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53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8" r:id="rId29"/>
    <p:sldId id="449" r:id="rId30"/>
    <p:sldId id="450" r:id="rId31"/>
    <p:sldId id="454" r:id="rId32"/>
    <p:sldId id="451" r:id="rId33"/>
    <p:sldId id="452" r:id="rId34"/>
    <p:sldId id="404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EA5F00"/>
    <a:srgbClr val="6666FF"/>
    <a:srgbClr val="60C6E6"/>
    <a:srgbClr val="005392"/>
    <a:srgbClr val="11919F"/>
    <a:srgbClr val="A3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5" autoAdjust="0"/>
    <p:restoredTop sz="88664" autoAdjust="0"/>
  </p:normalViewPr>
  <p:slideViewPr>
    <p:cSldViewPr>
      <p:cViewPr varScale="1">
        <p:scale>
          <a:sx n="56" d="100"/>
          <a:sy n="56" d="100"/>
        </p:scale>
        <p:origin x="12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266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24" y="9119364"/>
            <a:ext cx="3170551" cy="480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5F5D5-42BD-45FE-BF15-48011703B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552" cy="4802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24" y="1"/>
            <a:ext cx="3170551" cy="4802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5B55B0-C4AC-4416-9771-DE700B006660}" type="datetimeFigureOut">
              <a:rPr lang="en-US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003" y="4560455"/>
            <a:ext cx="5853195" cy="4321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364"/>
            <a:ext cx="3170552" cy="480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24" y="9119364"/>
            <a:ext cx="3170551" cy="480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D54DC9-3926-4DFF-B342-C91FC3B9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0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9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2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4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3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2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8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10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7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1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3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56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2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4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94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1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5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4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2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A29EC-15C9-49B7-9450-AF122B300FA1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991353-90F2-4AC5-A99E-9E731B6F7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DA87D3-0F45-4BE1-9C51-EAD1E2CA81FC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55110-F799-465D-96B5-AA76B099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A7177-FF73-4887-8BA7-2758C1AD129A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19720-4BFA-4845-9444-925E471EBF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E189B-D64E-4D4F-BA82-C7811EB5ED77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10270-C15D-48D7-B06F-6B7F95738C52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B6118B9-2550-43A3-ACF9-DA11D9FFB4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6D022-6F4C-47D3-B792-624BFF897FDC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170E-0134-45B6-8B1D-74911164AB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F90E11-D169-4047-89D5-811EBF7E97D4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7F65-27AB-4AE1-8721-7FB0B5746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B40B7-7253-4242-9A65-B02955E9984A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DB862-D413-4B5A-B29D-82DFBD6DD7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126D45-6781-4FA8-92A6-0E33D0BBDAA6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ACEC3-6B33-4239-80FC-592989295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DBEC9-835B-4F00-BCF9-8E6F532E1FBD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E93E8-8B08-4750-B4A3-032D769DD0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47B3E-0139-4B98-8FFF-585161C195CA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B14C10F-A996-4BB3-918D-B0DAE3BB7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83E177-7CD5-4C18-A3BA-48F0E8B764D7}" type="datetime1">
              <a:rPr lang="en-US" smtClean="0"/>
              <a:pPr>
                <a:defRPr/>
              </a:pPr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4B788EF-C404-4737-A641-50131CAC02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9067800" cy="1219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2. QUẢN LÝ DỰ ÁN PHẦN MỀM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6">
                    <a:lumMod val="75000"/>
                  </a:schemeClr>
                </a:solidFill>
              </a:rPr>
              <a:t>NHẬP MÔN CÔNG NGHỆ PHẦN MỀM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08 - 2022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Thiết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ràng</a:t>
            </a:r>
            <a:r>
              <a:rPr lang="en-US" altLang="en-US" sz="2800"/>
              <a:t> </a:t>
            </a:r>
            <a:r>
              <a:rPr lang="en-US" altLang="en-US" sz="2800" err="1"/>
              <a:t>buộc</a:t>
            </a:r>
            <a:r>
              <a:rPr lang="en-US" altLang="en-US" sz="2800"/>
              <a:t>, </a:t>
            </a:r>
            <a:r>
              <a:rPr lang="en-US" altLang="en-US" sz="2800" err="1"/>
              <a:t>hạn</a:t>
            </a:r>
            <a:r>
              <a:rPr lang="en-US" altLang="en-US" sz="2800"/>
              <a:t> </a:t>
            </a:r>
            <a:r>
              <a:rPr lang="en-US" altLang="en-US" sz="2800" err="1"/>
              <a:t>chế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Tiến</a:t>
            </a:r>
            <a:r>
              <a:rPr lang="en-US" altLang="en-US" sz="2800"/>
              <a:t> </a:t>
            </a:r>
            <a:r>
              <a:rPr lang="en-US" altLang="en-US" sz="2800" err="1"/>
              <a:t>hành</a:t>
            </a:r>
            <a:r>
              <a:rPr lang="en-US" altLang="en-US" sz="2800"/>
              <a:t> </a:t>
            </a:r>
            <a:r>
              <a:rPr lang="en-US" altLang="en-US" sz="2800" err="1"/>
              <a:t>đánh</a:t>
            </a:r>
            <a:r>
              <a:rPr lang="en-US" altLang="en-US" sz="2800"/>
              <a:t> </a:t>
            </a:r>
            <a:r>
              <a:rPr lang="en-US" altLang="en-US" sz="2800" err="1"/>
              <a:t>giá</a:t>
            </a:r>
            <a:r>
              <a:rPr lang="en-US" altLang="en-US" sz="2800"/>
              <a:t> </a:t>
            </a:r>
            <a:r>
              <a:rPr lang="en-US" altLang="en-US" sz="2800" err="1"/>
              <a:t>sơ</a:t>
            </a:r>
            <a:r>
              <a:rPr lang="en-US" altLang="en-US" sz="2800"/>
              <a:t> </a:t>
            </a:r>
            <a:r>
              <a:rPr lang="en-US" altLang="en-US" sz="2800" err="1"/>
              <a:t>bộ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tham</a:t>
            </a:r>
            <a:r>
              <a:rPr lang="en-US" altLang="en-US" sz="2800"/>
              <a:t> </a:t>
            </a:r>
            <a:r>
              <a:rPr lang="en-US" altLang="en-US" sz="2800" err="1"/>
              <a:t>số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 </a:t>
            </a: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en-US" altLang="en-US" sz="2800" err="1"/>
              <a:t>mốc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xuất</a:t>
            </a:r>
            <a:r>
              <a:rPr lang="en-US" altLang="en-US" sz="2800"/>
              <a:t> </a:t>
            </a:r>
            <a:r>
              <a:rPr lang="en-US" altLang="en-US" sz="2800" err="1"/>
              <a:t>phẩm</a:t>
            </a:r>
            <a:r>
              <a:rPr lang="en-US" altLang="en-US" sz="2800"/>
              <a:t> </a:t>
            </a:r>
            <a:r>
              <a:rPr lang="en-US" altLang="en-US" sz="2800" err="1"/>
              <a:t>cần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endParaRPr lang="en-US" altLang="en-US" sz="280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sz="30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Tiến</a:t>
            </a:r>
            <a:r>
              <a:rPr lang="en-US" sz="3600" b="1"/>
              <a:t> </a:t>
            </a:r>
            <a:r>
              <a:rPr lang="en-US" sz="3600" b="1" err="1"/>
              <a:t>trình</a:t>
            </a:r>
            <a:r>
              <a:rPr lang="en-US" sz="3600" b="1"/>
              <a:t> </a:t>
            </a:r>
            <a:r>
              <a:rPr lang="en-US" sz="3600" b="1" err="1"/>
              <a:t>lập</a:t>
            </a:r>
            <a:r>
              <a:rPr lang="en-US" sz="3600" b="1"/>
              <a:t> </a:t>
            </a:r>
            <a:r>
              <a:rPr lang="en-US" sz="3600" b="1" err="1"/>
              <a:t>kế</a:t>
            </a:r>
            <a:r>
              <a:rPr lang="en-US" sz="3600" b="1"/>
              <a:t> </a:t>
            </a:r>
            <a:r>
              <a:rPr lang="en-US" sz="3600" b="1" err="1"/>
              <a:t>hoạch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E3B166F-A6AC-5804-F391-F40CFDA8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39577"/>
              </p:ext>
            </p:extLst>
          </p:nvPr>
        </p:nvGraphicFramePr>
        <p:xfrm>
          <a:off x="2514600" y="3276600"/>
          <a:ext cx="60960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271579365"/>
                    </a:ext>
                  </a:extLst>
                </a:gridCol>
                <a:gridCol w="5407025">
                  <a:extLst>
                    <a:ext uri="{9D8B030D-6E8A-4147-A177-3AD203B41FA5}">
                      <a16:colId xmlns:a16="http://schemas.microsoft.com/office/drawing/2014/main" val="364251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Hoạt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động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Lập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lịch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trình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dự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án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06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Khởi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động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kế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hoạch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theo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lịch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trình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Theo </a:t>
                      </a:r>
                      <a:r>
                        <a:rPr lang="en-US" sz="2200" err="1"/>
                        <a:t>dõi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việc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thực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hiện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44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Ước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lượng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các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tham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số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dự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án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Cập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nhật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tiến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trình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Thỏa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thuận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lại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về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các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hạn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chế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và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sản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phẩm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06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err="1"/>
                        <a:t>Nếu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có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vấn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đề</a:t>
                      </a:r>
                      <a:r>
                        <a:rPr lang="en-US" sz="2200"/>
                        <a:t>, </a:t>
                      </a:r>
                      <a:r>
                        <a:rPr lang="en-US" sz="2200" err="1"/>
                        <a:t>xem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lại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kỹ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thuật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và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phiên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bản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313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424B03-D300-8488-FC14-75FE2430AC8E}"/>
              </a:ext>
            </a:extLst>
          </p:cNvPr>
          <p:cNvSpPr txBox="1"/>
          <p:nvPr/>
        </p:nvSpPr>
        <p:spPr>
          <a:xfrm>
            <a:off x="636896" y="3810000"/>
            <a:ext cx="1301496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err="1">
                <a:latin typeface="+mj-lt"/>
              </a:rPr>
              <a:t>Các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hoạt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động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lặp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lại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trong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suốt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tiến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trình</a:t>
            </a:r>
            <a:endParaRPr lang="en-US" sz="2400">
              <a:latin typeface="+mj-lt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6A60EED-3702-8EA5-E1B8-0E9BF0FCC11B}"/>
              </a:ext>
            </a:extLst>
          </p:cNvPr>
          <p:cNvSpPr/>
          <p:nvPr/>
        </p:nvSpPr>
        <p:spPr>
          <a:xfrm>
            <a:off x="1953904" y="4724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7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en-US" sz="30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Tiến</a:t>
            </a:r>
            <a:r>
              <a:rPr lang="en-US" sz="3600" b="1"/>
              <a:t> </a:t>
            </a:r>
            <a:r>
              <a:rPr lang="en-US" sz="3600" b="1" err="1"/>
              <a:t>trình</a:t>
            </a:r>
            <a:r>
              <a:rPr lang="en-US" sz="3600" b="1"/>
              <a:t> </a:t>
            </a:r>
            <a:r>
              <a:rPr lang="en-US" sz="3600" b="1" err="1"/>
              <a:t>lập</a:t>
            </a:r>
            <a:r>
              <a:rPr lang="en-US" sz="3600" b="1"/>
              <a:t> </a:t>
            </a:r>
            <a:r>
              <a:rPr lang="en-US" sz="3600" b="1" err="1"/>
              <a:t>kế</a:t>
            </a:r>
            <a:r>
              <a:rPr lang="en-US" sz="3600" b="1"/>
              <a:t> </a:t>
            </a:r>
            <a:r>
              <a:rPr lang="en-US" sz="3600" b="1" err="1"/>
              <a:t>hoạch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B7BD7D86-2BA6-AEF3-3B4F-ED3059D27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084"/>
              </p:ext>
            </p:extLst>
          </p:nvPr>
        </p:nvGraphicFramePr>
        <p:xfrm>
          <a:off x="482896" y="1828800"/>
          <a:ext cx="8203904" cy="417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13240" imgH="2247840" progId="Paint.Picture">
                  <p:embed/>
                </p:oleObj>
              </mc:Choice>
              <mc:Fallback>
                <p:oleObj name="Bitmap Image" r:id="rId3" imgW="4413240" imgH="2247840" progId="Paint.Picture">
                  <p:embed/>
                  <p:pic>
                    <p:nvPicPr>
                      <p:cNvPr id="12293" name="Object 7">
                        <a:extLst>
                          <a:ext uri="{FF2B5EF4-FFF2-40B4-BE49-F238E27FC236}">
                            <a16:creationId xmlns:a16="http://schemas.microsoft.com/office/drawing/2014/main" id="{05BF5028-9C48-CDB5-B228-8B678B733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96" y="1828800"/>
                        <a:ext cx="8203904" cy="4174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64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 fontScale="92500" lnSpcReduction="10000"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Mở</a:t>
            </a:r>
            <a:r>
              <a:rPr lang="en-US" altLang="en-US" sz="2800"/>
              <a:t> </a:t>
            </a:r>
            <a:r>
              <a:rPr lang="en-US" altLang="en-US" sz="2800" err="1"/>
              <a:t>đầu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Tổ</a:t>
            </a:r>
            <a:r>
              <a:rPr lang="en-US" altLang="en-US" sz="2800"/>
              <a:t> </a:t>
            </a:r>
            <a:r>
              <a:rPr lang="en-US" altLang="en-US" sz="2800" err="1"/>
              <a:t>chức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Phân</a:t>
            </a:r>
            <a:r>
              <a:rPr lang="en-US" altLang="en-US" sz="2800"/>
              <a:t> </a:t>
            </a:r>
            <a:r>
              <a:rPr lang="en-US" altLang="en-US" sz="2800" err="1"/>
              <a:t>tích</a:t>
            </a:r>
            <a:r>
              <a:rPr lang="en-US" altLang="en-US" sz="2800"/>
              <a:t> </a:t>
            </a:r>
            <a:r>
              <a:rPr lang="en-US" altLang="en-US" sz="2800" err="1"/>
              <a:t>rủi</a:t>
            </a:r>
            <a:r>
              <a:rPr lang="en-US" altLang="en-US" sz="2800"/>
              <a:t> </a:t>
            </a:r>
            <a:r>
              <a:rPr lang="en-US" altLang="en-US" sz="2800" err="1"/>
              <a:t>ro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yêu</a:t>
            </a:r>
            <a:r>
              <a:rPr lang="en-US" altLang="en-US" sz="2800"/>
              <a:t> </a:t>
            </a:r>
            <a:r>
              <a:rPr lang="en-US" altLang="en-US" sz="2800" err="1"/>
              <a:t>cầu</a:t>
            </a:r>
            <a:r>
              <a:rPr lang="en-US" altLang="en-US" sz="2800"/>
              <a:t> </a:t>
            </a:r>
            <a:r>
              <a:rPr lang="en-US" altLang="en-US" sz="2800" err="1"/>
              <a:t>về</a:t>
            </a:r>
            <a:r>
              <a:rPr lang="en-US" altLang="en-US" sz="2800"/>
              <a:t> </a:t>
            </a:r>
            <a:r>
              <a:rPr lang="en-US" altLang="en-US" sz="2800" err="1"/>
              <a:t>nguồn</a:t>
            </a:r>
            <a:r>
              <a:rPr lang="en-US" altLang="en-US" sz="2800"/>
              <a:t> </a:t>
            </a:r>
            <a:r>
              <a:rPr lang="en-US" altLang="en-US" sz="2800" err="1"/>
              <a:t>lực</a:t>
            </a:r>
            <a:r>
              <a:rPr lang="en-US" altLang="en-US" sz="280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en-US" sz="2600" err="1"/>
              <a:t>Nhân</a:t>
            </a:r>
            <a:r>
              <a:rPr lang="en-US" altLang="en-US" sz="2600"/>
              <a:t> </a:t>
            </a:r>
            <a:r>
              <a:rPr lang="en-US" altLang="en-US" sz="2600" err="1"/>
              <a:t>lực</a:t>
            </a:r>
            <a:endParaRPr lang="en-US" altLang="en-US" sz="2600"/>
          </a:p>
          <a:p>
            <a:pPr lvl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en-US" sz="2600" err="1"/>
              <a:t>Phần</a:t>
            </a:r>
            <a:r>
              <a:rPr lang="en-US" altLang="en-US" sz="2600"/>
              <a:t> </a:t>
            </a:r>
            <a:r>
              <a:rPr lang="en-US" altLang="en-US" sz="2600" err="1"/>
              <a:t>cứng</a:t>
            </a:r>
            <a:r>
              <a:rPr lang="en-US" altLang="en-US" sz="2600"/>
              <a:t>, </a:t>
            </a:r>
            <a:r>
              <a:rPr lang="en-US" altLang="en-US" sz="2600" err="1"/>
              <a:t>phần</a:t>
            </a:r>
            <a:r>
              <a:rPr lang="en-US" altLang="en-US" sz="2600"/>
              <a:t> </a:t>
            </a:r>
            <a:r>
              <a:rPr lang="en-US" altLang="en-US" sz="2600" err="1"/>
              <a:t>mềm</a:t>
            </a:r>
            <a:endParaRPr lang="en-US" altLang="en-US" sz="2600"/>
          </a:p>
          <a:p>
            <a:pPr marL="307975" indent="-307975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Phân</a:t>
            </a:r>
            <a:r>
              <a:rPr lang="en-US" altLang="en-US" sz="2800"/>
              <a:t> </a:t>
            </a:r>
            <a:r>
              <a:rPr lang="en-US" altLang="en-US" sz="2800" err="1"/>
              <a:t>đoạn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endParaRPr lang="en-US" altLang="en-US" sz="2800"/>
          </a:p>
          <a:p>
            <a:pPr marL="307975" indent="-307975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Lịch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endParaRPr lang="en-US" altLang="en-US" sz="2800"/>
          </a:p>
          <a:p>
            <a:pPr marL="307975" indent="-307975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Cơ</a:t>
            </a:r>
            <a:r>
              <a:rPr lang="en-US" altLang="en-US" sz="2800"/>
              <a:t> </a:t>
            </a:r>
            <a:r>
              <a:rPr lang="en-US" altLang="en-US" sz="2800" err="1"/>
              <a:t>chế</a:t>
            </a:r>
            <a:r>
              <a:rPr lang="en-US" altLang="en-US" sz="2800"/>
              <a:t> </a:t>
            </a:r>
            <a:r>
              <a:rPr lang="en-US" altLang="en-US" sz="2800" err="1"/>
              <a:t>điều</a:t>
            </a:r>
            <a:r>
              <a:rPr lang="en-US" altLang="en-US" sz="2800"/>
              <a:t> </a:t>
            </a:r>
            <a:r>
              <a:rPr lang="en-US" altLang="en-US" sz="2800" err="1"/>
              <a:t>hành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báo</a:t>
            </a:r>
            <a:r>
              <a:rPr lang="en-US" altLang="en-US" sz="2800"/>
              <a:t> </a:t>
            </a:r>
            <a:r>
              <a:rPr lang="en-US" altLang="en-US" sz="2800" err="1"/>
              <a:t>cáo</a:t>
            </a:r>
            <a:endParaRPr lang="en-US" altLang="en-US" sz="28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Cấu</a:t>
            </a:r>
            <a:r>
              <a:rPr lang="en-US" sz="3600" b="1"/>
              <a:t> </a:t>
            </a:r>
            <a:r>
              <a:rPr lang="en-US" sz="3600" b="1" err="1"/>
              <a:t>trúc</a:t>
            </a:r>
            <a:r>
              <a:rPr lang="en-US" sz="3600" b="1"/>
              <a:t> </a:t>
            </a:r>
            <a:r>
              <a:rPr lang="en-US" sz="3600" b="1" err="1"/>
              <a:t>của</a:t>
            </a:r>
            <a:r>
              <a:rPr lang="en-US" sz="3600" b="1"/>
              <a:t> </a:t>
            </a:r>
            <a:r>
              <a:rPr lang="en-US" sz="3600" b="1" err="1"/>
              <a:t>kế</a:t>
            </a:r>
            <a:r>
              <a:rPr lang="en-US" sz="3600" b="1"/>
              <a:t> </a:t>
            </a:r>
            <a:r>
              <a:rPr lang="en-US" sz="3600" b="1" err="1"/>
              <a:t>hoạch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69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hoạt</a:t>
            </a:r>
            <a:r>
              <a:rPr lang="en-US" altLang="en-US" sz="2800"/>
              <a:t> </a:t>
            </a:r>
            <a:r>
              <a:rPr lang="en-US" altLang="en-US" sz="2800" err="1"/>
              <a:t>động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cần</a:t>
            </a:r>
            <a:r>
              <a:rPr lang="en-US" altLang="en-US" sz="2800"/>
              <a:t> </a:t>
            </a:r>
            <a:r>
              <a:rPr lang="en-US" altLang="en-US" sz="2800" err="1"/>
              <a:t>được</a:t>
            </a:r>
            <a:r>
              <a:rPr lang="en-US" altLang="en-US" sz="2800"/>
              <a:t> </a:t>
            </a:r>
            <a:r>
              <a:rPr lang="en-US" altLang="en-US" sz="2800" err="1"/>
              <a:t>tổ</a:t>
            </a:r>
            <a:r>
              <a:rPr lang="en-US" altLang="en-US" sz="2800"/>
              <a:t> </a:t>
            </a:r>
            <a:r>
              <a:rPr lang="en-US" altLang="en-US" sz="2800" err="1"/>
              <a:t>chức</a:t>
            </a:r>
            <a:r>
              <a:rPr lang="en-US" altLang="en-US" sz="2800"/>
              <a:t> </a:t>
            </a:r>
            <a:r>
              <a:rPr lang="en-US" altLang="en-US" sz="2800" err="1"/>
              <a:t>tạo</a:t>
            </a:r>
            <a:r>
              <a:rPr lang="en-US" altLang="en-US" sz="2800"/>
              <a:t> </a:t>
            </a:r>
            <a:r>
              <a:rPr lang="en-US" altLang="en-US" sz="2800" err="1"/>
              <a:t>ra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đầu</a:t>
            </a:r>
            <a:r>
              <a:rPr lang="en-US" altLang="en-US" sz="2800"/>
              <a:t> </a:t>
            </a:r>
            <a:r>
              <a:rPr lang="en-US" altLang="en-US" sz="2800" err="1"/>
              <a:t>ra</a:t>
            </a:r>
            <a:r>
              <a:rPr lang="en-US" altLang="en-US" sz="2800"/>
              <a:t> </a:t>
            </a:r>
            <a:r>
              <a:rPr lang="en-US" altLang="en-US" sz="2800" err="1"/>
              <a:t>thấy</a:t>
            </a:r>
            <a:r>
              <a:rPr lang="en-US" altLang="en-US" sz="2800"/>
              <a:t> </a:t>
            </a:r>
            <a:r>
              <a:rPr lang="en-US" altLang="en-US" sz="2800" err="1"/>
              <a:t>được</a:t>
            </a:r>
            <a:r>
              <a:rPr lang="en-US" altLang="en-US" sz="2800"/>
              <a:t>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en-US" altLang="en-US" sz="2800" err="1"/>
              <a:t>quá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Cột</a:t>
            </a:r>
            <a:r>
              <a:rPr lang="en-US" altLang="en-US" sz="2800"/>
              <a:t> </a:t>
            </a:r>
            <a:r>
              <a:rPr lang="en-US" altLang="en-US" sz="2800" err="1"/>
              <a:t>mốc</a:t>
            </a:r>
            <a:r>
              <a:rPr lang="en-US" altLang="en-US" sz="2800"/>
              <a:t> </a:t>
            </a:r>
            <a:r>
              <a:rPr lang="en-US" altLang="en-US" sz="2800" err="1"/>
              <a:t>là</a:t>
            </a:r>
            <a:r>
              <a:rPr lang="en-US" altLang="en-US" sz="2800"/>
              <a:t> </a:t>
            </a:r>
            <a:r>
              <a:rPr lang="en-US" altLang="en-US" sz="2800" err="1"/>
              <a:t>điểm</a:t>
            </a:r>
            <a:r>
              <a:rPr lang="en-US" altLang="en-US" sz="2800"/>
              <a:t> </a:t>
            </a:r>
            <a:r>
              <a:rPr lang="en-US" altLang="en-US" sz="2800" err="1"/>
              <a:t>cuối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một</a:t>
            </a:r>
            <a:r>
              <a:rPr lang="en-US" altLang="en-US" sz="2800"/>
              <a:t> </a:t>
            </a:r>
            <a:r>
              <a:rPr lang="en-US" altLang="en-US" sz="2800" err="1"/>
              <a:t>tiến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hoạt</a:t>
            </a:r>
            <a:r>
              <a:rPr lang="en-US" altLang="en-US" sz="2800"/>
              <a:t> </a:t>
            </a:r>
            <a:r>
              <a:rPr lang="en-US" altLang="en-US" sz="2800" err="1"/>
              <a:t>động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r>
              <a:rPr lang="en-US" altLang="en-US" sz="2800"/>
              <a:t> </a:t>
            </a:r>
            <a:r>
              <a:rPr lang="en-US" altLang="en-US" sz="2800" err="1"/>
              <a:t>sản</a:t>
            </a:r>
            <a:r>
              <a:rPr lang="en-US" altLang="en-US" sz="2800"/>
              <a:t> </a:t>
            </a:r>
            <a:r>
              <a:rPr lang="en-US" altLang="en-US" sz="2800" err="1"/>
              <a:t>phẩm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báo</a:t>
            </a:r>
            <a:r>
              <a:rPr lang="en-US" altLang="en-US" sz="2800"/>
              <a:t> </a:t>
            </a:r>
            <a:r>
              <a:rPr lang="en-US" altLang="en-US" sz="2800" err="1"/>
              <a:t>cáo</a:t>
            </a:r>
            <a:r>
              <a:rPr lang="en-US" altLang="en-US" sz="2800"/>
              <a:t> </a:t>
            </a:r>
            <a:r>
              <a:rPr lang="en-US" altLang="en-US" sz="2800" err="1"/>
              <a:t>yêu</a:t>
            </a:r>
            <a:r>
              <a:rPr lang="en-US" altLang="en-US" sz="2800"/>
              <a:t> </a:t>
            </a:r>
            <a:r>
              <a:rPr lang="en-US" altLang="en-US" sz="2800" err="1"/>
              <a:t>cầu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Sản</a:t>
            </a:r>
            <a:r>
              <a:rPr lang="en-US" altLang="en-US" sz="2800"/>
              <a:t> </a:t>
            </a:r>
            <a:r>
              <a:rPr lang="en-US" altLang="en-US" sz="2800" err="1"/>
              <a:t>phẩm</a:t>
            </a:r>
            <a:r>
              <a:rPr lang="en-US" altLang="en-US" sz="2800"/>
              <a:t> (deliverables) </a:t>
            </a:r>
            <a:r>
              <a:rPr lang="en-US" altLang="en-US" sz="2800" err="1"/>
              <a:t>là</a:t>
            </a:r>
            <a:r>
              <a:rPr lang="en-US" altLang="en-US" sz="2800"/>
              <a:t> </a:t>
            </a:r>
            <a:r>
              <a:rPr lang="en-US" altLang="en-US" sz="2800" err="1"/>
              <a:t>kết</a:t>
            </a:r>
            <a:r>
              <a:rPr lang="en-US" altLang="en-US" sz="2800"/>
              <a:t> </a:t>
            </a:r>
            <a:r>
              <a:rPr lang="en-US" altLang="en-US" sz="2800" err="1"/>
              <a:t>quả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gửi</a:t>
            </a:r>
            <a:r>
              <a:rPr lang="en-US" altLang="en-US" sz="2800"/>
              <a:t> </a:t>
            </a:r>
            <a:r>
              <a:rPr lang="en-US" altLang="en-US" sz="2800" err="1"/>
              <a:t>tới</a:t>
            </a:r>
            <a:r>
              <a:rPr lang="en-US" altLang="en-US" sz="2800"/>
              <a:t> </a:t>
            </a:r>
            <a:r>
              <a:rPr lang="en-US" altLang="en-US" sz="2800" err="1"/>
              <a:t>khách</a:t>
            </a:r>
            <a:r>
              <a:rPr lang="en-US" altLang="en-US" sz="2800"/>
              <a:t> hàng</a:t>
            </a:r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Tổ</a:t>
            </a:r>
            <a:r>
              <a:rPr lang="en-US" sz="3600" b="1"/>
              <a:t> </a:t>
            </a:r>
            <a:r>
              <a:rPr lang="en-US" sz="3600" b="1" err="1"/>
              <a:t>chức</a:t>
            </a:r>
            <a:r>
              <a:rPr lang="en-US" sz="3600" b="1"/>
              <a:t> </a:t>
            </a:r>
            <a:r>
              <a:rPr lang="en-US" sz="3600" b="1" err="1"/>
              <a:t>hoạt</a:t>
            </a:r>
            <a:r>
              <a:rPr lang="en-US" sz="3600" b="1"/>
              <a:t> </a:t>
            </a:r>
            <a:r>
              <a:rPr lang="en-US" sz="3600" b="1" err="1"/>
              <a:t>động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3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Sơ</a:t>
            </a:r>
            <a:r>
              <a:rPr lang="en-US" sz="3600" b="1"/>
              <a:t> </a:t>
            </a:r>
            <a:r>
              <a:rPr lang="en-US" sz="3600" b="1" err="1"/>
              <a:t>đồ</a:t>
            </a:r>
            <a:r>
              <a:rPr lang="en-US" sz="3600" b="1"/>
              <a:t> </a:t>
            </a:r>
            <a:r>
              <a:rPr lang="en-US" sz="3600" b="1" err="1"/>
              <a:t>tổ</a:t>
            </a:r>
            <a:r>
              <a:rPr lang="en-US" sz="3600" b="1"/>
              <a:t> </a:t>
            </a:r>
            <a:r>
              <a:rPr lang="en-US" sz="3600" b="1" err="1"/>
              <a:t>chức</a:t>
            </a:r>
            <a:r>
              <a:rPr lang="en-US" sz="3600" b="1"/>
              <a:t> </a:t>
            </a:r>
            <a:r>
              <a:rPr lang="en-US" sz="3600" b="1" err="1"/>
              <a:t>hoạt</a:t>
            </a:r>
            <a:r>
              <a:rPr lang="en-US" sz="3600" b="1"/>
              <a:t> </a:t>
            </a:r>
            <a:r>
              <a:rPr lang="en-US" sz="3600" b="1" err="1"/>
              <a:t>động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70D8ADB-DAE6-DC17-477A-09E3D926D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30348"/>
              </p:ext>
            </p:extLst>
          </p:nvPr>
        </p:nvGraphicFramePr>
        <p:xfrm>
          <a:off x="735273" y="2057400"/>
          <a:ext cx="762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457143" imgH="2438095" progId="Paint.Picture">
                  <p:embed/>
                </p:oleObj>
              </mc:Choice>
              <mc:Fallback>
                <p:oleObj name="Bitmap Image" r:id="rId3" imgW="7457143" imgH="2438095" progId="Paint.Picture">
                  <p:embed/>
                  <p:pic>
                    <p:nvPicPr>
                      <p:cNvPr id="15364" name="Object 5">
                        <a:extLst>
                          <a:ext uri="{FF2B5EF4-FFF2-40B4-BE49-F238E27FC236}">
                            <a16:creationId xmlns:a16="http://schemas.microsoft.com/office/drawing/2014/main" id="{2649F308-5B7E-8070-6183-CCAE3A7D3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73" y="2057400"/>
                        <a:ext cx="762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54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Nội</a:t>
            </a:r>
            <a:r>
              <a:rPr lang="en-US" altLang="en-US" sz="2800"/>
              <a:t> dung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 </a:t>
            </a: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 </a:t>
            </a:r>
            <a:r>
              <a:rPr lang="en-US" altLang="en-US" sz="2800" err="1"/>
              <a:t>ràng</a:t>
            </a:r>
            <a:r>
              <a:rPr lang="en-US" altLang="en-US" sz="2800"/>
              <a:t> </a:t>
            </a:r>
            <a:r>
              <a:rPr lang="en-US" altLang="en-US" sz="2800" err="1"/>
              <a:t>buộc</a:t>
            </a:r>
            <a:r>
              <a:rPr lang="en-US" altLang="en-US" sz="2800"/>
              <a:t> </a:t>
            </a: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– </a:t>
            </a:r>
            <a:r>
              <a:rPr lang="en-US" altLang="en-US" sz="2800" err="1"/>
              <a:t>khuyến</a:t>
            </a:r>
            <a:r>
              <a:rPr lang="en-US" altLang="en-US" sz="2800"/>
              <a:t> </a:t>
            </a:r>
            <a:r>
              <a:rPr lang="en-US" altLang="en-US" sz="2800" err="1"/>
              <a:t>cáo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Phương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 </a:t>
            </a:r>
            <a:r>
              <a:rPr lang="en-US" altLang="en-US" sz="2800" err="1"/>
              <a:t>đường</a:t>
            </a:r>
            <a:r>
              <a:rPr lang="en-US" altLang="en-US" sz="2800"/>
              <a:t> </a:t>
            </a:r>
            <a:r>
              <a:rPr lang="en-US" altLang="en-US" sz="2800" err="1"/>
              <a:t>găng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Biểu</a:t>
            </a:r>
            <a:r>
              <a:rPr lang="en-US" altLang="en-US" sz="2800"/>
              <a:t> </a:t>
            </a:r>
            <a:r>
              <a:rPr lang="en-US" altLang="en-US" sz="2800" err="1"/>
              <a:t>đồ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 </a:t>
            </a:r>
            <a:r>
              <a:rPr lang="en-US" altLang="en-US" sz="2800" err="1"/>
              <a:t>ước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endParaRPr lang="en-US" altLang="en-US" sz="2800"/>
          </a:p>
          <a:p>
            <a:pPr marL="307975" indent="-307975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người</a:t>
            </a:r>
            <a:r>
              <a:rPr lang="en-US" altLang="en-US" sz="2800"/>
              <a:t>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Lập</a:t>
            </a:r>
            <a:r>
              <a:rPr lang="en-US" sz="3600" b="1"/>
              <a:t> </a:t>
            </a:r>
            <a:r>
              <a:rPr lang="en-US" sz="3600" b="1" err="1"/>
              <a:t>lịch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06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Nội</a:t>
            </a:r>
            <a:r>
              <a:rPr lang="en-US" altLang="en-US" sz="2800"/>
              <a:t> dung </a:t>
            </a:r>
            <a:r>
              <a:rPr lang="en-US" altLang="en-US" sz="2800" err="1"/>
              <a:t>hoạt</a:t>
            </a:r>
            <a:r>
              <a:rPr lang="en-US" altLang="en-US" sz="2800"/>
              <a:t> </a:t>
            </a:r>
            <a:r>
              <a:rPr lang="en-US" altLang="en-US" sz="2800" err="1"/>
              <a:t>động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(scheduling)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Phân</a:t>
            </a:r>
            <a:r>
              <a:rPr lang="en-US" altLang="en-US"/>
              <a:t> </a:t>
            </a:r>
            <a:r>
              <a:rPr lang="en-US" altLang="en-US" err="1"/>
              <a:t>dự</a:t>
            </a:r>
            <a:r>
              <a:rPr lang="en-US" altLang="en-US"/>
              <a:t> </a:t>
            </a:r>
            <a:r>
              <a:rPr lang="en-US" altLang="en-US" err="1"/>
              <a:t>án</a:t>
            </a:r>
            <a:r>
              <a:rPr lang="en-US" altLang="en-US"/>
              <a:t> </a:t>
            </a:r>
            <a:r>
              <a:rPr lang="en-US" altLang="en-US" err="1"/>
              <a:t>thành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và</a:t>
            </a:r>
            <a:r>
              <a:rPr lang="en-US" altLang="en-US"/>
              <a:t> </a:t>
            </a:r>
            <a:r>
              <a:rPr lang="en-US" altLang="en-US" err="1"/>
              <a:t>ước</a:t>
            </a:r>
            <a:r>
              <a:rPr lang="en-US" altLang="en-US"/>
              <a:t> </a:t>
            </a:r>
            <a:r>
              <a:rPr lang="en-US" altLang="en-US" err="1"/>
              <a:t>lượng</a:t>
            </a:r>
            <a:r>
              <a:rPr lang="en-US" altLang="en-US"/>
              <a:t> </a:t>
            </a: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gian</a:t>
            </a:r>
            <a:r>
              <a:rPr lang="en-US" altLang="en-US"/>
              <a:t>, </a:t>
            </a:r>
            <a:r>
              <a:rPr lang="en-US" altLang="en-US" err="1"/>
              <a:t>nguồn</a:t>
            </a:r>
            <a:r>
              <a:rPr lang="en-US" altLang="en-US"/>
              <a:t> </a:t>
            </a:r>
            <a:r>
              <a:rPr lang="en-US" altLang="en-US" err="1"/>
              <a:t>lực</a:t>
            </a:r>
            <a:r>
              <a:rPr lang="en-US" altLang="en-US"/>
              <a:t> </a:t>
            </a:r>
            <a:r>
              <a:rPr lang="en-US" altLang="en-US" err="1"/>
              <a:t>thực</a:t>
            </a:r>
            <a:r>
              <a:rPr lang="en-US" altLang="en-US"/>
              <a:t> </a:t>
            </a:r>
            <a:r>
              <a:rPr lang="en-US" altLang="en-US" err="1"/>
              <a:t>hiện</a:t>
            </a:r>
            <a:r>
              <a:rPr lang="en-US" altLang="en-US"/>
              <a:t> </a:t>
            </a:r>
            <a:r>
              <a:rPr lang="en-US" altLang="en-US" err="1"/>
              <a:t>chúng</a:t>
            </a:r>
            <a:endParaRPr lang="en-US" altLang="en-US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Tổ</a:t>
            </a:r>
            <a:r>
              <a:rPr lang="en-US" altLang="en-US"/>
              <a:t> </a:t>
            </a:r>
            <a:r>
              <a:rPr lang="en-US" altLang="en-US" err="1"/>
              <a:t>chức</a:t>
            </a:r>
            <a:r>
              <a:rPr lang="en-US" altLang="en-US"/>
              <a:t> </a:t>
            </a:r>
            <a:r>
              <a:rPr lang="en-US" altLang="en-US" err="1"/>
              <a:t>thực</a:t>
            </a:r>
            <a:r>
              <a:rPr lang="en-US" altLang="en-US"/>
              <a:t> </a:t>
            </a:r>
            <a:r>
              <a:rPr lang="en-US" altLang="en-US" err="1"/>
              <a:t>hiện</a:t>
            </a:r>
            <a:r>
              <a:rPr lang="en-US" altLang="en-US"/>
              <a:t> </a:t>
            </a:r>
            <a:r>
              <a:rPr lang="en-US" altLang="en-US" err="1"/>
              <a:t>đồng</a:t>
            </a:r>
            <a:r>
              <a:rPr lang="en-US" altLang="en-US"/>
              <a:t> </a:t>
            </a: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để</a:t>
            </a:r>
            <a:r>
              <a:rPr lang="en-US" altLang="en-US"/>
              <a:t> </a:t>
            </a:r>
            <a:r>
              <a:rPr lang="en-US" altLang="en-US" err="1"/>
              <a:t>tối</a:t>
            </a:r>
            <a:r>
              <a:rPr lang="en-US" altLang="en-US"/>
              <a:t> </a:t>
            </a:r>
            <a:r>
              <a:rPr lang="en-US" altLang="en-US" err="1"/>
              <a:t>ưu</a:t>
            </a:r>
            <a:r>
              <a:rPr lang="en-US" altLang="en-US"/>
              <a:t> </a:t>
            </a:r>
            <a:r>
              <a:rPr lang="en-US" altLang="en-US" err="1"/>
              <a:t>luồng</a:t>
            </a:r>
            <a:r>
              <a:rPr lang="en-US" altLang="en-US"/>
              <a:t> </a:t>
            </a:r>
            <a:r>
              <a:rPr lang="en-US" altLang="en-US" err="1"/>
              <a:t>công</a:t>
            </a:r>
            <a:r>
              <a:rPr lang="en-US" altLang="en-US"/>
              <a:t> </a:t>
            </a:r>
            <a:r>
              <a:rPr lang="en-US" altLang="en-US" err="1"/>
              <a:t>việc</a:t>
            </a:r>
            <a:endParaRPr lang="en-US" altLang="en-US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Hạn</a:t>
            </a:r>
            <a:r>
              <a:rPr lang="en-US" altLang="en-US"/>
              <a:t> </a:t>
            </a:r>
            <a:r>
              <a:rPr lang="en-US" altLang="en-US" err="1"/>
              <a:t>chế</a:t>
            </a:r>
            <a:r>
              <a:rPr lang="en-US" altLang="en-US"/>
              <a:t> </a:t>
            </a:r>
            <a:r>
              <a:rPr lang="en-US" altLang="en-US" err="1"/>
              <a:t>sự</a:t>
            </a:r>
            <a:r>
              <a:rPr lang="en-US" altLang="en-US"/>
              <a:t> </a:t>
            </a:r>
            <a:r>
              <a:rPr lang="en-US" altLang="en-US" err="1"/>
              <a:t>phụ</a:t>
            </a:r>
            <a:r>
              <a:rPr lang="en-US" altLang="en-US"/>
              <a:t> </a:t>
            </a:r>
            <a:r>
              <a:rPr lang="en-US" altLang="en-US" err="1"/>
              <a:t>thuộc</a:t>
            </a:r>
            <a:r>
              <a:rPr lang="en-US" altLang="en-US"/>
              <a:t> </a:t>
            </a:r>
            <a:r>
              <a:rPr lang="en-US" altLang="en-US" err="1"/>
              <a:t>giữa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để</a:t>
            </a:r>
            <a:r>
              <a:rPr lang="en-US" altLang="en-US"/>
              <a:t> </a:t>
            </a:r>
            <a:r>
              <a:rPr lang="en-US" altLang="en-US" err="1"/>
              <a:t>tránh</a:t>
            </a:r>
            <a:r>
              <a:rPr lang="en-US" altLang="en-US"/>
              <a:t> </a:t>
            </a:r>
            <a:r>
              <a:rPr lang="en-US" altLang="en-US" err="1"/>
              <a:t>tác</a:t>
            </a:r>
            <a:r>
              <a:rPr lang="en-US" altLang="en-US"/>
              <a:t> </a:t>
            </a:r>
            <a:r>
              <a:rPr lang="en-US" altLang="en-US" err="1"/>
              <a:t>động</a:t>
            </a:r>
            <a:r>
              <a:rPr lang="en-US" altLang="en-US"/>
              <a:t> </a:t>
            </a:r>
            <a:r>
              <a:rPr lang="en-US" altLang="en-US" err="1"/>
              <a:t>gây</a:t>
            </a:r>
            <a:r>
              <a:rPr lang="en-US" altLang="en-US"/>
              <a:t> </a:t>
            </a:r>
            <a:r>
              <a:rPr lang="en-US" altLang="en-US" err="1"/>
              <a:t>chậm</a:t>
            </a:r>
            <a:r>
              <a:rPr lang="en-US" altLang="en-US"/>
              <a:t> </a:t>
            </a:r>
            <a:r>
              <a:rPr lang="en-US" altLang="en-US" err="1"/>
              <a:t>trễ</a:t>
            </a:r>
            <a:r>
              <a:rPr lang="en-US" altLang="en-US"/>
              <a:t> </a:t>
            </a:r>
            <a:r>
              <a:rPr lang="en-US" altLang="en-US" err="1"/>
              <a:t>lẫn</a:t>
            </a:r>
            <a:r>
              <a:rPr lang="en-US" altLang="en-US"/>
              <a:t> </a:t>
            </a:r>
            <a:r>
              <a:rPr lang="en-US" altLang="en-US" err="1"/>
              <a:t>nhau</a:t>
            </a:r>
            <a:endParaRPr lang="en-US" altLang="en-US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Sắp</a:t>
            </a:r>
            <a:r>
              <a:rPr lang="en-US" altLang="en-US"/>
              <a:t> </a:t>
            </a:r>
            <a:r>
              <a:rPr lang="en-US" altLang="en-US" err="1"/>
              <a:t>xếp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để</a:t>
            </a:r>
            <a:r>
              <a:rPr lang="en-US" altLang="en-US"/>
              <a:t> </a:t>
            </a:r>
            <a:r>
              <a:rPr lang="en-US" altLang="en-US" err="1"/>
              <a:t>tận</a:t>
            </a:r>
            <a:r>
              <a:rPr lang="en-US" altLang="en-US"/>
              <a:t> </a:t>
            </a:r>
            <a:r>
              <a:rPr lang="en-US" altLang="en-US" err="1"/>
              <a:t>dụng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nguồn</a:t>
            </a:r>
            <a:r>
              <a:rPr lang="en-US" altLang="en-US"/>
              <a:t> </a:t>
            </a:r>
            <a:r>
              <a:rPr lang="en-US" altLang="en-US" err="1"/>
              <a:t>lực</a:t>
            </a:r>
            <a:r>
              <a:rPr lang="en-US" altLang="en-US"/>
              <a:t> </a:t>
            </a:r>
            <a:r>
              <a:rPr lang="en-US" altLang="en-US" err="1"/>
              <a:t>khác</a:t>
            </a:r>
            <a:r>
              <a:rPr lang="en-US" altLang="en-US"/>
              <a:t>: </a:t>
            </a:r>
            <a:r>
              <a:rPr lang="en-US" altLang="en-US" err="1"/>
              <a:t>người</a:t>
            </a:r>
            <a:r>
              <a:rPr lang="en-US" altLang="en-US"/>
              <a:t>, </a:t>
            </a:r>
            <a:r>
              <a:rPr lang="en-US" altLang="en-US" err="1"/>
              <a:t>thiết</a:t>
            </a:r>
            <a:r>
              <a:rPr lang="en-US" altLang="en-US"/>
              <a:t> </a:t>
            </a:r>
            <a:r>
              <a:rPr lang="en-US" altLang="en-US" err="1"/>
              <a:t>bị</a:t>
            </a:r>
            <a:r>
              <a:rPr lang="en-US" altLang="en-US"/>
              <a:t>,..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Nội</a:t>
            </a:r>
            <a:r>
              <a:rPr lang="en-US" sz="3600" b="1"/>
              <a:t> dung </a:t>
            </a:r>
            <a:r>
              <a:rPr lang="en-US" sz="3600" b="1" err="1"/>
              <a:t>công</a:t>
            </a:r>
            <a:r>
              <a:rPr lang="en-US" sz="3600" b="1"/>
              <a:t> </a:t>
            </a:r>
            <a:r>
              <a:rPr lang="en-US" sz="3600" b="1" err="1"/>
              <a:t>việc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86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bố</a:t>
            </a:r>
            <a:r>
              <a:rPr lang="en-US" altLang="en-US" sz="280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endParaRPr lang="en-US" altLang="en-US" sz="28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Xác</a:t>
            </a:r>
            <a:r>
              <a:rPr lang="en-US" altLang="en-US"/>
              <a:t> </a:t>
            </a:r>
            <a:r>
              <a:rPr lang="en-US" altLang="en-US" err="1"/>
              <a:t>định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điểm</a:t>
            </a:r>
            <a:r>
              <a:rPr lang="en-US" altLang="en-US"/>
              <a:t> </a:t>
            </a:r>
            <a:r>
              <a:rPr lang="en-US" altLang="en-US" err="1"/>
              <a:t>bắt</a:t>
            </a:r>
            <a:r>
              <a:rPr lang="en-US" altLang="en-US"/>
              <a:t> </a:t>
            </a:r>
            <a:r>
              <a:rPr lang="en-US" altLang="en-US" err="1"/>
              <a:t>đầu</a:t>
            </a:r>
            <a:r>
              <a:rPr lang="en-US" altLang="en-US"/>
              <a:t>, </a:t>
            </a: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điểm</a:t>
            </a:r>
            <a:r>
              <a:rPr lang="en-US" altLang="en-US"/>
              <a:t> </a:t>
            </a:r>
            <a:r>
              <a:rPr lang="en-US" altLang="en-US" err="1"/>
              <a:t>kết</a:t>
            </a:r>
            <a:r>
              <a:rPr lang="en-US" altLang="en-US"/>
              <a:t> </a:t>
            </a:r>
            <a:r>
              <a:rPr lang="en-US" altLang="en-US" err="1"/>
              <a:t>thúc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Số</a:t>
            </a:r>
            <a:r>
              <a:rPr lang="en-US" altLang="en-US"/>
              <a:t> </a:t>
            </a:r>
            <a:r>
              <a:rPr lang="en-US" altLang="en-US" err="1"/>
              <a:t>người</a:t>
            </a:r>
            <a:r>
              <a:rPr lang="en-US" altLang="en-US"/>
              <a:t> </a:t>
            </a:r>
            <a:r>
              <a:rPr lang="en-US" altLang="en-US" err="1"/>
              <a:t>thực</a:t>
            </a:r>
            <a:r>
              <a:rPr lang="en-US" altLang="en-US"/>
              <a:t> </a:t>
            </a:r>
            <a:r>
              <a:rPr lang="en-US" altLang="en-US" err="1"/>
              <a:t>hiện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Ràng</a:t>
            </a:r>
            <a:r>
              <a:rPr lang="en-US" altLang="en-US"/>
              <a:t> </a:t>
            </a:r>
            <a:r>
              <a:rPr lang="en-US" altLang="en-US" err="1"/>
              <a:t>buộc</a:t>
            </a:r>
            <a:r>
              <a:rPr lang="en-US" altLang="en-US"/>
              <a:t> (</a:t>
            </a:r>
            <a:r>
              <a:rPr lang="en-US" altLang="en-US" err="1"/>
              <a:t>mối</a:t>
            </a:r>
            <a:r>
              <a:rPr lang="en-US" altLang="en-US"/>
              <a:t> </a:t>
            </a:r>
            <a:r>
              <a:rPr lang="en-US" altLang="en-US" err="1"/>
              <a:t>liên</a:t>
            </a:r>
            <a:r>
              <a:rPr lang="en-US" altLang="en-US"/>
              <a:t> </a:t>
            </a:r>
            <a:r>
              <a:rPr lang="en-US" altLang="en-US" err="1"/>
              <a:t>hệ</a:t>
            </a:r>
            <a:r>
              <a:rPr lang="en-US" altLang="en-US"/>
              <a:t> </a:t>
            </a:r>
            <a:r>
              <a:rPr lang="en-US" altLang="en-US" err="1"/>
              <a:t>giữa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)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>
                <a:solidFill>
                  <a:srgbClr val="C00000"/>
                </a:solidFill>
              </a:rPr>
              <a:t>Công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việc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này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phụ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thuộc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vào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trình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độ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và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kinh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nghiệm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người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quản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lý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và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cần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có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công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cụ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trợ</a:t>
            </a:r>
            <a:r>
              <a:rPr lang="en-US" altLang="en-US" sz="2800">
                <a:solidFill>
                  <a:srgbClr val="C00000"/>
                </a:solidFill>
              </a:rPr>
              <a:t> </a:t>
            </a:r>
            <a:r>
              <a:rPr lang="en-US" altLang="en-US" sz="2800" err="1">
                <a:solidFill>
                  <a:srgbClr val="C00000"/>
                </a:solidFill>
              </a:rPr>
              <a:t>giúp</a:t>
            </a:r>
            <a:r>
              <a:rPr lang="en-US" altLang="en-US" sz="2800">
                <a:solidFill>
                  <a:srgbClr val="C00000"/>
                </a:solidFill>
              </a:rPr>
              <a:t>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Nội</a:t>
            </a:r>
            <a:r>
              <a:rPr lang="en-US" sz="3600" b="1"/>
              <a:t> dung </a:t>
            </a:r>
            <a:r>
              <a:rPr lang="en-US" sz="3600" b="1" err="1"/>
              <a:t>công</a:t>
            </a:r>
            <a:r>
              <a:rPr lang="en-US" sz="3600" b="1"/>
              <a:t> </a:t>
            </a:r>
            <a:r>
              <a:rPr lang="en-US" sz="3600" b="1" err="1"/>
              <a:t>việc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82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Yêu</a:t>
            </a:r>
            <a:r>
              <a:rPr lang="en-US" altLang="en-US" sz="2800"/>
              <a:t> </a:t>
            </a:r>
            <a:r>
              <a:rPr lang="en-US" altLang="en-US" sz="2800" err="1"/>
              <a:t>cầu</a:t>
            </a:r>
            <a:r>
              <a:rPr lang="en-US" altLang="en-US" sz="2800"/>
              <a:t> </a:t>
            </a: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Là</a:t>
            </a:r>
            <a:r>
              <a:rPr lang="en-US" altLang="en-US"/>
              <a:t> </a:t>
            </a:r>
            <a:r>
              <a:rPr lang="en-US" altLang="en-US" err="1"/>
              <a:t>công</a:t>
            </a:r>
            <a:r>
              <a:rPr lang="en-US" altLang="en-US"/>
              <a:t> </a:t>
            </a:r>
            <a:r>
              <a:rPr lang="en-US" altLang="en-US" err="1"/>
              <a:t>việc</a:t>
            </a:r>
            <a:r>
              <a:rPr lang="en-US" altLang="en-US"/>
              <a:t> </a:t>
            </a:r>
            <a:r>
              <a:rPr lang="en-US" altLang="en-US" err="1"/>
              <a:t>có</a:t>
            </a:r>
            <a:r>
              <a:rPr lang="en-US" altLang="en-US"/>
              <a:t> </a:t>
            </a:r>
            <a:r>
              <a:rPr lang="en-US" altLang="en-US" err="1"/>
              <a:t>kết</a:t>
            </a:r>
            <a:r>
              <a:rPr lang="en-US" altLang="en-US"/>
              <a:t> </a:t>
            </a:r>
            <a:r>
              <a:rPr lang="en-US" altLang="en-US" err="1"/>
              <a:t>quả</a:t>
            </a:r>
            <a:r>
              <a:rPr lang="en-US" altLang="en-US"/>
              <a:t> </a:t>
            </a:r>
            <a:r>
              <a:rPr lang="en-US" altLang="en-US" err="1"/>
              <a:t>bàn</a:t>
            </a:r>
            <a:r>
              <a:rPr lang="en-US" altLang="en-US"/>
              <a:t> </a:t>
            </a:r>
            <a:r>
              <a:rPr lang="en-US" altLang="en-US" err="1"/>
              <a:t>giao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/>
              <a:t>Qui </a:t>
            </a:r>
            <a:r>
              <a:rPr lang="en-US" altLang="en-US" err="1"/>
              <a:t>trách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cho</a:t>
            </a:r>
            <a:r>
              <a:rPr lang="en-US" altLang="en-US"/>
              <a:t> </a:t>
            </a:r>
            <a:r>
              <a:rPr lang="en-US" altLang="en-US" err="1"/>
              <a:t>cá</a:t>
            </a:r>
            <a:r>
              <a:rPr lang="en-US" altLang="en-US"/>
              <a:t> </a:t>
            </a:r>
            <a:r>
              <a:rPr lang="en-US" altLang="en-US" err="1"/>
              <a:t>nhân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Có</a:t>
            </a:r>
            <a:r>
              <a:rPr lang="en-US" altLang="en-US"/>
              <a:t> </a:t>
            </a:r>
            <a:r>
              <a:rPr lang="en-US" altLang="en-US" err="1"/>
              <a:t>hạn</a:t>
            </a:r>
            <a:r>
              <a:rPr lang="en-US" altLang="en-US"/>
              <a:t> </a:t>
            </a:r>
            <a:r>
              <a:rPr lang="en-US" altLang="en-US" err="1"/>
              <a:t>định</a:t>
            </a:r>
            <a:r>
              <a:rPr lang="en-US" altLang="en-US"/>
              <a:t> </a:t>
            </a:r>
            <a:r>
              <a:rPr lang="en-US" altLang="en-US" err="1"/>
              <a:t>về</a:t>
            </a:r>
            <a:r>
              <a:rPr lang="en-US" altLang="en-US"/>
              <a:t> </a:t>
            </a: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gian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Có</a:t>
            </a:r>
            <a:r>
              <a:rPr lang="en-US" altLang="en-US"/>
              <a:t> </a:t>
            </a:r>
            <a:r>
              <a:rPr lang="en-US" altLang="en-US" err="1"/>
              <a:t>thể</a:t>
            </a:r>
            <a:r>
              <a:rPr lang="en-US" altLang="en-US"/>
              <a:t> </a:t>
            </a:r>
            <a:r>
              <a:rPr lang="en-US" altLang="en-US" err="1"/>
              <a:t>đo</a:t>
            </a:r>
            <a:r>
              <a:rPr lang="en-US" altLang="en-US"/>
              <a:t> </a:t>
            </a:r>
            <a:r>
              <a:rPr lang="en-US" altLang="en-US" err="1"/>
              <a:t>được</a:t>
            </a:r>
            <a:r>
              <a:rPr lang="en-US" altLang="en-US"/>
              <a:t> (</a:t>
            </a:r>
            <a:r>
              <a:rPr lang="en-US" altLang="en-US" err="1"/>
              <a:t>tiến</a:t>
            </a:r>
            <a:r>
              <a:rPr lang="en-US" altLang="en-US"/>
              <a:t> </a:t>
            </a:r>
            <a:r>
              <a:rPr lang="en-US" altLang="en-US" err="1"/>
              <a:t>độ</a:t>
            </a:r>
            <a:r>
              <a:rPr lang="en-US" altLang="en-US"/>
              <a:t>, </a:t>
            </a:r>
            <a:r>
              <a:rPr lang="en-US" altLang="en-US" err="1"/>
              <a:t>chất</a:t>
            </a:r>
            <a:r>
              <a:rPr lang="en-US" altLang="en-US"/>
              <a:t> </a:t>
            </a:r>
            <a:r>
              <a:rPr lang="en-US" altLang="en-US" err="1"/>
              <a:t>lượng</a:t>
            </a:r>
            <a:r>
              <a:rPr lang="en-US" altLang="en-US"/>
              <a:t>)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Xác</a:t>
            </a:r>
            <a:r>
              <a:rPr lang="en-US" sz="3600" b="1"/>
              <a:t> </a:t>
            </a:r>
            <a:r>
              <a:rPr lang="en-US" sz="3600" b="1" err="1"/>
              <a:t>định</a:t>
            </a:r>
            <a:r>
              <a:rPr lang="en-US" sz="3600" b="1"/>
              <a:t> </a:t>
            </a:r>
            <a:r>
              <a:rPr lang="en-US" sz="3600" b="1" err="1"/>
              <a:t>nhiệm</a:t>
            </a:r>
            <a:r>
              <a:rPr lang="en-US" sz="3600" b="1"/>
              <a:t> </a:t>
            </a:r>
            <a:r>
              <a:rPr lang="en-US" sz="3600" b="1" err="1"/>
              <a:t>vụ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59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ràng</a:t>
            </a:r>
            <a:r>
              <a:rPr lang="en-US" altLang="en-US" sz="2800"/>
              <a:t> </a:t>
            </a:r>
            <a:r>
              <a:rPr lang="en-US" altLang="en-US" sz="2800" err="1"/>
              <a:t>buộc</a:t>
            </a:r>
            <a:r>
              <a:rPr lang="en-US" altLang="en-US" sz="2800"/>
              <a:t> </a:t>
            </a:r>
            <a:r>
              <a:rPr lang="en-US" altLang="en-US" sz="2800" err="1"/>
              <a:t>về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r>
              <a:rPr lang="en-US" altLang="en-US" sz="2800"/>
              <a:t> </a:t>
            </a:r>
            <a:r>
              <a:rPr lang="en-US" altLang="en-US" sz="2800" err="1"/>
              <a:t>nguyên</a:t>
            </a:r>
            <a:r>
              <a:rPr lang="en-US" altLang="en-US" sz="2800"/>
              <a:t> (</a:t>
            </a:r>
            <a:r>
              <a:rPr lang="en-US" altLang="en-US" sz="2800" err="1"/>
              <a:t>người</a:t>
            </a:r>
            <a:r>
              <a:rPr lang="en-US" altLang="en-US" sz="2800"/>
              <a:t>, </a:t>
            </a:r>
            <a:r>
              <a:rPr lang="en-US" altLang="en-US" sz="2800" err="1"/>
              <a:t>thiết</a:t>
            </a:r>
            <a:r>
              <a:rPr lang="en-US" altLang="en-US" sz="2800"/>
              <a:t> </a:t>
            </a:r>
            <a:r>
              <a:rPr lang="en-US" altLang="en-US" sz="2800" err="1"/>
              <a:t>bị</a:t>
            </a:r>
            <a:r>
              <a:rPr lang="en-US" altLang="en-US" sz="2800"/>
              <a:t>)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Ràng</a:t>
            </a:r>
            <a:r>
              <a:rPr lang="en-US" altLang="en-US" sz="2800"/>
              <a:t> </a:t>
            </a:r>
            <a:r>
              <a:rPr lang="en-US" altLang="en-US" sz="2800" err="1"/>
              <a:t>buộc</a:t>
            </a:r>
            <a:r>
              <a:rPr lang="en-US" altLang="en-US" sz="2800"/>
              <a:t> </a:t>
            </a:r>
            <a:r>
              <a:rPr lang="en-US" altLang="en-US" sz="2800" err="1"/>
              <a:t>về</a:t>
            </a:r>
            <a:r>
              <a:rPr lang="en-US" altLang="en-US" sz="2800"/>
              <a:t> </a:t>
            </a:r>
            <a:r>
              <a:rPr lang="en-US" altLang="en-US" sz="2800" err="1"/>
              <a:t>tiến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cần</a:t>
            </a:r>
            <a:r>
              <a:rPr lang="en-US" altLang="en-US"/>
              <a:t> </a:t>
            </a:r>
            <a:r>
              <a:rPr lang="en-US" altLang="en-US" err="1"/>
              <a:t>được</a:t>
            </a:r>
            <a:r>
              <a:rPr lang="en-US" altLang="en-US"/>
              <a:t> </a:t>
            </a:r>
            <a:r>
              <a:rPr lang="en-US" altLang="en-US" err="1"/>
              <a:t>kết</a:t>
            </a:r>
            <a:r>
              <a:rPr lang="en-US" altLang="en-US"/>
              <a:t> </a:t>
            </a:r>
            <a:r>
              <a:rPr lang="en-US" altLang="en-US" err="1"/>
              <a:t>thúc</a:t>
            </a:r>
            <a:r>
              <a:rPr lang="en-US" altLang="en-US"/>
              <a:t> </a:t>
            </a:r>
            <a:r>
              <a:rPr lang="en-US" altLang="en-US" err="1"/>
              <a:t>trước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nhiệm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có</a:t>
            </a:r>
            <a:r>
              <a:rPr lang="en-US" altLang="en-US"/>
              <a:t> </a:t>
            </a:r>
            <a:r>
              <a:rPr lang="en-US" altLang="en-US" err="1"/>
              <a:t>thể</a:t>
            </a:r>
            <a:r>
              <a:rPr lang="en-US" altLang="en-US"/>
              <a:t> </a:t>
            </a:r>
            <a:r>
              <a:rPr lang="en-US" altLang="en-US" err="1"/>
              <a:t>được</a:t>
            </a:r>
            <a:r>
              <a:rPr lang="en-US" altLang="en-US"/>
              <a:t> </a:t>
            </a:r>
            <a:r>
              <a:rPr lang="en-US" altLang="en-US" err="1"/>
              <a:t>thực</a:t>
            </a:r>
            <a:r>
              <a:rPr lang="en-US" altLang="en-US"/>
              <a:t> </a:t>
            </a:r>
            <a:r>
              <a:rPr lang="en-US" altLang="en-US" err="1"/>
              <a:t>thi</a:t>
            </a:r>
            <a:r>
              <a:rPr lang="en-US" altLang="en-US"/>
              <a:t> </a:t>
            </a:r>
            <a:r>
              <a:rPr lang="en-US" altLang="en-US" err="1"/>
              <a:t>kế</a:t>
            </a:r>
            <a:r>
              <a:rPr lang="en-US" altLang="en-US"/>
              <a:t> </a:t>
            </a:r>
            <a:r>
              <a:rPr lang="en-US" altLang="en-US" err="1"/>
              <a:t>tiếp</a:t>
            </a:r>
            <a:r>
              <a:rPr lang="en-US" altLang="en-US"/>
              <a:t>?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gian</a:t>
            </a:r>
            <a:r>
              <a:rPr lang="en-US" altLang="en-US"/>
              <a:t> </a:t>
            </a:r>
            <a:r>
              <a:rPr lang="en-US" altLang="en-US" err="1"/>
              <a:t>thực</a:t>
            </a:r>
            <a:r>
              <a:rPr lang="en-US" altLang="en-US"/>
              <a:t> </a:t>
            </a:r>
            <a:r>
              <a:rPr lang="en-US" altLang="en-US" err="1"/>
              <a:t>hiện</a:t>
            </a:r>
            <a:r>
              <a:rPr lang="en-US" altLang="en-US"/>
              <a:t> </a:t>
            </a:r>
            <a:r>
              <a:rPr lang="en-US" altLang="en-US" err="1"/>
              <a:t>muộn</a:t>
            </a:r>
            <a:r>
              <a:rPr lang="en-US" altLang="en-US"/>
              <a:t> </a:t>
            </a:r>
            <a:r>
              <a:rPr lang="en-US" altLang="en-US" err="1"/>
              <a:t>nhất</a:t>
            </a:r>
            <a:r>
              <a:rPr lang="en-US" altLang="en-US"/>
              <a:t>?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Giảm</a:t>
            </a:r>
            <a:r>
              <a:rPr lang="en-US" altLang="en-US" sz="2800"/>
              <a:t> </a:t>
            </a:r>
            <a:r>
              <a:rPr lang="en-US" altLang="en-US" sz="2800" err="1"/>
              <a:t>tối</a:t>
            </a:r>
            <a:r>
              <a:rPr lang="en-US" altLang="en-US" sz="2800"/>
              <a:t> </a:t>
            </a:r>
            <a:r>
              <a:rPr lang="en-US" altLang="en-US" sz="2800" err="1"/>
              <a:t>đa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r>
              <a:rPr lang="en-US" altLang="en-US" sz="2800"/>
              <a:t> </a:t>
            </a:r>
            <a:r>
              <a:rPr lang="en-US" altLang="en-US" sz="2800" err="1"/>
              <a:t>phụ</a:t>
            </a:r>
            <a:r>
              <a:rPr lang="en-US" altLang="en-US" sz="2800"/>
              <a:t> </a:t>
            </a:r>
            <a:r>
              <a:rPr lang="en-US" altLang="en-US" sz="2800" err="1"/>
              <a:t>thuộc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r>
              <a:rPr lang="en-US" altLang="en-US" sz="2800"/>
              <a:t> song </a:t>
            </a:r>
            <a:r>
              <a:rPr lang="en-US" altLang="en-US" sz="2800" err="1"/>
              <a:t>song</a:t>
            </a:r>
            <a:r>
              <a:rPr lang="en-US" altLang="en-US" sz="2800"/>
              <a:t> </a:t>
            </a:r>
            <a:r>
              <a:rPr lang="en-US" altLang="en-US" sz="2800" err="1"/>
              <a:t>khi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r>
              <a:rPr lang="en-US" altLang="en-US" sz="2800"/>
              <a:t> </a:t>
            </a:r>
            <a:r>
              <a:rPr lang="en-US" altLang="en-US" sz="2800" err="1"/>
              <a:t>thể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Xác</a:t>
            </a:r>
            <a:r>
              <a:rPr lang="en-US" sz="3600" b="1"/>
              <a:t> </a:t>
            </a:r>
            <a:r>
              <a:rPr lang="en-US" sz="3600" b="1" err="1"/>
              <a:t>định</a:t>
            </a:r>
            <a:r>
              <a:rPr lang="en-US" sz="3600" b="1"/>
              <a:t> </a:t>
            </a:r>
            <a:r>
              <a:rPr lang="en-US" sz="3600" b="1" err="1"/>
              <a:t>ràng</a:t>
            </a:r>
            <a:r>
              <a:rPr lang="en-US" sz="3600" b="1"/>
              <a:t> </a:t>
            </a:r>
            <a:r>
              <a:rPr lang="en-US" sz="3600" b="1" err="1"/>
              <a:t>buộc</a:t>
            </a:r>
            <a:r>
              <a:rPr lang="en-US" sz="3600" b="1"/>
              <a:t> </a:t>
            </a:r>
            <a:r>
              <a:rPr lang="en-US" sz="3600" b="1" err="1"/>
              <a:t>nhiệm</a:t>
            </a:r>
            <a:r>
              <a:rPr lang="en-US" sz="3600" b="1"/>
              <a:t> </a:t>
            </a:r>
            <a:r>
              <a:rPr lang="en-US" sz="3600" b="1" err="1"/>
              <a:t>vụ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0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93838"/>
            <a:ext cx="8229600" cy="4525962"/>
          </a:xfrm>
        </p:spPr>
        <p:txBody>
          <a:bodyPr>
            <a:normAutofit/>
          </a:bodyPr>
          <a:lstStyle/>
          <a:p>
            <a:pPr marL="538163" indent="-538163">
              <a:lnSpc>
                <a:spcPct val="150000"/>
              </a:lnSpc>
            </a:pPr>
            <a:r>
              <a:rPr lang="en-US" sz="2800"/>
              <a:t>Liệt kê được các công việc trong dự án.</a:t>
            </a:r>
          </a:p>
          <a:p>
            <a:pPr marL="538163" indent="-538163">
              <a:lnSpc>
                <a:spcPct val="150000"/>
              </a:lnSpc>
            </a:pPr>
            <a:r>
              <a:rPr lang="en-US" sz="2800"/>
              <a:t>Ước lượng được thời gian thực hiện mỗi công việc.</a:t>
            </a:r>
          </a:p>
          <a:p>
            <a:pPr marL="538163" indent="-538163">
              <a:lnSpc>
                <a:spcPct val="150000"/>
              </a:lnSpc>
            </a:pPr>
            <a:r>
              <a:rPr lang="en-US" sz="2800"/>
              <a:t>Biết cách lập lịch biểu và theo dõi thực hiện.</a:t>
            </a:r>
          </a:p>
          <a:p>
            <a:pPr marL="538163" indent="-538163">
              <a:lnSpc>
                <a:spcPct val="150000"/>
              </a:lnSpc>
            </a:pPr>
            <a:r>
              <a:rPr lang="en-US" sz="2800"/>
              <a:t>Biết cách quản lý rủi ro</a:t>
            </a:r>
          </a:p>
          <a:p>
            <a:pPr marL="571500" indent="-571500" algn="just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endParaRPr lang="en-US" sz="20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MỤC</a:t>
            </a:r>
            <a:r>
              <a:rPr kumimoji="0" lang="en-US" sz="36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TIÊU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5059362"/>
          </a:xfrm>
        </p:spPr>
        <p:txBody>
          <a:bodyPr>
            <a:normAutofit lnSpcReduction="10000"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Giảm</a:t>
            </a:r>
            <a:r>
              <a:rPr lang="en-US" altLang="en-US" sz="2800"/>
              <a:t> </a:t>
            </a:r>
            <a:r>
              <a:rPr lang="en-US" altLang="en-US" sz="2800" err="1"/>
              <a:t>tối</a:t>
            </a:r>
            <a:r>
              <a:rPr lang="en-US" altLang="en-US" sz="2800"/>
              <a:t> </a:t>
            </a:r>
            <a:r>
              <a:rPr lang="en-US" altLang="en-US" sz="2800" err="1"/>
              <a:t>đa</a:t>
            </a:r>
            <a:r>
              <a:rPr lang="en-US" altLang="en-US" sz="2800"/>
              <a:t> </a:t>
            </a: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 </a:t>
            </a:r>
            <a:r>
              <a:rPr lang="en-US" altLang="en-US" sz="2800" err="1"/>
              <a:t>thừa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Tận</a:t>
            </a:r>
            <a:r>
              <a:rPr lang="en-US" altLang="en-US" sz="2800"/>
              <a:t> </a:t>
            </a:r>
            <a:r>
              <a:rPr lang="en-US" altLang="en-US" sz="2800" err="1"/>
              <a:t>dụng</a:t>
            </a:r>
            <a:r>
              <a:rPr lang="en-US" altLang="en-US" sz="2800"/>
              <a:t> </a:t>
            </a:r>
            <a:r>
              <a:rPr lang="en-US" altLang="en-US" sz="2800" err="1"/>
              <a:t>tối</a:t>
            </a:r>
            <a:r>
              <a:rPr lang="en-US" altLang="en-US" sz="2800"/>
              <a:t> </a:t>
            </a:r>
            <a:r>
              <a:rPr lang="en-US" altLang="en-US" sz="2800" err="1"/>
              <a:t>đa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nguồn</a:t>
            </a:r>
            <a:r>
              <a:rPr lang="en-US" altLang="en-US" sz="2800"/>
              <a:t> </a:t>
            </a:r>
            <a:r>
              <a:rPr lang="en-US" altLang="en-US" sz="2800" err="1"/>
              <a:t>lực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r>
              <a:rPr lang="en-US" altLang="en-US" sz="2800"/>
              <a:t> </a:t>
            </a:r>
            <a:r>
              <a:rPr lang="en-US" altLang="en-US" sz="2800" err="1"/>
              <a:t>thể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Điều</a:t>
            </a:r>
            <a:r>
              <a:rPr lang="en-US" altLang="en-US" sz="2800"/>
              <a:t> </a:t>
            </a:r>
            <a:r>
              <a:rPr lang="en-US" altLang="en-US" sz="2800" err="1"/>
              <a:t>phối</a:t>
            </a:r>
            <a:r>
              <a:rPr lang="en-US" altLang="en-US" sz="2800"/>
              <a:t> </a:t>
            </a:r>
            <a:r>
              <a:rPr lang="en-US" altLang="en-US" sz="2800" err="1"/>
              <a:t>hợp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tài</a:t>
            </a:r>
            <a:r>
              <a:rPr lang="en-US" altLang="en-US" sz="2800"/>
              <a:t> </a:t>
            </a:r>
            <a:r>
              <a:rPr lang="en-US" altLang="en-US" sz="2800" err="1"/>
              <a:t>nguyên</a:t>
            </a:r>
            <a:r>
              <a:rPr lang="en-US" altLang="en-US" sz="2800"/>
              <a:t> (</a:t>
            </a:r>
            <a:r>
              <a:rPr lang="en-US" altLang="en-US" sz="2800" err="1"/>
              <a:t>chỗ</a:t>
            </a:r>
            <a:r>
              <a:rPr lang="en-US" altLang="en-US" sz="2800"/>
              <a:t> </a:t>
            </a:r>
            <a:r>
              <a:rPr lang="en-US" altLang="en-US" sz="2800" err="1"/>
              <a:t>thừa</a:t>
            </a:r>
            <a:r>
              <a:rPr lang="en-US" altLang="en-US" sz="2800"/>
              <a:t>/</a:t>
            </a:r>
            <a:r>
              <a:rPr lang="en-US" altLang="en-US" sz="2800" err="1"/>
              <a:t>thiếu</a:t>
            </a:r>
            <a:r>
              <a:rPr lang="en-US" altLang="en-US" sz="2800"/>
              <a:t>) </a:t>
            </a:r>
            <a:r>
              <a:rPr lang="en-US" altLang="en-US" sz="2800" err="1"/>
              <a:t>khi</a:t>
            </a:r>
            <a:r>
              <a:rPr lang="en-US" altLang="en-US" sz="2800"/>
              <a:t> </a:t>
            </a:r>
            <a:r>
              <a:rPr lang="en-US" altLang="en-US" sz="2800" err="1"/>
              <a:t>tính</a:t>
            </a:r>
            <a:r>
              <a:rPr lang="en-US" altLang="en-US" sz="2800"/>
              <a:t> </a:t>
            </a:r>
            <a:r>
              <a:rPr lang="en-US" altLang="en-US" sz="2800" err="1"/>
              <a:t>đến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hạn</a:t>
            </a:r>
            <a:r>
              <a:rPr lang="en-US" altLang="en-US" sz="2800"/>
              <a:t> </a:t>
            </a:r>
            <a:r>
              <a:rPr lang="en-US" altLang="en-US" sz="2800" err="1"/>
              <a:t>chế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200" err="1"/>
              <a:t>Phụ</a:t>
            </a:r>
            <a:r>
              <a:rPr lang="en-US" altLang="en-US" sz="2200"/>
              <a:t> </a:t>
            </a:r>
            <a:r>
              <a:rPr lang="en-US" altLang="en-US" sz="2200" err="1"/>
              <a:t>thuộc</a:t>
            </a:r>
            <a:r>
              <a:rPr lang="en-US" altLang="en-US" sz="2200"/>
              <a:t> </a:t>
            </a:r>
            <a:r>
              <a:rPr lang="en-US" altLang="en-US" sz="2200" err="1"/>
              <a:t>tiến</a:t>
            </a:r>
            <a:r>
              <a:rPr lang="en-US" altLang="en-US" sz="2200"/>
              <a:t> </a:t>
            </a:r>
            <a:r>
              <a:rPr lang="en-US" altLang="en-US" sz="2200" err="1"/>
              <a:t>trình</a:t>
            </a:r>
            <a:endParaRPr lang="en-US" altLang="en-US" sz="22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200" err="1"/>
              <a:t>Phụ</a:t>
            </a:r>
            <a:r>
              <a:rPr lang="en-US" altLang="en-US" sz="2200"/>
              <a:t> </a:t>
            </a:r>
            <a:r>
              <a:rPr lang="en-US" altLang="en-US" sz="2200" err="1"/>
              <a:t>thuộc</a:t>
            </a:r>
            <a:r>
              <a:rPr lang="en-US" altLang="en-US" sz="2200"/>
              <a:t> </a:t>
            </a:r>
            <a:r>
              <a:rPr lang="en-US" altLang="en-US" sz="2200" err="1"/>
              <a:t>tài</a:t>
            </a:r>
            <a:r>
              <a:rPr lang="en-US" altLang="en-US" sz="2200"/>
              <a:t> </a:t>
            </a:r>
            <a:r>
              <a:rPr lang="en-US" altLang="en-US" sz="2200" err="1"/>
              <a:t>nguyên</a:t>
            </a:r>
            <a:endParaRPr lang="en-US" altLang="en-US" sz="22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Là</a:t>
            </a:r>
            <a:r>
              <a:rPr lang="en-US" altLang="en-US" sz="2800"/>
              <a:t> </a:t>
            </a:r>
            <a:r>
              <a:rPr lang="en-US" altLang="en-US" sz="2800" err="1"/>
              <a:t>một</a:t>
            </a:r>
            <a:r>
              <a:rPr lang="en-US" altLang="en-US" sz="2800"/>
              <a:t> qui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lặp</a:t>
            </a:r>
            <a:r>
              <a:rPr lang="en-US" altLang="en-US" sz="2800"/>
              <a:t> </a:t>
            </a:r>
            <a:r>
              <a:rPr lang="en-US" altLang="en-US" sz="2800" err="1"/>
              <a:t>lại</a:t>
            </a:r>
            <a:r>
              <a:rPr lang="en-US" altLang="en-US" sz="2800"/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200"/>
              <a:t>Theo </a:t>
            </a:r>
            <a:r>
              <a:rPr lang="en-US" altLang="en-US" sz="2200" err="1"/>
              <a:t>dõi</a:t>
            </a:r>
            <a:r>
              <a:rPr lang="en-US" altLang="en-US" sz="2200"/>
              <a:t> </a:t>
            </a:r>
            <a:r>
              <a:rPr lang="en-US" altLang="en-US" sz="2200" err="1"/>
              <a:t>thực</a:t>
            </a:r>
            <a:r>
              <a:rPr lang="en-US" altLang="en-US" sz="2200"/>
              <a:t> </a:t>
            </a:r>
            <a:r>
              <a:rPr lang="en-US" altLang="en-US" sz="2200" err="1"/>
              <a:t>hiện</a:t>
            </a:r>
            <a:r>
              <a:rPr lang="en-US" altLang="en-US" sz="2200"/>
              <a:t> </a:t>
            </a:r>
            <a:r>
              <a:rPr lang="en-US" altLang="en-US" sz="2200" err="1"/>
              <a:t>công</a:t>
            </a:r>
            <a:r>
              <a:rPr lang="en-US" altLang="en-US" sz="2200"/>
              <a:t> </a:t>
            </a:r>
            <a:r>
              <a:rPr lang="en-US" altLang="en-US" sz="2200" err="1"/>
              <a:t>việc</a:t>
            </a:r>
            <a:r>
              <a:rPr lang="en-US" altLang="en-US" sz="2200"/>
              <a:t> </a:t>
            </a:r>
            <a:r>
              <a:rPr lang="en-US" altLang="en-US" sz="2200" err="1"/>
              <a:t>theo</a:t>
            </a:r>
            <a:r>
              <a:rPr lang="en-US" altLang="en-US" sz="2200"/>
              <a:t> </a:t>
            </a:r>
            <a:r>
              <a:rPr lang="en-US" altLang="en-US" sz="2200" err="1"/>
              <a:t>lịch</a:t>
            </a:r>
            <a:endParaRPr lang="en-US" altLang="en-US" sz="22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200" err="1"/>
              <a:t>Ước</a:t>
            </a:r>
            <a:r>
              <a:rPr lang="en-US" altLang="en-US" sz="2200"/>
              <a:t> </a:t>
            </a:r>
            <a:r>
              <a:rPr lang="en-US" altLang="en-US" sz="2200" err="1"/>
              <a:t>lượng</a:t>
            </a:r>
            <a:r>
              <a:rPr lang="en-US" altLang="en-US" sz="2200"/>
              <a:t>, </a:t>
            </a:r>
            <a:r>
              <a:rPr lang="en-US" altLang="en-US" sz="2200" err="1"/>
              <a:t>cập</a:t>
            </a:r>
            <a:r>
              <a:rPr lang="en-US" altLang="en-US" sz="2200"/>
              <a:t> </a:t>
            </a:r>
            <a:r>
              <a:rPr lang="en-US" altLang="en-US" sz="2200" err="1"/>
              <a:t>nhật</a:t>
            </a:r>
            <a:r>
              <a:rPr lang="en-US" altLang="en-US" sz="2200"/>
              <a:t> </a:t>
            </a:r>
            <a:r>
              <a:rPr lang="en-US" altLang="en-US" sz="2200" err="1"/>
              <a:t>lịch</a:t>
            </a:r>
            <a:r>
              <a:rPr lang="en-US" altLang="en-US" sz="2200"/>
              <a:t> </a:t>
            </a:r>
            <a:r>
              <a:rPr lang="en-US" altLang="en-US" sz="2200" err="1"/>
              <a:t>biểu</a:t>
            </a:r>
            <a:endParaRPr lang="en-US" altLang="en-US" sz="22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Cần</a:t>
            </a:r>
            <a:r>
              <a:rPr lang="en-US" altLang="en-US" sz="2800"/>
              <a:t> </a:t>
            </a:r>
            <a:r>
              <a:rPr lang="en-US" altLang="en-US" sz="2800" err="1"/>
              <a:t>sử</a:t>
            </a:r>
            <a:r>
              <a:rPr lang="en-US" altLang="en-US" sz="2800"/>
              <a:t> </a:t>
            </a:r>
            <a:r>
              <a:rPr lang="en-US" altLang="en-US" sz="2800" err="1"/>
              <a:t>dụng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cụ</a:t>
            </a:r>
            <a:r>
              <a:rPr lang="en-US" altLang="en-US" sz="2800"/>
              <a:t> </a:t>
            </a:r>
            <a:r>
              <a:rPr lang="en-US" altLang="en-US" sz="2800" err="1"/>
              <a:t>tự</a:t>
            </a:r>
            <a:r>
              <a:rPr lang="en-US" altLang="en-US" sz="2800"/>
              <a:t> </a:t>
            </a:r>
            <a:r>
              <a:rPr lang="en-US" altLang="en-US" sz="2800" err="1"/>
              <a:t>động</a:t>
            </a: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Một</a:t>
            </a:r>
            <a:r>
              <a:rPr lang="en-US" sz="3600" b="1"/>
              <a:t> </a:t>
            </a:r>
            <a:r>
              <a:rPr lang="en-US" sz="3600" b="1" err="1"/>
              <a:t>số</a:t>
            </a:r>
            <a:r>
              <a:rPr lang="en-US" sz="3600" b="1"/>
              <a:t> </a:t>
            </a:r>
            <a:r>
              <a:rPr lang="en-US" sz="3600" b="1" err="1"/>
              <a:t>khuyến</a:t>
            </a:r>
            <a:r>
              <a:rPr lang="en-US" sz="3600" b="1"/>
              <a:t> </a:t>
            </a:r>
            <a:r>
              <a:rPr lang="en-US" sz="3600" b="1" err="1"/>
              <a:t>cáo</a:t>
            </a:r>
            <a:r>
              <a:rPr lang="en-US" sz="3600" b="1"/>
              <a:t> </a:t>
            </a:r>
            <a:r>
              <a:rPr lang="en-US" sz="3600" b="1" err="1"/>
              <a:t>khi</a:t>
            </a:r>
            <a:r>
              <a:rPr lang="en-US" sz="3600" b="1"/>
              <a:t> </a:t>
            </a:r>
            <a:r>
              <a:rPr lang="en-US" sz="3600" b="1" err="1"/>
              <a:t>lập</a:t>
            </a:r>
            <a:r>
              <a:rPr lang="en-US" sz="3600" b="1"/>
              <a:t> </a:t>
            </a:r>
            <a:r>
              <a:rPr lang="en-US" sz="3600" b="1" err="1"/>
              <a:t>lịch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09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sz="2800">
                <a:solidFill>
                  <a:srgbClr val="0000FF"/>
                </a:solidFill>
              </a:rPr>
              <a:t>CPM</a:t>
            </a:r>
            <a:r>
              <a:rPr lang="en-US" sz="2800">
                <a:solidFill>
                  <a:srgbClr val="000066"/>
                </a:solidFill>
              </a:rPr>
              <a:t> - </a:t>
            </a:r>
            <a:r>
              <a:rPr lang="en-US" sz="2800">
                <a:solidFill>
                  <a:srgbClr val="0000FF"/>
                </a:solidFill>
              </a:rPr>
              <a:t>C</a:t>
            </a:r>
            <a:r>
              <a:rPr lang="en-US" sz="2800"/>
              <a:t>ritical</a:t>
            </a:r>
            <a:r>
              <a:rPr lang="en-US" sz="2800">
                <a:solidFill>
                  <a:srgbClr val="000066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P</a:t>
            </a:r>
            <a:r>
              <a:rPr lang="en-US" sz="2800"/>
              <a:t>ath</a:t>
            </a:r>
            <a:r>
              <a:rPr lang="en-US" sz="2800">
                <a:solidFill>
                  <a:srgbClr val="000066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M</a:t>
            </a:r>
            <a:r>
              <a:rPr lang="en-US" sz="2800"/>
              <a:t>ethod.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Phương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kiểm</a:t>
            </a:r>
            <a:r>
              <a:rPr lang="en-US" altLang="en-US" sz="2800"/>
              <a:t> </a:t>
            </a:r>
            <a:r>
              <a:rPr lang="en-US" altLang="en-US" sz="2800" err="1"/>
              <a:t>soát</a:t>
            </a:r>
            <a:r>
              <a:rPr lang="en-US" altLang="en-US" sz="2800"/>
              <a:t> </a:t>
            </a:r>
            <a:r>
              <a:rPr lang="en-US" altLang="en-US" sz="2800" err="1"/>
              <a:t>dùng</a:t>
            </a:r>
            <a:r>
              <a:rPr lang="en-US" altLang="en-US" sz="2800"/>
              <a:t>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phức</a:t>
            </a:r>
            <a:r>
              <a:rPr lang="en-US" altLang="en-US" sz="2800"/>
              <a:t> </a:t>
            </a:r>
            <a:r>
              <a:rPr lang="en-US" altLang="en-US" sz="2800" err="1"/>
              <a:t>tạp</a:t>
            </a:r>
            <a:r>
              <a:rPr lang="en-US" altLang="en-US" sz="2800"/>
              <a:t>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ký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: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Phương</a:t>
            </a:r>
            <a:r>
              <a:rPr lang="en-US" sz="3600" b="1"/>
              <a:t> </a:t>
            </a:r>
            <a:r>
              <a:rPr lang="en-US" sz="3600" b="1" err="1"/>
              <a:t>pháp</a:t>
            </a:r>
            <a:r>
              <a:rPr lang="en-US" sz="3600" b="1"/>
              <a:t> </a:t>
            </a:r>
            <a:r>
              <a:rPr lang="en-US" sz="3600" b="1" err="1"/>
              <a:t>đường</a:t>
            </a:r>
            <a:r>
              <a:rPr lang="en-US" sz="3600" b="1"/>
              <a:t> </a:t>
            </a:r>
            <a:r>
              <a:rPr lang="en-US" sz="3600" b="1" err="1"/>
              <a:t>găng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ECC9EC-E2DB-589A-7D00-51A420AE3053}"/>
              </a:ext>
            </a:extLst>
          </p:cNvPr>
          <p:cNvGrpSpPr/>
          <p:nvPr/>
        </p:nvGrpSpPr>
        <p:grpSpPr>
          <a:xfrm>
            <a:off x="1676400" y="3886200"/>
            <a:ext cx="6324600" cy="2288127"/>
            <a:chOff x="1524000" y="3886200"/>
            <a:chExt cx="6324600" cy="228812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DB3AE5A-A103-EF7A-A8D0-7E573E762174}"/>
                </a:ext>
              </a:extLst>
            </p:cNvPr>
            <p:cNvCxnSpPr/>
            <p:nvPr/>
          </p:nvCxnSpPr>
          <p:spPr>
            <a:xfrm>
              <a:off x="1524000" y="4191000"/>
              <a:ext cx="1143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A94F5A-FFD4-C49D-0B98-6D1D3925BE10}"/>
                </a:ext>
              </a:extLst>
            </p:cNvPr>
            <p:cNvCxnSpPr/>
            <p:nvPr/>
          </p:nvCxnSpPr>
          <p:spPr>
            <a:xfrm>
              <a:off x="1524000" y="4724400"/>
              <a:ext cx="1143000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A8F03-A66C-1979-D043-CEB111361400}"/>
                </a:ext>
              </a:extLst>
            </p:cNvPr>
            <p:cNvSpPr/>
            <p:nvPr/>
          </p:nvSpPr>
          <p:spPr>
            <a:xfrm>
              <a:off x="1794510" y="4922520"/>
              <a:ext cx="567690" cy="5638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D9E85-908F-1766-6693-A23F4F2427E1}"/>
                </a:ext>
              </a:extLst>
            </p:cNvPr>
            <p:cNvSpPr/>
            <p:nvPr/>
          </p:nvSpPr>
          <p:spPr>
            <a:xfrm>
              <a:off x="1828800" y="5638800"/>
              <a:ext cx="567690" cy="5334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2DE875-B5CE-1F30-9284-51F61297E0D0}"/>
                </a:ext>
              </a:extLst>
            </p:cNvPr>
            <p:cNvSpPr txBox="1"/>
            <p:nvPr/>
          </p:nvSpPr>
          <p:spPr>
            <a:xfrm>
              <a:off x="2971800" y="3886200"/>
              <a:ext cx="4876800" cy="2288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2400" err="1">
                  <a:latin typeface="+mj-lt"/>
                </a:rPr>
                <a:t>Công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việc</a:t>
              </a:r>
              <a:r>
                <a:rPr lang="en-US" sz="2400">
                  <a:latin typeface="+mj-lt"/>
                </a:rPr>
                <a:t> (</a:t>
              </a:r>
              <a:r>
                <a:rPr lang="en-US" sz="2400" err="1">
                  <a:latin typeface="+mj-lt"/>
                </a:rPr>
                <a:t>Nhiệm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vụ</a:t>
              </a:r>
              <a:r>
                <a:rPr lang="en-US" sz="2400">
                  <a:latin typeface="+mj-lt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2400" err="1">
                  <a:latin typeface="+mj-lt"/>
                </a:rPr>
                <a:t>Công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việc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ảo</a:t>
              </a:r>
              <a:r>
                <a:rPr lang="en-US" sz="2400">
                  <a:latin typeface="+mj-lt"/>
                </a:rPr>
                <a:t> (</a:t>
              </a:r>
              <a:r>
                <a:rPr lang="en-US" sz="2400" err="1">
                  <a:latin typeface="+mj-lt"/>
                </a:rPr>
                <a:t>Thể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hiện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ràng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buộc</a:t>
              </a:r>
              <a:r>
                <a:rPr lang="en-US" sz="2400">
                  <a:latin typeface="+mj-lt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2400" err="1">
                  <a:latin typeface="+mj-lt"/>
                </a:rPr>
                <a:t>Sự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kiện</a:t>
              </a:r>
              <a:r>
                <a:rPr lang="en-US" sz="2400">
                  <a:latin typeface="+mj-lt"/>
                </a:rPr>
                <a:t> (</a:t>
              </a:r>
              <a:r>
                <a:rPr lang="en-US" sz="2400" err="1">
                  <a:latin typeface="+mj-lt"/>
                </a:rPr>
                <a:t>Bắt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đầu</a:t>
              </a:r>
              <a:r>
                <a:rPr lang="en-US" sz="2400">
                  <a:latin typeface="+mj-lt"/>
                </a:rPr>
                <a:t>/ </a:t>
              </a:r>
              <a:r>
                <a:rPr lang="en-US" sz="2400" err="1">
                  <a:latin typeface="+mj-lt"/>
                </a:rPr>
                <a:t>kết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thúc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công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việc</a:t>
              </a:r>
              <a:r>
                <a:rPr lang="en-US" sz="2400">
                  <a:latin typeface="+mj-lt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2400" err="1">
                  <a:latin typeface="+mj-lt"/>
                </a:rPr>
                <a:t>Mốc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thời</a:t>
              </a:r>
              <a:r>
                <a:rPr lang="en-US" sz="2400">
                  <a:latin typeface="+mj-lt"/>
                </a:rPr>
                <a:t> </a:t>
              </a:r>
              <a:r>
                <a:rPr lang="en-US" sz="2400" err="1">
                  <a:latin typeface="+mj-lt"/>
                </a:rPr>
                <a:t>gian</a:t>
              </a:r>
              <a:r>
                <a:rPr lang="en-US" sz="2400">
                  <a:latin typeface="+mj-lt"/>
                </a:rPr>
                <a:t> (Milestone)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Ví</a:t>
            </a:r>
            <a:r>
              <a:rPr lang="en-US" altLang="en-US" sz="2800"/>
              <a:t> </a:t>
            </a:r>
            <a:r>
              <a:rPr lang="en-US" altLang="en-US" sz="2800" err="1"/>
              <a:t>dụ</a:t>
            </a:r>
            <a:r>
              <a:rPr lang="en-US" altLang="en-US" sz="2800"/>
              <a:t>: </a:t>
            </a:r>
            <a:r>
              <a:rPr lang="en-US" altLang="en-US" sz="2800" err="1"/>
              <a:t>Bảng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được</a:t>
            </a:r>
            <a:r>
              <a:rPr lang="en-US" altLang="en-US" sz="2800"/>
              <a:t> </a:t>
            </a: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: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Phương</a:t>
            </a:r>
            <a:r>
              <a:rPr lang="en-US" sz="3600" b="1"/>
              <a:t> </a:t>
            </a:r>
            <a:r>
              <a:rPr lang="en-US" sz="3600" b="1" err="1"/>
              <a:t>pháp</a:t>
            </a:r>
            <a:r>
              <a:rPr lang="en-US" sz="3600" b="1"/>
              <a:t> </a:t>
            </a:r>
            <a:r>
              <a:rPr lang="en-US" sz="3600" b="1" err="1"/>
              <a:t>đường</a:t>
            </a:r>
            <a:r>
              <a:rPr lang="en-US" sz="3600" b="1"/>
              <a:t> </a:t>
            </a:r>
            <a:r>
              <a:rPr lang="en-US" sz="3600" b="1" err="1"/>
              <a:t>găng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7D4FB4F-C17C-BAB6-1997-21848A7B5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06930"/>
              </p:ext>
            </p:extLst>
          </p:nvPr>
        </p:nvGraphicFramePr>
        <p:xfrm>
          <a:off x="1447800" y="2209800"/>
          <a:ext cx="6371958" cy="3855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1758">
                  <a:extLst>
                    <a:ext uri="{9D8B030D-6E8A-4147-A177-3AD203B41FA5}">
                      <a16:colId xmlns:a16="http://schemas.microsoft.com/office/drawing/2014/main" val="26111622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41578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57493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801277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882974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1343612"/>
                    </a:ext>
                  </a:extLst>
                </a:gridCol>
              </a:tblGrid>
              <a:tr h="692727"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Công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việc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Thời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gian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Đi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sau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công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việc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Công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việc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Thời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gian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Đi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sau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công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việc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491541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g, </a:t>
                      </a:r>
                      <a:r>
                        <a:rPr lang="en-US" sz="2000" err="1"/>
                        <a:t>i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14768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 err="1"/>
                        <a:t>i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626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 err="1"/>
                        <a:t>i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022390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693823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l,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693038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g, </a:t>
                      </a:r>
                      <a:r>
                        <a:rPr lang="en-US" sz="2000" err="1"/>
                        <a:t>i</a:t>
                      </a:r>
                      <a:r>
                        <a:rPr lang="en-US" sz="2000"/>
                        <a:t>,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57734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g, </a:t>
                      </a:r>
                      <a:r>
                        <a:rPr lang="en-US" sz="2000" err="1"/>
                        <a:t>i</a:t>
                      </a:r>
                      <a:r>
                        <a:rPr lang="en-US" sz="2000"/>
                        <a:t>,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67066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o, 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10527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 err="1"/>
                        <a:t>i</a:t>
                      </a:r>
                      <a:endParaRPr lang="en-US" sz="20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e, 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 b="1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20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2000"/>
                        <a:t>r, 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5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32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Mạng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tương</a:t>
            </a:r>
            <a:r>
              <a:rPr lang="en-US" altLang="en-US" sz="2800"/>
              <a:t> </a:t>
            </a:r>
            <a:r>
              <a:rPr lang="en-US" altLang="en-US" sz="2800" err="1"/>
              <a:t>ứng</a:t>
            </a:r>
            <a:r>
              <a:rPr lang="en-US" altLang="en-US" sz="2800"/>
              <a:t>: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Phương</a:t>
            </a:r>
            <a:r>
              <a:rPr lang="en-US" sz="3600" b="1"/>
              <a:t> </a:t>
            </a:r>
            <a:r>
              <a:rPr lang="en-US" sz="3600" b="1" err="1"/>
              <a:t>pháp</a:t>
            </a:r>
            <a:r>
              <a:rPr lang="en-US" sz="3600" b="1"/>
              <a:t> </a:t>
            </a:r>
            <a:r>
              <a:rPr lang="en-US" sz="3600" b="1" err="1"/>
              <a:t>đường</a:t>
            </a:r>
            <a:r>
              <a:rPr lang="en-US" sz="3600" b="1"/>
              <a:t> </a:t>
            </a:r>
            <a:r>
              <a:rPr lang="en-US" sz="3600" b="1" err="1"/>
              <a:t>găng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4EBA7DBA-2C82-5925-C10F-626A41F5A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23014"/>
              </p:ext>
            </p:extLst>
          </p:nvPr>
        </p:nvGraphicFramePr>
        <p:xfrm>
          <a:off x="1078173" y="3200400"/>
          <a:ext cx="69342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30378" imgH="3228571" progId="Paint.Picture">
                  <p:embed/>
                </p:oleObj>
              </mc:Choice>
              <mc:Fallback>
                <p:oleObj name="Bitmap Image" r:id="rId3" imgW="6830378" imgH="3228571" progId="Paint.Picture">
                  <p:embed/>
                  <p:pic>
                    <p:nvPicPr>
                      <p:cNvPr id="24581" name="Object 7">
                        <a:extLst>
                          <a:ext uri="{FF2B5EF4-FFF2-40B4-BE49-F238E27FC236}">
                            <a16:creationId xmlns:a16="http://schemas.microsoft.com/office/drawing/2014/main" id="{E582B5E7-3F22-F24A-5717-1C0A0C99D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73" y="3200400"/>
                        <a:ext cx="6934200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931DA44-05F2-EBBE-CD92-50D8A2D39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94" y="1095894"/>
            <a:ext cx="3767136" cy="22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9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Tính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r>
              <a:rPr lang="en-US" altLang="en-US" sz="2800"/>
              <a:t> </a:t>
            </a:r>
            <a:r>
              <a:rPr lang="en-US" altLang="en-US" sz="2800" err="1"/>
              <a:t>tham</a:t>
            </a:r>
            <a:r>
              <a:rPr lang="en-US" altLang="en-US" sz="2800"/>
              <a:t> </a:t>
            </a:r>
            <a:r>
              <a:rPr lang="en-US" altLang="en-US" sz="2800" err="1"/>
              <a:t>số</a:t>
            </a:r>
            <a:r>
              <a:rPr lang="en-US" altLang="en-US" sz="2800"/>
              <a:t>: </a:t>
            </a:r>
            <a:r>
              <a:rPr lang="en-US" altLang="en-US" sz="2800" err="1">
                <a:solidFill>
                  <a:srgbClr val="EA5F00"/>
                </a:solidFill>
              </a:rPr>
              <a:t>t</a:t>
            </a:r>
            <a:r>
              <a:rPr lang="en-US" altLang="en-US" sz="2800" baseline="-25000" err="1">
                <a:solidFill>
                  <a:srgbClr val="EA5F00"/>
                </a:solidFill>
              </a:rPr>
              <a:t>s</a:t>
            </a:r>
            <a:endParaRPr lang="en-US" altLang="en-US" sz="2800" baseline="-25000">
              <a:solidFill>
                <a:srgbClr val="EA5F00"/>
              </a:solidFill>
            </a:endParaRP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err="1"/>
              <a:t>Phương</a:t>
            </a:r>
            <a:r>
              <a:rPr lang="en-US" sz="3600"/>
              <a:t> </a:t>
            </a:r>
            <a:r>
              <a:rPr lang="en-US" sz="3600" err="1"/>
              <a:t>pháp</a:t>
            </a:r>
            <a:r>
              <a:rPr lang="en-US" sz="3600"/>
              <a:t> </a:t>
            </a:r>
            <a:r>
              <a:rPr lang="en-US" sz="3600" err="1"/>
              <a:t>đường</a:t>
            </a:r>
            <a:r>
              <a:rPr lang="en-US" sz="3600"/>
              <a:t> </a:t>
            </a:r>
            <a:r>
              <a:rPr lang="en-US" sz="3600" err="1"/>
              <a:t>găng</a:t>
            </a:r>
            <a:endParaRPr lang="en-US" altLang="en-US" sz="440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06CFBCB7-121A-E6EF-58D3-5C0D65AF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908909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Tính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r>
              <a:rPr lang="en-US" altLang="en-US" sz="2800"/>
              <a:t> </a:t>
            </a:r>
            <a:r>
              <a:rPr lang="en-US" altLang="en-US" sz="2800" err="1"/>
              <a:t>tham</a:t>
            </a:r>
            <a:r>
              <a:rPr lang="en-US" altLang="en-US" sz="2800"/>
              <a:t> </a:t>
            </a:r>
            <a:r>
              <a:rPr lang="en-US" altLang="en-US" sz="2800" err="1"/>
              <a:t>số</a:t>
            </a:r>
            <a:r>
              <a:rPr lang="en-US" altLang="en-US" sz="2800"/>
              <a:t>: </a:t>
            </a:r>
            <a:r>
              <a:rPr lang="en-US" altLang="en-US" sz="2800">
                <a:solidFill>
                  <a:srgbClr val="0000FF"/>
                </a:solidFill>
              </a:rPr>
              <a:t>t</a:t>
            </a:r>
            <a:r>
              <a:rPr lang="en-US" altLang="en-US" sz="2800" baseline="-25000">
                <a:solidFill>
                  <a:srgbClr val="0000FF"/>
                </a:solidFill>
              </a:rPr>
              <a:t>m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err="1"/>
              <a:t>Phương</a:t>
            </a:r>
            <a:r>
              <a:rPr lang="en-US" sz="3600"/>
              <a:t> </a:t>
            </a:r>
            <a:r>
              <a:rPr lang="en-US" sz="3600" err="1"/>
              <a:t>pháp</a:t>
            </a:r>
            <a:r>
              <a:rPr lang="en-US" sz="3600"/>
              <a:t> </a:t>
            </a:r>
            <a:r>
              <a:rPr lang="en-US" sz="3600" err="1"/>
              <a:t>đường</a:t>
            </a:r>
            <a:r>
              <a:rPr lang="en-US" sz="3600"/>
              <a:t> </a:t>
            </a:r>
            <a:r>
              <a:rPr lang="en-US" sz="3600" err="1"/>
              <a:t>găng</a:t>
            </a:r>
            <a:endParaRPr lang="en-US" altLang="en-US" sz="440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52B9EB4-FFB6-606C-CB90-7B1F050E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1063"/>
            <a:ext cx="701040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127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Tính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r>
              <a:rPr lang="en-US" altLang="en-US" sz="2800"/>
              <a:t> </a:t>
            </a:r>
            <a:r>
              <a:rPr lang="en-US" altLang="en-US" sz="2800" err="1"/>
              <a:t>tham</a:t>
            </a:r>
            <a:r>
              <a:rPr lang="en-US" altLang="en-US" sz="2800"/>
              <a:t> </a:t>
            </a:r>
            <a:r>
              <a:rPr lang="en-US" altLang="en-US" sz="2800" err="1"/>
              <a:t>số</a:t>
            </a:r>
            <a:r>
              <a:rPr lang="en-US" altLang="en-US" sz="2800"/>
              <a:t>: </a:t>
            </a:r>
            <a:r>
              <a:rPr lang="en-US" altLang="en-US" sz="2800" err="1">
                <a:solidFill>
                  <a:srgbClr val="C00000"/>
                </a:solidFill>
              </a:rPr>
              <a:t>t</a:t>
            </a:r>
            <a:r>
              <a:rPr lang="en-US" altLang="en-US" sz="2800" baseline="-25000" err="1">
                <a:solidFill>
                  <a:srgbClr val="C00000"/>
                </a:solidFill>
              </a:rPr>
              <a:t>df</a:t>
            </a:r>
            <a:endParaRPr lang="en-US" altLang="en-US" sz="2800" baseline="-25000">
              <a:solidFill>
                <a:srgbClr val="C00000"/>
              </a:solidFill>
            </a:endParaRP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err="1"/>
              <a:t>Phương</a:t>
            </a:r>
            <a:r>
              <a:rPr lang="en-US" sz="3600"/>
              <a:t> </a:t>
            </a:r>
            <a:r>
              <a:rPr lang="en-US" sz="3600" err="1"/>
              <a:t>pháp</a:t>
            </a:r>
            <a:r>
              <a:rPr lang="en-US" sz="3600"/>
              <a:t> </a:t>
            </a:r>
            <a:r>
              <a:rPr lang="en-US" sz="3600" err="1"/>
              <a:t>đường</a:t>
            </a:r>
            <a:r>
              <a:rPr lang="en-US" sz="3600"/>
              <a:t> </a:t>
            </a:r>
            <a:r>
              <a:rPr lang="en-US" sz="3600" err="1"/>
              <a:t>găng</a:t>
            </a:r>
            <a:endParaRPr lang="en-US" altLang="en-US" sz="440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7A34CAB-2612-E920-0EA8-DE1C9601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143125"/>
            <a:ext cx="70294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5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găng</a:t>
            </a:r>
            <a:r>
              <a:rPr lang="en-US" altLang="en-US" sz="2800"/>
              <a:t>, </a:t>
            </a:r>
            <a:r>
              <a:rPr lang="en-US" altLang="en-US" sz="2800" err="1"/>
              <a:t>đường</a:t>
            </a:r>
            <a:r>
              <a:rPr lang="en-US" altLang="en-US" sz="2800"/>
              <a:t> </a:t>
            </a:r>
            <a:r>
              <a:rPr lang="en-US" altLang="en-US" sz="2800" err="1"/>
              <a:t>găng</a:t>
            </a:r>
            <a:r>
              <a:rPr lang="en-US" altLang="en-US" sz="2800"/>
              <a:t>: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err="1"/>
              <a:t>Phương</a:t>
            </a:r>
            <a:r>
              <a:rPr lang="en-US" sz="3600"/>
              <a:t> </a:t>
            </a:r>
            <a:r>
              <a:rPr lang="en-US" sz="3600" err="1"/>
              <a:t>pháp</a:t>
            </a:r>
            <a:r>
              <a:rPr lang="en-US" sz="3600"/>
              <a:t> </a:t>
            </a:r>
            <a:r>
              <a:rPr lang="en-US" sz="3600" err="1"/>
              <a:t>đường</a:t>
            </a:r>
            <a:r>
              <a:rPr lang="en-US" sz="3600"/>
              <a:t> </a:t>
            </a:r>
            <a:r>
              <a:rPr lang="en-US" sz="3600" err="1"/>
              <a:t>găng</a:t>
            </a:r>
            <a:endParaRPr lang="en-US" altLang="en-US" sz="440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19BA5D43-61BB-CCD1-E9ED-6C71C6CB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209800"/>
            <a:ext cx="7029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867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b="1" err="1"/>
              <a:t>Biểu</a:t>
            </a:r>
            <a:r>
              <a:rPr lang="en-US" sz="3600" b="1"/>
              <a:t> </a:t>
            </a:r>
            <a:r>
              <a:rPr lang="en-US" sz="3600" b="1" err="1"/>
              <a:t>đồ</a:t>
            </a:r>
            <a:r>
              <a:rPr lang="en-US" sz="3600" b="1"/>
              <a:t> </a:t>
            </a:r>
            <a:r>
              <a:rPr lang="en-US" sz="3600" b="1" err="1"/>
              <a:t>lịch</a:t>
            </a:r>
            <a:r>
              <a:rPr lang="en-US" sz="3600" b="1"/>
              <a:t> </a:t>
            </a:r>
            <a:r>
              <a:rPr lang="en-US" sz="3600" b="1" err="1"/>
              <a:t>trình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lang="en-US" altLang="en-US" sz="36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A27F-C460-971A-8B78-93745EFF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600200"/>
            <a:ext cx="7610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46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 </a:t>
            </a:r>
            <a:r>
              <a:rPr lang="en-US" altLang="en-US" sz="2800" err="1"/>
              <a:t>ước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r>
              <a:rPr lang="en-US" altLang="en-US" sz="2800"/>
              <a:t> </a:t>
            </a:r>
            <a:r>
              <a:rPr lang="en-US" altLang="en-US" sz="2800" err="1"/>
              <a:t>bằng</a:t>
            </a:r>
            <a:r>
              <a:rPr lang="en-US" altLang="en-US" sz="2800"/>
              <a:t> </a:t>
            </a:r>
            <a:r>
              <a:rPr lang="en-US" altLang="en-US" sz="2800" err="1"/>
              <a:t>độ</a:t>
            </a:r>
            <a:r>
              <a:rPr lang="en-US" altLang="en-US" sz="2800"/>
              <a:t> </a:t>
            </a:r>
            <a:r>
              <a:rPr lang="en-US" altLang="en-US" sz="2800" err="1"/>
              <a:t>dài</a:t>
            </a:r>
            <a:r>
              <a:rPr lang="en-US" altLang="en-US" sz="2800"/>
              <a:t> </a:t>
            </a:r>
            <a:r>
              <a:rPr lang="en-US" altLang="en-US" sz="2800" err="1"/>
              <a:t>đường</a:t>
            </a:r>
            <a:r>
              <a:rPr lang="en-US" altLang="en-US" sz="2800"/>
              <a:t> </a:t>
            </a:r>
            <a:r>
              <a:rPr lang="en-US" altLang="en-US" sz="2800" err="1"/>
              <a:t>găng</a:t>
            </a:r>
            <a:r>
              <a:rPr lang="en-US" altLang="en-US" sz="2800"/>
              <a:t>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tế</a:t>
            </a:r>
            <a:r>
              <a:rPr lang="en-US" altLang="en-US" sz="2800"/>
              <a:t> </a:t>
            </a:r>
            <a:r>
              <a:rPr lang="en-US" altLang="en-US" sz="2800" err="1"/>
              <a:t>thường</a:t>
            </a:r>
            <a:r>
              <a:rPr lang="en-US" altLang="en-US" sz="2800"/>
              <a:t> </a:t>
            </a:r>
            <a:r>
              <a:rPr lang="en-US" altLang="en-US" sz="2800" err="1"/>
              <a:t>kéo</a:t>
            </a:r>
            <a:r>
              <a:rPr lang="en-US" altLang="en-US" sz="2800"/>
              <a:t> </a:t>
            </a:r>
            <a:r>
              <a:rPr lang="en-US" altLang="en-US" sz="2800" err="1"/>
              <a:t>dài</a:t>
            </a:r>
            <a:r>
              <a:rPr lang="en-US" altLang="en-US" sz="2800"/>
              <a:t> </a:t>
            </a:r>
            <a:r>
              <a:rPr lang="en-US" altLang="en-US" sz="2800" err="1"/>
              <a:t>hơn</a:t>
            </a:r>
            <a:r>
              <a:rPr lang="en-US" altLang="en-US" sz="2800"/>
              <a:t> </a:t>
            </a: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 </a:t>
            </a:r>
            <a:r>
              <a:rPr lang="en-US" altLang="en-US" sz="2800" err="1"/>
              <a:t>ước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r>
              <a:rPr lang="en-US" altLang="en-US" sz="2800"/>
              <a:t> </a:t>
            </a:r>
            <a:r>
              <a:rPr lang="en-US" altLang="en-US" sz="2800" err="1"/>
              <a:t>từ</a:t>
            </a:r>
            <a:r>
              <a:rPr lang="en-US" altLang="en-US" sz="2800"/>
              <a:t> 25% </a:t>
            </a:r>
            <a:r>
              <a:rPr lang="en-US" altLang="en-US" sz="2800" err="1"/>
              <a:t>đến</a:t>
            </a:r>
            <a:r>
              <a:rPr lang="en-US" altLang="en-US" sz="2800"/>
              <a:t> 40%.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Một</a:t>
            </a:r>
            <a:r>
              <a:rPr lang="en-US" altLang="en-US"/>
              <a:t> </a:t>
            </a:r>
            <a:r>
              <a:rPr lang="en-US" altLang="en-US" err="1"/>
              <a:t>số</a:t>
            </a:r>
            <a:r>
              <a:rPr lang="en-US" altLang="en-US"/>
              <a:t> </a:t>
            </a:r>
            <a:r>
              <a:rPr lang="en-US" altLang="en-US" err="1"/>
              <a:t>công</a:t>
            </a:r>
            <a:r>
              <a:rPr lang="en-US" altLang="en-US"/>
              <a:t> </a:t>
            </a:r>
            <a:r>
              <a:rPr lang="en-US" altLang="en-US" err="1"/>
              <a:t>việc</a:t>
            </a:r>
            <a:r>
              <a:rPr lang="en-US" altLang="en-US"/>
              <a:t> </a:t>
            </a:r>
            <a:r>
              <a:rPr lang="en-US" altLang="en-US" err="1"/>
              <a:t>không</a:t>
            </a:r>
            <a:r>
              <a:rPr lang="en-US" altLang="en-US"/>
              <a:t> </a:t>
            </a:r>
            <a:r>
              <a:rPr lang="en-US" altLang="en-US" err="1"/>
              <a:t>ước</a:t>
            </a:r>
            <a:r>
              <a:rPr lang="en-US" altLang="en-US"/>
              <a:t> </a:t>
            </a:r>
            <a:r>
              <a:rPr lang="en-US" altLang="en-US" err="1"/>
              <a:t>lượng</a:t>
            </a:r>
            <a:r>
              <a:rPr lang="en-US" altLang="en-US"/>
              <a:t> </a:t>
            </a:r>
            <a:r>
              <a:rPr lang="en-US" altLang="en-US" err="1"/>
              <a:t>được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Một</a:t>
            </a:r>
            <a:r>
              <a:rPr lang="en-US" altLang="en-US"/>
              <a:t> </a:t>
            </a:r>
            <a:r>
              <a:rPr lang="en-US" altLang="en-US" err="1"/>
              <a:t>số</a:t>
            </a:r>
            <a:r>
              <a:rPr lang="en-US" altLang="en-US"/>
              <a:t> </a:t>
            </a:r>
            <a:r>
              <a:rPr lang="en-US" altLang="en-US" err="1"/>
              <a:t>công</a:t>
            </a:r>
            <a:r>
              <a:rPr lang="en-US" altLang="en-US"/>
              <a:t> </a:t>
            </a:r>
            <a:r>
              <a:rPr lang="en-US" altLang="en-US" err="1"/>
              <a:t>việc</a:t>
            </a:r>
            <a:r>
              <a:rPr lang="en-US" altLang="en-US"/>
              <a:t> </a:t>
            </a:r>
            <a:r>
              <a:rPr lang="en-US" altLang="en-US" err="1"/>
              <a:t>phải</a:t>
            </a:r>
            <a:r>
              <a:rPr lang="en-US" altLang="en-US"/>
              <a:t> </a:t>
            </a:r>
            <a:r>
              <a:rPr lang="en-US" altLang="en-US" err="1"/>
              <a:t>làm</a:t>
            </a:r>
            <a:r>
              <a:rPr lang="en-US" altLang="en-US"/>
              <a:t> </a:t>
            </a:r>
            <a:r>
              <a:rPr lang="en-US" altLang="en-US" err="1"/>
              <a:t>lại</a:t>
            </a:r>
            <a:r>
              <a:rPr lang="en-US" altLang="en-US"/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Người</a:t>
            </a:r>
            <a:r>
              <a:rPr lang="en-US" altLang="en-US"/>
              <a:t> </a:t>
            </a:r>
            <a:r>
              <a:rPr lang="en-US" altLang="en-US" err="1"/>
              <a:t>phát</a:t>
            </a:r>
            <a:r>
              <a:rPr lang="en-US" altLang="en-US"/>
              <a:t> </a:t>
            </a:r>
            <a:r>
              <a:rPr lang="en-US" altLang="en-US" err="1"/>
              <a:t>triển</a:t>
            </a:r>
            <a:r>
              <a:rPr lang="en-US" altLang="en-US"/>
              <a:t> </a:t>
            </a:r>
            <a:r>
              <a:rPr lang="en-US" altLang="en-US" err="1"/>
              <a:t>tham</a:t>
            </a:r>
            <a:r>
              <a:rPr lang="en-US" altLang="en-US"/>
              <a:t> </a:t>
            </a:r>
            <a:r>
              <a:rPr lang="en-US" altLang="en-US" err="1"/>
              <a:t>gia</a:t>
            </a:r>
            <a:r>
              <a:rPr lang="en-US" altLang="en-US"/>
              <a:t> </a:t>
            </a:r>
            <a:r>
              <a:rPr lang="en-US" altLang="en-US" err="1"/>
              <a:t>đồng</a:t>
            </a:r>
            <a:r>
              <a:rPr lang="en-US" altLang="en-US"/>
              <a:t> </a:t>
            </a:r>
            <a:r>
              <a:rPr lang="en-US" altLang="en-US" err="1"/>
              <a:t>thời</a:t>
            </a:r>
            <a:r>
              <a:rPr lang="en-US" altLang="en-US"/>
              <a:t> </a:t>
            </a:r>
            <a:r>
              <a:rPr lang="en-US" altLang="en-US" err="1"/>
              <a:t>nhiều</a:t>
            </a:r>
            <a:r>
              <a:rPr lang="en-US" altLang="en-US"/>
              <a:t> </a:t>
            </a:r>
            <a:r>
              <a:rPr lang="en-US" altLang="en-US" err="1"/>
              <a:t>công</a:t>
            </a:r>
            <a:r>
              <a:rPr lang="en-US" altLang="en-US"/>
              <a:t> </a:t>
            </a:r>
            <a:r>
              <a:rPr lang="en-US" altLang="en-US" err="1"/>
              <a:t>việc</a:t>
            </a:r>
            <a:r>
              <a:rPr lang="en-US" altLang="en-US"/>
              <a:t>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b="1" err="1"/>
              <a:t>Thời</a:t>
            </a:r>
            <a:r>
              <a:rPr lang="en-US" sz="3600" b="1"/>
              <a:t> </a:t>
            </a:r>
            <a:r>
              <a:rPr lang="en-US" sz="3600" b="1" err="1"/>
              <a:t>gian</a:t>
            </a:r>
            <a:r>
              <a:rPr lang="en-US" sz="3600" b="1"/>
              <a:t> </a:t>
            </a:r>
            <a:r>
              <a:rPr lang="en-US" sz="3600" b="1" err="1"/>
              <a:t>ước</a:t>
            </a:r>
            <a:r>
              <a:rPr lang="en-US" sz="3600" b="1"/>
              <a:t> </a:t>
            </a:r>
            <a:r>
              <a:rPr lang="en-US" sz="3600" b="1" err="1"/>
              <a:t>lượng</a:t>
            </a: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358587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93838"/>
            <a:ext cx="8229600" cy="4525962"/>
          </a:xfrm>
        </p:spPr>
        <p:txBody>
          <a:bodyPr>
            <a:normAutofit/>
          </a:bodyPr>
          <a:lstStyle/>
          <a:p>
            <a:pPr marL="571500" indent="-571500"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sz="3200" err="1"/>
              <a:t>Khái</a:t>
            </a:r>
            <a:r>
              <a:rPr lang="en-US" altLang="en-US" sz="3200"/>
              <a:t> </a:t>
            </a:r>
            <a:r>
              <a:rPr lang="en-US" altLang="en-US" sz="3200" err="1"/>
              <a:t>niệm</a:t>
            </a:r>
            <a:r>
              <a:rPr lang="en-US" altLang="en-US" sz="3200"/>
              <a:t> </a:t>
            </a:r>
            <a:r>
              <a:rPr lang="en-US" altLang="en-US" sz="3200" err="1"/>
              <a:t>về</a:t>
            </a:r>
            <a:r>
              <a:rPr lang="en-US" altLang="en-US" sz="3200"/>
              <a:t> </a:t>
            </a:r>
            <a:r>
              <a:rPr lang="en-US" altLang="en-US" sz="3200" err="1"/>
              <a:t>quản</a:t>
            </a:r>
            <a:r>
              <a:rPr lang="en-US" altLang="en-US" sz="3200"/>
              <a:t> </a:t>
            </a:r>
            <a:r>
              <a:rPr lang="en-US" altLang="en-US" sz="3200" err="1"/>
              <a:t>lý</a:t>
            </a:r>
            <a:r>
              <a:rPr lang="en-US" altLang="en-US" sz="3200"/>
              <a:t> </a:t>
            </a:r>
            <a:r>
              <a:rPr lang="en-US" altLang="en-US" sz="3200" err="1"/>
              <a:t>dự</a:t>
            </a:r>
            <a:r>
              <a:rPr lang="en-US" altLang="en-US" sz="3200"/>
              <a:t> </a:t>
            </a:r>
            <a:r>
              <a:rPr lang="en-US" altLang="en-US" sz="3200" err="1"/>
              <a:t>án</a:t>
            </a:r>
            <a:endParaRPr lang="en-US" altLang="en-US" sz="3200"/>
          </a:p>
          <a:p>
            <a:pPr marL="571500" indent="-571500"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sz="3200" err="1"/>
              <a:t>Lập</a:t>
            </a:r>
            <a:r>
              <a:rPr lang="en-US" altLang="en-US" sz="3200"/>
              <a:t> </a:t>
            </a:r>
            <a:r>
              <a:rPr lang="en-US" altLang="en-US" sz="3200" err="1"/>
              <a:t>kế</a:t>
            </a:r>
            <a:r>
              <a:rPr lang="en-US" altLang="en-US" sz="3200"/>
              <a:t> </a:t>
            </a:r>
            <a:r>
              <a:rPr lang="en-US" altLang="en-US" sz="3200" err="1"/>
              <a:t>hoạch</a:t>
            </a:r>
            <a:r>
              <a:rPr lang="en-US" altLang="en-US" sz="3200"/>
              <a:t> </a:t>
            </a:r>
            <a:r>
              <a:rPr lang="en-US" altLang="en-US" sz="3200" err="1"/>
              <a:t>dự</a:t>
            </a:r>
            <a:r>
              <a:rPr lang="en-US" altLang="en-US" sz="3200"/>
              <a:t> </a:t>
            </a:r>
            <a:r>
              <a:rPr lang="en-US" altLang="en-US" sz="3200" err="1"/>
              <a:t>án</a:t>
            </a:r>
            <a:endParaRPr lang="en-US" altLang="en-US" sz="3200"/>
          </a:p>
          <a:p>
            <a:pPr marL="571500" indent="-571500"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sz="3200" err="1"/>
              <a:t>Lập</a:t>
            </a:r>
            <a:r>
              <a:rPr lang="en-US" altLang="en-US" sz="3200"/>
              <a:t> </a:t>
            </a:r>
            <a:r>
              <a:rPr lang="en-US" altLang="en-US" sz="3200" err="1"/>
              <a:t>lịch</a:t>
            </a:r>
            <a:r>
              <a:rPr lang="en-US" altLang="en-US" sz="3200"/>
              <a:t> </a:t>
            </a:r>
            <a:r>
              <a:rPr lang="en-US" altLang="en-US" sz="3200" err="1"/>
              <a:t>và</a:t>
            </a:r>
            <a:r>
              <a:rPr lang="en-US" altLang="en-US" sz="3200"/>
              <a:t> </a:t>
            </a:r>
            <a:r>
              <a:rPr lang="en-US" altLang="en-US" sz="3200" err="1"/>
              <a:t>theo</a:t>
            </a:r>
            <a:r>
              <a:rPr lang="en-US" altLang="en-US" sz="3200"/>
              <a:t> </a:t>
            </a:r>
            <a:r>
              <a:rPr lang="en-US" altLang="en-US" sz="3200" err="1"/>
              <a:t>dõi</a:t>
            </a:r>
            <a:r>
              <a:rPr lang="en-US" altLang="en-US" sz="3200"/>
              <a:t> </a:t>
            </a:r>
            <a:r>
              <a:rPr lang="en-US" altLang="en-US" sz="3200" err="1"/>
              <a:t>thực</a:t>
            </a:r>
            <a:r>
              <a:rPr lang="en-US" altLang="en-US" sz="3200"/>
              <a:t> </a:t>
            </a:r>
            <a:r>
              <a:rPr lang="en-US" altLang="en-US" sz="3200" err="1"/>
              <a:t>hiện</a:t>
            </a:r>
            <a:endParaRPr lang="en-US" altLang="en-US" sz="3200"/>
          </a:p>
          <a:p>
            <a:pPr marL="571500" indent="-571500"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sz="3200" err="1"/>
              <a:t>Quản</a:t>
            </a:r>
            <a:r>
              <a:rPr lang="en-US" altLang="en-US" sz="3200"/>
              <a:t> </a:t>
            </a:r>
            <a:r>
              <a:rPr lang="en-US" altLang="en-US" sz="3200" err="1"/>
              <a:t>lý</a:t>
            </a:r>
            <a:r>
              <a:rPr lang="en-US" altLang="en-US" sz="3200"/>
              <a:t> </a:t>
            </a:r>
            <a:r>
              <a:rPr lang="en-US" altLang="en-US" sz="3200" err="1"/>
              <a:t>rủi</a:t>
            </a:r>
            <a:r>
              <a:rPr lang="en-US" altLang="en-US" sz="3200"/>
              <a:t> </a:t>
            </a:r>
            <a:r>
              <a:rPr lang="en-US" altLang="en-US" sz="3200" err="1"/>
              <a:t>ro</a:t>
            </a:r>
            <a:endParaRPr lang="en-US" altLang="en-US" sz="3200"/>
          </a:p>
          <a:p>
            <a:pPr marL="571500" indent="-571500" algn="just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NỘI</a:t>
            </a:r>
            <a:r>
              <a:rPr kumimoji="0" lang="en-US" sz="36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695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endParaRPr lang="en-US" altLang="en-US" sz="28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Lập</a:t>
            </a:r>
            <a:r>
              <a:rPr lang="en-US" altLang="en-US"/>
              <a:t> </a:t>
            </a:r>
            <a:r>
              <a:rPr lang="en-US" altLang="en-US" err="1"/>
              <a:t>lịch</a:t>
            </a:r>
            <a:r>
              <a:rPr lang="en-US" altLang="en-US"/>
              <a:t>, </a:t>
            </a:r>
            <a:r>
              <a:rPr lang="en-US" altLang="en-US" err="1"/>
              <a:t>điều</a:t>
            </a:r>
            <a:r>
              <a:rPr lang="en-US" altLang="en-US"/>
              <a:t> </a:t>
            </a:r>
            <a:r>
              <a:rPr lang="en-US" altLang="en-US" err="1"/>
              <a:t>chỉnh</a:t>
            </a:r>
            <a:r>
              <a:rPr lang="en-US" altLang="en-US"/>
              <a:t> </a:t>
            </a:r>
            <a:r>
              <a:rPr lang="en-US" altLang="en-US" err="1"/>
              <a:t>lịch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Kiểm</a:t>
            </a:r>
            <a:r>
              <a:rPr lang="en-US" altLang="en-US"/>
              <a:t> </a:t>
            </a:r>
            <a:r>
              <a:rPr lang="en-US" altLang="en-US" err="1"/>
              <a:t>tra</a:t>
            </a:r>
            <a:r>
              <a:rPr lang="en-US" altLang="en-US"/>
              <a:t>/</a:t>
            </a:r>
            <a:r>
              <a:rPr lang="en-US" altLang="en-US" err="1"/>
              <a:t>đối</a:t>
            </a:r>
            <a:r>
              <a:rPr lang="en-US" altLang="en-US"/>
              <a:t> </a:t>
            </a:r>
            <a:r>
              <a:rPr lang="en-US" altLang="en-US" err="1"/>
              <a:t>chiếu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tiến</a:t>
            </a:r>
            <a:r>
              <a:rPr lang="en-US" altLang="en-US"/>
              <a:t> </a:t>
            </a:r>
            <a:r>
              <a:rPr lang="en-US" altLang="en-US" err="1"/>
              <a:t>trình</a:t>
            </a:r>
            <a:r>
              <a:rPr lang="en-US" altLang="en-US"/>
              <a:t> </a:t>
            </a:r>
            <a:r>
              <a:rPr lang="en-US" altLang="en-US" err="1"/>
              <a:t>với</a:t>
            </a:r>
            <a:r>
              <a:rPr lang="en-US" altLang="en-US"/>
              <a:t> </a:t>
            </a:r>
            <a:r>
              <a:rPr lang="en-US" altLang="en-US" err="1"/>
              <a:t>lịch</a:t>
            </a:r>
            <a:r>
              <a:rPr lang="en-US" altLang="en-US"/>
              <a:t> </a:t>
            </a:r>
            <a:r>
              <a:rPr lang="en-US" altLang="en-US" err="1"/>
              <a:t>biểu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 err="1"/>
              <a:t>tạo</a:t>
            </a:r>
            <a:r>
              <a:rPr lang="en-US" altLang="en-US"/>
              <a:t> </a:t>
            </a:r>
            <a:r>
              <a:rPr lang="en-US" altLang="en-US" err="1"/>
              <a:t>độ</a:t>
            </a:r>
            <a:r>
              <a:rPr lang="en-US" altLang="en-US"/>
              <a:t> </a:t>
            </a:r>
            <a:r>
              <a:rPr lang="en-US" altLang="en-US" err="1"/>
              <a:t>mềm</a:t>
            </a:r>
            <a:r>
              <a:rPr lang="en-US" altLang="en-US"/>
              <a:t> </a:t>
            </a:r>
            <a:r>
              <a:rPr lang="en-US" altLang="en-US" err="1"/>
              <a:t>dẻo</a:t>
            </a:r>
            <a:r>
              <a:rPr lang="en-US" altLang="en-US"/>
              <a:t> </a:t>
            </a:r>
            <a:r>
              <a:rPr lang="en-US" altLang="en-US" err="1"/>
              <a:t>khi</a:t>
            </a:r>
            <a:r>
              <a:rPr lang="en-US" altLang="en-US"/>
              <a:t> </a:t>
            </a:r>
            <a:r>
              <a:rPr lang="en-US" altLang="en-US" err="1"/>
              <a:t>lập</a:t>
            </a:r>
            <a:r>
              <a:rPr lang="en-US" altLang="en-US"/>
              <a:t> </a:t>
            </a:r>
            <a:r>
              <a:rPr lang="en-US" altLang="en-US" err="1"/>
              <a:t>lịch</a:t>
            </a:r>
            <a:r>
              <a:rPr lang="en-US" altLang="en-US"/>
              <a:t> </a:t>
            </a:r>
            <a:r>
              <a:rPr lang="en-US" altLang="en-US" err="1"/>
              <a:t>biểu</a:t>
            </a:r>
            <a:endParaRPr lang="en-US" altLang="en-US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nguồn</a:t>
            </a:r>
            <a:r>
              <a:rPr lang="en-US" altLang="en-US" sz="2800"/>
              <a:t> </a:t>
            </a:r>
            <a:r>
              <a:rPr lang="en-US" altLang="en-US" sz="2800" err="1"/>
              <a:t>lực</a:t>
            </a:r>
            <a:endParaRPr lang="en-US" altLang="en-US" sz="28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Xác</a:t>
            </a:r>
            <a:r>
              <a:rPr lang="en-US" altLang="en-US"/>
              <a:t> </a:t>
            </a:r>
            <a:r>
              <a:rPr lang="en-US" altLang="en-US" err="1"/>
              <a:t>định</a:t>
            </a:r>
            <a:r>
              <a:rPr lang="en-US" altLang="en-US"/>
              <a:t>, </a:t>
            </a:r>
            <a:r>
              <a:rPr lang="en-US" altLang="en-US" err="1"/>
              <a:t>bổ</a:t>
            </a:r>
            <a:r>
              <a:rPr lang="en-US" altLang="en-US"/>
              <a:t> sung </a:t>
            </a:r>
            <a:r>
              <a:rPr lang="en-US" altLang="en-US" err="1"/>
              <a:t>tài</a:t>
            </a:r>
            <a:r>
              <a:rPr lang="en-US" altLang="en-US"/>
              <a:t> </a:t>
            </a:r>
            <a:r>
              <a:rPr lang="en-US" altLang="en-US" err="1"/>
              <a:t>nguyên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Phân</a:t>
            </a:r>
            <a:r>
              <a:rPr lang="en-US" altLang="en-US"/>
              <a:t> </a:t>
            </a:r>
            <a:r>
              <a:rPr lang="en-US" altLang="en-US" err="1"/>
              <a:t>bổ</a:t>
            </a:r>
            <a:r>
              <a:rPr lang="en-US" altLang="en-US"/>
              <a:t>, </a:t>
            </a:r>
            <a:r>
              <a:rPr lang="en-US" altLang="en-US" err="1"/>
              <a:t>điều</a:t>
            </a:r>
            <a:r>
              <a:rPr lang="en-US" altLang="en-US"/>
              <a:t> </a:t>
            </a:r>
            <a:r>
              <a:rPr lang="en-US" altLang="en-US" err="1"/>
              <a:t>phối</a:t>
            </a:r>
            <a:r>
              <a:rPr lang="en-US" altLang="en-US"/>
              <a:t> </a:t>
            </a:r>
            <a:r>
              <a:rPr lang="en-US" altLang="en-US" err="1"/>
              <a:t>tài</a:t>
            </a:r>
            <a:r>
              <a:rPr lang="en-US" altLang="en-US"/>
              <a:t> </a:t>
            </a:r>
            <a:r>
              <a:rPr lang="en-US" altLang="en-US" err="1"/>
              <a:t>nguyên</a:t>
            </a:r>
            <a:endParaRPr lang="en-US" altLang="en-US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b="1" err="1"/>
              <a:t>Nhiệm</a:t>
            </a:r>
            <a:r>
              <a:rPr lang="en-US" sz="3600" b="1"/>
              <a:t> </a:t>
            </a:r>
            <a:r>
              <a:rPr lang="en-US" sz="3600" b="1" err="1"/>
              <a:t>vụ</a:t>
            </a:r>
            <a:r>
              <a:rPr lang="en-US" sz="3600" b="1"/>
              <a:t> </a:t>
            </a:r>
            <a:r>
              <a:rPr lang="en-US" sz="3600" b="1" err="1"/>
              <a:t>của</a:t>
            </a:r>
            <a:r>
              <a:rPr lang="en-US" sz="3600" b="1"/>
              <a:t> </a:t>
            </a:r>
            <a:r>
              <a:rPr lang="en-US" sz="3600" b="1" err="1"/>
              <a:t>người</a:t>
            </a:r>
            <a:r>
              <a:rPr lang="en-US" sz="3600" b="1"/>
              <a:t> </a:t>
            </a:r>
            <a:r>
              <a:rPr lang="en-US" sz="3600" b="1" err="1"/>
              <a:t>quản</a:t>
            </a:r>
            <a:r>
              <a:rPr lang="en-US" sz="3600" b="1"/>
              <a:t> </a:t>
            </a:r>
            <a:r>
              <a:rPr lang="en-US" sz="3600" b="1" err="1"/>
              <a:t>lý</a:t>
            </a: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4239618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/>
              <a:t>Microsoft Project 2003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/>
              <a:t>Team Project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/>
              <a:t>Visio 2000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/>
              <a:t>…</a:t>
            </a: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altLang="en-US" sz="3600">
                <a:latin typeface="+mj-lt"/>
              </a:rPr>
              <a:t>MỘT SỐ CÔNG CỤ HỖ TRỢ</a:t>
            </a:r>
            <a:endParaRPr lang="en-US" altLang="en-US" sz="36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6196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Tại</a:t>
            </a:r>
            <a:r>
              <a:rPr lang="en-US" altLang="en-US" sz="2800"/>
              <a:t> </a:t>
            </a:r>
            <a:r>
              <a:rPr lang="en-US" altLang="en-US" sz="2800" err="1"/>
              <a:t>sao</a:t>
            </a:r>
            <a:r>
              <a:rPr lang="en-US" altLang="en-US" sz="2800"/>
              <a:t> </a:t>
            </a:r>
            <a:r>
              <a:rPr lang="en-US" altLang="en-US" sz="2800" err="1"/>
              <a:t>phải</a:t>
            </a:r>
            <a:r>
              <a:rPr lang="en-US" altLang="en-US" sz="2800"/>
              <a:t>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Mục</a:t>
            </a:r>
            <a:r>
              <a:rPr lang="en-US" altLang="en-US" sz="2800"/>
              <a:t> </a:t>
            </a:r>
            <a:r>
              <a:rPr lang="en-US" altLang="en-US" sz="2800" err="1"/>
              <a:t>tiêu</a:t>
            </a:r>
            <a:r>
              <a:rPr lang="en-US" altLang="en-US" sz="2800"/>
              <a:t>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là</a:t>
            </a:r>
            <a:r>
              <a:rPr lang="en-US" altLang="en-US" sz="2800"/>
              <a:t> </a:t>
            </a:r>
            <a:r>
              <a:rPr lang="en-US" altLang="en-US" sz="2800" err="1"/>
              <a:t>gì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Nêu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hoạt</a:t>
            </a:r>
            <a:r>
              <a:rPr lang="en-US" altLang="en-US" sz="2800"/>
              <a:t> </a:t>
            </a:r>
            <a:r>
              <a:rPr lang="en-US" altLang="en-US" sz="2800" err="1"/>
              <a:t>động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nguồn</a:t>
            </a:r>
            <a:r>
              <a:rPr lang="en-US" altLang="en-US" sz="2800"/>
              <a:t> </a:t>
            </a:r>
            <a:r>
              <a:rPr lang="en-US" altLang="en-US" sz="2800" err="1"/>
              <a:t>lực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gồm</a:t>
            </a:r>
            <a:r>
              <a:rPr lang="en-US" altLang="en-US" sz="2800"/>
              <a:t> </a:t>
            </a:r>
            <a:r>
              <a:rPr lang="en-US" altLang="en-US" sz="2800" err="1"/>
              <a:t>những</a:t>
            </a:r>
            <a:r>
              <a:rPr lang="en-US" altLang="en-US" sz="2800"/>
              <a:t> </a:t>
            </a:r>
            <a:r>
              <a:rPr lang="en-US" altLang="en-US" sz="2800" err="1"/>
              <a:t>gì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Vẽ</a:t>
            </a:r>
            <a:r>
              <a:rPr lang="en-US" altLang="en-US" sz="2800"/>
              <a:t> </a:t>
            </a:r>
            <a:r>
              <a:rPr lang="en-US" altLang="en-US" sz="2800" err="1"/>
              <a:t>sơ</a:t>
            </a:r>
            <a:r>
              <a:rPr lang="en-US" altLang="en-US" sz="2800"/>
              <a:t> </a:t>
            </a:r>
            <a:r>
              <a:rPr lang="en-US" altLang="en-US" sz="2800" err="1"/>
              <a:t>đồ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tiến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Cấu</a:t>
            </a:r>
            <a:r>
              <a:rPr lang="en-US" altLang="en-US" sz="2800"/>
              <a:t> </a:t>
            </a:r>
            <a:r>
              <a:rPr lang="en-US" altLang="en-US" sz="2800" err="1"/>
              <a:t>trúc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gồm</a:t>
            </a:r>
            <a:r>
              <a:rPr lang="en-US" altLang="en-US" sz="2800"/>
              <a:t> </a:t>
            </a:r>
            <a:r>
              <a:rPr lang="en-US" altLang="en-US" sz="2800" err="1"/>
              <a:t>những</a:t>
            </a:r>
            <a:r>
              <a:rPr lang="en-US" altLang="en-US" sz="2800"/>
              <a:t> </a:t>
            </a:r>
            <a:r>
              <a:rPr lang="en-US" altLang="en-US" sz="2800" err="1"/>
              <a:t>phần</a:t>
            </a:r>
            <a:r>
              <a:rPr lang="en-US" altLang="en-US" sz="2800"/>
              <a:t> </a:t>
            </a:r>
            <a:r>
              <a:rPr lang="en-US" altLang="en-US" sz="2800" err="1"/>
              <a:t>gì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Vẽ</a:t>
            </a:r>
            <a:r>
              <a:rPr lang="en-US" altLang="en-US" sz="2800"/>
              <a:t> </a:t>
            </a:r>
            <a:r>
              <a:rPr lang="en-US" altLang="en-US" sz="2800" err="1"/>
              <a:t>sơ</a:t>
            </a:r>
            <a:r>
              <a:rPr lang="en-US" altLang="en-US" sz="2800"/>
              <a:t> </a:t>
            </a:r>
            <a:r>
              <a:rPr lang="en-US" altLang="en-US" sz="2800" err="1"/>
              <a:t>đồ</a:t>
            </a:r>
            <a:r>
              <a:rPr lang="en-US" altLang="en-US" sz="2800"/>
              <a:t> </a:t>
            </a:r>
            <a:r>
              <a:rPr lang="en-US" altLang="en-US" sz="2800" err="1"/>
              <a:t>tổ</a:t>
            </a:r>
            <a:r>
              <a:rPr lang="en-US" altLang="en-US" sz="2800"/>
              <a:t> </a:t>
            </a:r>
            <a:r>
              <a:rPr lang="en-US" altLang="en-US" sz="2800" err="1"/>
              <a:t>chức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hiện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&amp; </a:t>
            </a:r>
            <a:r>
              <a:rPr lang="en-US" altLang="en-US" sz="2800" err="1"/>
              <a:t>giải</a:t>
            </a:r>
            <a:r>
              <a:rPr lang="en-US" altLang="en-US" sz="2800"/>
              <a:t> </a:t>
            </a:r>
            <a:r>
              <a:rPr lang="en-US" altLang="en-US" sz="2800" err="1"/>
              <a:t>thích</a:t>
            </a:r>
            <a:r>
              <a:rPr lang="en-US" altLang="en-US" sz="2800"/>
              <a:t>?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2800" err="1"/>
              <a:t>Nội</a:t>
            </a:r>
            <a:r>
              <a:rPr lang="en-US" altLang="en-US" sz="2800"/>
              <a:t> dung </a:t>
            </a:r>
            <a:r>
              <a:rPr lang="en-US" altLang="en-US" sz="2800" err="1"/>
              <a:t>hoạt</a:t>
            </a:r>
            <a:r>
              <a:rPr lang="en-US" altLang="en-US" sz="2800"/>
              <a:t> </a:t>
            </a:r>
            <a:r>
              <a:rPr lang="en-US" altLang="en-US" sz="2800" err="1"/>
              <a:t>động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?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b="1" err="1"/>
              <a:t>Thảo</a:t>
            </a:r>
            <a:r>
              <a:rPr lang="en-US" sz="3600" b="1"/>
              <a:t> </a:t>
            </a:r>
            <a:r>
              <a:rPr lang="en-US" sz="3600" b="1" err="1"/>
              <a:t>luận</a:t>
            </a: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2751277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r>
              <a:rPr lang="en-US" altLang="en-US" sz="2800"/>
              <a:t> </a:t>
            </a:r>
            <a:r>
              <a:rPr lang="en-US" altLang="en-US" sz="2800" err="1"/>
              <a:t>được</a:t>
            </a:r>
            <a:r>
              <a:rPr lang="en-US" altLang="en-US" sz="2800"/>
              <a:t> </a:t>
            </a: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đinh</a:t>
            </a:r>
            <a:r>
              <a:rPr lang="en-US" altLang="en-US" sz="2800"/>
              <a:t> </a:t>
            </a:r>
            <a:r>
              <a:rPr lang="en-US" altLang="en-US" sz="2800" err="1"/>
              <a:t>cần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r>
              <a:rPr lang="en-US" altLang="en-US" sz="2800"/>
              <a:t> </a:t>
            </a:r>
            <a:r>
              <a:rPr lang="en-US" altLang="en-US" sz="2800" err="1"/>
              <a:t>yêu</a:t>
            </a:r>
            <a:r>
              <a:rPr lang="en-US" altLang="en-US" sz="2800"/>
              <a:t> </a:t>
            </a:r>
            <a:r>
              <a:rPr lang="en-US" altLang="en-US" sz="2800" err="1"/>
              <a:t>cầu</a:t>
            </a:r>
            <a:r>
              <a:rPr lang="en-US" altLang="en-US" sz="2800"/>
              <a:t> </a:t>
            </a:r>
            <a:r>
              <a:rPr lang="en-US" altLang="en-US" sz="2800" err="1"/>
              <a:t>gì</a:t>
            </a:r>
            <a:r>
              <a:rPr lang="en-US" altLang="en-US" sz="2800"/>
              <a:t>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Nhiệm</a:t>
            </a:r>
            <a:r>
              <a:rPr lang="en-US" altLang="en-US" sz="2800"/>
              <a:t> </a:t>
            </a:r>
            <a:r>
              <a:rPr lang="en-US" altLang="en-US" sz="2800" err="1"/>
              <a:t>vụ</a:t>
            </a:r>
            <a:r>
              <a:rPr lang="en-US" altLang="en-US" sz="2800"/>
              <a:t> </a:t>
            </a:r>
            <a:r>
              <a:rPr lang="en-US" altLang="en-US" sz="2800" err="1"/>
              <a:t>thường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r>
              <a:rPr lang="en-US" altLang="en-US" sz="2800"/>
              <a:t> </a:t>
            </a:r>
            <a:r>
              <a:rPr lang="en-US" altLang="en-US" sz="2800" err="1"/>
              <a:t>ràng</a:t>
            </a:r>
            <a:r>
              <a:rPr lang="en-US" altLang="en-US" sz="2800"/>
              <a:t> </a:t>
            </a:r>
            <a:r>
              <a:rPr lang="en-US" altLang="en-US" sz="2800" err="1"/>
              <a:t>buộc</a:t>
            </a:r>
            <a:r>
              <a:rPr lang="en-US" altLang="en-US" sz="2800"/>
              <a:t> </a:t>
            </a:r>
            <a:r>
              <a:rPr lang="en-US" altLang="en-US" sz="2800" err="1"/>
              <a:t>nào</a:t>
            </a:r>
            <a:r>
              <a:rPr lang="en-US" altLang="en-US" sz="2800"/>
              <a:t>? </a:t>
            </a:r>
            <a:r>
              <a:rPr lang="en-US" altLang="en-US" sz="2800" err="1"/>
              <a:t>Nên</a:t>
            </a:r>
            <a:r>
              <a:rPr lang="en-US" altLang="en-US" sz="2800"/>
              <a:t> </a:t>
            </a: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 </a:t>
            </a:r>
            <a:r>
              <a:rPr lang="en-US" altLang="en-US" sz="2800" err="1"/>
              <a:t>nó</a:t>
            </a:r>
            <a:r>
              <a:rPr lang="en-US" altLang="en-US" sz="2800"/>
              <a:t> </a:t>
            </a:r>
            <a:r>
              <a:rPr lang="en-US" altLang="en-US" sz="2800" err="1"/>
              <a:t>như</a:t>
            </a:r>
            <a:r>
              <a:rPr lang="en-US" altLang="en-US" sz="2800"/>
              <a:t> </a:t>
            </a:r>
            <a:r>
              <a:rPr lang="en-US" altLang="en-US" sz="2800" err="1"/>
              <a:t>thế</a:t>
            </a:r>
            <a:r>
              <a:rPr lang="en-US" altLang="en-US" sz="2800"/>
              <a:t> </a:t>
            </a:r>
            <a:r>
              <a:rPr lang="en-US" altLang="en-US" sz="2800" err="1"/>
              <a:t>nào</a:t>
            </a:r>
            <a:r>
              <a:rPr lang="en-US" altLang="en-US" sz="2800"/>
              <a:t> </a:t>
            </a:r>
            <a:r>
              <a:rPr lang="en-US" altLang="en-US" sz="2800" err="1"/>
              <a:t>là</a:t>
            </a:r>
            <a:r>
              <a:rPr lang="en-US" altLang="en-US" sz="2800"/>
              <a:t> </a:t>
            </a:r>
            <a:r>
              <a:rPr lang="en-US" altLang="en-US" sz="2800" err="1"/>
              <a:t>tốt</a:t>
            </a:r>
            <a:r>
              <a:rPr lang="en-US" altLang="en-US" sz="2800"/>
              <a:t>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Phương</a:t>
            </a:r>
            <a:r>
              <a:rPr lang="en-US" altLang="en-US" sz="2800"/>
              <a:t> </a:t>
            </a:r>
            <a:r>
              <a:rPr lang="en-US" altLang="en-US" sz="2800" err="1"/>
              <a:t>pháp</a:t>
            </a:r>
            <a:r>
              <a:rPr lang="en-US" altLang="en-US" sz="2800"/>
              <a:t> </a:t>
            </a:r>
            <a:r>
              <a:rPr lang="en-US" altLang="en-US" sz="2800" err="1"/>
              <a:t>nào</a:t>
            </a:r>
            <a:r>
              <a:rPr lang="en-US" altLang="en-US" sz="2800"/>
              <a:t> </a:t>
            </a:r>
            <a:r>
              <a:rPr lang="en-US" altLang="en-US" sz="2800" err="1"/>
              <a:t>trợ</a:t>
            </a:r>
            <a:r>
              <a:rPr lang="en-US" altLang="en-US" sz="2800"/>
              <a:t> </a:t>
            </a:r>
            <a:r>
              <a:rPr lang="en-US" altLang="en-US" sz="2800" err="1"/>
              <a:t>giúp</a:t>
            </a:r>
            <a:r>
              <a:rPr lang="en-US" altLang="en-US" sz="2800"/>
              <a:t> </a:t>
            </a:r>
            <a:r>
              <a:rPr lang="en-US" altLang="en-US" sz="2800" err="1"/>
              <a:t>tốt</a:t>
            </a:r>
            <a:r>
              <a:rPr lang="en-US" altLang="en-US" sz="2800"/>
              <a:t>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bảng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cho</a:t>
            </a:r>
            <a:r>
              <a:rPr lang="en-US" altLang="en-US" sz="2800"/>
              <a:t> </a:t>
            </a:r>
            <a:r>
              <a:rPr lang="en-US" altLang="en-US" sz="2800" err="1"/>
              <a:t>một</a:t>
            </a:r>
            <a:r>
              <a:rPr lang="en-US" altLang="en-US" sz="2800"/>
              <a:t> </a:t>
            </a:r>
            <a:r>
              <a:rPr lang="en-US" altLang="en-US" sz="2800" err="1"/>
              <a:t>bàI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r>
              <a:rPr lang="en-US" altLang="en-US" sz="2800"/>
              <a:t>? </a:t>
            </a:r>
            <a:r>
              <a:rPr lang="en-US" altLang="en-US" sz="2800" err="1"/>
              <a:t>vẽ</a:t>
            </a:r>
            <a:r>
              <a:rPr lang="en-US" altLang="en-US" sz="2800"/>
              <a:t> </a:t>
            </a:r>
            <a:r>
              <a:rPr lang="en-US" altLang="en-US" sz="2800" err="1"/>
              <a:t>sơ</a:t>
            </a:r>
            <a:r>
              <a:rPr lang="en-US" altLang="en-US" sz="2800"/>
              <a:t> </a:t>
            </a:r>
            <a:r>
              <a:rPr lang="en-US" altLang="en-US" sz="2800" err="1"/>
              <a:t>đồ</a:t>
            </a:r>
            <a:r>
              <a:rPr lang="en-US" altLang="en-US" sz="2800"/>
              <a:t> </a:t>
            </a:r>
            <a:r>
              <a:rPr lang="en-US" altLang="en-US" sz="2800" err="1"/>
              <a:t>mạng</a:t>
            </a:r>
            <a:r>
              <a:rPr lang="en-US" altLang="en-US" sz="2800"/>
              <a:t>? </a:t>
            </a:r>
            <a:r>
              <a:rPr lang="en-US" altLang="en-US" sz="2800" err="1"/>
              <a:t>tìm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tham</a:t>
            </a:r>
            <a:r>
              <a:rPr lang="en-US" altLang="en-US" sz="2800"/>
              <a:t> </a:t>
            </a:r>
            <a:r>
              <a:rPr lang="en-US" altLang="en-US" sz="2800" err="1"/>
              <a:t>số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nó</a:t>
            </a:r>
            <a:r>
              <a:rPr lang="en-US" altLang="en-US" sz="2800"/>
              <a:t>? </a:t>
            </a:r>
            <a:r>
              <a:rPr lang="en-US" altLang="en-US" sz="2800" err="1"/>
              <a:t>Xác</a:t>
            </a:r>
            <a:r>
              <a:rPr lang="en-US" altLang="en-US" sz="2800"/>
              <a:t> </a:t>
            </a:r>
            <a:r>
              <a:rPr lang="en-US" altLang="en-US" sz="2800" err="1"/>
              <a:t>định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găng</a:t>
            </a:r>
            <a:r>
              <a:rPr lang="en-US" altLang="en-US" sz="2800"/>
              <a:t>, </a:t>
            </a:r>
            <a:r>
              <a:rPr lang="en-US" altLang="en-US" sz="2800" err="1"/>
              <a:t>đường</a:t>
            </a:r>
            <a:r>
              <a:rPr lang="en-US" altLang="en-US" sz="2800"/>
              <a:t> </a:t>
            </a:r>
            <a:r>
              <a:rPr lang="en-US" altLang="en-US" sz="2800" err="1"/>
              <a:t>găng</a:t>
            </a:r>
            <a:r>
              <a:rPr lang="en-US" altLang="en-US" sz="2800"/>
              <a:t>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 </a:t>
            </a:r>
            <a:r>
              <a:rPr lang="en-US" altLang="en-US" sz="2800" err="1"/>
              <a:t>ước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bằng</a:t>
            </a:r>
            <a:r>
              <a:rPr lang="en-US" altLang="en-US" sz="2800"/>
              <a:t> bao </a:t>
            </a:r>
            <a:r>
              <a:rPr lang="en-US" altLang="en-US" sz="2800" err="1"/>
              <a:t>nhiêu</a:t>
            </a:r>
            <a:r>
              <a:rPr lang="en-US" altLang="en-US" sz="2800"/>
              <a:t>? </a:t>
            </a:r>
            <a:r>
              <a:rPr lang="en-US" altLang="en-US" sz="2800" err="1"/>
              <a:t>sai</a:t>
            </a:r>
            <a:r>
              <a:rPr lang="en-US" altLang="en-US" sz="2800"/>
              <a:t> </a:t>
            </a:r>
            <a:r>
              <a:rPr lang="en-US" altLang="en-US" sz="2800" err="1"/>
              <a:t>khác</a:t>
            </a:r>
            <a:r>
              <a:rPr lang="en-US" altLang="en-US" sz="2800"/>
              <a:t> </a:t>
            </a:r>
            <a:r>
              <a:rPr lang="en-US" altLang="en-US" sz="2800" err="1"/>
              <a:t>với</a:t>
            </a:r>
            <a:r>
              <a:rPr lang="en-US" altLang="en-US" sz="2800"/>
              <a:t> </a:t>
            </a:r>
            <a:r>
              <a:rPr lang="en-US" altLang="en-US" sz="2800" err="1"/>
              <a:t>thực</a:t>
            </a:r>
            <a:r>
              <a:rPr lang="en-US" altLang="en-US" sz="2800"/>
              <a:t> </a:t>
            </a:r>
            <a:r>
              <a:rPr lang="en-US" altLang="en-US" sz="2800" err="1"/>
              <a:t>tế</a:t>
            </a:r>
            <a:r>
              <a:rPr lang="en-US" altLang="en-US" sz="2800"/>
              <a:t> </a:t>
            </a:r>
            <a:r>
              <a:rPr lang="en-US" altLang="en-US" sz="2800" err="1"/>
              <a:t>như</a:t>
            </a:r>
            <a:r>
              <a:rPr lang="en-US" altLang="en-US" sz="2800"/>
              <a:t> </a:t>
            </a:r>
            <a:r>
              <a:rPr lang="en-US" altLang="en-US" sz="2800" err="1"/>
              <a:t>thế</a:t>
            </a:r>
            <a:r>
              <a:rPr lang="en-US" altLang="en-US" sz="2800"/>
              <a:t> </a:t>
            </a:r>
            <a:r>
              <a:rPr lang="en-US" altLang="en-US" sz="2800" err="1"/>
              <a:t>nào</a:t>
            </a:r>
            <a:r>
              <a:rPr lang="en-US" altLang="en-US" sz="2800"/>
              <a:t>? </a:t>
            </a:r>
            <a:r>
              <a:rPr lang="en-US" altLang="en-US" sz="2800" err="1"/>
              <a:t>vì</a:t>
            </a:r>
            <a:r>
              <a:rPr lang="en-US" altLang="en-US" sz="2800"/>
              <a:t> </a:t>
            </a:r>
            <a:r>
              <a:rPr lang="en-US" altLang="en-US" sz="2800" err="1"/>
              <a:t>sao</a:t>
            </a:r>
            <a:r>
              <a:rPr lang="en-US" altLang="en-US" sz="2800"/>
              <a:t>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Nêu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người</a:t>
            </a:r>
            <a:r>
              <a:rPr lang="en-US" altLang="en-US" sz="2800"/>
              <a:t>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?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eaLnBrk="1" hangingPunct="1"/>
            <a:r>
              <a:rPr lang="en-US" sz="3600" b="1" err="1"/>
              <a:t>Thảo</a:t>
            </a:r>
            <a:r>
              <a:rPr lang="en-US" sz="3600" b="1"/>
              <a:t> </a:t>
            </a:r>
            <a:r>
              <a:rPr lang="en-US" sz="3600" b="1" err="1"/>
              <a:t>luận</a:t>
            </a:r>
            <a:endParaRPr lang="en-US" altLang="en-US" sz="3600" b="1"/>
          </a:p>
        </p:txBody>
      </p:sp>
    </p:spTree>
    <p:extLst>
      <p:ext uri="{BB962C8B-B14F-4D97-AF65-F5344CB8AC3E}">
        <p14:creationId xmlns:p14="http://schemas.microsoft.com/office/powerpoint/2010/main" val="2439624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86018" name="Picture 2" descr="http://t3.gstatic.com/images?q=tbn:ANd9GcSNLzJCyj8tmnakPR4fSSTRlFmtgP333-6jXL_y-OM8z0Fg-C3d1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95399"/>
            <a:ext cx="3048000" cy="3516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93838"/>
            <a:ext cx="8382000" cy="4525962"/>
          </a:xfrm>
        </p:spPr>
        <p:txBody>
          <a:bodyPr>
            <a:normAutofit/>
          </a:bodyPr>
          <a:lstStyle/>
          <a:p>
            <a:pPr marL="287338" indent="-287338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b="1" err="1"/>
              <a:t>vấn</a:t>
            </a:r>
            <a:r>
              <a:rPr lang="en-US" altLang="en-US" sz="2800" b="1"/>
              <a:t> </a:t>
            </a:r>
            <a:r>
              <a:rPr lang="en-US" altLang="en-US" sz="2800" b="1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thường</a:t>
            </a:r>
            <a:r>
              <a:rPr lang="en-US" altLang="en-US" sz="2800"/>
              <a:t> </a:t>
            </a:r>
            <a:r>
              <a:rPr lang="en-US" altLang="en-US" sz="2800" err="1"/>
              <a:t>xảy</a:t>
            </a:r>
            <a:r>
              <a:rPr lang="en-US" altLang="en-US" sz="2800"/>
              <a:t> </a:t>
            </a:r>
            <a:r>
              <a:rPr lang="en-US" altLang="en-US" sz="2800" err="1"/>
              <a:t>ra</a:t>
            </a:r>
            <a:r>
              <a:rPr lang="en-US" altLang="en-US" sz="2800"/>
              <a:t> </a:t>
            </a:r>
            <a:r>
              <a:rPr lang="en-US" altLang="en-US" sz="2800" err="1"/>
              <a:t>với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phần</a:t>
            </a:r>
            <a:r>
              <a:rPr lang="en-US" altLang="en-US" sz="2800"/>
              <a:t> </a:t>
            </a:r>
            <a:r>
              <a:rPr lang="en-US" altLang="en-US" sz="2800" err="1"/>
              <a:t>mềm</a:t>
            </a:r>
            <a:r>
              <a:rPr lang="en-US" altLang="en-US" sz="2800"/>
              <a:t>:</a:t>
            </a:r>
          </a:p>
          <a:p>
            <a:pPr marL="627063" lvl="1" indent="-341313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Không</a:t>
            </a:r>
            <a:r>
              <a:rPr lang="en-US" altLang="en-US" sz="2800"/>
              <a:t> </a:t>
            </a:r>
            <a:r>
              <a:rPr lang="en-US" altLang="en-US" sz="2800" err="1"/>
              <a:t>hoàn</a:t>
            </a:r>
            <a:r>
              <a:rPr lang="en-US" altLang="en-US" sz="2800"/>
              <a:t> </a:t>
            </a:r>
            <a:r>
              <a:rPr lang="en-US" altLang="en-US" sz="2800" err="1"/>
              <a:t>thành</a:t>
            </a:r>
            <a:r>
              <a:rPr lang="en-US" altLang="en-US" sz="2800"/>
              <a:t> </a:t>
            </a:r>
            <a:r>
              <a:rPr lang="en-US" altLang="en-US" sz="2800" err="1"/>
              <a:t>đúng</a:t>
            </a:r>
            <a:r>
              <a:rPr lang="en-US" altLang="en-US" sz="2800"/>
              <a:t> </a:t>
            </a:r>
            <a:r>
              <a:rPr lang="en-US" altLang="en-US" sz="2800" err="1"/>
              <a:t>hạn</a:t>
            </a:r>
            <a:endParaRPr lang="en-US" altLang="en-US" sz="2800"/>
          </a:p>
          <a:p>
            <a:pPr marL="627063" lvl="1" indent="-341313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/>
              <a:t>Chi </a:t>
            </a:r>
            <a:r>
              <a:rPr lang="en-US" altLang="en-US" sz="2800" err="1"/>
              <a:t>phí</a:t>
            </a:r>
            <a:r>
              <a:rPr lang="en-US" altLang="en-US" sz="2800"/>
              <a:t> </a:t>
            </a:r>
            <a:r>
              <a:rPr lang="en-US" altLang="en-US" sz="2800" err="1"/>
              <a:t>phát</a:t>
            </a:r>
            <a:r>
              <a:rPr lang="en-US" altLang="en-US" sz="2800"/>
              <a:t> </a:t>
            </a:r>
            <a:r>
              <a:rPr lang="en-US" altLang="en-US" sz="2800" err="1"/>
              <a:t>triển</a:t>
            </a:r>
            <a:r>
              <a:rPr lang="en-US" altLang="en-US" sz="2800"/>
              <a:t> </a:t>
            </a:r>
            <a:r>
              <a:rPr lang="en-US" altLang="en-US" sz="2800" err="1"/>
              <a:t>vượt</a:t>
            </a:r>
            <a:r>
              <a:rPr lang="en-US" altLang="en-US" sz="2800"/>
              <a:t> </a:t>
            </a:r>
            <a:r>
              <a:rPr lang="en-US" altLang="en-US" sz="2800" err="1"/>
              <a:t>quá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endParaRPr lang="en-US" altLang="en-US" sz="2800"/>
          </a:p>
          <a:p>
            <a:pPr marL="627063" lvl="1" indent="-341313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Chất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r>
              <a:rPr lang="en-US" altLang="en-US" sz="2800"/>
              <a:t> </a:t>
            </a:r>
            <a:r>
              <a:rPr lang="en-US" altLang="en-US" sz="2800" err="1"/>
              <a:t>sản</a:t>
            </a:r>
            <a:r>
              <a:rPr lang="en-US" altLang="en-US" sz="2800"/>
              <a:t> </a:t>
            </a:r>
            <a:r>
              <a:rPr lang="en-US" altLang="en-US" sz="2800" err="1"/>
              <a:t>phẩm</a:t>
            </a:r>
            <a:r>
              <a:rPr lang="en-US" altLang="en-US" sz="2800"/>
              <a:t> </a:t>
            </a:r>
            <a:r>
              <a:rPr lang="en-US" altLang="en-US" sz="2800" err="1"/>
              <a:t>không</a:t>
            </a:r>
            <a:r>
              <a:rPr lang="en-US" altLang="en-US" sz="2800"/>
              <a:t> </a:t>
            </a:r>
            <a:r>
              <a:rPr lang="en-US" altLang="en-US" sz="2800" err="1"/>
              <a:t>đảm</a:t>
            </a:r>
            <a:r>
              <a:rPr lang="en-US" altLang="en-US" sz="2800"/>
              <a:t> </a:t>
            </a:r>
            <a:r>
              <a:rPr lang="en-US" altLang="en-US" sz="2800" err="1"/>
              <a:t>bảo</a:t>
            </a:r>
            <a:r>
              <a:rPr lang="en-US" altLang="en-US" sz="2800"/>
              <a:t> </a:t>
            </a:r>
            <a:r>
              <a:rPr lang="en-US" altLang="en-US" sz="2800" err="1"/>
              <a:t>yêu</a:t>
            </a:r>
            <a:r>
              <a:rPr lang="en-US" altLang="en-US" sz="2800"/>
              <a:t> </a:t>
            </a:r>
            <a:r>
              <a:rPr lang="en-US" altLang="en-US" sz="2800" err="1"/>
              <a:t>cầu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khách</a:t>
            </a:r>
            <a:endParaRPr lang="en-US" altLang="en-US" sz="280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nhằm</a:t>
            </a:r>
            <a:r>
              <a:rPr lang="en-US" altLang="en-US" sz="2800"/>
              <a:t> </a:t>
            </a:r>
            <a:r>
              <a:rPr lang="en-US" altLang="en-US" sz="2800" err="1"/>
              <a:t>khắc</a:t>
            </a:r>
            <a:r>
              <a:rPr lang="en-US" altLang="en-US" sz="2800"/>
              <a:t> </a:t>
            </a:r>
            <a:r>
              <a:rPr lang="en-US" altLang="en-US" sz="2800" err="1"/>
              <a:t>phục</a:t>
            </a:r>
            <a:r>
              <a:rPr lang="en-US" altLang="en-US" sz="2800"/>
              <a:t> </a:t>
            </a:r>
            <a:r>
              <a:rPr lang="en-US" altLang="en-US" sz="2800" err="1"/>
              <a:t>những</a:t>
            </a:r>
            <a:r>
              <a:rPr lang="en-US" altLang="en-US" sz="2800"/>
              <a:t> </a:t>
            </a:r>
            <a:r>
              <a:rPr lang="en-US" altLang="en-US" sz="2800" err="1"/>
              <a:t>vấn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trên</a:t>
            </a:r>
            <a:r>
              <a:rPr lang="en-US" altLang="en-US" sz="2800"/>
              <a:t>.</a:t>
            </a:r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8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/>
              <a:t>Lý do </a:t>
            </a:r>
            <a:r>
              <a:rPr lang="en-US" sz="3600" b="1" err="1"/>
              <a:t>quản</a:t>
            </a:r>
            <a:r>
              <a:rPr lang="en-US" sz="3600" b="1"/>
              <a:t> </a:t>
            </a:r>
            <a:r>
              <a:rPr lang="en-US" sz="3600" b="1" err="1"/>
              <a:t>lý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14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93838"/>
            <a:ext cx="8534400" cy="45259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Nhằm</a:t>
            </a:r>
            <a:r>
              <a:rPr lang="en-US" altLang="en-US" sz="2800"/>
              <a:t> </a:t>
            </a:r>
            <a:r>
              <a:rPr lang="en-US" altLang="en-US" sz="2800" err="1"/>
              <a:t>tạo</a:t>
            </a:r>
            <a:r>
              <a:rPr lang="en-US" altLang="en-US" sz="2800"/>
              <a:t> </a:t>
            </a:r>
            <a:r>
              <a:rPr lang="en-US" altLang="en-US" sz="2800" err="1"/>
              <a:t>ra</a:t>
            </a:r>
            <a:r>
              <a:rPr lang="en-US" altLang="en-US" sz="2800"/>
              <a:t> </a:t>
            </a:r>
            <a:r>
              <a:rPr lang="en-US" altLang="en-US" sz="2800" err="1"/>
              <a:t>sản</a:t>
            </a:r>
            <a:r>
              <a:rPr lang="en-US" altLang="en-US" sz="2800"/>
              <a:t> </a:t>
            </a:r>
            <a:r>
              <a:rPr lang="en-US" altLang="en-US" sz="2800" err="1"/>
              <a:t>phẩm</a:t>
            </a:r>
            <a:r>
              <a:rPr lang="en-US" altLang="en-US" sz="2800"/>
              <a:t> </a:t>
            </a:r>
            <a:r>
              <a:rPr lang="en-US" altLang="en-US" sz="2800" err="1"/>
              <a:t>bàn</a:t>
            </a:r>
            <a:r>
              <a:rPr lang="en-US" altLang="en-US" sz="2800"/>
              <a:t> </a:t>
            </a:r>
            <a:r>
              <a:rPr lang="en-US" altLang="en-US" sz="2800" err="1"/>
              <a:t>giao</a:t>
            </a:r>
            <a:r>
              <a:rPr lang="en-US" altLang="en-US" sz="2800"/>
              <a:t> </a:t>
            </a:r>
            <a:r>
              <a:rPr lang="en-US" altLang="en-US" sz="2800" err="1"/>
              <a:t>chất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endParaRPr lang="en-US" altLang="en-US" sz="2800"/>
          </a:p>
          <a:p>
            <a:pPr marL="627063" lvl="1" indent="-307975"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Đúng</a:t>
            </a:r>
            <a:r>
              <a:rPr lang="en-US" altLang="en-US" sz="2800"/>
              <a:t> </a:t>
            </a: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hạn</a:t>
            </a:r>
            <a:endParaRPr lang="en-US" altLang="en-US" sz="2800"/>
          </a:p>
          <a:p>
            <a:pPr marL="627063" lvl="1" indent="-307975"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Không</a:t>
            </a:r>
            <a:r>
              <a:rPr lang="en-US" altLang="en-US" sz="2800"/>
              <a:t> </a:t>
            </a:r>
            <a:r>
              <a:rPr lang="en-US" altLang="en-US" sz="2800" err="1"/>
              <a:t>vượt</a:t>
            </a:r>
            <a:r>
              <a:rPr lang="en-US" altLang="en-US" sz="2800"/>
              <a:t> chi </a:t>
            </a:r>
            <a:r>
              <a:rPr lang="en-US" altLang="en-US" sz="2800" err="1"/>
              <a:t>phí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toán</a:t>
            </a:r>
            <a:endParaRPr lang="en-US" altLang="en-US" sz="2800"/>
          </a:p>
          <a:p>
            <a:pPr marL="627063" lvl="1" indent="-307975"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800" err="1"/>
              <a:t>Phù</a:t>
            </a:r>
            <a:r>
              <a:rPr lang="en-US" altLang="en-US" sz="2800"/>
              <a:t> </a:t>
            </a:r>
            <a:r>
              <a:rPr lang="en-US" altLang="en-US" sz="2800" err="1"/>
              <a:t>hợp</a:t>
            </a:r>
            <a:r>
              <a:rPr lang="en-US" altLang="en-US" sz="2800"/>
              <a:t> </a:t>
            </a:r>
            <a:r>
              <a:rPr lang="en-US" altLang="en-US" sz="2800" err="1"/>
              <a:t>với</a:t>
            </a:r>
            <a:r>
              <a:rPr lang="en-US" altLang="en-US" sz="2800"/>
              <a:t> </a:t>
            </a:r>
            <a:r>
              <a:rPr lang="en-US" altLang="en-US" sz="2800" err="1"/>
              <a:t>yêu</a:t>
            </a:r>
            <a:r>
              <a:rPr lang="en-US" altLang="en-US" sz="2800"/>
              <a:t> </a:t>
            </a:r>
            <a:r>
              <a:rPr lang="en-US" altLang="en-US" sz="2800" err="1"/>
              <a:t>cầu</a:t>
            </a:r>
            <a:r>
              <a:rPr lang="en-US" altLang="en-US" sz="2800"/>
              <a:t> </a:t>
            </a:r>
            <a:r>
              <a:rPr lang="en-US" altLang="en-US" sz="2800" err="1"/>
              <a:t>của</a:t>
            </a:r>
            <a:r>
              <a:rPr lang="en-US" altLang="en-US" sz="2800"/>
              <a:t> </a:t>
            </a:r>
            <a:r>
              <a:rPr lang="en-US" altLang="en-US" sz="2800" err="1"/>
              <a:t>khách</a:t>
            </a:r>
            <a:r>
              <a:rPr lang="en-US" altLang="en-US" sz="2800"/>
              <a:t> hàng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400" err="1"/>
              <a:t>Có</a:t>
            </a:r>
            <a:r>
              <a:rPr lang="en-US" altLang="en-US" sz="2400"/>
              <a:t> </a:t>
            </a:r>
            <a:r>
              <a:rPr lang="en-US" altLang="en-US" sz="2400" err="1"/>
              <a:t>đủ</a:t>
            </a:r>
            <a:r>
              <a:rPr lang="en-US" altLang="en-US" sz="2400"/>
              <a:t> </a:t>
            </a:r>
            <a:r>
              <a:rPr lang="en-US" altLang="en-US" sz="2400" err="1"/>
              <a:t>các</a:t>
            </a:r>
            <a:r>
              <a:rPr lang="en-US" altLang="en-US" sz="2400"/>
              <a:t> </a:t>
            </a:r>
            <a:r>
              <a:rPr lang="en-US" altLang="en-US" sz="2400" err="1"/>
              <a:t>chức</a:t>
            </a:r>
            <a:r>
              <a:rPr lang="en-US" altLang="en-US" sz="2400"/>
              <a:t> </a:t>
            </a:r>
            <a:r>
              <a:rPr lang="en-US" altLang="en-US" sz="2400" err="1"/>
              <a:t>năng</a:t>
            </a:r>
            <a:r>
              <a:rPr lang="en-US" altLang="en-US" sz="2400"/>
              <a:t> </a:t>
            </a:r>
            <a:r>
              <a:rPr lang="en-US" altLang="en-US" sz="2400" err="1"/>
              <a:t>được</a:t>
            </a:r>
            <a:r>
              <a:rPr lang="en-US" altLang="en-US" sz="2400"/>
              <a:t> </a:t>
            </a:r>
            <a:r>
              <a:rPr lang="en-US" altLang="en-US" sz="2400" err="1"/>
              <a:t>xác</a:t>
            </a:r>
            <a:r>
              <a:rPr lang="en-US" altLang="en-US" sz="2400"/>
              <a:t> </a:t>
            </a:r>
            <a:r>
              <a:rPr lang="en-US" altLang="en-US" sz="2400" err="1"/>
              <a:t>định</a:t>
            </a:r>
            <a:endParaRPr lang="en-US" altLang="en-US" sz="240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sz="2400" err="1"/>
              <a:t>Thỏa</a:t>
            </a:r>
            <a:r>
              <a:rPr lang="en-US" altLang="en-US" sz="2400"/>
              <a:t> </a:t>
            </a:r>
            <a:r>
              <a:rPr lang="en-US" altLang="en-US" sz="2400" err="1"/>
              <a:t>mãn</a:t>
            </a:r>
            <a:r>
              <a:rPr lang="en-US" altLang="en-US" sz="2400"/>
              <a:t> </a:t>
            </a:r>
            <a:r>
              <a:rPr lang="en-US" altLang="en-US" sz="2400" err="1"/>
              <a:t>các</a:t>
            </a:r>
            <a:r>
              <a:rPr lang="en-US" altLang="en-US" sz="2400"/>
              <a:t> </a:t>
            </a:r>
            <a:r>
              <a:rPr lang="en-US" altLang="en-US" sz="2400" err="1"/>
              <a:t>yêu</a:t>
            </a:r>
            <a:r>
              <a:rPr lang="en-US" altLang="en-US" sz="2400"/>
              <a:t> </a:t>
            </a:r>
            <a:r>
              <a:rPr lang="en-US" altLang="en-US" sz="2400" err="1"/>
              <a:t>cầu</a:t>
            </a:r>
            <a:r>
              <a:rPr lang="en-US" altLang="en-US" sz="2400"/>
              <a:t> </a:t>
            </a:r>
            <a:r>
              <a:rPr lang="en-US" altLang="en-US" sz="2400" err="1"/>
              <a:t>khác</a:t>
            </a:r>
            <a:r>
              <a:rPr lang="en-US" altLang="en-US" sz="2400"/>
              <a:t> (</a:t>
            </a:r>
            <a:r>
              <a:rPr lang="en-US" altLang="en-US" sz="2400" err="1"/>
              <a:t>sử</a:t>
            </a:r>
            <a:r>
              <a:rPr lang="en-US" altLang="en-US" sz="2400"/>
              <a:t> </a:t>
            </a:r>
            <a:r>
              <a:rPr lang="en-US" altLang="en-US" sz="2400" err="1"/>
              <a:t>dụng</a:t>
            </a:r>
            <a:r>
              <a:rPr lang="en-US" altLang="en-US" sz="2400"/>
              <a:t>, </a:t>
            </a:r>
            <a:r>
              <a:rPr lang="en-US" altLang="en-US" sz="2400" err="1"/>
              <a:t>tiến</a:t>
            </a:r>
            <a:r>
              <a:rPr lang="en-US" altLang="en-US" sz="2400"/>
              <a:t> </a:t>
            </a:r>
            <a:r>
              <a:rPr lang="en-US" altLang="en-US" sz="2400" err="1"/>
              <a:t>trình</a:t>
            </a:r>
            <a:r>
              <a:rPr lang="en-US" altLang="en-US" sz="2400"/>
              <a:t> </a:t>
            </a:r>
            <a:r>
              <a:rPr lang="en-US" altLang="en-US" sz="2400" err="1"/>
              <a:t>phát</a:t>
            </a:r>
            <a:r>
              <a:rPr lang="en-US" altLang="en-US" sz="2400"/>
              <a:t> </a:t>
            </a:r>
            <a:r>
              <a:rPr lang="en-US" altLang="en-US" sz="2400" err="1"/>
              <a:t>triển</a:t>
            </a:r>
            <a:r>
              <a:rPr lang="en-US" altLang="en-US" sz="2400"/>
              <a:t>,...)</a:t>
            </a:r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Mục</a:t>
            </a:r>
            <a:r>
              <a:rPr lang="en-US" sz="3600" b="1"/>
              <a:t> </a:t>
            </a:r>
            <a:r>
              <a:rPr lang="en-US" sz="3600" b="1" err="1"/>
              <a:t>tiêu</a:t>
            </a:r>
            <a:r>
              <a:rPr lang="en-US" sz="3600" b="1"/>
              <a:t> </a:t>
            </a:r>
            <a:r>
              <a:rPr lang="en-US" sz="3600" b="1" err="1"/>
              <a:t>quản</a:t>
            </a:r>
            <a:r>
              <a:rPr lang="en-US" sz="3600" b="1"/>
              <a:t> </a:t>
            </a:r>
            <a:r>
              <a:rPr lang="en-US" sz="3600" b="1" err="1"/>
              <a:t>lý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09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93838"/>
            <a:ext cx="8382000" cy="45259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en-US" sz="2800" err="1"/>
              <a:t>Thiết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: </a:t>
            </a:r>
            <a:r>
              <a:rPr lang="en-US" altLang="en-US" sz="2800" err="1"/>
              <a:t>viết</a:t>
            </a:r>
            <a:r>
              <a:rPr lang="en-US" altLang="en-US" sz="2800"/>
              <a:t> </a:t>
            </a:r>
            <a:r>
              <a:rPr lang="en-US" altLang="en-US" sz="2800" err="1"/>
              <a:t>đề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en-US" sz="2800" err="1"/>
              <a:t>Ước</a:t>
            </a:r>
            <a:r>
              <a:rPr lang="en-US" altLang="en-US" sz="2800"/>
              <a:t> </a:t>
            </a:r>
            <a:r>
              <a:rPr lang="en-US" altLang="en-US" sz="2800" err="1"/>
              <a:t>lượng</a:t>
            </a:r>
            <a:r>
              <a:rPr lang="en-US" altLang="en-US" sz="2800"/>
              <a:t> </a:t>
            </a:r>
            <a:r>
              <a:rPr lang="en-US" altLang="en-US" sz="2800" err="1"/>
              <a:t>các</a:t>
            </a:r>
            <a:r>
              <a:rPr lang="en-US" altLang="en-US" sz="2800"/>
              <a:t> chi </a:t>
            </a:r>
            <a:r>
              <a:rPr lang="en-US" altLang="en-US" sz="2800" err="1"/>
              <a:t>phí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en-US" sz="2800" err="1"/>
              <a:t>Chọn</a:t>
            </a:r>
            <a:r>
              <a:rPr lang="en-US" altLang="en-US" sz="2800"/>
              <a:t> </a:t>
            </a:r>
            <a:r>
              <a:rPr lang="en-US" altLang="en-US" sz="2800" err="1"/>
              <a:t>người</a:t>
            </a:r>
            <a:r>
              <a:rPr lang="en-US" altLang="en-US" sz="2800"/>
              <a:t>, </a:t>
            </a:r>
            <a:r>
              <a:rPr lang="en-US" altLang="en-US" sz="2800" err="1"/>
              <a:t>đánh</a:t>
            </a:r>
            <a:r>
              <a:rPr lang="en-US" altLang="en-US" sz="2800"/>
              <a:t> </a:t>
            </a:r>
            <a:r>
              <a:rPr lang="en-US" altLang="en-US" sz="2800" err="1"/>
              <a:t>giá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bố</a:t>
            </a:r>
            <a:r>
              <a:rPr lang="en-US" altLang="en-US" sz="2800"/>
              <a:t> </a:t>
            </a:r>
            <a:r>
              <a:rPr lang="en-US" altLang="en-US" sz="2800" err="1"/>
              <a:t>trí</a:t>
            </a:r>
            <a:r>
              <a:rPr lang="en-US" altLang="en-US" sz="2800"/>
              <a:t> </a:t>
            </a:r>
            <a:r>
              <a:rPr lang="en-US" altLang="en-US" sz="2800" err="1"/>
              <a:t>cán</a:t>
            </a:r>
            <a:r>
              <a:rPr lang="en-US" altLang="en-US" sz="2800"/>
              <a:t> </a:t>
            </a:r>
            <a:r>
              <a:rPr lang="en-US" altLang="en-US" sz="2800" err="1"/>
              <a:t>bộ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en-US" sz="2800"/>
              <a:t>Theo </a:t>
            </a:r>
            <a:r>
              <a:rPr lang="en-US" altLang="en-US" sz="2800" err="1"/>
              <a:t>dõi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kiểm</a:t>
            </a:r>
            <a:r>
              <a:rPr lang="en-US" altLang="en-US" sz="2800"/>
              <a:t> </a:t>
            </a:r>
            <a:r>
              <a:rPr lang="en-US" altLang="en-US" sz="2800" err="1"/>
              <a:t>soát</a:t>
            </a:r>
            <a:r>
              <a:rPr lang="en-US" altLang="en-US" sz="2800"/>
              <a:t> </a:t>
            </a:r>
            <a:r>
              <a:rPr lang="en-US" altLang="en-US" sz="2800" err="1"/>
              <a:t>tiến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endParaRPr lang="en-US" altLang="en-US" sz="2800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en-US" sz="2800" err="1"/>
              <a:t>Viết</a:t>
            </a:r>
            <a:r>
              <a:rPr lang="en-US" altLang="en-US" sz="2800"/>
              <a:t> </a:t>
            </a:r>
            <a:r>
              <a:rPr lang="en-US" altLang="en-US" sz="2800" err="1"/>
              <a:t>báo</a:t>
            </a:r>
            <a:r>
              <a:rPr lang="en-US" altLang="en-US" sz="2800"/>
              <a:t> </a:t>
            </a:r>
            <a:r>
              <a:rPr lang="en-US" altLang="en-US" sz="2800" err="1"/>
              <a:t>cáo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bày</a:t>
            </a:r>
            <a:endParaRPr lang="en-US" altLang="en-US" sz="280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4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Các</a:t>
            </a:r>
            <a:r>
              <a:rPr lang="en-US" sz="3600" b="1"/>
              <a:t> </a:t>
            </a:r>
            <a:r>
              <a:rPr lang="en-US" sz="3600" b="1" err="1"/>
              <a:t>hoạt</a:t>
            </a:r>
            <a:r>
              <a:rPr lang="en-US" sz="3600" b="1"/>
              <a:t> </a:t>
            </a:r>
            <a:r>
              <a:rPr lang="en-US" sz="3600" b="1" err="1"/>
              <a:t>động</a:t>
            </a:r>
            <a:r>
              <a:rPr lang="en-US" sz="3600" b="1"/>
              <a:t> </a:t>
            </a:r>
            <a:r>
              <a:rPr lang="en-US" sz="3600" b="1" err="1"/>
              <a:t>quản</a:t>
            </a:r>
            <a:r>
              <a:rPr lang="en-US" sz="3600" b="1"/>
              <a:t> </a:t>
            </a:r>
            <a:r>
              <a:rPr lang="en-US" sz="3600" b="1" err="1"/>
              <a:t>lý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47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5259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Quản</a:t>
            </a:r>
            <a:r>
              <a:rPr lang="en-US" altLang="en-US" sz="2800"/>
              <a:t> </a:t>
            </a:r>
            <a:r>
              <a:rPr lang="en-US" altLang="en-US" sz="2800" err="1"/>
              <a:t>lý</a:t>
            </a:r>
            <a:r>
              <a:rPr lang="en-US" altLang="en-US" sz="2800"/>
              <a:t> </a:t>
            </a:r>
            <a:r>
              <a:rPr lang="en-US" altLang="en-US" sz="2800" err="1"/>
              <a:t>dự</a:t>
            </a:r>
            <a:r>
              <a:rPr lang="en-US" altLang="en-US" sz="2800"/>
              <a:t> </a:t>
            </a:r>
            <a:r>
              <a:rPr lang="en-US" altLang="en-US" sz="2800" err="1"/>
              <a:t>án</a:t>
            </a:r>
            <a:r>
              <a:rPr lang="en-US" altLang="en-US" sz="2800"/>
              <a:t> </a:t>
            </a:r>
            <a:r>
              <a:rPr lang="en-US" altLang="en-US" sz="2800" err="1"/>
              <a:t>cần</a:t>
            </a:r>
            <a:r>
              <a:rPr lang="en-US" altLang="en-US" sz="2800"/>
              <a:t> </a:t>
            </a:r>
            <a:r>
              <a:rPr lang="en-US" altLang="en-US" sz="2800" err="1"/>
              <a:t>nhiều</a:t>
            </a:r>
            <a:r>
              <a:rPr lang="en-US" altLang="en-US" sz="2800"/>
              <a:t> </a:t>
            </a:r>
            <a:r>
              <a:rPr lang="en-US" altLang="en-US" sz="2800" err="1"/>
              <a:t>thời</a:t>
            </a:r>
            <a:r>
              <a:rPr lang="en-US" altLang="en-US" sz="2800"/>
              <a:t> </a:t>
            </a:r>
            <a:r>
              <a:rPr lang="en-US" altLang="en-US" sz="2800" err="1"/>
              <a:t>gian</a:t>
            </a:r>
            <a:r>
              <a:rPr lang="en-US" altLang="en-US" sz="2800"/>
              <a:t>, </a:t>
            </a:r>
            <a:r>
              <a:rPr lang="en-US" altLang="en-US" sz="2800" err="1"/>
              <a:t>đặc</a:t>
            </a:r>
            <a:r>
              <a:rPr lang="en-US" altLang="en-US" sz="2800"/>
              <a:t> </a:t>
            </a:r>
            <a:r>
              <a:rPr lang="en-US" altLang="en-US" sz="2800" err="1"/>
              <a:t>biệt</a:t>
            </a:r>
            <a:r>
              <a:rPr lang="en-US" altLang="en-US" sz="2800"/>
              <a:t> </a:t>
            </a:r>
            <a:r>
              <a:rPr lang="en-US" altLang="en-US" sz="2800" err="1"/>
              <a:t>là</a:t>
            </a:r>
            <a:r>
              <a:rPr lang="en-US" altLang="en-US" sz="2800"/>
              <a:t> 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tác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việc</a:t>
            </a:r>
            <a:r>
              <a:rPr lang="en-US" altLang="en-US" sz="2800"/>
              <a:t> </a:t>
            </a:r>
            <a:r>
              <a:rPr lang="en-US" altLang="en-US" sz="2800" err="1"/>
              <a:t>này</a:t>
            </a:r>
            <a:r>
              <a:rPr lang="en-US" altLang="en-US" sz="2800"/>
              <a:t> </a:t>
            </a:r>
            <a:r>
              <a:rPr lang="en-US" altLang="en-US" sz="2800" err="1"/>
              <a:t>tiếp</a:t>
            </a:r>
            <a:r>
              <a:rPr lang="en-US" altLang="en-US" sz="2800"/>
              <a:t> </a:t>
            </a:r>
            <a:r>
              <a:rPr lang="en-US" altLang="en-US" sz="2800" err="1"/>
              <a:t>tục</a:t>
            </a:r>
            <a:r>
              <a:rPr lang="en-US" altLang="en-US" sz="2800"/>
              <a:t> </a:t>
            </a:r>
            <a:r>
              <a:rPr lang="en-US" altLang="en-US" sz="2800" err="1"/>
              <a:t>suốt</a:t>
            </a:r>
            <a:r>
              <a:rPr lang="en-US" altLang="en-US" sz="2800"/>
              <a:t> </a:t>
            </a:r>
            <a:r>
              <a:rPr lang="en-US" altLang="en-US" sz="2800" err="1"/>
              <a:t>quá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từ</a:t>
            </a:r>
            <a:r>
              <a:rPr lang="en-US" altLang="en-US" sz="2800"/>
              <a:t> </a:t>
            </a:r>
            <a:r>
              <a:rPr lang="en-US" altLang="en-US" sz="2800" err="1"/>
              <a:t>khi</a:t>
            </a:r>
            <a:r>
              <a:rPr lang="en-US" altLang="en-US" sz="2800"/>
              <a:t> </a:t>
            </a:r>
            <a:r>
              <a:rPr lang="en-US" altLang="en-US" sz="2800" err="1"/>
              <a:t>bắt</a:t>
            </a:r>
            <a:r>
              <a:rPr lang="en-US" altLang="en-US" sz="2800"/>
              <a:t> </a:t>
            </a:r>
            <a:r>
              <a:rPr lang="en-US" altLang="en-US" sz="2800" err="1"/>
              <a:t>đầu</a:t>
            </a:r>
            <a:r>
              <a:rPr lang="en-US" altLang="en-US" sz="2800"/>
              <a:t> </a:t>
            </a:r>
            <a:r>
              <a:rPr lang="en-US" altLang="en-US" sz="2800" err="1"/>
              <a:t>đến</a:t>
            </a:r>
            <a:r>
              <a:rPr lang="en-US" altLang="en-US" sz="2800"/>
              <a:t> </a:t>
            </a:r>
            <a:r>
              <a:rPr lang="en-US" altLang="en-US" sz="2800" err="1"/>
              <a:t>lúc</a:t>
            </a:r>
            <a:r>
              <a:rPr lang="en-US" altLang="en-US" sz="2800"/>
              <a:t> </a:t>
            </a:r>
            <a:r>
              <a:rPr lang="en-US" altLang="en-US" sz="2800" err="1"/>
              <a:t>bàn</a:t>
            </a:r>
            <a:r>
              <a:rPr lang="en-US" altLang="en-US" sz="2800"/>
              <a:t> </a:t>
            </a:r>
            <a:r>
              <a:rPr lang="en-US" altLang="en-US" sz="2800" err="1"/>
              <a:t>giao</a:t>
            </a:r>
            <a:r>
              <a:rPr lang="en-US" altLang="en-US" sz="2800"/>
              <a:t> </a:t>
            </a:r>
            <a:r>
              <a:rPr lang="en-US" altLang="en-US" sz="2800" err="1"/>
              <a:t>sản</a:t>
            </a:r>
            <a:r>
              <a:rPr lang="en-US" altLang="en-US" sz="2800"/>
              <a:t> </a:t>
            </a:r>
            <a:r>
              <a:rPr lang="en-US" altLang="en-US" sz="2800" err="1"/>
              <a:t>phẩm</a:t>
            </a:r>
            <a:r>
              <a:rPr lang="en-US" altLang="en-US" sz="2800"/>
              <a:t>. </a:t>
            </a:r>
            <a:r>
              <a:rPr lang="en-US" altLang="en-US" sz="2800" err="1"/>
              <a:t>Các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phải</a:t>
            </a:r>
            <a:r>
              <a:rPr lang="en-US" altLang="en-US" sz="2800"/>
              <a:t> </a:t>
            </a:r>
            <a:r>
              <a:rPr lang="en-US" altLang="en-US" sz="2800" err="1"/>
              <a:t>điều</a:t>
            </a:r>
            <a:r>
              <a:rPr lang="en-US" altLang="en-US" sz="2800"/>
              <a:t> </a:t>
            </a:r>
            <a:r>
              <a:rPr lang="en-US" altLang="en-US" sz="2800" err="1"/>
              <a:t>chỉnh</a:t>
            </a:r>
            <a:r>
              <a:rPr lang="en-US" altLang="en-US" sz="2800"/>
              <a:t> </a:t>
            </a:r>
            <a:r>
              <a:rPr lang="en-US" altLang="en-US" sz="2800" err="1"/>
              <a:t>thường</a:t>
            </a:r>
            <a:r>
              <a:rPr lang="en-US" altLang="en-US" sz="2800"/>
              <a:t> </a:t>
            </a:r>
            <a:r>
              <a:rPr lang="en-US" altLang="en-US" sz="2800" err="1"/>
              <a:t>xuyên</a:t>
            </a:r>
            <a:r>
              <a:rPr lang="en-US" altLang="en-US" sz="2800"/>
              <a:t> </a:t>
            </a:r>
            <a:r>
              <a:rPr lang="en-US" altLang="en-US" sz="2800" err="1"/>
              <a:t>mỗi</a:t>
            </a:r>
            <a:r>
              <a:rPr lang="en-US" altLang="en-US" sz="2800"/>
              <a:t> </a:t>
            </a:r>
            <a:r>
              <a:rPr lang="en-US" altLang="en-US" sz="2800" err="1"/>
              <a:t>khi</a:t>
            </a:r>
            <a:r>
              <a:rPr lang="en-US" altLang="en-US" sz="2800"/>
              <a:t> </a:t>
            </a:r>
            <a:r>
              <a:rPr lang="en-US" altLang="en-US" sz="2800" err="1"/>
              <a:t>có</a:t>
            </a:r>
            <a:r>
              <a:rPr lang="en-US" altLang="en-US" sz="2800"/>
              <a:t> </a:t>
            </a:r>
            <a:r>
              <a:rPr lang="en-US" altLang="en-US" sz="2800" err="1"/>
              <a:t>thông</a:t>
            </a:r>
            <a:r>
              <a:rPr lang="en-US" altLang="en-US" sz="2800"/>
              <a:t> tin </a:t>
            </a:r>
            <a:r>
              <a:rPr lang="en-US" altLang="en-US" sz="2800" err="1"/>
              <a:t>mới</a:t>
            </a:r>
            <a:r>
              <a:rPr lang="en-US" altLang="en-US" sz="2800"/>
              <a:t>.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Nhiều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khác</a:t>
            </a:r>
            <a:r>
              <a:rPr lang="en-US" altLang="en-US" sz="2800"/>
              <a:t> </a:t>
            </a:r>
            <a:r>
              <a:rPr lang="en-US" altLang="en-US" sz="2800" err="1"/>
              <a:t>cần</a:t>
            </a:r>
            <a:r>
              <a:rPr lang="en-US" altLang="en-US" sz="2800"/>
              <a:t> </a:t>
            </a:r>
            <a:r>
              <a:rPr lang="en-US" altLang="en-US" sz="2800" err="1"/>
              <a:t>được</a:t>
            </a:r>
            <a:r>
              <a:rPr lang="en-US" altLang="en-US" sz="2800"/>
              <a:t> </a:t>
            </a:r>
            <a:r>
              <a:rPr lang="en-US" altLang="en-US" sz="2800" err="1"/>
              <a:t>lập</a:t>
            </a:r>
            <a:r>
              <a:rPr lang="en-US" altLang="en-US" sz="2800"/>
              <a:t> </a:t>
            </a:r>
            <a:r>
              <a:rPr lang="en-US" altLang="en-US" sz="2800" err="1"/>
              <a:t>để</a:t>
            </a:r>
            <a:r>
              <a:rPr lang="en-US" altLang="en-US" sz="2800"/>
              <a:t> </a:t>
            </a:r>
            <a:r>
              <a:rPr lang="en-US" altLang="en-US" sz="2800" err="1"/>
              <a:t>trợ</a:t>
            </a:r>
            <a:r>
              <a:rPr lang="en-US" altLang="en-US" sz="2800"/>
              <a:t> </a:t>
            </a:r>
            <a:r>
              <a:rPr lang="en-US" altLang="en-US" sz="2800" err="1"/>
              <a:t>giúp</a:t>
            </a:r>
            <a:r>
              <a:rPr lang="en-US" altLang="en-US" sz="2800"/>
              <a:t> </a:t>
            </a:r>
            <a:r>
              <a:rPr lang="en-US" altLang="en-US" sz="2800" err="1"/>
              <a:t>kế</a:t>
            </a:r>
            <a:r>
              <a:rPr lang="en-US" altLang="en-US" sz="2800"/>
              <a:t> </a:t>
            </a:r>
            <a:r>
              <a:rPr lang="en-US" altLang="en-US" sz="2800" err="1"/>
              <a:t>hoạch</a:t>
            </a:r>
            <a:r>
              <a:rPr lang="en-US" altLang="en-US" sz="2800"/>
              <a:t> </a:t>
            </a:r>
            <a:r>
              <a:rPr lang="en-US" altLang="en-US" sz="2800" err="1"/>
              <a:t>chính</a:t>
            </a:r>
            <a:r>
              <a:rPr lang="en-US" altLang="en-US" sz="2800"/>
              <a:t> </a:t>
            </a:r>
            <a:r>
              <a:rPr lang="en-US" altLang="en-US" sz="2800" err="1"/>
              <a:t>về</a:t>
            </a:r>
            <a:r>
              <a:rPr lang="en-US" altLang="en-US" sz="2800"/>
              <a:t> </a:t>
            </a:r>
            <a:r>
              <a:rPr lang="en-US" altLang="en-US" sz="2800" err="1"/>
              <a:t>lịch</a:t>
            </a:r>
            <a:r>
              <a:rPr lang="en-US" altLang="en-US" sz="2800"/>
              <a:t> </a:t>
            </a:r>
            <a:r>
              <a:rPr lang="en-US" altLang="en-US" sz="2800" err="1"/>
              <a:t>trình</a:t>
            </a:r>
            <a:r>
              <a:rPr lang="en-US" altLang="en-US" sz="2800"/>
              <a:t> </a:t>
            </a:r>
            <a:r>
              <a:rPr lang="en-US" altLang="en-US" sz="2800" err="1"/>
              <a:t>và</a:t>
            </a:r>
            <a:r>
              <a:rPr lang="en-US" altLang="en-US" sz="2800"/>
              <a:t> </a:t>
            </a:r>
            <a:r>
              <a:rPr lang="en-US" altLang="en-US" sz="2800" err="1"/>
              <a:t>ngân</a:t>
            </a:r>
            <a:r>
              <a:rPr lang="en-US" altLang="en-US" sz="2800"/>
              <a:t> </a:t>
            </a:r>
            <a:r>
              <a:rPr lang="en-US" altLang="en-US" sz="2800" err="1"/>
              <a:t>sách</a:t>
            </a:r>
            <a:r>
              <a:rPr lang="en-US" altLang="en-US" sz="2800"/>
              <a:t>.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en-US" sz="24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Lập</a:t>
            </a:r>
            <a:r>
              <a:rPr lang="en-US" sz="3600" b="1"/>
              <a:t> </a:t>
            </a:r>
            <a:r>
              <a:rPr lang="en-US" sz="3600" b="1" err="1"/>
              <a:t>kế</a:t>
            </a:r>
            <a:r>
              <a:rPr lang="en-US" sz="3600" b="1"/>
              <a:t> </a:t>
            </a:r>
            <a:r>
              <a:rPr lang="en-US" sz="3600" b="1" err="1"/>
              <a:t>hoạch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10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/>
              <a:t>Con </a:t>
            </a:r>
            <a:r>
              <a:rPr lang="en-US" altLang="en-US" sz="2800" err="1"/>
              <a:t>người</a:t>
            </a:r>
            <a:endParaRPr lang="en-US" altLang="en-US" sz="28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Là</a:t>
            </a:r>
            <a:r>
              <a:rPr lang="en-US" altLang="en-US"/>
              <a:t> </a:t>
            </a:r>
            <a:r>
              <a:rPr lang="en-US" altLang="en-US" err="1"/>
              <a:t>nhân</a:t>
            </a:r>
            <a:r>
              <a:rPr lang="en-US" altLang="en-US"/>
              <a:t> </a:t>
            </a:r>
            <a:r>
              <a:rPr lang="en-US" altLang="en-US" err="1"/>
              <a:t>tố</a:t>
            </a:r>
            <a:r>
              <a:rPr lang="en-US" altLang="en-US"/>
              <a:t> </a:t>
            </a:r>
            <a:r>
              <a:rPr lang="en-US" altLang="en-US" err="1"/>
              <a:t>quan</a:t>
            </a:r>
            <a:r>
              <a:rPr lang="en-US" altLang="en-US"/>
              <a:t> </a:t>
            </a:r>
            <a:r>
              <a:rPr lang="en-US" altLang="en-US" err="1"/>
              <a:t>trọng</a:t>
            </a:r>
            <a:r>
              <a:rPr lang="en-US" altLang="en-US"/>
              <a:t> </a:t>
            </a:r>
            <a:r>
              <a:rPr lang="en-US" altLang="en-US" err="1"/>
              <a:t>nhất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Cần</a:t>
            </a:r>
            <a:r>
              <a:rPr lang="en-US" altLang="en-US"/>
              <a:t> </a:t>
            </a:r>
            <a:r>
              <a:rPr lang="en-US" altLang="en-US" err="1"/>
              <a:t>có</a:t>
            </a:r>
            <a:r>
              <a:rPr lang="en-US" altLang="en-US"/>
              <a:t> </a:t>
            </a: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thành</a:t>
            </a:r>
            <a:r>
              <a:rPr lang="en-US" altLang="en-US"/>
              <a:t> </a:t>
            </a:r>
            <a:r>
              <a:rPr lang="en-US" altLang="en-US" err="1"/>
              <a:t>viên</a:t>
            </a:r>
            <a:r>
              <a:rPr lang="en-US" altLang="en-US"/>
              <a:t> </a:t>
            </a:r>
            <a:r>
              <a:rPr lang="en-US" altLang="en-US" err="1"/>
              <a:t>có</a:t>
            </a:r>
            <a:r>
              <a:rPr lang="en-US" altLang="en-US"/>
              <a:t> </a:t>
            </a:r>
            <a:r>
              <a:rPr lang="en-US" altLang="en-US" err="1"/>
              <a:t>năng</a:t>
            </a:r>
            <a:r>
              <a:rPr lang="en-US" altLang="en-US"/>
              <a:t> </a:t>
            </a:r>
            <a:r>
              <a:rPr lang="en-US" altLang="en-US" err="1"/>
              <a:t>lực</a:t>
            </a:r>
            <a:r>
              <a:rPr lang="en-US" altLang="en-US"/>
              <a:t>, </a:t>
            </a:r>
            <a:r>
              <a:rPr lang="en-US" altLang="en-US" err="1"/>
              <a:t>cơ</a:t>
            </a:r>
            <a:r>
              <a:rPr lang="en-US" altLang="en-US"/>
              <a:t> </a:t>
            </a:r>
            <a:r>
              <a:rPr lang="en-US" altLang="en-US" err="1"/>
              <a:t>cấu</a:t>
            </a:r>
            <a:r>
              <a:rPr lang="en-US" altLang="en-US"/>
              <a:t> </a:t>
            </a:r>
            <a:r>
              <a:rPr lang="en-US" altLang="en-US" err="1"/>
              <a:t>phù</a:t>
            </a:r>
            <a:r>
              <a:rPr lang="en-US" altLang="en-US"/>
              <a:t> </a:t>
            </a:r>
            <a:r>
              <a:rPr lang="en-US" altLang="en-US" err="1"/>
              <a:t>hợp</a:t>
            </a:r>
            <a:endParaRPr lang="en-US" altLang="en-US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Mỗi</a:t>
            </a:r>
            <a:r>
              <a:rPr lang="en-US" altLang="en-US"/>
              <a:t> </a:t>
            </a:r>
            <a:r>
              <a:rPr lang="en-US" altLang="en-US" err="1"/>
              <a:t>giai</a:t>
            </a:r>
            <a:r>
              <a:rPr lang="en-US" altLang="en-US"/>
              <a:t> </a:t>
            </a:r>
            <a:r>
              <a:rPr lang="en-US" altLang="en-US" err="1"/>
              <a:t>đoạn</a:t>
            </a:r>
            <a:r>
              <a:rPr lang="en-US" altLang="en-US"/>
              <a:t> </a:t>
            </a:r>
            <a:r>
              <a:rPr lang="en-US" altLang="en-US" err="1"/>
              <a:t>cần</a:t>
            </a:r>
            <a:r>
              <a:rPr lang="en-US" altLang="en-US"/>
              <a:t> </a:t>
            </a:r>
            <a:r>
              <a:rPr lang="en-US" altLang="en-US" err="1"/>
              <a:t>số</a:t>
            </a:r>
            <a:r>
              <a:rPr lang="en-US" altLang="en-US"/>
              <a:t> </a:t>
            </a:r>
            <a:r>
              <a:rPr lang="en-US" altLang="en-US" err="1"/>
              <a:t>người</a:t>
            </a:r>
            <a:r>
              <a:rPr lang="en-US" altLang="en-US"/>
              <a:t>, </a:t>
            </a:r>
            <a:r>
              <a:rPr lang="en-US" altLang="en-US" err="1"/>
              <a:t>năng</a:t>
            </a:r>
            <a:r>
              <a:rPr lang="en-US" altLang="en-US"/>
              <a:t> </a:t>
            </a:r>
            <a:r>
              <a:rPr lang="en-US" altLang="en-US" err="1"/>
              <a:t>lực</a:t>
            </a:r>
            <a:r>
              <a:rPr lang="en-US" altLang="en-US"/>
              <a:t> </a:t>
            </a:r>
            <a:r>
              <a:rPr lang="en-US" altLang="en-US" err="1"/>
              <a:t>khác</a:t>
            </a:r>
            <a:r>
              <a:rPr lang="en-US" altLang="en-US"/>
              <a:t> </a:t>
            </a:r>
            <a:r>
              <a:rPr lang="en-US" altLang="en-US" err="1"/>
              <a:t>nhau</a:t>
            </a:r>
            <a:endParaRPr lang="en-US" altLang="en-US"/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Phần</a:t>
            </a:r>
            <a:r>
              <a:rPr lang="en-US" altLang="en-US" sz="2800"/>
              <a:t> </a:t>
            </a:r>
            <a:r>
              <a:rPr lang="en-US" altLang="en-US" sz="2800" err="1"/>
              <a:t>mềm</a:t>
            </a:r>
            <a:r>
              <a:rPr lang="en-US" altLang="en-US" sz="2800"/>
              <a:t> </a:t>
            </a:r>
            <a:r>
              <a:rPr lang="en-US" altLang="en-US" sz="2800" err="1"/>
              <a:t>dùng</a:t>
            </a:r>
            <a:r>
              <a:rPr lang="en-US" altLang="en-US" sz="2800"/>
              <a:t> </a:t>
            </a:r>
            <a:r>
              <a:rPr lang="en-US" altLang="en-US" sz="2800" err="1"/>
              <a:t>lại</a:t>
            </a:r>
            <a:r>
              <a:rPr lang="en-US" altLang="en-US" sz="2800"/>
              <a:t> </a:t>
            </a:r>
            <a:r>
              <a:rPr lang="en-US" altLang="en-US" sz="2800" err="1"/>
              <a:t>được</a:t>
            </a:r>
            <a:endParaRPr lang="en-US" altLang="en-US" sz="280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thành</a:t>
            </a:r>
            <a:r>
              <a:rPr lang="en-US" altLang="en-US"/>
              <a:t> </a:t>
            </a:r>
            <a:r>
              <a:rPr lang="en-US" altLang="en-US" err="1"/>
              <a:t>phần</a:t>
            </a:r>
            <a:r>
              <a:rPr lang="en-US" altLang="en-US"/>
              <a:t> </a:t>
            </a:r>
            <a:r>
              <a:rPr lang="en-US" altLang="en-US" err="1"/>
              <a:t>đã</a:t>
            </a:r>
            <a:r>
              <a:rPr lang="en-US" altLang="en-US"/>
              <a:t> </a:t>
            </a:r>
            <a:r>
              <a:rPr lang="en-US" altLang="en-US" err="1"/>
              <a:t>được</a:t>
            </a:r>
            <a:r>
              <a:rPr lang="en-US" altLang="en-US"/>
              <a:t> </a:t>
            </a:r>
            <a:r>
              <a:rPr lang="en-US" altLang="en-US" err="1"/>
              <a:t>đóng</a:t>
            </a:r>
            <a:r>
              <a:rPr lang="en-US" altLang="en-US"/>
              <a:t> </a:t>
            </a:r>
            <a:r>
              <a:rPr lang="en-US" altLang="en-US" err="1"/>
              <a:t>gói</a:t>
            </a:r>
            <a:r>
              <a:rPr lang="en-US" altLang="en-US"/>
              <a:t> (</a:t>
            </a:r>
            <a:r>
              <a:rPr lang="en-US" altLang="en-US" err="1"/>
              <a:t>dễ</a:t>
            </a:r>
            <a:r>
              <a:rPr lang="en-US" altLang="en-US"/>
              <a:t> </a:t>
            </a:r>
            <a:r>
              <a:rPr lang="en-US" altLang="en-US" err="1"/>
              <a:t>dàng</a:t>
            </a:r>
            <a:r>
              <a:rPr lang="en-US" altLang="en-US"/>
              <a:t> </a:t>
            </a:r>
            <a:r>
              <a:rPr lang="en-US" altLang="en-US" err="1"/>
              <a:t>dùng</a:t>
            </a:r>
            <a:r>
              <a:rPr lang="en-US" altLang="en-US"/>
              <a:t> </a:t>
            </a:r>
            <a:r>
              <a:rPr lang="en-US" altLang="en-US" err="1"/>
              <a:t>lại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en-US" err="1"/>
              <a:t>Các</a:t>
            </a:r>
            <a:r>
              <a:rPr lang="en-US" altLang="en-US"/>
              <a:t> </a:t>
            </a:r>
            <a:r>
              <a:rPr lang="en-US" altLang="en-US" err="1"/>
              <a:t>thành</a:t>
            </a:r>
            <a:r>
              <a:rPr lang="en-US" altLang="en-US"/>
              <a:t> </a:t>
            </a:r>
            <a:r>
              <a:rPr lang="en-US" altLang="en-US" err="1"/>
              <a:t>phần</a:t>
            </a:r>
            <a:r>
              <a:rPr lang="en-US" altLang="en-US"/>
              <a:t> </a:t>
            </a:r>
            <a:r>
              <a:rPr lang="en-US" altLang="en-US" err="1"/>
              <a:t>đã</a:t>
            </a:r>
            <a:r>
              <a:rPr lang="en-US" altLang="en-US"/>
              <a:t> </a:t>
            </a:r>
            <a:r>
              <a:rPr lang="en-US" altLang="en-US" err="1"/>
              <a:t>được</a:t>
            </a:r>
            <a:r>
              <a:rPr lang="en-US" altLang="en-US"/>
              <a:t> </a:t>
            </a:r>
            <a:r>
              <a:rPr lang="en-US" altLang="en-US" err="1"/>
              <a:t>kiểm</a:t>
            </a:r>
            <a:r>
              <a:rPr lang="en-US" altLang="en-US"/>
              <a:t> </a:t>
            </a:r>
            <a:r>
              <a:rPr lang="en-US" altLang="en-US" err="1"/>
              <a:t>nghiệm</a:t>
            </a:r>
            <a:r>
              <a:rPr lang="en-US" altLang="en-US"/>
              <a:t> </a:t>
            </a:r>
            <a:r>
              <a:rPr lang="en-US" altLang="en-US" err="1"/>
              <a:t>tốt</a:t>
            </a:r>
            <a:r>
              <a:rPr lang="en-US" altLang="en-US"/>
              <a:t> (</a:t>
            </a:r>
            <a:r>
              <a:rPr lang="en-US" altLang="en-US" err="1"/>
              <a:t>dễ</a:t>
            </a:r>
            <a:r>
              <a:rPr lang="en-US" altLang="en-US"/>
              <a:t> </a:t>
            </a:r>
            <a:r>
              <a:rPr lang="en-US" altLang="en-US" err="1"/>
              <a:t>dàng</a:t>
            </a:r>
            <a:r>
              <a:rPr lang="en-US" altLang="en-US"/>
              <a:t> </a:t>
            </a:r>
            <a:r>
              <a:rPr lang="en-US" altLang="en-US" err="1"/>
              <a:t>sửa</a:t>
            </a:r>
            <a:r>
              <a:rPr lang="en-US" altLang="en-US"/>
              <a:t> </a:t>
            </a:r>
            <a:r>
              <a:rPr lang="en-US" altLang="en-US" err="1"/>
              <a:t>chữa</a:t>
            </a:r>
            <a:r>
              <a:rPr lang="en-US" altLang="en-US"/>
              <a:t> </a:t>
            </a:r>
            <a:r>
              <a:rPr lang="en-US" altLang="en-US" err="1"/>
              <a:t>để</a:t>
            </a:r>
            <a:r>
              <a:rPr lang="en-US" altLang="en-US"/>
              <a:t> </a:t>
            </a:r>
            <a:r>
              <a:rPr lang="en-US" altLang="en-US" err="1"/>
              <a:t>phục</a:t>
            </a:r>
            <a:r>
              <a:rPr lang="en-US" altLang="en-US"/>
              <a:t> </a:t>
            </a:r>
            <a:r>
              <a:rPr lang="en-US" altLang="en-US" err="1"/>
              <a:t>vụ</a:t>
            </a:r>
            <a:r>
              <a:rPr lang="en-US" altLang="en-US"/>
              <a:t> </a:t>
            </a:r>
            <a:r>
              <a:rPr lang="en-US" altLang="en-US" err="1"/>
              <a:t>cho</a:t>
            </a:r>
            <a:r>
              <a:rPr lang="en-US" altLang="en-US"/>
              <a:t> </a:t>
            </a:r>
            <a:r>
              <a:rPr lang="en-US" altLang="en-US" err="1"/>
              <a:t>dự</a:t>
            </a:r>
            <a:r>
              <a:rPr lang="en-US" altLang="en-US"/>
              <a:t> </a:t>
            </a:r>
            <a:r>
              <a:rPr lang="en-US" altLang="en-US" err="1"/>
              <a:t>án</a:t>
            </a:r>
            <a:r>
              <a:rPr lang="en-US" altLang="en-US"/>
              <a:t>)</a:t>
            </a:r>
          </a:p>
          <a:p>
            <a:pPr marL="307975" indent="-307975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defRPr/>
            </a:pPr>
            <a:r>
              <a:rPr lang="en-US" altLang="en-US" sz="2800" err="1"/>
              <a:t>Phần</a:t>
            </a:r>
            <a:r>
              <a:rPr lang="en-US" altLang="en-US" sz="2800"/>
              <a:t> </a:t>
            </a:r>
            <a:r>
              <a:rPr lang="en-US" altLang="en-US" sz="2800" err="1"/>
              <a:t>cứng</a:t>
            </a:r>
            <a:r>
              <a:rPr lang="en-US" altLang="en-US" sz="2800"/>
              <a:t>/</a:t>
            </a:r>
            <a:r>
              <a:rPr lang="en-US" altLang="en-US" sz="2800" err="1"/>
              <a:t>công</a:t>
            </a:r>
            <a:r>
              <a:rPr lang="en-US" altLang="en-US" sz="2800"/>
              <a:t> </a:t>
            </a:r>
            <a:r>
              <a:rPr lang="en-US" altLang="en-US" sz="2800" err="1"/>
              <a:t>cụ</a:t>
            </a:r>
            <a:r>
              <a:rPr lang="en-US" altLang="en-US" sz="2800"/>
              <a:t> </a:t>
            </a:r>
            <a:r>
              <a:rPr lang="en-US" altLang="en-US" sz="2800" err="1"/>
              <a:t>phần</a:t>
            </a:r>
            <a:r>
              <a:rPr lang="en-US" altLang="en-US" sz="2800"/>
              <a:t> </a:t>
            </a:r>
            <a:r>
              <a:rPr lang="en-US" altLang="en-US" sz="2800" err="1"/>
              <a:t>mềm</a:t>
            </a:r>
            <a:r>
              <a:rPr lang="en-US" altLang="en-US" sz="2800"/>
              <a:t> </a:t>
            </a:r>
            <a:r>
              <a:rPr lang="en-US" altLang="en-US" sz="2800" err="1"/>
              <a:t>cần</a:t>
            </a:r>
            <a:r>
              <a:rPr lang="en-US" altLang="en-US" sz="2800"/>
              <a:t> chia </a:t>
            </a:r>
            <a:r>
              <a:rPr lang="en-US" altLang="en-US" sz="2800" err="1"/>
              <a:t>sẻ</a:t>
            </a:r>
            <a:endParaRPr lang="en-US" altLang="en-US" sz="280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en-US" sz="24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Xác</a:t>
            </a:r>
            <a:r>
              <a:rPr lang="en-US" sz="3600" b="1"/>
              <a:t> </a:t>
            </a:r>
            <a:r>
              <a:rPr lang="en-US" sz="3600" b="1" err="1"/>
              <a:t>định</a:t>
            </a:r>
            <a:r>
              <a:rPr lang="en-US" sz="3600" b="1"/>
              <a:t> </a:t>
            </a:r>
            <a:r>
              <a:rPr lang="en-US" sz="3600" b="1" err="1"/>
              <a:t>nguồn</a:t>
            </a:r>
            <a:r>
              <a:rPr lang="en-US" sz="3600" b="1"/>
              <a:t> </a:t>
            </a:r>
            <a:r>
              <a:rPr lang="en-US" sz="3600" b="1" err="1"/>
              <a:t>lực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57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327546" y="1493838"/>
            <a:ext cx="8435454" cy="4830762"/>
          </a:xfrm>
        </p:spPr>
        <p:txBody>
          <a:bodyPr>
            <a:normAutofit/>
          </a:bodyPr>
          <a:lstStyle/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en-US" sz="2400"/>
          </a:p>
          <a:p>
            <a:pPr marL="571500" indent="-571500" algn="just" eaLnBrk="1" hangingPunct="1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382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err="1"/>
              <a:t>Các</a:t>
            </a:r>
            <a:r>
              <a:rPr lang="en-US" sz="3600" b="1"/>
              <a:t> </a:t>
            </a:r>
            <a:r>
              <a:rPr lang="en-US" sz="3600" b="1" err="1"/>
              <a:t>kế</a:t>
            </a:r>
            <a:r>
              <a:rPr lang="en-US" sz="3600" b="1"/>
              <a:t> </a:t>
            </a:r>
            <a:r>
              <a:rPr lang="en-US" sz="3600" b="1" err="1"/>
              <a:t>hoạch</a:t>
            </a:r>
            <a:r>
              <a:rPr lang="en-US" sz="3600" b="1"/>
              <a:t> </a:t>
            </a:r>
            <a:r>
              <a:rPr lang="en-US" sz="3600" b="1" err="1"/>
              <a:t>khác</a:t>
            </a:r>
            <a:r>
              <a:rPr lang="en-US" sz="3600" b="1"/>
              <a:t> </a:t>
            </a:r>
            <a:r>
              <a:rPr lang="en-US" sz="3600" b="1" err="1"/>
              <a:t>của</a:t>
            </a:r>
            <a:r>
              <a:rPr lang="en-US" sz="3600" b="1"/>
              <a:t> </a:t>
            </a:r>
            <a:r>
              <a:rPr lang="en-US" sz="3600" b="1" err="1"/>
              <a:t>dự</a:t>
            </a:r>
            <a:r>
              <a:rPr lang="en-US" sz="3600" b="1"/>
              <a:t> </a:t>
            </a:r>
            <a:r>
              <a:rPr lang="en-US" sz="3600" b="1" err="1"/>
              <a:t>án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55EAD65-1A48-500C-8641-03BBD3C57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55000"/>
              </p:ext>
            </p:extLst>
          </p:nvPr>
        </p:nvGraphicFramePr>
        <p:xfrm>
          <a:off x="381000" y="1600200"/>
          <a:ext cx="8382000" cy="3596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596557441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01362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Tên</a:t>
                      </a:r>
                      <a:r>
                        <a:rPr lang="en-US" sz="2400"/>
                        <a:t> </a:t>
                      </a:r>
                      <a:r>
                        <a:rPr lang="en-US" sz="2400" err="1"/>
                        <a:t>kế</a:t>
                      </a:r>
                      <a:r>
                        <a:rPr lang="en-US" sz="2400"/>
                        <a:t> </a:t>
                      </a:r>
                      <a:r>
                        <a:rPr lang="en-US" sz="2400" err="1"/>
                        <a:t>hoạch</a:t>
                      </a:r>
                      <a:endParaRPr lang="en-US" sz="24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Mô</a:t>
                      </a:r>
                      <a:r>
                        <a:rPr lang="en-US" sz="2400"/>
                        <a:t> </a:t>
                      </a:r>
                      <a:r>
                        <a:rPr lang="en-US" sz="2400" err="1"/>
                        <a:t>tả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46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err="1"/>
                        <a:t>Kế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hoạch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chất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lượng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Mô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tả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thủ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tục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chuẩn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chất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lượng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áp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dụng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5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err="1"/>
                        <a:t>Kế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hoạch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thầm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định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Mô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tả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cách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thức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nguồn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lực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lịch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trình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thẩm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đinh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58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err="1"/>
                        <a:t>Kế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hoạch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quản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lý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cấu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hình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Mô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tả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thủ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tục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cấu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trúc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quản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lý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cấu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hình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66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err="1"/>
                        <a:t>Kế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hoạch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bảo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trì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Chỉ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yêu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cầu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chi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phí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nguồn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lực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cần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cho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bảo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trì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err="1"/>
                        <a:t>Kế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hoạch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phát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triển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đội</a:t>
                      </a:r>
                      <a:r>
                        <a:rPr lang="en-US" sz="2200"/>
                        <a:t> </a:t>
                      </a:r>
                      <a:r>
                        <a:rPr lang="en-US" sz="2200" err="1"/>
                        <a:t>ngũ</a:t>
                      </a:r>
                      <a:endParaRPr lang="en-US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Mô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tả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kỹ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năng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và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kinh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nghiệm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của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thành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viên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dự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án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sẽ</a:t>
                      </a:r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cần</a:t>
                      </a:r>
                      <a:endPara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1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3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61087</TotalTime>
  <Words>1709</Words>
  <Application>Microsoft Office PowerPoint</Application>
  <PresentationFormat>On-screen Show (4:3)</PresentationFormat>
  <Paragraphs>326</Paragraphs>
  <Slides>34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Wingdings 2</vt:lpstr>
      <vt:lpstr>Equity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</dc:creator>
  <cp:lastModifiedBy>Mạnh Thiên Lý</cp:lastModifiedBy>
  <cp:revision>409</cp:revision>
  <dcterms:created xsi:type="dcterms:W3CDTF">2010-02-23T11:36:42Z</dcterms:created>
  <dcterms:modified xsi:type="dcterms:W3CDTF">2022-08-31T15:58:58Z</dcterms:modified>
</cp:coreProperties>
</file>