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85" r:id="rId5"/>
    <p:sldId id="441" r:id="rId6"/>
    <p:sldId id="48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2F2F"/>
    <a:srgbClr val="D51C29"/>
    <a:srgbClr val="2C3E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6" autoAdjust="0"/>
    <p:restoredTop sz="94434" autoAdjust="0"/>
  </p:normalViewPr>
  <p:slideViewPr>
    <p:cSldViewPr snapToGrid="0" showGuides="1">
      <p:cViewPr varScale="1">
        <p:scale>
          <a:sx n="113" d="100"/>
          <a:sy n="113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7958798" y="3443288"/>
            <a:ext cx="4233201" cy="34147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730" y="233160"/>
            <a:ext cx="2708031" cy="835449"/>
          </a:xfrm>
          <a:prstGeom prst="rect">
            <a:avLst/>
          </a:prstGeom>
        </p:spPr>
      </p:pic>
      <p:sp>
        <p:nvSpPr>
          <p:cNvPr id="4" name="文本框 4"/>
          <p:cNvSpPr txBox="1"/>
          <p:nvPr userDrawn="1"/>
        </p:nvSpPr>
        <p:spPr>
          <a:xfrm>
            <a:off x="4760730" y="1103916"/>
            <a:ext cx="2809295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600" b="1" u="sng" dirty="0">
                <a:solidFill>
                  <a:srgbClr val="D51C29"/>
                </a:solidFill>
                <a:latin typeface="Calibri" panose="020F0502020204030204" pitchFamily="34" charset="0"/>
              </a:rPr>
              <a:t>KHOA CÔNG</a:t>
            </a:r>
            <a:r>
              <a:rPr lang="en-US" altLang="zh-CN" sz="1600" b="1" u="sng" baseline="0" dirty="0">
                <a:solidFill>
                  <a:srgbClr val="D51C29"/>
                </a:solidFill>
                <a:latin typeface="Calibri" panose="020F0502020204030204" pitchFamily="34" charset="0"/>
              </a:rPr>
              <a:t> NGHỆ THÔNG TIN</a:t>
            </a:r>
            <a:endParaRPr lang="en-US" altLang="zh-CN" sz="1600" b="1" u="sng" dirty="0">
              <a:solidFill>
                <a:srgbClr val="D51C29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1521978"/>
            <a:ext cx="2213113" cy="2599729"/>
          </a:xfrm>
          <a:prstGeom prst="rect">
            <a:avLst/>
          </a:prstGeom>
        </p:spPr>
      </p:pic>
      <p:pic>
        <p:nvPicPr>
          <p:cNvPr id="7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1313172" y="0"/>
            <a:ext cx="878828" cy="89192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57925"/>
            <a:ext cx="6096000" cy="555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9" y="218874"/>
            <a:ext cx="2268720" cy="666951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159762" y="885825"/>
            <a:ext cx="2569542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1400" b="1" u="sng" dirty="0">
                <a:solidFill>
                  <a:srgbClr val="D51C29"/>
                </a:solidFill>
                <a:latin typeface="Calibri" panose="020F0502020204030204" pitchFamily="34" charset="0"/>
              </a:rPr>
              <a:t>KHOA CÔNG</a:t>
            </a:r>
            <a:r>
              <a:rPr lang="en-US" altLang="zh-CN" sz="1400" b="1" u="sng" baseline="0" dirty="0">
                <a:solidFill>
                  <a:srgbClr val="D51C29"/>
                </a:solidFill>
                <a:latin typeface="Calibri" panose="020F0502020204030204" pitchFamily="34" charset="0"/>
              </a:rPr>
              <a:t> NGHỆ THÔNG TIN</a:t>
            </a:r>
            <a:endParaRPr lang="en-US" altLang="zh-CN" sz="1400" b="1" u="sng" dirty="0">
              <a:solidFill>
                <a:srgbClr val="D51C2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4014"/>
            <a:ext cx="10972800" cy="788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91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96038"/>
            <a:ext cx="7416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00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960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235902D-3854-4A57-83AB-58363155F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77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557766" cy="141844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602899" y="628757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2052700-9C14-40BB-AC4A-3575FEFBB826}" type="slidenum">
              <a:rPr lang="en-US" b="1" smtClean="0">
                <a:latin typeface="Cambria" panose="02040503050406030204" pitchFamily="18" charset="0"/>
              </a:rPr>
              <a:t>‹#›</a:t>
            </a:fld>
            <a:endParaRPr lang="en-US" b="1" dirty="0">
              <a:latin typeface="Cambria" panose="02040503050406030204" pitchFamily="18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0" y="6457950"/>
            <a:ext cx="11458575" cy="14288"/>
          </a:xfrm>
          <a:prstGeom prst="line">
            <a:avLst/>
          </a:prstGeom>
          <a:ln w="28575">
            <a:solidFill>
              <a:srgbClr val="D3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6517929"/>
            <a:ext cx="1003300" cy="2942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025524" y="6517929"/>
            <a:ext cx="23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D51C29"/>
                </a:solidFill>
                <a:latin typeface="Cambria" panose="02040503050406030204" pitchFamily="18" charset="0"/>
              </a:rPr>
              <a:t>KHOA</a:t>
            </a:r>
            <a:r>
              <a:rPr lang="en-US" sz="1200" b="1" baseline="0" dirty="0">
                <a:solidFill>
                  <a:srgbClr val="D51C29"/>
                </a:solidFill>
                <a:latin typeface="Cambria" panose="02040503050406030204" pitchFamily="18" charset="0"/>
              </a:rPr>
              <a:t> CÔNG NGHỆ THÔNG TIN</a:t>
            </a:r>
            <a:endParaRPr lang="en-US" sz="1200" b="1" dirty="0">
              <a:solidFill>
                <a:srgbClr val="D51C29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70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2148842" y="1625116"/>
            <a:ext cx="8491299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8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HỆ QUẢN TRỊ CƠ SỞ DỮ LIỆU</a:t>
            </a:r>
          </a:p>
        </p:txBody>
      </p:sp>
      <p:grpSp>
        <p:nvGrpSpPr>
          <p:cNvPr id="40" name="组合 8">
            <a:extLst>
              <a:ext uri="{FF2B5EF4-FFF2-40B4-BE49-F238E27FC236}">
                <a16:creationId xmlns:a16="http://schemas.microsoft.com/office/drawing/2014/main" id="{97D9BB3D-6037-4984-B1C9-6EA6F0733901}"/>
              </a:ext>
            </a:extLst>
          </p:cNvPr>
          <p:cNvGrpSpPr/>
          <p:nvPr/>
        </p:nvGrpSpPr>
        <p:grpSpPr>
          <a:xfrm>
            <a:off x="4520691" y="3904274"/>
            <a:ext cx="416937" cy="416934"/>
            <a:chOff x="891974" y="4415843"/>
            <a:chExt cx="450443" cy="450443"/>
          </a:xfrm>
        </p:grpSpPr>
        <p:sp>
          <p:nvSpPr>
            <p:cNvPr id="41" name="椭圆 9">
              <a:extLst>
                <a:ext uri="{FF2B5EF4-FFF2-40B4-BE49-F238E27FC236}">
                  <a16:creationId xmlns:a16="http://schemas.microsoft.com/office/drawing/2014/main" id="{9C9DB4BA-54F7-4C0E-AE0C-B1C46DE8FD76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椭圆 39">
              <a:extLst>
                <a:ext uri="{FF2B5EF4-FFF2-40B4-BE49-F238E27FC236}">
                  <a16:creationId xmlns:a16="http://schemas.microsoft.com/office/drawing/2014/main" id="{A2EF981A-E8A3-4B9C-9705-339D975A808A}"/>
                </a:ext>
              </a:extLst>
            </p:cNvPr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5088019" y="3835602"/>
            <a:ext cx="369879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GVGD: 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THS. LÝ THỊ HUYỀN CHÂU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THS. NGÔ QUỐC HUY</a:t>
            </a:r>
          </a:p>
          <a:p>
            <a:pPr marL="342900" indent="-342900">
              <a:buAutoNum type="arabicPeriod"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+mj-ea"/>
              </a:rPr>
              <a:t>THS. NGUYỄN THỊ QUYÊN</a:t>
            </a:r>
          </a:p>
        </p:txBody>
      </p:sp>
      <p:sp>
        <p:nvSpPr>
          <p:cNvPr id="44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2004704" y="2306177"/>
            <a:ext cx="877957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b="1" dirty="0">
                <a:solidFill>
                  <a:srgbClr val="2C3E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(Database Management System)</a:t>
            </a:r>
          </a:p>
        </p:txBody>
      </p:sp>
      <p:grpSp>
        <p:nvGrpSpPr>
          <p:cNvPr id="45" name="组合 12">
            <a:extLst>
              <a:ext uri="{FF2B5EF4-FFF2-40B4-BE49-F238E27FC236}">
                <a16:creationId xmlns:a16="http://schemas.microsoft.com/office/drawing/2014/main" id="{A6373AAE-0444-45F1-A55E-2836D8D88CFA}"/>
              </a:ext>
            </a:extLst>
          </p:cNvPr>
          <p:cNvGrpSpPr/>
          <p:nvPr/>
        </p:nvGrpSpPr>
        <p:grpSpPr>
          <a:xfrm>
            <a:off x="4520691" y="5256416"/>
            <a:ext cx="416937" cy="416934"/>
            <a:chOff x="891974" y="4415843"/>
            <a:chExt cx="450443" cy="450443"/>
          </a:xfrm>
        </p:grpSpPr>
        <p:sp>
          <p:nvSpPr>
            <p:cNvPr id="46" name="椭圆 13">
              <a:extLst>
                <a:ext uri="{FF2B5EF4-FFF2-40B4-BE49-F238E27FC236}">
                  <a16:creationId xmlns:a16="http://schemas.microsoft.com/office/drawing/2014/main" id="{CDAA027D-F144-4D14-B4A5-F6916DF57A23}"/>
                </a:ext>
              </a:extLst>
            </p:cNvPr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椭圆 44">
              <a:extLst>
                <a:ext uri="{FF2B5EF4-FFF2-40B4-BE49-F238E27FC236}">
                  <a16:creationId xmlns:a16="http://schemas.microsoft.com/office/drawing/2014/main" id="{92A36B17-D0F9-46AC-BA69-068766D94A9C}"/>
                </a:ext>
              </a:extLst>
            </p:cNvPr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8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5088017" y="5256416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HỌC KỲ I – NĂM HỌC 2022-2023</a:t>
            </a:r>
          </a:p>
        </p:txBody>
      </p:sp>
      <p:sp>
        <p:nvSpPr>
          <p:cNvPr id="49" name="椭圆 13">
            <a:extLst>
              <a:ext uri="{FF2B5EF4-FFF2-40B4-BE49-F238E27FC236}">
                <a16:creationId xmlns:a16="http://schemas.microsoft.com/office/drawing/2014/main" id="{CDAA027D-F144-4D14-B4A5-F6916DF57A23}"/>
              </a:ext>
            </a:extLst>
          </p:cNvPr>
          <p:cNvSpPr/>
          <p:nvPr/>
        </p:nvSpPr>
        <p:spPr>
          <a:xfrm>
            <a:off x="4520692" y="5897645"/>
            <a:ext cx="416937" cy="416934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0" name="椭圆 11"/>
          <p:cNvSpPr/>
          <p:nvPr/>
        </p:nvSpPr>
        <p:spPr>
          <a:xfrm>
            <a:off x="4614254" y="5987353"/>
            <a:ext cx="229812" cy="237518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1" name="文本框 11">
            <a:extLst>
              <a:ext uri="{FF2B5EF4-FFF2-40B4-BE49-F238E27FC236}">
                <a16:creationId xmlns:a16="http://schemas.microsoft.com/office/drawing/2014/main" id="{C9BD2F7B-3F77-4C00-A03B-0C17F27D1349}"/>
              </a:ext>
            </a:extLst>
          </p:cNvPr>
          <p:cNvSpPr txBox="1"/>
          <p:nvPr/>
        </p:nvSpPr>
        <p:spPr>
          <a:xfrm>
            <a:off x="5088019" y="5897645"/>
            <a:ext cx="369879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KHÓA 27T-IT</a:t>
            </a:r>
          </a:p>
        </p:txBody>
      </p:sp>
      <p:sp>
        <p:nvSpPr>
          <p:cNvPr id="52" name="文本框 6">
            <a:extLst>
              <a:ext uri="{FF2B5EF4-FFF2-40B4-BE49-F238E27FC236}">
                <a16:creationId xmlns:a16="http://schemas.microsoft.com/office/drawing/2014/main" id="{CEF99411-4709-4D85-A7C3-945C4791A054}"/>
              </a:ext>
            </a:extLst>
          </p:cNvPr>
          <p:cNvSpPr txBox="1"/>
          <p:nvPr/>
        </p:nvSpPr>
        <p:spPr>
          <a:xfrm>
            <a:off x="2252898" y="2952351"/>
            <a:ext cx="877957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D32F2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CHƯƠNG 2: KHUNG NHÌN (VIEW)</a:t>
            </a:r>
          </a:p>
        </p:txBody>
      </p:sp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crosoft Business Intelligence (Data Tools)|SQL – Vi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1" y="1492997"/>
            <a:ext cx="6207162" cy="34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19"/>
          <p:cNvGrpSpPr/>
          <p:nvPr/>
        </p:nvGrpSpPr>
        <p:grpSpPr>
          <a:xfrm>
            <a:off x="1528974" y="232497"/>
            <a:ext cx="4136230" cy="721592"/>
            <a:chOff x="6096000" y="2068962"/>
            <a:chExt cx="5061857" cy="721592"/>
          </a:xfrm>
        </p:grpSpPr>
        <p:sp>
          <p:nvSpPr>
            <p:cNvPr id="7" name="文本框 20"/>
            <p:cNvSpPr txBox="1"/>
            <p:nvPr/>
          </p:nvSpPr>
          <p:spPr>
            <a:xfrm>
              <a:off x="6096000" y="2068962"/>
              <a:ext cx="24703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b="1" u="sng" dirty="0">
                  <a:solidFill>
                    <a:srgbClr val="D32F2F"/>
                  </a:solidFill>
                  <a:latin typeface="Calibri" panose="020F0502020204030204" pitchFamily="34" charset="0"/>
                </a:rPr>
                <a:t>NGOÀI LỀ</a:t>
              </a:r>
              <a:endParaRPr lang="vi-VN" sz="3600" b="1" u="sng" dirty="0">
                <a:solidFill>
                  <a:srgbClr val="D32F2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文本框 21"/>
            <p:cNvSpPr txBox="1"/>
            <p:nvPr/>
          </p:nvSpPr>
          <p:spPr>
            <a:xfrm>
              <a:off x="6096000" y="2482777"/>
              <a:ext cx="5061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1026" name="Picture 2" descr="Views (Virtual Tables) in SQL - DataCa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7" y="916458"/>
            <a:ext cx="5720984" cy="4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85800" y="5333564"/>
            <a:ext cx="10824882" cy="726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View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" y="5333564"/>
            <a:ext cx="10824882" cy="72614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View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24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144" y="1176157"/>
            <a:ext cx="7414642" cy="4911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(View)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SQL,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View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ảo</a:t>
            </a:r>
            <a:r>
              <a:rPr lang="en-US" b="1" dirty="0"/>
              <a:t> (</a:t>
            </a:r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tồn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View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qua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/>
              <a:t>View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như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bình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view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ngược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vật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endParaRPr lang="en-US" b="1" dirty="0"/>
          </a:p>
        </p:txBody>
      </p:sp>
      <p:grpSp>
        <p:nvGrpSpPr>
          <p:cNvPr id="6" name="组合 19"/>
          <p:cNvGrpSpPr/>
          <p:nvPr/>
        </p:nvGrpSpPr>
        <p:grpSpPr>
          <a:xfrm>
            <a:off x="1528974" y="232497"/>
            <a:ext cx="5001690" cy="721592"/>
            <a:chOff x="6096000" y="2068962"/>
            <a:chExt cx="6120995" cy="721592"/>
          </a:xfrm>
        </p:grpSpPr>
        <p:sp>
          <p:nvSpPr>
            <p:cNvPr id="7" name="文本框 20"/>
            <p:cNvSpPr txBox="1"/>
            <p:nvPr/>
          </p:nvSpPr>
          <p:spPr>
            <a:xfrm>
              <a:off x="6096000" y="2068962"/>
              <a:ext cx="61209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600" b="1" u="sng" dirty="0">
                  <a:solidFill>
                    <a:srgbClr val="D32F2F"/>
                  </a:solidFill>
                  <a:latin typeface="Calibri" panose="020F0502020204030204" pitchFamily="34" charset="0"/>
                </a:rPr>
                <a:t>GIỚI THIỆU KHUNG NHÌN</a:t>
              </a:r>
              <a:endParaRPr lang="vi-VN" sz="3600" b="1" u="sng" dirty="0">
                <a:solidFill>
                  <a:srgbClr val="D32F2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文本框 21"/>
            <p:cNvSpPr txBox="1"/>
            <p:nvPr/>
          </p:nvSpPr>
          <p:spPr>
            <a:xfrm>
              <a:off x="6096000" y="2482777"/>
              <a:ext cx="5061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endParaRPr lang="en-US" altLang="zh-CN" sz="1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D6C8AE8-CAEE-5A42-8A75-45DBDD0D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266" y="1720850"/>
            <a:ext cx="4018838" cy="353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24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19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F213B"/>
      </a:accent1>
      <a:accent2>
        <a:srgbClr val="595959"/>
      </a:accent2>
      <a:accent3>
        <a:srgbClr val="DF213B"/>
      </a:accent3>
      <a:accent4>
        <a:srgbClr val="595959"/>
      </a:accent4>
      <a:accent5>
        <a:srgbClr val="DF213B"/>
      </a:accent5>
      <a:accent6>
        <a:srgbClr val="595959"/>
      </a:accent6>
      <a:hlink>
        <a:srgbClr val="DF213B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FEA69D462A8489DC53120FA1A5AC4" ma:contentTypeVersion="10" ma:contentTypeDescription="Create a new document." ma:contentTypeScope="" ma:versionID="65153b35747b693194d89cdcdb3aa034">
  <xsd:schema xmlns:xsd="http://www.w3.org/2001/XMLSchema" xmlns:xs="http://www.w3.org/2001/XMLSchema" xmlns:p="http://schemas.microsoft.com/office/2006/metadata/properties" xmlns:ns2="880cd698-c4b2-49e1-962a-9df8954da891" xmlns:ns3="5b1d5ade-89ff-4f2a-a121-12e764170acd" targetNamespace="http://schemas.microsoft.com/office/2006/metadata/properties" ma:root="true" ma:fieldsID="6c9e15969a1c30fb368d38c88c6feda5" ns2:_="" ns3:_="">
    <xsd:import namespace="880cd698-c4b2-49e1-962a-9df8954da891"/>
    <xsd:import namespace="5b1d5ade-89ff-4f2a-a121-12e764170a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cd698-c4b2-49e1-962a-9df8954da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d5ade-89ff-4f2a-a121-12e764170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3E23DE-AB27-4D82-8C31-D22132BF5B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A9F93DB-8BAE-4DA9-A642-50120CB0C3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0cd698-c4b2-49e1-962a-9df8954da891"/>
    <ds:schemaRef ds:uri="5b1d5ade-89ff-4f2a-a121-12e764170a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F46CE2-98CE-4FAB-8B65-B5DB3D008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3053</TotalTime>
  <Words>138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Cambria</vt:lpstr>
      <vt:lpstr>包图主题2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Lý Thị Huyền Châu - Khoa Công nghệ thông tin - VLSET</cp:lastModifiedBy>
  <cp:revision>209</cp:revision>
  <dcterms:created xsi:type="dcterms:W3CDTF">2017-09-22T08:16:39Z</dcterms:created>
  <dcterms:modified xsi:type="dcterms:W3CDTF">2022-09-12T04:11:42Z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0x010100B3FFEA69D462A8489DC53120FA1A5AC4</vt:lpwstr>
  </property>
</Properties>
</file>