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Lst>
  <p:sldSz cy="6858000" cx="12192000"/>
  <p:notesSz cx="6858000" cy="9144000"/>
  <p:embeddedFontLst>
    <p:embeddedFont>
      <p:font typeface="Helvetica Neue"/>
      <p:regular r:id="rId68"/>
      <p:bold r:id="rId69"/>
      <p:italic r:id="rId70"/>
      <p:bold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72" roundtripDataSignature="AMtx7mhOw5L0kk7LsWTz3XGeKrK8X3uc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8A4ABA3-E383-444B-B606-4E79B853FC18}">
  <a:tblStyle styleId="{F8A4ABA3-E383-444B-B606-4E79B853FC18}"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BFF"/>
          </a:solidFill>
        </a:fill>
      </a:tcStyle>
    </a:wholeTbl>
    <a:band1H>
      <a:tcTxStyle/>
      <a:tcStyle>
        <a:fill>
          <a:solidFill>
            <a:srgbClr val="CAD4FF"/>
          </a:solidFill>
        </a:fill>
      </a:tcStyle>
    </a:band1H>
    <a:band2H>
      <a:tcTxStyle/>
    </a:band2H>
    <a:band1V>
      <a:tcTxStyle/>
      <a:tcStyle>
        <a:fill>
          <a:solidFill>
            <a:srgbClr val="CAD4F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2E5D0A95-4F73-4249-B460-1826ACD919E3}"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2" Type="http://customschemas.google.com/relationships/presentationmetadata" Target="meta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HelveticaNeue-boldItalic.fntdata"/><Relationship Id="rId70" Type="http://schemas.openxmlformats.org/officeDocument/2006/relationships/font" Target="fonts/HelveticaNeue-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HelveticaNeue-regular.fntdata"/><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HelveticaNeue-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5" name="Google Shape;68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4" name="Google Shape;69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3" name="Google Shape;70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1" name="Google Shape;71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9" name="Google Shape;71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1" name="Google Shape;73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0" name="Google Shape;74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1" name="Google Shape;741;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9" name="Google Shape;74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7" name="Google Shape;75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5" name="Google Shape;76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9" name="Google Shape;61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3" name="Google Shape;77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2" name="Google Shape;782;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Bảo đảm rằng hệ thống không rơi vào tình trạng deadlock bằng cách ngăn hoặc tránh deadlock</a:t>
            </a:r>
            <a:endParaRPr/>
          </a:p>
          <a:p>
            <a:pPr indent="0" lvl="0" marL="0" rtl="0" algn="l">
              <a:spcBef>
                <a:spcPts val="0"/>
              </a:spcBef>
              <a:spcAft>
                <a:spcPts val="0"/>
              </a:spcAft>
              <a:buNone/>
            </a:pPr>
            <a:r>
              <a:t/>
            </a:r>
            <a:endParaRPr/>
          </a:p>
        </p:txBody>
      </p:sp>
      <p:sp>
        <p:nvSpPr>
          <p:cNvPr id="783" name="Google Shape;783;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1" name="Google Shape;79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9" name="Google Shape;79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8" name="Google Shape;80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6" name="Google Shape;81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4" name="Google Shape;82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2" name="Google Shape;832;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0" name="Google Shape;84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9" name="Google Shape;84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6" name="Google Shape;62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7" name="Google Shape;85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5" name="Google Shape;86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4" name="Google Shape;87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3" name="Google Shape;883;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9" name="Google Shape;899;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7" name="Google Shape;907;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6" name="Google Shape;916;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4" name="Google Shape;924;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3" name="Google Shape;933;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1" name="Google Shape;941;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3" name="Google Shape;63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0" name="Google Shape;950;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200"/>
              <a:t>Chuỗi an toàn &lt;P1, P3, P4, P2, P0&gt;</a:t>
            </a:r>
            <a:endParaRPr/>
          </a:p>
          <a:p>
            <a:pPr indent="0" lvl="0" marL="0" rtl="0" algn="l">
              <a:spcBef>
                <a:spcPts val="0"/>
              </a:spcBef>
              <a:spcAft>
                <a:spcPts val="0"/>
              </a:spcAft>
              <a:buNone/>
            </a:pPr>
            <a:r>
              <a:t/>
            </a:r>
            <a:endParaRPr/>
          </a:p>
        </p:txBody>
      </p:sp>
      <p:sp>
        <p:nvSpPr>
          <p:cNvPr id="951" name="Google Shape;951;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0" name="Google Shape;960;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8" name="Google Shape;968;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6" name="Google Shape;976;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5" name="Google Shape;985;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6" name="Google Shape;986;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5" name="Google Shape;995;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4" name="Google Shape;1004;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3" name="Google Shape;1013;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1" name="Google Shape;1021;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7" name="Shape 1027"/>
        <p:cNvGrpSpPr/>
        <p:nvPr/>
      </p:nvGrpSpPr>
      <p:grpSpPr>
        <a:xfrm>
          <a:off x="0" y="0"/>
          <a:ext cx="0" cy="0"/>
          <a:chOff x="0" y="0"/>
          <a:chExt cx="0" cy="0"/>
        </a:xfrm>
      </p:grpSpPr>
      <p:sp>
        <p:nvSpPr>
          <p:cNvPr id="1028" name="Google Shape;1028;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9" name="Google Shape;1029;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2" name="Google Shape;64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9" name="Google Shape;1039;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7" name="Google Shape;1047;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5" name="Google Shape;1055;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3" name="Google Shape;1063;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3" name="Google Shape;1073;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2" name="Google Shape;1082;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8" name="Shape 1088"/>
        <p:cNvGrpSpPr/>
        <p:nvPr/>
      </p:nvGrpSpPr>
      <p:grpSpPr>
        <a:xfrm>
          <a:off x="0" y="0"/>
          <a:ext cx="0" cy="0"/>
          <a:chOff x="0" y="0"/>
          <a:chExt cx="0" cy="0"/>
        </a:xfrm>
      </p:grpSpPr>
      <p:sp>
        <p:nvSpPr>
          <p:cNvPr id="1089" name="Google Shape;1089;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0" name="Google Shape;1090;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8" name="Google Shape;1098;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6" name="Google Shape;1106;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4" name="Google Shape;1114;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1" name="Google Shape;65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3" name="Google Shape;1123;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0" name="Shape 1130"/>
        <p:cNvGrpSpPr/>
        <p:nvPr/>
      </p:nvGrpSpPr>
      <p:grpSpPr>
        <a:xfrm>
          <a:off x="0" y="0"/>
          <a:ext cx="0" cy="0"/>
          <a:chOff x="0" y="0"/>
          <a:chExt cx="0" cy="0"/>
        </a:xfrm>
      </p:grpSpPr>
      <p:sp>
        <p:nvSpPr>
          <p:cNvPr id="1131" name="Google Shape;1131;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2" name="Google Shape;1132;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9" name="Shape 1139"/>
        <p:cNvGrpSpPr/>
        <p:nvPr/>
      </p:nvGrpSpPr>
      <p:grpSpPr>
        <a:xfrm>
          <a:off x="0" y="0"/>
          <a:ext cx="0" cy="0"/>
          <a:chOff x="0" y="0"/>
          <a:chExt cx="0" cy="0"/>
        </a:xfrm>
      </p:grpSpPr>
      <p:sp>
        <p:nvSpPr>
          <p:cNvPr id="1140" name="Google Shape;1140;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1" name="Google Shape;1141;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9" name="Google Shape;65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9" name="Google Shape;66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7" name="Google Shape;67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p:cSld name="Tiêu đề">
    <p:spTree>
      <p:nvGrpSpPr>
        <p:cNvPr id="15" name="Shape 15"/>
        <p:cNvGrpSpPr/>
        <p:nvPr/>
      </p:nvGrpSpPr>
      <p:grpSpPr>
        <a:xfrm>
          <a:off x="0" y="0"/>
          <a:ext cx="0" cy="0"/>
          <a:chOff x="0" y="0"/>
          <a:chExt cx="0" cy="0"/>
        </a:xfrm>
      </p:grpSpPr>
      <p:sp>
        <p:nvSpPr>
          <p:cNvPr id="16" name="Google Shape;16;p64"/>
          <p:cNvSpPr txBox="1"/>
          <p:nvPr>
            <p:ph idx="11" type="ftr"/>
          </p:nvPr>
        </p:nvSpPr>
        <p:spPr>
          <a:xfrm>
            <a:off x="2353680" y="6480629"/>
            <a:ext cx="4288103" cy="2367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10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64"/>
          <p:cNvSpPr/>
          <p:nvPr/>
        </p:nvSpPr>
        <p:spPr>
          <a:xfrm rot="10800000">
            <a:off x="-1" y="0"/>
            <a:ext cx="12192000" cy="6858000"/>
          </a:xfrm>
          <a:custGeom>
            <a:rect b="b" l="l" r="r" t="t"/>
            <a:pathLst>
              <a:path extrusionOk="0" h="6858000" w="12192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 name="Google Shape;18;p64"/>
          <p:cNvSpPr/>
          <p:nvPr/>
        </p:nvSpPr>
        <p:spPr>
          <a:xfrm rot="10800000">
            <a:off x="0" y="0"/>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9" name="Google Shape;19;p64"/>
          <p:cNvGrpSpPr/>
          <p:nvPr/>
        </p:nvGrpSpPr>
        <p:grpSpPr>
          <a:xfrm>
            <a:off x="58527" y="40944"/>
            <a:ext cx="2869771" cy="1563379"/>
            <a:chOff x="44879" y="27296"/>
            <a:chExt cx="2869771" cy="1563379"/>
          </a:xfrm>
        </p:grpSpPr>
        <p:cxnSp>
          <p:nvCxnSpPr>
            <p:cNvPr id="20" name="Google Shape;20;p64"/>
            <p:cNvCxnSpPr/>
            <p:nvPr/>
          </p:nvCxnSpPr>
          <p:spPr>
            <a:xfrm rot="10800000">
              <a:off x="766351" y="34631"/>
              <a:ext cx="2148299" cy="0"/>
            </a:xfrm>
            <a:prstGeom prst="straightConnector1">
              <a:avLst/>
            </a:prstGeom>
            <a:noFill/>
            <a:ln cap="flat" cmpd="sng" w="38100">
              <a:solidFill>
                <a:srgbClr val="00C6FF"/>
              </a:solidFill>
              <a:prstDash val="solid"/>
              <a:miter lim="800000"/>
              <a:headEnd len="sm" w="sm" type="none"/>
              <a:tailEnd len="sm" w="sm" type="none"/>
            </a:ln>
          </p:spPr>
        </p:cxnSp>
        <p:cxnSp>
          <p:nvCxnSpPr>
            <p:cNvPr id="21" name="Google Shape;21;p64"/>
            <p:cNvCxnSpPr/>
            <p:nvPr/>
          </p:nvCxnSpPr>
          <p:spPr>
            <a:xfrm flipH="1">
              <a:off x="44879" y="27296"/>
              <a:ext cx="737495" cy="644210"/>
            </a:xfrm>
            <a:prstGeom prst="straightConnector1">
              <a:avLst/>
            </a:prstGeom>
            <a:noFill/>
            <a:ln cap="flat" cmpd="sng" w="38100">
              <a:solidFill>
                <a:srgbClr val="00C6FF"/>
              </a:solidFill>
              <a:prstDash val="solid"/>
              <a:miter lim="800000"/>
              <a:headEnd len="sm" w="sm" type="none"/>
              <a:tailEnd len="sm" w="sm" type="none"/>
            </a:ln>
          </p:spPr>
        </p:cxnSp>
        <p:cxnSp>
          <p:nvCxnSpPr>
            <p:cNvPr id="22" name="Google Shape;22;p64"/>
            <p:cNvCxnSpPr/>
            <p:nvPr/>
          </p:nvCxnSpPr>
          <p:spPr>
            <a:xfrm rot="10800000">
              <a:off x="52214" y="654128"/>
              <a:ext cx="0" cy="936547"/>
            </a:xfrm>
            <a:prstGeom prst="straightConnector1">
              <a:avLst/>
            </a:prstGeom>
            <a:noFill/>
            <a:ln cap="flat" cmpd="sng" w="38100">
              <a:solidFill>
                <a:srgbClr val="00C6FF"/>
              </a:solidFill>
              <a:prstDash val="solid"/>
              <a:miter lim="800000"/>
              <a:headEnd len="sm" w="sm" type="none"/>
              <a:tailEnd len="sm" w="sm" type="none"/>
            </a:ln>
          </p:spPr>
        </p:cxnSp>
      </p:grpSp>
      <p:sp>
        <p:nvSpPr>
          <p:cNvPr id="23" name="Google Shape;23;p64"/>
          <p:cNvSpPr/>
          <p:nvPr/>
        </p:nvSpPr>
        <p:spPr>
          <a:xfrm>
            <a:off x="11476383" y="6241089"/>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24" name="Google Shape;24;p64"/>
          <p:cNvGrpSpPr/>
          <p:nvPr/>
        </p:nvGrpSpPr>
        <p:grpSpPr>
          <a:xfrm rot="10800000">
            <a:off x="9263702" y="5253677"/>
            <a:ext cx="2869771" cy="1563379"/>
            <a:chOff x="44879" y="27296"/>
            <a:chExt cx="2869771" cy="1563379"/>
          </a:xfrm>
        </p:grpSpPr>
        <p:cxnSp>
          <p:nvCxnSpPr>
            <p:cNvPr id="25" name="Google Shape;25;p64"/>
            <p:cNvCxnSpPr/>
            <p:nvPr/>
          </p:nvCxnSpPr>
          <p:spPr>
            <a:xfrm rot="10800000">
              <a:off x="766351" y="34631"/>
              <a:ext cx="2148299" cy="0"/>
            </a:xfrm>
            <a:prstGeom prst="straightConnector1">
              <a:avLst/>
            </a:prstGeom>
            <a:noFill/>
            <a:ln cap="rnd" cmpd="sng" w="38100">
              <a:solidFill>
                <a:srgbClr val="00C6FF"/>
              </a:solidFill>
              <a:prstDash val="solid"/>
              <a:round/>
              <a:headEnd len="sm" w="sm" type="none"/>
              <a:tailEnd len="sm" w="sm" type="none"/>
            </a:ln>
          </p:spPr>
        </p:cxnSp>
        <p:cxnSp>
          <p:nvCxnSpPr>
            <p:cNvPr id="26" name="Google Shape;26;p64"/>
            <p:cNvCxnSpPr/>
            <p:nvPr/>
          </p:nvCxnSpPr>
          <p:spPr>
            <a:xfrm flipH="1">
              <a:off x="44879" y="27296"/>
              <a:ext cx="737495" cy="644210"/>
            </a:xfrm>
            <a:prstGeom prst="straightConnector1">
              <a:avLst/>
            </a:prstGeom>
            <a:noFill/>
            <a:ln cap="rnd" cmpd="sng" w="38100">
              <a:solidFill>
                <a:srgbClr val="00C6FF"/>
              </a:solidFill>
              <a:prstDash val="solid"/>
              <a:round/>
              <a:headEnd len="sm" w="sm" type="none"/>
              <a:tailEnd len="sm" w="sm" type="none"/>
            </a:ln>
          </p:spPr>
        </p:cxnSp>
        <p:cxnSp>
          <p:nvCxnSpPr>
            <p:cNvPr id="27" name="Google Shape;27;p64"/>
            <p:cNvCxnSpPr/>
            <p:nvPr/>
          </p:nvCxnSpPr>
          <p:spPr>
            <a:xfrm rot="10800000">
              <a:off x="52214" y="654128"/>
              <a:ext cx="0" cy="936547"/>
            </a:xfrm>
            <a:prstGeom prst="straightConnector1">
              <a:avLst/>
            </a:prstGeom>
            <a:noFill/>
            <a:ln cap="rnd" cmpd="sng" w="38100">
              <a:solidFill>
                <a:srgbClr val="00C6FF"/>
              </a:solidFill>
              <a:prstDash val="solid"/>
              <a:round/>
              <a:headEnd len="sm" w="sm" type="none"/>
              <a:tailEnd len="sm" w="sm" type="none"/>
            </a:ln>
          </p:spPr>
        </p:cxnSp>
      </p:grpSp>
      <p:sp>
        <p:nvSpPr>
          <p:cNvPr id="28" name="Google Shape;28;p64"/>
          <p:cNvSpPr/>
          <p:nvPr/>
        </p:nvSpPr>
        <p:spPr>
          <a:xfrm flipH="1">
            <a:off x="5441009" y="0"/>
            <a:ext cx="6750991" cy="304800"/>
          </a:xfrm>
          <a:custGeom>
            <a:rect b="b" l="l" r="r" t="t"/>
            <a:pathLst>
              <a:path extrusionOk="0" h="304800" w="6750991">
                <a:moveTo>
                  <a:pt x="0" y="0"/>
                </a:moveTo>
                <a:lnTo>
                  <a:pt x="6750991" y="0"/>
                </a:lnTo>
                <a:lnTo>
                  <a:pt x="6574501" y="152400"/>
                </a:lnTo>
                <a:lnTo>
                  <a:pt x="2459211" y="152400"/>
                </a:lnTo>
                <a:lnTo>
                  <a:pt x="2282721" y="304800"/>
                </a:lnTo>
                <a:lnTo>
                  <a:pt x="0" y="304800"/>
                </a:lnTo>
                <a:close/>
              </a:path>
            </a:pathLst>
          </a:custGeom>
          <a:gradFill>
            <a:gsLst>
              <a:gs pos="0">
                <a:srgbClr val="0072FF">
                  <a:alpha val="80000"/>
                </a:srgbClr>
              </a:gs>
              <a:gs pos="100000">
                <a:srgbClr val="00C6FF">
                  <a:alpha val="84705"/>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9" name="Google Shape;29;p64"/>
          <p:cNvSpPr/>
          <p:nvPr/>
        </p:nvSpPr>
        <p:spPr>
          <a:xfrm flipH="1" rot="10800000">
            <a:off x="0" y="6553200"/>
            <a:ext cx="6750991" cy="304800"/>
          </a:xfrm>
          <a:custGeom>
            <a:rect b="b" l="l" r="r" t="t"/>
            <a:pathLst>
              <a:path extrusionOk="0" h="304800" w="6750991">
                <a:moveTo>
                  <a:pt x="0" y="0"/>
                </a:moveTo>
                <a:lnTo>
                  <a:pt x="6750991" y="0"/>
                </a:lnTo>
                <a:lnTo>
                  <a:pt x="6574501" y="152400"/>
                </a:lnTo>
                <a:lnTo>
                  <a:pt x="2459211" y="152400"/>
                </a:lnTo>
                <a:lnTo>
                  <a:pt x="2282721" y="304800"/>
                </a:lnTo>
                <a:lnTo>
                  <a:pt x="0" y="304800"/>
                </a:lnTo>
                <a:close/>
              </a:path>
            </a:pathLst>
          </a:custGeom>
          <a:gradFill>
            <a:gsLst>
              <a:gs pos="0">
                <a:srgbClr val="0072FF">
                  <a:alpha val="80000"/>
                </a:srgbClr>
              </a:gs>
              <a:gs pos="100000">
                <a:srgbClr val="00C6FF">
                  <a:alpha val="84705"/>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A picture containing clipart, vector graphics&#10;&#10;Description automatically generated" id="30" name="Google Shape;30;p64"/>
          <p:cNvPicPr preferRelativeResize="0"/>
          <p:nvPr/>
        </p:nvPicPr>
        <p:blipFill rotWithShape="1">
          <a:blip r:embed="rId3">
            <a:alphaModFix/>
          </a:blip>
          <a:srcRect b="0" l="0" r="0" t="0"/>
          <a:stretch/>
        </p:blipFill>
        <p:spPr>
          <a:xfrm>
            <a:off x="412638" y="362637"/>
            <a:ext cx="544288" cy="450213"/>
          </a:xfrm>
          <a:prstGeom prst="rect">
            <a:avLst/>
          </a:prstGeom>
          <a:noFill/>
          <a:ln>
            <a:noFill/>
          </a:ln>
        </p:spPr>
      </p:pic>
      <p:sp>
        <p:nvSpPr>
          <p:cNvPr id="31" name="Google Shape;31;p64"/>
          <p:cNvSpPr txBox="1"/>
          <p:nvPr/>
        </p:nvSpPr>
        <p:spPr>
          <a:xfrm>
            <a:off x="956926" y="326133"/>
            <a:ext cx="3996607" cy="52322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rgbClr val="000046"/>
                </a:solidFill>
                <a:latin typeface="Arial"/>
                <a:ea typeface="Arial"/>
                <a:cs typeface="Arial"/>
                <a:sym typeface="Arial"/>
              </a:rPr>
              <a:t>ĐẠI HỌC QUỐC GIA TP. HỒ CHÍ MINH</a:t>
            </a:r>
            <a:endParaRPr/>
          </a:p>
          <a:p>
            <a:pPr indent="0" lvl="0" marL="0" marR="0" rtl="0" algn="l">
              <a:spcBef>
                <a:spcPts val="0"/>
              </a:spcBef>
              <a:spcAft>
                <a:spcPts val="0"/>
              </a:spcAft>
              <a:buNone/>
            </a:pPr>
            <a:r>
              <a:rPr b="1" lang="en-US" sz="1400">
                <a:solidFill>
                  <a:srgbClr val="000046"/>
                </a:solidFill>
                <a:latin typeface="Arial"/>
                <a:ea typeface="Arial"/>
                <a:cs typeface="Arial"/>
                <a:sym typeface="Arial"/>
              </a:rPr>
              <a:t>TRƯỜNG ĐẠI HỌC CÔNG NGHỆ THÔNG TIN</a:t>
            </a:r>
            <a:endParaRPr/>
          </a:p>
        </p:txBody>
      </p:sp>
      <p:sp>
        <p:nvSpPr>
          <p:cNvPr id="32" name="Google Shape;32;p64"/>
          <p:cNvSpPr/>
          <p:nvPr/>
        </p:nvSpPr>
        <p:spPr>
          <a:xfrm>
            <a:off x="105836" y="6604291"/>
            <a:ext cx="233916" cy="23391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33" name="Google Shape;33;p64"/>
          <p:cNvSpPr txBox="1"/>
          <p:nvPr>
            <p:ph idx="12" type="sldNum"/>
          </p:nvPr>
        </p:nvSpPr>
        <p:spPr>
          <a:xfrm>
            <a:off x="75604" y="6587552"/>
            <a:ext cx="291600" cy="291600"/>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b="0" i="0" sz="700" u="none" cap="none" strike="noStrike">
                <a:solidFill>
                  <a:schemeClr val="dk1"/>
                </a:solidFill>
                <a:latin typeface="Arial"/>
                <a:ea typeface="Arial"/>
                <a:cs typeface="Arial"/>
                <a:sym typeface="Arial"/>
              </a:defRPr>
            </a:lvl1pPr>
            <a:lvl2pPr indent="0" lvl="1" marL="0" marR="0" algn="ctr">
              <a:spcBef>
                <a:spcPts val="0"/>
              </a:spcBef>
              <a:buNone/>
              <a:defRPr b="0" i="0" sz="700" u="none" cap="none" strike="noStrike">
                <a:solidFill>
                  <a:schemeClr val="dk1"/>
                </a:solidFill>
                <a:latin typeface="Arial"/>
                <a:ea typeface="Arial"/>
                <a:cs typeface="Arial"/>
                <a:sym typeface="Arial"/>
              </a:defRPr>
            </a:lvl2pPr>
            <a:lvl3pPr indent="0" lvl="2" marL="0" marR="0" algn="ctr">
              <a:spcBef>
                <a:spcPts val="0"/>
              </a:spcBef>
              <a:buNone/>
              <a:defRPr b="0" i="0" sz="700" u="none" cap="none" strike="noStrike">
                <a:solidFill>
                  <a:schemeClr val="dk1"/>
                </a:solidFill>
                <a:latin typeface="Arial"/>
                <a:ea typeface="Arial"/>
                <a:cs typeface="Arial"/>
                <a:sym typeface="Arial"/>
              </a:defRPr>
            </a:lvl3pPr>
            <a:lvl4pPr indent="0" lvl="3" marL="0" marR="0" algn="ctr">
              <a:spcBef>
                <a:spcPts val="0"/>
              </a:spcBef>
              <a:buNone/>
              <a:defRPr b="0" i="0" sz="700" u="none" cap="none" strike="noStrike">
                <a:solidFill>
                  <a:schemeClr val="dk1"/>
                </a:solidFill>
                <a:latin typeface="Arial"/>
                <a:ea typeface="Arial"/>
                <a:cs typeface="Arial"/>
                <a:sym typeface="Arial"/>
              </a:defRPr>
            </a:lvl4pPr>
            <a:lvl5pPr indent="0" lvl="4" marL="0" marR="0" algn="ctr">
              <a:spcBef>
                <a:spcPts val="0"/>
              </a:spcBef>
              <a:buNone/>
              <a:defRPr b="0" i="0" sz="700" u="none" cap="none" strike="noStrike">
                <a:solidFill>
                  <a:schemeClr val="dk1"/>
                </a:solidFill>
                <a:latin typeface="Arial"/>
                <a:ea typeface="Arial"/>
                <a:cs typeface="Arial"/>
                <a:sym typeface="Arial"/>
              </a:defRPr>
            </a:lvl5pPr>
            <a:lvl6pPr indent="0" lvl="5" marL="0" marR="0" algn="ctr">
              <a:spcBef>
                <a:spcPts val="0"/>
              </a:spcBef>
              <a:buNone/>
              <a:defRPr b="0" i="0" sz="700" u="none" cap="none" strike="noStrike">
                <a:solidFill>
                  <a:schemeClr val="dk1"/>
                </a:solidFill>
                <a:latin typeface="Arial"/>
                <a:ea typeface="Arial"/>
                <a:cs typeface="Arial"/>
                <a:sym typeface="Arial"/>
              </a:defRPr>
            </a:lvl6pPr>
            <a:lvl7pPr indent="0" lvl="6" marL="0" marR="0" algn="ctr">
              <a:spcBef>
                <a:spcPts val="0"/>
              </a:spcBef>
              <a:buNone/>
              <a:defRPr b="0" i="0" sz="700" u="none" cap="none" strike="noStrike">
                <a:solidFill>
                  <a:schemeClr val="dk1"/>
                </a:solidFill>
                <a:latin typeface="Arial"/>
                <a:ea typeface="Arial"/>
                <a:cs typeface="Arial"/>
                <a:sym typeface="Arial"/>
              </a:defRPr>
            </a:lvl7pPr>
            <a:lvl8pPr indent="0" lvl="7" marL="0" marR="0" algn="ctr">
              <a:spcBef>
                <a:spcPts val="0"/>
              </a:spcBef>
              <a:buNone/>
              <a:defRPr b="0" i="0" sz="700" u="none" cap="none" strike="noStrike">
                <a:solidFill>
                  <a:schemeClr val="dk1"/>
                </a:solidFill>
                <a:latin typeface="Arial"/>
                <a:ea typeface="Arial"/>
                <a:cs typeface="Arial"/>
                <a:sym typeface="Arial"/>
              </a:defRPr>
            </a:lvl8pPr>
            <a:lvl9pPr indent="0" lvl="8" marL="0" marR="0" algn="ctr">
              <a:spcBef>
                <a:spcPts val="0"/>
              </a:spcBef>
              <a:buNone/>
              <a:defRPr b="0" i="0" sz="700" u="none" cap="none" strike="noStrike">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34" name="Google Shape;34;p64"/>
          <p:cNvSpPr txBox="1"/>
          <p:nvPr>
            <p:ph idx="1" type="body"/>
          </p:nvPr>
        </p:nvSpPr>
        <p:spPr>
          <a:xfrm>
            <a:off x="1850807" y="2208158"/>
            <a:ext cx="8490387" cy="696165"/>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rgbClr val="000046"/>
              </a:buClr>
              <a:buSzPts val="4400"/>
              <a:buNone/>
              <a:defRPr b="1" sz="4400">
                <a:solidFill>
                  <a:srgbClr val="000046"/>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64"/>
          <p:cNvSpPr txBox="1"/>
          <p:nvPr>
            <p:ph idx="2" type="body"/>
          </p:nvPr>
        </p:nvSpPr>
        <p:spPr>
          <a:xfrm>
            <a:off x="876991" y="3039455"/>
            <a:ext cx="10438019" cy="459447"/>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000046"/>
              </a:buClr>
              <a:buSzPts val="2800"/>
              <a:buNone/>
              <a:defRPr b="1" sz="2800">
                <a:solidFill>
                  <a:srgbClr val="000046"/>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4"/>
          <p:cNvSpPr txBox="1"/>
          <p:nvPr>
            <p:ph idx="3" type="body"/>
          </p:nvPr>
        </p:nvSpPr>
        <p:spPr>
          <a:xfrm>
            <a:off x="4680970" y="4963048"/>
            <a:ext cx="2830058" cy="345005"/>
          </a:xfrm>
          <a:prstGeom prst="rect">
            <a:avLst/>
          </a:prstGeom>
          <a:gradFill>
            <a:gsLst>
              <a:gs pos="0">
                <a:srgbClr val="0072FF"/>
              </a:gs>
              <a:gs pos="100000">
                <a:srgbClr val="00C6FF"/>
              </a:gs>
            </a:gsLst>
            <a:lin ang="2700000" scaled="0"/>
          </a:grad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4"/>
          <p:cNvSpPr txBox="1"/>
          <p:nvPr>
            <p:ph idx="4" type="body"/>
          </p:nvPr>
        </p:nvSpPr>
        <p:spPr>
          <a:xfrm>
            <a:off x="1850807" y="3630811"/>
            <a:ext cx="8490387" cy="644210"/>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rgbClr val="A5A5A5"/>
              </a:buClr>
              <a:buSzPts val="1200"/>
              <a:buNone/>
              <a:defRPr sz="1200">
                <a:solidFill>
                  <a:srgbClr val="A5A5A5"/>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64"/>
          <p:cNvSpPr txBox="1"/>
          <p:nvPr>
            <p:ph idx="10" type="dt"/>
          </p:nvPr>
        </p:nvSpPr>
        <p:spPr>
          <a:xfrm>
            <a:off x="6767806" y="6476999"/>
            <a:ext cx="2495896" cy="23676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100">
                <a:solidFill>
                  <a:srgbClr val="8B8C95"/>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4"/>
          <p:cNvSpPr/>
          <p:nvPr/>
        </p:nvSpPr>
        <p:spPr>
          <a:xfrm rot="10800000">
            <a:off x="-1" y="0"/>
            <a:ext cx="12192000" cy="6858000"/>
          </a:xfrm>
          <a:custGeom>
            <a:rect b="b" l="l" r="r" t="t"/>
            <a:pathLst>
              <a:path extrusionOk="0" h="6858000" w="12192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 name="Google Shape;40;p64"/>
          <p:cNvSpPr/>
          <p:nvPr/>
        </p:nvSpPr>
        <p:spPr>
          <a:xfrm rot="10800000">
            <a:off x="0" y="0"/>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41" name="Google Shape;41;p64"/>
          <p:cNvGrpSpPr/>
          <p:nvPr/>
        </p:nvGrpSpPr>
        <p:grpSpPr>
          <a:xfrm>
            <a:off x="58527" y="40944"/>
            <a:ext cx="2869771" cy="1563379"/>
            <a:chOff x="44879" y="27296"/>
            <a:chExt cx="2869771" cy="1563379"/>
          </a:xfrm>
        </p:grpSpPr>
        <p:cxnSp>
          <p:nvCxnSpPr>
            <p:cNvPr id="42" name="Google Shape;42;p64"/>
            <p:cNvCxnSpPr/>
            <p:nvPr/>
          </p:nvCxnSpPr>
          <p:spPr>
            <a:xfrm rot="10800000">
              <a:off x="766351" y="34631"/>
              <a:ext cx="2148299" cy="0"/>
            </a:xfrm>
            <a:prstGeom prst="straightConnector1">
              <a:avLst/>
            </a:prstGeom>
            <a:noFill/>
            <a:ln cap="flat" cmpd="sng" w="38100">
              <a:solidFill>
                <a:srgbClr val="00C6FF"/>
              </a:solidFill>
              <a:prstDash val="solid"/>
              <a:miter lim="800000"/>
              <a:headEnd len="sm" w="sm" type="none"/>
              <a:tailEnd len="sm" w="sm" type="none"/>
            </a:ln>
          </p:spPr>
        </p:cxnSp>
        <p:cxnSp>
          <p:nvCxnSpPr>
            <p:cNvPr id="43" name="Google Shape;43;p64"/>
            <p:cNvCxnSpPr/>
            <p:nvPr/>
          </p:nvCxnSpPr>
          <p:spPr>
            <a:xfrm flipH="1">
              <a:off x="44879" y="27296"/>
              <a:ext cx="737495" cy="644210"/>
            </a:xfrm>
            <a:prstGeom prst="straightConnector1">
              <a:avLst/>
            </a:prstGeom>
            <a:noFill/>
            <a:ln cap="flat" cmpd="sng" w="38100">
              <a:solidFill>
                <a:srgbClr val="00C6FF"/>
              </a:solidFill>
              <a:prstDash val="solid"/>
              <a:miter lim="800000"/>
              <a:headEnd len="sm" w="sm" type="none"/>
              <a:tailEnd len="sm" w="sm" type="none"/>
            </a:ln>
          </p:spPr>
        </p:cxnSp>
        <p:cxnSp>
          <p:nvCxnSpPr>
            <p:cNvPr id="44" name="Google Shape;44;p64"/>
            <p:cNvCxnSpPr/>
            <p:nvPr/>
          </p:nvCxnSpPr>
          <p:spPr>
            <a:xfrm rot="10800000">
              <a:off x="52214" y="654128"/>
              <a:ext cx="0" cy="936547"/>
            </a:xfrm>
            <a:prstGeom prst="straightConnector1">
              <a:avLst/>
            </a:prstGeom>
            <a:noFill/>
            <a:ln cap="flat" cmpd="sng" w="38100">
              <a:solidFill>
                <a:srgbClr val="00C6FF"/>
              </a:solidFill>
              <a:prstDash val="solid"/>
              <a:miter lim="800000"/>
              <a:headEnd len="sm" w="sm" type="none"/>
              <a:tailEnd len="sm" w="sm" type="none"/>
            </a:ln>
          </p:spPr>
        </p:cxnSp>
      </p:grpSp>
      <p:sp>
        <p:nvSpPr>
          <p:cNvPr id="45" name="Google Shape;45;p64"/>
          <p:cNvSpPr/>
          <p:nvPr/>
        </p:nvSpPr>
        <p:spPr>
          <a:xfrm>
            <a:off x="11476383" y="6241089"/>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46" name="Google Shape;46;p64"/>
          <p:cNvGrpSpPr/>
          <p:nvPr/>
        </p:nvGrpSpPr>
        <p:grpSpPr>
          <a:xfrm rot="10800000">
            <a:off x="9263702" y="5253677"/>
            <a:ext cx="2869771" cy="1563379"/>
            <a:chOff x="44879" y="27296"/>
            <a:chExt cx="2869771" cy="1563379"/>
          </a:xfrm>
        </p:grpSpPr>
        <p:cxnSp>
          <p:nvCxnSpPr>
            <p:cNvPr id="47" name="Google Shape;47;p64"/>
            <p:cNvCxnSpPr/>
            <p:nvPr/>
          </p:nvCxnSpPr>
          <p:spPr>
            <a:xfrm rot="10800000">
              <a:off x="766351" y="34631"/>
              <a:ext cx="2148299" cy="0"/>
            </a:xfrm>
            <a:prstGeom prst="straightConnector1">
              <a:avLst/>
            </a:prstGeom>
            <a:noFill/>
            <a:ln cap="rnd" cmpd="sng" w="38100">
              <a:solidFill>
                <a:srgbClr val="00C6FF"/>
              </a:solidFill>
              <a:prstDash val="solid"/>
              <a:round/>
              <a:headEnd len="sm" w="sm" type="none"/>
              <a:tailEnd len="sm" w="sm" type="none"/>
            </a:ln>
          </p:spPr>
        </p:cxnSp>
        <p:cxnSp>
          <p:nvCxnSpPr>
            <p:cNvPr id="48" name="Google Shape;48;p64"/>
            <p:cNvCxnSpPr/>
            <p:nvPr/>
          </p:nvCxnSpPr>
          <p:spPr>
            <a:xfrm flipH="1">
              <a:off x="44879" y="27296"/>
              <a:ext cx="737495" cy="644210"/>
            </a:xfrm>
            <a:prstGeom prst="straightConnector1">
              <a:avLst/>
            </a:prstGeom>
            <a:noFill/>
            <a:ln cap="rnd" cmpd="sng" w="38100">
              <a:solidFill>
                <a:srgbClr val="00C6FF"/>
              </a:solidFill>
              <a:prstDash val="solid"/>
              <a:round/>
              <a:headEnd len="sm" w="sm" type="none"/>
              <a:tailEnd len="sm" w="sm" type="none"/>
            </a:ln>
          </p:spPr>
        </p:cxnSp>
        <p:cxnSp>
          <p:nvCxnSpPr>
            <p:cNvPr id="49" name="Google Shape;49;p64"/>
            <p:cNvCxnSpPr/>
            <p:nvPr/>
          </p:nvCxnSpPr>
          <p:spPr>
            <a:xfrm rot="10800000">
              <a:off x="52214" y="654128"/>
              <a:ext cx="0" cy="936547"/>
            </a:xfrm>
            <a:prstGeom prst="straightConnector1">
              <a:avLst/>
            </a:prstGeom>
            <a:noFill/>
            <a:ln cap="rnd" cmpd="sng" w="38100">
              <a:solidFill>
                <a:srgbClr val="00C6FF"/>
              </a:solidFill>
              <a:prstDash val="solid"/>
              <a:round/>
              <a:headEnd len="sm" w="sm" type="none"/>
              <a:tailEnd len="sm" w="sm" type="none"/>
            </a:ln>
          </p:spPr>
        </p:cxnSp>
      </p:grpSp>
      <p:sp>
        <p:nvSpPr>
          <p:cNvPr id="50" name="Google Shape;50;p64"/>
          <p:cNvSpPr/>
          <p:nvPr/>
        </p:nvSpPr>
        <p:spPr>
          <a:xfrm flipH="1">
            <a:off x="5441009" y="0"/>
            <a:ext cx="6750991" cy="304800"/>
          </a:xfrm>
          <a:custGeom>
            <a:rect b="b" l="l" r="r" t="t"/>
            <a:pathLst>
              <a:path extrusionOk="0" h="304800" w="6750991">
                <a:moveTo>
                  <a:pt x="0" y="0"/>
                </a:moveTo>
                <a:lnTo>
                  <a:pt x="6750991" y="0"/>
                </a:lnTo>
                <a:lnTo>
                  <a:pt x="6574501" y="152400"/>
                </a:lnTo>
                <a:lnTo>
                  <a:pt x="2459211" y="152400"/>
                </a:lnTo>
                <a:lnTo>
                  <a:pt x="2282721" y="304800"/>
                </a:lnTo>
                <a:lnTo>
                  <a:pt x="0" y="304800"/>
                </a:lnTo>
                <a:close/>
              </a:path>
            </a:pathLst>
          </a:custGeom>
          <a:gradFill>
            <a:gsLst>
              <a:gs pos="0">
                <a:srgbClr val="0072FF">
                  <a:alpha val="80000"/>
                </a:srgbClr>
              </a:gs>
              <a:gs pos="100000">
                <a:srgbClr val="00C6FF">
                  <a:alpha val="84705"/>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 name="Google Shape;51;p64"/>
          <p:cNvSpPr/>
          <p:nvPr/>
        </p:nvSpPr>
        <p:spPr>
          <a:xfrm flipH="1" rot="10800000">
            <a:off x="0" y="6553200"/>
            <a:ext cx="6750991" cy="304800"/>
          </a:xfrm>
          <a:custGeom>
            <a:rect b="b" l="l" r="r" t="t"/>
            <a:pathLst>
              <a:path extrusionOk="0" h="304800" w="6750991">
                <a:moveTo>
                  <a:pt x="0" y="0"/>
                </a:moveTo>
                <a:lnTo>
                  <a:pt x="6750991" y="0"/>
                </a:lnTo>
                <a:lnTo>
                  <a:pt x="6574501" y="152400"/>
                </a:lnTo>
                <a:lnTo>
                  <a:pt x="2459211" y="152400"/>
                </a:lnTo>
                <a:lnTo>
                  <a:pt x="2282721" y="304800"/>
                </a:lnTo>
                <a:lnTo>
                  <a:pt x="0" y="304800"/>
                </a:lnTo>
                <a:close/>
              </a:path>
            </a:pathLst>
          </a:custGeom>
          <a:gradFill>
            <a:gsLst>
              <a:gs pos="0">
                <a:srgbClr val="0072FF">
                  <a:alpha val="80000"/>
                </a:srgbClr>
              </a:gs>
              <a:gs pos="100000">
                <a:srgbClr val="00C6FF">
                  <a:alpha val="84705"/>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clipart, vector graphics&#10;&#10;Description automatically generated" id="52" name="Google Shape;52;p64"/>
          <p:cNvPicPr preferRelativeResize="0"/>
          <p:nvPr/>
        </p:nvPicPr>
        <p:blipFill rotWithShape="1">
          <a:blip r:embed="rId3">
            <a:alphaModFix/>
          </a:blip>
          <a:srcRect b="0" l="0" r="0" t="0"/>
          <a:stretch/>
        </p:blipFill>
        <p:spPr>
          <a:xfrm>
            <a:off x="412638" y="362637"/>
            <a:ext cx="544288" cy="450213"/>
          </a:xfrm>
          <a:prstGeom prst="rect">
            <a:avLst/>
          </a:prstGeom>
          <a:noFill/>
          <a:ln>
            <a:noFill/>
          </a:ln>
        </p:spPr>
      </p:pic>
      <p:sp>
        <p:nvSpPr>
          <p:cNvPr id="53" name="Google Shape;53;p64"/>
          <p:cNvSpPr txBox="1"/>
          <p:nvPr/>
        </p:nvSpPr>
        <p:spPr>
          <a:xfrm>
            <a:off x="956926" y="326133"/>
            <a:ext cx="3996607" cy="52322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400">
                <a:solidFill>
                  <a:srgbClr val="000046"/>
                </a:solidFill>
                <a:latin typeface="Arial"/>
                <a:ea typeface="Arial"/>
                <a:cs typeface="Arial"/>
                <a:sym typeface="Arial"/>
              </a:rPr>
              <a:t>ĐẠI HỌC QUỐC GIA TP. HỒ CHÍ MINH</a:t>
            </a:r>
            <a:endParaRPr/>
          </a:p>
          <a:p>
            <a:pPr indent="0" lvl="0" marL="0" marR="0" rtl="0" algn="l">
              <a:spcBef>
                <a:spcPts val="0"/>
              </a:spcBef>
              <a:spcAft>
                <a:spcPts val="0"/>
              </a:spcAft>
              <a:buNone/>
            </a:pPr>
            <a:r>
              <a:rPr b="1" lang="en-US" sz="1400">
                <a:solidFill>
                  <a:srgbClr val="000046"/>
                </a:solidFill>
                <a:latin typeface="Arial"/>
                <a:ea typeface="Arial"/>
                <a:cs typeface="Arial"/>
                <a:sym typeface="Arial"/>
              </a:rPr>
              <a:t>TRƯỜNG ĐẠI HỌC CÔNG NGHỆ THÔNG TIN</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 sanh 1">
  <p:cSld name="So sanh 1">
    <p:spTree>
      <p:nvGrpSpPr>
        <p:cNvPr id="454" name="Shape 454"/>
        <p:cNvGrpSpPr/>
        <p:nvPr/>
      </p:nvGrpSpPr>
      <p:grpSpPr>
        <a:xfrm>
          <a:off x="0" y="0"/>
          <a:ext cx="0" cy="0"/>
          <a:chOff x="0" y="0"/>
          <a:chExt cx="0" cy="0"/>
        </a:xfrm>
      </p:grpSpPr>
      <p:sp>
        <p:nvSpPr>
          <p:cNvPr id="455" name="Google Shape;455;p73"/>
          <p:cNvSpPr/>
          <p:nvPr/>
        </p:nvSpPr>
        <p:spPr>
          <a:xfrm rot="10800000">
            <a:off x="-2" y="0"/>
            <a:ext cx="12192000" cy="6858000"/>
          </a:xfrm>
          <a:custGeom>
            <a:rect b="b" l="l" r="r" t="t"/>
            <a:pathLst>
              <a:path extrusionOk="0" h="6858000" w="12192000">
                <a:moveTo>
                  <a:pt x="0" y="616911"/>
                </a:moveTo>
                <a:lnTo>
                  <a:pt x="0" y="0"/>
                </a:lnTo>
                <a:lnTo>
                  <a:pt x="715617" y="0"/>
                </a:lnTo>
                <a:close/>
                <a:moveTo>
                  <a:pt x="12192000" y="6858000"/>
                </a:moveTo>
                <a:lnTo>
                  <a:pt x="11476383" y="6858000"/>
                </a:lnTo>
                <a:lnTo>
                  <a:pt x="12192000" y="6241089"/>
                </a:lnTo>
                <a:close/>
              </a:path>
            </a:pathLst>
          </a:cu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6" name="Google Shape;456;p73"/>
          <p:cNvSpPr/>
          <p:nvPr/>
        </p:nvSpPr>
        <p:spPr>
          <a:xfrm rot="10800000">
            <a:off x="0" y="0"/>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457" name="Google Shape;457;p73"/>
          <p:cNvGrpSpPr/>
          <p:nvPr/>
        </p:nvGrpSpPr>
        <p:grpSpPr>
          <a:xfrm>
            <a:off x="58527" y="54292"/>
            <a:ext cx="2869771" cy="1563379"/>
            <a:chOff x="44879" y="27296"/>
            <a:chExt cx="2869771" cy="1563379"/>
          </a:xfrm>
        </p:grpSpPr>
        <p:cxnSp>
          <p:nvCxnSpPr>
            <p:cNvPr id="458" name="Google Shape;458;p73"/>
            <p:cNvCxnSpPr/>
            <p:nvPr/>
          </p:nvCxnSpPr>
          <p:spPr>
            <a:xfrm rot="10800000">
              <a:off x="766351" y="34631"/>
              <a:ext cx="2148299" cy="0"/>
            </a:xfrm>
            <a:prstGeom prst="straightConnector1">
              <a:avLst/>
            </a:prstGeom>
            <a:noFill/>
            <a:ln cap="flat" cmpd="sng" w="38100">
              <a:solidFill>
                <a:srgbClr val="00C6FF"/>
              </a:solidFill>
              <a:prstDash val="solid"/>
              <a:miter lim="800000"/>
              <a:headEnd len="sm" w="sm" type="none"/>
              <a:tailEnd len="sm" w="sm" type="none"/>
            </a:ln>
          </p:spPr>
        </p:cxnSp>
        <p:cxnSp>
          <p:nvCxnSpPr>
            <p:cNvPr id="459" name="Google Shape;459;p73"/>
            <p:cNvCxnSpPr/>
            <p:nvPr/>
          </p:nvCxnSpPr>
          <p:spPr>
            <a:xfrm flipH="1">
              <a:off x="44879" y="27296"/>
              <a:ext cx="737495" cy="644210"/>
            </a:xfrm>
            <a:prstGeom prst="straightConnector1">
              <a:avLst/>
            </a:prstGeom>
            <a:noFill/>
            <a:ln cap="flat" cmpd="sng" w="38100">
              <a:solidFill>
                <a:srgbClr val="00C6FF"/>
              </a:solidFill>
              <a:prstDash val="solid"/>
              <a:miter lim="800000"/>
              <a:headEnd len="sm" w="sm" type="none"/>
              <a:tailEnd len="sm" w="sm" type="none"/>
            </a:ln>
          </p:spPr>
        </p:cxnSp>
        <p:cxnSp>
          <p:nvCxnSpPr>
            <p:cNvPr id="460" name="Google Shape;460;p73"/>
            <p:cNvCxnSpPr/>
            <p:nvPr/>
          </p:nvCxnSpPr>
          <p:spPr>
            <a:xfrm rot="10800000">
              <a:off x="52214" y="654128"/>
              <a:ext cx="0" cy="936547"/>
            </a:xfrm>
            <a:prstGeom prst="straightConnector1">
              <a:avLst/>
            </a:prstGeom>
            <a:noFill/>
            <a:ln cap="flat" cmpd="sng" w="38100">
              <a:solidFill>
                <a:srgbClr val="00C6FF"/>
              </a:solidFill>
              <a:prstDash val="solid"/>
              <a:miter lim="800000"/>
              <a:headEnd len="sm" w="sm" type="none"/>
              <a:tailEnd len="sm" w="sm" type="none"/>
            </a:ln>
          </p:spPr>
        </p:cxnSp>
      </p:grpSp>
      <p:sp>
        <p:nvSpPr>
          <p:cNvPr id="461" name="Google Shape;461;p73"/>
          <p:cNvSpPr/>
          <p:nvPr/>
        </p:nvSpPr>
        <p:spPr>
          <a:xfrm>
            <a:off x="11476383" y="6241089"/>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2" name="Google Shape;462;p73"/>
          <p:cNvSpPr txBox="1"/>
          <p:nvPr>
            <p:ph idx="1" type="body"/>
          </p:nvPr>
        </p:nvSpPr>
        <p:spPr>
          <a:xfrm>
            <a:off x="774144" y="1233825"/>
            <a:ext cx="5202000" cy="4943139"/>
          </a:xfrm>
          <a:prstGeom prst="rect">
            <a:avLst/>
          </a:prstGeom>
          <a:noFill/>
          <a:ln>
            <a:noFill/>
          </a:ln>
        </p:spPr>
        <p:txBody>
          <a:bodyPr anchorCtr="0" anchor="t" bIns="45700" lIns="91425" spcFirstLastPara="1" rIns="91425" wrap="square" tIns="45700">
            <a:normAutofit/>
          </a:bodyPr>
          <a:lstStyle>
            <a:lvl1pPr indent="-406400" lvl="0" marL="457200" algn="just">
              <a:lnSpc>
                <a:spcPct val="130000"/>
              </a:lnSpc>
              <a:spcBef>
                <a:spcPts val="300"/>
              </a:spcBef>
              <a:spcAft>
                <a:spcPts val="0"/>
              </a:spcAft>
              <a:buClr>
                <a:schemeClr val="dk1"/>
              </a:buClr>
              <a:buSzPts val="2800"/>
              <a:buChar char="•"/>
              <a:defRPr>
                <a:latin typeface="Arial"/>
                <a:ea typeface="Arial"/>
                <a:cs typeface="Arial"/>
                <a:sym typeface="Arial"/>
              </a:defRPr>
            </a:lvl1pPr>
            <a:lvl2pPr indent="-381000" lvl="1" marL="914400" algn="just">
              <a:lnSpc>
                <a:spcPct val="130000"/>
              </a:lnSpc>
              <a:spcBef>
                <a:spcPts val="300"/>
              </a:spcBef>
              <a:spcAft>
                <a:spcPts val="0"/>
              </a:spcAft>
              <a:buClr>
                <a:schemeClr val="dk1"/>
              </a:buClr>
              <a:buSzPts val="2400"/>
              <a:buChar char="•"/>
              <a:defRPr>
                <a:latin typeface="Arial"/>
                <a:ea typeface="Arial"/>
                <a:cs typeface="Arial"/>
                <a:sym typeface="Arial"/>
              </a:defRPr>
            </a:lvl2pPr>
            <a:lvl3pPr indent="-355600" lvl="2" marL="1371600" algn="just">
              <a:lnSpc>
                <a:spcPct val="130000"/>
              </a:lnSpc>
              <a:spcBef>
                <a:spcPts val="300"/>
              </a:spcBef>
              <a:spcAft>
                <a:spcPts val="0"/>
              </a:spcAft>
              <a:buClr>
                <a:schemeClr val="dk1"/>
              </a:buClr>
              <a:buSzPts val="2000"/>
              <a:buChar char="•"/>
              <a:defRPr>
                <a:latin typeface="Arial"/>
                <a:ea typeface="Arial"/>
                <a:cs typeface="Arial"/>
                <a:sym typeface="Arial"/>
              </a:defRPr>
            </a:lvl3pPr>
            <a:lvl4pPr indent="-342900" lvl="3" marL="1828800" algn="just">
              <a:lnSpc>
                <a:spcPct val="130000"/>
              </a:lnSpc>
              <a:spcBef>
                <a:spcPts val="300"/>
              </a:spcBef>
              <a:spcAft>
                <a:spcPts val="0"/>
              </a:spcAft>
              <a:buClr>
                <a:schemeClr val="dk1"/>
              </a:buClr>
              <a:buSzPts val="1800"/>
              <a:buChar char="•"/>
              <a:defRPr>
                <a:latin typeface="Arial"/>
                <a:ea typeface="Arial"/>
                <a:cs typeface="Arial"/>
                <a:sym typeface="Arial"/>
              </a:defRPr>
            </a:lvl4pPr>
            <a:lvl5pPr indent="-342900" lvl="4" marL="2286000" algn="just">
              <a:lnSpc>
                <a:spcPct val="130000"/>
              </a:lnSpc>
              <a:spcBef>
                <a:spcPts val="3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3" name="Google Shape;463;p73"/>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100">
                <a:solidFill>
                  <a:srgbClr val="8B8C95"/>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464" name="Google Shape;464;p73"/>
          <p:cNvGrpSpPr/>
          <p:nvPr/>
        </p:nvGrpSpPr>
        <p:grpSpPr>
          <a:xfrm>
            <a:off x="16026" y="4629289"/>
            <a:ext cx="434350" cy="2228711"/>
            <a:chOff x="16026" y="4629289"/>
            <a:chExt cx="434350" cy="2228711"/>
          </a:xfrm>
        </p:grpSpPr>
        <p:sp>
          <p:nvSpPr>
            <p:cNvPr id="465" name="Google Shape;465;p73"/>
            <p:cNvSpPr/>
            <p:nvPr/>
          </p:nvSpPr>
          <p:spPr>
            <a:xfrm>
              <a:off x="16026" y="4629289"/>
              <a:ext cx="434350" cy="346950"/>
            </a:xfrm>
            <a:prstGeom prst="rect">
              <a:avLst/>
            </a:prstGeom>
            <a:gradFill>
              <a:gsLst>
                <a:gs pos="0">
                  <a:srgbClr val="0072FF"/>
                </a:gs>
                <a:gs pos="100000">
                  <a:srgbClr val="00C6FF">
                    <a:alpha val="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6" name="Google Shape;466;p73"/>
            <p:cNvSpPr/>
            <p:nvPr/>
          </p:nvSpPr>
          <p:spPr>
            <a:xfrm>
              <a:off x="16026" y="5005641"/>
              <a:ext cx="434350" cy="346950"/>
            </a:xfrm>
            <a:prstGeom prst="rect">
              <a:avLst/>
            </a:prstGeom>
            <a:gradFill>
              <a:gsLst>
                <a:gs pos="0">
                  <a:srgbClr val="0072FF"/>
                </a:gs>
                <a:gs pos="100000">
                  <a:srgbClr val="00C6FF">
                    <a:alpha val="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7" name="Google Shape;467;p73"/>
            <p:cNvSpPr/>
            <p:nvPr/>
          </p:nvSpPr>
          <p:spPr>
            <a:xfrm>
              <a:off x="16026" y="5381993"/>
              <a:ext cx="434350" cy="346950"/>
            </a:xfrm>
            <a:prstGeom prst="rect">
              <a:avLst/>
            </a:prstGeom>
            <a:gradFill>
              <a:gsLst>
                <a:gs pos="0">
                  <a:srgbClr val="0072FF"/>
                </a:gs>
                <a:gs pos="100000">
                  <a:srgbClr val="00C6FF">
                    <a:alpha val="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8" name="Google Shape;468;p73"/>
            <p:cNvSpPr/>
            <p:nvPr/>
          </p:nvSpPr>
          <p:spPr>
            <a:xfrm>
              <a:off x="16026" y="5758345"/>
              <a:ext cx="434350" cy="346950"/>
            </a:xfrm>
            <a:prstGeom prst="rect">
              <a:avLst/>
            </a:prstGeom>
            <a:gradFill>
              <a:gsLst>
                <a:gs pos="0">
                  <a:srgbClr val="0072FF"/>
                </a:gs>
                <a:gs pos="100000">
                  <a:srgbClr val="00C6FF">
                    <a:alpha val="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9" name="Google Shape;469;p73"/>
            <p:cNvSpPr/>
            <p:nvPr/>
          </p:nvSpPr>
          <p:spPr>
            <a:xfrm>
              <a:off x="16026" y="6134697"/>
              <a:ext cx="434350" cy="346950"/>
            </a:xfrm>
            <a:prstGeom prst="rect">
              <a:avLst/>
            </a:prstGeom>
            <a:gradFill>
              <a:gsLst>
                <a:gs pos="0">
                  <a:srgbClr val="0072FF"/>
                </a:gs>
                <a:gs pos="100000">
                  <a:srgbClr val="00C6FF">
                    <a:alpha val="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0" name="Google Shape;470;p73"/>
            <p:cNvSpPr/>
            <p:nvPr/>
          </p:nvSpPr>
          <p:spPr>
            <a:xfrm>
              <a:off x="16026" y="6511050"/>
              <a:ext cx="434350" cy="346950"/>
            </a:xfrm>
            <a:prstGeom prst="rect">
              <a:avLst/>
            </a:prstGeom>
            <a:gradFill>
              <a:gsLst>
                <a:gs pos="0">
                  <a:srgbClr val="0072FF"/>
                </a:gs>
                <a:gs pos="100000">
                  <a:srgbClr val="00C6FF">
                    <a:alpha val="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71" name="Google Shape;471;p73"/>
          <p:cNvSpPr txBox="1"/>
          <p:nvPr>
            <p:ph idx="10" type="dt"/>
          </p:nvPr>
        </p:nvSpPr>
        <p:spPr>
          <a:xfrm>
            <a:off x="6447446" y="6475620"/>
            <a:ext cx="2090098" cy="2631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100">
                <a:solidFill>
                  <a:srgbClr val="8B8C95"/>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2" name="Google Shape;472;p73"/>
          <p:cNvSpPr/>
          <p:nvPr/>
        </p:nvSpPr>
        <p:spPr>
          <a:xfrm>
            <a:off x="11589537" y="105878"/>
            <a:ext cx="489307" cy="405155"/>
          </a:xfrm>
          <a:custGeom>
            <a:rect b="b" l="l" r="r" t="t"/>
            <a:pathLst>
              <a:path extrusionOk="0" h="405155" w="489307">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3" name="Google Shape;473;p73"/>
          <p:cNvSpPr/>
          <p:nvPr/>
        </p:nvSpPr>
        <p:spPr>
          <a:xfrm>
            <a:off x="92963" y="6542941"/>
            <a:ext cx="280476" cy="28047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474" name="Google Shape;474;p73"/>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700">
                <a:solidFill>
                  <a:schemeClr val="dk1"/>
                </a:solidFill>
                <a:latin typeface="Arial"/>
                <a:ea typeface="Arial"/>
                <a:cs typeface="Arial"/>
                <a:sym typeface="Arial"/>
              </a:defRPr>
            </a:lvl1pPr>
            <a:lvl2pPr indent="0" lvl="1" marL="0" algn="ctr">
              <a:spcBef>
                <a:spcPts val="0"/>
              </a:spcBef>
              <a:buNone/>
              <a:defRPr sz="700">
                <a:solidFill>
                  <a:schemeClr val="dk1"/>
                </a:solidFill>
                <a:latin typeface="Arial"/>
                <a:ea typeface="Arial"/>
                <a:cs typeface="Arial"/>
                <a:sym typeface="Arial"/>
              </a:defRPr>
            </a:lvl2pPr>
            <a:lvl3pPr indent="0" lvl="2" marL="0" algn="ctr">
              <a:spcBef>
                <a:spcPts val="0"/>
              </a:spcBef>
              <a:buNone/>
              <a:defRPr sz="700">
                <a:solidFill>
                  <a:schemeClr val="dk1"/>
                </a:solidFill>
                <a:latin typeface="Arial"/>
                <a:ea typeface="Arial"/>
                <a:cs typeface="Arial"/>
                <a:sym typeface="Arial"/>
              </a:defRPr>
            </a:lvl3pPr>
            <a:lvl4pPr indent="0" lvl="3" marL="0" algn="ctr">
              <a:spcBef>
                <a:spcPts val="0"/>
              </a:spcBef>
              <a:buNone/>
              <a:defRPr sz="700">
                <a:solidFill>
                  <a:schemeClr val="dk1"/>
                </a:solidFill>
                <a:latin typeface="Arial"/>
                <a:ea typeface="Arial"/>
                <a:cs typeface="Arial"/>
                <a:sym typeface="Arial"/>
              </a:defRPr>
            </a:lvl4pPr>
            <a:lvl5pPr indent="0" lvl="4" marL="0" algn="ctr">
              <a:spcBef>
                <a:spcPts val="0"/>
              </a:spcBef>
              <a:buNone/>
              <a:defRPr sz="700">
                <a:solidFill>
                  <a:schemeClr val="dk1"/>
                </a:solidFill>
                <a:latin typeface="Arial"/>
                <a:ea typeface="Arial"/>
                <a:cs typeface="Arial"/>
                <a:sym typeface="Arial"/>
              </a:defRPr>
            </a:lvl5pPr>
            <a:lvl6pPr indent="0" lvl="5" marL="0" algn="ctr">
              <a:spcBef>
                <a:spcPts val="0"/>
              </a:spcBef>
              <a:buNone/>
              <a:defRPr sz="700">
                <a:solidFill>
                  <a:schemeClr val="dk1"/>
                </a:solidFill>
                <a:latin typeface="Arial"/>
                <a:ea typeface="Arial"/>
                <a:cs typeface="Arial"/>
                <a:sym typeface="Arial"/>
              </a:defRPr>
            </a:lvl6pPr>
            <a:lvl7pPr indent="0" lvl="6" marL="0" algn="ctr">
              <a:spcBef>
                <a:spcPts val="0"/>
              </a:spcBef>
              <a:buNone/>
              <a:defRPr sz="700">
                <a:solidFill>
                  <a:schemeClr val="dk1"/>
                </a:solidFill>
                <a:latin typeface="Arial"/>
                <a:ea typeface="Arial"/>
                <a:cs typeface="Arial"/>
                <a:sym typeface="Arial"/>
              </a:defRPr>
            </a:lvl7pPr>
            <a:lvl8pPr indent="0" lvl="7" marL="0" algn="ctr">
              <a:spcBef>
                <a:spcPts val="0"/>
              </a:spcBef>
              <a:buNone/>
              <a:defRPr sz="700">
                <a:solidFill>
                  <a:schemeClr val="dk1"/>
                </a:solidFill>
                <a:latin typeface="Arial"/>
                <a:ea typeface="Arial"/>
                <a:cs typeface="Arial"/>
                <a:sym typeface="Arial"/>
              </a:defRPr>
            </a:lvl8pPr>
            <a:lvl9pPr indent="0" lvl="8" marL="0" algn="ctr">
              <a:spcBef>
                <a:spcPts val="0"/>
              </a:spcBef>
              <a:buNone/>
              <a:defRPr sz="700">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grpSp>
        <p:nvGrpSpPr>
          <p:cNvPr id="475" name="Google Shape;475;p73"/>
          <p:cNvGrpSpPr/>
          <p:nvPr/>
        </p:nvGrpSpPr>
        <p:grpSpPr>
          <a:xfrm rot="10800000">
            <a:off x="9265363" y="5246044"/>
            <a:ext cx="2869771" cy="1563379"/>
            <a:chOff x="44879" y="27296"/>
            <a:chExt cx="2869771" cy="1563379"/>
          </a:xfrm>
        </p:grpSpPr>
        <p:cxnSp>
          <p:nvCxnSpPr>
            <p:cNvPr id="476" name="Google Shape;476;p73"/>
            <p:cNvCxnSpPr/>
            <p:nvPr/>
          </p:nvCxnSpPr>
          <p:spPr>
            <a:xfrm rot="10800000">
              <a:off x="766351" y="34631"/>
              <a:ext cx="2148299" cy="0"/>
            </a:xfrm>
            <a:prstGeom prst="straightConnector1">
              <a:avLst/>
            </a:prstGeom>
            <a:noFill/>
            <a:ln cap="flat" cmpd="sng" w="38100">
              <a:solidFill>
                <a:srgbClr val="00C6FF"/>
              </a:solidFill>
              <a:prstDash val="solid"/>
              <a:miter lim="800000"/>
              <a:headEnd len="sm" w="sm" type="none"/>
              <a:tailEnd len="sm" w="sm" type="none"/>
            </a:ln>
          </p:spPr>
        </p:cxnSp>
        <p:cxnSp>
          <p:nvCxnSpPr>
            <p:cNvPr id="477" name="Google Shape;477;p73"/>
            <p:cNvCxnSpPr/>
            <p:nvPr/>
          </p:nvCxnSpPr>
          <p:spPr>
            <a:xfrm flipH="1">
              <a:off x="44879" y="27296"/>
              <a:ext cx="737495" cy="644210"/>
            </a:xfrm>
            <a:prstGeom prst="straightConnector1">
              <a:avLst/>
            </a:prstGeom>
            <a:noFill/>
            <a:ln cap="flat" cmpd="sng" w="38100">
              <a:solidFill>
                <a:srgbClr val="00C6FF"/>
              </a:solidFill>
              <a:prstDash val="solid"/>
              <a:miter lim="800000"/>
              <a:headEnd len="sm" w="sm" type="none"/>
              <a:tailEnd len="sm" w="sm" type="none"/>
            </a:ln>
          </p:spPr>
        </p:cxnSp>
        <p:cxnSp>
          <p:nvCxnSpPr>
            <p:cNvPr id="478" name="Google Shape;478;p73"/>
            <p:cNvCxnSpPr/>
            <p:nvPr/>
          </p:nvCxnSpPr>
          <p:spPr>
            <a:xfrm rot="10800000">
              <a:off x="52214" y="654128"/>
              <a:ext cx="0" cy="936547"/>
            </a:xfrm>
            <a:prstGeom prst="straightConnector1">
              <a:avLst/>
            </a:prstGeom>
            <a:noFill/>
            <a:ln cap="flat" cmpd="sng" w="38100">
              <a:solidFill>
                <a:srgbClr val="00C6FF"/>
              </a:solidFill>
              <a:prstDash val="solid"/>
              <a:miter lim="800000"/>
              <a:headEnd len="sm" w="sm" type="none"/>
              <a:tailEnd len="sm" w="sm" type="none"/>
            </a:ln>
          </p:spPr>
        </p:cxnSp>
      </p:grpSp>
      <p:sp>
        <p:nvSpPr>
          <p:cNvPr id="479" name="Google Shape;479;p73"/>
          <p:cNvSpPr txBox="1"/>
          <p:nvPr>
            <p:ph idx="2" type="body"/>
          </p:nvPr>
        </p:nvSpPr>
        <p:spPr>
          <a:xfrm>
            <a:off x="6151800" y="1228490"/>
            <a:ext cx="5202000" cy="4943139"/>
          </a:xfrm>
          <a:prstGeom prst="rect">
            <a:avLst/>
          </a:prstGeom>
          <a:noFill/>
          <a:ln>
            <a:noFill/>
          </a:ln>
        </p:spPr>
        <p:txBody>
          <a:bodyPr anchorCtr="0" anchor="t" bIns="45700" lIns="91425" spcFirstLastPara="1" rIns="91425" wrap="square" tIns="45700">
            <a:normAutofit/>
          </a:bodyPr>
          <a:lstStyle>
            <a:lvl1pPr indent="-406400" lvl="0" marL="457200" algn="just">
              <a:lnSpc>
                <a:spcPct val="130000"/>
              </a:lnSpc>
              <a:spcBef>
                <a:spcPts val="300"/>
              </a:spcBef>
              <a:spcAft>
                <a:spcPts val="0"/>
              </a:spcAft>
              <a:buClr>
                <a:schemeClr val="dk1"/>
              </a:buClr>
              <a:buSzPts val="2800"/>
              <a:buChar char="•"/>
              <a:defRPr>
                <a:latin typeface="Arial"/>
                <a:ea typeface="Arial"/>
                <a:cs typeface="Arial"/>
                <a:sym typeface="Arial"/>
              </a:defRPr>
            </a:lvl1pPr>
            <a:lvl2pPr indent="-381000" lvl="1" marL="914400" algn="just">
              <a:lnSpc>
                <a:spcPct val="130000"/>
              </a:lnSpc>
              <a:spcBef>
                <a:spcPts val="300"/>
              </a:spcBef>
              <a:spcAft>
                <a:spcPts val="0"/>
              </a:spcAft>
              <a:buClr>
                <a:schemeClr val="dk1"/>
              </a:buClr>
              <a:buSzPts val="2400"/>
              <a:buChar char="•"/>
              <a:defRPr>
                <a:latin typeface="Arial"/>
                <a:ea typeface="Arial"/>
                <a:cs typeface="Arial"/>
                <a:sym typeface="Arial"/>
              </a:defRPr>
            </a:lvl2pPr>
            <a:lvl3pPr indent="-355600" lvl="2" marL="1371600" algn="just">
              <a:lnSpc>
                <a:spcPct val="130000"/>
              </a:lnSpc>
              <a:spcBef>
                <a:spcPts val="300"/>
              </a:spcBef>
              <a:spcAft>
                <a:spcPts val="0"/>
              </a:spcAft>
              <a:buClr>
                <a:schemeClr val="dk1"/>
              </a:buClr>
              <a:buSzPts val="2000"/>
              <a:buChar char="•"/>
              <a:defRPr>
                <a:latin typeface="Arial"/>
                <a:ea typeface="Arial"/>
                <a:cs typeface="Arial"/>
                <a:sym typeface="Arial"/>
              </a:defRPr>
            </a:lvl3pPr>
            <a:lvl4pPr indent="-342900" lvl="3" marL="1828800" algn="just">
              <a:lnSpc>
                <a:spcPct val="130000"/>
              </a:lnSpc>
              <a:spcBef>
                <a:spcPts val="300"/>
              </a:spcBef>
              <a:spcAft>
                <a:spcPts val="0"/>
              </a:spcAft>
              <a:buClr>
                <a:schemeClr val="dk1"/>
              </a:buClr>
              <a:buSzPts val="1800"/>
              <a:buChar char="•"/>
              <a:defRPr>
                <a:latin typeface="Arial"/>
                <a:ea typeface="Arial"/>
                <a:cs typeface="Arial"/>
                <a:sym typeface="Arial"/>
              </a:defRPr>
            </a:lvl4pPr>
            <a:lvl5pPr indent="-342900" lvl="4" marL="2286000" algn="just">
              <a:lnSpc>
                <a:spcPct val="130000"/>
              </a:lnSpc>
              <a:spcBef>
                <a:spcPts val="3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0" name="Google Shape;480;p73"/>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a:bodyPr>
          <a:lstStyle>
            <a:lvl1pPr lvl="0" algn="l">
              <a:lnSpc>
                <a:spcPct val="120000"/>
              </a:lnSpc>
              <a:spcBef>
                <a:spcPts val="200"/>
              </a:spcBef>
              <a:spcAft>
                <a:spcPts val="0"/>
              </a:spcAft>
              <a:buClr>
                <a:srgbClr val="0072FF"/>
              </a:buClr>
              <a:buSzPts val="4400"/>
              <a:buFont typeface="Times New Roman"/>
              <a:buNone/>
              <a:defRPr sz="4400"/>
            </a:lvl1pPr>
            <a:lvl2pPr lvl="1">
              <a:spcBef>
                <a:spcPts val="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 sanh 2">
  <p:cSld name="So sanh 2">
    <p:spTree>
      <p:nvGrpSpPr>
        <p:cNvPr id="481" name="Shape 481"/>
        <p:cNvGrpSpPr/>
        <p:nvPr/>
      </p:nvGrpSpPr>
      <p:grpSpPr>
        <a:xfrm>
          <a:off x="0" y="0"/>
          <a:ext cx="0" cy="0"/>
          <a:chOff x="0" y="0"/>
          <a:chExt cx="0" cy="0"/>
        </a:xfrm>
      </p:grpSpPr>
      <p:sp>
        <p:nvSpPr>
          <p:cNvPr id="482" name="Google Shape;482;p74"/>
          <p:cNvSpPr/>
          <p:nvPr/>
        </p:nvSpPr>
        <p:spPr>
          <a:xfrm rot="10800000">
            <a:off x="-2" y="0"/>
            <a:ext cx="12192000" cy="6858000"/>
          </a:xfrm>
          <a:custGeom>
            <a:rect b="b" l="l" r="r" t="t"/>
            <a:pathLst>
              <a:path extrusionOk="0" h="6858000" w="12192000">
                <a:moveTo>
                  <a:pt x="0" y="616911"/>
                </a:moveTo>
                <a:lnTo>
                  <a:pt x="0" y="0"/>
                </a:lnTo>
                <a:lnTo>
                  <a:pt x="715617" y="0"/>
                </a:lnTo>
                <a:close/>
                <a:moveTo>
                  <a:pt x="12192000" y="6858000"/>
                </a:moveTo>
                <a:lnTo>
                  <a:pt x="11476383" y="6858000"/>
                </a:lnTo>
                <a:lnTo>
                  <a:pt x="12192000" y="6241089"/>
                </a:lnTo>
                <a:close/>
              </a:path>
            </a:pathLst>
          </a:cu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3" name="Google Shape;483;p74"/>
          <p:cNvSpPr/>
          <p:nvPr/>
        </p:nvSpPr>
        <p:spPr>
          <a:xfrm rot="10800000">
            <a:off x="0" y="0"/>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484" name="Google Shape;484;p74"/>
          <p:cNvGrpSpPr/>
          <p:nvPr/>
        </p:nvGrpSpPr>
        <p:grpSpPr>
          <a:xfrm>
            <a:off x="58527" y="54292"/>
            <a:ext cx="2869771" cy="1563379"/>
            <a:chOff x="44879" y="27296"/>
            <a:chExt cx="2869771" cy="1563379"/>
          </a:xfrm>
        </p:grpSpPr>
        <p:cxnSp>
          <p:nvCxnSpPr>
            <p:cNvPr id="485" name="Google Shape;485;p74"/>
            <p:cNvCxnSpPr/>
            <p:nvPr/>
          </p:nvCxnSpPr>
          <p:spPr>
            <a:xfrm rot="10800000">
              <a:off x="766351" y="34631"/>
              <a:ext cx="2148299" cy="0"/>
            </a:xfrm>
            <a:prstGeom prst="straightConnector1">
              <a:avLst/>
            </a:prstGeom>
            <a:noFill/>
            <a:ln cap="flat" cmpd="sng" w="38100">
              <a:solidFill>
                <a:srgbClr val="00C6FF"/>
              </a:solidFill>
              <a:prstDash val="solid"/>
              <a:miter lim="800000"/>
              <a:headEnd len="sm" w="sm" type="none"/>
              <a:tailEnd len="sm" w="sm" type="none"/>
            </a:ln>
          </p:spPr>
        </p:cxnSp>
        <p:cxnSp>
          <p:nvCxnSpPr>
            <p:cNvPr id="486" name="Google Shape;486;p74"/>
            <p:cNvCxnSpPr/>
            <p:nvPr/>
          </p:nvCxnSpPr>
          <p:spPr>
            <a:xfrm flipH="1">
              <a:off x="44879" y="27296"/>
              <a:ext cx="737495" cy="644210"/>
            </a:xfrm>
            <a:prstGeom prst="straightConnector1">
              <a:avLst/>
            </a:prstGeom>
            <a:noFill/>
            <a:ln cap="flat" cmpd="sng" w="38100">
              <a:solidFill>
                <a:srgbClr val="00C6FF"/>
              </a:solidFill>
              <a:prstDash val="solid"/>
              <a:miter lim="800000"/>
              <a:headEnd len="sm" w="sm" type="none"/>
              <a:tailEnd len="sm" w="sm" type="none"/>
            </a:ln>
          </p:spPr>
        </p:cxnSp>
        <p:cxnSp>
          <p:nvCxnSpPr>
            <p:cNvPr id="487" name="Google Shape;487;p74"/>
            <p:cNvCxnSpPr/>
            <p:nvPr/>
          </p:nvCxnSpPr>
          <p:spPr>
            <a:xfrm rot="10800000">
              <a:off x="52214" y="654128"/>
              <a:ext cx="0" cy="936547"/>
            </a:xfrm>
            <a:prstGeom prst="straightConnector1">
              <a:avLst/>
            </a:prstGeom>
            <a:noFill/>
            <a:ln cap="flat" cmpd="sng" w="38100">
              <a:solidFill>
                <a:srgbClr val="00C6FF"/>
              </a:solidFill>
              <a:prstDash val="solid"/>
              <a:miter lim="800000"/>
              <a:headEnd len="sm" w="sm" type="none"/>
              <a:tailEnd len="sm" w="sm" type="none"/>
            </a:ln>
          </p:spPr>
        </p:cxnSp>
      </p:grpSp>
      <p:sp>
        <p:nvSpPr>
          <p:cNvPr id="488" name="Google Shape;488;p74"/>
          <p:cNvSpPr/>
          <p:nvPr/>
        </p:nvSpPr>
        <p:spPr>
          <a:xfrm>
            <a:off x="11476383" y="6241089"/>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9" name="Google Shape;489;p74"/>
          <p:cNvSpPr txBox="1"/>
          <p:nvPr>
            <p:ph idx="1" type="body"/>
          </p:nvPr>
        </p:nvSpPr>
        <p:spPr>
          <a:xfrm>
            <a:off x="774144" y="1962615"/>
            <a:ext cx="5202000" cy="4214349"/>
          </a:xfrm>
          <a:prstGeom prst="rect">
            <a:avLst/>
          </a:prstGeom>
          <a:noFill/>
          <a:ln>
            <a:noFill/>
          </a:ln>
        </p:spPr>
        <p:txBody>
          <a:bodyPr anchorCtr="0" anchor="t" bIns="45700" lIns="91425" spcFirstLastPara="1" rIns="91425" wrap="square" tIns="45700">
            <a:normAutofit/>
          </a:bodyPr>
          <a:lstStyle>
            <a:lvl1pPr indent="-406400" lvl="0" marL="457200" algn="just">
              <a:lnSpc>
                <a:spcPct val="130000"/>
              </a:lnSpc>
              <a:spcBef>
                <a:spcPts val="300"/>
              </a:spcBef>
              <a:spcAft>
                <a:spcPts val="0"/>
              </a:spcAft>
              <a:buClr>
                <a:schemeClr val="dk1"/>
              </a:buClr>
              <a:buSzPts val="2800"/>
              <a:buChar char="•"/>
              <a:defRPr>
                <a:latin typeface="Arial"/>
                <a:ea typeface="Arial"/>
                <a:cs typeface="Arial"/>
                <a:sym typeface="Arial"/>
              </a:defRPr>
            </a:lvl1pPr>
            <a:lvl2pPr indent="-381000" lvl="1" marL="914400" algn="just">
              <a:lnSpc>
                <a:spcPct val="130000"/>
              </a:lnSpc>
              <a:spcBef>
                <a:spcPts val="300"/>
              </a:spcBef>
              <a:spcAft>
                <a:spcPts val="0"/>
              </a:spcAft>
              <a:buClr>
                <a:schemeClr val="dk1"/>
              </a:buClr>
              <a:buSzPts val="2400"/>
              <a:buChar char="•"/>
              <a:defRPr>
                <a:latin typeface="Arial"/>
                <a:ea typeface="Arial"/>
                <a:cs typeface="Arial"/>
                <a:sym typeface="Arial"/>
              </a:defRPr>
            </a:lvl2pPr>
            <a:lvl3pPr indent="-355600" lvl="2" marL="1371600" algn="just">
              <a:lnSpc>
                <a:spcPct val="130000"/>
              </a:lnSpc>
              <a:spcBef>
                <a:spcPts val="300"/>
              </a:spcBef>
              <a:spcAft>
                <a:spcPts val="0"/>
              </a:spcAft>
              <a:buClr>
                <a:schemeClr val="dk1"/>
              </a:buClr>
              <a:buSzPts val="2000"/>
              <a:buChar char="•"/>
              <a:defRPr>
                <a:latin typeface="Arial"/>
                <a:ea typeface="Arial"/>
                <a:cs typeface="Arial"/>
                <a:sym typeface="Arial"/>
              </a:defRPr>
            </a:lvl3pPr>
            <a:lvl4pPr indent="-342900" lvl="3" marL="1828800" algn="just">
              <a:lnSpc>
                <a:spcPct val="130000"/>
              </a:lnSpc>
              <a:spcBef>
                <a:spcPts val="300"/>
              </a:spcBef>
              <a:spcAft>
                <a:spcPts val="0"/>
              </a:spcAft>
              <a:buClr>
                <a:schemeClr val="dk1"/>
              </a:buClr>
              <a:buSzPts val="1800"/>
              <a:buChar char="•"/>
              <a:defRPr>
                <a:latin typeface="Arial"/>
                <a:ea typeface="Arial"/>
                <a:cs typeface="Arial"/>
                <a:sym typeface="Arial"/>
              </a:defRPr>
            </a:lvl4pPr>
            <a:lvl5pPr indent="-342900" lvl="4" marL="2286000" algn="just">
              <a:lnSpc>
                <a:spcPct val="130000"/>
              </a:lnSpc>
              <a:spcBef>
                <a:spcPts val="3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0" name="Google Shape;490;p74"/>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100">
                <a:solidFill>
                  <a:srgbClr val="8B8C95"/>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491" name="Google Shape;491;p74"/>
          <p:cNvGrpSpPr/>
          <p:nvPr/>
        </p:nvGrpSpPr>
        <p:grpSpPr>
          <a:xfrm>
            <a:off x="16026" y="4629289"/>
            <a:ext cx="434350" cy="2228711"/>
            <a:chOff x="16026" y="4629289"/>
            <a:chExt cx="434350" cy="2228711"/>
          </a:xfrm>
        </p:grpSpPr>
        <p:sp>
          <p:nvSpPr>
            <p:cNvPr id="492" name="Google Shape;492;p74"/>
            <p:cNvSpPr/>
            <p:nvPr/>
          </p:nvSpPr>
          <p:spPr>
            <a:xfrm>
              <a:off x="16026" y="4629289"/>
              <a:ext cx="434350" cy="346950"/>
            </a:xfrm>
            <a:prstGeom prst="rect">
              <a:avLst/>
            </a:prstGeom>
            <a:gradFill>
              <a:gsLst>
                <a:gs pos="0">
                  <a:srgbClr val="0072FF"/>
                </a:gs>
                <a:gs pos="100000">
                  <a:srgbClr val="00C6FF">
                    <a:alpha val="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3" name="Google Shape;493;p74"/>
            <p:cNvSpPr/>
            <p:nvPr/>
          </p:nvSpPr>
          <p:spPr>
            <a:xfrm>
              <a:off x="16026" y="5005641"/>
              <a:ext cx="434350" cy="346950"/>
            </a:xfrm>
            <a:prstGeom prst="rect">
              <a:avLst/>
            </a:prstGeom>
            <a:gradFill>
              <a:gsLst>
                <a:gs pos="0">
                  <a:srgbClr val="0072FF"/>
                </a:gs>
                <a:gs pos="100000">
                  <a:srgbClr val="00C6FF">
                    <a:alpha val="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4" name="Google Shape;494;p74"/>
            <p:cNvSpPr/>
            <p:nvPr/>
          </p:nvSpPr>
          <p:spPr>
            <a:xfrm>
              <a:off x="16026" y="5381993"/>
              <a:ext cx="434350" cy="346950"/>
            </a:xfrm>
            <a:prstGeom prst="rect">
              <a:avLst/>
            </a:prstGeom>
            <a:gradFill>
              <a:gsLst>
                <a:gs pos="0">
                  <a:srgbClr val="0072FF"/>
                </a:gs>
                <a:gs pos="100000">
                  <a:srgbClr val="00C6FF">
                    <a:alpha val="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5" name="Google Shape;495;p74"/>
            <p:cNvSpPr/>
            <p:nvPr/>
          </p:nvSpPr>
          <p:spPr>
            <a:xfrm>
              <a:off x="16026" y="5758345"/>
              <a:ext cx="434350" cy="346950"/>
            </a:xfrm>
            <a:prstGeom prst="rect">
              <a:avLst/>
            </a:prstGeom>
            <a:gradFill>
              <a:gsLst>
                <a:gs pos="0">
                  <a:srgbClr val="0072FF"/>
                </a:gs>
                <a:gs pos="100000">
                  <a:srgbClr val="00C6FF">
                    <a:alpha val="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6" name="Google Shape;496;p74"/>
            <p:cNvSpPr/>
            <p:nvPr/>
          </p:nvSpPr>
          <p:spPr>
            <a:xfrm>
              <a:off x="16026" y="6134697"/>
              <a:ext cx="434350" cy="346950"/>
            </a:xfrm>
            <a:prstGeom prst="rect">
              <a:avLst/>
            </a:prstGeom>
            <a:gradFill>
              <a:gsLst>
                <a:gs pos="0">
                  <a:srgbClr val="0072FF"/>
                </a:gs>
                <a:gs pos="100000">
                  <a:srgbClr val="00C6FF">
                    <a:alpha val="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7" name="Google Shape;497;p74"/>
            <p:cNvSpPr/>
            <p:nvPr/>
          </p:nvSpPr>
          <p:spPr>
            <a:xfrm>
              <a:off x="16026" y="6511050"/>
              <a:ext cx="434350" cy="346950"/>
            </a:xfrm>
            <a:prstGeom prst="rect">
              <a:avLst/>
            </a:prstGeom>
            <a:gradFill>
              <a:gsLst>
                <a:gs pos="0">
                  <a:srgbClr val="0072FF"/>
                </a:gs>
                <a:gs pos="100000">
                  <a:srgbClr val="00C6FF">
                    <a:alpha val="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98" name="Google Shape;498;p74"/>
          <p:cNvSpPr txBox="1"/>
          <p:nvPr>
            <p:ph idx="10" type="dt"/>
          </p:nvPr>
        </p:nvSpPr>
        <p:spPr>
          <a:xfrm>
            <a:off x="6447446" y="6475620"/>
            <a:ext cx="2090098" cy="2631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100">
                <a:solidFill>
                  <a:srgbClr val="8B8C95"/>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9" name="Google Shape;499;p74"/>
          <p:cNvSpPr/>
          <p:nvPr/>
        </p:nvSpPr>
        <p:spPr>
          <a:xfrm>
            <a:off x="11589537" y="105878"/>
            <a:ext cx="489307" cy="405155"/>
          </a:xfrm>
          <a:custGeom>
            <a:rect b="b" l="l" r="r" t="t"/>
            <a:pathLst>
              <a:path extrusionOk="0" h="405155" w="489307">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0" name="Google Shape;500;p74"/>
          <p:cNvSpPr/>
          <p:nvPr/>
        </p:nvSpPr>
        <p:spPr>
          <a:xfrm>
            <a:off x="92963" y="6542941"/>
            <a:ext cx="280476" cy="28047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501" name="Google Shape;501;p74"/>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700">
                <a:solidFill>
                  <a:schemeClr val="dk1"/>
                </a:solidFill>
                <a:latin typeface="Arial"/>
                <a:ea typeface="Arial"/>
                <a:cs typeface="Arial"/>
                <a:sym typeface="Arial"/>
              </a:defRPr>
            </a:lvl1pPr>
            <a:lvl2pPr indent="0" lvl="1" marL="0" algn="ctr">
              <a:spcBef>
                <a:spcPts val="0"/>
              </a:spcBef>
              <a:buNone/>
              <a:defRPr sz="700">
                <a:solidFill>
                  <a:schemeClr val="dk1"/>
                </a:solidFill>
                <a:latin typeface="Arial"/>
                <a:ea typeface="Arial"/>
                <a:cs typeface="Arial"/>
                <a:sym typeface="Arial"/>
              </a:defRPr>
            </a:lvl2pPr>
            <a:lvl3pPr indent="0" lvl="2" marL="0" algn="ctr">
              <a:spcBef>
                <a:spcPts val="0"/>
              </a:spcBef>
              <a:buNone/>
              <a:defRPr sz="700">
                <a:solidFill>
                  <a:schemeClr val="dk1"/>
                </a:solidFill>
                <a:latin typeface="Arial"/>
                <a:ea typeface="Arial"/>
                <a:cs typeface="Arial"/>
                <a:sym typeface="Arial"/>
              </a:defRPr>
            </a:lvl3pPr>
            <a:lvl4pPr indent="0" lvl="3" marL="0" algn="ctr">
              <a:spcBef>
                <a:spcPts val="0"/>
              </a:spcBef>
              <a:buNone/>
              <a:defRPr sz="700">
                <a:solidFill>
                  <a:schemeClr val="dk1"/>
                </a:solidFill>
                <a:latin typeface="Arial"/>
                <a:ea typeface="Arial"/>
                <a:cs typeface="Arial"/>
                <a:sym typeface="Arial"/>
              </a:defRPr>
            </a:lvl4pPr>
            <a:lvl5pPr indent="0" lvl="4" marL="0" algn="ctr">
              <a:spcBef>
                <a:spcPts val="0"/>
              </a:spcBef>
              <a:buNone/>
              <a:defRPr sz="700">
                <a:solidFill>
                  <a:schemeClr val="dk1"/>
                </a:solidFill>
                <a:latin typeface="Arial"/>
                <a:ea typeface="Arial"/>
                <a:cs typeface="Arial"/>
                <a:sym typeface="Arial"/>
              </a:defRPr>
            </a:lvl5pPr>
            <a:lvl6pPr indent="0" lvl="5" marL="0" algn="ctr">
              <a:spcBef>
                <a:spcPts val="0"/>
              </a:spcBef>
              <a:buNone/>
              <a:defRPr sz="700">
                <a:solidFill>
                  <a:schemeClr val="dk1"/>
                </a:solidFill>
                <a:latin typeface="Arial"/>
                <a:ea typeface="Arial"/>
                <a:cs typeface="Arial"/>
                <a:sym typeface="Arial"/>
              </a:defRPr>
            </a:lvl6pPr>
            <a:lvl7pPr indent="0" lvl="6" marL="0" algn="ctr">
              <a:spcBef>
                <a:spcPts val="0"/>
              </a:spcBef>
              <a:buNone/>
              <a:defRPr sz="700">
                <a:solidFill>
                  <a:schemeClr val="dk1"/>
                </a:solidFill>
                <a:latin typeface="Arial"/>
                <a:ea typeface="Arial"/>
                <a:cs typeface="Arial"/>
                <a:sym typeface="Arial"/>
              </a:defRPr>
            </a:lvl7pPr>
            <a:lvl8pPr indent="0" lvl="7" marL="0" algn="ctr">
              <a:spcBef>
                <a:spcPts val="0"/>
              </a:spcBef>
              <a:buNone/>
              <a:defRPr sz="700">
                <a:solidFill>
                  <a:schemeClr val="dk1"/>
                </a:solidFill>
                <a:latin typeface="Arial"/>
                <a:ea typeface="Arial"/>
                <a:cs typeface="Arial"/>
                <a:sym typeface="Arial"/>
              </a:defRPr>
            </a:lvl8pPr>
            <a:lvl9pPr indent="0" lvl="8" marL="0" algn="ctr">
              <a:spcBef>
                <a:spcPts val="0"/>
              </a:spcBef>
              <a:buNone/>
              <a:defRPr sz="700">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grpSp>
        <p:nvGrpSpPr>
          <p:cNvPr id="502" name="Google Shape;502;p74"/>
          <p:cNvGrpSpPr/>
          <p:nvPr/>
        </p:nvGrpSpPr>
        <p:grpSpPr>
          <a:xfrm rot="10800000">
            <a:off x="9265363" y="5246044"/>
            <a:ext cx="2869771" cy="1563379"/>
            <a:chOff x="44879" y="27296"/>
            <a:chExt cx="2869771" cy="1563379"/>
          </a:xfrm>
        </p:grpSpPr>
        <p:cxnSp>
          <p:nvCxnSpPr>
            <p:cNvPr id="503" name="Google Shape;503;p74"/>
            <p:cNvCxnSpPr/>
            <p:nvPr/>
          </p:nvCxnSpPr>
          <p:spPr>
            <a:xfrm rot="10800000">
              <a:off x="766351" y="34631"/>
              <a:ext cx="2148299" cy="0"/>
            </a:xfrm>
            <a:prstGeom prst="straightConnector1">
              <a:avLst/>
            </a:prstGeom>
            <a:noFill/>
            <a:ln cap="flat" cmpd="sng" w="38100">
              <a:solidFill>
                <a:srgbClr val="00C6FF"/>
              </a:solidFill>
              <a:prstDash val="solid"/>
              <a:miter lim="800000"/>
              <a:headEnd len="sm" w="sm" type="none"/>
              <a:tailEnd len="sm" w="sm" type="none"/>
            </a:ln>
          </p:spPr>
        </p:cxnSp>
        <p:cxnSp>
          <p:nvCxnSpPr>
            <p:cNvPr id="504" name="Google Shape;504;p74"/>
            <p:cNvCxnSpPr/>
            <p:nvPr/>
          </p:nvCxnSpPr>
          <p:spPr>
            <a:xfrm flipH="1">
              <a:off x="44879" y="27296"/>
              <a:ext cx="737495" cy="644210"/>
            </a:xfrm>
            <a:prstGeom prst="straightConnector1">
              <a:avLst/>
            </a:prstGeom>
            <a:noFill/>
            <a:ln cap="flat" cmpd="sng" w="38100">
              <a:solidFill>
                <a:srgbClr val="00C6FF"/>
              </a:solidFill>
              <a:prstDash val="solid"/>
              <a:miter lim="800000"/>
              <a:headEnd len="sm" w="sm" type="none"/>
              <a:tailEnd len="sm" w="sm" type="none"/>
            </a:ln>
          </p:spPr>
        </p:cxnSp>
        <p:cxnSp>
          <p:nvCxnSpPr>
            <p:cNvPr id="505" name="Google Shape;505;p74"/>
            <p:cNvCxnSpPr/>
            <p:nvPr/>
          </p:nvCxnSpPr>
          <p:spPr>
            <a:xfrm rot="10800000">
              <a:off x="52214" y="654128"/>
              <a:ext cx="0" cy="936547"/>
            </a:xfrm>
            <a:prstGeom prst="straightConnector1">
              <a:avLst/>
            </a:prstGeom>
            <a:noFill/>
            <a:ln cap="flat" cmpd="sng" w="38100">
              <a:solidFill>
                <a:srgbClr val="00C6FF"/>
              </a:solidFill>
              <a:prstDash val="solid"/>
              <a:miter lim="800000"/>
              <a:headEnd len="sm" w="sm" type="none"/>
              <a:tailEnd len="sm" w="sm" type="none"/>
            </a:ln>
          </p:spPr>
        </p:cxnSp>
      </p:grpSp>
      <p:sp>
        <p:nvSpPr>
          <p:cNvPr id="506" name="Google Shape;506;p74"/>
          <p:cNvSpPr txBox="1"/>
          <p:nvPr>
            <p:ph idx="2" type="body"/>
          </p:nvPr>
        </p:nvSpPr>
        <p:spPr>
          <a:xfrm>
            <a:off x="6151800" y="1957280"/>
            <a:ext cx="5202000" cy="4214349"/>
          </a:xfrm>
          <a:prstGeom prst="rect">
            <a:avLst/>
          </a:prstGeom>
          <a:noFill/>
          <a:ln>
            <a:noFill/>
          </a:ln>
        </p:spPr>
        <p:txBody>
          <a:bodyPr anchorCtr="0" anchor="t" bIns="45700" lIns="91425" spcFirstLastPara="1" rIns="91425" wrap="square" tIns="45700">
            <a:normAutofit/>
          </a:bodyPr>
          <a:lstStyle>
            <a:lvl1pPr indent="-406400" lvl="0" marL="457200" algn="just">
              <a:lnSpc>
                <a:spcPct val="130000"/>
              </a:lnSpc>
              <a:spcBef>
                <a:spcPts val="300"/>
              </a:spcBef>
              <a:spcAft>
                <a:spcPts val="0"/>
              </a:spcAft>
              <a:buClr>
                <a:schemeClr val="dk1"/>
              </a:buClr>
              <a:buSzPts val="2800"/>
              <a:buChar char="•"/>
              <a:defRPr>
                <a:latin typeface="Arial"/>
                <a:ea typeface="Arial"/>
                <a:cs typeface="Arial"/>
                <a:sym typeface="Arial"/>
              </a:defRPr>
            </a:lvl1pPr>
            <a:lvl2pPr indent="-381000" lvl="1" marL="914400" algn="just">
              <a:lnSpc>
                <a:spcPct val="130000"/>
              </a:lnSpc>
              <a:spcBef>
                <a:spcPts val="300"/>
              </a:spcBef>
              <a:spcAft>
                <a:spcPts val="0"/>
              </a:spcAft>
              <a:buClr>
                <a:schemeClr val="dk1"/>
              </a:buClr>
              <a:buSzPts val="2400"/>
              <a:buChar char="•"/>
              <a:defRPr>
                <a:latin typeface="Arial"/>
                <a:ea typeface="Arial"/>
                <a:cs typeface="Arial"/>
                <a:sym typeface="Arial"/>
              </a:defRPr>
            </a:lvl2pPr>
            <a:lvl3pPr indent="-355600" lvl="2" marL="1371600" algn="just">
              <a:lnSpc>
                <a:spcPct val="130000"/>
              </a:lnSpc>
              <a:spcBef>
                <a:spcPts val="300"/>
              </a:spcBef>
              <a:spcAft>
                <a:spcPts val="0"/>
              </a:spcAft>
              <a:buClr>
                <a:schemeClr val="dk1"/>
              </a:buClr>
              <a:buSzPts val="2000"/>
              <a:buChar char="•"/>
              <a:defRPr>
                <a:latin typeface="Arial"/>
                <a:ea typeface="Arial"/>
                <a:cs typeface="Arial"/>
                <a:sym typeface="Arial"/>
              </a:defRPr>
            </a:lvl3pPr>
            <a:lvl4pPr indent="-342900" lvl="3" marL="1828800" algn="just">
              <a:lnSpc>
                <a:spcPct val="130000"/>
              </a:lnSpc>
              <a:spcBef>
                <a:spcPts val="300"/>
              </a:spcBef>
              <a:spcAft>
                <a:spcPts val="0"/>
              </a:spcAft>
              <a:buClr>
                <a:schemeClr val="dk1"/>
              </a:buClr>
              <a:buSzPts val="1800"/>
              <a:buChar char="•"/>
              <a:defRPr>
                <a:latin typeface="Arial"/>
                <a:ea typeface="Arial"/>
                <a:cs typeface="Arial"/>
                <a:sym typeface="Arial"/>
              </a:defRPr>
            </a:lvl4pPr>
            <a:lvl5pPr indent="-342900" lvl="4" marL="2286000" algn="just">
              <a:lnSpc>
                <a:spcPct val="130000"/>
              </a:lnSpc>
              <a:spcBef>
                <a:spcPts val="3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7" name="Google Shape;507;p74"/>
          <p:cNvSpPr txBox="1"/>
          <p:nvPr>
            <p:ph idx="3" type="body"/>
          </p:nvPr>
        </p:nvSpPr>
        <p:spPr>
          <a:xfrm>
            <a:off x="774144" y="1233825"/>
            <a:ext cx="5202794" cy="504825"/>
          </a:xfrm>
          <a:prstGeom prst="rect">
            <a:avLst/>
          </a:prstGeom>
          <a:gradFill>
            <a:gsLst>
              <a:gs pos="0">
                <a:srgbClr val="0072FF"/>
              </a:gs>
              <a:gs pos="99000">
                <a:srgbClr val="00C6FF"/>
              </a:gs>
              <a:gs pos="100000">
                <a:srgbClr val="00C6FF"/>
              </a:gs>
            </a:gsLst>
            <a:lin ang="2700000" scaled="0"/>
          </a:gradFill>
          <a:ln>
            <a:noFill/>
          </a:ln>
        </p:spPr>
        <p:txBody>
          <a:bodyPr anchorCtr="0" anchor="t" bIns="45700" lIns="91425" spcFirstLastPara="1" rIns="91425" wrap="square" tIns="45700">
            <a:normAutofit/>
          </a:bodyPr>
          <a:lstStyle>
            <a:lvl1pPr indent="-228600" lvl="0" marL="457200" algn="ctr">
              <a:lnSpc>
                <a:spcPct val="120000"/>
              </a:lnSpc>
              <a:spcBef>
                <a:spcPts val="200"/>
              </a:spcBef>
              <a:spcAft>
                <a:spcPts val="0"/>
              </a:spcAft>
              <a:buClr>
                <a:schemeClr val="lt1"/>
              </a:buClr>
              <a:buSzPts val="2400"/>
              <a:buNone/>
              <a:defRPr b="1" i="0" sz="24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8" name="Google Shape;508;p74"/>
          <p:cNvSpPr txBox="1"/>
          <p:nvPr>
            <p:ph idx="4" type="body"/>
          </p:nvPr>
        </p:nvSpPr>
        <p:spPr>
          <a:xfrm>
            <a:off x="6151006" y="1233825"/>
            <a:ext cx="5202794" cy="504825"/>
          </a:xfrm>
          <a:prstGeom prst="rect">
            <a:avLst/>
          </a:prstGeom>
          <a:gradFill>
            <a:gsLst>
              <a:gs pos="0">
                <a:srgbClr val="0072FF"/>
              </a:gs>
              <a:gs pos="99000">
                <a:srgbClr val="00C6FF"/>
              </a:gs>
              <a:gs pos="100000">
                <a:srgbClr val="00C6FF"/>
              </a:gs>
            </a:gsLst>
            <a:lin ang="2700000" scaled="0"/>
          </a:gradFill>
          <a:ln>
            <a:noFill/>
          </a:ln>
        </p:spPr>
        <p:txBody>
          <a:bodyPr anchorCtr="0" anchor="t" bIns="45700" lIns="91425" spcFirstLastPara="1" rIns="91425" wrap="square" tIns="45700">
            <a:normAutofit/>
          </a:bodyPr>
          <a:lstStyle>
            <a:lvl1pPr indent="-228600" lvl="0" marL="457200" algn="ctr">
              <a:lnSpc>
                <a:spcPct val="120000"/>
              </a:lnSpc>
              <a:spcBef>
                <a:spcPts val="200"/>
              </a:spcBef>
              <a:spcAft>
                <a:spcPts val="0"/>
              </a:spcAft>
              <a:buClr>
                <a:schemeClr val="lt1"/>
              </a:buClr>
              <a:buSzPts val="2400"/>
              <a:buNone/>
              <a:defRPr b="1" i="0" sz="24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9" name="Google Shape;509;p74"/>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a:bodyPr>
          <a:lstStyle>
            <a:lvl1pPr lvl="0" algn="l">
              <a:lnSpc>
                <a:spcPct val="120000"/>
              </a:lnSpc>
              <a:spcBef>
                <a:spcPts val="200"/>
              </a:spcBef>
              <a:spcAft>
                <a:spcPts val="0"/>
              </a:spcAft>
              <a:buClr>
                <a:srgbClr val="0072FF"/>
              </a:buClr>
              <a:buSzPts val="4400"/>
              <a:buFont typeface="Times New Roman"/>
              <a:buNone/>
              <a:defRPr sz="4400"/>
            </a:lvl1pPr>
            <a:lvl2pPr lvl="1">
              <a:spcBef>
                <a:spcPts val="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i dung 2">
  <p:cSld name="Noi dung 2">
    <p:spTree>
      <p:nvGrpSpPr>
        <p:cNvPr id="510" name="Shape 510"/>
        <p:cNvGrpSpPr/>
        <p:nvPr/>
      </p:nvGrpSpPr>
      <p:grpSpPr>
        <a:xfrm>
          <a:off x="0" y="0"/>
          <a:ext cx="0" cy="0"/>
          <a:chOff x="0" y="0"/>
          <a:chExt cx="0" cy="0"/>
        </a:xfrm>
      </p:grpSpPr>
      <p:sp>
        <p:nvSpPr>
          <p:cNvPr id="511" name="Google Shape;511;p75"/>
          <p:cNvSpPr/>
          <p:nvPr/>
        </p:nvSpPr>
        <p:spPr>
          <a:xfrm rot="10800000">
            <a:off x="-2" y="0"/>
            <a:ext cx="12192000" cy="6858000"/>
          </a:xfrm>
          <a:custGeom>
            <a:rect b="b" l="l" r="r" t="t"/>
            <a:pathLst>
              <a:path extrusionOk="0" h="6858000" w="12192000">
                <a:moveTo>
                  <a:pt x="0" y="616911"/>
                </a:moveTo>
                <a:lnTo>
                  <a:pt x="0" y="0"/>
                </a:lnTo>
                <a:lnTo>
                  <a:pt x="715617" y="0"/>
                </a:lnTo>
                <a:close/>
                <a:moveTo>
                  <a:pt x="12192000" y="6858000"/>
                </a:moveTo>
                <a:lnTo>
                  <a:pt x="11476383" y="6858000"/>
                </a:lnTo>
                <a:lnTo>
                  <a:pt x="12192000" y="6241089"/>
                </a:lnTo>
                <a:close/>
              </a:path>
            </a:pathLst>
          </a:cu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2" name="Google Shape;512;p75"/>
          <p:cNvSpPr/>
          <p:nvPr/>
        </p:nvSpPr>
        <p:spPr>
          <a:xfrm rot="10800000">
            <a:off x="0" y="0"/>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513" name="Google Shape;513;p75"/>
          <p:cNvGrpSpPr/>
          <p:nvPr/>
        </p:nvGrpSpPr>
        <p:grpSpPr>
          <a:xfrm>
            <a:off x="58527" y="54292"/>
            <a:ext cx="2869771" cy="1563379"/>
            <a:chOff x="44879" y="27296"/>
            <a:chExt cx="2869771" cy="1563379"/>
          </a:xfrm>
        </p:grpSpPr>
        <p:cxnSp>
          <p:nvCxnSpPr>
            <p:cNvPr id="514" name="Google Shape;514;p75"/>
            <p:cNvCxnSpPr/>
            <p:nvPr/>
          </p:nvCxnSpPr>
          <p:spPr>
            <a:xfrm rot="10800000">
              <a:off x="766351" y="34631"/>
              <a:ext cx="2148299" cy="0"/>
            </a:xfrm>
            <a:prstGeom prst="straightConnector1">
              <a:avLst/>
            </a:prstGeom>
            <a:noFill/>
            <a:ln cap="flat" cmpd="sng" w="38100">
              <a:solidFill>
                <a:srgbClr val="00C6FF"/>
              </a:solidFill>
              <a:prstDash val="solid"/>
              <a:miter lim="800000"/>
              <a:headEnd len="sm" w="sm" type="none"/>
              <a:tailEnd len="sm" w="sm" type="none"/>
            </a:ln>
          </p:spPr>
        </p:cxnSp>
        <p:cxnSp>
          <p:nvCxnSpPr>
            <p:cNvPr id="515" name="Google Shape;515;p75"/>
            <p:cNvCxnSpPr/>
            <p:nvPr/>
          </p:nvCxnSpPr>
          <p:spPr>
            <a:xfrm flipH="1">
              <a:off x="44879" y="27296"/>
              <a:ext cx="737495" cy="644210"/>
            </a:xfrm>
            <a:prstGeom prst="straightConnector1">
              <a:avLst/>
            </a:prstGeom>
            <a:noFill/>
            <a:ln cap="flat" cmpd="sng" w="38100">
              <a:solidFill>
                <a:srgbClr val="00C6FF"/>
              </a:solidFill>
              <a:prstDash val="solid"/>
              <a:miter lim="800000"/>
              <a:headEnd len="sm" w="sm" type="none"/>
              <a:tailEnd len="sm" w="sm" type="none"/>
            </a:ln>
          </p:spPr>
        </p:cxnSp>
        <p:cxnSp>
          <p:nvCxnSpPr>
            <p:cNvPr id="516" name="Google Shape;516;p75"/>
            <p:cNvCxnSpPr/>
            <p:nvPr/>
          </p:nvCxnSpPr>
          <p:spPr>
            <a:xfrm rot="10800000">
              <a:off x="52214" y="654128"/>
              <a:ext cx="0" cy="936547"/>
            </a:xfrm>
            <a:prstGeom prst="straightConnector1">
              <a:avLst/>
            </a:prstGeom>
            <a:noFill/>
            <a:ln cap="flat" cmpd="sng" w="38100">
              <a:solidFill>
                <a:srgbClr val="00C6FF"/>
              </a:solidFill>
              <a:prstDash val="solid"/>
              <a:miter lim="800000"/>
              <a:headEnd len="sm" w="sm" type="none"/>
              <a:tailEnd len="sm" w="sm" type="none"/>
            </a:ln>
          </p:spPr>
        </p:cxnSp>
      </p:grpSp>
      <p:sp>
        <p:nvSpPr>
          <p:cNvPr id="517" name="Google Shape;517;p75"/>
          <p:cNvSpPr/>
          <p:nvPr/>
        </p:nvSpPr>
        <p:spPr>
          <a:xfrm>
            <a:off x="11476383" y="6241089"/>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8" name="Google Shape;518;p75"/>
          <p:cNvSpPr txBox="1"/>
          <p:nvPr>
            <p:ph type="title"/>
          </p:nvPr>
        </p:nvSpPr>
        <p:spPr>
          <a:xfrm>
            <a:off x="774146" y="202009"/>
            <a:ext cx="3932227" cy="1698043"/>
          </a:xfrm>
          <a:prstGeom prst="rect">
            <a:avLst/>
          </a:prstGeom>
          <a:noFill/>
          <a:ln>
            <a:noFill/>
          </a:ln>
        </p:spPr>
        <p:txBody>
          <a:bodyPr anchorCtr="0" anchor="ctr" bIns="45700" lIns="91425" spcFirstLastPara="1" rIns="91425" wrap="square" tIns="45700">
            <a:noAutofit/>
          </a:bodyPr>
          <a:lstStyle>
            <a:lvl1pPr lvl="0" algn="l">
              <a:lnSpc>
                <a:spcPct val="120000"/>
              </a:lnSpc>
              <a:spcBef>
                <a:spcPts val="200"/>
              </a:spcBef>
              <a:spcAft>
                <a:spcPts val="0"/>
              </a:spcAft>
              <a:buClr>
                <a:srgbClr val="0072FF"/>
              </a:buClr>
              <a:buSzPts val="4000"/>
              <a:buFont typeface="Times New Roman"/>
              <a:buNone/>
              <a:defRPr sz="4000"/>
            </a:lvl1pPr>
            <a:lvl2pPr lvl="1">
              <a:spcBef>
                <a:spcPts val="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9" name="Google Shape;519;p75"/>
          <p:cNvSpPr txBox="1"/>
          <p:nvPr>
            <p:ph idx="1" type="body"/>
          </p:nvPr>
        </p:nvSpPr>
        <p:spPr>
          <a:xfrm>
            <a:off x="774144" y="2113808"/>
            <a:ext cx="3932227" cy="4063156"/>
          </a:xfrm>
          <a:prstGeom prst="rect">
            <a:avLst/>
          </a:prstGeom>
          <a:noFill/>
          <a:ln>
            <a:noFill/>
          </a:ln>
        </p:spPr>
        <p:txBody>
          <a:bodyPr anchorCtr="0" anchor="t" bIns="45700" lIns="91425" spcFirstLastPara="1" rIns="91425" wrap="square" tIns="45700">
            <a:normAutofit/>
          </a:bodyPr>
          <a:lstStyle>
            <a:lvl1pPr indent="-406400" lvl="0" marL="457200" algn="just">
              <a:lnSpc>
                <a:spcPct val="130000"/>
              </a:lnSpc>
              <a:spcBef>
                <a:spcPts val="300"/>
              </a:spcBef>
              <a:spcAft>
                <a:spcPts val="0"/>
              </a:spcAft>
              <a:buClr>
                <a:schemeClr val="dk1"/>
              </a:buClr>
              <a:buSzPts val="2800"/>
              <a:buChar char="•"/>
              <a:defRPr>
                <a:latin typeface="Arial"/>
                <a:ea typeface="Arial"/>
                <a:cs typeface="Arial"/>
                <a:sym typeface="Arial"/>
              </a:defRPr>
            </a:lvl1pPr>
            <a:lvl2pPr indent="-381000" lvl="1" marL="914400" algn="just">
              <a:lnSpc>
                <a:spcPct val="130000"/>
              </a:lnSpc>
              <a:spcBef>
                <a:spcPts val="300"/>
              </a:spcBef>
              <a:spcAft>
                <a:spcPts val="0"/>
              </a:spcAft>
              <a:buClr>
                <a:schemeClr val="dk1"/>
              </a:buClr>
              <a:buSzPts val="2400"/>
              <a:buChar char="•"/>
              <a:defRPr>
                <a:latin typeface="Arial"/>
                <a:ea typeface="Arial"/>
                <a:cs typeface="Arial"/>
                <a:sym typeface="Arial"/>
              </a:defRPr>
            </a:lvl2pPr>
            <a:lvl3pPr indent="-355600" lvl="2" marL="1371600" algn="just">
              <a:lnSpc>
                <a:spcPct val="130000"/>
              </a:lnSpc>
              <a:spcBef>
                <a:spcPts val="300"/>
              </a:spcBef>
              <a:spcAft>
                <a:spcPts val="0"/>
              </a:spcAft>
              <a:buClr>
                <a:schemeClr val="dk1"/>
              </a:buClr>
              <a:buSzPts val="2000"/>
              <a:buChar char="•"/>
              <a:defRPr>
                <a:latin typeface="Arial"/>
                <a:ea typeface="Arial"/>
                <a:cs typeface="Arial"/>
                <a:sym typeface="Arial"/>
              </a:defRPr>
            </a:lvl3pPr>
            <a:lvl4pPr indent="-342900" lvl="3" marL="1828800" algn="just">
              <a:lnSpc>
                <a:spcPct val="130000"/>
              </a:lnSpc>
              <a:spcBef>
                <a:spcPts val="300"/>
              </a:spcBef>
              <a:spcAft>
                <a:spcPts val="0"/>
              </a:spcAft>
              <a:buClr>
                <a:schemeClr val="dk1"/>
              </a:buClr>
              <a:buSzPts val="1800"/>
              <a:buChar char="•"/>
              <a:defRPr>
                <a:latin typeface="Arial"/>
                <a:ea typeface="Arial"/>
                <a:cs typeface="Arial"/>
                <a:sym typeface="Arial"/>
              </a:defRPr>
            </a:lvl4pPr>
            <a:lvl5pPr indent="-342900" lvl="4" marL="2286000" algn="just">
              <a:lnSpc>
                <a:spcPct val="130000"/>
              </a:lnSpc>
              <a:spcBef>
                <a:spcPts val="3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0" name="Google Shape;520;p75"/>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100">
                <a:solidFill>
                  <a:srgbClr val="8B8C95"/>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521" name="Google Shape;521;p75"/>
          <p:cNvGrpSpPr/>
          <p:nvPr/>
        </p:nvGrpSpPr>
        <p:grpSpPr>
          <a:xfrm>
            <a:off x="16026" y="4629289"/>
            <a:ext cx="434350" cy="2228711"/>
            <a:chOff x="16026" y="4629289"/>
            <a:chExt cx="434350" cy="2228711"/>
          </a:xfrm>
        </p:grpSpPr>
        <p:sp>
          <p:nvSpPr>
            <p:cNvPr id="522" name="Google Shape;522;p75"/>
            <p:cNvSpPr/>
            <p:nvPr/>
          </p:nvSpPr>
          <p:spPr>
            <a:xfrm>
              <a:off x="16026" y="4629289"/>
              <a:ext cx="434350" cy="346950"/>
            </a:xfrm>
            <a:prstGeom prst="rect">
              <a:avLst/>
            </a:prstGeom>
            <a:gradFill>
              <a:gsLst>
                <a:gs pos="0">
                  <a:srgbClr val="0072FF"/>
                </a:gs>
                <a:gs pos="100000">
                  <a:srgbClr val="00C6FF">
                    <a:alpha val="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3" name="Google Shape;523;p75"/>
            <p:cNvSpPr/>
            <p:nvPr/>
          </p:nvSpPr>
          <p:spPr>
            <a:xfrm>
              <a:off x="16026" y="5005641"/>
              <a:ext cx="434350" cy="346950"/>
            </a:xfrm>
            <a:prstGeom prst="rect">
              <a:avLst/>
            </a:prstGeom>
            <a:gradFill>
              <a:gsLst>
                <a:gs pos="0">
                  <a:srgbClr val="0072FF"/>
                </a:gs>
                <a:gs pos="100000">
                  <a:srgbClr val="00C6FF">
                    <a:alpha val="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4" name="Google Shape;524;p75"/>
            <p:cNvSpPr/>
            <p:nvPr/>
          </p:nvSpPr>
          <p:spPr>
            <a:xfrm>
              <a:off x="16026" y="5381993"/>
              <a:ext cx="434350" cy="346950"/>
            </a:xfrm>
            <a:prstGeom prst="rect">
              <a:avLst/>
            </a:prstGeom>
            <a:gradFill>
              <a:gsLst>
                <a:gs pos="0">
                  <a:srgbClr val="0072FF"/>
                </a:gs>
                <a:gs pos="100000">
                  <a:srgbClr val="00C6FF">
                    <a:alpha val="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5" name="Google Shape;525;p75"/>
            <p:cNvSpPr/>
            <p:nvPr/>
          </p:nvSpPr>
          <p:spPr>
            <a:xfrm>
              <a:off x="16026" y="5758345"/>
              <a:ext cx="434350" cy="346950"/>
            </a:xfrm>
            <a:prstGeom prst="rect">
              <a:avLst/>
            </a:prstGeom>
            <a:gradFill>
              <a:gsLst>
                <a:gs pos="0">
                  <a:srgbClr val="0072FF"/>
                </a:gs>
                <a:gs pos="100000">
                  <a:srgbClr val="00C6FF">
                    <a:alpha val="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6" name="Google Shape;526;p75"/>
            <p:cNvSpPr/>
            <p:nvPr/>
          </p:nvSpPr>
          <p:spPr>
            <a:xfrm>
              <a:off x="16026" y="6134697"/>
              <a:ext cx="434350" cy="346950"/>
            </a:xfrm>
            <a:prstGeom prst="rect">
              <a:avLst/>
            </a:prstGeom>
            <a:gradFill>
              <a:gsLst>
                <a:gs pos="0">
                  <a:srgbClr val="0072FF"/>
                </a:gs>
                <a:gs pos="100000">
                  <a:srgbClr val="00C6FF">
                    <a:alpha val="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7" name="Google Shape;527;p75"/>
            <p:cNvSpPr/>
            <p:nvPr/>
          </p:nvSpPr>
          <p:spPr>
            <a:xfrm>
              <a:off x="16026" y="6511050"/>
              <a:ext cx="434350" cy="346950"/>
            </a:xfrm>
            <a:prstGeom prst="rect">
              <a:avLst/>
            </a:prstGeom>
            <a:gradFill>
              <a:gsLst>
                <a:gs pos="0">
                  <a:srgbClr val="0072FF"/>
                </a:gs>
                <a:gs pos="100000">
                  <a:srgbClr val="00C6FF">
                    <a:alpha val="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528" name="Google Shape;528;p75"/>
          <p:cNvSpPr txBox="1"/>
          <p:nvPr>
            <p:ph idx="10" type="dt"/>
          </p:nvPr>
        </p:nvSpPr>
        <p:spPr>
          <a:xfrm>
            <a:off x="6447446" y="6475620"/>
            <a:ext cx="2090098" cy="2631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100">
                <a:solidFill>
                  <a:srgbClr val="8B8C95"/>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9" name="Google Shape;529;p75"/>
          <p:cNvSpPr/>
          <p:nvPr/>
        </p:nvSpPr>
        <p:spPr>
          <a:xfrm>
            <a:off x="11589537" y="105878"/>
            <a:ext cx="489307" cy="405155"/>
          </a:xfrm>
          <a:custGeom>
            <a:rect b="b" l="l" r="r" t="t"/>
            <a:pathLst>
              <a:path extrusionOk="0" h="405155" w="489307">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0" name="Google Shape;530;p75"/>
          <p:cNvSpPr/>
          <p:nvPr/>
        </p:nvSpPr>
        <p:spPr>
          <a:xfrm>
            <a:off x="92963" y="6542941"/>
            <a:ext cx="280476" cy="28047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531" name="Google Shape;531;p75"/>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700">
                <a:solidFill>
                  <a:schemeClr val="dk1"/>
                </a:solidFill>
                <a:latin typeface="Arial"/>
                <a:ea typeface="Arial"/>
                <a:cs typeface="Arial"/>
                <a:sym typeface="Arial"/>
              </a:defRPr>
            </a:lvl1pPr>
            <a:lvl2pPr indent="0" lvl="1" marL="0" algn="ctr">
              <a:spcBef>
                <a:spcPts val="0"/>
              </a:spcBef>
              <a:buNone/>
              <a:defRPr sz="700">
                <a:solidFill>
                  <a:schemeClr val="dk1"/>
                </a:solidFill>
                <a:latin typeface="Arial"/>
                <a:ea typeface="Arial"/>
                <a:cs typeface="Arial"/>
                <a:sym typeface="Arial"/>
              </a:defRPr>
            </a:lvl2pPr>
            <a:lvl3pPr indent="0" lvl="2" marL="0" algn="ctr">
              <a:spcBef>
                <a:spcPts val="0"/>
              </a:spcBef>
              <a:buNone/>
              <a:defRPr sz="700">
                <a:solidFill>
                  <a:schemeClr val="dk1"/>
                </a:solidFill>
                <a:latin typeface="Arial"/>
                <a:ea typeface="Arial"/>
                <a:cs typeface="Arial"/>
                <a:sym typeface="Arial"/>
              </a:defRPr>
            </a:lvl3pPr>
            <a:lvl4pPr indent="0" lvl="3" marL="0" algn="ctr">
              <a:spcBef>
                <a:spcPts val="0"/>
              </a:spcBef>
              <a:buNone/>
              <a:defRPr sz="700">
                <a:solidFill>
                  <a:schemeClr val="dk1"/>
                </a:solidFill>
                <a:latin typeface="Arial"/>
                <a:ea typeface="Arial"/>
                <a:cs typeface="Arial"/>
                <a:sym typeface="Arial"/>
              </a:defRPr>
            </a:lvl4pPr>
            <a:lvl5pPr indent="0" lvl="4" marL="0" algn="ctr">
              <a:spcBef>
                <a:spcPts val="0"/>
              </a:spcBef>
              <a:buNone/>
              <a:defRPr sz="700">
                <a:solidFill>
                  <a:schemeClr val="dk1"/>
                </a:solidFill>
                <a:latin typeface="Arial"/>
                <a:ea typeface="Arial"/>
                <a:cs typeface="Arial"/>
                <a:sym typeface="Arial"/>
              </a:defRPr>
            </a:lvl5pPr>
            <a:lvl6pPr indent="0" lvl="5" marL="0" algn="ctr">
              <a:spcBef>
                <a:spcPts val="0"/>
              </a:spcBef>
              <a:buNone/>
              <a:defRPr sz="700">
                <a:solidFill>
                  <a:schemeClr val="dk1"/>
                </a:solidFill>
                <a:latin typeface="Arial"/>
                <a:ea typeface="Arial"/>
                <a:cs typeface="Arial"/>
                <a:sym typeface="Arial"/>
              </a:defRPr>
            </a:lvl6pPr>
            <a:lvl7pPr indent="0" lvl="6" marL="0" algn="ctr">
              <a:spcBef>
                <a:spcPts val="0"/>
              </a:spcBef>
              <a:buNone/>
              <a:defRPr sz="700">
                <a:solidFill>
                  <a:schemeClr val="dk1"/>
                </a:solidFill>
                <a:latin typeface="Arial"/>
                <a:ea typeface="Arial"/>
                <a:cs typeface="Arial"/>
                <a:sym typeface="Arial"/>
              </a:defRPr>
            </a:lvl7pPr>
            <a:lvl8pPr indent="0" lvl="7" marL="0" algn="ctr">
              <a:spcBef>
                <a:spcPts val="0"/>
              </a:spcBef>
              <a:buNone/>
              <a:defRPr sz="700">
                <a:solidFill>
                  <a:schemeClr val="dk1"/>
                </a:solidFill>
                <a:latin typeface="Arial"/>
                <a:ea typeface="Arial"/>
                <a:cs typeface="Arial"/>
                <a:sym typeface="Arial"/>
              </a:defRPr>
            </a:lvl8pPr>
            <a:lvl9pPr indent="0" lvl="8" marL="0" algn="ctr">
              <a:spcBef>
                <a:spcPts val="0"/>
              </a:spcBef>
              <a:buNone/>
              <a:defRPr sz="700">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grpSp>
        <p:nvGrpSpPr>
          <p:cNvPr id="532" name="Google Shape;532;p75"/>
          <p:cNvGrpSpPr/>
          <p:nvPr/>
        </p:nvGrpSpPr>
        <p:grpSpPr>
          <a:xfrm rot="10800000">
            <a:off x="9265363" y="5246044"/>
            <a:ext cx="2869771" cy="1563379"/>
            <a:chOff x="44879" y="27296"/>
            <a:chExt cx="2869771" cy="1563379"/>
          </a:xfrm>
        </p:grpSpPr>
        <p:cxnSp>
          <p:nvCxnSpPr>
            <p:cNvPr id="533" name="Google Shape;533;p75"/>
            <p:cNvCxnSpPr/>
            <p:nvPr/>
          </p:nvCxnSpPr>
          <p:spPr>
            <a:xfrm rot="10800000">
              <a:off x="766351" y="34631"/>
              <a:ext cx="2148299" cy="0"/>
            </a:xfrm>
            <a:prstGeom prst="straightConnector1">
              <a:avLst/>
            </a:prstGeom>
            <a:noFill/>
            <a:ln cap="flat" cmpd="sng" w="38100">
              <a:solidFill>
                <a:srgbClr val="00C6FF"/>
              </a:solidFill>
              <a:prstDash val="solid"/>
              <a:miter lim="800000"/>
              <a:headEnd len="sm" w="sm" type="none"/>
              <a:tailEnd len="sm" w="sm" type="none"/>
            </a:ln>
          </p:spPr>
        </p:cxnSp>
        <p:cxnSp>
          <p:nvCxnSpPr>
            <p:cNvPr id="534" name="Google Shape;534;p75"/>
            <p:cNvCxnSpPr/>
            <p:nvPr/>
          </p:nvCxnSpPr>
          <p:spPr>
            <a:xfrm flipH="1">
              <a:off x="44879" y="27296"/>
              <a:ext cx="737495" cy="644210"/>
            </a:xfrm>
            <a:prstGeom prst="straightConnector1">
              <a:avLst/>
            </a:prstGeom>
            <a:noFill/>
            <a:ln cap="flat" cmpd="sng" w="38100">
              <a:solidFill>
                <a:srgbClr val="00C6FF"/>
              </a:solidFill>
              <a:prstDash val="solid"/>
              <a:miter lim="800000"/>
              <a:headEnd len="sm" w="sm" type="none"/>
              <a:tailEnd len="sm" w="sm" type="none"/>
            </a:ln>
          </p:spPr>
        </p:cxnSp>
        <p:cxnSp>
          <p:nvCxnSpPr>
            <p:cNvPr id="535" name="Google Shape;535;p75"/>
            <p:cNvCxnSpPr/>
            <p:nvPr/>
          </p:nvCxnSpPr>
          <p:spPr>
            <a:xfrm rot="10800000">
              <a:off x="52214" y="654128"/>
              <a:ext cx="0" cy="936547"/>
            </a:xfrm>
            <a:prstGeom prst="straightConnector1">
              <a:avLst/>
            </a:prstGeom>
            <a:noFill/>
            <a:ln cap="flat" cmpd="sng" w="38100">
              <a:solidFill>
                <a:srgbClr val="00C6FF"/>
              </a:solidFill>
              <a:prstDash val="solid"/>
              <a:miter lim="800000"/>
              <a:headEnd len="sm" w="sm" type="none"/>
              <a:tailEnd len="sm" w="sm" type="none"/>
            </a:ln>
          </p:spPr>
        </p:cxnSp>
      </p:grpSp>
      <p:sp>
        <p:nvSpPr>
          <p:cNvPr id="536" name="Google Shape;536;p75"/>
          <p:cNvSpPr txBox="1"/>
          <p:nvPr>
            <p:ph idx="2" type="body"/>
          </p:nvPr>
        </p:nvSpPr>
        <p:spPr>
          <a:xfrm>
            <a:off x="5085934" y="202009"/>
            <a:ext cx="6267866" cy="5969620"/>
          </a:xfrm>
          <a:prstGeom prst="rect">
            <a:avLst/>
          </a:prstGeom>
          <a:noFill/>
          <a:ln>
            <a:noFill/>
          </a:ln>
        </p:spPr>
        <p:txBody>
          <a:bodyPr anchorCtr="0" anchor="t" bIns="45700" lIns="91425" spcFirstLastPara="1" rIns="91425" wrap="square" tIns="45700">
            <a:normAutofit/>
          </a:bodyPr>
          <a:lstStyle>
            <a:lvl1pPr indent="-406400" lvl="0" marL="457200" algn="just">
              <a:lnSpc>
                <a:spcPct val="130000"/>
              </a:lnSpc>
              <a:spcBef>
                <a:spcPts val="300"/>
              </a:spcBef>
              <a:spcAft>
                <a:spcPts val="0"/>
              </a:spcAft>
              <a:buClr>
                <a:schemeClr val="dk1"/>
              </a:buClr>
              <a:buSzPts val="2800"/>
              <a:buChar char="•"/>
              <a:defRPr>
                <a:latin typeface="Arial"/>
                <a:ea typeface="Arial"/>
                <a:cs typeface="Arial"/>
                <a:sym typeface="Arial"/>
              </a:defRPr>
            </a:lvl1pPr>
            <a:lvl2pPr indent="-381000" lvl="1" marL="914400" algn="just">
              <a:lnSpc>
                <a:spcPct val="130000"/>
              </a:lnSpc>
              <a:spcBef>
                <a:spcPts val="300"/>
              </a:spcBef>
              <a:spcAft>
                <a:spcPts val="0"/>
              </a:spcAft>
              <a:buClr>
                <a:schemeClr val="dk1"/>
              </a:buClr>
              <a:buSzPts val="2400"/>
              <a:buChar char="•"/>
              <a:defRPr>
                <a:latin typeface="Arial"/>
                <a:ea typeface="Arial"/>
                <a:cs typeface="Arial"/>
                <a:sym typeface="Arial"/>
              </a:defRPr>
            </a:lvl2pPr>
            <a:lvl3pPr indent="-355600" lvl="2" marL="1371600" algn="just">
              <a:lnSpc>
                <a:spcPct val="130000"/>
              </a:lnSpc>
              <a:spcBef>
                <a:spcPts val="300"/>
              </a:spcBef>
              <a:spcAft>
                <a:spcPts val="0"/>
              </a:spcAft>
              <a:buClr>
                <a:schemeClr val="dk1"/>
              </a:buClr>
              <a:buSzPts val="2000"/>
              <a:buChar char="•"/>
              <a:defRPr>
                <a:latin typeface="Arial"/>
                <a:ea typeface="Arial"/>
                <a:cs typeface="Arial"/>
                <a:sym typeface="Arial"/>
              </a:defRPr>
            </a:lvl3pPr>
            <a:lvl4pPr indent="-342900" lvl="3" marL="1828800" algn="just">
              <a:lnSpc>
                <a:spcPct val="130000"/>
              </a:lnSpc>
              <a:spcBef>
                <a:spcPts val="300"/>
              </a:spcBef>
              <a:spcAft>
                <a:spcPts val="0"/>
              </a:spcAft>
              <a:buClr>
                <a:schemeClr val="dk1"/>
              </a:buClr>
              <a:buSzPts val="1800"/>
              <a:buChar char="•"/>
              <a:defRPr>
                <a:latin typeface="Arial"/>
                <a:ea typeface="Arial"/>
                <a:cs typeface="Arial"/>
                <a:sym typeface="Arial"/>
              </a:defRPr>
            </a:lvl4pPr>
            <a:lvl5pPr indent="-342900" lvl="4" marL="2286000" algn="just">
              <a:lnSpc>
                <a:spcPct val="130000"/>
              </a:lnSpc>
              <a:spcBef>
                <a:spcPts val="3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ình ảnh">
  <p:cSld name="Hình ảnh">
    <p:spTree>
      <p:nvGrpSpPr>
        <p:cNvPr id="537" name="Shape 537"/>
        <p:cNvGrpSpPr/>
        <p:nvPr/>
      </p:nvGrpSpPr>
      <p:grpSpPr>
        <a:xfrm>
          <a:off x="0" y="0"/>
          <a:ext cx="0" cy="0"/>
          <a:chOff x="0" y="0"/>
          <a:chExt cx="0" cy="0"/>
        </a:xfrm>
      </p:grpSpPr>
      <p:sp>
        <p:nvSpPr>
          <p:cNvPr id="538" name="Google Shape;538;p76"/>
          <p:cNvSpPr/>
          <p:nvPr/>
        </p:nvSpPr>
        <p:spPr>
          <a:xfrm rot="10800000">
            <a:off x="-2" y="0"/>
            <a:ext cx="12192000" cy="6858000"/>
          </a:xfrm>
          <a:custGeom>
            <a:rect b="b" l="l" r="r" t="t"/>
            <a:pathLst>
              <a:path extrusionOk="0" h="6858000" w="12192000">
                <a:moveTo>
                  <a:pt x="0" y="616911"/>
                </a:moveTo>
                <a:lnTo>
                  <a:pt x="0" y="0"/>
                </a:lnTo>
                <a:lnTo>
                  <a:pt x="715617" y="0"/>
                </a:lnTo>
                <a:close/>
                <a:moveTo>
                  <a:pt x="12192000" y="6858000"/>
                </a:moveTo>
                <a:lnTo>
                  <a:pt x="11476383" y="6858000"/>
                </a:lnTo>
                <a:lnTo>
                  <a:pt x="12192000" y="6241089"/>
                </a:lnTo>
                <a:close/>
              </a:path>
            </a:pathLst>
          </a:cu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9" name="Google Shape;539;p76"/>
          <p:cNvSpPr/>
          <p:nvPr/>
        </p:nvSpPr>
        <p:spPr>
          <a:xfrm rot="10800000">
            <a:off x="0" y="0"/>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540" name="Google Shape;540;p76"/>
          <p:cNvGrpSpPr/>
          <p:nvPr/>
        </p:nvGrpSpPr>
        <p:grpSpPr>
          <a:xfrm>
            <a:off x="58527" y="54292"/>
            <a:ext cx="2869771" cy="1563379"/>
            <a:chOff x="44879" y="27296"/>
            <a:chExt cx="2869771" cy="1563379"/>
          </a:xfrm>
        </p:grpSpPr>
        <p:cxnSp>
          <p:nvCxnSpPr>
            <p:cNvPr id="541" name="Google Shape;541;p76"/>
            <p:cNvCxnSpPr/>
            <p:nvPr/>
          </p:nvCxnSpPr>
          <p:spPr>
            <a:xfrm rot="10800000">
              <a:off x="766351" y="34631"/>
              <a:ext cx="2148299" cy="0"/>
            </a:xfrm>
            <a:prstGeom prst="straightConnector1">
              <a:avLst/>
            </a:prstGeom>
            <a:noFill/>
            <a:ln cap="flat" cmpd="sng" w="38100">
              <a:solidFill>
                <a:srgbClr val="00C6FF"/>
              </a:solidFill>
              <a:prstDash val="solid"/>
              <a:miter lim="800000"/>
              <a:headEnd len="sm" w="sm" type="none"/>
              <a:tailEnd len="sm" w="sm" type="none"/>
            </a:ln>
          </p:spPr>
        </p:cxnSp>
        <p:cxnSp>
          <p:nvCxnSpPr>
            <p:cNvPr id="542" name="Google Shape;542;p76"/>
            <p:cNvCxnSpPr/>
            <p:nvPr/>
          </p:nvCxnSpPr>
          <p:spPr>
            <a:xfrm flipH="1">
              <a:off x="44879" y="27296"/>
              <a:ext cx="737495" cy="644210"/>
            </a:xfrm>
            <a:prstGeom prst="straightConnector1">
              <a:avLst/>
            </a:prstGeom>
            <a:noFill/>
            <a:ln cap="flat" cmpd="sng" w="38100">
              <a:solidFill>
                <a:srgbClr val="00C6FF"/>
              </a:solidFill>
              <a:prstDash val="solid"/>
              <a:miter lim="800000"/>
              <a:headEnd len="sm" w="sm" type="none"/>
              <a:tailEnd len="sm" w="sm" type="none"/>
            </a:ln>
          </p:spPr>
        </p:cxnSp>
        <p:cxnSp>
          <p:nvCxnSpPr>
            <p:cNvPr id="543" name="Google Shape;543;p76"/>
            <p:cNvCxnSpPr/>
            <p:nvPr/>
          </p:nvCxnSpPr>
          <p:spPr>
            <a:xfrm rot="10800000">
              <a:off x="52214" y="654128"/>
              <a:ext cx="0" cy="936547"/>
            </a:xfrm>
            <a:prstGeom prst="straightConnector1">
              <a:avLst/>
            </a:prstGeom>
            <a:noFill/>
            <a:ln cap="flat" cmpd="sng" w="38100">
              <a:solidFill>
                <a:srgbClr val="00C6FF"/>
              </a:solidFill>
              <a:prstDash val="solid"/>
              <a:miter lim="800000"/>
              <a:headEnd len="sm" w="sm" type="none"/>
              <a:tailEnd len="sm" w="sm" type="none"/>
            </a:ln>
          </p:spPr>
        </p:cxnSp>
      </p:grpSp>
      <p:sp>
        <p:nvSpPr>
          <p:cNvPr id="544" name="Google Shape;544;p76"/>
          <p:cNvSpPr/>
          <p:nvPr/>
        </p:nvSpPr>
        <p:spPr>
          <a:xfrm>
            <a:off x="11476383" y="6241089"/>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5" name="Google Shape;545;p76"/>
          <p:cNvSpPr txBox="1"/>
          <p:nvPr>
            <p:ph type="title"/>
          </p:nvPr>
        </p:nvSpPr>
        <p:spPr>
          <a:xfrm>
            <a:off x="774146" y="202009"/>
            <a:ext cx="3932227" cy="1698043"/>
          </a:xfrm>
          <a:prstGeom prst="rect">
            <a:avLst/>
          </a:prstGeom>
          <a:noFill/>
          <a:ln>
            <a:noFill/>
          </a:ln>
        </p:spPr>
        <p:txBody>
          <a:bodyPr anchorCtr="0" anchor="ctr" bIns="45700" lIns="91425" spcFirstLastPara="1" rIns="91425" wrap="square" tIns="45700">
            <a:noAutofit/>
          </a:bodyPr>
          <a:lstStyle>
            <a:lvl1pPr lvl="0" algn="l">
              <a:lnSpc>
                <a:spcPct val="120000"/>
              </a:lnSpc>
              <a:spcBef>
                <a:spcPts val="200"/>
              </a:spcBef>
              <a:spcAft>
                <a:spcPts val="0"/>
              </a:spcAft>
              <a:buClr>
                <a:srgbClr val="0072FF"/>
              </a:buClr>
              <a:buSzPts val="4000"/>
              <a:buFont typeface="Times New Roman"/>
              <a:buNone/>
              <a:defRPr sz="4000"/>
            </a:lvl1pPr>
            <a:lvl2pPr lvl="1">
              <a:spcBef>
                <a:spcPts val="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6" name="Google Shape;546;p76"/>
          <p:cNvSpPr txBox="1"/>
          <p:nvPr>
            <p:ph idx="1" type="body"/>
          </p:nvPr>
        </p:nvSpPr>
        <p:spPr>
          <a:xfrm>
            <a:off x="774144" y="2113808"/>
            <a:ext cx="3932227" cy="4063156"/>
          </a:xfrm>
          <a:prstGeom prst="rect">
            <a:avLst/>
          </a:prstGeom>
          <a:noFill/>
          <a:ln>
            <a:noFill/>
          </a:ln>
        </p:spPr>
        <p:txBody>
          <a:bodyPr anchorCtr="0" anchor="t" bIns="45700" lIns="91425" spcFirstLastPara="1" rIns="91425" wrap="square" tIns="45700">
            <a:normAutofit/>
          </a:bodyPr>
          <a:lstStyle>
            <a:lvl1pPr indent="-406400" lvl="0" marL="457200" algn="just">
              <a:lnSpc>
                <a:spcPct val="130000"/>
              </a:lnSpc>
              <a:spcBef>
                <a:spcPts val="300"/>
              </a:spcBef>
              <a:spcAft>
                <a:spcPts val="0"/>
              </a:spcAft>
              <a:buClr>
                <a:schemeClr val="dk1"/>
              </a:buClr>
              <a:buSzPts val="2800"/>
              <a:buChar char="•"/>
              <a:defRPr>
                <a:latin typeface="Arial"/>
                <a:ea typeface="Arial"/>
                <a:cs typeface="Arial"/>
                <a:sym typeface="Arial"/>
              </a:defRPr>
            </a:lvl1pPr>
            <a:lvl2pPr indent="-381000" lvl="1" marL="914400" algn="just">
              <a:lnSpc>
                <a:spcPct val="130000"/>
              </a:lnSpc>
              <a:spcBef>
                <a:spcPts val="300"/>
              </a:spcBef>
              <a:spcAft>
                <a:spcPts val="0"/>
              </a:spcAft>
              <a:buClr>
                <a:schemeClr val="dk1"/>
              </a:buClr>
              <a:buSzPts val="2400"/>
              <a:buChar char="•"/>
              <a:defRPr>
                <a:latin typeface="Arial"/>
                <a:ea typeface="Arial"/>
                <a:cs typeface="Arial"/>
                <a:sym typeface="Arial"/>
              </a:defRPr>
            </a:lvl2pPr>
            <a:lvl3pPr indent="-355600" lvl="2" marL="1371600" algn="just">
              <a:lnSpc>
                <a:spcPct val="130000"/>
              </a:lnSpc>
              <a:spcBef>
                <a:spcPts val="300"/>
              </a:spcBef>
              <a:spcAft>
                <a:spcPts val="0"/>
              </a:spcAft>
              <a:buClr>
                <a:schemeClr val="dk1"/>
              </a:buClr>
              <a:buSzPts val="2000"/>
              <a:buChar char="•"/>
              <a:defRPr>
                <a:latin typeface="Arial"/>
                <a:ea typeface="Arial"/>
                <a:cs typeface="Arial"/>
                <a:sym typeface="Arial"/>
              </a:defRPr>
            </a:lvl3pPr>
            <a:lvl4pPr indent="-342900" lvl="3" marL="1828800" algn="just">
              <a:lnSpc>
                <a:spcPct val="130000"/>
              </a:lnSpc>
              <a:spcBef>
                <a:spcPts val="300"/>
              </a:spcBef>
              <a:spcAft>
                <a:spcPts val="0"/>
              </a:spcAft>
              <a:buClr>
                <a:schemeClr val="dk1"/>
              </a:buClr>
              <a:buSzPts val="1800"/>
              <a:buChar char="•"/>
              <a:defRPr>
                <a:latin typeface="Arial"/>
                <a:ea typeface="Arial"/>
                <a:cs typeface="Arial"/>
                <a:sym typeface="Arial"/>
              </a:defRPr>
            </a:lvl4pPr>
            <a:lvl5pPr indent="-342900" lvl="4" marL="2286000" algn="just">
              <a:lnSpc>
                <a:spcPct val="130000"/>
              </a:lnSpc>
              <a:spcBef>
                <a:spcPts val="3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7" name="Google Shape;547;p76"/>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100">
                <a:solidFill>
                  <a:srgbClr val="8B8C95"/>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548" name="Google Shape;548;p76"/>
          <p:cNvGrpSpPr/>
          <p:nvPr/>
        </p:nvGrpSpPr>
        <p:grpSpPr>
          <a:xfrm>
            <a:off x="16026" y="4629289"/>
            <a:ext cx="434350" cy="2228711"/>
            <a:chOff x="16026" y="4629289"/>
            <a:chExt cx="434350" cy="2228711"/>
          </a:xfrm>
        </p:grpSpPr>
        <p:sp>
          <p:nvSpPr>
            <p:cNvPr id="549" name="Google Shape;549;p76"/>
            <p:cNvSpPr/>
            <p:nvPr/>
          </p:nvSpPr>
          <p:spPr>
            <a:xfrm>
              <a:off x="16026" y="4629289"/>
              <a:ext cx="434350" cy="346950"/>
            </a:xfrm>
            <a:prstGeom prst="rect">
              <a:avLst/>
            </a:prstGeom>
            <a:gradFill>
              <a:gsLst>
                <a:gs pos="0">
                  <a:srgbClr val="0072FF"/>
                </a:gs>
                <a:gs pos="100000">
                  <a:srgbClr val="00C6FF">
                    <a:alpha val="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0" name="Google Shape;550;p76"/>
            <p:cNvSpPr/>
            <p:nvPr/>
          </p:nvSpPr>
          <p:spPr>
            <a:xfrm>
              <a:off x="16026" y="5005641"/>
              <a:ext cx="434350" cy="346950"/>
            </a:xfrm>
            <a:prstGeom prst="rect">
              <a:avLst/>
            </a:prstGeom>
            <a:gradFill>
              <a:gsLst>
                <a:gs pos="0">
                  <a:srgbClr val="0072FF"/>
                </a:gs>
                <a:gs pos="100000">
                  <a:srgbClr val="00C6FF">
                    <a:alpha val="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1" name="Google Shape;551;p76"/>
            <p:cNvSpPr/>
            <p:nvPr/>
          </p:nvSpPr>
          <p:spPr>
            <a:xfrm>
              <a:off x="16026" y="5381993"/>
              <a:ext cx="434350" cy="346950"/>
            </a:xfrm>
            <a:prstGeom prst="rect">
              <a:avLst/>
            </a:prstGeom>
            <a:gradFill>
              <a:gsLst>
                <a:gs pos="0">
                  <a:srgbClr val="0072FF"/>
                </a:gs>
                <a:gs pos="100000">
                  <a:srgbClr val="00C6FF">
                    <a:alpha val="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2" name="Google Shape;552;p76"/>
            <p:cNvSpPr/>
            <p:nvPr/>
          </p:nvSpPr>
          <p:spPr>
            <a:xfrm>
              <a:off x="16026" y="5758345"/>
              <a:ext cx="434350" cy="346950"/>
            </a:xfrm>
            <a:prstGeom prst="rect">
              <a:avLst/>
            </a:prstGeom>
            <a:gradFill>
              <a:gsLst>
                <a:gs pos="0">
                  <a:srgbClr val="0072FF"/>
                </a:gs>
                <a:gs pos="100000">
                  <a:srgbClr val="00C6FF">
                    <a:alpha val="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3" name="Google Shape;553;p76"/>
            <p:cNvSpPr/>
            <p:nvPr/>
          </p:nvSpPr>
          <p:spPr>
            <a:xfrm>
              <a:off x="16026" y="6134697"/>
              <a:ext cx="434350" cy="346950"/>
            </a:xfrm>
            <a:prstGeom prst="rect">
              <a:avLst/>
            </a:prstGeom>
            <a:gradFill>
              <a:gsLst>
                <a:gs pos="0">
                  <a:srgbClr val="0072FF"/>
                </a:gs>
                <a:gs pos="100000">
                  <a:srgbClr val="00C6FF">
                    <a:alpha val="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4" name="Google Shape;554;p76"/>
            <p:cNvSpPr/>
            <p:nvPr/>
          </p:nvSpPr>
          <p:spPr>
            <a:xfrm>
              <a:off x="16026" y="6511050"/>
              <a:ext cx="434350" cy="346950"/>
            </a:xfrm>
            <a:prstGeom prst="rect">
              <a:avLst/>
            </a:prstGeom>
            <a:gradFill>
              <a:gsLst>
                <a:gs pos="0">
                  <a:srgbClr val="0072FF"/>
                </a:gs>
                <a:gs pos="100000">
                  <a:srgbClr val="00C6FF">
                    <a:alpha val="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555" name="Google Shape;555;p76"/>
          <p:cNvSpPr txBox="1"/>
          <p:nvPr>
            <p:ph idx="10" type="dt"/>
          </p:nvPr>
        </p:nvSpPr>
        <p:spPr>
          <a:xfrm>
            <a:off x="6447446" y="6475620"/>
            <a:ext cx="2090098" cy="2631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100">
                <a:solidFill>
                  <a:srgbClr val="8B8C95"/>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6" name="Google Shape;556;p76"/>
          <p:cNvSpPr/>
          <p:nvPr/>
        </p:nvSpPr>
        <p:spPr>
          <a:xfrm>
            <a:off x="11589537" y="105878"/>
            <a:ext cx="489307" cy="405155"/>
          </a:xfrm>
          <a:custGeom>
            <a:rect b="b" l="l" r="r" t="t"/>
            <a:pathLst>
              <a:path extrusionOk="0" h="405155" w="489307">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7" name="Google Shape;557;p76"/>
          <p:cNvSpPr/>
          <p:nvPr/>
        </p:nvSpPr>
        <p:spPr>
          <a:xfrm>
            <a:off x="92963" y="6542941"/>
            <a:ext cx="280476" cy="28047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558" name="Google Shape;558;p76"/>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700">
                <a:solidFill>
                  <a:schemeClr val="dk1"/>
                </a:solidFill>
                <a:latin typeface="Arial"/>
                <a:ea typeface="Arial"/>
                <a:cs typeface="Arial"/>
                <a:sym typeface="Arial"/>
              </a:defRPr>
            </a:lvl1pPr>
            <a:lvl2pPr indent="0" lvl="1" marL="0" algn="ctr">
              <a:spcBef>
                <a:spcPts val="0"/>
              </a:spcBef>
              <a:buNone/>
              <a:defRPr sz="700">
                <a:solidFill>
                  <a:schemeClr val="dk1"/>
                </a:solidFill>
                <a:latin typeface="Arial"/>
                <a:ea typeface="Arial"/>
                <a:cs typeface="Arial"/>
                <a:sym typeface="Arial"/>
              </a:defRPr>
            </a:lvl2pPr>
            <a:lvl3pPr indent="0" lvl="2" marL="0" algn="ctr">
              <a:spcBef>
                <a:spcPts val="0"/>
              </a:spcBef>
              <a:buNone/>
              <a:defRPr sz="700">
                <a:solidFill>
                  <a:schemeClr val="dk1"/>
                </a:solidFill>
                <a:latin typeface="Arial"/>
                <a:ea typeface="Arial"/>
                <a:cs typeface="Arial"/>
                <a:sym typeface="Arial"/>
              </a:defRPr>
            </a:lvl3pPr>
            <a:lvl4pPr indent="0" lvl="3" marL="0" algn="ctr">
              <a:spcBef>
                <a:spcPts val="0"/>
              </a:spcBef>
              <a:buNone/>
              <a:defRPr sz="700">
                <a:solidFill>
                  <a:schemeClr val="dk1"/>
                </a:solidFill>
                <a:latin typeface="Arial"/>
                <a:ea typeface="Arial"/>
                <a:cs typeface="Arial"/>
                <a:sym typeface="Arial"/>
              </a:defRPr>
            </a:lvl4pPr>
            <a:lvl5pPr indent="0" lvl="4" marL="0" algn="ctr">
              <a:spcBef>
                <a:spcPts val="0"/>
              </a:spcBef>
              <a:buNone/>
              <a:defRPr sz="700">
                <a:solidFill>
                  <a:schemeClr val="dk1"/>
                </a:solidFill>
                <a:latin typeface="Arial"/>
                <a:ea typeface="Arial"/>
                <a:cs typeface="Arial"/>
                <a:sym typeface="Arial"/>
              </a:defRPr>
            </a:lvl5pPr>
            <a:lvl6pPr indent="0" lvl="5" marL="0" algn="ctr">
              <a:spcBef>
                <a:spcPts val="0"/>
              </a:spcBef>
              <a:buNone/>
              <a:defRPr sz="700">
                <a:solidFill>
                  <a:schemeClr val="dk1"/>
                </a:solidFill>
                <a:latin typeface="Arial"/>
                <a:ea typeface="Arial"/>
                <a:cs typeface="Arial"/>
                <a:sym typeface="Arial"/>
              </a:defRPr>
            </a:lvl6pPr>
            <a:lvl7pPr indent="0" lvl="6" marL="0" algn="ctr">
              <a:spcBef>
                <a:spcPts val="0"/>
              </a:spcBef>
              <a:buNone/>
              <a:defRPr sz="700">
                <a:solidFill>
                  <a:schemeClr val="dk1"/>
                </a:solidFill>
                <a:latin typeface="Arial"/>
                <a:ea typeface="Arial"/>
                <a:cs typeface="Arial"/>
                <a:sym typeface="Arial"/>
              </a:defRPr>
            </a:lvl7pPr>
            <a:lvl8pPr indent="0" lvl="7" marL="0" algn="ctr">
              <a:spcBef>
                <a:spcPts val="0"/>
              </a:spcBef>
              <a:buNone/>
              <a:defRPr sz="700">
                <a:solidFill>
                  <a:schemeClr val="dk1"/>
                </a:solidFill>
                <a:latin typeface="Arial"/>
                <a:ea typeface="Arial"/>
                <a:cs typeface="Arial"/>
                <a:sym typeface="Arial"/>
              </a:defRPr>
            </a:lvl8pPr>
            <a:lvl9pPr indent="0" lvl="8" marL="0" algn="ctr">
              <a:spcBef>
                <a:spcPts val="0"/>
              </a:spcBef>
              <a:buNone/>
              <a:defRPr sz="700">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grpSp>
        <p:nvGrpSpPr>
          <p:cNvPr id="559" name="Google Shape;559;p76"/>
          <p:cNvGrpSpPr/>
          <p:nvPr/>
        </p:nvGrpSpPr>
        <p:grpSpPr>
          <a:xfrm rot="10800000">
            <a:off x="9265363" y="5246044"/>
            <a:ext cx="2869771" cy="1563379"/>
            <a:chOff x="44879" y="27296"/>
            <a:chExt cx="2869771" cy="1563379"/>
          </a:xfrm>
        </p:grpSpPr>
        <p:cxnSp>
          <p:nvCxnSpPr>
            <p:cNvPr id="560" name="Google Shape;560;p76"/>
            <p:cNvCxnSpPr/>
            <p:nvPr/>
          </p:nvCxnSpPr>
          <p:spPr>
            <a:xfrm rot="10800000">
              <a:off x="766351" y="34631"/>
              <a:ext cx="2148299" cy="0"/>
            </a:xfrm>
            <a:prstGeom prst="straightConnector1">
              <a:avLst/>
            </a:prstGeom>
            <a:noFill/>
            <a:ln cap="flat" cmpd="sng" w="38100">
              <a:solidFill>
                <a:srgbClr val="00C6FF"/>
              </a:solidFill>
              <a:prstDash val="solid"/>
              <a:miter lim="800000"/>
              <a:headEnd len="sm" w="sm" type="none"/>
              <a:tailEnd len="sm" w="sm" type="none"/>
            </a:ln>
          </p:spPr>
        </p:cxnSp>
        <p:cxnSp>
          <p:nvCxnSpPr>
            <p:cNvPr id="561" name="Google Shape;561;p76"/>
            <p:cNvCxnSpPr/>
            <p:nvPr/>
          </p:nvCxnSpPr>
          <p:spPr>
            <a:xfrm flipH="1">
              <a:off x="44879" y="27296"/>
              <a:ext cx="737495" cy="644210"/>
            </a:xfrm>
            <a:prstGeom prst="straightConnector1">
              <a:avLst/>
            </a:prstGeom>
            <a:noFill/>
            <a:ln cap="flat" cmpd="sng" w="38100">
              <a:solidFill>
                <a:srgbClr val="00C6FF"/>
              </a:solidFill>
              <a:prstDash val="solid"/>
              <a:miter lim="800000"/>
              <a:headEnd len="sm" w="sm" type="none"/>
              <a:tailEnd len="sm" w="sm" type="none"/>
            </a:ln>
          </p:spPr>
        </p:cxnSp>
        <p:cxnSp>
          <p:nvCxnSpPr>
            <p:cNvPr id="562" name="Google Shape;562;p76"/>
            <p:cNvCxnSpPr/>
            <p:nvPr/>
          </p:nvCxnSpPr>
          <p:spPr>
            <a:xfrm rot="10800000">
              <a:off x="52214" y="654128"/>
              <a:ext cx="0" cy="936547"/>
            </a:xfrm>
            <a:prstGeom prst="straightConnector1">
              <a:avLst/>
            </a:prstGeom>
            <a:noFill/>
            <a:ln cap="flat" cmpd="sng" w="38100">
              <a:solidFill>
                <a:srgbClr val="00C6FF"/>
              </a:solidFill>
              <a:prstDash val="solid"/>
              <a:miter lim="800000"/>
              <a:headEnd len="sm" w="sm" type="none"/>
              <a:tailEnd len="sm" w="sm" type="none"/>
            </a:ln>
          </p:spPr>
        </p:cxnSp>
      </p:grpSp>
      <p:sp>
        <p:nvSpPr>
          <p:cNvPr id="563" name="Google Shape;563;p76"/>
          <p:cNvSpPr/>
          <p:nvPr>
            <p:ph idx="2" type="pic"/>
          </p:nvPr>
        </p:nvSpPr>
        <p:spPr>
          <a:xfrm>
            <a:off x="5160373" y="202009"/>
            <a:ext cx="6237261" cy="5976999"/>
          </a:xfrm>
          <a:prstGeom prst="roundRect">
            <a:avLst>
              <a:gd fmla="val 574" name="adj"/>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g trong 1">
  <p:cSld name="Trang trong 1">
    <p:spTree>
      <p:nvGrpSpPr>
        <p:cNvPr id="564" name="Shape 564"/>
        <p:cNvGrpSpPr/>
        <p:nvPr/>
      </p:nvGrpSpPr>
      <p:grpSpPr>
        <a:xfrm>
          <a:off x="0" y="0"/>
          <a:ext cx="0" cy="0"/>
          <a:chOff x="0" y="0"/>
          <a:chExt cx="0" cy="0"/>
        </a:xfrm>
      </p:grpSpPr>
      <p:sp>
        <p:nvSpPr>
          <p:cNvPr id="565" name="Google Shape;565;p77"/>
          <p:cNvSpPr/>
          <p:nvPr/>
        </p:nvSpPr>
        <p:spPr>
          <a:xfrm>
            <a:off x="11476383" y="6241089"/>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566" name="Google Shape;566;p77"/>
          <p:cNvGrpSpPr/>
          <p:nvPr/>
        </p:nvGrpSpPr>
        <p:grpSpPr>
          <a:xfrm rot="10800000">
            <a:off x="9263702" y="5930537"/>
            <a:ext cx="2869771" cy="886519"/>
            <a:chOff x="44879" y="27296"/>
            <a:chExt cx="2869771" cy="886519"/>
          </a:xfrm>
        </p:grpSpPr>
        <p:cxnSp>
          <p:nvCxnSpPr>
            <p:cNvPr id="567" name="Google Shape;567;p77"/>
            <p:cNvCxnSpPr/>
            <p:nvPr/>
          </p:nvCxnSpPr>
          <p:spPr>
            <a:xfrm rot="10800000">
              <a:off x="766351" y="34631"/>
              <a:ext cx="2148299" cy="0"/>
            </a:xfrm>
            <a:prstGeom prst="straightConnector1">
              <a:avLst/>
            </a:prstGeom>
            <a:noFill/>
            <a:ln cap="rnd" cmpd="sng" w="38100">
              <a:solidFill>
                <a:srgbClr val="00C6FF"/>
              </a:solidFill>
              <a:prstDash val="solid"/>
              <a:round/>
              <a:headEnd len="sm" w="sm" type="none"/>
              <a:tailEnd len="sm" w="sm" type="none"/>
            </a:ln>
          </p:spPr>
        </p:cxnSp>
        <p:cxnSp>
          <p:nvCxnSpPr>
            <p:cNvPr id="568" name="Google Shape;568;p77"/>
            <p:cNvCxnSpPr/>
            <p:nvPr/>
          </p:nvCxnSpPr>
          <p:spPr>
            <a:xfrm flipH="1">
              <a:off x="44879" y="27296"/>
              <a:ext cx="737495" cy="644210"/>
            </a:xfrm>
            <a:prstGeom prst="straightConnector1">
              <a:avLst/>
            </a:prstGeom>
            <a:noFill/>
            <a:ln cap="rnd" cmpd="sng" w="38100">
              <a:solidFill>
                <a:srgbClr val="00C6FF"/>
              </a:solidFill>
              <a:prstDash val="solid"/>
              <a:round/>
              <a:headEnd len="sm" w="sm" type="none"/>
              <a:tailEnd len="sm" w="sm" type="none"/>
            </a:ln>
          </p:spPr>
        </p:cxnSp>
        <p:cxnSp>
          <p:nvCxnSpPr>
            <p:cNvPr id="569" name="Google Shape;569;p77"/>
            <p:cNvCxnSpPr/>
            <p:nvPr/>
          </p:nvCxnSpPr>
          <p:spPr>
            <a:xfrm rot="10800000">
              <a:off x="52214" y="654128"/>
              <a:ext cx="0" cy="259687"/>
            </a:xfrm>
            <a:prstGeom prst="straightConnector1">
              <a:avLst/>
            </a:prstGeom>
            <a:noFill/>
            <a:ln cap="rnd" cmpd="sng" w="38100">
              <a:solidFill>
                <a:srgbClr val="00C6FF"/>
              </a:solidFill>
              <a:prstDash val="solid"/>
              <a:round/>
              <a:headEnd len="sm" w="sm" type="none"/>
              <a:tailEnd len="sm" w="sm" type="none"/>
            </a:ln>
          </p:spPr>
        </p:cxnSp>
      </p:grpSp>
      <p:sp>
        <p:nvSpPr>
          <p:cNvPr id="570" name="Google Shape;570;p77"/>
          <p:cNvSpPr/>
          <p:nvPr/>
        </p:nvSpPr>
        <p:spPr>
          <a:xfrm>
            <a:off x="22186" y="6583140"/>
            <a:ext cx="233916" cy="233916"/>
          </a:xfrm>
          <a:prstGeom prst="ellipse">
            <a:avLst/>
          </a:prstGeom>
          <a:gradFill>
            <a:gsLst>
              <a:gs pos="0">
                <a:srgbClr val="0072FF"/>
              </a:gs>
              <a:gs pos="99000">
                <a:srgbClr val="00C6FF"/>
              </a:gs>
              <a:gs pos="100000">
                <a:srgbClr val="00C6FF"/>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571" name="Google Shape;571;p77"/>
          <p:cNvSpPr txBox="1"/>
          <p:nvPr>
            <p:ph idx="12" type="sldNum"/>
          </p:nvPr>
        </p:nvSpPr>
        <p:spPr>
          <a:xfrm>
            <a:off x="-2005" y="6566400"/>
            <a:ext cx="291600" cy="2916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700">
                <a:solidFill>
                  <a:schemeClr val="lt1"/>
                </a:solidFill>
                <a:latin typeface="Arial"/>
                <a:ea typeface="Arial"/>
                <a:cs typeface="Arial"/>
                <a:sym typeface="Arial"/>
              </a:defRPr>
            </a:lvl1pPr>
            <a:lvl2pPr indent="0" lvl="1" marL="0" algn="ctr">
              <a:spcBef>
                <a:spcPts val="0"/>
              </a:spcBef>
              <a:buNone/>
              <a:defRPr sz="700">
                <a:solidFill>
                  <a:schemeClr val="lt1"/>
                </a:solidFill>
                <a:latin typeface="Arial"/>
                <a:ea typeface="Arial"/>
                <a:cs typeface="Arial"/>
                <a:sym typeface="Arial"/>
              </a:defRPr>
            </a:lvl2pPr>
            <a:lvl3pPr indent="0" lvl="2" marL="0" algn="ctr">
              <a:spcBef>
                <a:spcPts val="0"/>
              </a:spcBef>
              <a:buNone/>
              <a:defRPr sz="700">
                <a:solidFill>
                  <a:schemeClr val="lt1"/>
                </a:solidFill>
                <a:latin typeface="Arial"/>
                <a:ea typeface="Arial"/>
                <a:cs typeface="Arial"/>
                <a:sym typeface="Arial"/>
              </a:defRPr>
            </a:lvl3pPr>
            <a:lvl4pPr indent="0" lvl="3" marL="0" algn="ctr">
              <a:spcBef>
                <a:spcPts val="0"/>
              </a:spcBef>
              <a:buNone/>
              <a:defRPr sz="700">
                <a:solidFill>
                  <a:schemeClr val="lt1"/>
                </a:solidFill>
                <a:latin typeface="Arial"/>
                <a:ea typeface="Arial"/>
                <a:cs typeface="Arial"/>
                <a:sym typeface="Arial"/>
              </a:defRPr>
            </a:lvl4pPr>
            <a:lvl5pPr indent="0" lvl="4" marL="0" algn="ctr">
              <a:spcBef>
                <a:spcPts val="0"/>
              </a:spcBef>
              <a:buNone/>
              <a:defRPr sz="700">
                <a:solidFill>
                  <a:schemeClr val="lt1"/>
                </a:solidFill>
                <a:latin typeface="Arial"/>
                <a:ea typeface="Arial"/>
                <a:cs typeface="Arial"/>
                <a:sym typeface="Arial"/>
              </a:defRPr>
            </a:lvl5pPr>
            <a:lvl6pPr indent="0" lvl="5" marL="0" algn="ctr">
              <a:spcBef>
                <a:spcPts val="0"/>
              </a:spcBef>
              <a:buNone/>
              <a:defRPr sz="700">
                <a:solidFill>
                  <a:schemeClr val="lt1"/>
                </a:solidFill>
                <a:latin typeface="Arial"/>
                <a:ea typeface="Arial"/>
                <a:cs typeface="Arial"/>
                <a:sym typeface="Arial"/>
              </a:defRPr>
            </a:lvl6pPr>
            <a:lvl7pPr indent="0" lvl="6" marL="0" algn="ctr">
              <a:spcBef>
                <a:spcPts val="0"/>
              </a:spcBef>
              <a:buNone/>
              <a:defRPr sz="700">
                <a:solidFill>
                  <a:schemeClr val="lt1"/>
                </a:solidFill>
                <a:latin typeface="Arial"/>
                <a:ea typeface="Arial"/>
                <a:cs typeface="Arial"/>
                <a:sym typeface="Arial"/>
              </a:defRPr>
            </a:lvl7pPr>
            <a:lvl8pPr indent="0" lvl="7" marL="0" algn="ctr">
              <a:spcBef>
                <a:spcPts val="0"/>
              </a:spcBef>
              <a:buNone/>
              <a:defRPr sz="700">
                <a:solidFill>
                  <a:schemeClr val="lt1"/>
                </a:solidFill>
                <a:latin typeface="Arial"/>
                <a:ea typeface="Arial"/>
                <a:cs typeface="Arial"/>
                <a:sym typeface="Arial"/>
              </a:defRPr>
            </a:lvl8pPr>
            <a:lvl9pPr indent="0" lvl="8" marL="0" algn="ctr">
              <a:spcBef>
                <a:spcPts val="0"/>
              </a:spcBef>
              <a:buNone/>
              <a:defRPr sz="700">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572" name="Google Shape;572;p77"/>
          <p:cNvSpPr/>
          <p:nvPr/>
        </p:nvSpPr>
        <p:spPr>
          <a:xfrm rot="10800000">
            <a:off x="0" y="0"/>
            <a:ext cx="715617" cy="616911"/>
          </a:xfrm>
          <a:prstGeom prst="triangle">
            <a:avLst>
              <a:gd fmla="val 100000" name="adj"/>
            </a:avLst>
          </a:prstGeom>
          <a:solidFill>
            <a:srgbClr val="0072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573" name="Google Shape;573;p77"/>
          <p:cNvGrpSpPr/>
          <p:nvPr/>
        </p:nvGrpSpPr>
        <p:grpSpPr>
          <a:xfrm>
            <a:off x="58527" y="40944"/>
            <a:ext cx="2869771" cy="886519"/>
            <a:chOff x="44879" y="27296"/>
            <a:chExt cx="2869771" cy="886519"/>
          </a:xfrm>
        </p:grpSpPr>
        <p:cxnSp>
          <p:nvCxnSpPr>
            <p:cNvPr id="574" name="Google Shape;574;p77"/>
            <p:cNvCxnSpPr/>
            <p:nvPr/>
          </p:nvCxnSpPr>
          <p:spPr>
            <a:xfrm rot="10800000">
              <a:off x="766351" y="34631"/>
              <a:ext cx="2148299" cy="0"/>
            </a:xfrm>
            <a:prstGeom prst="straightConnector1">
              <a:avLst/>
            </a:prstGeom>
            <a:noFill/>
            <a:ln cap="flat" cmpd="sng" w="38100">
              <a:solidFill>
                <a:srgbClr val="00C6FF"/>
              </a:solidFill>
              <a:prstDash val="solid"/>
              <a:miter lim="800000"/>
              <a:headEnd len="sm" w="sm" type="none"/>
              <a:tailEnd len="sm" w="sm" type="none"/>
            </a:ln>
          </p:spPr>
        </p:cxnSp>
        <p:cxnSp>
          <p:nvCxnSpPr>
            <p:cNvPr id="575" name="Google Shape;575;p77"/>
            <p:cNvCxnSpPr/>
            <p:nvPr/>
          </p:nvCxnSpPr>
          <p:spPr>
            <a:xfrm flipH="1">
              <a:off x="44879" y="27296"/>
              <a:ext cx="737495" cy="644210"/>
            </a:xfrm>
            <a:prstGeom prst="straightConnector1">
              <a:avLst/>
            </a:prstGeom>
            <a:noFill/>
            <a:ln cap="flat" cmpd="sng" w="38100">
              <a:solidFill>
                <a:srgbClr val="00C6FF"/>
              </a:solidFill>
              <a:prstDash val="solid"/>
              <a:miter lim="800000"/>
              <a:headEnd len="sm" w="sm" type="none"/>
              <a:tailEnd len="sm" w="sm" type="none"/>
            </a:ln>
          </p:spPr>
        </p:cxnSp>
        <p:cxnSp>
          <p:nvCxnSpPr>
            <p:cNvPr id="576" name="Google Shape;576;p77"/>
            <p:cNvCxnSpPr/>
            <p:nvPr/>
          </p:nvCxnSpPr>
          <p:spPr>
            <a:xfrm rot="10800000">
              <a:off x="52214" y="654128"/>
              <a:ext cx="0" cy="259687"/>
            </a:xfrm>
            <a:prstGeom prst="straightConnector1">
              <a:avLst/>
            </a:prstGeom>
            <a:noFill/>
            <a:ln cap="flat" cmpd="sng" w="38100">
              <a:solidFill>
                <a:srgbClr val="00C6FF"/>
              </a:solidFill>
              <a:prstDash val="solid"/>
              <a:miter lim="800000"/>
              <a:headEnd len="sm" w="sm" type="none"/>
              <a:tailEnd len="sm" w="sm" type="none"/>
            </a:ln>
          </p:spPr>
        </p:cxnSp>
      </p:grpSp>
      <p:sp>
        <p:nvSpPr>
          <p:cNvPr id="577" name="Google Shape;577;p77"/>
          <p:cNvSpPr/>
          <p:nvPr/>
        </p:nvSpPr>
        <p:spPr>
          <a:xfrm>
            <a:off x="11589537" y="105878"/>
            <a:ext cx="489307" cy="405155"/>
          </a:xfrm>
          <a:custGeom>
            <a:rect b="b" l="l" r="r" t="t"/>
            <a:pathLst>
              <a:path extrusionOk="0" h="405155" w="489307">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8" name="Google Shape;578;p77"/>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100">
                <a:solidFill>
                  <a:srgbClr val="8B8C95"/>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9" name="Google Shape;579;p77"/>
          <p:cNvSpPr txBox="1"/>
          <p:nvPr>
            <p:ph idx="10" type="dt"/>
          </p:nvPr>
        </p:nvSpPr>
        <p:spPr>
          <a:xfrm>
            <a:off x="6447446" y="6475620"/>
            <a:ext cx="2090098" cy="2631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100">
                <a:solidFill>
                  <a:srgbClr val="8B8C95"/>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g trong 2">
  <p:cSld name="Trang trong 2">
    <p:spTree>
      <p:nvGrpSpPr>
        <p:cNvPr id="580" name="Shape 580"/>
        <p:cNvGrpSpPr/>
        <p:nvPr/>
      </p:nvGrpSpPr>
      <p:grpSpPr>
        <a:xfrm>
          <a:off x="0" y="0"/>
          <a:ext cx="0" cy="0"/>
          <a:chOff x="0" y="0"/>
          <a:chExt cx="0" cy="0"/>
        </a:xfrm>
      </p:grpSpPr>
      <p:sp>
        <p:nvSpPr>
          <p:cNvPr id="581" name="Google Shape;581;p78"/>
          <p:cNvSpPr/>
          <p:nvPr/>
        </p:nvSpPr>
        <p:spPr>
          <a:xfrm>
            <a:off x="22186" y="6583140"/>
            <a:ext cx="233916" cy="233916"/>
          </a:xfrm>
          <a:prstGeom prst="ellipse">
            <a:avLst/>
          </a:prstGeom>
          <a:gradFill>
            <a:gsLst>
              <a:gs pos="0">
                <a:srgbClr val="0072FF"/>
              </a:gs>
              <a:gs pos="99000">
                <a:srgbClr val="00C6FF"/>
              </a:gs>
              <a:gs pos="100000">
                <a:srgbClr val="00C6FF"/>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582" name="Google Shape;582;p78"/>
          <p:cNvSpPr txBox="1"/>
          <p:nvPr>
            <p:ph idx="12" type="sldNum"/>
          </p:nvPr>
        </p:nvSpPr>
        <p:spPr>
          <a:xfrm>
            <a:off x="-2005" y="6566400"/>
            <a:ext cx="291600" cy="2916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700">
                <a:solidFill>
                  <a:schemeClr val="lt1"/>
                </a:solidFill>
                <a:latin typeface="Arial"/>
                <a:ea typeface="Arial"/>
                <a:cs typeface="Arial"/>
                <a:sym typeface="Arial"/>
              </a:defRPr>
            </a:lvl1pPr>
            <a:lvl2pPr indent="0" lvl="1" marL="0" algn="ctr">
              <a:spcBef>
                <a:spcPts val="0"/>
              </a:spcBef>
              <a:buNone/>
              <a:defRPr sz="700">
                <a:solidFill>
                  <a:schemeClr val="lt1"/>
                </a:solidFill>
                <a:latin typeface="Arial"/>
                <a:ea typeface="Arial"/>
                <a:cs typeface="Arial"/>
                <a:sym typeface="Arial"/>
              </a:defRPr>
            </a:lvl2pPr>
            <a:lvl3pPr indent="0" lvl="2" marL="0" algn="ctr">
              <a:spcBef>
                <a:spcPts val="0"/>
              </a:spcBef>
              <a:buNone/>
              <a:defRPr sz="700">
                <a:solidFill>
                  <a:schemeClr val="lt1"/>
                </a:solidFill>
                <a:latin typeface="Arial"/>
                <a:ea typeface="Arial"/>
                <a:cs typeface="Arial"/>
                <a:sym typeface="Arial"/>
              </a:defRPr>
            </a:lvl3pPr>
            <a:lvl4pPr indent="0" lvl="3" marL="0" algn="ctr">
              <a:spcBef>
                <a:spcPts val="0"/>
              </a:spcBef>
              <a:buNone/>
              <a:defRPr sz="700">
                <a:solidFill>
                  <a:schemeClr val="lt1"/>
                </a:solidFill>
                <a:latin typeface="Arial"/>
                <a:ea typeface="Arial"/>
                <a:cs typeface="Arial"/>
                <a:sym typeface="Arial"/>
              </a:defRPr>
            </a:lvl4pPr>
            <a:lvl5pPr indent="0" lvl="4" marL="0" algn="ctr">
              <a:spcBef>
                <a:spcPts val="0"/>
              </a:spcBef>
              <a:buNone/>
              <a:defRPr sz="700">
                <a:solidFill>
                  <a:schemeClr val="lt1"/>
                </a:solidFill>
                <a:latin typeface="Arial"/>
                <a:ea typeface="Arial"/>
                <a:cs typeface="Arial"/>
                <a:sym typeface="Arial"/>
              </a:defRPr>
            </a:lvl5pPr>
            <a:lvl6pPr indent="0" lvl="5" marL="0" algn="ctr">
              <a:spcBef>
                <a:spcPts val="0"/>
              </a:spcBef>
              <a:buNone/>
              <a:defRPr sz="700">
                <a:solidFill>
                  <a:schemeClr val="lt1"/>
                </a:solidFill>
                <a:latin typeface="Arial"/>
                <a:ea typeface="Arial"/>
                <a:cs typeface="Arial"/>
                <a:sym typeface="Arial"/>
              </a:defRPr>
            </a:lvl6pPr>
            <a:lvl7pPr indent="0" lvl="6" marL="0" algn="ctr">
              <a:spcBef>
                <a:spcPts val="0"/>
              </a:spcBef>
              <a:buNone/>
              <a:defRPr sz="700">
                <a:solidFill>
                  <a:schemeClr val="lt1"/>
                </a:solidFill>
                <a:latin typeface="Arial"/>
                <a:ea typeface="Arial"/>
                <a:cs typeface="Arial"/>
                <a:sym typeface="Arial"/>
              </a:defRPr>
            </a:lvl7pPr>
            <a:lvl8pPr indent="0" lvl="7" marL="0" algn="ctr">
              <a:spcBef>
                <a:spcPts val="0"/>
              </a:spcBef>
              <a:buNone/>
              <a:defRPr sz="700">
                <a:solidFill>
                  <a:schemeClr val="lt1"/>
                </a:solidFill>
                <a:latin typeface="Arial"/>
                <a:ea typeface="Arial"/>
                <a:cs typeface="Arial"/>
                <a:sym typeface="Arial"/>
              </a:defRPr>
            </a:lvl8pPr>
            <a:lvl9pPr indent="0" lvl="8" marL="0" algn="ctr">
              <a:spcBef>
                <a:spcPts val="0"/>
              </a:spcBef>
              <a:buNone/>
              <a:defRPr sz="700">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êu đề">
  <p:cSld name="1_Tiêu đề">
    <p:spTree>
      <p:nvGrpSpPr>
        <p:cNvPr id="583" name="Shape 583"/>
        <p:cNvGrpSpPr/>
        <p:nvPr/>
      </p:nvGrpSpPr>
      <p:grpSpPr>
        <a:xfrm>
          <a:off x="0" y="0"/>
          <a:ext cx="0" cy="0"/>
          <a:chOff x="0" y="0"/>
          <a:chExt cx="0" cy="0"/>
        </a:xfrm>
      </p:grpSpPr>
      <p:sp>
        <p:nvSpPr>
          <p:cNvPr id="584" name="Google Shape;584;p79"/>
          <p:cNvSpPr txBox="1"/>
          <p:nvPr>
            <p:ph idx="11" type="ftr"/>
          </p:nvPr>
        </p:nvSpPr>
        <p:spPr>
          <a:xfrm>
            <a:off x="2353680" y="6480629"/>
            <a:ext cx="4288103" cy="2367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10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5" name="Google Shape;585;p79"/>
          <p:cNvSpPr/>
          <p:nvPr/>
        </p:nvSpPr>
        <p:spPr>
          <a:xfrm rot="10800000">
            <a:off x="-1" y="0"/>
            <a:ext cx="12192000" cy="6858000"/>
          </a:xfrm>
          <a:custGeom>
            <a:rect b="b" l="l" r="r" t="t"/>
            <a:pathLst>
              <a:path extrusionOk="0" h="6858000" w="12192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6" name="Google Shape;586;p79"/>
          <p:cNvSpPr/>
          <p:nvPr/>
        </p:nvSpPr>
        <p:spPr>
          <a:xfrm rot="10800000">
            <a:off x="0" y="0"/>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587" name="Google Shape;587;p79"/>
          <p:cNvGrpSpPr/>
          <p:nvPr/>
        </p:nvGrpSpPr>
        <p:grpSpPr>
          <a:xfrm>
            <a:off x="58527" y="40944"/>
            <a:ext cx="2869771" cy="1563379"/>
            <a:chOff x="44879" y="27296"/>
            <a:chExt cx="2869771" cy="1563379"/>
          </a:xfrm>
        </p:grpSpPr>
        <p:cxnSp>
          <p:nvCxnSpPr>
            <p:cNvPr id="588" name="Google Shape;588;p79"/>
            <p:cNvCxnSpPr/>
            <p:nvPr/>
          </p:nvCxnSpPr>
          <p:spPr>
            <a:xfrm rot="10800000">
              <a:off x="766351" y="34631"/>
              <a:ext cx="2148299" cy="0"/>
            </a:xfrm>
            <a:prstGeom prst="straightConnector1">
              <a:avLst/>
            </a:prstGeom>
            <a:noFill/>
            <a:ln cap="flat" cmpd="sng" w="38100">
              <a:solidFill>
                <a:srgbClr val="00C6FF"/>
              </a:solidFill>
              <a:prstDash val="solid"/>
              <a:miter lim="800000"/>
              <a:headEnd len="sm" w="sm" type="none"/>
              <a:tailEnd len="sm" w="sm" type="none"/>
            </a:ln>
          </p:spPr>
        </p:cxnSp>
        <p:cxnSp>
          <p:nvCxnSpPr>
            <p:cNvPr id="589" name="Google Shape;589;p79"/>
            <p:cNvCxnSpPr/>
            <p:nvPr/>
          </p:nvCxnSpPr>
          <p:spPr>
            <a:xfrm flipH="1">
              <a:off x="44879" y="27296"/>
              <a:ext cx="737495" cy="644210"/>
            </a:xfrm>
            <a:prstGeom prst="straightConnector1">
              <a:avLst/>
            </a:prstGeom>
            <a:noFill/>
            <a:ln cap="flat" cmpd="sng" w="38100">
              <a:solidFill>
                <a:srgbClr val="00C6FF"/>
              </a:solidFill>
              <a:prstDash val="solid"/>
              <a:miter lim="800000"/>
              <a:headEnd len="sm" w="sm" type="none"/>
              <a:tailEnd len="sm" w="sm" type="none"/>
            </a:ln>
          </p:spPr>
        </p:cxnSp>
        <p:cxnSp>
          <p:nvCxnSpPr>
            <p:cNvPr id="590" name="Google Shape;590;p79"/>
            <p:cNvCxnSpPr/>
            <p:nvPr/>
          </p:nvCxnSpPr>
          <p:spPr>
            <a:xfrm rot="10800000">
              <a:off x="52214" y="654128"/>
              <a:ext cx="0" cy="936547"/>
            </a:xfrm>
            <a:prstGeom prst="straightConnector1">
              <a:avLst/>
            </a:prstGeom>
            <a:noFill/>
            <a:ln cap="flat" cmpd="sng" w="38100">
              <a:solidFill>
                <a:srgbClr val="00C6FF"/>
              </a:solidFill>
              <a:prstDash val="solid"/>
              <a:miter lim="800000"/>
              <a:headEnd len="sm" w="sm" type="none"/>
              <a:tailEnd len="sm" w="sm" type="none"/>
            </a:ln>
          </p:spPr>
        </p:cxnSp>
      </p:grpSp>
      <p:sp>
        <p:nvSpPr>
          <p:cNvPr id="591" name="Google Shape;591;p79"/>
          <p:cNvSpPr/>
          <p:nvPr/>
        </p:nvSpPr>
        <p:spPr>
          <a:xfrm>
            <a:off x="11476383" y="6241089"/>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592" name="Google Shape;592;p79"/>
          <p:cNvGrpSpPr/>
          <p:nvPr/>
        </p:nvGrpSpPr>
        <p:grpSpPr>
          <a:xfrm rot="10800000">
            <a:off x="9263702" y="5253677"/>
            <a:ext cx="2869771" cy="1563379"/>
            <a:chOff x="44879" y="27296"/>
            <a:chExt cx="2869771" cy="1563379"/>
          </a:xfrm>
        </p:grpSpPr>
        <p:cxnSp>
          <p:nvCxnSpPr>
            <p:cNvPr id="593" name="Google Shape;593;p79"/>
            <p:cNvCxnSpPr/>
            <p:nvPr/>
          </p:nvCxnSpPr>
          <p:spPr>
            <a:xfrm rot="10800000">
              <a:off x="766351" y="34631"/>
              <a:ext cx="2148299" cy="0"/>
            </a:xfrm>
            <a:prstGeom prst="straightConnector1">
              <a:avLst/>
            </a:prstGeom>
            <a:noFill/>
            <a:ln cap="rnd" cmpd="sng" w="38100">
              <a:solidFill>
                <a:srgbClr val="00C6FF"/>
              </a:solidFill>
              <a:prstDash val="solid"/>
              <a:round/>
              <a:headEnd len="sm" w="sm" type="none"/>
              <a:tailEnd len="sm" w="sm" type="none"/>
            </a:ln>
          </p:spPr>
        </p:cxnSp>
        <p:cxnSp>
          <p:nvCxnSpPr>
            <p:cNvPr id="594" name="Google Shape;594;p79"/>
            <p:cNvCxnSpPr/>
            <p:nvPr/>
          </p:nvCxnSpPr>
          <p:spPr>
            <a:xfrm flipH="1">
              <a:off x="44879" y="27296"/>
              <a:ext cx="737495" cy="644210"/>
            </a:xfrm>
            <a:prstGeom prst="straightConnector1">
              <a:avLst/>
            </a:prstGeom>
            <a:noFill/>
            <a:ln cap="rnd" cmpd="sng" w="38100">
              <a:solidFill>
                <a:srgbClr val="00C6FF"/>
              </a:solidFill>
              <a:prstDash val="solid"/>
              <a:round/>
              <a:headEnd len="sm" w="sm" type="none"/>
              <a:tailEnd len="sm" w="sm" type="none"/>
            </a:ln>
          </p:spPr>
        </p:cxnSp>
        <p:cxnSp>
          <p:nvCxnSpPr>
            <p:cNvPr id="595" name="Google Shape;595;p79"/>
            <p:cNvCxnSpPr/>
            <p:nvPr/>
          </p:nvCxnSpPr>
          <p:spPr>
            <a:xfrm rot="10800000">
              <a:off x="52214" y="654128"/>
              <a:ext cx="0" cy="936547"/>
            </a:xfrm>
            <a:prstGeom prst="straightConnector1">
              <a:avLst/>
            </a:prstGeom>
            <a:noFill/>
            <a:ln cap="rnd" cmpd="sng" w="38100">
              <a:solidFill>
                <a:srgbClr val="00C6FF"/>
              </a:solidFill>
              <a:prstDash val="solid"/>
              <a:round/>
              <a:headEnd len="sm" w="sm" type="none"/>
              <a:tailEnd len="sm" w="sm" type="none"/>
            </a:ln>
          </p:spPr>
        </p:cxnSp>
      </p:grpSp>
      <p:sp>
        <p:nvSpPr>
          <p:cNvPr id="596" name="Google Shape;596;p79"/>
          <p:cNvSpPr/>
          <p:nvPr/>
        </p:nvSpPr>
        <p:spPr>
          <a:xfrm flipH="1">
            <a:off x="5441009" y="0"/>
            <a:ext cx="6750991" cy="304800"/>
          </a:xfrm>
          <a:custGeom>
            <a:rect b="b" l="l" r="r" t="t"/>
            <a:pathLst>
              <a:path extrusionOk="0" h="304800" w="6750991">
                <a:moveTo>
                  <a:pt x="0" y="0"/>
                </a:moveTo>
                <a:lnTo>
                  <a:pt x="6750991" y="0"/>
                </a:lnTo>
                <a:lnTo>
                  <a:pt x="6574501" y="152400"/>
                </a:lnTo>
                <a:lnTo>
                  <a:pt x="2459211" y="152400"/>
                </a:lnTo>
                <a:lnTo>
                  <a:pt x="2282721" y="304800"/>
                </a:lnTo>
                <a:lnTo>
                  <a:pt x="0" y="304800"/>
                </a:lnTo>
                <a:close/>
              </a:path>
            </a:pathLst>
          </a:custGeom>
          <a:gradFill>
            <a:gsLst>
              <a:gs pos="0">
                <a:srgbClr val="0072FF">
                  <a:alpha val="80000"/>
                </a:srgbClr>
              </a:gs>
              <a:gs pos="100000">
                <a:srgbClr val="00C6FF">
                  <a:alpha val="84705"/>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7" name="Google Shape;597;p79"/>
          <p:cNvSpPr/>
          <p:nvPr/>
        </p:nvSpPr>
        <p:spPr>
          <a:xfrm flipH="1" rot="10800000">
            <a:off x="0" y="6553200"/>
            <a:ext cx="6750991" cy="304800"/>
          </a:xfrm>
          <a:custGeom>
            <a:rect b="b" l="l" r="r" t="t"/>
            <a:pathLst>
              <a:path extrusionOk="0" h="304800" w="6750991">
                <a:moveTo>
                  <a:pt x="0" y="0"/>
                </a:moveTo>
                <a:lnTo>
                  <a:pt x="6750991" y="0"/>
                </a:lnTo>
                <a:lnTo>
                  <a:pt x="6574501" y="152400"/>
                </a:lnTo>
                <a:lnTo>
                  <a:pt x="2459211" y="152400"/>
                </a:lnTo>
                <a:lnTo>
                  <a:pt x="2282721" y="304800"/>
                </a:lnTo>
                <a:lnTo>
                  <a:pt x="0" y="304800"/>
                </a:lnTo>
                <a:close/>
              </a:path>
            </a:pathLst>
          </a:custGeom>
          <a:gradFill>
            <a:gsLst>
              <a:gs pos="0">
                <a:srgbClr val="0072FF">
                  <a:alpha val="80000"/>
                </a:srgbClr>
              </a:gs>
              <a:gs pos="100000">
                <a:srgbClr val="00C6FF">
                  <a:alpha val="84705"/>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clipart, vector graphics&#10;&#10;Description automatically generated" id="598" name="Google Shape;598;p79"/>
          <p:cNvPicPr preferRelativeResize="0"/>
          <p:nvPr/>
        </p:nvPicPr>
        <p:blipFill rotWithShape="1">
          <a:blip r:embed="rId3">
            <a:alphaModFix/>
          </a:blip>
          <a:srcRect b="0" l="0" r="0" t="0"/>
          <a:stretch/>
        </p:blipFill>
        <p:spPr>
          <a:xfrm>
            <a:off x="412638" y="362637"/>
            <a:ext cx="544288" cy="450213"/>
          </a:xfrm>
          <a:prstGeom prst="rect">
            <a:avLst/>
          </a:prstGeom>
          <a:noFill/>
          <a:ln>
            <a:noFill/>
          </a:ln>
        </p:spPr>
      </p:pic>
      <p:sp>
        <p:nvSpPr>
          <p:cNvPr id="599" name="Google Shape;599;p79"/>
          <p:cNvSpPr txBox="1"/>
          <p:nvPr/>
        </p:nvSpPr>
        <p:spPr>
          <a:xfrm>
            <a:off x="956926" y="326133"/>
            <a:ext cx="3996607" cy="52322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400">
                <a:solidFill>
                  <a:srgbClr val="000046"/>
                </a:solidFill>
                <a:latin typeface="Arial"/>
                <a:ea typeface="Arial"/>
                <a:cs typeface="Arial"/>
                <a:sym typeface="Arial"/>
              </a:rPr>
              <a:t>ĐẠI HỌC QUỐC GIA TP. HỒ CHÍ MINH</a:t>
            </a:r>
            <a:endParaRPr/>
          </a:p>
          <a:p>
            <a:pPr indent="0" lvl="0" marL="0" marR="0" rtl="0" algn="l">
              <a:spcBef>
                <a:spcPts val="0"/>
              </a:spcBef>
              <a:spcAft>
                <a:spcPts val="0"/>
              </a:spcAft>
              <a:buNone/>
            </a:pPr>
            <a:r>
              <a:rPr b="1" lang="en-US" sz="1400">
                <a:solidFill>
                  <a:srgbClr val="000046"/>
                </a:solidFill>
                <a:latin typeface="Arial"/>
                <a:ea typeface="Arial"/>
                <a:cs typeface="Arial"/>
                <a:sym typeface="Arial"/>
              </a:rPr>
              <a:t>TRƯỜNG ĐẠI HỌC CÔNG NGHỆ THÔNG TIN</a:t>
            </a:r>
            <a:endParaRPr/>
          </a:p>
        </p:txBody>
      </p:sp>
      <p:sp>
        <p:nvSpPr>
          <p:cNvPr id="600" name="Google Shape;600;p79"/>
          <p:cNvSpPr/>
          <p:nvPr/>
        </p:nvSpPr>
        <p:spPr>
          <a:xfrm>
            <a:off x="11924591" y="6583140"/>
            <a:ext cx="233916" cy="23391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601" name="Google Shape;601;p79"/>
          <p:cNvSpPr txBox="1"/>
          <p:nvPr>
            <p:ph idx="12" type="sldNum"/>
          </p:nvPr>
        </p:nvSpPr>
        <p:spPr>
          <a:xfrm>
            <a:off x="11894359" y="6566401"/>
            <a:ext cx="291600" cy="291600"/>
          </a:xfrm>
          <a:prstGeom prst="rect">
            <a:avLst/>
          </a:prstGeom>
          <a:noFill/>
          <a:ln>
            <a:noFill/>
          </a:ln>
        </p:spPr>
        <p:txBody>
          <a:bodyPr anchorCtr="0" anchor="ctr" bIns="45700" lIns="91425" spcFirstLastPara="1" rIns="91425" wrap="square" tIns="45700">
            <a:noAutofit/>
          </a:bodyPr>
          <a:lstStyle>
            <a:lvl1pPr indent="0" lvl="0" marL="0" marR="0" algn="ctr">
              <a:spcBef>
                <a:spcPts val="0"/>
              </a:spcBef>
              <a:buNone/>
              <a:defRPr sz="700">
                <a:solidFill>
                  <a:schemeClr val="dk1"/>
                </a:solidFill>
                <a:latin typeface="Arial"/>
                <a:ea typeface="Arial"/>
                <a:cs typeface="Arial"/>
                <a:sym typeface="Arial"/>
              </a:defRPr>
            </a:lvl1pPr>
            <a:lvl2pPr indent="0" lvl="1" marL="0" marR="0" algn="ctr">
              <a:spcBef>
                <a:spcPts val="0"/>
              </a:spcBef>
              <a:buNone/>
              <a:defRPr sz="700">
                <a:solidFill>
                  <a:schemeClr val="dk1"/>
                </a:solidFill>
                <a:latin typeface="Arial"/>
                <a:ea typeface="Arial"/>
                <a:cs typeface="Arial"/>
                <a:sym typeface="Arial"/>
              </a:defRPr>
            </a:lvl2pPr>
            <a:lvl3pPr indent="0" lvl="2" marL="0" marR="0" algn="ctr">
              <a:spcBef>
                <a:spcPts val="0"/>
              </a:spcBef>
              <a:buNone/>
              <a:defRPr sz="700">
                <a:solidFill>
                  <a:schemeClr val="dk1"/>
                </a:solidFill>
                <a:latin typeface="Arial"/>
                <a:ea typeface="Arial"/>
                <a:cs typeface="Arial"/>
                <a:sym typeface="Arial"/>
              </a:defRPr>
            </a:lvl3pPr>
            <a:lvl4pPr indent="0" lvl="3" marL="0" marR="0" algn="ctr">
              <a:spcBef>
                <a:spcPts val="0"/>
              </a:spcBef>
              <a:buNone/>
              <a:defRPr sz="700">
                <a:solidFill>
                  <a:schemeClr val="dk1"/>
                </a:solidFill>
                <a:latin typeface="Arial"/>
                <a:ea typeface="Arial"/>
                <a:cs typeface="Arial"/>
                <a:sym typeface="Arial"/>
              </a:defRPr>
            </a:lvl4pPr>
            <a:lvl5pPr indent="0" lvl="4" marL="0" marR="0" algn="ctr">
              <a:spcBef>
                <a:spcPts val="0"/>
              </a:spcBef>
              <a:buNone/>
              <a:defRPr sz="700">
                <a:solidFill>
                  <a:schemeClr val="dk1"/>
                </a:solidFill>
                <a:latin typeface="Arial"/>
                <a:ea typeface="Arial"/>
                <a:cs typeface="Arial"/>
                <a:sym typeface="Arial"/>
              </a:defRPr>
            </a:lvl5pPr>
            <a:lvl6pPr indent="0" lvl="5" marL="0" marR="0" algn="ctr">
              <a:spcBef>
                <a:spcPts val="0"/>
              </a:spcBef>
              <a:buNone/>
              <a:defRPr sz="700">
                <a:solidFill>
                  <a:schemeClr val="dk1"/>
                </a:solidFill>
                <a:latin typeface="Arial"/>
                <a:ea typeface="Arial"/>
                <a:cs typeface="Arial"/>
                <a:sym typeface="Arial"/>
              </a:defRPr>
            </a:lvl6pPr>
            <a:lvl7pPr indent="0" lvl="6" marL="0" marR="0" algn="ctr">
              <a:spcBef>
                <a:spcPts val="0"/>
              </a:spcBef>
              <a:buNone/>
              <a:defRPr sz="700">
                <a:solidFill>
                  <a:schemeClr val="dk1"/>
                </a:solidFill>
                <a:latin typeface="Arial"/>
                <a:ea typeface="Arial"/>
                <a:cs typeface="Arial"/>
                <a:sym typeface="Arial"/>
              </a:defRPr>
            </a:lvl7pPr>
            <a:lvl8pPr indent="0" lvl="7" marL="0" marR="0" algn="ctr">
              <a:spcBef>
                <a:spcPts val="0"/>
              </a:spcBef>
              <a:buNone/>
              <a:defRPr sz="700">
                <a:solidFill>
                  <a:schemeClr val="dk1"/>
                </a:solidFill>
                <a:latin typeface="Arial"/>
                <a:ea typeface="Arial"/>
                <a:cs typeface="Arial"/>
                <a:sym typeface="Arial"/>
              </a:defRPr>
            </a:lvl8pPr>
            <a:lvl9pPr indent="0" lvl="8" marL="0" marR="0" algn="ctr">
              <a:spcBef>
                <a:spcPts val="0"/>
              </a:spcBef>
              <a:buNone/>
              <a:defRPr sz="700">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602" name="Google Shape;602;p79"/>
          <p:cNvSpPr txBox="1"/>
          <p:nvPr>
            <p:ph idx="1" type="body"/>
          </p:nvPr>
        </p:nvSpPr>
        <p:spPr>
          <a:xfrm>
            <a:off x="1850807" y="2208158"/>
            <a:ext cx="8490387" cy="696165"/>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SzPts val="4400"/>
              <a:buNone/>
              <a:defRPr b="1" sz="44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3" name="Google Shape;603;p79"/>
          <p:cNvSpPr txBox="1"/>
          <p:nvPr>
            <p:ph idx="2" type="body"/>
          </p:nvPr>
        </p:nvSpPr>
        <p:spPr>
          <a:xfrm>
            <a:off x="876991" y="3039455"/>
            <a:ext cx="10438019" cy="459447"/>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rgbClr val="000046"/>
              </a:buClr>
              <a:buSzPts val="2000"/>
              <a:buNone/>
              <a:defRPr b="1" sz="2000">
                <a:solidFill>
                  <a:srgbClr val="000046"/>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4" name="Google Shape;604;p79"/>
          <p:cNvSpPr txBox="1"/>
          <p:nvPr>
            <p:ph idx="3" type="body"/>
          </p:nvPr>
        </p:nvSpPr>
        <p:spPr>
          <a:xfrm>
            <a:off x="4680970" y="4963048"/>
            <a:ext cx="2830058" cy="345005"/>
          </a:xfrm>
          <a:prstGeom prst="rect">
            <a:avLst/>
          </a:prstGeom>
          <a:gradFill>
            <a:gsLst>
              <a:gs pos="0">
                <a:srgbClr val="0072FF"/>
              </a:gs>
              <a:gs pos="100000">
                <a:srgbClr val="00C6FF"/>
              </a:gs>
            </a:gsLst>
            <a:lin ang="2700000" scaled="0"/>
          </a:grad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1400"/>
              <a:buNone/>
              <a:defRPr b="1" i="0" sz="1400">
                <a:solidFill>
                  <a:schemeClr val="lt1"/>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5" name="Google Shape;605;p79"/>
          <p:cNvSpPr txBox="1"/>
          <p:nvPr>
            <p:ph idx="4" type="body"/>
          </p:nvPr>
        </p:nvSpPr>
        <p:spPr>
          <a:xfrm>
            <a:off x="1850807" y="3630811"/>
            <a:ext cx="8490387" cy="644210"/>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rgbClr val="BFBFBF"/>
              </a:buClr>
              <a:buSzPts val="1200"/>
              <a:buNone/>
              <a:defRPr sz="1200">
                <a:solidFill>
                  <a:srgbClr val="BFBFBF"/>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6" name="Google Shape;606;p79"/>
          <p:cNvSpPr txBox="1"/>
          <p:nvPr>
            <p:ph idx="10" type="dt"/>
          </p:nvPr>
        </p:nvSpPr>
        <p:spPr>
          <a:xfrm>
            <a:off x="6767806" y="6476999"/>
            <a:ext cx="2495896" cy="23676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100">
                <a:solidFill>
                  <a:srgbClr val="8B8C95"/>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ục lục">
  <p:cSld name="Mục lục">
    <p:spTree>
      <p:nvGrpSpPr>
        <p:cNvPr id="54" name="Shape 54"/>
        <p:cNvGrpSpPr/>
        <p:nvPr/>
      </p:nvGrpSpPr>
      <p:grpSpPr>
        <a:xfrm>
          <a:off x="0" y="0"/>
          <a:ext cx="0" cy="0"/>
          <a:chOff x="0" y="0"/>
          <a:chExt cx="0" cy="0"/>
        </a:xfrm>
      </p:grpSpPr>
      <p:sp>
        <p:nvSpPr>
          <p:cNvPr id="55" name="Google Shape;55;p65"/>
          <p:cNvSpPr/>
          <p:nvPr/>
        </p:nvSpPr>
        <p:spPr>
          <a:xfrm>
            <a:off x="11476383" y="6241089"/>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56" name="Google Shape;56;p65"/>
          <p:cNvGrpSpPr/>
          <p:nvPr/>
        </p:nvGrpSpPr>
        <p:grpSpPr>
          <a:xfrm rot="10800000">
            <a:off x="9263702" y="5930537"/>
            <a:ext cx="2869771" cy="886519"/>
            <a:chOff x="44879" y="27296"/>
            <a:chExt cx="2869771" cy="886519"/>
          </a:xfrm>
        </p:grpSpPr>
        <p:cxnSp>
          <p:nvCxnSpPr>
            <p:cNvPr id="57" name="Google Shape;57;p65"/>
            <p:cNvCxnSpPr/>
            <p:nvPr/>
          </p:nvCxnSpPr>
          <p:spPr>
            <a:xfrm rot="10800000">
              <a:off x="766351" y="34631"/>
              <a:ext cx="2148299" cy="0"/>
            </a:xfrm>
            <a:prstGeom prst="straightConnector1">
              <a:avLst/>
            </a:prstGeom>
            <a:noFill/>
            <a:ln cap="rnd" cmpd="sng" w="38100">
              <a:solidFill>
                <a:srgbClr val="00C6FF"/>
              </a:solidFill>
              <a:prstDash val="solid"/>
              <a:round/>
              <a:headEnd len="sm" w="sm" type="none"/>
              <a:tailEnd len="sm" w="sm" type="none"/>
            </a:ln>
          </p:spPr>
        </p:cxnSp>
        <p:cxnSp>
          <p:nvCxnSpPr>
            <p:cNvPr id="58" name="Google Shape;58;p65"/>
            <p:cNvCxnSpPr/>
            <p:nvPr/>
          </p:nvCxnSpPr>
          <p:spPr>
            <a:xfrm flipH="1">
              <a:off x="44879" y="27296"/>
              <a:ext cx="737495" cy="644210"/>
            </a:xfrm>
            <a:prstGeom prst="straightConnector1">
              <a:avLst/>
            </a:prstGeom>
            <a:noFill/>
            <a:ln cap="rnd" cmpd="sng" w="38100">
              <a:solidFill>
                <a:srgbClr val="00C6FF"/>
              </a:solidFill>
              <a:prstDash val="solid"/>
              <a:round/>
              <a:headEnd len="sm" w="sm" type="none"/>
              <a:tailEnd len="sm" w="sm" type="none"/>
            </a:ln>
          </p:spPr>
        </p:cxnSp>
        <p:cxnSp>
          <p:nvCxnSpPr>
            <p:cNvPr id="59" name="Google Shape;59;p65"/>
            <p:cNvCxnSpPr/>
            <p:nvPr/>
          </p:nvCxnSpPr>
          <p:spPr>
            <a:xfrm rot="10800000">
              <a:off x="52214" y="654128"/>
              <a:ext cx="0" cy="259687"/>
            </a:xfrm>
            <a:prstGeom prst="straightConnector1">
              <a:avLst/>
            </a:prstGeom>
            <a:noFill/>
            <a:ln cap="rnd" cmpd="sng" w="38100">
              <a:solidFill>
                <a:srgbClr val="00C6FF"/>
              </a:solidFill>
              <a:prstDash val="solid"/>
              <a:round/>
              <a:headEnd len="sm" w="sm" type="none"/>
              <a:tailEnd len="sm" w="sm" type="none"/>
            </a:ln>
          </p:spPr>
        </p:cxnSp>
      </p:grpSp>
      <p:sp>
        <p:nvSpPr>
          <p:cNvPr id="60" name="Google Shape;60;p65"/>
          <p:cNvSpPr txBox="1"/>
          <p:nvPr>
            <p:ph idx="11" type="ftr"/>
          </p:nvPr>
        </p:nvSpPr>
        <p:spPr>
          <a:xfrm>
            <a:off x="3465443" y="6466114"/>
            <a:ext cx="5261114" cy="25536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10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61" name="Google Shape;61;p65"/>
          <p:cNvGrpSpPr/>
          <p:nvPr/>
        </p:nvGrpSpPr>
        <p:grpSpPr>
          <a:xfrm>
            <a:off x="-1259888" y="1121391"/>
            <a:ext cx="4841288" cy="5054000"/>
            <a:chOff x="-1259888" y="901609"/>
            <a:chExt cx="4841288" cy="5054000"/>
          </a:xfrm>
        </p:grpSpPr>
        <p:grpSp>
          <p:nvGrpSpPr>
            <p:cNvPr id="62" name="Google Shape;62;p65"/>
            <p:cNvGrpSpPr/>
            <p:nvPr/>
          </p:nvGrpSpPr>
          <p:grpSpPr>
            <a:xfrm>
              <a:off x="-1225468" y="901609"/>
              <a:ext cx="4806868" cy="664514"/>
              <a:chOff x="0" y="901609"/>
              <a:chExt cx="4806868" cy="664514"/>
            </a:xfrm>
          </p:grpSpPr>
          <p:cxnSp>
            <p:nvCxnSpPr>
              <p:cNvPr id="63" name="Google Shape;63;p65"/>
              <p:cNvCxnSpPr/>
              <p:nvPr/>
            </p:nvCxnSpPr>
            <p:spPr>
              <a:xfrm>
                <a:off x="0" y="1566123"/>
                <a:ext cx="2533933" cy="0"/>
              </a:xfrm>
              <a:prstGeom prst="straightConnector1">
                <a:avLst/>
              </a:prstGeom>
              <a:noFill/>
              <a:ln cap="rnd" cmpd="sng" w="38100">
                <a:solidFill>
                  <a:srgbClr val="0072FF"/>
                </a:solidFill>
                <a:prstDash val="solid"/>
                <a:round/>
                <a:headEnd len="sm" w="sm" type="none"/>
                <a:tailEnd len="sm" w="sm" type="none"/>
              </a:ln>
            </p:spPr>
          </p:cxnSp>
          <p:cxnSp>
            <p:nvCxnSpPr>
              <p:cNvPr id="64" name="Google Shape;64;p65"/>
              <p:cNvCxnSpPr/>
              <p:nvPr/>
            </p:nvCxnSpPr>
            <p:spPr>
              <a:xfrm flipH="1" rot="10800000">
                <a:off x="2520285" y="1059987"/>
                <a:ext cx="591405" cy="506136"/>
              </a:xfrm>
              <a:prstGeom prst="straightConnector1">
                <a:avLst/>
              </a:prstGeom>
              <a:noFill/>
              <a:ln cap="rnd" cmpd="sng" w="38100">
                <a:solidFill>
                  <a:srgbClr val="0072FF"/>
                </a:solidFill>
                <a:prstDash val="solid"/>
                <a:round/>
                <a:headEnd len="sm" w="sm" type="none"/>
                <a:tailEnd len="sm" w="sm" type="none"/>
              </a:ln>
            </p:spPr>
          </p:cxnSp>
          <p:cxnSp>
            <p:nvCxnSpPr>
              <p:cNvPr id="65" name="Google Shape;65;p65"/>
              <p:cNvCxnSpPr/>
              <p:nvPr/>
            </p:nvCxnSpPr>
            <p:spPr>
              <a:xfrm>
                <a:off x="3111690" y="1059987"/>
                <a:ext cx="1378423" cy="0"/>
              </a:xfrm>
              <a:prstGeom prst="straightConnector1">
                <a:avLst/>
              </a:prstGeom>
              <a:noFill/>
              <a:ln cap="rnd" cmpd="sng" w="38100">
                <a:solidFill>
                  <a:srgbClr val="0072FF"/>
                </a:solidFill>
                <a:prstDash val="solid"/>
                <a:round/>
                <a:headEnd len="sm" w="sm" type="none"/>
                <a:tailEnd len="sm" w="sm" type="none"/>
              </a:ln>
            </p:spPr>
          </p:cxnSp>
          <p:sp>
            <p:nvSpPr>
              <p:cNvPr id="66" name="Google Shape;66;p65"/>
              <p:cNvSpPr/>
              <p:nvPr/>
            </p:nvSpPr>
            <p:spPr>
              <a:xfrm>
                <a:off x="4490113" y="901609"/>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67" name="Google Shape;67;p65"/>
            <p:cNvGrpSpPr/>
            <p:nvPr/>
          </p:nvGrpSpPr>
          <p:grpSpPr>
            <a:xfrm flipH="1" rot="10800000">
              <a:off x="-1225468" y="5291095"/>
              <a:ext cx="4806868" cy="664514"/>
              <a:chOff x="0" y="1232525"/>
              <a:chExt cx="4806868" cy="664514"/>
            </a:xfrm>
          </p:grpSpPr>
          <p:cxnSp>
            <p:nvCxnSpPr>
              <p:cNvPr id="68" name="Google Shape;68;p65"/>
              <p:cNvCxnSpPr/>
              <p:nvPr/>
            </p:nvCxnSpPr>
            <p:spPr>
              <a:xfrm>
                <a:off x="0" y="1897039"/>
                <a:ext cx="2533933" cy="0"/>
              </a:xfrm>
              <a:prstGeom prst="straightConnector1">
                <a:avLst/>
              </a:prstGeom>
              <a:noFill/>
              <a:ln cap="rnd" cmpd="sng" w="38100">
                <a:solidFill>
                  <a:srgbClr val="0072FF"/>
                </a:solidFill>
                <a:prstDash val="solid"/>
                <a:round/>
                <a:headEnd len="sm" w="sm" type="none"/>
                <a:tailEnd len="sm" w="sm" type="none"/>
              </a:ln>
            </p:spPr>
          </p:cxnSp>
          <p:cxnSp>
            <p:nvCxnSpPr>
              <p:cNvPr id="69" name="Google Shape;69;p65"/>
              <p:cNvCxnSpPr/>
              <p:nvPr/>
            </p:nvCxnSpPr>
            <p:spPr>
              <a:xfrm flipH="1" rot="10800000">
                <a:off x="2520285" y="1390903"/>
                <a:ext cx="591405" cy="506136"/>
              </a:xfrm>
              <a:prstGeom prst="straightConnector1">
                <a:avLst/>
              </a:prstGeom>
              <a:noFill/>
              <a:ln cap="rnd" cmpd="sng" w="38100">
                <a:solidFill>
                  <a:srgbClr val="0072FF"/>
                </a:solidFill>
                <a:prstDash val="solid"/>
                <a:round/>
                <a:headEnd len="sm" w="sm" type="none"/>
                <a:tailEnd len="sm" w="sm" type="none"/>
              </a:ln>
            </p:spPr>
          </p:cxnSp>
          <p:cxnSp>
            <p:nvCxnSpPr>
              <p:cNvPr id="70" name="Google Shape;70;p65"/>
              <p:cNvCxnSpPr/>
              <p:nvPr/>
            </p:nvCxnSpPr>
            <p:spPr>
              <a:xfrm>
                <a:off x="3111690" y="1390903"/>
                <a:ext cx="1378423" cy="0"/>
              </a:xfrm>
              <a:prstGeom prst="straightConnector1">
                <a:avLst/>
              </a:prstGeom>
              <a:noFill/>
              <a:ln cap="rnd" cmpd="sng" w="38100">
                <a:solidFill>
                  <a:srgbClr val="0072FF"/>
                </a:solidFill>
                <a:prstDash val="solid"/>
                <a:round/>
                <a:headEnd len="sm" w="sm" type="none"/>
                <a:tailEnd len="sm" w="sm" type="none"/>
              </a:ln>
            </p:spPr>
          </p:cxnSp>
          <p:sp>
            <p:nvSpPr>
              <p:cNvPr id="71" name="Google Shape;71;p65"/>
              <p:cNvSpPr/>
              <p:nvPr/>
            </p:nvSpPr>
            <p:spPr>
              <a:xfrm>
                <a:off x="4490113" y="1232525"/>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72" name="Google Shape;72;p65"/>
            <p:cNvGrpSpPr/>
            <p:nvPr/>
          </p:nvGrpSpPr>
          <p:grpSpPr>
            <a:xfrm>
              <a:off x="-1225469" y="1860637"/>
              <a:ext cx="3835321" cy="547270"/>
              <a:chOff x="-1" y="1860637"/>
              <a:chExt cx="3835321" cy="547270"/>
            </a:xfrm>
          </p:grpSpPr>
          <p:sp>
            <p:nvSpPr>
              <p:cNvPr id="73" name="Google Shape;73;p65"/>
              <p:cNvSpPr/>
              <p:nvPr/>
            </p:nvSpPr>
            <p:spPr>
              <a:xfrm>
                <a:off x="3518565" y="1860637"/>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74" name="Google Shape;74;p65"/>
              <p:cNvCxnSpPr/>
              <p:nvPr/>
            </p:nvCxnSpPr>
            <p:spPr>
              <a:xfrm>
                <a:off x="-1" y="2407907"/>
                <a:ext cx="1985654" cy="0"/>
              </a:xfrm>
              <a:prstGeom prst="straightConnector1">
                <a:avLst/>
              </a:prstGeom>
              <a:noFill/>
              <a:ln cap="rnd" cmpd="sng" w="38100">
                <a:solidFill>
                  <a:srgbClr val="0072FF"/>
                </a:solidFill>
                <a:prstDash val="solid"/>
                <a:round/>
                <a:headEnd len="sm" w="sm" type="none"/>
                <a:tailEnd len="sm" w="sm" type="none"/>
              </a:ln>
            </p:spPr>
          </p:cxnSp>
          <p:cxnSp>
            <p:nvCxnSpPr>
              <p:cNvPr id="75" name="Google Shape;75;p65"/>
              <p:cNvCxnSpPr/>
              <p:nvPr/>
            </p:nvCxnSpPr>
            <p:spPr>
              <a:xfrm flipH="1" rot="10800000">
                <a:off x="1974958" y="2019015"/>
                <a:ext cx="463440" cy="388892"/>
              </a:xfrm>
              <a:prstGeom prst="straightConnector1">
                <a:avLst/>
              </a:prstGeom>
              <a:noFill/>
              <a:ln cap="rnd" cmpd="sng" w="38100">
                <a:solidFill>
                  <a:srgbClr val="0072FF"/>
                </a:solidFill>
                <a:prstDash val="solid"/>
                <a:round/>
                <a:headEnd len="sm" w="sm" type="none"/>
                <a:tailEnd len="sm" w="sm" type="none"/>
              </a:ln>
            </p:spPr>
          </p:cxnSp>
          <p:cxnSp>
            <p:nvCxnSpPr>
              <p:cNvPr id="76" name="Google Shape;76;p65"/>
              <p:cNvCxnSpPr/>
              <p:nvPr/>
            </p:nvCxnSpPr>
            <p:spPr>
              <a:xfrm>
                <a:off x="2438398" y="2019015"/>
                <a:ext cx="1080167" cy="0"/>
              </a:xfrm>
              <a:prstGeom prst="straightConnector1">
                <a:avLst/>
              </a:prstGeom>
              <a:noFill/>
              <a:ln cap="rnd" cmpd="sng" w="38100">
                <a:solidFill>
                  <a:srgbClr val="0072FF"/>
                </a:solidFill>
                <a:prstDash val="solid"/>
                <a:round/>
                <a:headEnd len="sm" w="sm" type="none"/>
                <a:tailEnd len="sm" w="sm" type="none"/>
              </a:ln>
            </p:spPr>
          </p:cxnSp>
        </p:grpSp>
        <p:grpSp>
          <p:nvGrpSpPr>
            <p:cNvPr id="77" name="Google Shape;77;p65"/>
            <p:cNvGrpSpPr/>
            <p:nvPr/>
          </p:nvGrpSpPr>
          <p:grpSpPr>
            <a:xfrm flipH="1" rot="10800000">
              <a:off x="-1259888" y="4408929"/>
              <a:ext cx="3835321" cy="547270"/>
              <a:chOff x="-1" y="1860637"/>
              <a:chExt cx="3835321" cy="547270"/>
            </a:xfrm>
          </p:grpSpPr>
          <p:sp>
            <p:nvSpPr>
              <p:cNvPr id="78" name="Google Shape;78;p65"/>
              <p:cNvSpPr/>
              <p:nvPr/>
            </p:nvSpPr>
            <p:spPr>
              <a:xfrm>
                <a:off x="3518565" y="1860637"/>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79" name="Google Shape;79;p65"/>
              <p:cNvCxnSpPr/>
              <p:nvPr/>
            </p:nvCxnSpPr>
            <p:spPr>
              <a:xfrm>
                <a:off x="-1" y="2407907"/>
                <a:ext cx="1985654" cy="0"/>
              </a:xfrm>
              <a:prstGeom prst="straightConnector1">
                <a:avLst/>
              </a:prstGeom>
              <a:noFill/>
              <a:ln cap="rnd" cmpd="sng" w="38100">
                <a:solidFill>
                  <a:srgbClr val="0072FF"/>
                </a:solidFill>
                <a:prstDash val="solid"/>
                <a:round/>
                <a:headEnd len="sm" w="sm" type="none"/>
                <a:tailEnd len="sm" w="sm" type="none"/>
              </a:ln>
            </p:spPr>
          </p:cxnSp>
          <p:cxnSp>
            <p:nvCxnSpPr>
              <p:cNvPr id="80" name="Google Shape;80;p65"/>
              <p:cNvCxnSpPr/>
              <p:nvPr/>
            </p:nvCxnSpPr>
            <p:spPr>
              <a:xfrm flipH="1" rot="10800000">
                <a:off x="1974958" y="2019015"/>
                <a:ext cx="463440" cy="388892"/>
              </a:xfrm>
              <a:prstGeom prst="straightConnector1">
                <a:avLst/>
              </a:prstGeom>
              <a:noFill/>
              <a:ln cap="rnd" cmpd="sng" w="38100">
                <a:solidFill>
                  <a:srgbClr val="0072FF"/>
                </a:solidFill>
                <a:prstDash val="solid"/>
                <a:round/>
                <a:headEnd len="sm" w="sm" type="none"/>
                <a:tailEnd len="sm" w="sm" type="none"/>
              </a:ln>
            </p:spPr>
          </p:cxnSp>
          <p:cxnSp>
            <p:nvCxnSpPr>
              <p:cNvPr id="81" name="Google Shape;81;p65"/>
              <p:cNvCxnSpPr/>
              <p:nvPr/>
            </p:nvCxnSpPr>
            <p:spPr>
              <a:xfrm>
                <a:off x="2438398" y="2019015"/>
                <a:ext cx="1080167" cy="0"/>
              </a:xfrm>
              <a:prstGeom prst="straightConnector1">
                <a:avLst/>
              </a:prstGeom>
              <a:noFill/>
              <a:ln cap="rnd" cmpd="sng" w="38100">
                <a:solidFill>
                  <a:srgbClr val="0072FF"/>
                </a:solidFill>
                <a:prstDash val="solid"/>
                <a:round/>
                <a:headEnd len="sm" w="sm" type="none"/>
                <a:tailEnd len="sm" w="sm" type="none"/>
              </a:ln>
            </p:spPr>
          </p:cxnSp>
        </p:grpSp>
        <p:grpSp>
          <p:nvGrpSpPr>
            <p:cNvPr id="82" name="Google Shape;82;p65"/>
            <p:cNvGrpSpPr/>
            <p:nvPr/>
          </p:nvGrpSpPr>
          <p:grpSpPr>
            <a:xfrm>
              <a:off x="-1252333" y="2715185"/>
              <a:ext cx="2776521" cy="436736"/>
              <a:chOff x="-26865" y="2715185"/>
              <a:chExt cx="2776521" cy="436736"/>
            </a:xfrm>
          </p:grpSpPr>
          <p:cxnSp>
            <p:nvCxnSpPr>
              <p:cNvPr id="83" name="Google Shape;83;p65"/>
              <p:cNvCxnSpPr/>
              <p:nvPr/>
            </p:nvCxnSpPr>
            <p:spPr>
              <a:xfrm>
                <a:off x="-26865" y="3151921"/>
                <a:ext cx="1402723" cy="0"/>
              </a:xfrm>
              <a:prstGeom prst="straightConnector1">
                <a:avLst/>
              </a:prstGeom>
              <a:noFill/>
              <a:ln cap="rnd" cmpd="sng" w="38100">
                <a:solidFill>
                  <a:srgbClr val="0072FF"/>
                </a:solidFill>
                <a:prstDash val="solid"/>
                <a:round/>
                <a:headEnd len="sm" w="sm" type="none"/>
                <a:tailEnd len="sm" w="sm" type="none"/>
              </a:ln>
            </p:spPr>
          </p:cxnSp>
          <p:cxnSp>
            <p:nvCxnSpPr>
              <p:cNvPr id="84" name="Google Shape;84;p65"/>
              <p:cNvCxnSpPr/>
              <p:nvPr/>
            </p:nvCxnSpPr>
            <p:spPr>
              <a:xfrm flipH="1" rot="10800000">
                <a:off x="1368303" y="2877197"/>
                <a:ext cx="327387" cy="274724"/>
              </a:xfrm>
              <a:prstGeom prst="straightConnector1">
                <a:avLst/>
              </a:prstGeom>
              <a:noFill/>
              <a:ln cap="rnd" cmpd="sng" w="38100">
                <a:solidFill>
                  <a:srgbClr val="0072FF"/>
                </a:solidFill>
                <a:prstDash val="solid"/>
                <a:round/>
                <a:headEnd len="sm" w="sm" type="none"/>
                <a:tailEnd len="sm" w="sm" type="none"/>
              </a:ln>
            </p:spPr>
          </p:cxnSp>
          <p:cxnSp>
            <p:nvCxnSpPr>
              <p:cNvPr id="85" name="Google Shape;85;p65"/>
              <p:cNvCxnSpPr/>
              <p:nvPr/>
            </p:nvCxnSpPr>
            <p:spPr>
              <a:xfrm>
                <a:off x="1695690" y="2877197"/>
                <a:ext cx="763061" cy="0"/>
              </a:xfrm>
              <a:prstGeom prst="straightConnector1">
                <a:avLst/>
              </a:prstGeom>
              <a:noFill/>
              <a:ln cap="rnd" cmpd="sng" w="38100">
                <a:solidFill>
                  <a:srgbClr val="0072FF"/>
                </a:solidFill>
                <a:prstDash val="solid"/>
                <a:round/>
                <a:headEnd len="sm" w="sm" type="none"/>
                <a:tailEnd len="sm" w="sm" type="none"/>
              </a:ln>
            </p:spPr>
          </p:cxnSp>
          <p:sp>
            <p:nvSpPr>
              <p:cNvPr id="86" name="Google Shape;86;p65"/>
              <p:cNvSpPr/>
              <p:nvPr/>
            </p:nvSpPr>
            <p:spPr>
              <a:xfrm>
                <a:off x="2432901" y="2715185"/>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87" name="Google Shape;87;p65"/>
            <p:cNvGrpSpPr/>
            <p:nvPr/>
          </p:nvGrpSpPr>
          <p:grpSpPr>
            <a:xfrm>
              <a:off x="-1225468" y="3843225"/>
              <a:ext cx="2802371" cy="433101"/>
              <a:chOff x="-34420" y="3843718"/>
              <a:chExt cx="2802371" cy="433101"/>
            </a:xfrm>
          </p:grpSpPr>
          <p:cxnSp>
            <p:nvCxnSpPr>
              <p:cNvPr id="88" name="Google Shape;88;p65"/>
              <p:cNvCxnSpPr/>
              <p:nvPr/>
            </p:nvCxnSpPr>
            <p:spPr>
              <a:xfrm>
                <a:off x="-34420" y="3843718"/>
                <a:ext cx="1402723" cy="0"/>
              </a:xfrm>
              <a:prstGeom prst="straightConnector1">
                <a:avLst/>
              </a:prstGeom>
              <a:noFill/>
              <a:ln cap="rnd" cmpd="sng" w="38100">
                <a:solidFill>
                  <a:srgbClr val="0072FF"/>
                </a:solidFill>
                <a:prstDash val="solid"/>
                <a:round/>
                <a:headEnd len="sm" w="sm" type="none"/>
                <a:tailEnd len="sm" w="sm" type="none"/>
              </a:ln>
            </p:spPr>
          </p:cxnSp>
          <p:cxnSp>
            <p:nvCxnSpPr>
              <p:cNvPr id="89" name="Google Shape;89;p65"/>
              <p:cNvCxnSpPr/>
              <p:nvPr/>
            </p:nvCxnSpPr>
            <p:spPr>
              <a:xfrm>
                <a:off x="1360748" y="3843718"/>
                <a:ext cx="327387" cy="274724"/>
              </a:xfrm>
              <a:prstGeom prst="straightConnector1">
                <a:avLst/>
              </a:prstGeom>
              <a:noFill/>
              <a:ln cap="rnd" cmpd="sng" w="38100">
                <a:solidFill>
                  <a:srgbClr val="0072FF"/>
                </a:solidFill>
                <a:prstDash val="solid"/>
                <a:round/>
                <a:headEnd len="sm" w="sm" type="none"/>
                <a:tailEnd len="sm" w="sm" type="none"/>
              </a:ln>
            </p:spPr>
          </p:cxnSp>
          <p:cxnSp>
            <p:nvCxnSpPr>
              <p:cNvPr id="90" name="Google Shape;90;p65"/>
              <p:cNvCxnSpPr/>
              <p:nvPr/>
            </p:nvCxnSpPr>
            <p:spPr>
              <a:xfrm>
                <a:off x="1688135" y="4118442"/>
                <a:ext cx="763061" cy="0"/>
              </a:xfrm>
              <a:prstGeom prst="straightConnector1">
                <a:avLst/>
              </a:prstGeom>
              <a:noFill/>
              <a:ln cap="rnd" cmpd="sng" w="38100">
                <a:solidFill>
                  <a:srgbClr val="0072FF"/>
                </a:solidFill>
                <a:prstDash val="solid"/>
                <a:round/>
                <a:headEnd len="sm" w="sm" type="none"/>
                <a:tailEnd len="sm" w="sm" type="none"/>
              </a:ln>
            </p:spPr>
          </p:cxnSp>
          <p:sp>
            <p:nvSpPr>
              <p:cNvPr id="91" name="Google Shape;91;p65"/>
              <p:cNvSpPr/>
              <p:nvPr/>
            </p:nvSpPr>
            <p:spPr>
              <a:xfrm>
                <a:off x="2451196" y="3960064"/>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grpSp>
        <p:nvGrpSpPr>
          <p:cNvPr id="92" name="Google Shape;92;p65"/>
          <p:cNvGrpSpPr/>
          <p:nvPr/>
        </p:nvGrpSpPr>
        <p:grpSpPr>
          <a:xfrm flipH="1">
            <a:off x="8607643" y="1121391"/>
            <a:ext cx="4841288" cy="5054000"/>
            <a:chOff x="-1259888" y="901609"/>
            <a:chExt cx="4841288" cy="5054000"/>
          </a:xfrm>
        </p:grpSpPr>
        <p:grpSp>
          <p:nvGrpSpPr>
            <p:cNvPr id="93" name="Google Shape;93;p65"/>
            <p:cNvGrpSpPr/>
            <p:nvPr/>
          </p:nvGrpSpPr>
          <p:grpSpPr>
            <a:xfrm>
              <a:off x="-1225468" y="901609"/>
              <a:ext cx="4806868" cy="664514"/>
              <a:chOff x="0" y="901609"/>
              <a:chExt cx="4806868" cy="664514"/>
            </a:xfrm>
          </p:grpSpPr>
          <p:cxnSp>
            <p:nvCxnSpPr>
              <p:cNvPr id="94" name="Google Shape;94;p65"/>
              <p:cNvCxnSpPr/>
              <p:nvPr/>
            </p:nvCxnSpPr>
            <p:spPr>
              <a:xfrm>
                <a:off x="0" y="1566123"/>
                <a:ext cx="2533933" cy="0"/>
              </a:xfrm>
              <a:prstGeom prst="straightConnector1">
                <a:avLst/>
              </a:prstGeom>
              <a:noFill/>
              <a:ln cap="rnd" cmpd="sng" w="38100">
                <a:solidFill>
                  <a:srgbClr val="0072FF"/>
                </a:solidFill>
                <a:prstDash val="solid"/>
                <a:round/>
                <a:headEnd len="sm" w="sm" type="none"/>
                <a:tailEnd len="sm" w="sm" type="none"/>
              </a:ln>
            </p:spPr>
          </p:cxnSp>
          <p:cxnSp>
            <p:nvCxnSpPr>
              <p:cNvPr id="95" name="Google Shape;95;p65"/>
              <p:cNvCxnSpPr/>
              <p:nvPr/>
            </p:nvCxnSpPr>
            <p:spPr>
              <a:xfrm flipH="1" rot="10800000">
                <a:off x="2520285" y="1059987"/>
                <a:ext cx="591405" cy="506136"/>
              </a:xfrm>
              <a:prstGeom prst="straightConnector1">
                <a:avLst/>
              </a:prstGeom>
              <a:noFill/>
              <a:ln cap="rnd" cmpd="sng" w="38100">
                <a:solidFill>
                  <a:srgbClr val="0072FF"/>
                </a:solidFill>
                <a:prstDash val="solid"/>
                <a:round/>
                <a:headEnd len="sm" w="sm" type="none"/>
                <a:tailEnd len="sm" w="sm" type="none"/>
              </a:ln>
            </p:spPr>
          </p:cxnSp>
          <p:cxnSp>
            <p:nvCxnSpPr>
              <p:cNvPr id="96" name="Google Shape;96;p65"/>
              <p:cNvCxnSpPr/>
              <p:nvPr/>
            </p:nvCxnSpPr>
            <p:spPr>
              <a:xfrm>
                <a:off x="3111690" y="1059987"/>
                <a:ext cx="1378423" cy="0"/>
              </a:xfrm>
              <a:prstGeom prst="straightConnector1">
                <a:avLst/>
              </a:prstGeom>
              <a:noFill/>
              <a:ln cap="rnd" cmpd="sng" w="38100">
                <a:solidFill>
                  <a:srgbClr val="0072FF"/>
                </a:solidFill>
                <a:prstDash val="solid"/>
                <a:round/>
                <a:headEnd len="sm" w="sm" type="none"/>
                <a:tailEnd len="sm" w="sm" type="none"/>
              </a:ln>
            </p:spPr>
          </p:cxnSp>
          <p:sp>
            <p:nvSpPr>
              <p:cNvPr id="97" name="Google Shape;97;p65"/>
              <p:cNvSpPr/>
              <p:nvPr/>
            </p:nvSpPr>
            <p:spPr>
              <a:xfrm>
                <a:off x="4490113" y="901609"/>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98" name="Google Shape;98;p65"/>
            <p:cNvGrpSpPr/>
            <p:nvPr/>
          </p:nvGrpSpPr>
          <p:grpSpPr>
            <a:xfrm flipH="1" rot="10800000">
              <a:off x="-1225468" y="5291095"/>
              <a:ext cx="4806868" cy="664514"/>
              <a:chOff x="0" y="1232525"/>
              <a:chExt cx="4806868" cy="664514"/>
            </a:xfrm>
          </p:grpSpPr>
          <p:cxnSp>
            <p:nvCxnSpPr>
              <p:cNvPr id="99" name="Google Shape;99;p65"/>
              <p:cNvCxnSpPr/>
              <p:nvPr/>
            </p:nvCxnSpPr>
            <p:spPr>
              <a:xfrm>
                <a:off x="0" y="1897039"/>
                <a:ext cx="2533933" cy="0"/>
              </a:xfrm>
              <a:prstGeom prst="straightConnector1">
                <a:avLst/>
              </a:prstGeom>
              <a:noFill/>
              <a:ln cap="rnd" cmpd="sng" w="38100">
                <a:solidFill>
                  <a:srgbClr val="0072FF"/>
                </a:solidFill>
                <a:prstDash val="solid"/>
                <a:round/>
                <a:headEnd len="sm" w="sm" type="none"/>
                <a:tailEnd len="sm" w="sm" type="none"/>
              </a:ln>
            </p:spPr>
          </p:cxnSp>
          <p:cxnSp>
            <p:nvCxnSpPr>
              <p:cNvPr id="100" name="Google Shape;100;p65"/>
              <p:cNvCxnSpPr/>
              <p:nvPr/>
            </p:nvCxnSpPr>
            <p:spPr>
              <a:xfrm flipH="1" rot="10800000">
                <a:off x="2520285" y="1390903"/>
                <a:ext cx="591405" cy="506136"/>
              </a:xfrm>
              <a:prstGeom prst="straightConnector1">
                <a:avLst/>
              </a:prstGeom>
              <a:noFill/>
              <a:ln cap="rnd" cmpd="sng" w="38100">
                <a:solidFill>
                  <a:srgbClr val="0072FF"/>
                </a:solidFill>
                <a:prstDash val="solid"/>
                <a:round/>
                <a:headEnd len="sm" w="sm" type="none"/>
                <a:tailEnd len="sm" w="sm" type="none"/>
              </a:ln>
            </p:spPr>
          </p:cxnSp>
          <p:cxnSp>
            <p:nvCxnSpPr>
              <p:cNvPr id="101" name="Google Shape;101;p65"/>
              <p:cNvCxnSpPr/>
              <p:nvPr/>
            </p:nvCxnSpPr>
            <p:spPr>
              <a:xfrm>
                <a:off x="3111690" y="1390903"/>
                <a:ext cx="1378423" cy="0"/>
              </a:xfrm>
              <a:prstGeom prst="straightConnector1">
                <a:avLst/>
              </a:prstGeom>
              <a:noFill/>
              <a:ln cap="rnd" cmpd="sng" w="38100">
                <a:solidFill>
                  <a:srgbClr val="0072FF"/>
                </a:solidFill>
                <a:prstDash val="solid"/>
                <a:round/>
                <a:headEnd len="sm" w="sm" type="none"/>
                <a:tailEnd len="sm" w="sm" type="none"/>
              </a:ln>
            </p:spPr>
          </p:cxnSp>
          <p:sp>
            <p:nvSpPr>
              <p:cNvPr id="102" name="Google Shape;102;p65"/>
              <p:cNvSpPr/>
              <p:nvPr/>
            </p:nvSpPr>
            <p:spPr>
              <a:xfrm>
                <a:off x="4490113" y="1232525"/>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03" name="Google Shape;103;p65"/>
            <p:cNvGrpSpPr/>
            <p:nvPr/>
          </p:nvGrpSpPr>
          <p:grpSpPr>
            <a:xfrm>
              <a:off x="-1225469" y="1860637"/>
              <a:ext cx="3835321" cy="547270"/>
              <a:chOff x="-1" y="1860637"/>
              <a:chExt cx="3835321" cy="547270"/>
            </a:xfrm>
          </p:grpSpPr>
          <p:sp>
            <p:nvSpPr>
              <p:cNvPr id="104" name="Google Shape;104;p65"/>
              <p:cNvSpPr/>
              <p:nvPr/>
            </p:nvSpPr>
            <p:spPr>
              <a:xfrm>
                <a:off x="3518565" y="1860637"/>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05" name="Google Shape;105;p65"/>
              <p:cNvCxnSpPr/>
              <p:nvPr/>
            </p:nvCxnSpPr>
            <p:spPr>
              <a:xfrm>
                <a:off x="-1" y="2407907"/>
                <a:ext cx="1985654" cy="0"/>
              </a:xfrm>
              <a:prstGeom prst="straightConnector1">
                <a:avLst/>
              </a:prstGeom>
              <a:noFill/>
              <a:ln cap="rnd" cmpd="sng" w="38100">
                <a:solidFill>
                  <a:srgbClr val="0072FF"/>
                </a:solidFill>
                <a:prstDash val="solid"/>
                <a:round/>
                <a:headEnd len="sm" w="sm" type="none"/>
                <a:tailEnd len="sm" w="sm" type="none"/>
              </a:ln>
            </p:spPr>
          </p:cxnSp>
          <p:cxnSp>
            <p:nvCxnSpPr>
              <p:cNvPr id="106" name="Google Shape;106;p65"/>
              <p:cNvCxnSpPr/>
              <p:nvPr/>
            </p:nvCxnSpPr>
            <p:spPr>
              <a:xfrm flipH="1" rot="10800000">
                <a:off x="1974958" y="2019015"/>
                <a:ext cx="463440" cy="388892"/>
              </a:xfrm>
              <a:prstGeom prst="straightConnector1">
                <a:avLst/>
              </a:prstGeom>
              <a:noFill/>
              <a:ln cap="rnd" cmpd="sng" w="38100">
                <a:solidFill>
                  <a:srgbClr val="0072FF"/>
                </a:solidFill>
                <a:prstDash val="solid"/>
                <a:round/>
                <a:headEnd len="sm" w="sm" type="none"/>
                <a:tailEnd len="sm" w="sm" type="none"/>
              </a:ln>
            </p:spPr>
          </p:cxnSp>
          <p:cxnSp>
            <p:nvCxnSpPr>
              <p:cNvPr id="107" name="Google Shape;107;p65"/>
              <p:cNvCxnSpPr/>
              <p:nvPr/>
            </p:nvCxnSpPr>
            <p:spPr>
              <a:xfrm>
                <a:off x="2438398" y="2019015"/>
                <a:ext cx="1080167" cy="0"/>
              </a:xfrm>
              <a:prstGeom prst="straightConnector1">
                <a:avLst/>
              </a:prstGeom>
              <a:noFill/>
              <a:ln cap="rnd" cmpd="sng" w="38100">
                <a:solidFill>
                  <a:srgbClr val="0072FF"/>
                </a:solidFill>
                <a:prstDash val="solid"/>
                <a:round/>
                <a:headEnd len="sm" w="sm" type="none"/>
                <a:tailEnd len="sm" w="sm" type="none"/>
              </a:ln>
            </p:spPr>
          </p:cxnSp>
        </p:grpSp>
        <p:grpSp>
          <p:nvGrpSpPr>
            <p:cNvPr id="108" name="Google Shape;108;p65"/>
            <p:cNvGrpSpPr/>
            <p:nvPr/>
          </p:nvGrpSpPr>
          <p:grpSpPr>
            <a:xfrm flipH="1" rot="10800000">
              <a:off x="-1259888" y="4408929"/>
              <a:ext cx="3835321" cy="547270"/>
              <a:chOff x="-1" y="1860637"/>
              <a:chExt cx="3835321" cy="547270"/>
            </a:xfrm>
          </p:grpSpPr>
          <p:sp>
            <p:nvSpPr>
              <p:cNvPr id="109" name="Google Shape;109;p65"/>
              <p:cNvSpPr/>
              <p:nvPr/>
            </p:nvSpPr>
            <p:spPr>
              <a:xfrm>
                <a:off x="3518565" y="1860637"/>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10" name="Google Shape;110;p65"/>
              <p:cNvCxnSpPr/>
              <p:nvPr/>
            </p:nvCxnSpPr>
            <p:spPr>
              <a:xfrm>
                <a:off x="-1" y="2407907"/>
                <a:ext cx="1985654" cy="0"/>
              </a:xfrm>
              <a:prstGeom prst="straightConnector1">
                <a:avLst/>
              </a:prstGeom>
              <a:noFill/>
              <a:ln cap="rnd" cmpd="sng" w="38100">
                <a:solidFill>
                  <a:srgbClr val="0072FF"/>
                </a:solidFill>
                <a:prstDash val="solid"/>
                <a:round/>
                <a:headEnd len="sm" w="sm" type="none"/>
                <a:tailEnd len="sm" w="sm" type="none"/>
              </a:ln>
            </p:spPr>
          </p:cxnSp>
          <p:cxnSp>
            <p:nvCxnSpPr>
              <p:cNvPr id="111" name="Google Shape;111;p65"/>
              <p:cNvCxnSpPr/>
              <p:nvPr/>
            </p:nvCxnSpPr>
            <p:spPr>
              <a:xfrm flipH="1" rot="10800000">
                <a:off x="1974958" y="2019015"/>
                <a:ext cx="463440" cy="388892"/>
              </a:xfrm>
              <a:prstGeom prst="straightConnector1">
                <a:avLst/>
              </a:prstGeom>
              <a:noFill/>
              <a:ln cap="rnd" cmpd="sng" w="38100">
                <a:solidFill>
                  <a:srgbClr val="0072FF"/>
                </a:solidFill>
                <a:prstDash val="solid"/>
                <a:round/>
                <a:headEnd len="sm" w="sm" type="none"/>
                <a:tailEnd len="sm" w="sm" type="none"/>
              </a:ln>
            </p:spPr>
          </p:cxnSp>
          <p:cxnSp>
            <p:nvCxnSpPr>
              <p:cNvPr id="112" name="Google Shape;112;p65"/>
              <p:cNvCxnSpPr/>
              <p:nvPr/>
            </p:nvCxnSpPr>
            <p:spPr>
              <a:xfrm>
                <a:off x="2438398" y="2019015"/>
                <a:ext cx="1080167" cy="0"/>
              </a:xfrm>
              <a:prstGeom prst="straightConnector1">
                <a:avLst/>
              </a:prstGeom>
              <a:noFill/>
              <a:ln cap="rnd" cmpd="sng" w="38100">
                <a:solidFill>
                  <a:srgbClr val="0072FF"/>
                </a:solidFill>
                <a:prstDash val="solid"/>
                <a:round/>
                <a:headEnd len="sm" w="sm" type="none"/>
                <a:tailEnd len="sm" w="sm" type="none"/>
              </a:ln>
            </p:spPr>
          </p:cxnSp>
        </p:grpSp>
        <p:grpSp>
          <p:nvGrpSpPr>
            <p:cNvPr id="113" name="Google Shape;113;p65"/>
            <p:cNvGrpSpPr/>
            <p:nvPr/>
          </p:nvGrpSpPr>
          <p:grpSpPr>
            <a:xfrm>
              <a:off x="-1252333" y="2715185"/>
              <a:ext cx="2776521" cy="436736"/>
              <a:chOff x="-26865" y="2715185"/>
              <a:chExt cx="2776521" cy="436736"/>
            </a:xfrm>
          </p:grpSpPr>
          <p:cxnSp>
            <p:nvCxnSpPr>
              <p:cNvPr id="114" name="Google Shape;114;p65"/>
              <p:cNvCxnSpPr/>
              <p:nvPr/>
            </p:nvCxnSpPr>
            <p:spPr>
              <a:xfrm>
                <a:off x="-26865" y="3151921"/>
                <a:ext cx="1402723" cy="0"/>
              </a:xfrm>
              <a:prstGeom prst="straightConnector1">
                <a:avLst/>
              </a:prstGeom>
              <a:noFill/>
              <a:ln cap="rnd" cmpd="sng" w="38100">
                <a:solidFill>
                  <a:srgbClr val="0072FF"/>
                </a:solidFill>
                <a:prstDash val="solid"/>
                <a:round/>
                <a:headEnd len="sm" w="sm" type="none"/>
                <a:tailEnd len="sm" w="sm" type="none"/>
              </a:ln>
            </p:spPr>
          </p:cxnSp>
          <p:cxnSp>
            <p:nvCxnSpPr>
              <p:cNvPr id="115" name="Google Shape;115;p65"/>
              <p:cNvCxnSpPr/>
              <p:nvPr/>
            </p:nvCxnSpPr>
            <p:spPr>
              <a:xfrm flipH="1" rot="10800000">
                <a:off x="1368303" y="2877197"/>
                <a:ext cx="327387" cy="274724"/>
              </a:xfrm>
              <a:prstGeom prst="straightConnector1">
                <a:avLst/>
              </a:prstGeom>
              <a:noFill/>
              <a:ln cap="rnd" cmpd="sng" w="38100">
                <a:solidFill>
                  <a:srgbClr val="0072FF"/>
                </a:solidFill>
                <a:prstDash val="solid"/>
                <a:round/>
                <a:headEnd len="sm" w="sm" type="none"/>
                <a:tailEnd len="sm" w="sm" type="none"/>
              </a:ln>
            </p:spPr>
          </p:cxnSp>
          <p:cxnSp>
            <p:nvCxnSpPr>
              <p:cNvPr id="116" name="Google Shape;116;p65"/>
              <p:cNvCxnSpPr/>
              <p:nvPr/>
            </p:nvCxnSpPr>
            <p:spPr>
              <a:xfrm>
                <a:off x="1695690" y="2877197"/>
                <a:ext cx="763061" cy="0"/>
              </a:xfrm>
              <a:prstGeom prst="straightConnector1">
                <a:avLst/>
              </a:prstGeom>
              <a:noFill/>
              <a:ln cap="rnd" cmpd="sng" w="38100">
                <a:solidFill>
                  <a:srgbClr val="0072FF"/>
                </a:solidFill>
                <a:prstDash val="solid"/>
                <a:round/>
                <a:headEnd len="sm" w="sm" type="none"/>
                <a:tailEnd len="sm" w="sm" type="none"/>
              </a:ln>
            </p:spPr>
          </p:cxnSp>
          <p:sp>
            <p:nvSpPr>
              <p:cNvPr id="117" name="Google Shape;117;p65"/>
              <p:cNvSpPr/>
              <p:nvPr/>
            </p:nvSpPr>
            <p:spPr>
              <a:xfrm>
                <a:off x="2432901" y="2715185"/>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18" name="Google Shape;118;p65"/>
            <p:cNvGrpSpPr/>
            <p:nvPr/>
          </p:nvGrpSpPr>
          <p:grpSpPr>
            <a:xfrm>
              <a:off x="-1225468" y="3843225"/>
              <a:ext cx="2802371" cy="433101"/>
              <a:chOff x="-34420" y="3843718"/>
              <a:chExt cx="2802371" cy="433101"/>
            </a:xfrm>
          </p:grpSpPr>
          <p:cxnSp>
            <p:nvCxnSpPr>
              <p:cNvPr id="119" name="Google Shape;119;p65"/>
              <p:cNvCxnSpPr/>
              <p:nvPr/>
            </p:nvCxnSpPr>
            <p:spPr>
              <a:xfrm>
                <a:off x="-34420" y="3843718"/>
                <a:ext cx="1402723" cy="0"/>
              </a:xfrm>
              <a:prstGeom prst="straightConnector1">
                <a:avLst/>
              </a:prstGeom>
              <a:noFill/>
              <a:ln cap="rnd" cmpd="sng" w="38100">
                <a:solidFill>
                  <a:srgbClr val="0072FF"/>
                </a:solidFill>
                <a:prstDash val="solid"/>
                <a:round/>
                <a:headEnd len="sm" w="sm" type="none"/>
                <a:tailEnd len="sm" w="sm" type="none"/>
              </a:ln>
            </p:spPr>
          </p:cxnSp>
          <p:cxnSp>
            <p:nvCxnSpPr>
              <p:cNvPr id="120" name="Google Shape;120;p65"/>
              <p:cNvCxnSpPr/>
              <p:nvPr/>
            </p:nvCxnSpPr>
            <p:spPr>
              <a:xfrm>
                <a:off x="1360748" y="3843718"/>
                <a:ext cx="327387" cy="274724"/>
              </a:xfrm>
              <a:prstGeom prst="straightConnector1">
                <a:avLst/>
              </a:prstGeom>
              <a:noFill/>
              <a:ln cap="rnd" cmpd="sng" w="38100">
                <a:solidFill>
                  <a:srgbClr val="0072FF"/>
                </a:solidFill>
                <a:prstDash val="solid"/>
                <a:round/>
                <a:headEnd len="sm" w="sm" type="none"/>
                <a:tailEnd len="sm" w="sm" type="none"/>
              </a:ln>
            </p:spPr>
          </p:cxnSp>
          <p:cxnSp>
            <p:nvCxnSpPr>
              <p:cNvPr id="121" name="Google Shape;121;p65"/>
              <p:cNvCxnSpPr/>
              <p:nvPr/>
            </p:nvCxnSpPr>
            <p:spPr>
              <a:xfrm>
                <a:off x="1688135" y="4118442"/>
                <a:ext cx="763061" cy="0"/>
              </a:xfrm>
              <a:prstGeom prst="straightConnector1">
                <a:avLst/>
              </a:prstGeom>
              <a:noFill/>
              <a:ln cap="rnd" cmpd="sng" w="38100">
                <a:solidFill>
                  <a:srgbClr val="0072FF"/>
                </a:solidFill>
                <a:prstDash val="solid"/>
                <a:round/>
                <a:headEnd len="sm" w="sm" type="none"/>
                <a:tailEnd len="sm" w="sm" type="none"/>
              </a:ln>
            </p:spPr>
          </p:cxnSp>
          <p:sp>
            <p:nvSpPr>
              <p:cNvPr id="122" name="Google Shape;122;p65"/>
              <p:cNvSpPr/>
              <p:nvPr/>
            </p:nvSpPr>
            <p:spPr>
              <a:xfrm>
                <a:off x="2451196" y="3960064"/>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sp>
        <p:nvSpPr>
          <p:cNvPr id="123" name="Google Shape;123;p65"/>
          <p:cNvSpPr/>
          <p:nvPr/>
        </p:nvSpPr>
        <p:spPr>
          <a:xfrm>
            <a:off x="11924591" y="6583140"/>
            <a:ext cx="233916" cy="23391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124" name="Google Shape;124;p65"/>
          <p:cNvSpPr txBox="1"/>
          <p:nvPr>
            <p:ph idx="12" type="sldNum"/>
          </p:nvPr>
        </p:nvSpPr>
        <p:spPr>
          <a:xfrm>
            <a:off x="11900400" y="6566400"/>
            <a:ext cx="291600" cy="2916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700">
                <a:solidFill>
                  <a:schemeClr val="dk1"/>
                </a:solidFill>
                <a:latin typeface="Arial"/>
                <a:ea typeface="Arial"/>
                <a:cs typeface="Arial"/>
                <a:sym typeface="Arial"/>
              </a:defRPr>
            </a:lvl1pPr>
            <a:lvl2pPr indent="0" lvl="1" marL="0" algn="ctr">
              <a:spcBef>
                <a:spcPts val="0"/>
              </a:spcBef>
              <a:buNone/>
              <a:defRPr sz="700">
                <a:solidFill>
                  <a:schemeClr val="dk1"/>
                </a:solidFill>
                <a:latin typeface="Arial"/>
                <a:ea typeface="Arial"/>
                <a:cs typeface="Arial"/>
                <a:sym typeface="Arial"/>
              </a:defRPr>
            </a:lvl2pPr>
            <a:lvl3pPr indent="0" lvl="2" marL="0" algn="ctr">
              <a:spcBef>
                <a:spcPts val="0"/>
              </a:spcBef>
              <a:buNone/>
              <a:defRPr sz="700">
                <a:solidFill>
                  <a:schemeClr val="dk1"/>
                </a:solidFill>
                <a:latin typeface="Arial"/>
                <a:ea typeface="Arial"/>
                <a:cs typeface="Arial"/>
                <a:sym typeface="Arial"/>
              </a:defRPr>
            </a:lvl3pPr>
            <a:lvl4pPr indent="0" lvl="3" marL="0" algn="ctr">
              <a:spcBef>
                <a:spcPts val="0"/>
              </a:spcBef>
              <a:buNone/>
              <a:defRPr sz="700">
                <a:solidFill>
                  <a:schemeClr val="dk1"/>
                </a:solidFill>
                <a:latin typeface="Arial"/>
                <a:ea typeface="Arial"/>
                <a:cs typeface="Arial"/>
                <a:sym typeface="Arial"/>
              </a:defRPr>
            </a:lvl4pPr>
            <a:lvl5pPr indent="0" lvl="4" marL="0" algn="ctr">
              <a:spcBef>
                <a:spcPts val="0"/>
              </a:spcBef>
              <a:buNone/>
              <a:defRPr sz="700">
                <a:solidFill>
                  <a:schemeClr val="dk1"/>
                </a:solidFill>
                <a:latin typeface="Arial"/>
                <a:ea typeface="Arial"/>
                <a:cs typeface="Arial"/>
                <a:sym typeface="Arial"/>
              </a:defRPr>
            </a:lvl5pPr>
            <a:lvl6pPr indent="0" lvl="5" marL="0" algn="ctr">
              <a:spcBef>
                <a:spcPts val="0"/>
              </a:spcBef>
              <a:buNone/>
              <a:defRPr sz="700">
                <a:solidFill>
                  <a:schemeClr val="dk1"/>
                </a:solidFill>
                <a:latin typeface="Arial"/>
                <a:ea typeface="Arial"/>
                <a:cs typeface="Arial"/>
                <a:sym typeface="Arial"/>
              </a:defRPr>
            </a:lvl6pPr>
            <a:lvl7pPr indent="0" lvl="6" marL="0" algn="ctr">
              <a:spcBef>
                <a:spcPts val="0"/>
              </a:spcBef>
              <a:buNone/>
              <a:defRPr sz="700">
                <a:solidFill>
                  <a:schemeClr val="dk1"/>
                </a:solidFill>
                <a:latin typeface="Arial"/>
                <a:ea typeface="Arial"/>
                <a:cs typeface="Arial"/>
                <a:sym typeface="Arial"/>
              </a:defRPr>
            </a:lvl7pPr>
            <a:lvl8pPr indent="0" lvl="7" marL="0" algn="ctr">
              <a:spcBef>
                <a:spcPts val="0"/>
              </a:spcBef>
              <a:buNone/>
              <a:defRPr sz="700">
                <a:solidFill>
                  <a:schemeClr val="dk1"/>
                </a:solidFill>
                <a:latin typeface="Arial"/>
                <a:ea typeface="Arial"/>
                <a:cs typeface="Arial"/>
                <a:sym typeface="Arial"/>
              </a:defRPr>
            </a:lvl8pPr>
            <a:lvl9pPr indent="0" lvl="8" marL="0" algn="ctr">
              <a:spcBef>
                <a:spcPts val="0"/>
              </a:spcBef>
              <a:buNone/>
              <a:defRPr sz="700">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25" name="Google Shape;125;p65"/>
          <p:cNvSpPr txBox="1"/>
          <p:nvPr/>
        </p:nvSpPr>
        <p:spPr>
          <a:xfrm>
            <a:off x="4702630" y="640081"/>
            <a:ext cx="3028822" cy="646331"/>
          </a:xfrm>
          <a:prstGeom prst="rect">
            <a:avLst/>
          </a:prstGeom>
          <a:gradFill>
            <a:gsLst>
              <a:gs pos="0">
                <a:srgbClr val="0072FF"/>
              </a:gs>
              <a:gs pos="100000">
                <a:srgbClr val="00C6FF"/>
              </a:gs>
            </a:gsLst>
            <a:path path="circle">
              <a:fillToRect b="50%" l="50%" r="50%" t="50%"/>
            </a:path>
            <a:tileRect/>
          </a:gra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3600">
                <a:solidFill>
                  <a:schemeClr val="lt1"/>
                </a:solidFill>
                <a:latin typeface="Times New Roman"/>
                <a:ea typeface="Times New Roman"/>
                <a:cs typeface="Times New Roman"/>
                <a:sym typeface="Times New Roman"/>
              </a:rPr>
              <a:t>MỤC TIÊU</a:t>
            </a:r>
            <a:endParaRPr b="1" sz="3600">
              <a:solidFill>
                <a:schemeClr val="lt1"/>
              </a:solidFill>
              <a:latin typeface="Times New Roman"/>
              <a:ea typeface="Times New Roman"/>
              <a:cs typeface="Times New Roman"/>
              <a:sym typeface="Times New Roman"/>
            </a:endParaRPr>
          </a:p>
        </p:txBody>
      </p:sp>
      <p:sp>
        <p:nvSpPr>
          <p:cNvPr id="126" name="Google Shape;126;p65"/>
          <p:cNvSpPr txBox="1"/>
          <p:nvPr>
            <p:ph idx="1" type="body"/>
          </p:nvPr>
        </p:nvSpPr>
        <p:spPr>
          <a:xfrm>
            <a:off x="2735144" y="1286346"/>
            <a:ext cx="6721714" cy="4699000"/>
          </a:xfrm>
          <a:prstGeom prst="rect">
            <a:avLst/>
          </a:prstGeom>
          <a:noFill/>
          <a:ln>
            <a:noFill/>
          </a:ln>
        </p:spPr>
        <p:txBody>
          <a:bodyPr anchorCtr="0" anchor="ctr" bIns="45700" lIns="91425" spcFirstLastPara="1" rIns="91425" wrap="square" tIns="45700">
            <a:normAutofit/>
          </a:bodyPr>
          <a:lstStyle>
            <a:lvl1pPr indent="-368300" lvl="0" marL="457200" algn="just">
              <a:lnSpc>
                <a:spcPct val="90000"/>
              </a:lnSpc>
              <a:spcBef>
                <a:spcPts val="1000"/>
              </a:spcBef>
              <a:spcAft>
                <a:spcPts val="0"/>
              </a:spcAft>
              <a:buClr>
                <a:schemeClr val="dk1"/>
              </a:buClr>
              <a:buSzPts val="2200"/>
              <a:buFont typeface="Calibri"/>
              <a:buAutoNum type="arabicPeriod"/>
              <a:defRPr sz="2200">
                <a:latin typeface="Arial"/>
                <a:ea typeface="Arial"/>
                <a:cs typeface="Arial"/>
                <a:sym typeface="Arial"/>
              </a:defRPr>
            </a:lvl1pPr>
            <a:lvl2pPr indent="-381000" lvl="1" marL="914400" algn="ctr">
              <a:lnSpc>
                <a:spcPct val="90000"/>
              </a:lnSpc>
              <a:spcBef>
                <a:spcPts val="500"/>
              </a:spcBef>
              <a:spcAft>
                <a:spcPts val="0"/>
              </a:spcAft>
              <a:buClr>
                <a:schemeClr val="dk1"/>
              </a:buClr>
              <a:buSzPts val="2400"/>
              <a:buFont typeface="Calibri"/>
              <a:buAutoNum type="arabicPeriod"/>
              <a:defRPr>
                <a:latin typeface="Arial"/>
                <a:ea typeface="Arial"/>
                <a:cs typeface="Arial"/>
                <a:sym typeface="Arial"/>
              </a:defRPr>
            </a:lvl2pPr>
            <a:lvl3pPr indent="-355600" lvl="2" marL="1371600" algn="ctr">
              <a:lnSpc>
                <a:spcPct val="90000"/>
              </a:lnSpc>
              <a:spcBef>
                <a:spcPts val="500"/>
              </a:spcBef>
              <a:spcAft>
                <a:spcPts val="0"/>
              </a:spcAft>
              <a:buClr>
                <a:schemeClr val="dk1"/>
              </a:buClr>
              <a:buSzPts val="2000"/>
              <a:buFont typeface="Calibri"/>
              <a:buAutoNum type="arabicPeriod"/>
              <a:defRPr>
                <a:latin typeface="Arial"/>
                <a:ea typeface="Arial"/>
                <a:cs typeface="Arial"/>
                <a:sym typeface="Arial"/>
              </a:defRPr>
            </a:lvl3pPr>
            <a:lvl4pPr indent="-342900" lvl="3" marL="1828800" algn="ctr">
              <a:lnSpc>
                <a:spcPct val="90000"/>
              </a:lnSpc>
              <a:spcBef>
                <a:spcPts val="500"/>
              </a:spcBef>
              <a:spcAft>
                <a:spcPts val="0"/>
              </a:spcAft>
              <a:buClr>
                <a:schemeClr val="dk1"/>
              </a:buClr>
              <a:buSzPts val="1800"/>
              <a:buFont typeface="Calibri"/>
              <a:buAutoNum type="arabicPeriod"/>
              <a:defRPr>
                <a:latin typeface="Arial"/>
                <a:ea typeface="Arial"/>
                <a:cs typeface="Arial"/>
                <a:sym typeface="Arial"/>
              </a:defRPr>
            </a:lvl4pPr>
            <a:lvl5pPr indent="-342900" lvl="4" marL="2286000" algn="ctr">
              <a:lnSpc>
                <a:spcPct val="90000"/>
              </a:lnSpc>
              <a:spcBef>
                <a:spcPts val="500"/>
              </a:spcBef>
              <a:spcAft>
                <a:spcPts val="0"/>
              </a:spcAft>
              <a:buClr>
                <a:schemeClr val="dk1"/>
              </a:buClr>
              <a:buSzPts val="1800"/>
              <a:buFont typeface="Calibri"/>
              <a:buAutoNum type="arabicPeriod"/>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65"/>
          <p:cNvSpPr/>
          <p:nvPr/>
        </p:nvSpPr>
        <p:spPr>
          <a:xfrm rot="10800000">
            <a:off x="0" y="0"/>
            <a:ext cx="715617" cy="616911"/>
          </a:xfrm>
          <a:prstGeom prst="triangle">
            <a:avLst>
              <a:gd fmla="val 100000" name="adj"/>
            </a:avLst>
          </a:prstGeom>
          <a:solidFill>
            <a:srgbClr val="0072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28" name="Google Shape;128;p65"/>
          <p:cNvGrpSpPr/>
          <p:nvPr/>
        </p:nvGrpSpPr>
        <p:grpSpPr>
          <a:xfrm>
            <a:off x="58527" y="40944"/>
            <a:ext cx="2869771" cy="886519"/>
            <a:chOff x="44879" y="27296"/>
            <a:chExt cx="2869771" cy="886519"/>
          </a:xfrm>
        </p:grpSpPr>
        <p:cxnSp>
          <p:nvCxnSpPr>
            <p:cNvPr id="129" name="Google Shape;129;p65"/>
            <p:cNvCxnSpPr/>
            <p:nvPr/>
          </p:nvCxnSpPr>
          <p:spPr>
            <a:xfrm rot="10800000">
              <a:off x="766351" y="34631"/>
              <a:ext cx="2148299" cy="0"/>
            </a:xfrm>
            <a:prstGeom prst="straightConnector1">
              <a:avLst/>
            </a:prstGeom>
            <a:noFill/>
            <a:ln cap="flat" cmpd="sng" w="38100">
              <a:solidFill>
                <a:srgbClr val="00C6FF"/>
              </a:solidFill>
              <a:prstDash val="solid"/>
              <a:miter lim="800000"/>
              <a:headEnd len="sm" w="sm" type="none"/>
              <a:tailEnd len="sm" w="sm" type="none"/>
            </a:ln>
          </p:spPr>
        </p:cxnSp>
        <p:cxnSp>
          <p:nvCxnSpPr>
            <p:cNvPr id="130" name="Google Shape;130;p65"/>
            <p:cNvCxnSpPr/>
            <p:nvPr/>
          </p:nvCxnSpPr>
          <p:spPr>
            <a:xfrm flipH="1">
              <a:off x="44879" y="27296"/>
              <a:ext cx="737495" cy="644210"/>
            </a:xfrm>
            <a:prstGeom prst="straightConnector1">
              <a:avLst/>
            </a:prstGeom>
            <a:noFill/>
            <a:ln cap="flat" cmpd="sng" w="38100">
              <a:solidFill>
                <a:srgbClr val="00C6FF"/>
              </a:solidFill>
              <a:prstDash val="solid"/>
              <a:miter lim="800000"/>
              <a:headEnd len="sm" w="sm" type="none"/>
              <a:tailEnd len="sm" w="sm" type="none"/>
            </a:ln>
          </p:spPr>
        </p:cxnSp>
        <p:cxnSp>
          <p:nvCxnSpPr>
            <p:cNvPr id="131" name="Google Shape;131;p65"/>
            <p:cNvCxnSpPr/>
            <p:nvPr/>
          </p:nvCxnSpPr>
          <p:spPr>
            <a:xfrm rot="10800000">
              <a:off x="52214" y="654128"/>
              <a:ext cx="0" cy="259687"/>
            </a:xfrm>
            <a:prstGeom prst="straightConnector1">
              <a:avLst/>
            </a:prstGeom>
            <a:noFill/>
            <a:ln cap="flat" cmpd="sng" w="38100">
              <a:solidFill>
                <a:srgbClr val="00C6FF"/>
              </a:solidFill>
              <a:prstDash val="solid"/>
              <a:miter lim="800000"/>
              <a:headEnd len="sm" w="sm" type="none"/>
              <a:tailEnd len="sm" w="sm" type="none"/>
            </a:ln>
          </p:spPr>
        </p:cxnSp>
      </p:grpSp>
      <p:pic>
        <p:nvPicPr>
          <p:cNvPr descr="A picture containing clipart, vector graphics&#10;&#10;Description automatically generated" id="132" name="Google Shape;132;p65"/>
          <p:cNvPicPr preferRelativeResize="0"/>
          <p:nvPr/>
        </p:nvPicPr>
        <p:blipFill rotWithShape="1">
          <a:blip r:embed="rId2">
            <a:alphaModFix/>
          </a:blip>
          <a:srcRect b="0" l="0" r="0" t="0"/>
          <a:stretch/>
        </p:blipFill>
        <p:spPr>
          <a:xfrm>
            <a:off x="412638" y="362637"/>
            <a:ext cx="544288" cy="450213"/>
          </a:xfrm>
          <a:prstGeom prst="rect">
            <a:avLst/>
          </a:prstGeom>
          <a:noFill/>
          <a:ln>
            <a:noFill/>
          </a:ln>
        </p:spPr>
      </p:pic>
      <p:sp>
        <p:nvSpPr>
          <p:cNvPr id="133" name="Google Shape;133;p65"/>
          <p:cNvSpPr txBox="1"/>
          <p:nvPr>
            <p:ph idx="10" type="dt"/>
          </p:nvPr>
        </p:nvSpPr>
        <p:spPr>
          <a:xfrm>
            <a:off x="796022" y="6454635"/>
            <a:ext cx="2132276" cy="2668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100">
                <a:solidFill>
                  <a:srgbClr val="8B8C95"/>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Mục lục">
  <p:cSld name="2_Mục lục">
    <p:spTree>
      <p:nvGrpSpPr>
        <p:cNvPr id="134" name="Shape 134"/>
        <p:cNvGrpSpPr/>
        <p:nvPr/>
      </p:nvGrpSpPr>
      <p:grpSpPr>
        <a:xfrm>
          <a:off x="0" y="0"/>
          <a:ext cx="0" cy="0"/>
          <a:chOff x="0" y="0"/>
          <a:chExt cx="0" cy="0"/>
        </a:xfrm>
      </p:grpSpPr>
      <p:sp>
        <p:nvSpPr>
          <p:cNvPr id="135" name="Google Shape;135;p66"/>
          <p:cNvSpPr/>
          <p:nvPr/>
        </p:nvSpPr>
        <p:spPr>
          <a:xfrm>
            <a:off x="11476383" y="6241089"/>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36" name="Google Shape;136;p66"/>
          <p:cNvGrpSpPr/>
          <p:nvPr/>
        </p:nvGrpSpPr>
        <p:grpSpPr>
          <a:xfrm rot="10800000">
            <a:off x="9263702" y="5930537"/>
            <a:ext cx="2869771" cy="886519"/>
            <a:chOff x="44879" y="27296"/>
            <a:chExt cx="2869771" cy="886519"/>
          </a:xfrm>
        </p:grpSpPr>
        <p:cxnSp>
          <p:nvCxnSpPr>
            <p:cNvPr id="137" name="Google Shape;137;p66"/>
            <p:cNvCxnSpPr/>
            <p:nvPr/>
          </p:nvCxnSpPr>
          <p:spPr>
            <a:xfrm rot="10800000">
              <a:off x="766351" y="34631"/>
              <a:ext cx="2148299" cy="0"/>
            </a:xfrm>
            <a:prstGeom prst="straightConnector1">
              <a:avLst/>
            </a:prstGeom>
            <a:noFill/>
            <a:ln cap="rnd" cmpd="sng" w="38100">
              <a:solidFill>
                <a:srgbClr val="00C6FF"/>
              </a:solidFill>
              <a:prstDash val="solid"/>
              <a:round/>
              <a:headEnd len="sm" w="sm" type="none"/>
              <a:tailEnd len="sm" w="sm" type="none"/>
            </a:ln>
          </p:spPr>
        </p:cxnSp>
        <p:cxnSp>
          <p:nvCxnSpPr>
            <p:cNvPr id="138" name="Google Shape;138;p66"/>
            <p:cNvCxnSpPr/>
            <p:nvPr/>
          </p:nvCxnSpPr>
          <p:spPr>
            <a:xfrm flipH="1">
              <a:off x="44879" y="27296"/>
              <a:ext cx="737495" cy="644210"/>
            </a:xfrm>
            <a:prstGeom prst="straightConnector1">
              <a:avLst/>
            </a:prstGeom>
            <a:noFill/>
            <a:ln cap="rnd" cmpd="sng" w="38100">
              <a:solidFill>
                <a:srgbClr val="00C6FF"/>
              </a:solidFill>
              <a:prstDash val="solid"/>
              <a:round/>
              <a:headEnd len="sm" w="sm" type="none"/>
              <a:tailEnd len="sm" w="sm" type="none"/>
            </a:ln>
          </p:spPr>
        </p:cxnSp>
        <p:cxnSp>
          <p:nvCxnSpPr>
            <p:cNvPr id="139" name="Google Shape;139;p66"/>
            <p:cNvCxnSpPr/>
            <p:nvPr/>
          </p:nvCxnSpPr>
          <p:spPr>
            <a:xfrm rot="10800000">
              <a:off x="52214" y="654128"/>
              <a:ext cx="0" cy="259687"/>
            </a:xfrm>
            <a:prstGeom prst="straightConnector1">
              <a:avLst/>
            </a:prstGeom>
            <a:noFill/>
            <a:ln cap="rnd" cmpd="sng" w="38100">
              <a:solidFill>
                <a:srgbClr val="00C6FF"/>
              </a:solidFill>
              <a:prstDash val="solid"/>
              <a:round/>
              <a:headEnd len="sm" w="sm" type="none"/>
              <a:tailEnd len="sm" w="sm" type="none"/>
            </a:ln>
          </p:spPr>
        </p:cxnSp>
      </p:grpSp>
      <p:sp>
        <p:nvSpPr>
          <p:cNvPr id="140" name="Google Shape;140;p66"/>
          <p:cNvSpPr txBox="1"/>
          <p:nvPr>
            <p:ph idx="11" type="ftr"/>
          </p:nvPr>
        </p:nvSpPr>
        <p:spPr>
          <a:xfrm>
            <a:off x="3465443" y="6466114"/>
            <a:ext cx="5261114" cy="25536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10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141" name="Google Shape;141;p66"/>
          <p:cNvGrpSpPr/>
          <p:nvPr/>
        </p:nvGrpSpPr>
        <p:grpSpPr>
          <a:xfrm>
            <a:off x="-1259888" y="1121391"/>
            <a:ext cx="4841288" cy="5054000"/>
            <a:chOff x="-1259888" y="901609"/>
            <a:chExt cx="4841288" cy="5054000"/>
          </a:xfrm>
        </p:grpSpPr>
        <p:grpSp>
          <p:nvGrpSpPr>
            <p:cNvPr id="142" name="Google Shape;142;p66"/>
            <p:cNvGrpSpPr/>
            <p:nvPr/>
          </p:nvGrpSpPr>
          <p:grpSpPr>
            <a:xfrm>
              <a:off x="-1225468" y="901609"/>
              <a:ext cx="4806868" cy="664514"/>
              <a:chOff x="0" y="901609"/>
              <a:chExt cx="4806868" cy="664514"/>
            </a:xfrm>
          </p:grpSpPr>
          <p:cxnSp>
            <p:nvCxnSpPr>
              <p:cNvPr id="143" name="Google Shape;143;p66"/>
              <p:cNvCxnSpPr/>
              <p:nvPr/>
            </p:nvCxnSpPr>
            <p:spPr>
              <a:xfrm>
                <a:off x="0" y="1566123"/>
                <a:ext cx="2533933" cy="0"/>
              </a:xfrm>
              <a:prstGeom prst="straightConnector1">
                <a:avLst/>
              </a:prstGeom>
              <a:noFill/>
              <a:ln cap="rnd" cmpd="sng" w="38100">
                <a:solidFill>
                  <a:srgbClr val="0072FF"/>
                </a:solidFill>
                <a:prstDash val="solid"/>
                <a:round/>
                <a:headEnd len="sm" w="sm" type="none"/>
                <a:tailEnd len="sm" w="sm" type="none"/>
              </a:ln>
            </p:spPr>
          </p:cxnSp>
          <p:cxnSp>
            <p:nvCxnSpPr>
              <p:cNvPr id="144" name="Google Shape;144;p66"/>
              <p:cNvCxnSpPr/>
              <p:nvPr/>
            </p:nvCxnSpPr>
            <p:spPr>
              <a:xfrm flipH="1" rot="10800000">
                <a:off x="2520285" y="1059987"/>
                <a:ext cx="591405" cy="506136"/>
              </a:xfrm>
              <a:prstGeom prst="straightConnector1">
                <a:avLst/>
              </a:prstGeom>
              <a:noFill/>
              <a:ln cap="rnd" cmpd="sng" w="38100">
                <a:solidFill>
                  <a:srgbClr val="0072FF"/>
                </a:solidFill>
                <a:prstDash val="solid"/>
                <a:round/>
                <a:headEnd len="sm" w="sm" type="none"/>
                <a:tailEnd len="sm" w="sm" type="none"/>
              </a:ln>
            </p:spPr>
          </p:cxnSp>
          <p:cxnSp>
            <p:nvCxnSpPr>
              <p:cNvPr id="145" name="Google Shape;145;p66"/>
              <p:cNvCxnSpPr/>
              <p:nvPr/>
            </p:nvCxnSpPr>
            <p:spPr>
              <a:xfrm>
                <a:off x="3111690" y="1059987"/>
                <a:ext cx="1378423" cy="0"/>
              </a:xfrm>
              <a:prstGeom prst="straightConnector1">
                <a:avLst/>
              </a:prstGeom>
              <a:noFill/>
              <a:ln cap="rnd" cmpd="sng" w="38100">
                <a:solidFill>
                  <a:srgbClr val="0072FF"/>
                </a:solidFill>
                <a:prstDash val="solid"/>
                <a:round/>
                <a:headEnd len="sm" w="sm" type="none"/>
                <a:tailEnd len="sm" w="sm" type="none"/>
              </a:ln>
            </p:spPr>
          </p:cxnSp>
          <p:sp>
            <p:nvSpPr>
              <p:cNvPr id="146" name="Google Shape;146;p66"/>
              <p:cNvSpPr/>
              <p:nvPr/>
            </p:nvSpPr>
            <p:spPr>
              <a:xfrm>
                <a:off x="4490113" y="901609"/>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47" name="Google Shape;147;p66"/>
            <p:cNvGrpSpPr/>
            <p:nvPr/>
          </p:nvGrpSpPr>
          <p:grpSpPr>
            <a:xfrm flipH="1" rot="10800000">
              <a:off x="-1225468" y="5291095"/>
              <a:ext cx="4806868" cy="664514"/>
              <a:chOff x="0" y="1232525"/>
              <a:chExt cx="4806868" cy="664514"/>
            </a:xfrm>
          </p:grpSpPr>
          <p:cxnSp>
            <p:nvCxnSpPr>
              <p:cNvPr id="148" name="Google Shape;148;p66"/>
              <p:cNvCxnSpPr/>
              <p:nvPr/>
            </p:nvCxnSpPr>
            <p:spPr>
              <a:xfrm>
                <a:off x="0" y="1897039"/>
                <a:ext cx="2533933" cy="0"/>
              </a:xfrm>
              <a:prstGeom prst="straightConnector1">
                <a:avLst/>
              </a:prstGeom>
              <a:noFill/>
              <a:ln cap="rnd" cmpd="sng" w="38100">
                <a:solidFill>
                  <a:srgbClr val="0072FF"/>
                </a:solidFill>
                <a:prstDash val="solid"/>
                <a:round/>
                <a:headEnd len="sm" w="sm" type="none"/>
                <a:tailEnd len="sm" w="sm" type="none"/>
              </a:ln>
            </p:spPr>
          </p:cxnSp>
          <p:cxnSp>
            <p:nvCxnSpPr>
              <p:cNvPr id="149" name="Google Shape;149;p66"/>
              <p:cNvCxnSpPr/>
              <p:nvPr/>
            </p:nvCxnSpPr>
            <p:spPr>
              <a:xfrm flipH="1" rot="10800000">
                <a:off x="2520285" y="1390903"/>
                <a:ext cx="591405" cy="506136"/>
              </a:xfrm>
              <a:prstGeom prst="straightConnector1">
                <a:avLst/>
              </a:prstGeom>
              <a:noFill/>
              <a:ln cap="rnd" cmpd="sng" w="38100">
                <a:solidFill>
                  <a:srgbClr val="0072FF"/>
                </a:solidFill>
                <a:prstDash val="solid"/>
                <a:round/>
                <a:headEnd len="sm" w="sm" type="none"/>
                <a:tailEnd len="sm" w="sm" type="none"/>
              </a:ln>
            </p:spPr>
          </p:cxnSp>
          <p:cxnSp>
            <p:nvCxnSpPr>
              <p:cNvPr id="150" name="Google Shape;150;p66"/>
              <p:cNvCxnSpPr/>
              <p:nvPr/>
            </p:nvCxnSpPr>
            <p:spPr>
              <a:xfrm>
                <a:off x="3111690" y="1390903"/>
                <a:ext cx="1378423" cy="0"/>
              </a:xfrm>
              <a:prstGeom prst="straightConnector1">
                <a:avLst/>
              </a:prstGeom>
              <a:noFill/>
              <a:ln cap="rnd" cmpd="sng" w="38100">
                <a:solidFill>
                  <a:srgbClr val="0072FF"/>
                </a:solidFill>
                <a:prstDash val="solid"/>
                <a:round/>
                <a:headEnd len="sm" w="sm" type="none"/>
                <a:tailEnd len="sm" w="sm" type="none"/>
              </a:ln>
            </p:spPr>
          </p:cxnSp>
          <p:sp>
            <p:nvSpPr>
              <p:cNvPr id="151" name="Google Shape;151;p66"/>
              <p:cNvSpPr/>
              <p:nvPr/>
            </p:nvSpPr>
            <p:spPr>
              <a:xfrm>
                <a:off x="4490113" y="1232525"/>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52" name="Google Shape;152;p66"/>
            <p:cNvGrpSpPr/>
            <p:nvPr/>
          </p:nvGrpSpPr>
          <p:grpSpPr>
            <a:xfrm>
              <a:off x="-1225469" y="1860637"/>
              <a:ext cx="3835321" cy="547270"/>
              <a:chOff x="-1" y="1860637"/>
              <a:chExt cx="3835321" cy="547270"/>
            </a:xfrm>
          </p:grpSpPr>
          <p:sp>
            <p:nvSpPr>
              <p:cNvPr id="153" name="Google Shape;153;p66"/>
              <p:cNvSpPr/>
              <p:nvPr/>
            </p:nvSpPr>
            <p:spPr>
              <a:xfrm>
                <a:off x="3518565" y="1860637"/>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54" name="Google Shape;154;p66"/>
              <p:cNvCxnSpPr/>
              <p:nvPr/>
            </p:nvCxnSpPr>
            <p:spPr>
              <a:xfrm>
                <a:off x="-1" y="2407907"/>
                <a:ext cx="1985654" cy="0"/>
              </a:xfrm>
              <a:prstGeom prst="straightConnector1">
                <a:avLst/>
              </a:prstGeom>
              <a:noFill/>
              <a:ln cap="rnd" cmpd="sng" w="38100">
                <a:solidFill>
                  <a:srgbClr val="0072FF"/>
                </a:solidFill>
                <a:prstDash val="solid"/>
                <a:round/>
                <a:headEnd len="sm" w="sm" type="none"/>
                <a:tailEnd len="sm" w="sm" type="none"/>
              </a:ln>
            </p:spPr>
          </p:cxnSp>
          <p:cxnSp>
            <p:nvCxnSpPr>
              <p:cNvPr id="155" name="Google Shape;155;p66"/>
              <p:cNvCxnSpPr/>
              <p:nvPr/>
            </p:nvCxnSpPr>
            <p:spPr>
              <a:xfrm flipH="1" rot="10800000">
                <a:off x="1974958" y="2019015"/>
                <a:ext cx="463440" cy="388892"/>
              </a:xfrm>
              <a:prstGeom prst="straightConnector1">
                <a:avLst/>
              </a:prstGeom>
              <a:noFill/>
              <a:ln cap="rnd" cmpd="sng" w="38100">
                <a:solidFill>
                  <a:srgbClr val="0072FF"/>
                </a:solidFill>
                <a:prstDash val="solid"/>
                <a:round/>
                <a:headEnd len="sm" w="sm" type="none"/>
                <a:tailEnd len="sm" w="sm" type="none"/>
              </a:ln>
            </p:spPr>
          </p:cxnSp>
          <p:cxnSp>
            <p:nvCxnSpPr>
              <p:cNvPr id="156" name="Google Shape;156;p66"/>
              <p:cNvCxnSpPr/>
              <p:nvPr/>
            </p:nvCxnSpPr>
            <p:spPr>
              <a:xfrm>
                <a:off x="2438398" y="2019015"/>
                <a:ext cx="1080167" cy="0"/>
              </a:xfrm>
              <a:prstGeom prst="straightConnector1">
                <a:avLst/>
              </a:prstGeom>
              <a:noFill/>
              <a:ln cap="rnd" cmpd="sng" w="38100">
                <a:solidFill>
                  <a:srgbClr val="0072FF"/>
                </a:solidFill>
                <a:prstDash val="solid"/>
                <a:round/>
                <a:headEnd len="sm" w="sm" type="none"/>
                <a:tailEnd len="sm" w="sm" type="none"/>
              </a:ln>
            </p:spPr>
          </p:cxnSp>
        </p:grpSp>
        <p:grpSp>
          <p:nvGrpSpPr>
            <p:cNvPr id="157" name="Google Shape;157;p66"/>
            <p:cNvGrpSpPr/>
            <p:nvPr/>
          </p:nvGrpSpPr>
          <p:grpSpPr>
            <a:xfrm flipH="1" rot="10800000">
              <a:off x="-1259888" y="4408929"/>
              <a:ext cx="3835321" cy="547270"/>
              <a:chOff x="-1" y="1860637"/>
              <a:chExt cx="3835321" cy="547270"/>
            </a:xfrm>
          </p:grpSpPr>
          <p:sp>
            <p:nvSpPr>
              <p:cNvPr id="158" name="Google Shape;158;p66"/>
              <p:cNvSpPr/>
              <p:nvPr/>
            </p:nvSpPr>
            <p:spPr>
              <a:xfrm>
                <a:off x="3518565" y="1860637"/>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59" name="Google Shape;159;p66"/>
              <p:cNvCxnSpPr/>
              <p:nvPr/>
            </p:nvCxnSpPr>
            <p:spPr>
              <a:xfrm>
                <a:off x="-1" y="2407907"/>
                <a:ext cx="1985654" cy="0"/>
              </a:xfrm>
              <a:prstGeom prst="straightConnector1">
                <a:avLst/>
              </a:prstGeom>
              <a:noFill/>
              <a:ln cap="rnd" cmpd="sng" w="38100">
                <a:solidFill>
                  <a:srgbClr val="0072FF"/>
                </a:solidFill>
                <a:prstDash val="solid"/>
                <a:round/>
                <a:headEnd len="sm" w="sm" type="none"/>
                <a:tailEnd len="sm" w="sm" type="none"/>
              </a:ln>
            </p:spPr>
          </p:cxnSp>
          <p:cxnSp>
            <p:nvCxnSpPr>
              <p:cNvPr id="160" name="Google Shape;160;p66"/>
              <p:cNvCxnSpPr/>
              <p:nvPr/>
            </p:nvCxnSpPr>
            <p:spPr>
              <a:xfrm flipH="1" rot="10800000">
                <a:off x="1974958" y="2019015"/>
                <a:ext cx="463440" cy="388892"/>
              </a:xfrm>
              <a:prstGeom prst="straightConnector1">
                <a:avLst/>
              </a:prstGeom>
              <a:noFill/>
              <a:ln cap="rnd" cmpd="sng" w="38100">
                <a:solidFill>
                  <a:srgbClr val="0072FF"/>
                </a:solidFill>
                <a:prstDash val="solid"/>
                <a:round/>
                <a:headEnd len="sm" w="sm" type="none"/>
                <a:tailEnd len="sm" w="sm" type="none"/>
              </a:ln>
            </p:spPr>
          </p:cxnSp>
          <p:cxnSp>
            <p:nvCxnSpPr>
              <p:cNvPr id="161" name="Google Shape;161;p66"/>
              <p:cNvCxnSpPr/>
              <p:nvPr/>
            </p:nvCxnSpPr>
            <p:spPr>
              <a:xfrm>
                <a:off x="2438398" y="2019015"/>
                <a:ext cx="1080167" cy="0"/>
              </a:xfrm>
              <a:prstGeom prst="straightConnector1">
                <a:avLst/>
              </a:prstGeom>
              <a:noFill/>
              <a:ln cap="rnd" cmpd="sng" w="38100">
                <a:solidFill>
                  <a:srgbClr val="0072FF"/>
                </a:solidFill>
                <a:prstDash val="solid"/>
                <a:round/>
                <a:headEnd len="sm" w="sm" type="none"/>
                <a:tailEnd len="sm" w="sm" type="none"/>
              </a:ln>
            </p:spPr>
          </p:cxnSp>
        </p:grpSp>
        <p:grpSp>
          <p:nvGrpSpPr>
            <p:cNvPr id="162" name="Google Shape;162;p66"/>
            <p:cNvGrpSpPr/>
            <p:nvPr/>
          </p:nvGrpSpPr>
          <p:grpSpPr>
            <a:xfrm>
              <a:off x="-1252333" y="2715185"/>
              <a:ext cx="2776521" cy="436736"/>
              <a:chOff x="-26865" y="2715185"/>
              <a:chExt cx="2776521" cy="436736"/>
            </a:xfrm>
          </p:grpSpPr>
          <p:cxnSp>
            <p:nvCxnSpPr>
              <p:cNvPr id="163" name="Google Shape;163;p66"/>
              <p:cNvCxnSpPr/>
              <p:nvPr/>
            </p:nvCxnSpPr>
            <p:spPr>
              <a:xfrm>
                <a:off x="-26865" y="3151921"/>
                <a:ext cx="1402723" cy="0"/>
              </a:xfrm>
              <a:prstGeom prst="straightConnector1">
                <a:avLst/>
              </a:prstGeom>
              <a:noFill/>
              <a:ln cap="rnd" cmpd="sng" w="38100">
                <a:solidFill>
                  <a:srgbClr val="0072FF"/>
                </a:solidFill>
                <a:prstDash val="solid"/>
                <a:round/>
                <a:headEnd len="sm" w="sm" type="none"/>
                <a:tailEnd len="sm" w="sm" type="none"/>
              </a:ln>
            </p:spPr>
          </p:cxnSp>
          <p:cxnSp>
            <p:nvCxnSpPr>
              <p:cNvPr id="164" name="Google Shape;164;p66"/>
              <p:cNvCxnSpPr/>
              <p:nvPr/>
            </p:nvCxnSpPr>
            <p:spPr>
              <a:xfrm flipH="1" rot="10800000">
                <a:off x="1368303" y="2877197"/>
                <a:ext cx="327387" cy="274724"/>
              </a:xfrm>
              <a:prstGeom prst="straightConnector1">
                <a:avLst/>
              </a:prstGeom>
              <a:noFill/>
              <a:ln cap="rnd" cmpd="sng" w="38100">
                <a:solidFill>
                  <a:srgbClr val="0072FF"/>
                </a:solidFill>
                <a:prstDash val="solid"/>
                <a:round/>
                <a:headEnd len="sm" w="sm" type="none"/>
                <a:tailEnd len="sm" w="sm" type="none"/>
              </a:ln>
            </p:spPr>
          </p:cxnSp>
          <p:cxnSp>
            <p:nvCxnSpPr>
              <p:cNvPr id="165" name="Google Shape;165;p66"/>
              <p:cNvCxnSpPr/>
              <p:nvPr/>
            </p:nvCxnSpPr>
            <p:spPr>
              <a:xfrm>
                <a:off x="1695690" y="2877197"/>
                <a:ext cx="763061" cy="0"/>
              </a:xfrm>
              <a:prstGeom prst="straightConnector1">
                <a:avLst/>
              </a:prstGeom>
              <a:noFill/>
              <a:ln cap="rnd" cmpd="sng" w="38100">
                <a:solidFill>
                  <a:srgbClr val="0072FF"/>
                </a:solidFill>
                <a:prstDash val="solid"/>
                <a:round/>
                <a:headEnd len="sm" w="sm" type="none"/>
                <a:tailEnd len="sm" w="sm" type="none"/>
              </a:ln>
            </p:spPr>
          </p:cxnSp>
          <p:sp>
            <p:nvSpPr>
              <p:cNvPr id="166" name="Google Shape;166;p66"/>
              <p:cNvSpPr/>
              <p:nvPr/>
            </p:nvSpPr>
            <p:spPr>
              <a:xfrm>
                <a:off x="2432901" y="2715185"/>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67" name="Google Shape;167;p66"/>
            <p:cNvGrpSpPr/>
            <p:nvPr/>
          </p:nvGrpSpPr>
          <p:grpSpPr>
            <a:xfrm>
              <a:off x="-1225468" y="3843225"/>
              <a:ext cx="2802371" cy="433101"/>
              <a:chOff x="-34420" y="3843718"/>
              <a:chExt cx="2802371" cy="433101"/>
            </a:xfrm>
          </p:grpSpPr>
          <p:cxnSp>
            <p:nvCxnSpPr>
              <p:cNvPr id="168" name="Google Shape;168;p66"/>
              <p:cNvCxnSpPr/>
              <p:nvPr/>
            </p:nvCxnSpPr>
            <p:spPr>
              <a:xfrm>
                <a:off x="-34420" y="3843718"/>
                <a:ext cx="1402723" cy="0"/>
              </a:xfrm>
              <a:prstGeom prst="straightConnector1">
                <a:avLst/>
              </a:prstGeom>
              <a:noFill/>
              <a:ln cap="rnd" cmpd="sng" w="38100">
                <a:solidFill>
                  <a:srgbClr val="0072FF"/>
                </a:solidFill>
                <a:prstDash val="solid"/>
                <a:round/>
                <a:headEnd len="sm" w="sm" type="none"/>
                <a:tailEnd len="sm" w="sm" type="none"/>
              </a:ln>
            </p:spPr>
          </p:cxnSp>
          <p:cxnSp>
            <p:nvCxnSpPr>
              <p:cNvPr id="169" name="Google Shape;169;p66"/>
              <p:cNvCxnSpPr/>
              <p:nvPr/>
            </p:nvCxnSpPr>
            <p:spPr>
              <a:xfrm>
                <a:off x="1360748" y="3843718"/>
                <a:ext cx="327387" cy="274724"/>
              </a:xfrm>
              <a:prstGeom prst="straightConnector1">
                <a:avLst/>
              </a:prstGeom>
              <a:noFill/>
              <a:ln cap="rnd" cmpd="sng" w="38100">
                <a:solidFill>
                  <a:srgbClr val="0072FF"/>
                </a:solidFill>
                <a:prstDash val="solid"/>
                <a:round/>
                <a:headEnd len="sm" w="sm" type="none"/>
                <a:tailEnd len="sm" w="sm" type="none"/>
              </a:ln>
            </p:spPr>
          </p:cxnSp>
          <p:cxnSp>
            <p:nvCxnSpPr>
              <p:cNvPr id="170" name="Google Shape;170;p66"/>
              <p:cNvCxnSpPr/>
              <p:nvPr/>
            </p:nvCxnSpPr>
            <p:spPr>
              <a:xfrm>
                <a:off x="1688135" y="4118442"/>
                <a:ext cx="763061" cy="0"/>
              </a:xfrm>
              <a:prstGeom prst="straightConnector1">
                <a:avLst/>
              </a:prstGeom>
              <a:noFill/>
              <a:ln cap="rnd" cmpd="sng" w="38100">
                <a:solidFill>
                  <a:srgbClr val="0072FF"/>
                </a:solidFill>
                <a:prstDash val="solid"/>
                <a:round/>
                <a:headEnd len="sm" w="sm" type="none"/>
                <a:tailEnd len="sm" w="sm" type="none"/>
              </a:ln>
            </p:spPr>
          </p:cxnSp>
          <p:sp>
            <p:nvSpPr>
              <p:cNvPr id="171" name="Google Shape;171;p66"/>
              <p:cNvSpPr/>
              <p:nvPr/>
            </p:nvSpPr>
            <p:spPr>
              <a:xfrm>
                <a:off x="2451196" y="3960064"/>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grpSp>
        <p:nvGrpSpPr>
          <p:cNvPr id="172" name="Google Shape;172;p66"/>
          <p:cNvGrpSpPr/>
          <p:nvPr/>
        </p:nvGrpSpPr>
        <p:grpSpPr>
          <a:xfrm flipH="1">
            <a:off x="8607643" y="1121391"/>
            <a:ext cx="4841288" cy="5054000"/>
            <a:chOff x="-1259888" y="901609"/>
            <a:chExt cx="4841288" cy="5054000"/>
          </a:xfrm>
        </p:grpSpPr>
        <p:grpSp>
          <p:nvGrpSpPr>
            <p:cNvPr id="173" name="Google Shape;173;p66"/>
            <p:cNvGrpSpPr/>
            <p:nvPr/>
          </p:nvGrpSpPr>
          <p:grpSpPr>
            <a:xfrm>
              <a:off x="-1225468" y="901609"/>
              <a:ext cx="4806868" cy="664514"/>
              <a:chOff x="0" y="901609"/>
              <a:chExt cx="4806868" cy="664514"/>
            </a:xfrm>
          </p:grpSpPr>
          <p:cxnSp>
            <p:nvCxnSpPr>
              <p:cNvPr id="174" name="Google Shape;174;p66"/>
              <p:cNvCxnSpPr/>
              <p:nvPr/>
            </p:nvCxnSpPr>
            <p:spPr>
              <a:xfrm>
                <a:off x="0" y="1566123"/>
                <a:ext cx="2533933" cy="0"/>
              </a:xfrm>
              <a:prstGeom prst="straightConnector1">
                <a:avLst/>
              </a:prstGeom>
              <a:noFill/>
              <a:ln cap="rnd" cmpd="sng" w="38100">
                <a:solidFill>
                  <a:srgbClr val="0072FF"/>
                </a:solidFill>
                <a:prstDash val="solid"/>
                <a:round/>
                <a:headEnd len="sm" w="sm" type="none"/>
                <a:tailEnd len="sm" w="sm" type="none"/>
              </a:ln>
            </p:spPr>
          </p:cxnSp>
          <p:cxnSp>
            <p:nvCxnSpPr>
              <p:cNvPr id="175" name="Google Shape;175;p66"/>
              <p:cNvCxnSpPr/>
              <p:nvPr/>
            </p:nvCxnSpPr>
            <p:spPr>
              <a:xfrm flipH="1" rot="10800000">
                <a:off x="2520285" y="1059987"/>
                <a:ext cx="591405" cy="506136"/>
              </a:xfrm>
              <a:prstGeom prst="straightConnector1">
                <a:avLst/>
              </a:prstGeom>
              <a:noFill/>
              <a:ln cap="rnd" cmpd="sng" w="38100">
                <a:solidFill>
                  <a:srgbClr val="0072FF"/>
                </a:solidFill>
                <a:prstDash val="solid"/>
                <a:round/>
                <a:headEnd len="sm" w="sm" type="none"/>
                <a:tailEnd len="sm" w="sm" type="none"/>
              </a:ln>
            </p:spPr>
          </p:cxnSp>
          <p:cxnSp>
            <p:nvCxnSpPr>
              <p:cNvPr id="176" name="Google Shape;176;p66"/>
              <p:cNvCxnSpPr/>
              <p:nvPr/>
            </p:nvCxnSpPr>
            <p:spPr>
              <a:xfrm>
                <a:off x="3111690" y="1059987"/>
                <a:ext cx="1378423" cy="0"/>
              </a:xfrm>
              <a:prstGeom prst="straightConnector1">
                <a:avLst/>
              </a:prstGeom>
              <a:noFill/>
              <a:ln cap="rnd" cmpd="sng" w="38100">
                <a:solidFill>
                  <a:srgbClr val="0072FF"/>
                </a:solidFill>
                <a:prstDash val="solid"/>
                <a:round/>
                <a:headEnd len="sm" w="sm" type="none"/>
                <a:tailEnd len="sm" w="sm" type="none"/>
              </a:ln>
            </p:spPr>
          </p:cxnSp>
          <p:sp>
            <p:nvSpPr>
              <p:cNvPr id="177" name="Google Shape;177;p66"/>
              <p:cNvSpPr/>
              <p:nvPr/>
            </p:nvSpPr>
            <p:spPr>
              <a:xfrm>
                <a:off x="4490113" y="901609"/>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78" name="Google Shape;178;p66"/>
            <p:cNvGrpSpPr/>
            <p:nvPr/>
          </p:nvGrpSpPr>
          <p:grpSpPr>
            <a:xfrm flipH="1" rot="10800000">
              <a:off x="-1225468" y="5291095"/>
              <a:ext cx="4806868" cy="664514"/>
              <a:chOff x="0" y="1232525"/>
              <a:chExt cx="4806868" cy="664514"/>
            </a:xfrm>
          </p:grpSpPr>
          <p:cxnSp>
            <p:nvCxnSpPr>
              <p:cNvPr id="179" name="Google Shape;179;p66"/>
              <p:cNvCxnSpPr/>
              <p:nvPr/>
            </p:nvCxnSpPr>
            <p:spPr>
              <a:xfrm>
                <a:off x="0" y="1897039"/>
                <a:ext cx="2533933" cy="0"/>
              </a:xfrm>
              <a:prstGeom prst="straightConnector1">
                <a:avLst/>
              </a:prstGeom>
              <a:noFill/>
              <a:ln cap="rnd" cmpd="sng" w="38100">
                <a:solidFill>
                  <a:srgbClr val="0072FF"/>
                </a:solidFill>
                <a:prstDash val="solid"/>
                <a:round/>
                <a:headEnd len="sm" w="sm" type="none"/>
                <a:tailEnd len="sm" w="sm" type="none"/>
              </a:ln>
            </p:spPr>
          </p:cxnSp>
          <p:cxnSp>
            <p:nvCxnSpPr>
              <p:cNvPr id="180" name="Google Shape;180;p66"/>
              <p:cNvCxnSpPr/>
              <p:nvPr/>
            </p:nvCxnSpPr>
            <p:spPr>
              <a:xfrm flipH="1" rot="10800000">
                <a:off x="2520285" y="1390903"/>
                <a:ext cx="591405" cy="506136"/>
              </a:xfrm>
              <a:prstGeom prst="straightConnector1">
                <a:avLst/>
              </a:prstGeom>
              <a:noFill/>
              <a:ln cap="rnd" cmpd="sng" w="38100">
                <a:solidFill>
                  <a:srgbClr val="0072FF"/>
                </a:solidFill>
                <a:prstDash val="solid"/>
                <a:round/>
                <a:headEnd len="sm" w="sm" type="none"/>
                <a:tailEnd len="sm" w="sm" type="none"/>
              </a:ln>
            </p:spPr>
          </p:cxnSp>
          <p:cxnSp>
            <p:nvCxnSpPr>
              <p:cNvPr id="181" name="Google Shape;181;p66"/>
              <p:cNvCxnSpPr/>
              <p:nvPr/>
            </p:nvCxnSpPr>
            <p:spPr>
              <a:xfrm>
                <a:off x="3111690" y="1390903"/>
                <a:ext cx="1378423" cy="0"/>
              </a:xfrm>
              <a:prstGeom prst="straightConnector1">
                <a:avLst/>
              </a:prstGeom>
              <a:noFill/>
              <a:ln cap="rnd" cmpd="sng" w="38100">
                <a:solidFill>
                  <a:srgbClr val="0072FF"/>
                </a:solidFill>
                <a:prstDash val="solid"/>
                <a:round/>
                <a:headEnd len="sm" w="sm" type="none"/>
                <a:tailEnd len="sm" w="sm" type="none"/>
              </a:ln>
            </p:spPr>
          </p:cxnSp>
          <p:sp>
            <p:nvSpPr>
              <p:cNvPr id="182" name="Google Shape;182;p66"/>
              <p:cNvSpPr/>
              <p:nvPr/>
            </p:nvSpPr>
            <p:spPr>
              <a:xfrm>
                <a:off x="4490113" y="1232525"/>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83" name="Google Shape;183;p66"/>
            <p:cNvGrpSpPr/>
            <p:nvPr/>
          </p:nvGrpSpPr>
          <p:grpSpPr>
            <a:xfrm>
              <a:off x="-1225469" y="1860637"/>
              <a:ext cx="3835321" cy="547270"/>
              <a:chOff x="-1" y="1860637"/>
              <a:chExt cx="3835321" cy="547270"/>
            </a:xfrm>
          </p:grpSpPr>
          <p:sp>
            <p:nvSpPr>
              <p:cNvPr id="184" name="Google Shape;184;p66"/>
              <p:cNvSpPr/>
              <p:nvPr/>
            </p:nvSpPr>
            <p:spPr>
              <a:xfrm>
                <a:off x="3518565" y="1860637"/>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85" name="Google Shape;185;p66"/>
              <p:cNvCxnSpPr/>
              <p:nvPr/>
            </p:nvCxnSpPr>
            <p:spPr>
              <a:xfrm>
                <a:off x="-1" y="2407907"/>
                <a:ext cx="1985654" cy="0"/>
              </a:xfrm>
              <a:prstGeom prst="straightConnector1">
                <a:avLst/>
              </a:prstGeom>
              <a:noFill/>
              <a:ln cap="rnd" cmpd="sng" w="38100">
                <a:solidFill>
                  <a:srgbClr val="0072FF"/>
                </a:solidFill>
                <a:prstDash val="solid"/>
                <a:round/>
                <a:headEnd len="sm" w="sm" type="none"/>
                <a:tailEnd len="sm" w="sm" type="none"/>
              </a:ln>
            </p:spPr>
          </p:cxnSp>
          <p:cxnSp>
            <p:nvCxnSpPr>
              <p:cNvPr id="186" name="Google Shape;186;p66"/>
              <p:cNvCxnSpPr/>
              <p:nvPr/>
            </p:nvCxnSpPr>
            <p:spPr>
              <a:xfrm flipH="1" rot="10800000">
                <a:off x="1974958" y="2019015"/>
                <a:ext cx="463440" cy="388892"/>
              </a:xfrm>
              <a:prstGeom prst="straightConnector1">
                <a:avLst/>
              </a:prstGeom>
              <a:noFill/>
              <a:ln cap="rnd" cmpd="sng" w="38100">
                <a:solidFill>
                  <a:srgbClr val="0072FF"/>
                </a:solidFill>
                <a:prstDash val="solid"/>
                <a:round/>
                <a:headEnd len="sm" w="sm" type="none"/>
                <a:tailEnd len="sm" w="sm" type="none"/>
              </a:ln>
            </p:spPr>
          </p:cxnSp>
          <p:cxnSp>
            <p:nvCxnSpPr>
              <p:cNvPr id="187" name="Google Shape;187;p66"/>
              <p:cNvCxnSpPr/>
              <p:nvPr/>
            </p:nvCxnSpPr>
            <p:spPr>
              <a:xfrm>
                <a:off x="2438398" y="2019015"/>
                <a:ext cx="1080167" cy="0"/>
              </a:xfrm>
              <a:prstGeom prst="straightConnector1">
                <a:avLst/>
              </a:prstGeom>
              <a:noFill/>
              <a:ln cap="rnd" cmpd="sng" w="38100">
                <a:solidFill>
                  <a:srgbClr val="0072FF"/>
                </a:solidFill>
                <a:prstDash val="solid"/>
                <a:round/>
                <a:headEnd len="sm" w="sm" type="none"/>
                <a:tailEnd len="sm" w="sm" type="none"/>
              </a:ln>
            </p:spPr>
          </p:cxnSp>
        </p:grpSp>
        <p:grpSp>
          <p:nvGrpSpPr>
            <p:cNvPr id="188" name="Google Shape;188;p66"/>
            <p:cNvGrpSpPr/>
            <p:nvPr/>
          </p:nvGrpSpPr>
          <p:grpSpPr>
            <a:xfrm flipH="1" rot="10800000">
              <a:off x="-1259888" y="4408929"/>
              <a:ext cx="3835321" cy="547270"/>
              <a:chOff x="-1" y="1860637"/>
              <a:chExt cx="3835321" cy="547270"/>
            </a:xfrm>
          </p:grpSpPr>
          <p:sp>
            <p:nvSpPr>
              <p:cNvPr id="189" name="Google Shape;189;p66"/>
              <p:cNvSpPr/>
              <p:nvPr/>
            </p:nvSpPr>
            <p:spPr>
              <a:xfrm>
                <a:off x="3518565" y="1860637"/>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90" name="Google Shape;190;p66"/>
              <p:cNvCxnSpPr/>
              <p:nvPr/>
            </p:nvCxnSpPr>
            <p:spPr>
              <a:xfrm>
                <a:off x="-1" y="2407907"/>
                <a:ext cx="1985654" cy="0"/>
              </a:xfrm>
              <a:prstGeom prst="straightConnector1">
                <a:avLst/>
              </a:prstGeom>
              <a:noFill/>
              <a:ln cap="rnd" cmpd="sng" w="38100">
                <a:solidFill>
                  <a:srgbClr val="0072FF"/>
                </a:solidFill>
                <a:prstDash val="solid"/>
                <a:round/>
                <a:headEnd len="sm" w="sm" type="none"/>
                <a:tailEnd len="sm" w="sm" type="none"/>
              </a:ln>
            </p:spPr>
          </p:cxnSp>
          <p:cxnSp>
            <p:nvCxnSpPr>
              <p:cNvPr id="191" name="Google Shape;191;p66"/>
              <p:cNvCxnSpPr/>
              <p:nvPr/>
            </p:nvCxnSpPr>
            <p:spPr>
              <a:xfrm flipH="1" rot="10800000">
                <a:off x="1974958" y="2019015"/>
                <a:ext cx="463440" cy="388892"/>
              </a:xfrm>
              <a:prstGeom prst="straightConnector1">
                <a:avLst/>
              </a:prstGeom>
              <a:noFill/>
              <a:ln cap="rnd" cmpd="sng" w="38100">
                <a:solidFill>
                  <a:srgbClr val="0072FF"/>
                </a:solidFill>
                <a:prstDash val="solid"/>
                <a:round/>
                <a:headEnd len="sm" w="sm" type="none"/>
                <a:tailEnd len="sm" w="sm" type="none"/>
              </a:ln>
            </p:spPr>
          </p:cxnSp>
          <p:cxnSp>
            <p:nvCxnSpPr>
              <p:cNvPr id="192" name="Google Shape;192;p66"/>
              <p:cNvCxnSpPr/>
              <p:nvPr/>
            </p:nvCxnSpPr>
            <p:spPr>
              <a:xfrm>
                <a:off x="2438398" y="2019015"/>
                <a:ext cx="1080167" cy="0"/>
              </a:xfrm>
              <a:prstGeom prst="straightConnector1">
                <a:avLst/>
              </a:prstGeom>
              <a:noFill/>
              <a:ln cap="rnd" cmpd="sng" w="38100">
                <a:solidFill>
                  <a:srgbClr val="0072FF"/>
                </a:solidFill>
                <a:prstDash val="solid"/>
                <a:round/>
                <a:headEnd len="sm" w="sm" type="none"/>
                <a:tailEnd len="sm" w="sm" type="none"/>
              </a:ln>
            </p:spPr>
          </p:cxnSp>
        </p:grpSp>
        <p:grpSp>
          <p:nvGrpSpPr>
            <p:cNvPr id="193" name="Google Shape;193;p66"/>
            <p:cNvGrpSpPr/>
            <p:nvPr/>
          </p:nvGrpSpPr>
          <p:grpSpPr>
            <a:xfrm>
              <a:off x="-1252333" y="2715185"/>
              <a:ext cx="2776521" cy="436736"/>
              <a:chOff x="-26865" y="2715185"/>
              <a:chExt cx="2776521" cy="436736"/>
            </a:xfrm>
          </p:grpSpPr>
          <p:cxnSp>
            <p:nvCxnSpPr>
              <p:cNvPr id="194" name="Google Shape;194;p66"/>
              <p:cNvCxnSpPr/>
              <p:nvPr/>
            </p:nvCxnSpPr>
            <p:spPr>
              <a:xfrm>
                <a:off x="-26865" y="3151921"/>
                <a:ext cx="1402723" cy="0"/>
              </a:xfrm>
              <a:prstGeom prst="straightConnector1">
                <a:avLst/>
              </a:prstGeom>
              <a:noFill/>
              <a:ln cap="rnd" cmpd="sng" w="38100">
                <a:solidFill>
                  <a:srgbClr val="0072FF"/>
                </a:solidFill>
                <a:prstDash val="solid"/>
                <a:round/>
                <a:headEnd len="sm" w="sm" type="none"/>
                <a:tailEnd len="sm" w="sm" type="none"/>
              </a:ln>
            </p:spPr>
          </p:cxnSp>
          <p:cxnSp>
            <p:nvCxnSpPr>
              <p:cNvPr id="195" name="Google Shape;195;p66"/>
              <p:cNvCxnSpPr/>
              <p:nvPr/>
            </p:nvCxnSpPr>
            <p:spPr>
              <a:xfrm flipH="1" rot="10800000">
                <a:off x="1368303" y="2877197"/>
                <a:ext cx="327387" cy="274724"/>
              </a:xfrm>
              <a:prstGeom prst="straightConnector1">
                <a:avLst/>
              </a:prstGeom>
              <a:noFill/>
              <a:ln cap="rnd" cmpd="sng" w="38100">
                <a:solidFill>
                  <a:srgbClr val="0072FF"/>
                </a:solidFill>
                <a:prstDash val="solid"/>
                <a:round/>
                <a:headEnd len="sm" w="sm" type="none"/>
                <a:tailEnd len="sm" w="sm" type="none"/>
              </a:ln>
            </p:spPr>
          </p:cxnSp>
          <p:cxnSp>
            <p:nvCxnSpPr>
              <p:cNvPr id="196" name="Google Shape;196;p66"/>
              <p:cNvCxnSpPr/>
              <p:nvPr/>
            </p:nvCxnSpPr>
            <p:spPr>
              <a:xfrm>
                <a:off x="1695690" y="2877197"/>
                <a:ext cx="763061" cy="0"/>
              </a:xfrm>
              <a:prstGeom prst="straightConnector1">
                <a:avLst/>
              </a:prstGeom>
              <a:noFill/>
              <a:ln cap="rnd" cmpd="sng" w="38100">
                <a:solidFill>
                  <a:srgbClr val="0072FF"/>
                </a:solidFill>
                <a:prstDash val="solid"/>
                <a:round/>
                <a:headEnd len="sm" w="sm" type="none"/>
                <a:tailEnd len="sm" w="sm" type="none"/>
              </a:ln>
            </p:spPr>
          </p:cxnSp>
          <p:sp>
            <p:nvSpPr>
              <p:cNvPr id="197" name="Google Shape;197;p66"/>
              <p:cNvSpPr/>
              <p:nvPr/>
            </p:nvSpPr>
            <p:spPr>
              <a:xfrm>
                <a:off x="2432901" y="2715185"/>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98" name="Google Shape;198;p66"/>
            <p:cNvGrpSpPr/>
            <p:nvPr/>
          </p:nvGrpSpPr>
          <p:grpSpPr>
            <a:xfrm>
              <a:off x="-1225468" y="3843225"/>
              <a:ext cx="2802371" cy="433101"/>
              <a:chOff x="-34420" y="3843718"/>
              <a:chExt cx="2802371" cy="433101"/>
            </a:xfrm>
          </p:grpSpPr>
          <p:cxnSp>
            <p:nvCxnSpPr>
              <p:cNvPr id="199" name="Google Shape;199;p66"/>
              <p:cNvCxnSpPr/>
              <p:nvPr/>
            </p:nvCxnSpPr>
            <p:spPr>
              <a:xfrm>
                <a:off x="-34420" y="3843718"/>
                <a:ext cx="1402723" cy="0"/>
              </a:xfrm>
              <a:prstGeom prst="straightConnector1">
                <a:avLst/>
              </a:prstGeom>
              <a:noFill/>
              <a:ln cap="rnd" cmpd="sng" w="38100">
                <a:solidFill>
                  <a:srgbClr val="0072FF"/>
                </a:solidFill>
                <a:prstDash val="solid"/>
                <a:round/>
                <a:headEnd len="sm" w="sm" type="none"/>
                <a:tailEnd len="sm" w="sm" type="none"/>
              </a:ln>
            </p:spPr>
          </p:cxnSp>
          <p:cxnSp>
            <p:nvCxnSpPr>
              <p:cNvPr id="200" name="Google Shape;200;p66"/>
              <p:cNvCxnSpPr/>
              <p:nvPr/>
            </p:nvCxnSpPr>
            <p:spPr>
              <a:xfrm>
                <a:off x="1360748" y="3843718"/>
                <a:ext cx="327387" cy="274724"/>
              </a:xfrm>
              <a:prstGeom prst="straightConnector1">
                <a:avLst/>
              </a:prstGeom>
              <a:noFill/>
              <a:ln cap="rnd" cmpd="sng" w="38100">
                <a:solidFill>
                  <a:srgbClr val="0072FF"/>
                </a:solidFill>
                <a:prstDash val="solid"/>
                <a:round/>
                <a:headEnd len="sm" w="sm" type="none"/>
                <a:tailEnd len="sm" w="sm" type="none"/>
              </a:ln>
            </p:spPr>
          </p:cxnSp>
          <p:cxnSp>
            <p:nvCxnSpPr>
              <p:cNvPr id="201" name="Google Shape;201;p66"/>
              <p:cNvCxnSpPr/>
              <p:nvPr/>
            </p:nvCxnSpPr>
            <p:spPr>
              <a:xfrm>
                <a:off x="1688135" y="4118442"/>
                <a:ext cx="763061" cy="0"/>
              </a:xfrm>
              <a:prstGeom prst="straightConnector1">
                <a:avLst/>
              </a:prstGeom>
              <a:noFill/>
              <a:ln cap="rnd" cmpd="sng" w="38100">
                <a:solidFill>
                  <a:srgbClr val="0072FF"/>
                </a:solidFill>
                <a:prstDash val="solid"/>
                <a:round/>
                <a:headEnd len="sm" w="sm" type="none"/>
                <a:tailEnd len="sm" w="sm" type="none"/>
              </a:ln>
            </p:spPr>
          </p:cxnSp>
          <p:sp>
            <p:nvSpPr>
              <p:cNvPr id="202" name="Google Shape;202;p66"/>
              <p:cNvSpPr/>
              <p:nvPr/>
            </p:nvSpPr>
            <p:spPr>
              <a:xfrm>
                <a:off x="2451196" y="3960064"/>
                <a:ext cx="316755" cy="316755"/>
              </a:xfrm>
              <a:prstGeom prst="ellipse">
                <a:avLst/>
              </a:prstGeom>
              <a:gradFill>
                <a:gsLst>
                  <a:gs pos="0">
                    <a:srgbClr val="0072FF"/>
                  </a:gs>
                  <a:gs pos="100000">
                    <a:srgbClr val="00C6FF"/>
                  </a:gs>
                </a:gsLst>
                <a:lin ang="2700000" scaled="0"/>
              </a:gradFill>
              <a:ln cap="rnd" cmpd="sng" w="9525">
                <a:solidFill>
                  <a:srgbClr val="0072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sp>
        <p:nvSpPr>
          <p:cNvPr id="203" name="Google Shape;203;p66"/>
          <p:cNvSpPr/>
          <p:nvPr/>
        </p:nvSpPr>
        <p:spPr>
          <a:xfrm>
            <a:off x="11924591" y="6583140"/>
            <a:ext cx="233916" cy="23391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204" name="Google Shape;204;p66"/>
          <p:cNvSpPr txBox="1"/>
          <p:nvPr>
            <p:ph idx="12" type="sldNum"/>
          </p:nvPr>
        </p:nvSpPr>
        <p:spPr>
          <a:xfrm>
            <a:off x="11900400" y="6566400"/>
            <a:ext cx="291600" cy="2916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700">
                <a:solidFill>
                  <a:schemeClr val="dk1"/>
                </a:solidFill>
                <a:latin typeface="Arial"/>
                <a:ea typeface="Arial"/>
                <a:cs typeface="Arial"/>
                <a:sym typeface="Arial"/>
              </a:defRPr>
            </a:lvl1pPr>
            <a:lvl2pPr indent="0" lvl="1" marL="0" algn="ctr">
              <a:spcBef>
                <a:spcPts val="0"/>
              </a:spcBef>
              <a:buNone/>
              <a:defRPr sz="700">
                <a:solidFill>
                  <a:schemeClr val="dk1"/>
                </a:solidFill>
                <a:latin typeface="Arial"/>
                <a:ea typeface="Arial"/>
                <a:cs typeface="Arial"/>
                <a:sym typeface="Arial"/>
              </a:defRPr>
            </a:lvl2pPr>
            <a:lvl3pPr indent="0" lvl="2" marL="0" algn="ctr">
              <a:spcBef>
                <a:spcPts val="0"/>
              </a:spcBef>
              <a:buNone/>
              <a:defRPr sz="700">
                <a:solidFill>
                  <a:schemeClr val="dk1"/>
                </a:solidFill>
                <a:latin typeface="Arial"/>
                <a:ea typeface="Arial"/>
                <a:cs typeface="Arial"/>
                <a:sym typeface="Arial"/>
              </a:defRPr>
            </a:lvl3pPr>
            <a:lvl4pPr indent="0" lvl="3" marL="0" algn="ctr">
              <a:spcBef>
                <a:spcPts val="0"/>
              </a:spcBef>
              <a:buNone/>
              <a:defRPr sz="700">
                <a:solidFill>
                  <a:schemeClr val="dk1"/>
                </a:solidFill>
                <a:latin typeface="Arial"/>
                <a:ea typeface="Arial"/>
                <a:cs typeface="Arial"/>
                <a:sym typeface="Arial"/>
              </a:defRPr>
            </a:lvl4pPr>
            <a:lvl5pPr indent="0" lvl="4" marL="0" algn="ctr">
              <a:spcBef>
                <a:spcPts val="0"/>
              </a:spcBef>
              <a:buNone/>
              <a:defRPr sz="700">
                <a:solidFill>
                  <a:schemeClr val="dk1"/>
                </a:solidFill>
                <a:latin typeface="Arial"/>
                <a:ea typeface="Arial"/>
                <a:cs typeface="Arial"/>
                <a:sym typeface="Arial"/>
              </a:defRPr>
            </a:lvl5pPr>
            <a:lvl6pPr indent="0" lvl="5" marL="0" algn="ctr">
              <a:spcBef>
                <a:spcPts val="0"/>
              </a:spcBef>
              <a:buNone/>
              <a:defRPr sz="700">
                <a:solidFill>
                  <a:schemeClr val="dk1"/>
                </a:solidFill>
                <a:latin typeface="Arial"/>
                <a:ea typeface="Arial"/>
                <a:cs typeface="Arial"/>
                <a:sym typeface="Arial"/>
              </a:defRPr>
            </a:lvl6pPr>
            <a:lvl7pPr indent="0" lvl="6" marL="0" algn="ctr">
              <a:spcBef>
                <a:spcPts val="0"/>
              </a:spcBef>
              <a:buNone/>
              <a:defRPr sz="700">
                <a:solidFill>
                  <a:schemeClr val="dk1"/>
                </a:solidFill>
                <a:latin typeface="Arial"/>
                <a:ea typeface="Arial"/>
                <a:cs typeface="Arial"/>
                <a:sym typeface="Arial"/>
              </a:defRPr>
            </a:lvl7pPr>
            <a:lvl8pPr indent="0" lvl="7" marL="0" algn="ctr">
              <a:spcBef>
                <a:spcPts val="0"/>
              </a:spcBef>
              <a:buNone/>
              <a:defRPr sz="700">
                <a:solidFill>
                  <a:schemeClr val="dk1"/>
                </a:solidFill>
                <a:latin typeface="Arial"/>
                <a:ea typeface="Arial"/>
                <a:cs typeface="Arial"/>
                <a:sym typeface="Arial"/>
              </a:defRPr>
            </a:lvl8pPr>
            <a:lvl9pPr indent="0" lvl="8" marL="0" algn="ctr">
              <a:spcBef>
                <a:spcPts val="0"/>
              </a:spcBef>
              <a:buNone/>
              <a:defRPr sz="700">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05" name="Google Shape;205;p66"/>
          <p:cNvSpPr txBox="1"/>
          <p:nvPr/>
        </p:nvSpPr>
        <p:spPr>
          <a:xfrm>
            <a:off x="4702630" y="640081"/>
            <a:ext cx="3028822" cy="646331"/>
          </a:xfrm>
          <a:prstGeom prst="rect">
            <a:avLst/>
          </a:prstGeom>
          <a:gradFill>
            <a:gsLst>
              <a:gs pos="0">
                <a:srgbClr val="0072FF"/>
              </a:gs>
              <a:gs pos="100000">
                <a:srgbClr val="00C6FF"/>
              </a:gs>
            </a:gsLst>
            <a:path path="circle">
              <a:fillToRect b="50%" l="50%" r="50%" t="50%"/>
            </a:path>
            <a:tileRect/>
          </a:gra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3600">
                <a:solidFill>
                  <a:schemeClr val="lt1"/>
                </a:solidFill>
                <a:latin typeface="Times New Roman"/>
                <a:ea typeface="Times New Roman"/>
                <a:cs typeface="Times New Roman"/>
                <a:sym typeface="Times New Roman"/>
              </a:rPr>
              <a:t>NỘI DUNG</a:t>
            </a:r>
            <a:endParaRPr/>
          </a:p>
        </p:txBody>
      </p:sp>
      <p:sp>
        <p:nvSpPr>
          <p:cNvPr id="206" name="Google Shape;206;p66"/>
          <p:cNvSpPr txBox="1"/>
          <p:nvPr>
            <p:ph idx="1" type="body"/>
          </p:nvPr>
        </p:nvSpPr>
        <p:spPr>
          <a:xfrm>
            <a:off x="2735144" y="1286346"/>
            <a:ext cx="6721714" cy="4699000"/>
          </a:xfrm>
          <a:prstGeom prst="rect">
            <a:avLst/>
          </a:prstGeom>
          <a:noFill/>
          <a:ln>
            <a:noFill/>
          </a:ln>
        </p:spPr>
        <p:txBody>
          <a:bodyPr anchorCtr="0" anchor="ctr" bIns="45700" lIns="91425" spcFirstLastPara="1" rIns="91425" wrap="square" tIns="45700">
            <a:normAutofit/>
          </a:bodyPr>
          <a:lstStyle>
            <a:lvl1pPr indent="-368300" lvl="0" marL="457200" algn="just">
              <a:lnSpc>
                <a:spcPct val="90000"/>
              </a:lnSpc>
              <a:spcBef>
                <a:spcPts val="1000"/>
              </a:spcBef>
              <a:spcAft>
                <a:spcPts val="0"/>
              </a:spcAft>
              <a:buClr>
                <a:schemeClr val="dk1"/>
              </a:buClr>
              <a:buSzPts val="2200"/>
              <a:buFont typeface="Calibri"/>
              <a:buAutoNum type="arabicPeriod"/>
              <a:defRPr sz="2200">
                <a:latin typeface="Arial"/>
                <a:ea typeface="Arial"/>
                <a:cs typeface="Arial"/>
                <a:sym typeface="Arial"/>
              </a:defRPr>
            </a:lvl1pPr>
            <a:lvl2pPr indent="-381000" lvl="1" marL="914400" algn="ctr">
              <a:lnSpc>
                <a:spcPct val="90000"/>
              </a:lnSpc>
              <a:spcBef>
                <a:spcPts val="500"/>
              </a:spcBef>
              <a:spcAft>
                <a:spcPts val="0"/>
              </a:spcAft>
              <a:buClr>
                <a:schemeClr val="dk1"/>
              </a:buClr>
              <a:buSzPts val="2400"/>
              <a:buFont typeface="Calibri"/>
              <a:buAutoNum type="arabicPeriod"/>
              <a:defRPr>
                <a:latin typeface="Arial"/>
                <a:ea typeface="Arial"/>
                <a:cs typeface="Arial"/>
                <a:sym typeface="Arial"/>
              </a:defRPr>
            </a:lvl2pPr>
            <a:lvl3pPr indent="-355600" lvl="2" marL="1371600" algn="ctr">
              <a:lnSpc>
                <a:spcPct val="90000"/>
              </a:lnSpc>
              <a:spcBef>
                <a:spcPts val="500"/>
              </a:spcBef>
              <a:spcAft>
                <a:spcPts val="0"/>
              </a:spcAft>
              <a:buClr>
                <a:schemeClr val="dk1"/>
              </a:buClr>
              <a:buSzPts val="2000"/>
              <a:buFont typeface="Calibri"/>
              <a:buAutoNum type="arabicPeriod"/>
              <a:defRPr>
                <a:latin typeface="Arial"/>
                <a:ea typeface="Arial"/>
                <a:cs typeface="Arial"/>
                <a:sym typeface="Arial"/>
              </a:defRPr>
            </a:lvl3pPr>
            <a:lvl4pPr indent="-342900" lvl="3" marL="1828800" algn="ctr">
              <a:lnSpc>
                <a:spcPct val="90000"/>
              </a:lnSpc>
              <a:spcBef>
                <a:spcPts val="500"/>
              </a:spcBef>
              <a:spcAft>
                <a:spcPts val="0"/>
              </a:spcAft>
              <a:buClr>
                <a:schemeClr val="dk1"/>
              </a:buClr>
              <a:buSzPts val="1800"/>
              <a:buFont typeface="Calibri"/>
              <a:buAutoNum type="arabicPeriod"/>
              <a:defRPr>
                <a:latin typeface="Arial"/>
                <a:ea typeface="Arial"/>
                <a:cs typeface="Arial"/>
                <a:sym typeface="Arial"/>
              </a:defRPr>
            </a:lvl4pPr>
            <a:lvl5pPr indent="-342900" lvl="4" marL="2286000" algn="ctr">
              <a:lnSpc>
                <a:spcPct val="90000"/>
              </a:lnSpc>
              <a:spcBef>
                <a:spcPts val="500"/>
              </a:spcBef>
              <a:spcAft>
                <a:spcPts val="0"/>
              </a:spcAft>
              <a:buClr>
                <a:schemeClr val="dk1"/>
              </a:buClr>
              <a:buSzPts val="1800"/>
              <a:buFont typeface="Calibri"/>
              <a:buAutoNum type="arabicPeriod"/>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7" name="Google Shape;207;p66"/>
          <p:cNvSpPr/>
          <p:nvPr/>
        </p:nvSpPr>
        <p:spPr>
          <a:xfrm rot="10800000">
            <a:off x="0" y="0"/>
            <a:ext cx="715617" cy="616911"/>
          </a:xfrm>
          <a:prstGeom prst="triangle">
            <a:avLst>
              <a:gd fmla="val 100000" name="adj"/>
            </a:avLst>
          </a:prstGeom>
          <a:solidFill>
            <a:srgbClr val="0072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08" name="Google Shape;208;p66"/>
          <p:cNvGrpSpPr/>
          <p:nvPr/>
        </p:nvGrpSpPr>
        <p:grpSpPr>
          <a:xfrm>
            <a:off x="58527" y="40944"/>
            <a:ext cx="2869771" cy="886519"/>
            <a:chOff x="44879" y="27296"/>
            <a:chExt cx="2869771" cy="886519"/>
          </a:xfrm>
        </p:grpSpPr>
        <p:cxnSp>
          <p:nvCxnSpPr>
            <p:cNvPr id="209" name="Google Shape;209;p66"/>
            <p:cNvCxnSpPr/>
            <p:nvPr/>
          </p:nvCxnSpPr>
          <p:spPr>
            <a:xfrm rot="10800000">
              <a:off x="766351" y="34631"/>
              <a:ext cx="2148299" cy="0"/>
            </a:xfrm>
            <a:prstGeom prst="straightConnector1">
              <a:avLst/>
            </a:prstGeom>
            <a:noFill/>
            <a:ln cap="flat" cmpd="sng" w="38100">
              <a:solidFill>
                <a:srgbClr val="00C6FF"/>
              </a:solidFill>
              <a:prstDash val="solid"/>
              <a:miter lim="800000"/>
              <a:headEnd len="sm" w="sm" type="none"/>
              <a:tailEnd len="sm" w="sm" type="none"/>
            </a:ln>
          </p:spPr>
        </p:cxnSp>
        <p:cxnSp>
          <p:nvCxnSpPr>
            <p:cNvPr id="210" name="Google Shape;210;p66"/>
            <p:cNvCxnSpPr/>
            <p:nvPr/>
          </p:nvCxnSpPr>
          <p:spPr>
            <a:xfrm flipH="1">
              <a:off x="44879" y="27296"/>
              <a:ext cx="737495" cy="644210"/>
            </a:xfrm>
            <a:prstGeom prst="straightConnector1">
              <a:avLst/>
            </a:prstGeom>
            <a:noFill/>
            <a:ln cap="flat" cmpd="sng" w="38100">
              <a:solidFill>
                <a:srgbClr val="00C6FF"/>
              </a:solidFill>
              <a:prstDash val="solid"/>
              <a:miter lim="800000"/>
              <a:headEnd len="sm" w="sm" type="none"/>
              <a:tailEnd len="sm" w="sm" type="none"/>
            </a:ln>
          </p:spPr>
        </p:cxnSp>
        <p:cxnSp>
          <p:nvCxnSpPr>
            <p:cNvPr id="211" name="Google Shape;211;p66"/>
            <p:cNvCxnSpPr/>
            <p:nvPr/>
          </p:nvCxnSpPr>
          <p:spPr>
            <a:xfrm rot="10800000">
              <a:off x="52214" y="654128"/>
              <a:ext cx="0" cy="259687"/>
            </a:xfrm>
            <a:prstGeom prst="straightConnector1">
              <a:avLst/>
            </a:prstGeom>
            <a:noFill/>
            <a:ln cap="flat" cmpd="sng" w="38100">
              <a:solidFill>
                <a:srgbClr val="00C6FF"/>
              </a:solidFill>
              <a:prstDash val="solid"/>
              <a:miter lim="800000"/>
              <a:headEnd len="sm" w="sm" type="none"/>
              <a:tailEnd len="sm" w="sm" type="none"/>
            </a:ln>
          </p:spPr>
        </p:cxnSp>
      </p:grpSp>
      <p:pic>
        <p:nvPicPr>
          <p:cNvPr descr="A picture containing clipart, vector graphics&#10;&#10;Description automatically generated" id="212" name="Google Shape;212;p66"/>
          <p:cNvPicPr preferRelativeResize="0"/>
          <p:nvPr/>
        </p:nvPicPr>
        <p:blipFill rotWithShape="1">
          <a:blip r:embed="rId2">
            <a:alphaModFix/>
          </a:blip>
          <a:srcRect b="0" l="0" r="0" t="0"/>
          <a:stretch/>
        </p:blipFill>
        <p:spPr>
          <a:xfrm>
            <a:off x="412638" y="362637"/>
            <a:ext cx="544288" cy="450213"/>
          </a:xfrm>
          <a:prstGeom prst="rect">
            <a:avLst/>
          </a:prstGeom>
          <a:noFill/>
          <a:ln>
            <a:noFill/>
          </a:ln>
        </p:spPr>
      </p:pic>
      <p:sp>
        <p:nvSpPr>
          <p:cNvPr id="213" name="Google Shape;213;p66"/>
          <p:cNvSpPr txBox="1"/>
          <p:nvPr>
            <p:ph idx="10" type="dt"/>
          </p:nvPr>
        </p:nvSpPr>
        <p:spPr>
          <a:xfrm>
            <a:off x="796022" y="6454635"/>
            <a:ext cx="2132276" cy="2668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100">
                <a:solidFill>
                  <a:srgbClr val="8B8C95"/>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êu đề chương">
  <p:cSld name="1_Tiêu đề chương">
    <p:spTree>
      <p:nvGrpSpPr>
        <p:cNvPr id="214" name="Shape 214"/>
        <p:cNvGrpSpPr/>
        <p:nvPr/>
      </p:nvGrpSpPr>
      <p:grpSpPr>
        <a:xfrm>
          <a:off x="0" y="0"/>
          <a:ext cx="0" cy="0"/>
          <a:chOff x="0" y="0"/>
          <a:chExt cx="0" cy="0"/>
        </a:xfrm>
      </p:grpSpPr>
      <p:pic>
        <p:nvPicPr>
          <p:cNvPr descr="Background pattern&#10;&#10;Description automatically generated" id="215" name="Google Shape;215;p67"/>
          <p:cNvPicPr preferRelativeResize="0"/>
          <p:nvPr/>
        </p:nvPicPr>
        <p:blipFill rotWithShape="1">
          <a:blip r:embed="rId2">
            <a:alphaModFix/>
          </a:blip>
          <a:srcRect b="0" l="0" r="0" t="0"/>
          <a:stretch/>
        </p:blipFill>
        <p:spPr>
          <a:xfrm>
            <a:off x="-1" y="-1"/>
            <a:ext cx="12192001" cy="6854889"/>
          </a:xfrm>
          <a:prstGeom prst="rect">
            <a:avLst/>
          </a:prstGeom>
          <a:noFill/>
          <a:ln>
            <a:noFill/>
          </a:ln>
        </p:spPr>
      </p:pic>
      <p:sp>
        <p:nvSpPr>
          <p:cNvPr id="216" name="Google Shape;216;p67"/>
          <p:cNvSpPr/>
          <p:nvPr/>
        </p:nvSpPr>
        <p:spPr>
          <a:xfrm>
            <a:off x="0" y="0"/>
            <a:ext cx="12192000" cy="6858000"/>
          </a:xfrm>
          <a:prstGeom prst="rect">
            <a:avLst/>
          </a:prstGeom>
          <a:gradFill>
            <a:gsLst>
              <a:gs pos="0">
                <a:srgbClr val="0A4671">
                  <a:alpha val="74901"/>
                </a:srgbClr>
              </a:gs>
              <a:gs pos="100000">
                <a:srgbClr val="0A467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7" name="Google Shape;217;p67"/>
          <p:cNvSpPr/>
          <p:nvPr/>
        </p:nvSpPr>
        <p:spPr>
          <a:xfrm>
            <a:off x="16026" y="4629289"/>
            <a:ext cx="434350" cy="346950"/>
          </a:xfrm>
          <a:prstGeom prst="rect">
            <a:avLst/>
          </a:prstGeom>
          <a:solidFill>
            <a:srgbClr val="00F7FF"/>
          </a:solidFill>
          <a:ln cap="flat" cmpd="sng" w="12700">
            <a:solidFill>
              <a:srgbClr val="00F7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8" name="Google Shape;218;p67"/>
          <p:cNvSpPr/>
          <p:nvPr/>
        </p:nvSpPr>
        <p:spPr>
          <a:xfrm>
            <a:off x="16026" y="5005641"/>
            <a:ext cx="434350" cy="346950"/>
          </a:xfrm>
          <a:prstGeom prst="rect">
            <a:avLst/>
          </a:prstGeom>
          <a:solidFill>
            <a:srgbClr val="00F7FF"/>
          </a:solidFill>
          <a:ln cap="flat" cmpd="sng" w="12700">
            <a:solidFill>
              <a:srgbClr val="00F7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9" name="Google Shape;219;p67"/>
          <p:cNvSpPr/>
          <p:nvPr/>
        </p:nvSpPr>
        <p:spPr>
          <a:xfrm>
            <a:off x="16026" y="5381993"/>
            <a:ext cx="434350" cy="346950"/>
          </a:xfrm>
          <a:prstGeom prst="rect">
            <a:avLst/>
          </a:prstGeom>
          <a:solidFill>
            <a:srgbClr val="00F7FF"/>
          </a:solidFill>
          <a:ln cap="flat" cmpd="sng" w="12700">
            <a:solidFill>
              <a:srgbClr val="00F7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0" name="Google Shape;220;p67"/>
          <p:cNvSpPr/>
          <p:nvPr/>
        </p:nvSpPr>
        <p:spPr>
          <a:xfrm>
            <a:off x="16026" y="5758345"/>
            <a:ext cx="434350" cy="346950"/>
          </a:xfrm>
          <a:prstGeom prst="rect">
            <a:avLst/>
          </a:prstGeom>
          <a:noFill/>
          <a:ln cap="flat" cmpd="sng" w="12700">
            <a:solidFill>
              <a:srgbClr val="00F7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p67"/>
          <p:cNvSpPr/>
          <p:nvPr/>
        </p:nvSpPr>
        <p:spPr>
          <a:xfrm>
            <a:off x="16026" y="6134697"/>
            <a:ext cx="434350" cy="346950"/>
          </a:xfrm>
          <a:prstGeom prst="rect">
            <a:avLst/>
          </a:prstGeom>
          <a:noFill/>
          <a:ln cap="flat" cmpd="sng" w="12700">
            <a:solidFill>
              <a:srgbClr val="00F7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67"/>
          <p:cNvSpPr/>
          <p:nvPr/>
        </p:nvSpPr>
        <p:spPr>
          <a:xfrm>
            <a:off x="16026" y="6511050"/>
            <a:ext cx="434350" cy="346950"/>
          </a:xfrm>
          <a:prstGeom prst="rect">
            <a:avLst/>
          </a:prstGeom>
          <a:noFill/>
          <a:ln cap="flat" cmpd="sng" w="12700">
            <a:solidFill>
              <a:srgbClr val="00F7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 name="Google Shape;223;p67"/>
          <p:cNvSpPr/>
          <p:nvPr/>
        </p:nvSpPr>
        <p:spPr>
          <a:xfrm rot="10800000">
            <a:off x="0" y="0"/>
            <a:ext cx="715617" cy="616911"/>
          </a:xfrm>
          <a:prstGeom prst="triangle">
            <a:avLst>
              <a:gd fmla="val 100000" name="adj"/>
            </a:avLst>
          </a:prstGeom>
          <a:solidFill>
            <a:srgbClr val="00F7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24" name="Google Shape;224;p67"/>
          <p:cNvGrpSpPr/>
          <p:nvPr/>
        </p:nvGrpSpPr>
        <p:grpSpPr>
          <a:xfrm>
            <a:off x="58527" y="40944"/>
            <a:ext cx="2869771" cy="1563379"/>
            <a:chOff x="44879" y="27296"/>
            <a:chExt cx="2869771" cy="1563379"/>
          </a:xfrm>
        </p:grpSpPr>
        <p:cxnSp>
          <p:nvCxnSpPr>
            <p:cNvPr id="225" name="Google Shape;225;p67"/>
            <p:cNvCxnSpPr/>
            <p:nvPr/>
          </p:nvCxnSpPr>
          <p:spPr>
            <a:xfrm rot="10800000">
              <a:off x="766351" y="34631"/>
              <a:ext cx="2148299" cy="0"/>
            </a:xfrm>
            <a:prstGeom prst="straightConnector1">
              <a:avLst/>
            </a:prstGeom>
            <a:noFill/>
            <a:ln cap="flat" cmpd="sng" w="38100">
              <a:solidFill>
                <a:srgbClr val="00F7FF"/>
              </a:solidFill>
              <a:prstDash val="solid"/>
              <a:miter lim="800000"/>
              <a:headEnd len="sm" w="sm" type="none"/>
              <a:tailEnd len="sm" w="sm" type="none"/>
            </a:ln>
          </p:spPr>
        </p:cxnSp>
        <p:cxnSp>
          <p:nvCxnSpPr>
            <p:cNvPr id="226" name="Google Shape;226;p67"/>
            <p:cNvCxnSpPr/>
            <p:nvPr/>
          </p:nvCxnSpPr>
          <p:spPr>
            <a:xfrm flipH="1">
              <a:off x="44879" y="27296"/>
              <a:ext cx="737495" cy="644210"/>
            </a:xfrm>
            <a:prstGeom prst="straightConnector1">
              <a:avLst/>
            </a:prstGeom>
            <a:noFill/>
            <a:ln cap="flat" cmpd="sng" w="38100">
              <a:solidFill>
                <a:srgbClr val="00F7FF"/>
              </a:solidFill>
              <a:prstDash val="solid"/>
              <a:miter lim="800000"/>
              <a:headEnd len="sm" w="sm" type="none"/>
              <a:tailEnd len="sm" w="sm" type="none"/>
            </a:ln>
          </p:spPr>
        </p:cxnSp>
        <p:cxnSp>
          <p:nvCxnSpPr>
            <p:cNvPr id="227" name="Google Shape;227;p67"/>
            <p:cNvCxnSpPr/>
            <p:nvPr/>
          </p:nvCxnSpPr>
          <p:spPr>
            <a:xfrm rot="10800000">
              <a:off x="52214" y="654128"/>
              <a:ext cx="0" cy="936547"/>
            </a:xfrm>
            <a:prstGeom prst="straightConnector1">
              <a:avLst/>
            </a:prstGeom>
            <a:noFill/>
            <a:ln cap="flat" cmpd="sng" w="38100">
              <a:solidFill>
                <a:srgbClr val="00F7FF"/>
              </a:solidFill>
              <a:prstDash val="solid"/>
              <a:miter lim="800000"/>
              <a:headEnd len="sm" w="sm" type="none"/>
              <a:tailEnd len="sm" w="sm" type="none"/>
            </a:ln>
          </p:spPr>
        </p:cxnSp>
      </p:grpSp>
      <p:sp>
        <p:nvSpPr>
          <p:cNvPr id="228" name="Google Shape;228;p67"/>
          <p:cNvSpPr/>
          <p:nvPr/>
        </p:nvSpPr>
        <p:spPr>
          <a:xfrm>
            <a:off x="11476383" y="6241089"/>
            <a:ext cx="715617" cy="616911"/>
          </a:xfrm>
          <a:prstGeom prst="triangle">
            <a:avLst>
              <a:gd fmla="val 100000" name="adj"/>
            </a:avLst>
          </a:prstGeom>
          <a:solidFill>
            <a:srgbClr val="00F7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29" name="Google Shape;229;p67"/>
          <p:cNvGrpSpPr/>
          <p:nvPr/>
        </p:nvGrpSpPr>
        <p:grpSpPr>
          <a:xfrm rot="10800000">
            <a:off x="9263702" y="5253677"/>
            <a:ext cx="2869771" cy="1563379"/>
            <a:chOff x="44879" y="27296"/>
            <a:chExt cx="2869771" cy="1563379"/>
          </a:xfrm>
        </p:grpSpPr>
        <p:cxnSp>
          <p:nvCxnSpPr>
            <p:cNvPr id="230" name="Google Shape;230;p67"/>
            <p:cNvCxnSpPr/>
            <p:nvPr/>
          </p:nvCxnSpPr>
          <p:spPr>
            <a:xfrm rot="10800000">
              <a:off x="766351" y="34631"/>
              <a:ext cx="2148299" cy="0"/>
            </a:xfrm>
            <a:prstGeom prst="straightConnector1">
              <a:avLst/>
            </a:prstGeom>
            <a:noFill/>
            <a:ln cap="rnd" cmpd="sng" w="38100">
              <a:solidFill>
                <a:srgbClr val="00F7FF"/>
              </a:solidFill>
              <a:prstDash val="solid"/>
              <a:round/>
              <a:headEnd len="sm" w="sm" type="none"/>
              <a:tailEnd len="sm" w="sm" type="none"/>
            </a:ln>
          </p:spPr>
        </p:cxnSp>
        <p:cxnSp>
          <p:nvCxnSpPr>
            <p:cNvPr id="231" name="Google Shape;231;p67"/>
            <p:cNvCxnSpPr/>
            <p:nvPr/>
          </p:nvCxnSpPr>
          <p:spPr>
            <a:xfrm flipH="1">
              <a:off x="44879" y="27296"/>
              <a:ext cx="737495" cy="644210"/>
            </a:xfrm>
            <a:prstGeom prst="straightConnector1">
              <a:avLst/>
            </a:prstGeom>
            <a:noFill/>
            <a:ln cap="rnd" cmpd="sng" w="38100">
              <a:solidFill>
                <a:srgbClr val="00F7FF"/>
              </a:solidFill>
              <a:prstDash val="solid"/>
              <a:round/>
              <a:headEnd len="sm" w="sm" type="none"/>
              <a:tailEnd len="sm" w="sm" type="none"/>
            </a:ln>
          </p:spPr>
        </p:cxnSp>
        <p:cxnSp>
          <p:nvCxnSpPr>
            <p:cNvPr id="232" name="Google Shape;232;p67"/>
            <p:cNvCxnSpPr/>
            <p:nvPr/>
          </p:nvCxnSpPr>
          <p:spPr>
            <a:xfrm rot="10800000">
              <a:off x="52214" y="654128"/>
              <a:ext cx="0" cy="936547"/>
            </a:xfrm>
            <a:prstGeom prst="straightConnector1">
              <a:avLst/>
            </a:prstGeom>
            <a:noFill/>
            <a:ln cap="rnd" cmpd="sng" w="38100">
              <a:solidFill>
                <a:srgbClr val="00F7FF"/>
              </a:solidFill>
              <a:prstDash val="solid"/>
              <a:round/>
              <a:headEnd len="sm" w="sm" type="none"/>
              <a:tailEnd len="sm" w="sm" type="none"/>
            </a:ln>
          </p:spPr>
        </p:cxnSp>
      </p:grpSp>
      <p:sp>
        <p:nvSpPr>
          <p:cNvPr id="233" name="Google Shape;233;p67"/>
          <p:cNvSpPr/>
          <p:nvPr/>
        </p:nvSpPr>
        <p:spPr>
          <a:xfrm>
            <a:off x="11928738" y="6583150"/>
            <a:ext cx="233916" cy="23391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234" name="Google Shape;234;p67"/>
          <p:cNvSpPr/>
          <p:nvPr/>
        </p:nvSpPr>
        <p:spPr>
          <a:xfrm>
            <a:off x="11589537" y="105878"/>
            <a:ext cx="489307" cy="405155"/>
          </a:xfrm>
          <a:custGeom>
            <a:rect b="b" l="l" r="r" t="t"/>
            <a:pathLst>
              <a:path extrusionOk="0" h="405155" w="489307">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 name="Google Shape;235;p67"/>
          <p:cNvSpPr txBox="1"/>
          <p:nvPr>
            <p:ph idx="12" type="sldNum"/>
          </p:nvPr>
        </p:nvSpPr>
        <p:spPr>
          <a:xfrm>
            <a:off x="11899392" y="6542216"/>
            <a:ext cx="292608" cy="31578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700">
                <a:solidFill>
                  <a:schemeClr val="dk1"/>
                </a:solidFill>
                <a:latin typeface="Arial"/>
                <a:ea typeface="Arial"/>
                <a:cs typeface="Arial"/>
                <a:sym typeface="Arial"/>
              </a:defRPr>
            </a:lvl1pPr>
            <a:lvl2pPr indent="0" lvl="1" marL="0" algn="ctr">
              <a:spcBef>
                <a:spcPts val="0"/>
              </a:spcBef>
              <a:buNone/>
              <a:defRPr sz="700">
                <a:solidFill>
                  <a:schemeClr val="dk1"/>
                </a:solidFill>
                <a:latin typeface="Arial"/>
                <a:ea typeface="Arial"/>
                <a:cs typeface="Arial"/>
                <a:sym typeface="Arial"/>
              </a:defRPr>
            </a:lvl2pPr>
            <a:lvl3pPr indent="0" lvl="2" marL="0" algn="ctr">
              <a:spcBef>
                <a:spcPts val="0"/>
              </a:spcBef>
              <a:buNone/>
              <a:defRPr sz="700">
                <a:solidFill>
                  <a:schemeClr val="dk1"/>
                </a:solidFill>
                <a:latin typeface="Arial"/>
                <a:ea typeface="Arial"/>
                <a:cs typeface="Arial"/>
                <a:sym typeface="Arial"/>
              </a:defRPr>
            </a:lvl3pPr>
            <a:lvl4pPr indent="0" lvl="3" marL="0" algn="ctr">
              <a:spcBef>
                <a:spcPts val="0"/>
              </a:spcBef>
              <a:buNone/>
              <a:defRPr sz="700">
                <a:solidFill>
                  <a:schemeClr val="dk1"/>
                </a:solidFill>
                <a:latin typeface="Arial"/>
                <a:ea typeface="Arial"/>
                <a:cs typeface="Arial"/>
                <a:sym typeface="Arial"/>
              </a:defRPr>
            </a:lvl4pPr>
            <a:lvl5pPr indent="0" lvl="4" marL="0" algn="ctr">
              <a:spcBef>
                <a:spcPts val="0"/>
              </a:spcBef>
              <a:buNone/>
              <a:defRPr sz="700">
                <a:solidFill>
                  <a:schemeClr val="dk1"/>
                </a:solidFill>
                <a:latin typeface="Arial"/>
                <a:ea typeface="Arial"/>
                <a:cs typeface="Arial"/>
                <a:sym typeface="Arial"/>
              </a:defRPr>
            </a:lvl5pPr>
            <a:lvl6pPr indent="0" lvl="5" marL="0" algn="ctr">
              <a:spcBef>
                <a:spcPts val="0"/>
              </a:spcBef>
              <a:buNone/>
              <a:defRPr sz="700">
                <a:solidFill>
                  <a:schemeClr val="dk1"/>
                </a:solidFill>
                <a:latin typeface="Arial"/>
                <a:ea typeface="Arial"/>
                <a:cs typeface="Arial"/>
                <a:sym typeface="Arial"/>
              </a:defRPr>
            </a:lvl6pPr>
            <a:lvl7pPr indent="0" lvl="6" marL="0" algn="ctr">
              <a:spcBef>
                <a:spcPts val="0"/>
              </a:spcBef>
              <a:buNone/>
              <a:defRPr sz="700">
                <a:solidFill>
                  <a:schemeClr val="dk1"/>
                </a:solidFill>
                <a:latin typeface="Arial"/>
                <a:ea typeface="Arial"/>
                <a:cs typeface="Arial"/>
                <a:sym typeface="Arial"/>
              </a:defRPr>
            </a:lvl7pPr>
            <a:lvl8pPr indent="0" lvl="7" marL="0" algn="ctr">
              <a:spcBef>
                <a:spcPts val="0"/>
              </a:spcBef>
              <a:buNone/>
              <a:defRPr sz="700">
                <a:solidFill>
                  <a:schemeClr val="dk1"/>
                </a:solidFill>
                <a:latin typeface="Arial"/>
                <a:ea typeface="Arial"/>
                <a:cs typeface="Arial"/>
                <a:sym typeface="Arial"/>
              </a:defRPr>
            </a:lvl8pPr>
            <a:lvl9pPr indent="0" lvl="8" marL="0" algn="ctr">
              <a:spcBef>
                <a:spcPts val="0"/>
              </a:spcBef>
              <a:buNone/>
              <a:defRPr sz="700">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36" name="Google Shape;236;p67"/>
          <p:cNvSpPr txBox="1"/>
          <p:nvPr>
            <p:ph idx="1" type="body"/>
          </p:nvPr>
        </p:nvSpPr>
        <p:spPr>
          <a:xfrm>
            <a:off x="1470930" y="2095027"/>
            <a:ext cx="6264164" cy="884656"/>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00F7FF"/>
              </a:buClr>
              <a:buSzPts val="4400"/>
              <a:buNone/>
              <a:defRPr b="1" sz="4400">
                <a:solidFill>
                  <a:srgbClr val="00F7FF"/>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7" name="Google Shape;237;p67"/>
          <p:cNvSpPr txBox="1"/>
          <p:nvPr>
            <p:ph idx="2" type="body"/>
          </p:nvPr>
        </p:nvSpPr>
        <p:spPr>
          <a:xfrm>
            <a:off x="1470930" y="3169159"/>
            <a:ext cx="8913813" cy="69517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1" sz="2800">
                <a:solidFill>
                  <a:schemeClr val="lt1"/>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8" name="Google Shape;238;p67"/>
          <p:cNvSpPr txBox="1"/>
          <p:nvPr>
            <p:ph idx="3" type="body"/>
          </p:nvPr>
        </p:nvSpPr>
        <p:spPr>
          <a:xfrm>
            <a:off x="1470930" y="4137397"/>
            <a:ext cx="7147030" cy="916698"/>
          </a:xfrm>
          <a:prstGeom prst="rect">
            <a:avLst/>
          </a:prstGeom>
          <a:noFill/>
          <a:ln>
            <a:noFill/>
          </a:ln>
        </p:spPr>
        <p:txBody>
          <a:bodyPr anchorCtr="0" anchor="ctr" bIns="45700" lIns="91425" spcFirstLastPara="1" rIns="91425" wrap="square" tIns="45700">
            <a:normAutofit/>
          </a:bodyPr>
          <a:lstStyle>
            <a:lvl1pPr indent="-228600" lvl="0" marL="457200" algn="l">
              <a:lnSpc>
                <a:spcPct val="150000"/>
              </a:lnSpc>
              <a:spcBef>
                <a:spcPts val="1000"/>
              </a:spcBef>
              <a:spcAft>
                <a:spcPts val="0"/>
              </a:spcAft>
              <a:buClr>
                <a:srgbClr val="F2F2F2"/>
              </a:buClr>
              <a:buSzPts val="1000"/>
              <a:buNone/>
              <a:defRPr sz="1000">
                <a:solidFill>
                  <a:srgbClr val="F2F2F2"/>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9" name="Google Shape;239;p67"/>
          <p:cNvSpPr txBox="1"/>
          <p:nvPr>
            <p:ph idx="4" type="body"/>
          </p:nvPr>
        </p:nvSpPr>
        <p:spPr>
          <a:xfrm>
            <a:off x="8896576" y="5231902"/>
            <a:ext cx="2521280" cy="1577819"/>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rgbClr val="00F7FF"/>
              </a:buClr>
              <a:buSzPts val="12000"/>
              <a:buNone/>
              <a:defRPr b="1" sz="12000">
                <a:solidFill>
                  <a:srgbClr val="00F7FF"/>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40" name="Google Shape;240;p67"/>
          <p:cNvCxnSpPr/>
          <p:nvPr/>
        </p:nvCxnSpPr>
        <p:spPr>
          <a:xfrm>
            <a:off x="1574156" y="2979683"/>
            <a:ext cx="3565003" cy="0"/>
          </a:xfrm>
          <a:prstGeom prst="straightConnector1">
            <a:avLst/>
          </a:prstGeom>
          <a:noFill/>
          <a:ln cap="rnd" cmpd="sng" w="25400">
            <a:solidFill>
              <a:srgbClr val="00F7FF"/>
            </a:solidFill>
            <a:prstDash val="solid"/>
            <a:round/>
            <a:headEnd len="sm" w="sm" type="none"/>
            <a:tailEnd len="sm" w="sm" type="none"/>
          </a:ln>
        </p:spPr>
      </p:cxnSp>
      <p:sp>
        <p:nvSpPr>
          <p:cNvPr id="241" name="Google Shape;241;p67"/>
          <p:cNvSpPr txBox="1"/>
          <p:nvPr>
            <p:ph idx="10" type="dt"/>
          </p:nvPr>
        </p:nvSpPr>
        <p:spPr>
          <a:xfrm>
            <a:off x="838200" y="6481647"/>
            <a:ext cx="2090098" cy="2398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100">
                <a:solidFill>
                  <a:srgbClr val="D8D8D8"/>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67"/>
          <p:cNvSpPr txBox="1"/>
          <p:nvPr>
            <p:ph idx="11" type="ftr"/>
          </p:nvPr>
        </p:nvSpPr>
        <p:spPr>
          <a:xfrm>
            <a:off x="3677478" y="6481647"/>
            <a:ext cx="4475922" cy="2398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100">
                <a:solidFill>
                  <a:srgbClr val="D8D8D8"/>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i dung" type="obj">
  <p:cSld name="OBJECT">
    <p:spTree>
      <p:nvGrpSpPr>
        <p:cNvPr id="243" name="Shape 243"/>
        <p:cNvGrpSpPr/>
        <p:nvPr/>
      </p:nvGrpSpPr>
      <p:grpSpPr>
        <a:xfrm>
          <a:off x="0" y="0"/>
          <a:ext cx="0" cy="0"/>
          <a:chOff x="0" y="0"/>
          <a:chExt cx="0" cy="0"/>
        </a:xfrm>
      </p:grpSpPr>
      <p:sp>
        <p:nvSpPr>
          <p:cNvPr id="244" name="Google Shape;244;p68"/>
          <p:cNvSpPr/>
          <p:nvPr/>
        </p:nvSpPr>
        <p:spPr>
          <a:xfrm rot="10800000">
            <a:off x="-2" y="0"/>
            <a:ext cx="12192000" cy="6858000"/>
          </a:xfrm>
          <a:custGeom>
            <a:rect b="b" l="l" r="r" t="t"/>
            <a:pathLst>
              <a:path extrusionOk="0" h="6858000" w="12192000">
                <a:moveTo>
                  <a:pt x="0" y="616911"/>
                </a:moveTo>
                <a:lnTo>
                  <a:pt x="0" y="0"/>
                </a:lnTo>
                <a:lnTo>
                  <a:pt x="715617" y="0"/>
                </a:lnTo>
                <a:close/>
                <a:moveTo>
                  <a:pt x="12192000" y="6858000"/>
                </a:moveTo>
                <a:lnTo>
                  <a:pt x="11476383" y="6858000"/>
                </a:lnTo>
                <a:lnTo>
                  <a:pt x="12192000" y="6241089"/>
                </a:lnTo>
                <a:close/>
              </a:path>
            </a:pathLst>
          </a:cu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5" name="Google Shape;245;p68"/>
          <p:cNvSpPr/>
          <p:nvPr/>
        </p:nvSpPr>
        <p:spPr>
          <a:xfrm rot="10800000">
            <a:off x="0" y="0"/>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46" name="Google Shape;246;p68"/>
          <p:cNvGrpSpPr/>
          <p:nvPr/>
        </p:nvGrpSpPr>
        <p:grpSpPr>
          <a:xfrm>
            <a:off x="58527" y="54292"/>
            <a:ext cx="2869771" cy="1563379"/>
            <a:chOff x="44879" y="27296"/>
            <a:chExt cx="2869771" cy="1563379"/>
          </a:xfrm>
        </p:grpSpPr>
        <p:cxnSp>
          <p:nvCxnSpPr>
            <p:cNvPr id="247" name="Google Shape;247;p68"/>
            <p:cNvCxnSpPr/>
            <p:nvPr/>
          </p:nvCxnSpPr>
          <p:spPr>
            <a:xfrm rot="10800000">
              <a:off x="766351" y="34631"/>
              <a:ext cx="2148299" cy="0"/>
            </a:xfrm>
            <a:prstGeom prst="straightConnector1">
              <a:avLst/>
            </a:prstGeom>
            <a:noFill/>
            <a:ln cap="flat" cmpd="sng" w="38100">
              <a:solidFill>
                <a:srgbClr val="00C6FF"/>
              </a:solidFill>
              <a:prstDash val="solid"/>
              <a:miter lim="800000"/>
              <a:headEnd len="sm" w="sm" type="none"/>
              <a:tailEnd len="sm" w="sm" type="none"/>
            </a:ln>
          </p:spPr>
        </p:cxnSp>
        <p:cxnSp>
          <p:nvCxnSpPr>
            <p:cNvPr id="248" name="Google Shape;248;p68"/>
            <p:cNvCxnSpPr/>
            <p:nvPr/>
          </p:nvCxnSpPr>
          <p:spPr>
            <a:xfrm flipH="1">
              <a:off x="44879" y="27296"/>
              <a:ext cx="737495" cy="644210"/>
            </a:xfrm>
            <a:prstGeom prst="straightConnector1">
              <a:avLst/>
            </a:prstGeom>
            <a:noFill/>
            <a:ln cap="flat" cmpd="sng" w="38100">
              <a:solidFill>
                <a:srgbClr val="00C6FF"/>
              </a:solidFill>
              <a:prstDash val="solid"/>
              <a:miter lim="800000"/>
              <a:headEnd len="sm" w="sm" type="none"/>
              <a:tailEnd len="sm" w="sm" type="none"/>
            </a:ln>
          </p:spPr>
        </p:cxnSp>
        <p:cxnSp>
          <p:nvCxnSpPr>
            <p:cNvPr id="249" name="Google Shape;249;p68"/>
            <p:cNvCxnSpPr/>
            <p:nvPr/>
          </p:nvCxnSpPr>
          <p:spPr>
            <a:xfrm rot="10800000">
              <a:off x="52214" y="654128"/>
              <a:ext cx="0" cy="936547"/>
            </a:xfrm>
            <a:prstGeom prst="straightConnector1">
              <a:avLst/>
            </a:prstGeom>
            <a:noFill/>
            <a:ln cap="flat" cmpd="sng" w="38100">
              <a:solidFill>
                <a:srgbClr val="00C6FF"/>
              </a:solidFill>
              <a:prstDash val="solid"/>
              <a:miter lim="800000"/>
              <a:headEnd len="sm" w="sm" type="none"/>
              <a:tailEnd len="sm" w="sm" type="none"/>
            </a:ln>
          </p:spPr>
        </p:cxnSp>
      </p:grpSp>
      <p:sp>
        <p:nvSpPr>
          <p:cNvPr id="250" name="Google Shape;250;p68"/>
          <p:cNvSpPr/>
          <p:nvPr/>
        </p:nvSpPr>
        <p:spPr>
          <a:xfrm>
            <a:off x="11476383" y="6241089"/>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1" name="Google Shape;251;p68"/>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a:bodyPr>
          <a:lstStyle>
            <a:lvl1pPr lvl="0" algn="l">
              <a:lnSpc>
                <a:spcPct val="120000"/>
              </a:lnSpc>
              <a:spcBef>
                <a:spcPts val="200"/>
              </a:spcBef>
              <a:spcAft>
                <a:spcPts val="0"/>
              </a:spcAft>
              <a:buClr>
                <a:srgbClr val="0072FF"/>
              </a:buClr>
              <a:buSzPts val="4400"/>
              <a:buFont typeface="Times New Roman"/>
              <a:buNone/>
              <a:defRPr sz="4400"/>
            </a:lvl1pPr>
            <a:lvl2pPr lvl="1">
              <a:spcBef>
                <a:spcPts val="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2" name="Google Shape;252;p68"/>
          <p:cNvSpPr txBox="1"/>
          <p:nvPr>
            <p:ph idx="1" type="body"/>
          </p:nvPr>
        </p:nvSpPr>
        <p:spPr>
          <a:xfrm>
            <a:off x="774145" y="1233824"/>
            <a:ext cx="10579654" cy="4943139"/>
          </a:xfrm>
          <a:prstGeom prst="rect">
            <a:avLst/>
          </a:prstGeom>
          <a:noFill/>
          <a:ln>
            <a:noFill/>
          </a:ln>
        </p:spPr>
        <p:txBody>
          <a:bodyPr anchorCtr="0" anchor="t" bIns="45700" lIns="91425" spcFirstLastPara="1" rIns="91425" wrap="square" tIns="45700">
            <a:normAutofit/>
          </a:bodyPr>
          <a:lstStyle>
            <a:lvl1pPr indent="-406400" lvl="0" marL="457200" algn="just">
              <a:lnSpc>
                <a:spcPct val="130000"/>
              </a:lnSpc>
              <a:spcBef>
                <a:spcPts val="300"/>
              </a:spcBef>
              <a:spcAft>
                <a:spcPts val="0"/>
              </a:spcAft>
              <a:buClr>
                <a:schemeClr val="dk1"/>
              </a:buClr>
              <a:buSzPts val="2800"/>
              <a:buChar char="•"/>
              <a:defRPr>
                <a:latin typeface="Arial"/>
                <a:ea typeface="Arial"/>
                <a:cs typeface="Arial"/>
                <a:sym typeface="Arial"/>
              </a:defRPr>
            </a:lvl1pPr>
            <a:lvl2pPr indent="-381000" lvl="1" marL="914400" algn="just">
              <a:lnSpc>
                <a:spcPct val="130000"/>
              </a:lnSpc>
              <a:spcBef>
                <a:spcPts val="300"/>
              </a:spcBef>
              <a:spcAft>
                <a:spcPts val="0"/>
              </a:spcAft>
              <a:buClr>
                <a:schemeClr val="dk1"/>
              </a:buClr>
              <a:buSzPts val="2400"/>
              <a:buChar char="•"/>
              <a:defRPr>
                <a:latin typeface="Arial"/>
                <a:ea typeface="Arial"/>
                <a:cs typeface="Arial"/>
                <a:sym typeface="Arial"/>
              </a:defRPr>
            </a:lvl2pPr>
            <a:lvl3pPr indent="-355600" lvl="2" marL="1371600" algn="just">
              <a:lnSpc>
                <a:spcPct val="130000"/>
              </a:lnSpc>
              <a:spcBef>
                <a:spcPts val="300"/>
              </a:spcBef>
              <a:spcAft>
                <a:spcPts val="0"/>
              </a:spcAft>
              <a:buClr>
                <a:schemeClr val="dk1"/>
              </a:buClr>
              <a:buSzPts val="2000"/>
              <a:buChar char="•"/>
              <a:defRPr>
                <a:latin typeface="Arial"/>
                <a:ea typeface="Arial"/>
                <a:cs typeface="Arial"/>
                <a:sym typeface="Arial"/>
              </a:defRPr>
            </a:lvl3pPr>
            <a:lvl4pPr indent="-342900" lvl="3" marL="1828800" algn="just">
              <a:lnSpc>
                <a:spcPct val="130000"/>
              </a:lnSpc>
              <a:spcBef>
                <a:spcPts val="300"/>
              </a:spcBef>
              <a:spcAft>
                <a:spcPts val="0"/>
              </a:spcAft>
              <a:buClr>
                <a:schemeClr val="dk1"/>
              </a:buClr>
              <a:buSzPts val="1800"/>
              <a:buChar char="•"/>
              <a:defRPr>
                <a:latin typeface="Arial"/>
                <a:ea typeface="Arial"/>
                <a:cs typeface="Arial"/>
                <a:sym typeface="Arial"/>
              </a:defRPr>
            </a:lvl4pPr>
            <a:lvl5pPr indent="-342900" lvl="4" marL="2286000" algn="just">
              <a:lnSpc>
                <a:spcPct val="130000"/>
              </a:lnSpc>
              <a:spcBef>
                <a:spcPts val="3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3" name="Google Shape;253;p68"/>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100">
                <a:solidFill>
                  <a:srgbClr val="8B8C95"/>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254" name="Google Shape;254;p68"/>
          <p:cNvGrpSpPr/>
          <p:nvPr/>
        </p:nvGrpSpPr>
        <p:grpSpPr>
          <a:xfrm>
            <a:off x="16026" y="4629289"/>
            <a:ext cx="434350" cy="2228711"/>
            <a:chOff x="16026" y="4629289"/>
            <a:chExt cx="434350" cy="2228711"/>
          </a:xfrm>
        </p:grpSpPr>
        <p:sp>
          <p:nvSpPr>
            <p:cNvPr id="255" name="Google Shape;255;p68"/>
            <p:cNvSpPr/>
            <p:nvPr/>
          </p:nvSpPr>
          <p:spPr>
            <a:xfrm>
              <a:off x="16026" y="4629289"/>
              <a:ext cx="434350" cy="346950"/>
            </a:xfrm>
            <a:prstGeom prst="rect">
              <a:avLst/>
            </a:prstGeom>
            <a:gradFill>
              <a:gsLst>
                <a:gs pos="0">
                  <a:srgbClr val="0072FF"/>
                </a:gs>
                <a:gs pos="100000">
                  <a:srgbClr val="00C6FF">
                    <a:alpha val="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6" name="Google Shape;256;p68"/>
            <p:cNvSpPr/>
            <p:nvPr/>
          </p:nvSpPr>
          <p:spPr>
            <a:xfrm>
              <a:off x="16026" y="5005641"/>
              <a:ext cx="434350" cy="346950"/>
            </a:xfrm>
            <a:prstGeom prst="rect">
              <a:avLst/>
            </a:prstGeom>
            <a:gradFill>
              <a:gsLst>
                <a:gs pos="0">
                  <a:srgbClr val="0072FF"/>
                </a:gs>
                <a:gs pos="100000">
                  <a:srgbClr val="00C6FF">
                    <a:alpha val="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7" name="Google Shape;257;p68"/>
            <p:cNvSpPr/>
            <p:nvPr/>
          </p:nvSpPr>
          <p:spPr>
            <a:xfrm>
              <a:off x="16026" y="5381993"/>
              <a:ext cx="434350" cy="346950"/>
            </a:xfrm>
            <a:prstGeom prst="rect">
              <a:avLst/>
            </a:prstGeom>
            <a:gradFill>
              <a:gsLst>
                <a:gs pos="0">
                  <a:srgbClr val="0072FF"/>
                </a:gs>
                <a:gs pos="100000">
                  <a:srgbClr val="00C6FF">
                    <a:alpha val="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8" name="Google Shape;258;p68"/>
            <p:cNvSpPr/>
            <p:nvPr/>
          </p:nvSpPr>
          <p:spPr>
            <a:xfrm>
              <a:off x="16026" y="5758345"/>
              <a:ext cx="434350" cy="346950"/>
            </a:xfrm>
            <a:prstGeom prst="rect">
              <a:avLst/>
            </a:prstGeom>
            <a:gradFill>
              <a:gsLst>
                <a:gs pos="0">
                  <a:srgbClr val="0072FF"/>
                </a:gs>
                <a:gs pos="100000">
                  <a:srgbClr val="00C6FF">
                    <a:alpha val="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9" name="Google Shape;259;p68"/>
            <p:cNvSpPr/>
            <p:nvPr/>
          </p:nvSpPr>
          <p:spPr>
            <a:xfrm>
              <a:off x="16026" y="6134697"/>
              <a:ext cx="434350" cy="346950"/>
            </a:xfrm>
            <a:prstGeom prst="rect">
              <a:avLst/>
            </a:prstGeom>
            <a:gradFill>
              <a:gsLst>
                <a:gs pos="0">
                  <a:srgbClr val="0072FF"/>
                </a:gs>
                <a:gs pos="100000">
                  <a:srgbClr val="00C6FF">
                    <a:alpha val="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0" name="Google Shape;260;p68"/>
            <p:cNvSpPr/>
            <p:nvPr/>
          </p:nvSpPr>
          <p:spPr>
            <a:xfrm>
              <a:off x="16026" y="6511050"/>
              <a:ext cx="434350" cy="346950"/>
            </a:xfrm>
            <a:prstGeom prst="rect">
              <a:avLst/>
            </a:prstGeom>
            <a:gradFill>
              <a:gsLst>
                <a:gs pos="0">
                  <a:srgbClr val="0072FF"/>
                </a:gs>
                <a:gs pos="100000">
                  <a:srgbClr val="00C6FF">
                    <a:alpha val="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61" name="Google Shape;261;p68"/>
          <p:cNvSpPr txBox="1"/>
          <p:nvPr>
            <p:ph idx="10" type="dt"/>
          </p:nvPr>
        </p:nvSpPr>
        <p:spPr>
          <a:xfrm>
            <a:off x="6447446" y="6475620"/>
            <a:ext cx="2090098" cy="26311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100">
                <a:solidFill>
                  <a:srgbClr val="8B8C95"/>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2" name="Google Shape;262;p68"/>
          <p:cNvSpPr/>
          <p:nvPr/>
        </p:nvSpPr>
        <p:spPr>
          <a:xfrm>
            <a:off x="11589537" y="105878"/>
            <a:ext cx="489307" cy="405155"/>
          </a:xfrm>
          <a:custGeom>
            <a:rect b="b" l="l" r="r" t="t"/>
            <a:pathLst>
              <a:path extrusionOk="0" h="405155" w="489307">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 name="Google Shape;263;p68"/>
          <p:cNvSpPr/>
          <p:nvPr/>
        </p:nvSpPr>
        <p:spPr>
          <a:xfrm>
            <a:off x="92963" y="6542941"/>
            <a:ext cx="280476" cy="28047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264" name="Google Shape;264;p68"/>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700">
                <a:solidFill>
                  <a:schemeClr val="dk1"/>
                </a:solidFill>
                <a:latin typeface="Arial"/>
                <a:ea typeface="Arial"/>
                <a:cs typeface="Arial"/>
                <a:sym typeface="Arial"/>
              </a:defRPr>
            </a:lvl1pPr>
            <a:lvl2pPr indent="0" lvl="1" marL="0" algn="ctr">
              <a:spcBef>
                <a:spcPts val="0"/>
              </a:spcBef>
              <a:buNone/>
              <a:defRPr sz="700">
                <a:solidFill>
                  <a:schemeClr val="dk1"/>
                </a:solidFill>
                <a:latin typeface="Arial"/>
                <a:ea typeface="Arial"/>
                <a:cs typeface="Arial"/>
                <a:sym typeface="Arial"/>
              </a:defRPr>
            </a:lvl2pPr>
            <a:lvl3pPr indent="0" lvl="2" marL="0" algn="ctr">
              <a:spcBef>
                <a:spcPts val="0"/>
              </a:spcBef>
              <a:buNone/>
              <a:defRPr sz="700">
                <a:solidFill>
                  <a:schemeClr val="dk1"/>
                </a:solidFill>
                <a:latin typeface="Arial"/>
                <a:ea typeface="Arial"/>
                <a:cs typeface="Arial"/>
                <a:sym typeface="Arial"/>
              </a:defRPr>
            </a:lvl3pPr>
            <a:lvl4pPr indent="0" lvl="3" marL="0" algn="ctr">
              <a:spcBef>
                <a:spcPts val="0"/>
              </a:spcBef>
              <a:buNone/>
              <a:defRPr sz="700">
                <a:solidFill>
                  <a:schemeClr val="dk1"/>
                </a:solidFill>
                <a:latin typeface="Arial"/>
                <a:ea typeface="Arial"/>
                <a:cs typeface="Arial"/>
                <a:sym typeface="Arial"/>
              </a:defRPr>
            </a:lvl4pPr>
            <a:lvl5pPr indent="0" lvl="4" marL="0" algn="ctr">
              <a:spcBef>
                <a:spcPts val="0"/>
              </a:spcBef>
              <a:buNone/>
              <a:defRPr sz="700">
                <a:solidFill>
                  <a:schemeClr val="dk1"/>
                </a:solidFill>
                <a:latin typeface="Arial"/>
                <a:ea typeface="Arial"/>
                <a:cs typeface="Arial"/>
                <a:sym typeface="Arial"/>
              </a:defRPr>
            </a:lvl5pPr>
            <a:lvl6pPr indent="0" lvl="5" marL="0" algn="ctr">
              <a:spcBef>
                <a:spcPts val="0"/>
              </a:spcBef>
              <a:buNone/>
              <a:defRPr sz="700">
                <a:solidFill>
                  <a:schemeClr val="dk1"/>
                </a:solidFill>
                <a:latin typeface="Arial"/>
                <a:ea typeface="Arial"/>
                <a:cs typeface="Arial"/>
                <a:sym typeface="Arial"/>
              </a:defRPr>
            </a:lvl6pPr>
            <a:lvl7pPr indent="0" lvl="6" marL="0" algn="ctr">
              <a:spcBef>
                <a:spcPts val="0"/>
              </a:spcBef>
              <a:buNone/>
              <a:defRPr sz="700">
                <a:solidFill>
                  <a:schemeClr val="dk1"/>
                </a:solidFill>
                <a:latin typeface="Arial"/>
                <a:ea typeface="Arial"/>
                <a:cs typeface="Arial"/>
                <a:sym typeface="Arial"/>
              </a:defRPr>
            </a:lvl7pPr>
            <a:lvl8pPr indent="0" lvl="7" marL="0" algn="ctr">
              <a:spcBef>
                <a:spcPts val="0"/>
              </a:spcBef>
              <a:buNone/>
              <a:defRPr sz="700">
                <a:solidFill>
                  <a:schemeClr val="dk1"/>
                </a:solidFill>
                <a:latin typeface="Arial"/>
                <a:ea typeface="Arial"/>
                <a:cs typeface="Arial"/>
                <a:sym typeface="Arial"/>
              </a:defRPr>
            </a:lvl8pPr>
            <a:lvl9pPr indent="0" lvl="8" marL="0" algn="ctr">
              <a:spcBef>
                <a:spcPts val="0"/>
              </a:spcBef>
              <a:buNone/>
              <a:defRPr sz="700">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grpSp>
        <p:nvGrpSpPr>
          <p:cNvPr id="265" name="Google Shape;265;p68"/>
          <p:cNvGrpSpPr/>
          <p:nvPr/>
        </p:nvGrpSpPr>
        <p:grpSpPr>
          <a:xfrm rot="10800000">
            <a:off x="9265363" y="5246044"/>
            <a:ext cx="2869771" cy="1563379"/>
            <a:chOff x="44879" y="27296"/>
            <a:chExt cx="2869771" cy="1563379"/>
          </a:xfrm>
        </p:grpSpPr>
        <p:cxnSp>
          <p:nvCxnSpPr>
            <p:cNvPr id="266" name="Google Shape;266;p68"/>
            <p:cNvCxnSpPr/>
            <p:nvPr/>
          </p:nvCxnSpPr>
          <p:spPr>
            <a:xfrm rot="10800000">
              <a:off x="766351" y="34631"/>
              <a:ext cx="2148299" cy="0"/>
            </a:xfrm>
            <a:prstGeom prst="straightConnector1">
              <a:avLst/>
            </a:prstGeom>
            <a:noFill/>
            <a:ln cap="flat" cmpd="sng" w="38100">
              <a:solidFill>
                <a:srgbClr val="00C6FF"/>
              </a:solidFill>
              <a:prstDash val="solid"/>
              <a:miter lim="800000"/>
              <a:headEnd len="sm" w="sm" type="none"/>
              <a:tailEnd len="sm" w="sm" type="none"/>
            </a:ln>
          </p:spPr>
        </p:cxnSp>
        <p:cxnSp>
          <p:nvCxnSpPr>
            <p:cNvPr id="267" name="Google Shape;267;p68"/>
            <p:cNvCxnSpPr/>
            <p:nvPr/>
          </p:nvCxnSpPr>
          <p:spPr>
            <a:xfrm flipH="1">
              <a:off x="44879" y="27296"/>
              <a:ext cx="737495" cy="644210"/>
            </a:xfrm>
            <a:prstGeom prst="straightConnector1">
              <a:avLst/>
            </a:prstGeom>
            <a:noFill/>
            <a:ln cap="flat" cmpd="sng" w="38100">
              <a:solidFill>
                <a:srgbClr val="00C6FF"/>
              </a:solidFill>
              <a:prstDash val="solid"/>
              <a:miter lim="800000"/>
              <a:headEnd len="sm" w="sm" type="none"/>
              <a:tailEnd len="sm" w="sm" type="none"/>
            </a:ln>
          </p:spPr>
        </p:cxnSp>
        <p:cxnSp>
          <p:nvCxnSpPr>
            <p:cNvPr id="268" name="Google Shape;268;p68"/>
            <p:cNvCxnSpPr/>
            <p:nvPr/>
          </p:nvCxnSpPr>
          <p:spPr>
            <a:xfrm rot="10800000">
              <a:off x="52214" y="654128"/>
              <a:ext cx="0" cy="936547"/>
            </a:xfrm>
            <a:prstGeom prst="straightConnector1">
              <a:avLst/>
            </a:prstGeom>
            <a:noFill/>
            <a:ln cap="flat" cmpd="sng" w="38100">
              <a:solidFill>
                <a:srgbClr val="00C6FF"/>
              </a:solidFill>
              <a:prstDash val="solid"/>
              <a:miter lim="800000"/>
              <a:headEnd len="sm" w="sm" type="none"/>
              <a:tailEnd len="sm" w="sm"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g trống" type="blank">
  <p:cSld name="BLANK">
    <p:spTree>
      <p:nvGrpSpPr>
        <p:cNvPr id="269" name="Shape 269"/>
        <p:cNvGrpSpPr/>
        <p:nvPr/>
      </p:nvGrpSpPr>
      <p:grpSpPr>
        <a:xfrm>
          <a:off x="0" y="0"/>
          <a:ext cx="0" cy="0"/>
          <a:chOff x="0" y="0"/>
          <a:chExt cx="0" cy="0"/>
        </a:xfrm>
      </p:grpSpPr>
      <p:sp>
        <p:nvSpPr>
          <p:cNvPr id="270" name="Google Shape;270;p69"/>
          <p:cNvSpPr txBox="1"/>
          <p:nvPr>
            <p:ph idx="11" type="ftr"/>
          </p:nvPr>
        </p:nvSpPr>
        <p:spPr>
          <a:xfrm>
            <a:off x="3684104" y="6481647"/>
            <a:ext cx="4823792" cy="2398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100">
                <a:solidFill>
                  <a:srgbClr val="8B8C95"/>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1" name="Google Shape;271;p69"/>
          <p:cNvSpPr/>
          <p:nvPr/>
        </p:nvSpPr>
        <p:spPr>
          <a:xfrm rot="10800000">
            <a:off x="-2" y="0"/>
            <a:ext cx="12192000" cy="6858000"/>
          </a:xfrm>
          <a:custGeom>
            <a:rect b="b" l="l" r="r" t="t"/>
            <a:pathLst>
              <a:path extrusionOk="0" h="6858000" w="12192000">
                <a:moveTo>
                  <a:pt x="0" y="616911"/>
                </a:moveTo>
                <a:lnTo>
                  <a:pt x="0" y="0"/>
                </a:lnTo>
                <a:lnTo>
                  <a:pt x="715617" y="0"/>
                </a:lnTo>
                <a:close/>
                <a:moveTo>
                  <a:pt x="12192000" y="6858000"/>
                </a:moveTo>
                <a:lnTo>
                  <a:pt x="11476383" y="6858000"/>
                </a:lnTo>
                <a:lnTo>
                  <a:pt x="12192000" y="6241089"/>
                </a:lnTo>
                <a:close/>
              </a:path>
            </a:pathLst>
          </a:custGeom>
          <a:blipFill rotWithShape="1">
            <a:blip r:embed="rId2">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2" name="Google Shape;272;p69"/>
          <p:cNvSpPr/>
          <p:nvPr/>
        </p:nvSpPr>
        <p:spPr>
          <a:xfrm rot="10800000">
            <a:off x="0" y="0"/>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73" name="Google Shape;273;p69"/>
          <p:cNvGrpSpPr/>
          <p:nvPr/>
        </p:nvGrpSpPr>
        <p:grpSpPr>
          <a:xfrm>
            <a:off x="58527" y="40944"/>
            <a:ext cx="2869771" cy="1563379"/>
            <a:chOff x="44879" y="27296"/>
            <a:chExt cx="2869771" cy="1563379"/>
          </a:xfrm>
        </p:grpSpPr>
        <p:cxnSp>
          <p:nvCxnSpPr>
            <p:cNvPr id="274" name="Google Shape;274;p69"/>
            <p:cNvCxnSpPr/>
            <p:nvPr/>
          </p:nvCxnSpPr>
          <p:spPr>
            <a:xfrm rot="10800000">
              <a:off x="766351" y="34631"/>
              <a:ext cx="2148299" cy="0"/>
            </a:xfrm>
            <a:prstGeom prst="straightConnector1">
              <a:avLst/>
            </a:prstGeom>
            <a:noFill/>
            <a:ln cap="flat" cmpd="sng" w="38100">
              <a:solidFill>
                <a:srgbClr val="00C6FF"/>
              </a:solidFill>
              <a:prstDash val="solid"/>
              <a:miter lim="800000"/>
              <a:headEnd len="sm" w="sm" type="none"/>
              <a:tailEnd len="sm" w="sm" type="none"/>
            </a:ln>
          </p:spPr>
        </p:cxnSp>
        <p:cxnSp>
          <p:nvCxnSpPr>
            <p:cNvPr id="275" name="Google Shape;275;p69"/>
            <p:cNvCxnSpPr/>
            <p:nvPr/>
          </p:nvCxnSpPr>
          <p:spPr>
            <a:xfrm flipH="1">
              <a:off x="44879" y="27296"/>
              <a:ext cx="737495" cy="644210"/>
            </a:xfrm>
            <a:prstGeom prst="straightConnector1">
              <a:avLst/>
            </a:prstGeom>
            <a:noFill/>
            <a:ln cap="flat" cmpd="sng" w="38100">
              <a:solidFill>
                <a:srgbClr val="00C6FF"/>
              </a:solidFill>
              <a:prstDash val="solid"/>
              <a:miter lim="800000"/>
              <a:headEnd len="sm" w="sm" type="none"/>
              <a:tailEnd len="sm" w="sm" type="none"/>
            </a:ln>
          </p:spPr>
        </p:cxnSp>
        <p:cxnSp>
          <p:nvCxnSpPr>
            <p:cNvPr id="276" name="Google Shape;276;p69"/>
            <p:cNvCxnSpPr/>
            <p:nvPr/>
          </p:nvCxnSpPr>
          <p:spPr>
            <a:xfrm rot="10800000">
              <a:off x="52214" y="654128"/>
              <a:ext cx="0" cy="936547"/>
            </a:xfrm>
            <a:prstGeom prst="straightConnector1">
              <a:avLst/>
            </a:prstGeom>
            <a:noFill/>
            <a:ln cap="flat" cmpd="sng" w="38100">
              <a:solidFill>
                <a:srgbClr val="00C6FF"/>
              </a:solidFill>
              <a:prstDash val="solid"/>
              <a:miter lim="800000"/>
              <a:headEnd len="sm" w="sm" type="none"/>
              <a:tailEnd len="sm" w="sm" type="none"/>
            </a:ln>
          </p:spPr>
        </p:cxnSp>
      </p:grpSp>
      <p:sp>
        <p:nvSpPr>
          <p:cNvPr id="277" name="Google Shape;277;p69"/>
          <p:cNvSpPr/>
          <p:nvPr/>
        </p:nvSpPr>
        <p:spPr>
          <a:xfrm>
            <a:off x="11476383" y="6241089"/>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78" name="Google Shape;278;p69"/>
          <p:cNvGrpSpPr/>
          <p:nvPr/>
        </p:nvGrpSpPr>
        <p:grpSpPr>
          <a:xfrm rot="10800000">
            <a:off x="9263702" y="5253677"/>
            <a:ext cx="2869771" cy="1563379"/>
            <a:chOff x="44879" y="27296"/>
            <a:chExt cx="2869771" cy="1563379"/>
          </a:xfrm>
        </p:grpSpPr>
        <p:cxnSp>
          <p:nvCxnSpPr>
            <p:cNvPr id="279" name="Google Shape;279;p69"/>
            <p:cNvCxnSpPr/>
            <p:nvPr/>
          </p:nvCxnSpPr>
          <p:spPr>
            <a:xfrm rot="10800000">
              <a:off x="766351" y="34631"/>
              <a:ext cx="2148299" cy="0"/>
            </a:xfrm>
            <a:prstGeom prst="straightConnector1">
              <a:avLst/>
            </a:prstGeom>
            <a:noFill/>
            <a:ln cap="rnd" cmpd="sng" w="38100">
              <a:solidFill>
                <a:srgbClr val="00C6FF"/>
              </a:solidFill>
              <a:prstDash val="solid"/>
              <a:round/>
              <a:headEnd len="sm" w="sm" type="none"/>
              <a:tailEnd len="sm" w="sm" type="none"/>
            </a:ln>
          </p:spPr>
        </p:cxnSp>
        <p:cxnSp>
          <p:nvCxnSpPr>
            <p:cNvPr id="280" name="Google Shape;280;p69"/>
            <p:cNvCxnSpPr/>
            <p:nvPr/>
          </p:nvCxnSpPr>
          <p:spPr>
            <a:xfrm flipH="1">
              <a:off x="44879" y="27296"/>
              <a:ext cx="737495" cy="644210"/>
            </a:xfrm>
            <a:prstGeom prst="straightConnector1">
              <a:avLst/>
            </a:prstGeom>
            <a:noFill/>
            <a:ln cap="rnd" cmpd="sng" w="38100">
              <a:solidFill>
                <a:srgbClr val="00C6FF"/>
              </a:solidFill>
              <a:prstDash val="solid"/>
              <a:round/>
              <a:headEnd len="sm" w="sm" type="none"/>
              <a:tailEnd len="sm" w="sm" type="none"/>
            </a:ln>
          </p:spPr>
        </p:cxnSp>
        <p:cxnSp>
          <p:nvCxnSpPr>
            <p:cNvPr id="281" name="Google Shape;281;p69"/>
            <p:cNvCxnSpPr/>
            <p:nvPr/>
          </p:nvCxnSpPr>
          <p:spPr>
            <a:xfrm rot="10800000">
              <a:off x="52214" y="654128"/>
              <a:ext cx="0" cy="936547"/>
            </a:xfrm>
            <a:prstGeom prst="straightConnector1">
              <a:avLst/>
            </a:prstGeom>
            <a:noFill/>
            <a:ln cap="rnd" cmpd="sng" w="38100">
              <a:solidFill>
                <a:srgbClr val="00C6FF"/>
              </a:solidFill>
              <a:prstDash val="solid"/>
              <a:round/>
              <a:headEnd len="sm" w="sm" type="none"/>
              <a:tailEnd len="sm" w="sm" type="none"/>
            </a:ln>
          </p:spPr>
        </p:cxnSp>
      </p:grpSp>
      <p:sp>
        <p:nvSpPr>
          <p:cNvPr id="282" name="Google Shape;282;p69"/>
          <p:cNvSpPr/>
          <p:nvPr/>
        </p:nvSpPr>
        <p:spPr>
          <a:xfrm>
            <a:off x="11926541" y="6589084"/>
            <a:ext cx="233916" cy="23391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283" name="Google Shape;283;p69"/>
          <p:cNvSpPr/>
          <p:nvPr/>
        </p:nvSpPr>
        <p:spPr>
          <a:xfrm>
            <a:off x="16026" y="4629289"/>
            <a:ext cx="434350" cy="346950"/>
          </a:xfrm>
          <a:prstGeom prst="rect">
            <a:avLst/>
          </a:prstGeom>
          <a:gradFill>
            <a:gsLst>
              <a:gs pos="0">
                <a:srgbClr val="0072FF"/>
              </a:gs>
              <a:gs pos="100000">
                <a:srgbClr val="00C6FF"/>
              </a:gs>
            </a:gsLst>
            <a:lin ang="2700000" scaled="0"/>
          </a:grad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4" name="Google Shape;284;p69"/>
          <p:cNvSpPr/>
          <p:nvPr/>
        </p:nvSpPr>
        <p:spPr>
          <a:xfrm>
            <a:off x="16026" y="5005641"/>
            <a:ext cx="434350" cy="346950"/>
          </a:xfrm>
          <a:prstGeom prst="rect">
            <a:avLst/>
          </a:prstGeom>
          <a:gradFill>
            <a:gsLst>
              <a:gs pos="0">
                <a:srgbClr val="0072FF"/>
              </a:gs>
              <a:gs pos="100000">
                <a:srgbClr val="00C6FF"/>
              </a:gs>
            </a:gsLst>
            <a:lin ang="2700000" scaled="0"/>
          </a:grad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5" name="Google Shape;285;p69"/>
          <p:cNvSpPr/>
          <p:nvPr/>
        </p:nvSpPr>
        <p:spPr>
          <a:xfrm>
            <a:off x="16026" y="5381993"/>
            <a:ext cx="434350" cy="346950"/>
          </a:xfrm>
          <a:prstGeom prst="rect">
            <a:avLst/>
          </a:prstGeom>
          <a:gradFill>
            <a:gsLst>
              <a:gs pos="0">
                <a:srgbClr val="0072FF"/>
              </a:gs>
              <a:gs pos="100000">
                <a:srgbClr val="00C6FF"/>
              </a:gs>
            </a:gsLst>
            <a:lin ang="2700000" scaled="0"/>
          </a:grad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6" name="Google Shape;286;p69"/>
          <p:cNvSpPr/>
          <p:nvPr/>
        </p:nvSpPr>
        <p:spPr>
          <a:xfrm>
            <a:off x="16026" y="5758345"/>
            <a:ext cx="434350" cy="346950"/>
          </a:xfrm>
          <a:prstGeom prst="rect">
            <a:avLst/>
          </a:prstGeom>
          <a:no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7" name="Google Shape;287;p69"/>
          <p:cNvSpPr/>
          <p:nvPr/>
        </p:nvSpPr>
        <p:spPr>
          <a:xfrm>
            <a:off x="16026" y="6134697"/>
            <a:ext cx="434350" cy="346950"/>
          </a:xfrm>
          <a:prstGeom prst="rect">
            <a:avLst/>
          </a:prstGeom>
          <a:no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8" name="Google Shape;288;p69"/>
          <p:cNvSpPr/>
          <p:nvPr/>
        </p:nvSpPr>
        <p:spPr>
          <a:xfrm>
            <a:off x="16026" y="6511050"/>
            <a:ext cx="434350" cy="346950"/>
          </a:xfrm>
          <a:prstGeom prst="rect">
            <a:avLst/>
          </a:prstGeom>
          <a:noFill/>
          <a:ln cap="flat" cmpd="sng" w="12700">
            <a:solidFill>
              <a:srgbClr val="0072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A picture containing clipart, vector graphics&#10;&#10;Description automatically generated" id="289" name="Google Shape;289;p69"/>
          <p:cNvPicPr preferRelativeResize="0"/>
          <p:nvPr/>
        </p:nvPicPr>
        <p:blipFill rotWithShape="1">
          <a:blip r:embed="rId3">
            <a:alphaModFix/>
          </a:blip>
          <a:srcRect b="0" l="0" r="0" t="0"/>
          <a:stretch/>
        </p:blipFill>
        <p:spPr>
          <a:xfrm>
            <a:off x="412638" y="362637"/>
            <a:ext cx="544288" cy="450213"/>
          </a:xfrm>
          <a:prstGeom prst="rect">
            <a:avLst/>
          </a:prstGeom>
          <a:noFill/>
          <a:ln>
            <a:noFill/>
          </a:ln>
        </p:spPr>
      </p:pic>
      <p:sp>
        <p:nvSpPr>
          <p:cNvPr id="290" name="Google Shape;290;p69"/>
          <p:cNvSpPr txBox="1"/>
          <p:nvPr>
            <p:ph idx="12" type="sldNum"/>
          </p:nvPr>
        </p:nvSpPr>
        <p:spPr>
          <a:xfrm>
            <a:off x="11897699" y="6560242"/>
            <a:ext cx="291600" cy="2916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700">
                <a:solidFill>
                  <a:schemeClr val="dk1"/>
                </a:solidFill>
                <a:latin typeface="Arial"/>
                <a:ea typeface="Arial"/>
                <a:cs typeface="Arial"/>
                <a:sym typeface="Arial"/>
              </a:defRPr>
            </a:lvl1pPr>
            <a:lvl2pPr indent="0" lvl="1" marL="0" algn="ctr">
              <a:spcBef>
                <a:spcPts val="0"/>
              </a:spcBef>
              <a:buNone/>
              <a:defRPr sz="700">
                <a:solidFill>
                  <a:schemeClr val="dk1"/>
                </a:solidFill>
                <a:latin typeface="Arial"/>
                <a:ea typeface="Arial"/>
                <a:cs typeface="Arial"/>
                <a:sym typeface="Arial"/>
              </a:defRPr>
            </a:lvl2pPr>
            <a:lvl3pPr indent="0" lvl="2" marL="0" algn="ctr">
              <a:spcBef>
                <a:spcPts val="0"/>
              </a:spcBef>
              <a:buNone/>
              <a:defRPr sz="700">
                <a:solidFill>
                  <a:schemeClr val="dk1"/>
                </a:solidFill>
                <a:latin typeface="Arial"/>
                <a:ea typeface="Arial"/>
                <a:cs typeface="Arial"/>
                <a:sym typeface="Arial"/>
              </a:defRPr>
            </a:lvl3pPr>
            <a:lvl4pPr indent="0" lvl="3" marL="0" algn="ctr">
              <a:spcBef>
                <a:spcPts val="0"/>
              </a:spcBef>
              <a:buNone/>
              <a:defRPr sz="700">
                <a:solidFill>
                  <a:schemeClr val="dk1"/>
                </a:solidFill>
                <a:latin typeface="Arial"/>
                <a:ea typeface="Arial"/>
                <a:cs typeface="Arial"/>
                <a:sym typeface="Arial"/>
              </a:defRPr>
            </a:lvl4pPr>
            <a:lvl5pPr indent="0" lvl="4" marL="0" algn="ctr">
              <a:spcBef>
                <a:spcPts val="0"/>
              </a:spcBef>
              <a:buNone/>
              <a:defRPr sz="700">
                <a:solidFill>
                  <a:schemeClr val="dk1"/>
                </a:solidFill>
                <a:latin typeface="Arial"/>
                <a:ea typeface="Arial"/>
                <a:cs typeface="Arial"/>
                <a:sym typeface="Arial"/>
              </a:defRPr>
            </a:lvl5pPr>
            <a:lvl6pPr indent="0" lvl="5" marL="0" algn="ctr">
              <a:spcBef>
                <a:spcPts val="0"/>
              </a:spcBef>
              <a:buNone/>
              <a:defRPr sz="700">
                <a:solidFill>
                  <a:schemeClr val="dk1"/>
                </a:solidFill>
                <a:latin typeface="Arial"/>
                <a:ea typeface="Arial"/>
                <a:cs typeface="Arial"/>
                <a:sym typeface="Arial"/>
              </a:defRPr>
            </a:lvl6pPr>
            <a:lvl7pPr indent="0" lvl="6" marL="0" algn="ctr">
              <a:spcBef>
                <a:spcPts val="0"/>
              </a:spcBef>
              <a:buNone/>
              <a:defRPr sz="700">
                <a:solidFill>
                  <a:schemeClr val="dk1"/>
                </a:solidFill>
                <a:latin typeface="Arial"/>
                <a:ea typeface="Arial"/>
                <a:cs typeface="Arial"/>
                <a:sym typeface="Arial"/>
              </a:defRPr>
            </a:lvl7pPr>
            <a:lvl8pPr indent="0" lvl="7" marL="0" algn="ctr">
              <a:spcBef>
                <a:spcPts val="0"/>
              </a:spcBef>
              <a:buNone/>
              <a:defRPr sz="700">
                <a:solidFill>
                  <a:schemeClr val="dk1"/>
                </a:solidFill>
                <a:latin typeface="Arial"/>
                <a:ea typeface="Arial"/>
                <a:cs typeface="Arial"/>
                <a:sym typeface="Arial"/>
              </a:defRPr>
            </a:lvl8pPr>
            <a:lvl9pPr indent="0" lvl="8" marL="0" algn="ctr">
              <a:spcBef>
                <a:spcPts val="0"/>
              </a:spcBef>
              <a:buNone/>
              <a:defRPr sz="700">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291" name="Google Shape;291;p69"/>
          <p:cNvSpPr txBox="1"/>
          <p:nvPr>
            <p:ph idx="10" type="dt"/>
          </p:nvPr>
        </p:nvSpPr>
        <p:spPr>
          <a:xfrm>
            <a:off x="838200" y="6481647"/>
            <a:ext cx="2148299" cy="2398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100">
                <a:solidFill>
                  <a:srgbClr val="8B8C95"/>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êu đề chương">
  <p:cSld name="3_Tiêu đề chương">
    <p:spTree>
      <p:nvGrpSpPr>
        <p:cNvPr id="292" name="Shape 292"/>
        <p:cNvGrpSpPr/>
        <p:nvPr/>
      </p:nvGrpSpPr>
      <p:grpSpPr>
        <a:xfrm>
          <a:off x="0" y="0"/>
          <a:ext cx="0" cy="0"/>
          <a:chOff x="0" y="0"/>
          <a:chExt cx="0" cy="0"/>
        </a:xfrm>
      </p:grpSpPr>
      <p:pic>
        <p:nvPicPr>
          <p:cNvPr descr="Background pattern&#10;&#10;Description automatically generated" id="293" name="Google Shape;293;p70"/>
          <p:cNvPicPr preferRelativeResize="0"/>
          <p:nvPr/>
        </p:nvPicPr>
        <p:blipFill rotWithShape="1">
          <a:blip r:embed="rId2">
            <a:alphaModFix/>
          </a:blip>
          <a:srcRect b="0" l="0" r="0" t="0"/>
          <a:stretch/>
        </p:blipFill>
        <p:spPr>
          <a:xfrm>
            <a:off x="-1" y="-1"/>
            <a:ext cx="12192001" cy="6854889"/>
          </a:xfrm>
          <a:prstGeom prst="rect">
            <a:avLst/>
          </a:prstGeom>
          <a:noFill/>
          <a:ln>
            <a:noFill/>
          </a:ln>
        </p:spPr>
      </p:pic>
      <p:sp>
        <p:nvSpPr>
          <p:cNvPr id="294" name="Google Shape;294;p70"/>
          <p:cNvSpPr/>
          <p:nvPr/>
        </p:nvSpPr>
        <p:spPr>
          <a:xfrm>
            <a:off x="-1" y="-3113"/>
            <a:ext cx="12192000" cy="6858000"/>
          </a:xfrm>
          <a:prstGeom prst="rect">
            <a:avLst/>
          </a:prstGeom>
          <a:gradFill>
            <a:gsLst>
              <a:gs pos="0">
                <a:srgbClr val="0A4671">
                  <a:alpha val="74901"/>
                </a:srgbClr>
              </a:gs>
              <a:gs pos="100000">
                <a:srgbClr val="0A467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5" name="Google Shape;295;p70"/>
          <p:cNvSpPr/>
          <p:nvPr/>
        </p:nvSpPr>
        <p:spPr>
          <a:xfrm rot="10800000">
            <a:off x="0" y="0"/>
            <a:ext cx="715617" cy="616911"/>
          </a:xfrm>
          <a:prstGeom prst="triangle">
            <a:avLst>
              <a:gd fmla="val 100000" name="adj"/>
            </a:avLst>
          </a:prstGeom>
          <a:solidFill>
            <a:srgbClr val="00F7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96" name="Google Shape;296;p70"/>
          <p:cNvGrpSpPr/>
          <p:nvPr/>
        </p:nvGrpSpPr>
        <p:grpSpPr>
          <a:xfrm>
            <a:off x="58527" y="40944"/>
            <a:ext cx="2869771" cy="1563379"/>
            <a:chOff x="44879" y="27296"/>
            <a:chExt cx="2869771" cy="1563379"/>
          </a:xfrm>
        </p:grpSpPr>
        <p:cxnSp>
          <p:nvCxnSpPr>
            <p:cNvPr id="297" name="Google Shape;297;p70"/>
            <p:cNvCxnSpPr/>
            <p:nvPr/>
          </p:nvCxnSpPr>
          <p:spPr>
            <a:xfrm rot="10800000">
              <a:off x="766351" y="34631"/>
              <a:ext cx="2148299" cy="0"/>
            </a:xfrm>
            <a:prstGeom prst="straightConnector1">
              <a:avLst/>
            </a:prstGeom>
            <a:noFill/>
            <a:ln cap="flat" cmpd="sng" w="38100">
              <a:solidFill>
                <a:srgbClr val="00F7FF"/>
              </a:solidFill>
              <a:prstDash val="solid"/>
              <a:miter lim="800000"/>
              <a:headEnd len="sm" w="sm" type="none"/>
              <a:tailEnd len="sm" w="sm" type="none"/>
            </a:ln>
          </p:spPr>
        </p:cxnSp>
        <p:cxnSp>
          <p:nvCxnSpPr>
            <p:cNvPr id="298" name="Google Shape;298;p70"/>
            <p:cNvCxnSpPr/>
            <p:nvPr/>
          </p:nvCxnSpPr>
          <p:spPr>
            <a:xfrm flipH="1">
              <a:off x="44879" y="27296"/>
              <a:ext cx="737495" cy="644210"/>
            </a:xfrm>
            <a:prstGeom prst="straightConnector1">
              <a:avLst/>
            </a:prstGeom>
            <a:noFill/>
            <a:ln cap="flat" cmpd="sng" w="38100">
              <a:solidFill>
                <a:srgbClr val="00F7FF"/>
              </a:solidFill>
              <a:prstDash val="solid"/>
              <a:miter lim="800000"/>
              <a:headEnd len="sm" w="sm" type="none"/>
              <a:tailEnd len="sm" w="sm" type="none"/>
            </a:ln>
          </p:spPr>
        </p:cxnSp>
        <p:cxnSp>
          <p:nvCxnSpPr>
            <p:cNvPr id="299" name="Google Shape;299;p70"/>
            <p:cNvCxnSpPr/>
            <p:nvPr/>
          </p:nvCxnSpPr>
          <p:spPr>
            <a:xfrm rot="10800000">
              <a:off x="52214" y="654128"/>
              <a:ext cx="0" cy="936547"/>
            </a:xfrm>
            <a:prstGeom prst="straightConnector1">
              <a:avLst/>
            </a:prstGeom>
            <a:noFill/>
            <a:ln cap="flat" cmpd="sng" w="38100">
              <a:solidFill>
                <a:srgbClr val="00F7FF"/>
              </a:solidFill>
              <a:prstDash val="solid"/>
              <a:miter lim="800000"/>
              <a:headEnd len="sm" w="sm" type="none"/>
              <a:tailEnd len="sm" w="sm" type="none"/>
            </a:ln>
          </p:spPr>
        </p:cxnSp>
      </p:grpSp>
      <p:sp>
        <p:nvSpPr>
          <p:cNvPr id="300" name="Google Shape;300;p70"/>
          <p:cNvSpPr/>
          <p:nvPr/>
        </p:nvSpPr>
        <p:spPr>
          <a:xfrm>
            <a:off x="11476383" y="6241089"/>
            <a:ext cx="715617" cy="616911"/>
          </a:xfrm>
          <a:prstGeom prst="triangle">
            <a:avLst>
              <a:gd fmla="val 100000" name="adj"/>
            </a:avLst>
          </a:prstGeom>
          <a:solidFill>
            <a:srgbClr val="00F7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01" name="Google Shape;301;p70"/>
          <p:cNvGrpSpPr/>
          <p:nvPr/>
        </p:nvGrpSpPr>
        <p:grpSpPr>
          <a:xfrm rot="10800000">
            <a:off x="9263702" y="5253677"/>
            <a:ext cx="2869771" cy="1563379"/>
            <a:chOff x="44879" y="27296"/>
            <a:chExt cx="2869771" cy="1563379"/>
          </a:xfrm>
        </p:grpSpPr>
        <p:cxnSp>
          <p:nvCxnSpPr>
            <p:cNvPr id="302" name="Google Shape;302;p70"/>
            <p:cNvCxnSpPr/>
            <p:nvPr/>
          </p:nvCxnSpPr>
          <p:spPr>
            <a:xfrm rot="10800000">
              <a:off x="766351" y="34631"/>
              <a:ext cx="2148299" cy="0"/>
            </a:xfrm>
            <a:prstGeom prst="straightConnector1">
              <a:avLst/>
            </a:prstGeom>
            <a:noFill/>
            <a:ln cap="rnd" cmpd="sng" w="38100">
              <a:solidFill>
                <a:srgbClr val="00F7FF"/>
              </a:solidFill>
              <a:prstDash val="solid"/>
              <a:round/>
              <a:headEnd len="sm" w="sm" type="none"/>
              <a:tailEnd len="sm" w="sm" type="none"/>
            </a:ln>
          </p:spPr>
        </p:cxnSp>
        <p:cxnSp>
          <p:nvCxnSpPr>
            <p:cNvPr id="303" name="Google Shape;303;p70"/>
            <p:cNvCxnSpPr/>
            <p:nvPr/>
          </p:nvCxnSpPr>
          <p:spPr>
            <a:xfrm flipH="1">
              <a:off x="44879" y="27296"/>
              <a:ext cx="737495" cy="644210"/>
            </a:xfrm>
            <a:prstGeom prst="straightConnector1">
              <a:avLst/>
            </a:prstGeom>
            <a:noFill/>
            <a:ln cap="rnd" cmpd="sng" w="38100">
              <a:solidFill>
                <a:srgbClr val="00F7FF"/>
              </a:solidFill>
              <a:prstDash val="solid"/>
              <a:round/>
              <a:headEnd len="sm" w="sm" type="none"/>
              <a:tailEnd len="sm" w="sm" type="none"/>
            </a:ln>
          </p:spPr>
        </p:cxnSp>
        <p:cxnSp>
          <p:nvCxnSpPr>
            <p:cNvPr id="304" name="Google Shape;304;p70"/>
            <p:cNvCxnSpPr/>
            <p:nvPr/>
          </p:nvCxnSpPr>
          <p:spPr>
            <a:xfrm rot="10800000">
              <a:off x="52214" y="654128"/>
              <a:ext cx="0" cy="936547"/>
            </a:xfrm>
            <a:prstGeom prst="straightConnector1">
              <a:avLst/>
            </a:prstGeom>
            <a:noFill/>
            <a:ln cap="rnd" cmpd="sng" w="38100">
              <a:solidFill>
                <a:srgbClr val="00F7FF"/>
              </a:solidFill>
              <a:prstDash val="solid"/>
              <a:round/>
              <a:headEnd len="sm" w="sm" type="none"/>
              <a:tailEnd len="sm" w="sm" type="none"/>
            </a:ln>
          </p:spPr>
        </p:cxnSp>
      </p:grpSp>
      <p:sp>
        <p:nvSpPr>
          <p:cNvPr id="305" name="Google Shape;305;p70"/>
          <p:cNvSpPr/>
          <p:nvPr/>
        </p:nvSpPr>
        <p:spPr>
          <a:xfrm>
            <a:off x="11589537" y="105878"/>
            <a:ext cx="489307" cy="405155"/>
          </a:xfrm>
          <a:custGeom>
            <a:rect b="b" l="l" r="r" t="t"/>
            <a:pathLst>
              <a:path extrusionOk="0" h="405155" w="489307">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 name="Google Shape;306;p70"/>
          <p:cNvSpPr txBox="1"/>
          <p:nvPr>
            <p:ph idx="10" type="dt"/>
          </p:nvPr>
        </p:nvSpPr>
        <p:spPr>
          <a:xfrm>
            <a:off x="6060300" y="6481647"/>
            <a:ext cx="2090098" cy="2398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100">
                <a:solidFill>
                  <a:srgbClr val="D8D8D8"/>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7" name="Google Shape;307;p70"/>
          <p:cNvSpPr txBox="1"/>
          <p:nvPr>
            <p:ph idx="11" type="ftr"/>
          </p:nvPr>
        </p:nvSpPr>
        <p:spPr>
          <a:xfrm>
            <a:off x="838200" y="6481647"/>
            <a:ext cx="4475922" cy="2398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100">
                <a:solidFill>
                  <a:srgbClr val="D8D8D8"/>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8" name="Google Shape;308;p70"/>
          <p:cNvSpPr/>
          <p:nvPr/>
        </p:nvSpPr>
        <p:spPr>
          <a:xfrm>
            <a:off x="95208" y="6583150"/>
            <a:ext cx="233916" cy="23391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309" name="Google Shape;309;p70"/>
          <p:cNvSpPr txBox="1"/>
          <p:nvPr>
            <p:ph idx="12" type="sldNum"/>
          </p:nvPr>
        </p:nvSpPr>
        <p:spPr>
          <a:xfrm>
            <a:off x="65862" y="6542216"/>
            <a:ext cx="292608" cy="31578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700">
                <a:solidFill>
                  <a:schemeClr val="dk1"/>
                </a:solidFill>
                <a:latin typeface="Arial"/>
                <a:ea typeface="Arial"/>
                <a:cs typeface="Arial"/>
                <a:sym typeface="Arial"/>
              </a:defRPr>
            </a:lvl1pPr>
            <a:lvl2pPr indent="0" lvl="1" marL="0" algn="ctr">
              <a:spcBef>
                <a:spcPts val="0"/>
              </a:spcBef>
              <a:buNone/>
              <a:defRPr sz="700">
                <a:solidFill>
                  <a:schemeClr val="dk1"/>
                </a:solidFill>
                <a:latin typeface="Arial"/>
                <a:ea typeface="Arial"/>
                <a:cs typeface="Arial"/>
                <a:sym typeface="Arial"/>
              </a:defRPr>
            </a:lvl2pPr>
            <a:lvl3pPr indent="0" lvl="2" marL="0" algn="ctr">
              <a:spcBef>
                <a:spcPts val="0"/>
              </a:spcBef>
              <a:buNone/>
              <a:defRPr sz="700">
                <a:solidFill>
                  <a:schemeClr val="dk1"/>
                </a:solidFill>
                <a:latin typeface="Arial"/>
                <a:ea typeface="Arial"/>
                <a:cs typeface="Arial"/>
                <a:sym typeface="Arial"/>
              </a:defRPr>
            </a:lvl3pPr>
            <a:lvl4pPr indent="0" lvl="3" marL="0" algn="ctr">
              <a:spcBef>
                <a:spcPts val="0"/>
              </a:spcBef>
              <a:buNone/>
              <a:defRPr sz="700">
                <a:solidFill>
                  <a:schemeClr val="dk1"/>
                </a:solidFill>
                <a:latin typeface="Arial"/>
                <a:ea typeface="Arial"/>
                <a:cs typeface="Arial"/>
                <a:sym typeface="Arial"/>
              </a:defRPr>
            </a:lvl4pPr>
            <a:lvl5pPr indent="0" lvl="4" marL="0" algn="ctr">
              <a:spcBef>
                <a:spcPts val="0"/>
              </a:spcBef>
              <a:buNone/>
              <a:defRPr sz="700">
                <a:solidFill>
                  <a:schemeClr val="dk1"/>
                </a:solidFill>
                <a:latin typeface="Arial"/>
                <a:ea typeface="Arial"/>
                <a:cs typeface="Arial"/>
                <a:sym typeface="Arial"/>
              </a:defRPr>
            </a:lvl5pPr>
            <a:lvl6pPr indent="0" lvl="5" marL="0" algn="ctr">
              <a:spcBef>
                <a:spcPts val="0"/>
              </a:spcBef>
              <a:buNone/>
              <a:defRPr sz="700">
                <a:solidFill>
                  <a:schemeClr val="dk1"/>
                </a:solidFill>
                <a:latin typeface="Arial"/>
                <a:ea typeface="Arial"/>
                <a:cs typeface="Arial"/>
                <a:sym typeface="Arial"/>
              </a:defRPr>
            </a:lvl6pPr>
            <a:lvl7pPr indent="0" lvl="6" marL="0" algn="ctr">
              <a:spcBef>
                <a:spcPts val="0"/>
              </a:spcBef>
              <a:buNone/>
              <a:defRPr sz="700">
                <a:solidFill>
                  <a:schemeClr val="dk1"/>
                </a:solidFill>
                <a:latin typeface="Arial"/>
                <a:ea typeface="Arial"/>
                <a:cs typeface="Arial"/>
                <a:sym typeface="Arial"/>
              </a:defRPr>
            </a:lvl7pPr>
            <a:lvl8pPr indent="0" lvl="7" marL="0" algn="ctr">
              <a:spcBef>
                <a:spcPts val="0"/>
              </a:spcBef>
              <a:buNone/>
              <a:defRPr sz="700">
                <a:solidFill>
                  <a:schemeClr val="dk1"/>
                </a:solidFill>
                <a:latin typeface="Arial"/>
                <a:ea typeface="Arial"/>
                <a:cs typeface="Arial"/>
                <a:sym typeface="Arial"/>
              </a:defRPr>
            </a:lvl8pPr>
            <a:lvl9pPr indent="0" lvl="8" marL="0" algn="ctr">
              <a:spcBef>
                <a:spcPts val="0"/>
              </a:spcBef>
              <a:buNone/>
              <a:defRPr sz="700">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310" name="Google Shape;310;p70"/>
          <p:cNvSpPr/>
          <p:nvPr>
            <p:ph idx="1" type="body"/>
          </p:nvPr>
        </p:nvSpPr>
        <p:spPr>
          <a:xfrm>
            <a:off x="1704109" y="3019167"/>
            <a:ext cx="4583866" cy="1439258"/>
          </a:xfrm>
          <a:prstGeom prst="roundRect">
            <a:avLst>
              <a:gd fmla="val 2631" name="adj"/>
            </a:avLst>
          </a:prstGeom>
          <a:solidFill>
            <a:srgbClr val="F2F2F2"/>
          </a:solidFill>
          <a:ln cap="rnd" cmpd="sng" w="19050">
            <a:solidFill>
              <a:srgbClr val="00C6FF"/>
            </a:solidFill>
            <a:prstDash val="solid"/>
            <a:round/>
            <a:headEnd len="sm" w="sm" type="none"/>
            <a:tailEnd len="sm" w="sm" type="none"/>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0072FF"/>
              </a:buClr>
              <a:buSzPts val="2000"/>
              <a:buNone/>
              <a:defRPr b="1" i="0" sz="2000">
                <a:solidFill>
                  <a:srgbClr val="0072FF"/>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311" name="Google Shape;311;p70"/>
          <p:cNvGrpSpPr/>
          <p:nvPr/>
        </p:nvGrpSpPr>
        <p:grpSpPr>
          <a:xfrm>
            <a:off x="-1" y="4458425"/>
            <a:ext cx="8647103" cy="664514"/>
            <a:chOff x="-349411" y="1322122"/>
            <a:chExt cx="8647103" cy="664514"/>
          </a:xfrm>
        </p:grpSpPr>
        <p:cxnSp>
          <p:nvCxnSpPr>
            <p:cNvPr id="312" name="Google Shape;312;p70"/>
            <p:cNvCxnSpPr/>
            <p:nvPr/>
          </p:nvCxnSpPr>
          <p:spPr>
            <a:xfrm>
              <a:off x="-349411" y="1986636"/>
              <a:ext cx="6360520" cy="0"/>
            </a:xfrm>
            <a:prstGeom prst="straightConnector1">
              <a:avLst/>
            </a:prstGeom>
            <a:noFill/>
            <a:ln cap="rnd" cmpd="sng" w="38100">
              <a:solidFill>
                <a:srgbClr val="00F7FF"/>
              </a:solidFill>
              <a:prstDash val="solid"/>
              <a:round/>
              <a:headEnd len="sm" w="sm" type="none"/>
              <a:tailEnd len="sm" w="sm" type="none"/>
            </a:ln>
          </p:spPr>
        </p:cxnSp>
        <p:cxnSp>
          <p:nvCxnSpPr>
            <p:cNvPr id="313" name="Google Shape;313;p70"/>
            <p:cNvCxnSpPr/>
            <p:nvPr/>
          </p:nvCxnSpPr>
          <p:spPr>
            <a:xfrm flipH="1" rot="10800000">
              <a:off x="6011109" y="1480500"/>
              <a:ext cx="591405" cy="506136"/>
            </a:xfrm>
            <a:prstGeom prst="straightConnector1">
              <a:avLst/>
            </a:prstGeom>
            <a:noFill/>
            <a:ln cap="rnd" cmpd="sng" w="38100">
              <a:solidFill>
                <a:srgbClr val="00F7FF"/>
              </a:solidFill>
              <a:prstDash val="solid"/>
              <a:round/>
              <a:headEnd len="sm" w="sm" type="none"/>
              <a:tailEnd len="sm" w="sm" type="none"/>
            </a:ln>
          </p:spPr>
        </p:cxnSp>
        <p:cxnSp>
          <p:nvCxnSpPr>
            <p:cNvPr id="314" name="Google Shape;314;p70"/>
            <p:cNvCxnSpPr/>
            <p:nvPr/>
          </p:nvCxnSpPr>
          <p:spPr>
            <a:xfrm>
              <a:off x="6602514" y="1480500"/>
              <a:ext cx="1378423" cy="0"/>
            </a:xfrm>
            <a:prstGeom prst="straightConnector1">
              <a:avLst/>
            </a:prstGeom>
            <a:noFill/>
            <a:ln cap="rnd" cmpd="sng" w="38100">
              <a:solidFill>
                <a:srgbClr val="00F7FF"/>
              </a:solidFill>
              <a:prstDash val="solid"/>
              <a:round/>
              <a:headEnd len="sm" w="sm" type="none"/>
              <a:tailEnd len="sm" w="sm" type="none"/>
            </a:ln>
          </p:spPr>
        </p:cxnSp>
        <p:sp>
          <p:nvSpPr>
            <p:cNvPr id="315" name="Google Shape;315;p70"/>
            <p:cNvSpPr/>
            <p:nvPr/>
          </p:nvSpPr>
          <p:spPr>
            <a:xfrm>
              <a:off x="7980937" y="1322122"/>
              <a:ext cx="316755" cy="316755"/>
            </a:xfrm>
            <a:prstGeom prst="ellipse">
              <a:avLst/>
            </a:prstGeom>
            <a:gradFill>
              <a:gsLst>
                <a:gs pos="0">
                  <a:srgbClr val="00F7FF"/>
                </a:gs>
                <a:gs pos="100000">
                  <a:srgbClr val="00C6FF"/>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16" name="Google Shape;316;p70"/>
          <p:cNvSpPr/>
          <p:nvPr/>
        </p:nvSpPr>
        <p:spPr>
          <a:xfrm>
            <a:off x="796022" y="2736380"/>
            <a:ext cx="2019600" cy="2019600"/>
          </a:xfrm>
          <a:prstGeom prst="ellipse">
            <a:avLst/>
          </a:prstGeom>
          <a:gradFill>
            <a:gsLst>
              <a:gs pos="0">
                <a:srgbClr val="00C6FF"/>
              </a:gs>
              <a:gs pos="100000">
                <a:srgbClr val="0072FF"/>
              </a:gs>
            </a:gsLst>
            <a:lin ang="5400000" scaled="0"/>
          </a:gradFill>
          <a:ln cap="flat" cmpd="sng" w="12700">
            <a:solidFill>
              <a:srgbClr val="00C6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7" name="Google Shape;317;p70"/>
          <p:cNvSpPr/>
          <p:nvPr>
            <p:ph idx="2" type="pic"/>
          </p:nvPr>
        </p:nvSpPr>
        <p:spPr>
          <a:xfrm>
            <a:off x="690326" y="2728996"/>
            <a:ext cx="2020888" cy="2019600"/>
          </a:xfrm>
          <a:prstGeom prst="ellipse">
            <a:avLst/>
          </a:prstGeom>
          <a:solidFill>
            <a:schemeClr val="lt1"/>
          </a:solidFill>
          <a:ln cap="flat" cmpd="sng" w="19050">
            <a:solidFill>
              <a:srgbClr val="00F7FF"/>
            </a:solidFill>
            <a:prstDash val="solid"/>
            <a:round/>
            <a:headEnd len="sm" w="sm" type="none"/>
            <a:tailEnd len="sm" w="sm" type="none"/>
          </a:ln>
          <a:effectLst>
            <a:outerShdw blurRad="63500" sx="102000" rotWithShape="0" algn="ctr" sy="102000">
              <a:srgbClr val="000000">
                <a:alpha val="40000"/>
              </a:srgbClr>
            </a:outerShdw>
          </a:effectLst>
        </p:spPr>
      </p:sp>
      <p:sp>
        <p:nvSpPr>
          <p:cNvPr id="318" name="Google Shape;318;p70"/>
          <p:cNvSpPr txBox="1"/>
          <p:nvPr>
            <p:ph idx="3" type="body"/>
          </p:nvPr>
        </p:nvSpPr>
        <p:spPr>
          <a:xfrm>
            <a:off x="2711214" y="2263753"/>
            <a:ext cx="3576761" cy="622002"/>
          </a:xfrm>
          <a:prstGeom prst="rect">
            <a:avLst/>
          </a:prstGeom>
          <a:noFill/>
          <a:ln>
            <a:noFill/>
          </a:ln>
        </p:spPr>
        <p:txBody>
          <a:bodyPr anchorCtr="0" anchor="ctr" bIns="45700" lIns="91425" spcFirstLastPara="1" rIns="91425" wrap="square" tIns="45700">
            <a:noAutofit/>
          </a:bodyPr>
          <a:lstStyle>
            <a:lvl1pPr indent="-228600" lvl="0" marL="457200" algn="r">
              <a:lnSpc>
                <a:spcPct val="90000"/>
              </a:lnSpc>
              <a:spcBef>
                <a:spcPts val="1000"/>
              </a:spcBef>
              <a:spcAft>
                <a:spcPts val="0"/>
              </a:spcAft>
              <a:buClr>
                <a:srgbClr val="00F7FF"/>
              </a:buClr>
              <a:buSzPts val="3600"/>
              <a:buNone/>
              <a:defRPr b="1" sz="3600">
                <a:solidFill>
                  <a:srgbClr val="00F7FF"/>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Mục lục">
  <p:cSld name="1_Mục lục">
    <p:spTree>
      <p:nvGrpSpPr>
        <p:cNvPr id="319" name="Shape 319"/>
        <p:cNvGrpSpPr/>
        <p:nvPr/>
      </p:nvGrpSpPr>
      <p:grpSpPr>
        <a:xfrm>
          <a:off x="0" y="0"/>
          <a:ext cx="0" cy="0"/>
          <a:chOff x="0" y="0"/>
          <a:chExt cx="0" cy="0"/>
        </a:xfrm>
      </p:grpSpPr>
      <p:sp>
        <p:nvSpPr>
          <p:cNvPr id="320" name="Google Shape;320;p71"/>
          <p:cNvSpPr/>
          <p:nvPr/>
        </p:nvSpPr>
        <p:spPr>
          <a:xfrm>
            <a:off x="11476383" y="6241089"/>
            <a:ext cx="715617" cy="616911"/>
          </a:xfrm>
          <a:prstGeom prst="triangle">
            <a:avLst>
              <a:gd fmla="val 100000" name="adj"/>
            </a:avLst>
          </a:prstGeom>
          <a:solidFill>
            <a:srgbClr val="0072FF">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21" name="Google Shape;321;p71"/>
          <p:cNvGrpSpPr/>
          <p:nvPr/>
        </p:nvGrpSpPr>
        <p:grpSpPr>
          <a:xfrm rot="10800000">
            <a:off x="9263702" y="5930537"/>
            <a:ext cx="2869771" cy="886519"/>
            <a:chOff x="44879" y="27296"/>
            <a:chExt cx="2869771" cy="886519"/>
          </a:xfrm>
        </p:grpSpPr>
        <p:cxnSp>
          <p:nvCxnSpPr>
            <p:cNvPr id="322" name="Google Shape;322;p71"/>
            <p:cNvCxnSpPr/>
            <p:nvPr/>
          </p:nvCxnSpPr>
          <p:spPr>
            <a:xfrm rot="10800000">
              <a:off x="766351" y="34631"/>
              <a:ext cx="2148299" cy="0"/>
            </a:xfrm>
            <a:prstGeom prst="straightConnector1">
              <a:avLst/>
            </a:prstGeom>
            <a:noFill/>
            <a:ln cap="rnd" cmpd="sng" w="38100">
              <a:solidFill>
                <a:srgbClr val="00C6FF"/>
              </a:solidFill>
              <a:prstDash val="solid"/>
              <a:round/>
              <a:headEnd len="sm" w="sm" type="none"/>
              <a:tailEnd len="sm" w="sm" type="none"/>
            </a:ln>
          </p:spPr>
        </p:cxnSp>
        <p:cxnSp>
          <p:nvCxnSpPr>
            <p:cNvPr id="323" name="Google Shape;323;p71"/>
            <p:cNvCxnSpPr/>
            <p:nvPr/>
          </p:nvCxnSpPr>
          <p:spPr>
            <a:xfrm flipH="1">
              <a:off x="44879" y="27296"/>
              <a:ext cx="737495" cy="644210"/>
            </a:xfrm>
            <a:prstGeom prst="straightConnector1">
              <a:avLst/>
            </a:prstGeom>
            <a:noFill/>
            <a:ln cap="rnd" cmpd="sng" w="38100">
              <a:solidFill>
                <a:srgbClr val="00C6FF"/>
              </a:solidFill>
              <a:prstDash val="solid"/>
              <a:round/>
              <a:headEnd len="sm" w="sm" type="none"/>
              <a:tailEnd len="sm" w="sm" type="none"/>
            </a:ln>
          </p:spPr>
        </p:cxnSp>
        <p:cxnSp>
          <p:nvCxnSpPr>
            <p:cNvPr id="324" name="Google Shape;324;p71"/>
            <p:cNvCxnSpPr/>
            <p:nvPr/>
          </p:nvCxnSpPr>
          <p:spPr>
            <a:xfrm rot="10800000">
              <a:off x="52214" y="654128"/>
              <a:ext cx="0" cy="259687"/>
            </a:xfrm>
            <a:prstGeom prst="straightConnector1">
              <a:avLst/>
            </a:prstGeom>
            <a:noFill/>
            <a:ln cap="rnd" cmpd="sng" w="38100">
              <a:solidFill>
                <a:srgbClr val="00C6FF"/>
              </a:solidFill>
              <a:prstDash val="solid"/>
              <a:round/>
              <a:headEnd len="sm" w="sm" type="none"/>
              <a:tailEnd len="sm" w="sm" type="none"/>
            </a:ln>
          </p:spPr>
        </p:cxnSp>
      </p:grpSp>
      <p:sp>
        <p:nvSpPr>
          <p:cNvPr id="325" name="Google Shape;325;p71"/>
          <p:cNvSpPr txBox="1"/>
          <p:nvPr>
            <p:ph idx="11" type="ftr"/>
          </p:nvPr>
        </p:nvSpPr>
        <p:spPr>
          <a:xfrm>
            <a:off x="3465443" y="6466114"/>
            <a:ext cx="5261114" cy="25536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100">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326" name="Google Shape;326;p71"/>
          <p:cNvGrpSpPr/>
          <p:nvPr/>
        </p:nvGrpSpPr>
        <p:grpSpPr>
          <a:xfrm>
            <a:off x="-2323526" y="1121391"/>
            <a:ext cx="4841288" cy="5054000"/>
            <a:chOff x="-1259888" y="901609"/>
            <a:chExt cx="4841288" cy="5054000"/>
          </a:xfrm>
        </p:grpSpPr>
        <p:grpSp>
          <p:nvGrpSpPr>
            <p:cNvPr id="327" name="Google Shape;327;p71"/>
            <p:cNvGrpSpPr/>
            <p:nvPr/>
          </p:nvGrpSpPr>
          <p:grpSpPr>
            <a:xfrm>
              <a:off x="-1225468" y="901609"/>
              <a:ext cx="4806868" cy="664514"/>
              <a:chOff x="0" y="901609"/>
              <a:chExt cx="4806868" cy="664514"/>
            </a:xfrm>
          </p:grpSpPr>
          <p:cxnSp>
            <p:nvCxnSpPr>
              <p:cNvPr id="328" name="Google Shape;328;p71"/>
              <p:cNvCxnSpPr/>
              <p:nvPr/>
            </p:nvCxnSpPr>
            <p:spPr>
              <a:xfrm>
                <a:off x="0" y="1566123"/>
                <a:ext cx="2533933" cy="0"/>
              </a:xfrm>
              <a:prstGeom prst="straightConnector1">
                <a:avLst/>
              </a:prstGeom>
              <a:noFill/>
              <a:ln cap="rnd" cmpd="sng" w="38100">
                <a:solidFill>
                  <a:srgbClr val="0072FF">
                    <a:alpha val="40000"/>
                  </a:srgbClr>
                </a:solidFill>
                <a:prstDash val="solid"/>
                <a:round/>
                <a:headEnd len="sm" w="sm" type="none"/>
                <a:tailEnd len="sm" w="sm" type="none"/>
              </a:ln>
            </p:spPr>
          </p:cxnSp>
          <p:cxnSp>
            <p:nvCxnSpPr>
              <p:cNvPr id="329" name="Google Shape;329;p71"/>
              <p:cNvCxnSpPr/>
              <p:nvPr/>
            </p:nvCxnSpPr>
            <p:spPr>
              <a:xfrm flipH="1" rot="10800000">
                <a:off x="2520285" y="1059987"/>
                <a:ext cx="591405" cy="506136"/>
              </a:xfrm>
              <a:prstGeom prst="straightConnector1">
                <a:avLst/>
              </a:prstGeom>
              <a:noFill/>
              <a:ln cap="rnd" cmpd="sng" w="38100">
                <a:solidFill>
                  <a:srgbClr val="0072FF">
                    <a:alpha val="40000"/>
                  </a:srgbClr>
                </a:solidFill>
                <a:prstDash val="solid"/>
                <a:round/>
                <a:headEnd len="sm" w="sm" type="none"/>
                <a:tailEnd len="sm" w="sm" type="none"/>
              </a:ln>
            </p:spPr>
          </p:cxnSp>
          <p:cxnSp>
            <p:nvCxnSpPr>
              <p:cNvPr id="330" name="Google Shape;330;p71"/>
              <p:cNvCxnSpPr/>
              <p:nvPr/>
            </p:nvCxnSpPr>
            <p:spPr>
              <a:xfrm>
                <a:off x="3111690" y="1059987"/>
                <a:ext cx="1378423" cy="0"/>
              </a:xfrm>
              <a:prstGeom prst="straightConnector1">
                <a:avLst/>
              </a:prstGeom>
              <a:noFill/>
              <a:ln cap="rnd" cmpd="sng" w="38100">
                <a:solidFill>
                  <a:srgbClr val="0072FF">
                    <a:alpha val="40000"/>
                  </a:srgbClr>
                </a:solidFill>
                <a:prstDash val="solid"/>
                <a:round/>
                <a:headEnd len="sm" w="sm" type="none"/>
                <a:tailEnd len="sm" w="sm" type="none"/>
              </a:ln>
            </p:spPr>
          </p:cxnSp>
          <p:sp>
            <p:nvSpPr>
              <p:cNvPr id="331" name="Google Shape;331;p71"/>
              <p:cNvSpPr/>
              <p:nvPr/>
            </p:nvSpPr>
            <p:spPr>
              <a:xfrm>
                <a:off x="4490113" y="901609"/>
                <a:ext cx="316755" cy="316755"/>
              </a:xfrm>
              <a:prstGeom prst="ellipse">
                <a:avLst/>
              </a:prstGeom>
              <a:gradFill>
                <a:gsLst>
                  <a:gs pos="0">
                    <a:srgbClr val="0072FF">
                      <a:alpha val="40000"/>
                    </a:srgbClr>
                  </a:gs>
                  <a:gs pos="100000">
                    <a:srgbClr val="00C6FF">
                      <a:alpha val="40000"/>
                    </a:srgbClr>
                  </a:gs>
                </a:gsLst>
                <a:lin ang="2700000" scaled="0"/>
              </a:gradFill>
              <a:ln cap="rnd" cmpd="sng" w="9525">
                <a:solidFill>
                  <a:srgbClr val="0072FF">
                    <a:alpha val="4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332" name="Google Shape;332;p71"/>
            <p:cNvGrpSpPr/>
            <p:nvPr/>
          </p:nvGrpSpPr>
          <p:grpSpPr>
            <a:xfrm flipH="1" rot="10800000">
              <a:off x="-1225468" y="5291095"/>
              <a:ext cx="4806868" cy="664514"/>
              <a:chOff x="0" y="1232525"/>
              <a:chExt cx="4806868" cy="664514"/>
            </a:xfrm>
          </p:grpSpPr>
          <p:cxnSp>
            <p:nvCxnSpPr>
              <p:cNvPr id="333" name="Google Shape;333;p71"/>
              <p:cNvCxnSpPr/>
              <p:nvPr/>
            </p:nvCxnSpPr>
            <p:spPr>
              <a:xfrm>
                <a:off x="0" y="1897039"/>
                <a:ext cx="2533933" cy="0"/>
              </a:xfrm>
              <a:prstGeom prst="straightConnector1">
                <a:avLst/>
              </a:prstGeom>
              <a:noFill/>
              <a:ln cap="rnd" cmpd="sng" w="38100">
                <a:solidFill>
                  <a:srgbClr val="0072FF">
                    <a:alpha val="40000"/>
                  </a:srgbClr>
                </a:solidFill>
                <a:prstDash val="solid"/>
                <a:round/>
                <a:headEnd len="sm" w="sm" type="none"/>
                <a:tailEnd len="sm" w="sm" type="none"/>
              </a:ln>
            </p:spPr>
          </p:cxnSp>
          <p:cxnSp>
            <p:nvCxnSpPr>
              <p:cNvPr id="334" name="Google Shape;334;p71"/>
              <p:cNvCxnSpPr/>
              <p:nvPr/>
            </p:nvCxnSpPr>
            <p:spPr>
              <a:xfrm flipH="1" rot="10800000">
                <a:off x="2520285" y="1390903"/>
                <a:ext cx="591405" cy="506136"/>
              </a:xfrm>
              <a:prstGeom prst="straightConnector1">
                <a:avLst/>
              </a:prstGeom>
              <a:noFill/>
              <a:ln cap="rnd" cmpd="sng" w="38100">
                <a:solidFill>
                  <a:srgbClr val="0072FF">
                    <a:alpha val="40000"/>
                  </a:srgbClr>
                </a:solidFill>
                <a:prstDash val="solid"/>
                <a:round/>
                <a:headEnd len="sm" w="sm" type="none"/>
                <a:tailEnd len="sm" w="sm" type="none"/>
              </a:ln>
            </p:spPr>
          </p:cxnSp>
          <p:cxnSp>
            <p:nvCxnSpPr>
              <p:cNvPr id="335" name="Google Shape;335;p71"/>
              <p:cNvCxnSpPr/>
              <p:nvPr/>
            </p:nvCxnSpPr>
            <p:spPr>
              <a:xfrm>
                <a:off x="3111690" y="1390903"/>
                <a:ext cx="1378423" cy="0"/>
              </a:xfrm>
              <a:prstGeom prst="straightConnector1">
                <a:avLst/>
              </a:prstGeom>
              <a:noFill/>
              <a:ln cap="rnd" cmpd="sng" w="38100">
                <a:solidFill>
                  <a:srgbClr val="0072FF">
                    <a:alpha val="40000"/>
                  </a:srgbClr>
                </a:solidFill>
                <a:prstDash val="solid"/>
                <a:round/>
                <a:headEnd len="sm" w="sm" type="none"/>
                <a:tailEnd len="sm" w="sm" type="none"/>
              </a:ln>
            </p:spPr>
          </p:cxnSp>
          <p:sp>
            <p:nvSpPr>
              <p:cNvPr id="336" name="Google Shape;336;p71"/>
              <p:cNvSpPr/>
              <p:nvPr/>
            </p:nvSpPr>
            <p:spPr>
              <a:xfrm>
                <a:off x="4490113" y="1232525"/>
                <a:ext cx="316755" cy="316755"/>
              </a:xfrm>
              <a:prstGeom prst="ellipse">
                <a:avLst/>
              </a:prstGeom>
              <a:gradFill>
                <a:gsLst>
                  <a:gs pos="0">
                    <a:srgbClr val="0072FF">
                      <a:alpha val="40000"/>
                    </a:srgbClr>
                  </a:gs>
                  <a:gs pos="100000">
                    <a:srgbClr val="00C6FF">
                      <a:alpha val="40000"/>
                    </a:srgbClr>
                  </a:gs>
                </a:gsLst>
                <a:lin ang="2700000" scaled="0"/>
              </a:gradFill>
              <a:ln cap="rnd" cmpd="sng" w="9525">
                <a:solidFill>
                  <a:srgbClr val="0072FF">
                    <a:alpha val="4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337" name="Google Shape;337;p71"/>
            <p:cNvGrpSpPr/>
            <p:nvPr/>
          </p:nvGrpSpPr>
          <p:grpSpPr>
            <a:xfrm>
              <a:off x="-1225469" y="1860637"/>
              <a:ext cx="3835321" cy="547270"/>
              <a:chOff x="-1" y="1860637"/>
              <a:chExt cx="3835321" cy="547270"/>
            </a:xfrm>
          </p:grpSpPr>
          <p:sp>
            <p:nvSpPr>
              <p:cNvPr id="338" name="Google Shape;338;p71"/>
              <p:cNvSpPr/>
              <p:nvPr/>
            </p:nvSpPr>
            <p:spPr>
              <a:xfrm>
                <a:off x="3518565" y="1860637"/>
                <a:ext cx="316755" cy="316755"/>
              </a:xfrm>
              <a:prstGeom prst="ellipse">
                <a:avLst/>
              </a:prstGeom>
              <a:gradFill>
                <a:gsLst>
                  <a:gs pos="0">
                    <a:srgbClr val="0072FF">
                      <a:alpha val="40000"/>
                    </a:srgbClr>
                  </a:gs>
                  <a:gs pos="100000">
                    <a:srgbClr val="00C6FF">
                      <a:alpha val="40000"/>
                    </a:srgbClr>
                  </a:gs>
                </a:gsLst>
                <a:lin ang="2700000" scaled="0"/>
              </a:gradFill>
              <a:ln cap="rnd" cmpd="sng" w="9525">
                <a:solidFill>
                  <a:srgbClr val="0072FF">
                    <a:alpha val="4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39" name="Google Shape;339;p71"/>
              <p:cNvCxnSpPr/>
              <p:nvPr/>
            </p:nvCxnSpPr>
            <p:spPr>
              <a:xfrm>
                <a:off x="-1" y="2407907"/>
                <a:ext cx="1985654" cy="0"/>
              </a:xfrm>
              <a:prstGeom prst="straightConnector1">
                <a:avLst/>
              </a:prstGeom>
              <a:noFill/>
              <a:ln cap="rnd" cmpd="sng" w="38100">
                <a:solidFill>
                  <a:srgbClr val="0072FF">
                    <a:alpha val="40000"/>
                  </a:srgbClr>
                </a:solidFill>
                <a:prstDash val="solid"/>
                <a:round/>
                <a:headEnd len="sm" w="sm" type="none"/>
                <a:tailEnd len="sm" w="sm" type="none"/>
              </a:ln>
            </p:spPr>
          </p:cxnSp>
          <p:cxnSp>
            <p:nvCxnSpPr>
              <p:cNvPr id="340" name="Google Shape;340;p71"/>
              <p:cNvCxnSpPr/>
              <p:nvPr/>
            </p:nvCxnSpPr>
            <p:spPr>
              <a:xfrm flipH="1" rot="10800000">
                <a:off x="1974958" y="2019015"/>
                <a:ext cx="463440" cy="388892"/>
              </a:xfrm>
              <a:prstGeom prst="straightConnector1">
                <a:avLst/>
              </a:prstGeom>
              <a:noFill/>
              <a:ln cap="rnd" cmpd="sng" w="38100">
                <a:solidFill>
                  <a:srgbClr val="0072FF">
                    <a:alpha val="40000"/>
                  </a:srgbClr>
                </a:solidFill>
                <a:prstDash val="solid"/>
                <a:round/>
                <a:headEnd len="sm" w="sm" type="none"/>
                <a:tailEnd len="sm" w="sm" type="none"/>
              </a:ln>
            </p:spPr>
          </p:cxnSp>
          <p:cxnSp>
            <p:nvCxnSpPr>
              <p:cNvPr id="341" name="Google Shape;341;p71"/>
              <p:cNvCxnSpPr/>
              <p:nvPr/>
            </p:nvCxnSpPr>
            <p:spPr>
              <a:xfrm>
                <a:off x="2438398" y="2019015"/>
                <a:ext cx="1080167" cy="0"/>
              </a:xfrm>
              <a:prstGeom prst="straightConnector1">
                <a:avLst/>
              </a:prstGeom>
              <a:noFill/>
              <a:ln cap="rnd" cmpd="sng" w="38100">
                <a:solidFill>
                  <a:srgbClr val="0072FF">
                    <a:alpha val="40000"/>
                  </a:srgbClr>
                </a:solidFill>
                <a:prstDash val="solid"/>
                <a:round/>
                <a:headEnd len="sm" w="sm" type="none"/>
                <a:tailEnd len="sm" w="sm" type="none"/>
              </a:ln>
            </p:spPr>
          </p:cxnSp>
        </p:grpSp>
        <p:grpSp>
          <p:nvGrpSpPr>
            <p:cNvPr id="342" name="Google Shape;342;p71"/>
            <p:cNvGrpSpPr/>
            <p:nvPr/>
          </p:nvGrpSpPr>
          <p:grpSpPr>
            <a:xfrm flipH="1" rot="10800000">
              <a:off x="-1259888" y="4408929"/>
              <a:ext cx="3835321" cy="547270"/>
              <a:chOff x="-1" y="1860637"/>
              <a:chExt cx="3835321" cy="547270"/>
            </a:xfrm>
          </p:grpSpPr>
          <p:sp>
            <p:nvSpPr>
              <p:cNvPr id="343" name="Google Shape;343;p71"/>
              <p:cNvSpPr/>
              <p:nvPr/>
            </p:nvSpPr>
            <p:spPr>
              <a:xfrm>
                <a:off x="3518565" y="1860637"/>
                <a:ext cx="316755" cy="316755"/>
              </a:xfrm>
              <a:prstGeom prst="ellipse">
                <a:avLst/>
              </a:prstGeom>
              <a:gradFill>
                <a:gsLst>
                  <a:gs pos="0">
                    <a:srgbClr val="0072FF">
                      <a:alpha val="40000"/>
                    </a:srgbClr>
                  </a:gs>
                  <a:gs pos="100000">
                    <a:srgbClr val="00C6FF">
                      <a:alpha val="40000"/>
                    </a:srgbClr>
                  </a:gs>
                </a:gsLst>
                <a:lin ang="2700000" scaled="0"/>
              </a:gradFill>
              <a:ln cap="rnd" cmpd="sng" w="9525">
                <a:solidFill>
                  <a:srgbClr val="0072FF">
                    <a:alpha val="4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44" name="Google Shape;344;p71"/>
              <p:cNvCxnSpPr/>
              <p:nvPr/>
            </p:nvCxnSpPr>
            <p:spPr>
              <a:xfrm>
                <a:off x="-1" y="2407907"/>
                <a:ext cx="1985654" cy="0"/>
              </a:xfrm>
              <a:prstGeom prst="straightConnector1">
                <a:avLst/>
              </a:prstGeom>
              <a:noFill/>
              <a:ln cap="rnd" cmpd="sng" w="38100">
                <a:solidFill>
                  <a:srgbClr val="0072FF">
                    <a:alpha val="40000"/>
                  </a:srgbClr>
                </a:solidFill>
                <a:prstDash val="solid"/>
                <a:round/>
                <a:headEnd len="sm" w="sm" type="none"/>
                <a:tailEnd len="sm" w="sm" type="none"/>
              </a:ln>
            </p:spPr>
          </p:cxnSp>
          <p:cxnSp>
            <p:nvCxnSpPr>
              <p:cNvPr id="345" name="Google Shape;345;p71"/>
              <p:cNvCxnSpPr/>
              <p:nvPr/>
            </p:nvCxnSpPr>
            <p:spPr>
              <a:xfrm flipH="1" rot="10800000">
                <a:off x="1974958" y="2019015"/>
                <a:ext cx="463440" cy="388892"/>
              </a:xfrm>
              <a:prstGeom prst="straightConnector1">
                <a:avLst/>
              </a:prstGeom>
              <a:noFill/>
              <a:ln cap="rnd" cmpd="sng" w="38100">
                <a:solidFill>
                  <a:srgbClr val="0072FF">
                    <a:alpha val="40000"/>
                  </a:srgbClr>
                </a:solidFill>
                <a:prstDash val="solid"/>
                <a:round/>
                <a:headEnd len="sm" w="sm" type="none"/>
                <a:tailEnd len="sm" w="sm" type="none"/>
              </a:ln>
            </p:spPr>
          </p:cxnSp>
          <p:cxnSp>
            <p:nvCxnSpPr>
              <p:cNvPr id="346" name="Google Shape;346;p71"/>
              <p:cNvCxnSpPr/>
              <p:nvPr/>
            </p:nvCxnSpPr>
            <p:spPr>
              <a:xfrm>
                <a:off x="2438398" y="2019015"/>
                <a:ext cx="1080167" cy="0"/>
              </a:xfrm>
              <a:prstGeom prst="straightConnector1">
                <a:avLst/>
              </a:prstGeom>
              <a:noFill/>
              <a:ln cap="rnd" cmpd="sng" w="38100">
                <a:solidFill>
                  <a:srgbClr val="0072FF">
                    <a:alpha val="40000"/>
                  </a:srgbClr>
                </a:solidFill>
                <a:prstDash val="solid"/>
                <a:round/>
                <a:headEnd len="sm" w="sm" type="none"/>
                <a:tailEnd len="sm" w="sm" type="none"/>
              </a:ln>
            </p:spPr>
          </p:cxnSp>
        </p:grpSp>
        <p:grpSp>
          <p:nvGrpSpPr>
            <p:cNvPr id="347" name="Google Shape;347;p71"/>
            <p:cNvGrpSpPr/>
            <p:nvPr/>
          </p:nvGrpSpPr>
          <p:grpSpPr>
            <a:xfrm>
              <a:off x="-1252333" y="2715185"/>
              <a:ext cx="2776521" cy="436736"/>
              <a:chOff x="-26865" y="2715185"/>
              <a:chExt cx="2776521" cy="436736"/>
            </a:xfrm>
          </p:grpSpPr>
          <p:cxnSp>
            <p:nvCxnSpPr>
              <p:cNvPr id="348" name="Google Shape;348;p71"/>
              <p:cNvCxnSpPr/>
              <p:nvPr/>
            </p:nvCxnSpPr>
            <p:spPr>
              <a:xfrm>
                <a:off x="-26865" y="3151921"/>
                <a:ext cx="1402723" cy="0"/>
              </a:xfrm>
              <a:prstGeom prst="straightConnector1">
                <a:avLst/>
              </a:prstGeom>
              <a:noFill/>
              <a:ln cap="rnd" cmpd="sng" w="38100">
                <a:solidFill>
                  <a:srgbClr val="0072FF">
                    <a:alpha val="40000"/>
                  </a:srgbClr>
                </a:solidFill>
                <a:prstDash val="solid"/>
                <a:round/>
                <a:headEnd len="sm" w="sm" type="none"/>
                <a:tailEnd len="sm" w="sm" type="none"/>
              </a:ln>
            </p:spPr>
          </p:cxnSp>
          <p:cxnSp>
            <p:nvCxnSpPr>
              <p:cNvPr id="349" name="Google Shape;349;p71"/>
              <p:cNvCxnSpPr/>
              <p:nvPr/>
            </p:nvCxnSpPr>
            <p:spPr>
              <a:xfrm flipH="1" rot="10800000">
                <a:off x="1368303" y="2877197"/>
                <a:ext cx="327387" cy="274724"/>
              </a:xfrm>
              <a:prstGeom prst="straightConnector1">
                <a:avLst/>
              </a:prstGeom>
              <a:noFill/>
              <a:ln cap="rnd" cmpd="sng" w="38100">
                <a:solidFill>
                  <a:srgbClr val="0072FF">
                    <a:alpha val="40000"/>
                  </a:srgbClr>
                </a:solidFill>
                <a:prstDash val="solid"/>
                <a:round/>
                <a:headEnd len="sm" w="sm" type="none"/>
                <a:tailEnd len="sm" w="sm" type="none"/>
              </a:ln>
            </p:spPr>
          </p:cxnSp>
          <p:cxnSp>
            <p:nvCxnSpPr>
              <p:cNvPr id="350" name="Google Shape;350;p71"/>
              <p:cNvCxnSpPr/>
              <p:nvPr/>
            </p:nvCxnSpPr>
            <p:spPr>
              <a:xfrm>
                <a:off x="1695690" y="2877197"/>
                <a:ext cx="763061" cy="0"/>
              </a:xfrm>
              <a:prstGeom prst="straightConnector1">
                <a:avLst/>
              </a:prstGeom>
              <a:noFill/>
              <a:ln cap="rnd" cmpd="sng" w="38100">
                <a:solidFill>
                  <a:srgbClr val="0072FF">
                    <a:alpha val="40000"/>
                  </a:srgbClr>
                </a:solidFill>
                <a:prstDash val="solid"/>
                <a:round/>
                <a:headEnd len="sm" w="sm" type="none"/>
                <a:tailEnd len="sm" w="sm" type="none"/>
              </a:ln>
            </p:spPr>
          </p:cxnSp>
          <p:sp>
            <p:nvSpPr>
              <p:cNvPr id="351" name="Google Shape;351;p71"/>
              <p:cNvSpPr/>
              <p:nvPr/>
            </p:nvSpPr>
            <p:spPr>
              <a:xfrm>
                <a:off x="2432901" y="2715185"/>
                <a:ext cx="316755" cy="316755"/>
              </a:xfrm>
              <a:prstGeom prst="ellipse">
                <a:avLst/>
              </a:prstGeom>
              <a:gradFill>
                <a:gsLst>
                  <a:gs pos="0">
                    <a:srgbClr val="0072FF">
                      <a:alpha val="40000"/>
                    </a:srgbClr>
                  </a:gs>
                  <a:gs pos="100000">
                    <a:srgbClr val="00C6FF">
                      <a:alpha val="40000"/>
                    </a:srgbClr>
                  </a:gs>
                </a:gsLst>
                <a:lin ang="2700000" scaled="0"/>
              </a:gradFill>
              <a:ln cap="rnd" cmpd="sng" w="9525">
                <a:solidFill>
                  <a:srgbClr val="0072FF">
                    <a:alpha val="4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352" name="Google Shape;352;p71"/>
            <p:cNvGrpSpPr/>
            <p:nvPr/>
          </p:nvGrpSpPr>
          <p:grpSpPr>
            <a:xfrm>
              <a:off x="-1225468" y="3843225"/>
              <a:ext cx="2802371" cy="433101"/>
              <a:chOff x="-34420" y="3843718"/>
              <a:chExt cx="2802371" cy="433101"/>
            </a:xfrm>
          </p:grpSpPr>
          <p:cxnSp>
            <p:nvCxnSpPr>
              <p:cNvPr id="353" name="Google Shape;353;p71"/>
              <p:cNvCxnSpPr/>
              <p:nvPr/>
            </p:nvCxnSpPr>
            <p:spPr>
              <a:xfrm>
                <a:off x="-34420" y="3843718"/>
                <a:ext cx="1402723" cy="0"/>
              </a:xfrm>
              <a:prstGeom prst="straightConnector1">
                <a:avLst/>
              </a:prstGeom>
              <a:noFill/>
              <a:ln cap="rnd" cmpd="sng" w="38100">
                <a:solidFill>
                  <a:srgbClr val="0072FF">
                    <a:alpha val="40000"/>
                  </a:srgbClr>
                </a:solidFill>
                <a:prstDash val="solid"/>
                <a:round/>
                <a:headEnd len="sm" w="sm" type="none"/>
                <a:tailEnd len="sm" w="sm" type="none"/>
              </a:ln>
            </p:spPr>
          </p:cxnSp>
          <p:cxnSp>
            <p:nvCxnSpPr>
              <p:cNvPr id="354" name="Google Shape;354;p71"/>
              <p:cNvCxnSpPr/>
              <p:nvPr/>
            </p:nvCxnSpPr>
            <p:spPr>
              <a:xfrm>
                <a:off x="1360748" y="3843718"/>
                <a:ext cx="327387" cy="274724"/>
              </a:xfrm>
              <a:prstGeom prst="straightConnector1">
                <a:avLst/>
              </a:prstGeom>
              <a:noFill/>
              <a:ln cap="rnd" cmpd="sng" w="38100">
                <a:solidFill>
                  <a:srgbClr val="0072FF">
                    <a:alpha val="40000"/>
                  </a:srgbClr>
                </a:solidFill>
                <a:prstDash val="solid"/>
                <a:round/>
                <a:headEnd len="sm" w="sm" type="none"/>
                <a:tailEnd len="sm" w="sm" type="none"/>
              </a:ln>
            </p:spPr>
          </p:cxnSp>
          <p:cxnSp>
            <p:nvCxnSpPr>
              <p:cNvPr id="355" name="Google Shape;355;p71"/>
              <p:cNvCxnSpPr/>
              <p:nvPr/>
            </p:nvCxnSpPr>
            <p:spPr>
              <a:xfrm>
                <a:off x="1688135" y="4118442"/>
                <a:ext cx="763061" cy="0"/>
              </a:xfrm>
              <a:prstGeom prst="straightConnector1">
                <a:avLst/>
              </a:prstGeom>
              <a:noFill/>
              <a:ln cap="rnd" cmpd="sng" w="38100">
                <a:solidFill>
                  <a:srgbClr val="0072FF">
                    <a:alpha val="40000"/>
                  </a:srgbClr>
                </a:solidFill>
                <a:prstDash val="solid"/>
                <a:round/>
                <a:headEnd len="sm" w="sm" type="none"/>
                <a:tailEnd len="sm" w="sm" type="none"/>
              </a:ln>
            </p:spPr>
          </p:cxnSp>
          <p:sp>
            <p:nvSpPr>
              <p:cNvPr id="356" name="Google Shape;356;p71"/>
              <p:cNvSpPr/>
              <p:nvPr/>
            </p:nvSpPr>
            <p:spPr>
              <a:xfrm>
                <a:off x="2451196" y="3960064"/>
                <a:ext cx="316755" cy="316755"/>
              </a:xfrm>
              <a:prstGeom prst="ellipse">
                <a:avLst/>
              </a:prstGeom>
              <a:gradFill>
                <a:gsLst>
                  <a:gs pos="0">
                    <a:srgbClr val="0072FF">
                      <a:alpha val="40000"/>
                    </a:srgbClr>
                  </a:gs>
                  <a:gs pos="100000">
                    <a:srgbClr val="00C6FF">
                      <a:alpha val="40000"/>
                    </a:srgbClr>
                  </a:gs>
                </a:gsLst>
                <a:lin ang="2700000" scaled="0"/>
              </a:gradFill>
              <a:ln cap="rnd" cmpd="sng" w="9525">
                <a:solidFill>
                  <a:srgbClr val="0072FF">
                    <a:alpha val="4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grpSp>
        <p:nvGrpSpPr>
          <p:cNvPr id="357" name="Google Shape;357;p71"/>
          <p:cNvGrpSpPr/>
          <p:nvPr/>
        </p:nvGrpSpPr>
        <p:grpSpPr>
          <a:xfrm flipH="1">
            <a:off x="9674240" y="1121391"/>
            <a:ext cx="4841288" cy="5054000"/>
            <a:chOff x="-1259888" y="901609"/>
            <a:chExt cx="4841288" cy="5054000"/>
          </a:xfrm>
        </p:grpSpPr>
        <p:grpSp>
          <p:nvGrpSpPr>
            <p:cNvPr id="358" name="Google Shape;358;p71"/>
            <p:cNvGrpSpPr/>
            <p:nvPr/>
          </p:nvGrpSpPr>
          <p:grpSpPr>
            <a:xfrm>
              <a:off x="-1225468" y="901609"/>
              <a:ext cx="4806868" cy="664514"/>
              <a:chOff x="0" y="901609"/>
              <a:chExt cx="4806868" cy="664514"/>
            </a:xfrm>
          </p:grpSpPr>
          <p:cxnSp>
            <p:nvCxnSpPr>
              <p:cNvPr id="359" name="Google Shape;359;p71"/>
              <p:cNvCxnSpPr/>
              <p:nvPr/>
            </p:nvCxnSpPr>
            <p:spPr>
              <a:xfrm>
                <a:off x="0" y="1566123"/>
                <a:ext cx="2533933" cy="0"/>
              </a:xfrm>
              <a:prstGeom prst="straightConnector1">
                <a:avLst/>
              </a:prstGeom>
              <a:noFill/>
              <a:ln cap="rnd" cmpd="sng" w="38100">
                <a:solidFill>
                  <a:srgbClr val="0072FF">
                    <a:alpha val="40000"/>
                  </a:srgbClr>
                </a:solidFill>
                <a:prstDash val="solid"/>
                <a:round/>
                <a:headEnd len="sm" w="sm" type="none"/>
                <a:tailEnd len="sm" w="sm" type="none"/>
              </a:ln>
            </p:spPr>
          </p:cxnSp>
          <p:cxnSp>
            <p:nvCxnSpPr>
              <p:cNvPr id="360" name="Google Shape;360;p71"/>
              <p:cNvCxnSpPr/>
              <p:nvPr/>
            </p:nvCxnSpPr>
            <p:spPr>
              <a:xfrm flipH="1" rot="10800000">
                <a:off x="2520285" y="1059987"/>
                <a:ext cx="591405" cy="506136"/>
              </a:xfrm>
              <a:prstGeom prst="straightConnector1">
                <a:avLst/>
              </a:prstGeom>
              <a:noFill/>
              <a:ln cap="rnd" cmpd="sng" w="38100">
                <a:solidFill>
                  <a:srgbClr val="0072FF">
                    <a:alpha val="40000"/>
                  </a:srgbClr>
                </a:solidFill>
                <a:prstDash val="solid"/>
                <a:round/>
                <a:headEnd len="sm" w="sm" type="none"/>
                <a:tailEnd len="sm" w="sm" type="none"/>
              </a:ln>
            </p:spPr>
          </p:cxnSp>
          <p:cxnSp>
            <p:nvCxnSpPr>
              <p:cNvPr id="361" name="Google Shape;361;p71"/>
              <p:cNvCxnSpPr/>
              <p:nvPr/>
            </p:nvCxnSpPr>
            <p:spPr>
              <a:xfrm>
                <a:off x="3111690" y="1059987"/>
                <a:ext cx="1378423" cy="0"/>
              </a:xfrm>
              <a:prstGeom prst="straightConnector1">
                <a:avLst/>
              </a:prstGeom>
              <a:noFill/>
              <a:ln cap="rnd" cmpd="sng" w="38100">
                <a:solidFill>
                  <a:srgbClr val="0072FF">
                    <a:alpha val="40000"/>
                  </a:srgbClr>
                </a:solidFill>
                <a:prstDash val="solid"/>
                <a:round/>
                <a:headEnd len="sm" w="sm" type="none"/>
                <a:tailEnd len="sm" w="sm" type="none"/>
              </a:ln>
            </p:spPr>
          </p:cxnSp>
          <p:sp>
            <p:nvSpPr>
              <p:cNvPr id="362" name="Google Shape;362;p71"/>
              <p:cNvSpPr/>
              <p:nvPr/>
            </p:nvSpPr>
            <p:spPr>
              <a:xfrm>
                <a:off x="4490113" y="901609"/>
                <a:ext cx="316755" cy="316755"/>
              </a:xfrm>
              <a:prstGeom prst="ellipse">
                <a:avLst/>
              </a:prstGeom>
              <a:gradFill>
                <a:gsLst>
                  <a:gs pos="0">
                    <a:srgbClr val="0072FF">
                      <a:alpha val="40000"/>
                    </a:srgbClr>
                  </a:gs>
                  <a:gs pos="100000">
                    <a:srgbClr val="00C6FF">
                      <a:alpha val="40000"/>
                    </a:srgbClr>
                  </a:gs>
                </a:gsLst>
                <a:lin ang="2700000" scaled="0"/>
              </a:gradFill>
              <a:ln cap="rnd" cmpd="sng" w="9525">
                <a:solidFill>
                  <a:srgbClr val="0072FF">
                    <a:alpha val="4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363" name="Google Shape;363;p71"/>
            <p:cNvGrpSpPr/>
            <p:nvPr/>
          </p:nvGrpSpPr>
          <p:grpSpPr>
            <a:xfrm flipH="1" rot="10800000">
              <a:off x="-1225468" y="5291095"/>
              <a:ext cx="4806868" cy="664514"/>
              <a:chOff x="0" y="1232525"/>
              <a:chExt cx="4806868" cy="664514"/>
            </a:xfrm>
          </p:grpSpPr>
          <p:cxnSp>
            <p:nvCxnSpPr>
              <p:cNvPr id="364" name="Google Shape;364;p71"/>
              <p:cNvCxnSpPr/>
              <p:nvPr/>
            </p:nvCxnSpPr>
            <p:spPr>
              <a:xfrm>
                <a:off x="0" y="1897039"/>
                <a:ext cx="2533933" cy="0"/>
              </a:xfrm>
              <a:prstGeom prst="straightConnector1">
                <a:avLst/>
              </a:prstGeom>
              <a:noFill/>
              <a:ln cap="rnd" cmpd="sng" w="38100">
                <a:solidFill>
                  <a:srgbClr val="0072FF">
                    <a:alpha val="40000"/>
                  </a:srgbClr>
                </a:solidFill>
                <a:prstDash val="solid"/>
                <a:round/>
                <a:headEnd len="sm" w="sm" type="none"/>
                <a:tailEnd len="sm" w="sm" type="none"/>
              </a:ln>
            </p:spPr>
          </p:cxnSp>
          <p:cxnSp>
            <p:nvCxnSpPr>
              <p:cNvPr id="365" name="Google Shape;365;p71"/>
              <p:cNvCxnSpPr/>
              <p:nvPr/>
            </p:nvCxnSpPr>
            <p:spPr>
              <a:xfrm flipH="1" rot="10800000">
                <a:off x="2520285" y="1390903"/>
                <a:ext cx="591405" cy="506136"/>
              </a:xfrm>
              <a:prstGeom prst="straightConnector1">
                <a:avLst/>
              </a:prstGeom>
              <a:noFill/>
              <a:ln cap="rnd" cmpd="sng" w="38100">
                <a:solidFill>
                  <a:srgbClr val="0072FF">
                    <a:alpha val="40000"/>
                  </a:srgbClr>
                </a:solidFill>
                <a:prstDash val="solid"/>
                <a:round/>
                <a:headEnd len="sm" w="sm" type="none"/>
                <a:tailEnd len="sm" w="sm" type="none"/>
              </a:ln>
            </p:spPr>
          </p:cxnSp>
          <p:cxnSp>
            <p:nvCxnSpPr>
              <p:cNvPr id="366" name="Google Shape;366;p71"/>
              <p:cNvCxnSpPr/>
              <p:nvPr/>
            </p:nvCxnSpPr>
            <p:spPr>
              <a:xfrm>
                <a:off x="3111690" y="1390903"/>
                <a:ext cx="1378423" cy="0"/>
              </a:xfrm>
              <a:prstGeom prst="straightConnector1">
                <a:avLst/>
              </a:prstGeom>
              <a:noFill/>
              <a:ln cap="rnd" cmpd="sng" w="38100">
                <a:solidFill>
                  <a:srgbClr val="0072FF">
                    <a:alpha val="40000"/>
                  </a:srgbClr>
                </a:solidFill>
                <a:prstDash val="solid"/>
                <a:round/>
                <a:headEnd len="sm" w="sm" type="none"/>
                <a:tailEnd len="sm" w="sm" type="none"/>
              </a:ln>
            </p:spPr>
          </p:cxnSp>
          <p:sp>
            <p:nvSpPr>
              <p:cNvPr id="367" name="Google Shape;367;p71"/>
              <p:cNvSpPr/>
              <p:nvPr/>
            </p:nvSpPr>
            <p:spPr>
              <a:xfrm>
                <a:off x="4490113" y="1232525"/>
                <a:ext cx="316755" cy="316755"/>
              </a:xfrm>
              <a:prstGeom prst="ellipse">
                <a:avLst/>
              </a:prstGeom>
              <a:gradFill>
                <a:gsLst>
                  <a:gs pos="0">
                    <a:srgbClr val="0072FF">
                      <a:alpha val="40000"/>
                    </a:srgbClr>
                  </a:gs>
                  <a:gs pos="100000">
                    <a:srgbClr val="00C6FF">
                      <a:alpha val="40000"/>
                    </a:srgbClr>
                  </a:gs>
                </a:gsLst>
                <a:lin ang="2700000" scaled="0"/>
              </a:gradFill>
              <a:ln cap="rnd" cmpd="sng" w="9525">
                <a:solidFill>
                  <a:srgbClr val="0072FF">
                    <a:alpha val="4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368" name="Google Shape;368;p71"/>
            <p:cNvGrpSpPr/>
            <p:nvPr/>
          </p:nvGrpSpPr>
          <p:grpSpPr>
            <a:xfrm>
              <a:off x="-1225469" y="1860637"/>
              <a:ext cx="3835321" cy="547270"/>
              <a:chOff x="-1" y="1860637"/>
              <a:chExt cx="3835321" cy="547270"/>
            </a:xfrm>
          </p:grpSpPr>
          <p:sp>
            <p:nvSpPr>
              <p:cNvPr id="369" name="Google Shape;369;p71"/>
              <p:cNvSpPr/>
              <p:nvPr/>
            </p:nvSpPr>
            <p:spPr>
              <a:xfrm>
                <a:off x="3518565" y="1860637"/>
                <a:ext cx="316755" cy="316755"/>
              </a:xfrm>
              <a:prstGeom prst="ellipse">
                <a:avLst/>
              </a:prstGeom>
              <a:gradFill>
                <a:gsLst>
                  <a:gs pos="0">
                    <a:srgbClr val="0072FF">
                      <a:alpha val="40000"/>
                    </a:srgbClr>
                  </a:gs>
                  <a:gs pos="100000">
                    <a:srgbClr val="00C6FF">
                      <a:alpha val="40000"/>
                    </a:srgbClr>
                  </a:gs>
                </a:gsLst>
                <a:lin ang="2700000" scaled="0"/>
              </a:gradFill>
              <a:ln cap="rnd" cmpd="sng" w="9525">
                <a:solidFill>
                  <a:srgbClr val="0072FF">
                    <a:alpha val="4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70" name="Google Shape;370;p71"/>
              <p:cNvCxnSpPr/>
              <p:nvPr/>
            </p:nvCxnSpPr>
            <p:spPr>
              <a:xfrm>
                <a:off x="-1" y="2407907"/>
                <a:ext cx="1985654" cy="0"/>
              </a:xfrm>
              <a:prstGeom prst="straightConnector1">
                <a:avLst/>
              </a:prstGeom>
              <a:noFill/>
              <a:ln cap="rnd" cmpd="sng" w="38100">
                <a:solidFill>
                  <a:srgbClr val="0072FF">
                    <a:alpha val="40000"/>
                  </a:srgbClr>
                </a:solidFill>
                <a:prstDash val="solid"/>
                <a:round/>
                <a:headEnd len="sm" w="sm" type="none"/>
                <a:tailEnd len="sm" w="sm" type="none"/>
              </a:ln>
            </p:spPr>
          </p:cxnSp>
          <p:cxnSp>
            <p:nvCxnSpPr>
              <p:cNvPr id="371" name="Google Shape;371;p71"/>
              <p:cNvCxnSpPr/>
              <p:nvPr/>
            </p:nvCxnSpPr>
            <p:spPr>
              <a:xfrm flipH="1" rot="10800000">
                <a:off x="1974958" y="2019015"/>
                <a:ext cx="463440" cy="388892"/>
              </a:xfrm>
              <a:prstGeom prst="straightConnector1">
                <a:avLst/>
              </a:prstGeom>
              <a:noFill/>
              <a:ln cap="rnd" cmpd="sng" w="38100">
                <a:solidFill>
                  <a:srgbClr val="0072FF">
                    <a:alpha val="40000"/>
                  </a:srgbClr>
                </a:solidFill>
                <a:prstDash val="solid"/>
                <a:round/>
                <a:headEnd len="sm" w="sm" type="none"/>
                <a:tailEnd len="sm" w="sm" type="none"/>
              </a:ln>
            </p:spPr>
          </p:cxnSp>
          <p:cxnSp>
            <p:nvCxnSpPr>
              <p:cNvPr id="372" name="Google Shape;372;p71"/>
              <p:cNvCxnSpPr/>
              <p:nvPr/>
            </p:nvCxnSpPr>
            <p:spPr>
              <a:xfrm>
                <a:off x="2438398" y="2019015"/>
                <a:ext cx="1080167" cy="0"/>
              </a:xfrm>
              <a:prstGeom prst="straightConnector1">
                <a:avLst/>
              </a:prstGeom>
              <a:noFill/>
              <a:ln cap="rnd" cmpd="sng" w="38100">
                <a:solidFill>
                  <a:srgbClr val="0072FF">
                    <a:alpha val="40000"/>
                  </a:srgbClr>
                </a:solidFill>
                <a:prstDash val="solid"/>
                <a:round/>
                <a:headEnd len="sm" w="sm" type="none"/>
                <a:tailEnd len="sm" w="sm" type="none"/>
              </a:ln>
            </p:spPr>
          </p:cxnSp>
        </p:grpSp>
        <p:grpSp>
          <p:nvGrpSpPr>
            <p:cNvPr id="373" name="Google Shape;373;p71"/>
            <p:cNvGrpSpPr/>
            <p:nvPr/>
          </p:nvGrpSpPr>
          <p:grpSpPr>
            <a:xfrm flipH="1" rot="10800000">
              <a:off x="-1259888" y="4408929"/>
              <a:ext cx="3835321" cy="547270"/>
              <a:chOff x="-1" y="1860637"/>
              <a:chExt cx="3835321" cy="547270"/>
            </a:xfrm>
          </p:grpSpPr>
          <p:sp>
            <p:nvSpPr>
              <p:cNvPr id="374" name="Google Shape;374;p71"/>
              <p:cNvSpPr/>
              <p:nvPr/>
            </p:nvSpPr>
            <p:spPr>
              <a:xfrm>
                <a:off x="3518565" y="1860637"/>
                <a:ext cx="316755" cy="316755"/>
              </a:xfrm>
              <a:prstGeom prst="ellipse">
                <a:avLst/>
              </a:prstGeom>
              <a:gradFill>
                <a:gsLst>
                  <a:gs pos="0">
                    <a:srgbClr val="0072FF">
                      <a:alpha val="40000"/>
                    </a:srgbClr>
                  </a:gs>
                  <a:gs pos="100000">
                    <a:srgbClr val="00C6FF">
                      <a:alpha val="40000"/>
                    </a:srgbClr>
                  </a:gs>
                </a:gsLst>
                <a:lin ang="2700000" scaled="0"/>
              </a:gradFill>
              <a:ln cap="rnd" cmpd="sng" w="9525">
                <a:solidFill>
                  <a:srgbClr val="0072FF">
                    <a:alpha val="4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75" name="Google Shape;375;p71"/>
              <p:cNvCxnSpPr/>
              <p:nvPr/>
            </p:nvCxnSpPr>
            <p:spPr>
              <a:xfrm>
                <a:off x="-1" y="2407907"/>
                <a:ext cx="1985654" cy="0"/>
              </a:xfrm>
              <a:prstGeom prst="straightConnector1">
                <a:avLst/>
              </a:prstGeom>
              <a:noFill/>
              <a:ln cap="rnd" cmpd="sng" w="38100">
                <a:solidFill>
                  <a:srgbClr val="0072FF">
                    <a:alpha val="40000"/>
                  </a:srgbClr>
                </a:solidFill>
                <a:prstDash val="solid"/>
                <a:round/>
                <a:headEnd len="sm" w="sm" type="none"/>
                <a:tailEnd len="sm" w="sm" type="none"/>
              </a:ln>
            </p:spPr>
          </p:cxnSp>
          <p:cxnSp>
            <p:nvCxnSpPr>
              <p:cNvPr id="376" name="Google Shape;376;p71"/>
              <p:cNvCxnSpPr/>
              <p:nvPr/>
            </p:nvCxnSpPr>
            <p:spPr>
              <a:xfrm flipH="1" rot="10800000">
                <a:off x="1974958" y="2019015"/>
                <a:ext cx="463440" cy="388892"/>
              </a:xfrm>
              <a:prstGeom prst="straightConnector1">
                <a:avLst/>
              </a:prstGeom>
              <a:noFill/>
              <a:ln cap="rnd" cmpd="sng" w="38100">
                <a:solidFill>
                  <a:srgbClr val="0072FF">
                    <a:alpha val="40000"/>
                  </a:srgbClr>
                </a:solidFill>
                <a:prstDash val="solid"/>
                <a:round/>
                <a:headEnd len="sm" w="sm" type="none"/>
                <a:tailEnd len="sm" w="sm" type="none"/>
              </a:ln>
            </p:spPr>
          </p:cxnSp>
          <p:cxnSp>
            <p:nvCxnSpPr>
              <p:cNvPr id="377" name="Google Shape;377;p71"/>
              <p:cNvCxnSpPr/>
              <p:nvPr/>
            </p:nvCxnSpPr>
            <p:spPr>
              <a:xfrm>
                <a:off x="2438398" y="2019015"/>
                <a:ext cx="1080167" cy="0"/>
              </a:xfrm>
              <a:prstGeom prst="straightConnector1">
                <a:avLst/>
              </a:prstGeom>
              <a:noFill/>
              <a:ln cap="rnd" cmpd="sng" w="38100">
                <a:solidFill>
                  <a:srgbClr val="0072FF">
                    <a:alpha val="40000"/>
                  </a:srgbClr>
                </a:solidFill>
                <a:prstDash val="solid"/>
                <a:round/>
                <a:headEnd len="sm" w="sm" type="none"/>
                <a:tailEnd len="sm" w="sm" type="none"/>
              </a:ln>
            </p:spPr>
          </p:cxnSp>
        </p:grpSp>
        <p:grpSp>
          <p:nvGrpSpPr>
            <p:cNvPr id="378" name="Google Shape;378;p71"/>
            <p:cNvGrpSpPr/>
            <p:nvPr/>
          </p:nvGrpSpPr>
          <p:grpSpPr>
            <a:xfrm>
              <a:off x="-1252333" y="2715185"/>
              <a:ext cx="2776521" cy="436736"/>
              <a:chOff x="-26865" y="2715185"/>
              <a:chExt cx="2776521" cy="436736"/>
            </a:xfrm>
          </p:grpSpPr>
          <p:cxnSp>
            <p:nvCxnSpPr>
              <p:cNvPr id="379" name="Google Shape;379;p71"/>
              <p:cNvCxnSpPr/>
              <p:nvPr/>
            </p:nvCxnSpPr>
            <p:spPr>
              <a:xfrm>
                <a:off x="-26865" y="3151921"/>
                <a:ext cx="1402723" cy="0"/>
              </a:xfrm>
              <a:prstGeom prst="straightConnector1">
                <a:avLst/>
              </a:prstGeom>
              <a:noFill/>
              <a:ln cap="rnd" cmpd="sng" w="38100">
                <a:solidFill>
                  <a:srgbClr val="0072FF">
                    <a:alpha val="40000"/>
                  </a:srgbClr>
                </a:solidFill>
                <a:prstDash val="solid"/>
                <a:round/>
                <a:headEnd len="sm" w="sm" type="none"/>
                <a:tailEnd len="sm" w="sm" type="none"/>
              </a:ln>
            </p:spPr>
          </p:cxnSp>
          <p:cxnSp>
            <p:nvCxnSpPr>
              <p:cNvPr id="380" name="Google Shape;380;p71"/>
              <p:cNvCxnSpPr/>
              <p:nvPr/>
            </p:nvCxnSpPr>
            <p:spPr>
              <a:xfrm flipH="1" rot="10800000">
                <a:off x="1368303" y="2877197"/>
                <a:ext cx="327387" cy="274724"/>
              </a:xfrm>
              <a:prstGeom prst="straightConnector1">
                <a:avLst/>
              </a:prstGeom>
              <a:noFill/>
              <a:ln cap="rnd" cmpd="sng" w="38100">
                <a:solidFill>
                  <a:srgbClr val="0072FF">
                    <a:alpha val="40000"/>
                  </a:srgbClr>
                </a:solidFill>
                <a:prstDash val="solid"/>
                <a:round/>
                <a:headEnd len="sm" w="sm" type="none"/>
                <a:tailEnd len="sm" w="sm" type="none"/>
              </a:ln>
            </p:spPr>
          </p:cxnSp>
          <p:cxnSp>
            <p:nvCxnSpPr>
              <p:cNvPr id="381" name="Google Shape;381;p71"/>
              <p:cNvCxnSpPr/>
              <p:nvPr/>
            </p:nvCxnSpPr>
            <p:spPr>
              <a:xfrm>
                <a:off x="1695690" y="2877197"/>
                <a:ext cx="763061" cy="0"/>
              </a:xfrm>
              <a:prstGeom prst="straightConnector1">
                <a:avLst/>
              </a:prstGeom>
              <a:noFill/>
              <a:ln cap="rnd" cmpd="sng" w="38100">
                <a:solidFill>
                  <a:srgbClr val="0072FF">
                    <a:alpha val="40000"/>
                  </a:srgbClr>
                </a:solidFill>
                <a:prstDash val="solid"/>
                <a:round/>
                <a:headEnd len="sm" w="sm" type="none"/>
                <a:tailEnd len="sm" w="sm" type="none"/>
              </a:ln>
            </p:spPr>
          </p:cxnSp>
          <p:sp>
            <p:nvSpPr>
              <p:cNvPr id="382" name="Google Shape;382;p71"/>
              <p:cNvSpPr/>
              <p:nvPr/>
            </p:nvSpPr>
            <p:spPr>
              <a:xfrm>
                <a:off x="2432901" y="2715185"/>
                <a:ext cx="316755" cy="316755"/>
              </a:xfrm>
              <a:prstGeom prst="ellipse">
                <a:avLst/>
              </a:prstGeom>
              <a:gradFill>
                <a:gsLst>
                  <a:gs pos="0">
                    <a:srgbClr val="0072FF">
                      <a:alpha val="40000"/>
                    </a:srgbClr>
                  </a:gs>
                  <a:gs pos="100000">
                    <a:srgbClr val="00C6FF">
                      <a:alpha val="40000"/>
                    </a:srgbClr>
                  </a:gs>
                </a:gsLst>
                <a:lin ang="2700000" scaled="0"/>
              </a:gradFill>
              <a:ln cap="rnd" cmpd="sng" w="9525">
                <a:solidFill>
                  <a:srgbClr val="0072FF">
                    <a:alpha val="4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383" name="Google Shape;383;p71"/>
            <p:cNvGrpSpPr/>
            <p:nvPr/>
          </p:nvGrpSpPr>
          <p:grpSpPr>
            <a:xfrm>
              <a:off x="-1225468" y="3843225"/>
              <a:ext cx="2802371" cy="433101"/>
              <a:chOff x="-34420" y="3843718"/>
              <a:chExt cx="2802371" cy="433101"/>
            </a:xfrm>
          </p:grpSpPr>
          <p:cxnSp>
            <p:nvCxnSpPr>
              <p:cNvPr id="384" name="Google Shape;384;p71"/>
              <p:cNvCxnSpPr/>
              <p:nvPr/>
            </p:nvCxnSpPr>
            <p:spPr>
              <a:xfrm>
                <a:off x="-34420" y="3843718"/>
                <a:ext cx="1402723" cy="0"/>
              </a:xfrm>
              <a:prstGeom prst="straightConnector1">
                <a:avLst/>
              </a:prstGeom>
              <a:noFill/>
              <a:ln cap="rnd" cmpd="sng" w="38100">
                <a:solidFill>
                  <a:srgbClr val="0072FF">
                    <a:alpha val="40000"/>
                  </a:srgbClr>
                </a:solidFill>
                <a:prstDash val="solid"/>
                <a:round/>
                <a:headEnd len="sm" w="sm" type="none"/>
                <a:tailEnd len="sm" w="sm" type="none"/>
              </a:ln>
            </p:spPr>
          </p:cxnSp>
          <p:cxnSp>
            <p:nvCxnSpPr>
              <p:cNvPr id="385" name="Google Shape;385;p71"/>
              <p:cNvCxnSpPr/>
              <p:nvPr/>
            </p:nvCxnSpPr>
            <p:spPr>
              <a:xfrm>
                <a:off x="1360748" y="3843718"/>
                <a:ext cx="327387" cy="274724"/>
              </a:xfrm>
              <a:prstGeom prst="straightConnector1">
                <a:avLst/>
              </a:prstGeom>
              <a:noFill/>
              <a:ln cap="rnd" cmpd="sng" w="38100">
                <a:solidFill>
                  <a:srgbClr val="0072FF">
                    <a:alpha val="40000"/>
                  </a:srgbClr>
                </a:solidFill>
                <a:prstDash val="solid"/>
                <a:round/>
                <a:headEnd len="sm" w="sm" type="none"/>
                <a:tailEnd len="sm" w="sm" type="none"/>
              </a:ln>
            </p:spPr>
          </p:cxnSp>
          <p:cxnSp>
            <p:nvCxnSpPr>
              <p:cNvPr id="386" name="Google Shape;386;p71"/>
              <p:cNvCxnSpPr/>
              <p:nvPr/>
            </p:nvCxnSpPr>
            <p:spPr>
              <a:xfrm>
                <a:off x="1688135" y="4118442"/>
                <a:ext cx="763061" cy="0"/>
              </a:xfrm>
              <a:prstGeom prst="straightConnector1">
                <a:avLst/>
              </a:prstGeom>
              <a:noFill/>
              <a:ln cap="rnd" cmpd="sng" w="38100">
                <a:solidFill>
                  <a:srgbClr val="0072FF">
                    <a:alpha val="40000"/>
                  </a:srgbClr>
                </a:solidFill>
                <a:prstDash val="solid"/>
                <a:round/>
                <a:headEnd len="sm" w="sm" type="none"/>
                <a:tailEnd len="sm" w="sm" type="none"/>
              </a:ln>
            </p:spPr>
          </p:cxnSp>
          <p:sp>
            <p:nvSpPr>
              <p:cNvPr id="387" name="Google Shape;387;p71"/>
              <p:cNvSpPr/>
              <p:nvPr/>
            </p:nvSpPr>
            <p:spPr>
              <a:xfrm>
                <a:off x="2451196" y="3960064"/>
                <a:ext cx="316755" cy="316755"/>
              </a:xfrm>
              <a:prstGeom prst="ellipse">
                <a:avLst/>
              </a:prstGeom>
              <a:gradFill>
                <a:gsLst>
                  <a:gs pos="0">
                    <a:srgbClr val="0072FF">
                      <a:alpha val="40000"/>
                    </a:srgbClr>
                  </a:gs>
                  <a:gs pos="100000">
                    <a:srgbClr val="00C6FF">
                      <a:alpha val="40000"/>
                    </a:srgbClr>
                  </a:gs>
                </a:gsLst>
                <a:lin ang="2700000" scaled="0"/>
              </a:gradFill>
              <a:ln cap="rnd" cmpd="sng" w="9525">
                <a:solidFill>
                  <a:srgbClr val="0072FF">
                    <a:alpha val="40000"/>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sp>
        <p:nvSpPr>
          <p:cNvPr id="388" name="Google Shape;388;p71"/>
          <p:cNvSpPr/>
          <p:nvPr/>
        </p:nvSpPr>
        <p:spPr>
          <a:xfrm>
            <a:off x="82718" y="6583140"/>
            <a:ext cx="233916" cy="233916"/>
          </a:xfrm>
          <a:prstGeom prst="ellipse">
            <a:avLst/>
          </a:prstGeom>
          <a:gradFill>
            <a:gsLst>
              <a:gs pos="0">
                <a:srgbClr val="0072FF"/>
              </a:gs>
              <a:gs pos="99000">
                <a:srgbClr val="00C6FF"/>
              </a:gs>
              <a:gs pos="100000">
                <a:srgbClr val="00C6FF"/>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389" name="Google Shape;389;p71"/>
          <p:cNvSpPr txBox="1"/>
          <p:nvPr>
            <p:ph idx="12" type="sldNum"/>
          </p:nvPr>
        </p:nvSpPr>
        <p:spPr>
          <a:xfrm>
            <a:off x="58527" y="6566400"/>
            <a:ext cx="291600" cy="29160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700">
                <a:solidFill>
                  <a:schemeClr val="lt1"/>
                </a:solidFill>
                <a:latin typeface="Arial"/>
                <a:ea typeface="Arial"/>
                <a:cs typeface="Arial"/>
                <a:sym typeface="Arial"/>
              </a:defRPr>
            </a:lvl1pPr>
            <a:lvl2pPr indent="0" lvl="1" marL="0" algn="ctr">
              <a:spcBef>
                <a:spcPts val="0"/>
              </a:spcBef>
              <a:buNone/>
              <a:defRPr sz="700">
                <a:solidFill>
                  <a:schemeClr val="lt1"/>
                </a:solidFill>
                <a:latin typeface="Arial"/>
                <a:ea typeface="Arial"/>
                <a:cs typeface="Arial"/>
                <a:sym typeface="Arial"/>
              </a:defRPr>
            </a:lvl2pPr>
            <a:lvl3pPr indent="0" lvl="2" marL="0" algn="ctr">
              <a:spcBef>
                <a:spcPts val="0"/>
              </a:spcBef>
              <a:buNone/>
              <a:defRPr sz="700">
                <a:solidFill>
                  <a:schemeClr val="lt1"/>
                </a:solidFill>
                <a:latin typeface="Arial"/>
                <a:ea typeface="Arial"/>
                <a:cs typeface="Arial"/>
                <a:sym typeface="Arial"/>
              </a:defRPr>
            </a:lvl3pPr>
            <a:lvl4pPr indent="0" lvl="3" marL="0" algn="ctr">
              <a:spcBef>
                <a:spcPts val="0"/>
              </a:spcBef>
              <a:buNone/>
              <a:defRPr sz="700">
                <a:solidFill>
                  <a:schemeClr val="lt1"/>
                </a:solidFill>
                <a:latin typeface="Arial"/>
                <a:ea typeface="Arial"/>
                <a:cs typeface="Arial"/>
                <a:sym typeface="Arial"/>
              </a:defRPr>
            </a:lvl4pPr>
            <a:lvl5pPr indent="0" lvl="4" marL="0" algn="ctr">
              <a:spcBef>
                <a:spcPts val="0"/>
              </a:spcBef>
              <a:buNone/>
              <a:defRPr sz="700">
                <a:solidFill>
                  <a:schemeClr val="lt1"/>
                </a:solidFill>
                <a:latin typeface="Arial"/>
                <a:ea typeface="Arial"/>
                <a:cs typeface="Arial"/>
                <a:sym typeface="Arial"/>
              </a:defRPr>
            </a:lvl5pPr>
            <a:lvl6pPr indent="0" lvl="5" marL="0" algn="ctr">
              <a:spcBef>
                <a:spcPts val="0"/>
              </a:spcBef>
              <a:buNone/>
              <a:defRPr sz="700">
                <a:solidFill>
                  <a:schemeClr val="lt1"/>
                </a:solidFill>
                <a:latin typeface="Arial"/>
                <a:ea typeface="Arial"/>
                <a:cs typeface="Arial"/>
                <a:sym typeface="Arial"/>
              </a:defRPr>
            </a:lvl6pPr>
            <a:lvl7pPr indent="0" lvl="6" marL="0" algn="ctr">
              <a:spcBef>
                <a:spcPts val="0"/>
              </a:spcBef>
              <a:buNone/>
              <a:defRPr sz="700">
                <a:solidFill>
                  <a:schemeClr val="lt1"/>
                </a:solidFill>
                <a:latin typeface="Arial"/>
                <a:ea typeface="Arial"/>
                <a:cs typeface="Arial"/>
                <a:sym typeface="Arial"/>
              </a:defRPr>
            </a:lvl7pPr>
            <a:lvl8pPr indent="0" lvl="7" marL="0" algn="ctr">
              <a:spcBef>
                <a:spcPts val="0"/>
              </a:spcBef>
              <a:buNone/>
              <a:defRPr sz="700">
                <a:solidFill>
                  <a:schemeClr val="lt1"/>
                </a:solidFill>
                <a:latin typeface="Arial"/>
                <a:ea typeface="Arial"/>
                <a:cs typeface="Arial"/>
                <a:sym typeface="Arial"/>
              </a:defRPr>
            </a:lvl8pPr>
            <a:lvl9pPr indent="0" lvl="8" marL="0" algn="ctr">
              <a:spcBef>
                <a:spcPts val="0"/>
              </a:spcBef>
              <a:buNone/>
              <a:defRPr sz="700">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390" name="Google Shape;390;p71"/>
          <p:cNvSpPr txBox="1"/>
          <p:nvPr/>
        </p:nvSpPr>
        <p:spPr>
          <a:xfrm>
            <a:off x="4702630" y="640081"/>
            <a:ext cx="3028822" cy="646331"/>
          </a:xfrm>
          <a:prstGeom prst="rect">
            <a:avLst/>
          </a:prstGeom>
          <a:gradFill>
            <a:gsLst>
              <a:gs pos="0">
                <a:srgbClr val="0072FF"/>
              </a:gs>
              <a:gs pos="100000">
                <a:srgbClr val="00C6FF"/>
              </a:gs>
            </a:gsLst>
            <a:path path="circle">
              <a:fillToRect b="50%" l="50%" r="50%" t="50%"/>
            </a:path>
            <a:tileRect/>
          </a:grad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t/>
            </a:r>
            <a:endParaRPr b="1" sz="3600">
              <a:solidFill>
                <a:schemeClr val="lt1"/>
              </a:solidFill>
              <a:latin typeface="Times New Roman"/>
              <a:ea typeface="Times New Roman"/>
              <a:cs typeface="Times New Roman"/>
              <a:sym typeface="Times New Roman"/>
            </a:endParaRPr>
          </a:p>
        </p:txBody>
      </p:sp>
      <p:sp>
        <p:nvSpPr>
          <p:cNvPr id="391" name="Google Shape;391;p71"/>
          <p:cNvSpPr txBox="1"/>
          <p:nvPr>
            <p:ph idx="1" type="body"/>
          </p:nvPr>
        </p:nvSpPr>
        <p:spPr>
          <a:xfrm>
            <a:off x="2033899" y="1559014"/>
            <a:ext cx="8124204" cy="4153664"/>
          </a:xfrm>
          <a:prstGeom prst="rect">
            <a:avLst/>
          </a:prstGeom>
          <a:noFill/>
          <a:ln>
            <a:noFill/>
          </a:ln>
        </p:spPr>
        <p:txBody>
          <a:bodyPr anchorCtr="0" anchor="ctr" bIns="45700" lIns="91425" spcFirstLastPara="1" rIns="91425" wrap="square" tIns="45700">
            <a:normAutofit/>
          </a:bodyPr>
          <a:lstStyle>
            <a:lvl1pPr indent="-406400" lvl="0" marL="457200" algn="just">
              <a:lnSpc>
                <a:spcPct val="130000"/>
              </a:lnSpc>
              <a:spcBef>
                <a:spcPts val="300"/>
              </a:spcBef>
              <a:spcAft>
                <a:spcPts val="0"/>
              </a:spcAft>
              <a:buClr>
                <a:schemeClr val="dk1"/>
              </a:buClr>
              <a:buSzPts val="2800"/>
              <a:buFont typeface="Calibri"/>
              <a:buAutoNum type="arabicPeriod"/>
              <a:defRPr sz="2800">
                <a:latin typeface="Arial"/>
                <a:ea typeface="Arial"/>
                <a:cs typeface="Arial"/>
                <a:sym typeface="Arial"/>
              </a:defRPr>
            </a:lvl1pPr>
            <a:lvl2pPr indent="-381000" lvl="1" marL="914400" algn="ctr">
              <a:lnSpc>
                <a:spcPct val="90000"/>
              </a:lnSpc>
              <a:spcBef>
                <a:spcPts val="500"/>
              </a:spcBef>
              <a:spcAft>
                <a:spcPts val="0"/>
              </a:spcAft>
              <a:buClr>
                <a:schemeClr val="dk1"/>
              </a:buClr>
              <a:buSzPts val="2400"/>
              <a:buFont typeface="Calibri"/>
              <a:buAutoNum type="arabicPeriod"/>
              <a:defRPr>
                <a:latin typeface="Arial"/>
                <a:ea typeface="Arial"/>
                <a:cs typeface="Arial"/>
                <a:sym typeface="Arial"/>
              </a:defRPr>
            </a:lvl2pPr>
            <a:lvl3pPr indent="-355600" lvl="2" marL="1371600" algn="ctr">
              <a:lnSpc>
                <a:spcPct val="90000"/>
              </a:lnSpc>
              <a:spcBef>
                <a:spcPts val="500"/>
              </a:spcBef>
              <a:spcAft>
                <a:spcPts val="0"/>
              </a:spcAft>
              <a:buClr>
                <a:schemeClr val="dk1"/>
              </a:buClr>
              <a:buSzPts val="2000"/>
              <a:buFont typeface="Calibri"/>
              <a:buAutoNum type="arabicPeriod"/>
              <a:defRPr>
                <a:latin typeface="Arial"/>
                <a:ea typeface="Arial"/>
                <a:cs typeface="Arial"/>
                <a:sym typeface="Arial"/>
              </a:defRPr>
            </a:lvl3pPr>
            <a:lvl4pPr indent="-342900" lvl="3" marL="1828800" algn="ctr">
              <a:lnSpc>
                <a:spcPct val="90000"/>
              </a:lnSpc>
              <a:spcBef>
                <a:spcPts val="500"/>
              </a:spcBef>
              <a:spcAft>
                <a:spcPts val="0"/>
              </a:spcAft>
              <a:buClr>
                <a:schemeClr val="dk1"/>
              </a:buClr>
              <a:buSzPts val="1800"/>
              <a:buFont typeface="Calibri"/>
              <a:buAutoNum type="arabicPeriod"/>
              <a:defRPr>
                <a:latin typeface="Arial"/>
                <a:ea typeface="Arial"/>
                <a:cs typeface="Arial"/>
                <a:sym typeface="Arial"/>
              </a:defRPr>
            </a:lvl4pPr>
            <a:lvl5pPr indent="-342900" lvl="4" marL="2286000" algn="ctr">
              <a:lnSpc>
                <a:spcPct val="90000"/>
              </a:lnSpc>
              <a:spcBef>
                <a:spcPts val="500"/>
              </a:spcBef>
              <a:spcAft>
                <a:spcPts val="0"/>
              </a:spcAft>
              <a:buClr>
                <a:schemeClr val="dk1"/>
              </a:buClr>
              <a:buSzPts val="1800"/>
              <a:buFont typeface="Calibri"/>
              <a:buAutoNum type="arabicPeriod"/>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2" name="Google Shape;392;p71"/>
          <p:cNvSpPr/>
          <p:nvPr/>
        </p:nvSpPr>
        <p:spPr>
          <a:xfrm rot="10800000">
            <a:off x="0" y="0"/>
            <a:ext cx="715617" cy="616911"/>
          </a:xfrm>
          <a:prstGeom prst="triangle">
            <a:avLst>
              <a:gd fmla="val 100000" name="adj"/>
            </a:avLst>
          </a:prstGeom>
          <a:solidFill>
            <a:srgbClr val="0072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93" name="Google Shape;393;p71"/>
          <p:cNvGrpSpPr/>
          <p:nvPr/>
        </p:nvGrpSpPr>
        <p:grpSpPr>
          <a:xfrm>
            <a:off x="58527" y="40944"/>
            <a:ext cx="2869771" cy="886519"/>
            <a:chOff x="44879" y="27296"/>
            <a:chExt cx="2869771" cy="886519"/>
          </a:xfrm>
        </p:grpSpPr>
        <p:cxnSp>
          <p:nvCxnSpPr>
            <p:cNvPr id="394" name="Google Shape;394;p71"/>
            <p:cNvCxnSpPr/>
            <p:nvPr/>
          </p:nvCxnSpPr>
          <p:spPr>
            <a:xfrm rot="10800000">
              <a:off x="766351" y="34631"/>
              <a:ext cx="2148299" cy="0"/>
            </a:xfrm>
            <a:prstGeom prst="straightConnector1">
              <a:avLst/>
            </a:prstGeom>
            <a:noFill/>
            <a:ln cap="flat" cmpd="sng" w="38100">
              <a:solidFill>
                <a:srgbClr val="00C6FF"/>
              </a:solidFill>
              <a:prstDash val="solid"/>
              <a:miter lim="800000"/>
              <a:headEnd len="sm" w="sm" type="none"/>
              <a:tailEnd len="sm" w="sm" type="none"/>
            </a:ln>
          </p:spPr>
        </p:cxnSp>
        <p:cxnSp>
          <p:nvCxnSpPr>
            <p:cNvPr id="395" name="Google Shape;395;p71"/>
            <p:cNvCxnSpPr/>
            <p:nvPr/>
          </p:nvCxnSpPr>
          <p:spPr>
            <a:xfrm flipH="1">
              <a:off x="44879" y="27296"/>
              <a:ext cx="737495" cy="644210"/>
            </a:xfrm>
            <a:prstGeom prst="straightConnector1">
              <a:avLst/>
            </a:prstGeom>
            <a:noFill/>
            <a:ln cap="flat" cmpd="sng" w="38100">
              <a:solidFill>
                <a:srgbClr val="00C6FF"/>
              </a:solidFill>
              <a:prstDash val="solid"/>
              <a:miter lim="800000"/>
              <a:headEnd len="sm" w="sm" type="none"/>
              <a:tailEnd len="sm" w="sm" type="none"/>
            </a:ln>
          </p:spPr>
        </p:cxnSp>
        <p:cxnSp>
          <p:nvCxnSpPr>
            <p:cNvPr id="396" name="Google Shape;396;p71"/>
            <p:cNvCxnSpPr/>
            <p:nvPr/>
          </p:nvCxnSpPr>
          <p:spPr>
            <a:xfrm rot="10800000">
              <a:off x="52214" y="654128"/>
              <a:ext cx="0" cy="259687"/>
            </a:xfrm>
            <a:prstGeom prst="straightConnector1">
              <a:avLst/>
            </a:prstGeom>
            <a:noFill/>
            <a:ln cap="flat" cmpd="sng" w="38100">
              <a:solidFill>
                <a:srgbClr val="00C6FF"/>
              </a:solidFill>
              <a:prstDash val="solid"/>
              <a:miter lim="800000"/>
              <a:headEnd len="sm" w="sm" type="none"/>
              <a:tailEnd len="sm" w="sm" type="none"/>
            </a:ln>
          </p:spPr>
        </p:cxnSp>
      </p:grpSp>
      <p:sp>
        <p:nvSpPr>
          <p:cNvPr id="397" name="Google Shape;397;p71"/>
          <p:cNvSpPr txBox="1"/>
          <p:nvPr>
            <p:ph idx="10" type="dt"/>
          </p:nvPr>
        </p:nvSpPr>
        <p:spPr>
          <a:xfrm>
            <a:off x="796022" y="6454635"/>
            <a:ext cx="2132276" cy="2668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1100">
                <a:solidFill>
                  <a:srgbClr val="8B8C95"/>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8" name="Google Shape;398;p71"/>
          <p:cNvSpPr txBox="1"/>
          <p:nvPr>
            <p:ph idx="2" type="body"/>
          </p:nvPr>
        </p:nvSpPr>
        <p:spPr>
          <a:xfrm>
            <a:off x="4859729" y="734646"/>
            <a:ext cx="2714625" cy="457200"/>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chemeClr val="lt1"/>
              </a:buClr>
              <a:buSzPts val="3600"/>
              <a:buNone/>
              <a:defRPr b="1" sz="3600">
                <a:solidFill>
                  <a:schemeClr val="lt1"/>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9" name="Google Shape;399;p71"/>
          <p:cNvSpPr/>
          <p:nvPr/>
        </p:nvSpPr>
        <p:spPr>
          <a:xfrm>
            <a:off x="11589537" y="105878"/>
            <a:ext cx="489307" cy="405155"/>
          </a:xfrm>
          <a:custGeom>
            <a:rect b="b" l="l" r="r" t="t"/>
            <a:pathLst>
              <a:path extrusionOk="0" h="405155" w="489307">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êu đề chương">
  <p:cSld name="Tiêu đề chương">
    <p:spTree>
      <p:nvGrpSpPr>
        <p:cNvPr id="400" name="Shape 400"/>
        <p:cNvGrpSpPr/>
        <p:nvPr/>
      </p:nvGrpSpPr>
      <p:grpSpPr>
        <a:xfrm>
          <a:off x="0" y="0"/>
          <a:ext cx="0" cy="0"/>
          <a:chOff x="0" y="0"/>
          <a:chExt cx="0" cy="0"/>
        </a:xfrm>
      </p:grpSpPr>
      <p:pic>
        <p:nvPicPr>
          <p:cNvPr descr="Background pattern&#10;&#10;Description automatically generated" id="401" name="Google Shape;401;p72"/>
          <p:cNvPicPr preferRelativeResize="0"/>
          <p:nvPr/>
        </p:nvPicPr>
        <p:blipFill rotWithShape="1">
          <a:blip r:embed="rId2">
            <a:alphaModFix/>
          </a:blip>
          <a:srcRect b="0" l="0" r="0" t="0"/>
          <a:stretch/>
        </p:blipFill>
        <p:spPr>
          <a:xfrm>
            <a:off x="-1" y="-1"/>
            <a:ext cx="12192001" cy="6854889"/>
          </a:xfrm>
          <a:prstGeom prst="rect">
            <a:avLst/>
          </a:prstGeom>
          <a:noFill/>
          <a:ln>
            <a:noFill/>
          </a:ln>
        </p:spPr>
      </p:pic>
      <p:sp>
        <p:nvSpPr>
          <p:cNvPr id="402" name="Google Shape;402;p72"/>
          <p:cNvSpPr/>
          <p:nvPr/>
        </p:nvSpPr>
        <p:spPr>
          <a:xfrm>
            <a:off x="-1" y="-3113"/>
            <a:ext cx="12192000" cy="6858000"/>
          </a:xfrm>
          <a:prstGeom prst="rect">
            <a:avLst/>
          </a:prstGeom>
          <a:gradFill>
            <a:gsLst>
              <a:gs pos="0">
                <a:srgbClr val="0A4671">
                  <a:alpha val="74901"/>
                </a:srgbClr>
              </a:gs>
              <a:gs pos="100000">
                <a:srgbClr val="0A467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3" name="Google Shape;403;p72"/>
          <p:cNvSpPr/>
          <p:nvPr/>
        </p:nvSpPr>
        <p:spPr>
          <a:xfrm rot="10800000">
            <a:off x="0" y="0"/>
            <a:ext cx="715617" cy="616911"/>
          </a:xfrm>
          <a:prstGeom prst="triangle">
            <a:avLst>
              <a:gd fmla="val 100000" name="adj"/>
            </a:avLst>
          </a:prstGeom>
          <a:solidFill>
            <a:srgbClr val="00F7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404" name="Google Shape;404;p72"/>
          <p:cNvGrpSpPr/>
          <p:nvPr/>
        </p:nvGrpSpPr>
        <p:grpSpPr>
          <a:xfrm>
            <a:off x="58527" y="40944"/>
            <a:ext cx="2869771" cy="1563379"/>
            <a:chOff x="44879" y="27296"/>
            <a:chExt cx="2869771" cy="1563379"/>
          </a:xfrm>
        </p:grpSpPr>
        <p:cxnSp>
          <p:nvCxnSpPr>
            <p:cNvPr id="405" name="Google Shape;405;p72"/>
            <p:cNvCxnSpPr/>
            <p:nvPr/>
          </p:nvCxnSpPr>
          <p:spPr>
            <a:xfrm rot="10800000">
              <a:off x="766351" y="34631"/>
              <a:ext cx="2148299" cy="0"/>
            </a:xfrm>
            <a:prstGeom prst="straightConnector1">
              <a:avLst/>
            </a:prstGeom>
            <a:noFill/>
            <a:ln cap="flat" cmpd="sng" w="38100">
              <a:solidFill>
                <a:srgbClr val="00F7FF"/>
              </a:solidFill>
              <a:prstDash val="solid"/>
              <a:miter lim="800000"/>
              <a:headEnd len="sm" w="sm" type="none"/>
              <a:tailEnd len="sm" w="sm" type="none"/>
            </a:ln>
          </p:spPr>
        </p:cxnSp>
        <p:cxnSp>
          <p:nvCxnSpPr>
            <p:cNvPr id="406" name="Google Shape;406;p72"/>
            <p:cNvCxnSpPr/>
            <p:nvPr/>
          </p:nvCxnSpPr>
          <p:spPr>
            <a:xfrm flipH="1">
              <a:off x="44879" y="27296"/>
              <a:ext cx="737495" cy="644210"/>
            </a:xfrm>
            <a:prstGeom prst="straightConnector1">
              <a:avLst/>
            </a:prstGeom>
            <a:noFill/>
            <a:ln cap="flat" cmpd="sng" w="38100">
              <a:solidFill>
                <a:srgbClr val="00F7FF"/>
              </a:solidFill>
              <a:prstDash val="solid"/>
              <a:miter lim="800000"/>
              <a:headEnd len="sm" w="sm" type="none"/>
              <a:tailEnd len="sm" w="sm" type="none"/>
            </a:ln>
          </p:spPr>
        </p:cxnSp>
        <p:cxnSp>
          <p:nvCxnSpPr>
            <p:cNvPr id="407" name="Google Shape;407;p72"/>
            <p:cNvCxnSpPr/>
            <p:nvPr/>
          </p:nvCxnSpPr>
          <p:spPr>
            <a:xfrm rot="10800000">
              <a:off x="52214" y="654128"/>
              <a:ext cx="0" cy="936547"/>
            </a:xfrm>
            <a:prstGeom prst="straightConnector1">
              <a:avLst/>
            </a:prstGeom>
            <a:noFill/>
            <a:ln cap="flat" cmpd="sng" w="38100">
              <a:solidFill>
                <a:srgbClr val="00F7FF"/>
              </a:solidFill>
              <a:prstDash val="solid"/>
              <a:miter lim="800000"/>
              <a:headEnd len="sm" w="sm" type="none"/>
              <a:tailEnd len="sm" w="sm" type="none"/>
            </a:ln>
          </p:spPr>
        </p:cxnSp>
      </p:grpSp>
      <p:sp>
        <p:nvSpPr>
          <p:cNvPr id="408" name="Google Shape;408;p72"/>
          <p:cNvSpPr/>
          <p:nvPr/>
        </p:nvSpPr>
        <p:spPr>
          <a:xfrm>
            <a:off x="11476383" y="6241089"/>
            <a:ext cx="715617" cy="616911"/>
          </a:xfrm>
          <a:prstGeom prst="triangle">
            <a:avLst>
              <a:gd fmla="val 100000" name="adj"/>
            </a:avLst>
          </a:prstGeom>
          <a:solidFill>
            <a:srgbClr val="00F7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409" name="Google Shape;409;p72"/>
          <p:cNvGrpSpPr/>
          <p:nvPr/>
        </p:nvGrpSpPr>
        <p:grpSpPr>
          <a:xfrm rot="10800000">
            <a:off x="9263702" y="5253677"/>
            <a:ext cx="2869771" cy="1563379"/>
            <a:chOff x="44879" y="27296"/>
            <a:chExt cx="2869771" cy="1563379"/>
          </a:xfrm>
        </p:grpSpPr>
        <p:cxnSp>
          <p:nvCxnSpPr>
            <p:cNvPr id="410" name="Google Shape;410;p72"/>
            <p:cNvCxnSpPr/>
            <p:nvPr/>
          </p:nvCxnSpPr>
          <p:spPr>
            <a:xfrm rot="10800000">
              <a:off x="766351" y="34631"/>
              <a:ext cx="2148299" cy="0"/>
            </a:xfrm>
            <a:prstGeom prst="straightConnector1">
              <a:avLst/>
            </a:prstGeom>
            <a:noFill/>
            <a:ln cap="rnd" cmpd="sng" w="38100">
              <a:solidFill>
                <a:srgbClr val="00F7FF"/>
              </a:solidFill>
              <a:prstDash val="solid"/>
              <a:round/>
              <a:headEnd len="sm" w="sm" type="none"/>
              <a:tailEnd len="sm" w="sm" type="none"/>
            </a:ln>
          </p:spPr>
        </p:cxnSp>
        <p:cxnSp>
          <p:nvCxnSpPr>
            <p:cNvPr id="411" name="Google Shape;411;p72"/>
            <p:cNvCxnSpPr/>
            <p:nvPr/>
          </p:nvCxnSpPr>
          <p:spPr>
            <a:xfrm flipH="1">
              <a:off x="44879" y="27296"/>
              <a:ext cx="737495" cy="644210"/>
            </a:xfrm>
            <a:prstGeom prst="straightConnector1">
              <a:avLst/>
            </a:prstGeom>
            <a:noFill/>
            <a:ln cap="rnd" cmpd="sng" w="38100">
              <a:solidFill>
                <a:srgbClr val="00F7FF"/>
              </a:solidFill>
              <a:prstDash val="solid"/>
              <a:round/>
              <a:headEnd len="sm" w="sm" type="none"/>
              <a:tailEnd len="sm" w="sm" type="none"/>
            </a:ln>
          </p:spPr>
        </p:cxnSp>
        <p:cxnSp>
          <p:nvCxnSpPr>
            <p:cNvPr id="412" name="Google Shape;412;p72"/>
            <p:cNvCxnSpPr/>
            <p:nvPr/>
          </p:nvCxnSpPr>
          <p:spPr>
            <a:xfrm rot="10800000">
              <a:off x="52214" y="654128"/>
              <a:ext cx="0" cy="936547"/>
            </a:xfrm>
            <a:prstGeom prst="straightConnector1">
              <a:avLst/>
            </a:prstGeom>
            <a:noFill/>
            <a:ln cap="rnd" cmpd="sng" w="38100">
              <a:solidFill>
                <a:srgbClr val="00F7FF"/>
              </a:solidFill>
              <a:prstDash val="solid"/>
              <a:round/>
              <a:headEnd len="sm" w="sm" type="none"/>
              <a:tailEnd len="sm" w="sm" type="none"/>
            </a:ln>
          </p:spPr>
        </p:cxnSp>
      </p:grpSp>
      <p:sp>
        <p:nvSpPr>
          <p:cNvPr id="413" name="Google Shape;413;p72"/>
          <p:cNvSpPr/>
          <p:nvPr/>
        </p:nvSpPr>
        <p:spPr>
          <a:xfrm>
            <a:off x="11589537" y="105878"/>
            <a:ext cx="489307" cy="405155"/>
          </a:xfrm>
          <a:custGeom>
            <a:rect b="b" l="l" r="r" t="t"/>
            <a:pathLst>
              <a:path extrusionOk="0" h="405155" w="489307">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4" name="Google Shape;414;p72"/>
          <p:cNvSpPr txBox="1"/>
          <p:nvPr>
            <p:ph idx="1" type="body"/>
          </p:nvPr>
        </p:nvSpPr>
        <p:spPr>
          <a:xfrm>
            <a:off x="1470929" y="2095027"/>
            <a:ext cx="9941071" cy="884656"/>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00F7FF"/>
              </a:buClr>
              <a:buSzPts val="4400"/>
              <a:buNone/>
              <a:defRPr b="1" sz="4400">
                <a:solidFill>
                  <a:srgbClr val="00F7FF"/>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5" name="Google Shape;415;p72"/>
          <p:cNvSpPr txBox="1"/>
          <p:nvPr>
            <p:ph idx="2" type="body"/>
          </p:nvPr>
        </p:nvSpPr>
        <p:spPr>
          <a:xfrm>
            <a:off x="1470930" y="3169159"/>
            <a:ext cx="9941070" cy="69517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1" sz="2800">
                <a:solidFill>
                  <a:schemeClr val="lt1"/>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6" name="Google Shape;416;p72"/>
          <p:cNvSpPr txBox="1"/>
          <p:nvPr>
            <p:ph idx="3" type="body"/>
          </p:nvPr>
        </p:nvSpPr>
        <p:spPr>
          <a:xfrm>
            <a:off x="1470930" y="4137397"/>
            <a:ext cx="7147030" cy="916698"/>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rgbClr val="F2F2F2"/>
              </a:buClr>
              <a:buSzPts val="1000"/>
              <a:buNone/>
              <a:defRPr sz="1000">
                <a:solidFill>
                  <a:srgbClr val="F2F2F2"/>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7" name="Google Shape;417;p72"/>
          <p:cNvSpPr txBox="1"/>
          <p:nvPr>
            <p:ph idx="4" type="body"/>
          </p:nvPr>
        </p:nvSpPr>
        <p:spPr>
          <a:xfrm>
            <a:off x="8896576" y="5231902"/>
            <a:ext cx="2521280" cy="1577819"/>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rgbClr val="00F7FF"/>
              </a:buClr>
              <a:buSzPts val="12000"/>
              <a:buNone/>
              <a:defRPr b="1" sz="12000">
                <a:solidFill>
                  <a:srgbClr val="00F7FF"/>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418" name="Google Shape;418;p72"/>
          <p:cNvCxnSpPr/>
          <p:nvPr/>
        </p:nvCxnSpPr>
        <p:spPr>
          <a:xfrm>
            <a:off x="1574156" y="2979683"/>
            <a:ext cx="3565003" cy="0"/>
          </a:xfrm>
          <a:prstGeom prst="straightConnector1">
            <a:avLst/>
          </a:prstGeom>
          <a:noFill/>
          <a:ln cap="rnd" cmpd="sng" w="25400">
            <a:solidFill>
              <a:srgbClr val="00F7FF"/>
            </a:solidFill>
            <a:prstDash val="solid"/>
            <a:round/>
            <a:headEnd len="sm" w="sm" type="none"/>
            <a:tailEnd len="sm" w="sm" type="none"/>
          </a:ln>
        </p:spPr>
      </p:cxnSp>
      <p:sp>
        <p:nvSpPr>
          <p:cNvPr id="419" name="Google Shape;419;p72"/>
          <p:cNvSpPr txBox="1"/>
          <p:nvPr>
            <p:ph idx="10" type="dt"/>
          </p:nvPr>
        </p:nvSpPr>
        <p:spPr>
          <a:xfrm>
            <a:off x="6060300" y="6481647"/>
            <a:ext cx="2090098" cy="2398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100">
                <a:solidFill>
                  <a:srgbClr val="D8D8D8"/>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0" name="Google Shape;420;p72"/>
          <p:cNvSpPr txBox="1"/>
          <p:nvPr>
            <p:ph idx="11" type="ftr"/>
          </p:nvPr>
        </p:nvSpPr>
        <p:spPr>
          <a:xfrm>
            <a:off x="838200" y="6481647"/>
            <a:ext cx="4475922" cy="23982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1100">
                <a:solidFill>
                  <a:srgbClr val="D8D8D8"/>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421" name="Google Shape;421;p72"/>
          <p:cNvGrpSpPr/>
          <p:nvPr/>
        </p:nvGrpSpPr>
        <p:grpSpPr>
          <a:xfrm>
            <a:off x="16026" y="4629289"/>
            <a:ext cx="434350" cy="2228711"/>
            <a:chOff x="16026" y="4629289"/>
            <a:chExt cx="434350" cy="2228711"/>
          </a:xfrm>
        </p:grpSpPr>
        <p:sp>
          <p:nvSpPr>
            <p:cNvPr id="422" name="Google Shape;422;p72"/>
            <p:cNvSpPr/>
            <p:nvPr/>
          </p:nvSpPr>
          <p:spPr>
            <a:xfrm>
              <a:off x="16026" y="4629289"/>
              <a:ext cx="434350" cy="346950"/>
            </a:xfrm>
            <a:prstGeom prst="rect">
              <a:avLst/>
            </a:prstGeom>
            <a:gradFill>
              <a:gsLst>
                <a:gs pos="0">
                  <a:srgbClr val="00F7FF"/>
                </a:gs>
                <a:gs pos="100000">
                  <a:srgbClr val="00F7FF">
                    <a:alpha val="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3" name="Google Shape;423;p72"/>
            <p:cNvSpPr/>
            <p:nvPr/>
          </p:nvSpPr>
          <p:spPr>
            <a:xfrm>
              <a:off x="16026" y="5005641"/>
              <a:ext cx="434350" cy="346950"/>
            </a:xfrm>
            <a:prstGeom prst="rect">
              <a:avLst/>
            </a:prstGeom>
            <a:gradFill>
              <a:gsLst>
                <a:gs pos="0">
                  <a:srgbClr val="00F7FF"/>
                </a:gs>
                <a:gs pos="100000">
                  <a:srgbClr val="00F7FF">
                    <a:alpha val="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4" name="Google Shape;424;p72"/>
            <p:cNvSpPr/>
            <p:nvPr/>
          </p:nvSpPr>
          <p:spPr>
            <a:xfrm>
              <a:off x="16026" y="5381993"/>
              <a:ext cx="434350" cy="346950"/>
            </a:xfrm>
            <a:prstGeom prst="rect">
              <a:avLst/>
            </a:prstGeom>
            <a:gradFill>
              <a:gsLst>
                <a:gs pos="0">
                  <a:srgbClr val="00F7FF"/>
                </a:gs>
                <a:gs pos="100000">
                  <a:srgbClr val="00F7FF">
                    <a:alpha val="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5" name="Google Shape;425;p72"/>
            <p:cNvSpPr/>
            <p:nvPr/>
          </p:nvSpPr>
          <p:spPr>
            <a:xfrm>
              <a:off x="16026" y="5758345"/>
              <a:ext cx="434350" cy="346950"/>
            </a:xfrm>
            <a:prstGeom prst="rect">
              <a:avLst/>
            </a:prstGeom>
            <a:gradFill>
              <a:gsLst>
                <a:gs pos="0">
                  <a:srgbClr val="00F7FF"/>
                </a:gs>
                <a:gs pos="100000">
                  <a:srgbClr val="00F7FF">
                    <a:alpha val="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6" name="Google Shape;426;p72"/>
            <p:cNvSpPr/>
            <p:nvPr/>
          </p:nvSpPr>
          <p:spPr>
            <a:xfrm>
              <a:off x="16026" y="6134697"/>
              <a:ext cx="434350" cy="346950"/>
            </a:xfrm>
            <a:prstGeom prst="rect">
              <a:avLst/>
            </a:prstGeom>
            <a:gradFill>
              <a:gsLst>
                <a:gs pos="0">
                  <a:srgbClr val="00F7FF"/>
                </a:gs>
                <a:gs pos="100000">
                  <a:srgbClr val="00F7FF">
                    <a:alpha val="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7" name="Google Shape;427;p72"/>
            <p:cNvSpPr/>
            <p:nvPr/>
          </p:nvSpPr>
          <p:spPr>
            <a:xfrm>
              <a:off x="16026" y="6511050"/>
              <a:ext cx="434350" cy="346950"/>
            </a:xfrm>
            <a:prstGeom prst="rect">
              <a:avLst/>
            </a:prstGeom>
            <a:gradFill>
              <a:gsLst>
                <a:gs pos="0">
                  <a:srgbClr val="00F7FF"/>
                </a:gs>
                <a:gs pos="100000">
                  <a:srgbClr val="00F7FF">
                    <a:alpha val="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28" name="Google Shape;428;p72"/>
          <p:cNvSpPr/>
          <p:nvPr/>
        </p:nvSpPr>
        <p:spPr>
          <a:xfrm>
            <a:off x="95208" y="6583150"/>
            <a:ext cx="233916" cy="23391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chemeClr val="lt1"/>
              </a:solidFill>
              <a:latin typeface="Arial"/>
              <a:ea typeface="Arial"/>
              <a:cs typeface="Arial"/>
              <a:sym typeface="Arial"/>
            </a:endParaRPr>
          </a:p>
        </p:txBody>
      </p:sp>
      <p:sp>
        <p:nvSpPr>
          <p:cNvPr id="429" name="Google Shape;429;p72"/>
          <p:cNvSpPr txBox="1"/>
          <p:nvPr>
            <p:ph idx="12" type="sldNum"/>
          </p:nvPr>
        </p:nvSpPr>
        <p:spPr>
          <a:xfrm>
            <a:off x="65862" y="6542216"/>
            <a:ext cx="292608" cy="31578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700">
                <a:solidFill>
                  <a:schemeClr val="dk1"/>
                </a:solidFill>
                <a:latin typeface="Arial"/>
                <a:ea typeface="Arial"/>
                <a:cs typeface="Arial"/>
                <a:sym typeface="Arial"/>
              </a:defRPr>
            </a:lvl1pPr>
            <a:lvl2pPr indent="0" lvl="1" marL="0" algn="ctr">
              <a:spcBef>
                <a:spcPts val="0"/>
              </a:spcBef>
              <a:buNone/>
              <a:defRPr sz="700">
                <a:solidFill>
                  <a:schemeClr val="dk1"/>
                </a:solidFill>
                <a:latin typeface="Arial"/>
                <a:ea typeface="Arial"/>
                <a:cs typeface="Arial"/>
                <a:sym typeface="Arial"/>
              </a:defRPr>
            </a:lvl2pPr>
            <a:lvl3pPr indent="0" lvl="2" marL="0" algn="ctr">
              <a:spcBef>
                <a:spcPts val="0"/>
              </a:spcBef>
              <a:buNone/>
              <a:defRPr sz="700">
                <a:solidFill>
                  <a:schemeClr val="dk1"/>
                </a:solidFill>
                <a:latin typeface="Arial"/>
                <a:ea typeface="Arial"/>
                <a:cs typeface="Arial"/>
                <a:sym typeface="Arial"/>
              </a:defRPr>
            </a:lvl3pPr>
            <a:lvl4pPr indent="0" lvl="3" marL="0" algn="ctr">
              <a:spcBef>
                <a:spcPts val="0"/>
              </a:spcBef>
              <a:buNone/>
              <a:defRPr sz="700">
                <a:solidFill>
                  <a:schemeClr val="dk1"/>
                </a:solidFill>
                <a:latin typeface="Arial"/>
                <a:ea typeface="Arial"/>
                <a:cs typeface="Arial"/>
                <a:sym typeface="Arial"/>
              </a:defRPr>
            </a:lvl4pPr>
            <a:lvl5pPr indent="0" lvl="4" marL="0" algn="ctr">
              <a:spcBef>
                <a:spcPts val="0"/>
              </a:spcBef>
              <a:buNone/>
              <a:defRPr sz="700">
                <a:solidFill>
                  <a:schemeClr val="dk1"/>
                </a:solidFill>
                <a:latin typeface="Arial"/>
                <a:ea typeface="Arial"/>
                <a:cs typeface="Arial"/>
                <a:sym typeface="Arial"/>
              </a:defRPr>
            </a:lvl5pPr>
            <a:lvl6pPr indent="0" lvl="5" marL="0" algn="ctr">
              <a:spcBef>
                <a:spcPts val="0"/>
              </a:spcBef>
              <a:buNone/>
              <a:defRPr sz="700">
                <a:solidFill>
                  <a:schemeClr val="dk1"/>
                </a:solidFill>
                <a:latin typeface="Arial"/>
                <a:ea typeface="Arial"/>
                <a:cs typeface="Arial"/>
                <a:sym typeface="Arial"/>
              </a:defRPr>
            </a:lvl6pPr>
            <a:lvl7pPr indent="0" lvl="6" marL="0" algn="ctr">
              <a:spcBef>
                <a:spcPts val="0"/>
              </a:spcBef>
              <a:buNone/>
              <a:defRPr sz="700">
                <a:solidFill>
                  <a:schemeClr val="dk1"/>
                </a:solidFill>
                <a:latin typeface="Arial"/>
                <a:ea typeface="Arial"/>
                <a:cs typeface="Arial"/>
                <a:sym typeface="Arial"/>
              </a:defRPr>
            </a:lvl7pPr>
            <a:lvl8pPr indent="0" lvl="7" marL="0" algn="ctr">
              <a:spcBef>
                <a:spcPts val="0"/>
              </a:spcBef>
              <a:buNone/>
              <a:defRPr sz="700">
                <a:solidFill>
                  <a:schemeClr val="dk1"/>
                </a:solidFill>
                <a:latin typeface="Arial"/>
                <a:ea typeface="Arial"/>
                <a:cs typeface="Arial"/>
                <a:sym typeface="Arial"/>
              </a:defRPr>
            </a:lvl8pPr>
            <a:lvl9pPr indent="0" lvl="8" marL="0" algn="ctr">
              <a:spcBef>
                <a:spcPts val="0"/>
              </a:spcBef>
              <a:buNone/>
              <a:defRPr sz="700">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descr="Background pattern&#10;&#10;Description automatically generated" id="430" name="Google Shape;430;p72"/>
          <p:cNvPicPr preferRelativeResize="0"/>
          <p:nvPr/>
        </p:nvPicPr>
        <p:blipFill rotWithShape="1">
          <a:blip r:embed="rId2">
            <a:alphaModFix/>
          </a:blip>
          <a:srcRect b="0" l="0" r="0" t="0"/>
          <a:stretch/>
        </p:blipFill>
        <p:spPr>
          <a:xfrm>
            <a:off x="-1" y="-1"/>
            <a:ext cx="12192001" cy="6854889"/>
          </a:xfrm>
          <a:prstGeom prst="rect">
            <a:avLst/>
          </a:prstGeom>
          <a:noFill/>
          <a:ln>
            <a:noFill/>
          </a:ln>
        </p:spPr>
      </p:pic>
      <p:sp>
        <p:nvSpPr>
          <p:cNvPr id="431" name="Google Shape;431;p72"/>
          <p:cNvSpPr/>
          <p:nvPr/>
        </p:nvSpPr>
        <p:spPr>
          <a:xfrm>
            <a:off x="0" y="0"/>
            <a:ext cx="12192000" cy="6858000"/>
          </a:xfrm>
          <a:prstGeom prst="rect">
            <a:avLst/>
          </a:prstGeom>
          <a:gradFill>
            <a:gsLst>
              <a:gs pos="0">
                <a:srgbClr val="0A4671">
                  <a:alpha val="74901"/>
                </a:srgbClr>
              </a:gs>
              <a:gs pos="100000">
                <a:srgbClr val="0A4671"/>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2" name="Google Shape;432;p72"/>
          <p:cNvSpPr/>
          <p:nvPr/>
        </p:nvSpPr>
        <p:spPr>
          <a:xfrm>
            <a:off x="16026" y="4629289"/>
            <a:ext cx="434350" cy="346950"/>
          </a:xfrm>
          <a:prstGeom prst="rect">
            <a:avLst/>
          </a:prstGeom>
          <a:solidFill>
            <a:srgbClr val="00F7FF"/>
          </a:solidFill>
          <a:ln cap="flat" cmpd="sng" w="12700">
            <a:solidFill>
              <a:srgbClr val="00F7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3" name="Google Shape;433;p72"/>
          <p:cNvSpPr/>
          <p:nvPr/>
        </p:nvSpPr>
        <p:spPr>
          <a:xfrm>
            <a:off x="16026" y="5005641"/>
            <a:ext cx="434350" cy="346950"/>
          </a:xfrm>
          <a:prstGeom prst="rect">
            <a:avLst/>
          </a:prstGeom>
          <a:solidFill>
            <a:srgbClr val="00F7FF"/>
          </a:solidFill>
          <a:ln cap="flat" cmpd="sng" w="12700">
            <a:solidFill>
              <a:srgbClr val="00F7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4" name="Google Shape;434;p72"/>
          <p:cNvSpPr/>
          <p:nvPr/>
        </p:nvSpPr>
        <p:spPr>
          <a:xfrm>
            <a:off x="16026" y="5381993"/>
            <a:ext cx="434350" cy="346950"/>
          </a:xfrm>
          <a:prstGeom prst="rect">
            <a:avLst/>
          </a:prstGeom>
          <a:solidFill>
            <a:srgbClr val="00F7FF"/>
          </a:solidFill>
          <a:ln cap="flat" cmpd="sng" w="12700">
            <a:solidFill>
              <a:srgbClr val="00F7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5" name="Google Shape;435;p72"/>
          <p:cNvSpPr/>
          <p:nvPr/>
        </p:nvSpPr>
        <p:spPr>
          <a:xfrm>
            <a:off x="16026" y="5758345"/>
            <a:ext cx="434350" cy="346950"/>
          </a:xfrm>
          <a:prstGeom prst="rect">
            <a:avLst/>
          </a:prstGeom>
          <a:noFill/>
          <a:ln cap="flat" cmpd="sng" w="12700">
            <a:solidFill>
              <a:srgbClr val="00F7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6" name="Google Shape;436;p72"/>
          <p:cNvSpPr/>
          <p:nvPr/>
        </p:nvSpPr>
        <p:spPr>
          <a:xfrm>
            <a:off x="16026" y="6134697"/>
            <a:ext cx="434350" cy="346950"/>
          </a:xfrm>
          <a:prstGeom prst="rect">
            <a:avLst/>
          </a:prstGeom>
          <a:noFill/>
          <a:ln cap="flat" cmpd="sng" w="12700">
            <a:solidFill>
              <a:srgbClr val="00F7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7" name="Google Shape;437;p72"/>
          <p:cNvSpPr/>
          <p:nvPr/>
        </p:nvSpPr>
        <p:spPr>
          <a:xfrm>
            <a:off x="16026" y="6511050"/>
            <a:ext cx="434350" cy="346950"/>
          </a:xfrm>
          <a:prstGeom prst="rect">
            <a:avLst/>
          </a:prstGeom>
          <a:noFill/>
          <a:ln cap="flat" cmpd="sng" w="12700">
            <a:solidFill>
              <a:srgbClr val="00F7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8" name="Google Shape;438;p72"/>
          <p:cNvSpPr/>
          <p:nvPr/>
        </p:nvSpPr>
        <p:spPr>
          <a:xfrm rot="10800000">
            <a:off x="0" y="0"/>
            <a:ext cx="715617" cy="616911"/>
          </a:xfrm>
          <a:prstGeom prst="triangle">
            <a:avLst>
              <a:gd fmla="val 100000" name="adj"/>
            </a:avLst>
          </a:prstGeom>
          <a:solidFill>
            <a:srgbClr val="00F7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439" name="Google Shape;439;p72"/>
          <p:cNvGrpSpPr/>
          <p:nvPr/>
        </p:nvGrpSpPr>
        <p:grpSpPr>
          <a:xfrm>
            <a:off x="58527" y="40944"/>
            <a:ext cx="2869771" cy="1563379"/>
            <a:chOff x="44879" y="27296"/>
            <a:chExt cx="2869771" cy="1563379"/>
          </a:xfrm>
        </p:grpSpPr>
        <p:cxnSp>
          <p:nvCxnSpPr>
            <p:cNvPr id="440" name="Google Shape;440;p72"/>
            <p:cNvCxnSpPr/>
            <p:nvPr/>
          </p:nvCxnSpPr>
          <p:spPr>
            <a:xfrm rot="10800000">
              <a:off x="766351" y="34631"/>
              <a:ext cx="2148299" cy="0"/>
            </a:xfrm>
            <a:prstGeom prst="straightConnector1">
              <a:avLst/>
            </a:prstGeom>
            <a:noFill/>
            <a:ln cap="flat" cmpd="sng" w="38100">
              <a:solidFill>
                <a:srgbClr val="00F7FF"/>
              </a:solidFill>
              <a:prstDash val="solid"/>
              <a:miter lim="800000"/>
              <a:headEnd len="sm" w="sm" type="none"/>
              <a:tailEnd len="sm" w="sm" type="none"/>
            </a:ln>
          </p:spPr>
        </p:cxnSp>
        <p:cxnSp>
          <p:nvCxnSpPr>
            <p:cNvPr id="441" name="Google Shape;441;p72"/>
            <p:cNvCxnSpPr/>
            <p:nvPr/>
          </p:nvCxnSpPr>
          <p:spPr>
            <a:xfrm flipH="1">
              <a:off x="44879" y="27296"/>
              <a:ext cx="737495" cy="644210"/>
            </a:xfrm>
            <a:prstGeom prst="straightConnector1">
              <a:avLst/>
            </a:prstGeom>
            <a:noFill/>
            <a:ln cap="flat" cmpd="sng" w="38100">
              <a:solidFill>
                <a:srgbClr val="00F7FF"/>
              </a:solidFill>
              <a:prstDash val="solid"/>
              <a:miter lim="800000"/>
              <a:headEnd len="sm" w="sm" type="none"/>
              <a:tailEnd len="sm" w="sm" type="none"/>
            </a:ln>
          </p:spPr>
        </p:cxnSp>
        <p:cxnSp>
          <p:nvCxnSpPr>
            <p:cNvPr id="442" name="Google Shape;442;p72"/>
            <p:cNvCxnSpPr/>
            <p:nvPr/>
          </p:nvCxnSpPr>
          <p:spPr>
            <a:xfrm rot="10800000">
              <a:off x="52214" y="654128"/>
              <a:ext cx="0" cy="936547"/>
            </a:xfrm>
            <a:prstGeom prst="straightConnector1">
              <a:avLst/>
            </a:prstGeom>
            <a:noFill/>
            <a:ln cap="flat" cmpd="sng" w="38100">
              <a:solidFill>
                <a:srgbClr val="00F7FF"/>
              </a:solidFill>
              <a:prstDash val="solid"/>
              <a:miter lim="800000"/>
              <a:headEnd len="sm" w="sm" type="none"/>
              <a:tailEnd len="sm" w="sm" type="none"/>
            </a:ln>
          </p:spPr>
        </p:cxnSp>
      </p:grpSp>
      <p:sp>
        <p:nvSpPr>
          <p:cNvPr id="443" name="Google Shape;443;p72"/>
          <p:cNvSpPr/>
          <p:nvPr/>
        </p:nvSpPr>
        <p:spPr>
          <a:xfrm>
            <a:off x="11476383" y="6241089"/>
            <a:ext cx="715617" cy="616911"/>
          </a:xfrm>
          <a:prstGeom prst="triangle">
            <a:avLst>
              <a:gd fmla="val 100000" name="adj"/>
            </a:avLst>
          </a:prstGeom>
          <a:solidFill>
            <a:srgbClr val="00F7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444" name="Google Shape;444;p72"/>
          <p:cNvGrpSpPr/>
          <p:nvPr/>
        </p:nvGrpSpPr>
        <p:grpSpPr>
          <a:xfrm rot="10800000">
            <a:off x="9263702" y="5253677"/>
            <a:ext cx="2869771" cy="1563379"/>
            <a:chOff x="44879" y="27296"/>
            <a:chExt cx="2869771" cy="1563379"/>
          </a:xfrm>
        </p:grpSpPr>
        <p:cxnSp>
          <p:nvCxnSpPr>
            <p:cNvPr id="445" name="Google Shape;445;p72"/>
            <p:cNvCxnSpPr/>
            <p:nvPr/>
          </p:nvCxnSpPr>
          <p:spPr>
            <a:xfrm rot="10800000">
              <a:off x="766351" y="34631"/>
              <a:ext cx="2148299" cy="0"/>
            </a:xfrm>
            <a:prstGeom prst="straightConnector1">
              <a:avLst/>
            </a:prstGeom>
            <a:noFill/>
            <a:ln cap="rnd" cmpd="sng" w="38100">
              <a:solidFill>
                <a:srgbClr val="00F7FF"/>
              </a:solidFill>
              <a:prstDash val="solid"/>
              <a:round/>
              <a:headEnd len="sm" w="sm" type="none"/>
              <a:tailEnd len="sm" w="sm" type="none"/>
            </a:ln>
          </p:spPr>
        </p:cxnSp>
        <p:cxnSp>
          <p:nvCxnSpPr>
            <p:cNvPr id="446" name="Google Shape;446;p72"/>
            <p:cNvCxnSpPr/>
            <p:nvPr/>
          </p:nvCxnSpPr>
          <p:spPr>
            <a:xfrm flipH="1">
              <a:off x="44879" y="27296"/>
              <a:ext cx="737495" cy="644210"/>
            </a:xfrm>
            <a:prstGeom prst="straightConnector1">
              <a:avLst/>
            </a:prstGeom>
            <a:noFill/>
            <a:ln cap="rnd" cmpd="sng" w="38100">
              <a:solidFill>
                <a:srgbClr val="00F7FF"/>
              </a:solidFill>
              <a:prstDash val="solid"/>
              <a:round/>
              <a:headEnd len="sm" w="sm" type="none"/>
              <a:tailEnd len="sm" w="sm" type="none"/>
            </a:ln>
          </p:spPr>
        </p:cxnSp>
        <p:cxnSp>
          <p:nvCxnSpPr>
            <p:cNvPr id="447" name="Google Shape;447;p72"/>
            <p:cNvCxnSpPr/>
            <p:nvPr/>
          </p:nvCxnSpPr>
          <p:spPr>
            <a:xfrm rot="10800000">
              <a:off x="52214" y="654128"/>
              <a:ext cx="0" cy="936547"/>
            </a:xfrm>
            <a:prstGeom prst="straightConnector1">
              <a:avLst/>
            </a:prstGeom>
            <a:noFill/>
            <a:ln cap="rnd" cmpd="sng" w="38100">
              <a:solidFill>
                <a:srgbClr val="00F7FF"/>
              </a:solidFill>
              <a:prstDash val="solid"/>
              <a:round/>
              <a:headEnd len="sm" w="sm" type="none"/>
              <a:tailEnd len="sm" w="sm" type="none"/>
            </a:ln>
          </p:spPr>
        </p:cxnSp>
      </p:grpSp>
      <p:sp>
        <p:nvSpPr>
          <p:cNvPr id="448" name="Google Shape;448;p72"/>
          <p:cNvSpPr/>
          <p:nvPr/>
        </p:nvSpPr>
        <p:spPr>
          <a:xfrm>
            <a:off x="11589537" y="105878"/>
            <a:ext cx="489307" cy="405155"/>
          </a:xfrm>
          <a:custGeom>
            <a:rect b="b" l="l" r="r" t="t"/>
            <a:pathLst>
              <a:path extrusionOk="0" h="405155" w="489307">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9" name="Google Shape;449;p72"/>
          <p:cNvSpPr txBox="1"/>
          <p:nvPr>
            <p:ph idx="5" type="sldNum"/>
          </p:nvPr>
        </p:nvSpPr>
        <p:spPr>
          <a:xfrm>
            <a:off x="11899392" y="6542216"/>
            <a:ext cx="292608" cy="31578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700">
                <a:solidFill>
                  <a:schemeClr val="dk1"/>
                </a:solidFill>
                <a:latin typeface="Arial"/>
                <a:ea typeface="Arial"/>
                <a:cs typeface="Arial"/>
                <a:sym typeface="Arial"/>
              </a:defRPr>
            </a:lvl1pPr>
            <a:lvl2pPr indent="0" lvl="1" marL="0" algn="ctr">
              <a:spcBef>
                <a:spcPts val="0"/>
              </a:spcBef>
              <a:buNone/>
              <a:defRPr sz="700">
                <a:solidFill>
                  <a:schemeClr val="dk1"/>
                </a:solidFill>
                <a:latin typeface="Arial"/>
                <a:ea typeface="Arial"/>
                <a:cs typeface="Arial"/>
                <a:sym typeface="Arial"/>
              </a:defRPr>
            </a:lvl2pPr>
            <a:lvl3pPr indent="0" lvl="2" marL="0" algn="ctr">
              <a:spcBef>
                <a:spcPts val="0"/>
              </a:spcBef>
              <a:buNone/>
              <a:defRPr sz="700">
                <a:solidFill>
                  <a:schemeClr val="dk1"/>
                </a:solidFill>
                <a:latin typeface="Arial"/>
                <a:ea typeface="Arial"/>
                <a:cs typeface="Arial"/>
                <a:sym typeface="Arial"/>
              </a:defRPr>
            </a:lvl3pPr>
            <a:lvl4pPr indent="0" lvl="3" marL="0" algn="ctr">
              <a:spcBef>
                <a:spcPts val="0"/>
              </a:spcBef>
              <a:buNone/>
              <a:defRPr sz="700">
                <a:solidFill>
                  <a:schemeClr val="dk1"/>
                </a:solidFill>
                <a:latin typeface="Arial"/>
                <a:ea typeface="Arial"/>
                <a:cs typeface="Arial"/>
                <a:sym typeface="Arial"/>
              </a:defRPr>
            </a:lvl4pPr>
            <a:lvl5pPr indent="0" lvl="4" marL="0" algn="ctr">
              <a:spcBef>
                <a:spcPts val="0"/>
              </a:spcBef>
              <a:buNone/>
              <a:defRPr sz="700">
                <a:solidFill>
                  <a:schemeClr val="dk1"/>
                </a:solidFill>
                <a:latin typeface="Arial"/>
                <a:ea typeface="Arial"/>
                <a:cs typeface="Arial"/>
                <a:sym typeface="Arial"/>
              </a:defRPr>
            </a:lvl5pPr>
            <a:lvl6pPr indent="0" lvl="5" marL="0" algn="ctr">
              <a:spcBef>
                <a:spcPts val="0"/>
              </a:spcBef>
              <a:buNone/>
              <a:defRPr sz="700">
                <a:solidFill>
                  <a:schemeClr val="dk1"/>
                </a:solidFill>
                <a:latin typeface="Arial"/>
                <a:ea typeface="Arial"/>
                <a:cs typeface="Arial"/>
                <a:sym typeface="Arial"/>
              </a:defRPr>
            </a:lvl6pPr>
            <a:lvl7pPr indent="0" lvl="6" marL="0" algn="ctr">
              <a:spcBef>
                <a:spcPts val="0"/>
              </a:spcBef>
              <a:buNone/>
              <a:defRPr sz="700">
                <a:solidFill>
                  <a:schemeClr val="dk1"/>
                </a:solidFill>
                <a:latin typeface="Arial"/>
                <a:ea typeface="Arial"/>
                <a:cs typeface="Arial"/>
                <a:sym typeface="Arial"/>
              </a:defRPr>
            </a:lvl7pPr>
            <a:lvl8pPr indent="0" lvl="7" marL="0" algn="ctr">
              <a:spcBef>
                <a:spcPts val="0"/>
              </a:spcBef>
              <a:buNone/>
              <a:defRPr sz="700">
                <a:solidFill>
                  <a:schemeClr val="dk1"/>
                </a:solidFill>
                <a:latin typeface="Arial"/>
                <a:ea typeface="Arial"/>
                <a:cs typeface="Arial"/>
                <a:sym typeface="Arial"/>
              </a:defRPr>
            </a:lvl8pPr>
            <a:lvl9pPr indent="0" lvl="8" marL="0" algn="ctr">
              <a:spcBef>
                <a:spcPts val="0"/>
              </a:spcBef>
              <a:buNone/>
              <a:defRPr sz="700">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450" name="Google Shape;450;p72"/>
          <p:cNvSpPr txBox="1"/>
          <p:nvPr>
            <p:ph idx="6" type="body"/>
          </p:nvPr>
        </p:nvSpPr>
        <p:spPr>
          <a:xfrm>
            <a:off x="1470930" y="2095027"/>
            <a:ext cx="6264164" cy="884656"/>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00F7FF"/>
              </a:buClr>
              <a:buSzPts val="4400"/>
              <a:buNone/>
              <a:defRPr b="1" sz="4400">
                <a:solidFill>
                  <a:srgbClr val="00F7FF"/>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1" name="Google Shape;451;p72"/>
          <p:cNvSpPr txBox="1"/>
          <p:nvPr>
            <p:ph idx="7" type="body"/>
          </p:nvPr>
        </p:nvSpPr>
        <p:spPr>
          <a:xfrm>
            <a:off x="1470930" y="3169159"/>
            <a:ext cx="8913813" cy="695175"/>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1" sz="2800">
                <a:solidFill>
                  <a:schemeClr val="lt1"/>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2" name="Google Shape;452;p72"/>
          <p:cNvSpPr txBox="1"/>
          <p:nvPr>
            <p:ph idx="8" type="body"/>
          </p:nvPr>
        </p:nvSpPr>
        <p:spPr>
          <a:xfrm>
            <a:off x="1470930" y="4137397"/>
            <a:ext cx="7147030" cy="916698"/>
          </a:xfrm>
          <a:prstGeom prst="rect">
            <a:avLst/>
          </a:prstGeom>
          <a:noFill/>
          <a:ln>
            <a:noFill/>
          </a:ln>
        </p:spPr>
        <p:txBody>
          <a:bodyPr anchorCtr="0" anchor="ctr" bIns="45700" lIns="91425" spcFirstLastPara="1" rIns="91425" wrap="square" tIns="45700">
            <a:normAutofit/>
          </a:bodyPr>
          <a:lstStyle>
            <a:lvl1pPr indent="-228600" lvl="0" marL="457200" algn="l">
              <a:lnSpc>
                <a:spcPct val="150000"/>
              </a:lnSpc>
              <a:spcBef>
                <a:spcPts val="1000"/>
              </a:spcBef>
              <a:spcAft>
                <a:spcPts val="0"/>
              </a:spcAft>
              <a:buClr>
                <a:srgbClr val="F2F2F2"/>
              </a:buClr>
              <a:buSzPts val="1000"/>
              <a:buNone/>
              <a:defRPr sz="1000">
                <a:solidFill>
                  <a:srgbClr val="F2F2F2"/>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453" name="Google Shape;453;p72"/>
          <p:cNvCxnSpPr/>
          <p:nvPr/>
        </p:nvCxnSpPr>
        <p:spPr>
          <a:xfrm>
            <a:off x="1574156" y="2979683"/>
            <a:ext cx="3565003" cy="0"/>
          </a:xfrm>
          <a:prstGeom prst="straightConnector1">
            <a:avLst/>
          </a:prstGeom>
          <a:noFill/>
          <a:ln cap="rnd" cmpd="sng" w="25400">
            <a:solidFill>
              <a:srgbClr val="00F7FF"/>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0072FF"/>
              </a:buClr>
              <a:buSzPts val="4000"/>
              <a:buFont typeface="Times New Roman"/>
              <a:buNone/>
              <a:defRPr b="1" i="0" sz="4000" u="none" cap="none" strike="noStrike">
                <a:solidFill>
                  <a:srgbClr val="0072FF"/>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B8C95"/>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B8C95"/>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B8C95"/>
                </a:solidFill>
                <a:latin typeface="Calibri"/>
                <a:ea typeface="Calibri"/>
                <a:cs typeface="Calibri"/>
                <a:sym typeface="Calibri"/>
              </a:defRPr>
            </a:lvl1pPr>
            <a:lvl2pPr indent="0" lvl="1" marL="0" marR="0" rtl="0" algn="r">
              <a:spcBef>
                <a:spcPts val="0"/>
              </a:spcBef>
              <a:buNone/>
              <a:defRPr b="0" i="0" sz="1200" u="none" cap="none" strike="noStrike">
                <a:solidFill>
                  <a:srgbClr val="8B8C95"/>
                </a:solidFill>
                <a:latin typeface="Calibri"/>
                <a:ea typeface="Calibri"/>
                <a:cs typeface="Calibri"/>
                <a:sym typeface="Calibri"/>
              </a:defRPr>
            </a:lvl2pPr>
            <a:lvl3pPr indent="0" lvl="2" marL="0" marR="0" rtl="0" algn="r">
              <a:spcBef>
                <a:spcPts val="0"/>
              </a:spcBef>
              <a:buNone/>
              <a:defRPr b="0" i="0" sz="1200" u="none" cap="none" strike="noStrike">
                <a:solidFill>
                  <a:srgbClr val="8B8C95"/>
                </a:solidFill>
                <a:latin typeface="Calibri"/>
                <a:ea typeface="Calibri"/>
                <a:cs typeface="Calibri"/>
                <a:sym typeface="Calibri"/>
              </a:defRPr>
            </a:lvl3pPr>
            <a:lvl4pPr indent="0" lvl="3" marL="0" marR="0" rtl="0" algn="r">
              <a:spcBef>
                <a:spcPts val="0"/>
              </a:spcBef>
              <a:buNone/>
              <a:defRPr b="0" i="0" sz="1200" u="none" cap="none" strike="noStrike">
                <a:solidFill>
                  <a:srgbClr val="8B8C95"/>
                </a:solidFill>
                <a:latin typeface="Calibri"/>
                <a:ea typeface="Calibri"/>
                <a:cs typeface="Calibri"/>
                <a:sym typeface="Calibri"/>
              </a:defRPr>
            </a:lvl4pPr>
            <a:lvl5pPr indent="0" lvl="4" marL="0" marR="0" rtl="0" algn="r">
              <a:spcBef>
                <a:spcPts val="0"/>
              </a:spcBef>
              <a:buNone/>
              <a:defRPr b="0" i="0" sz="1200" u="none" cap="none" strike="noStrike">
                <a:solidFill>
                  <a:srgbClr val="8B8C95"/>
                </a:solidFill>
                <a:latin typeface="Calibri"/>
                <a:ea typeface="Calibri"/>
                <a:cs typeface="Calibri"/>
                <a:sym typeface="Calibri"/>
              </a:defRPr>
            </a:lvl5pPr>
            <a:lvl6pPr indent="0" lvl="5" marL="0" marR="0" rtl="0" algn="r">
              <a:spcBef>
                <a:spcPts val="0"/>
              </a:spcBef>
              <a:buNone/>
              <a:defRPr b="0" i="0" sz="1200" u="none" cap="none" strike="noStrike">
                <a:solidFill>
                  <a:srgbClr val="8B8C95"/>
                </a:solidFill>
                <a:latin typeface="Calibri"/>
                <a:ea typeface="Calibri"/>
                <a:cs typeface="Calibri"/>
                <a:sym typeface="Calibri"/>
              </a:defRPr>
            </a:lvl6pPr>
            <a:lvl7pPr indent="0" lvl="6" marL="0" marR="0" rtl="0" algn="r">
              <a:spcBef>
                <a:spcPts val="0"/>
              </a:spcBef>
              <a:buNone/>
              <a:defRPr b="0" i="0" sz="1200" u="none" cap="none" strike="noStrike">
                <a:solidFill>
                  <a:srgbClr val="8B8C95"/>
                </a:solidFill>
                <a:latin typeface="Calibri"/>
                <a:ea typeface="Calibri"/>
                <a:cs typeface="Calibri"/>
                <a:sym typeface="Calibri"/>
              </a:defRPr>
            </a:lvl7pPr>
            <a:lvl8pPr indent="0" lvl="7" marL="0" marR="0" rtl="0" algn="r">
              <a:spcBef>
                <a:spcPts val="0"/>
              </a:spcBef>
              <a:buNone/>
              <a:defRPr b="0" i="0" sz="1200" u="none" cap="none" strike="noStrike">
                <a:solidFill>
                  <a:srgbClr val="8B8C95"/>
                </a:solidFill>
                <a:latin typeface="Calibri"/>
                <a:ea typeface="Calibri"/>
                <a:cs typeface="Calibri"/>
                <a:sym typeface="Calibri"/>
              </a:defRPr>
            </a:lvl8pPr>
            <a:lvl9pPr indent="0" lvl="8" marL="0" marR="0" rtl="0" algn="r">
              <a:spcBef>
                <a:spcPts val="0"/>
              </a:spcBef>
              <a:buNone/>
              <a:defRPr b="0" i="0" sz="1200" u="none" cap="none" strike="noStrike">
                <a:solidFill>
                  <a:srgbClr val="8B8C95"/>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21.png"/><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 Id="rId3"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9.xml"/><Relationship Id="rId3"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0.xml"/><Relationship Id="rId3" Type="http://schemas.openxmlformats.org/officeDocument/2006/relationships/image" Target="../media/image2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1.xml"/><Relationship Id="rId3" Type="http://schemas.openxmlformats.org/officeDocument/2006/relationships/image" Target="../media/image2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2.xml"/><Relationship Id="rId3" Type="http://schemas.openxmlformats.org/officeDocument/2006/relationships/image" Target="../media/image2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9.jp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1"/>
          <p:cNvSpPr txBox="1"/>
          <p:nvPr>
            <p:ph idx="11" type="ftr"/>
          </p:nvPr>
        </p:nvSpPr>
        <p:spPr>
          <a:xfrm>
            <a:off x="2353680" y="6480629"/>
            <a:ext cx="4288103" cy="23677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612" name="Google Shape;612;p1"/>
          <p:cNvSpPr txBox="1"/>
          <p:nvPr>
            <p:ph idx="12" type="sldNum"/>
          </p:nvPr>
        </p:nvSpPr>
        <p:spPr>
          <a:xfrm>
            <a:off x="75604" y="6587552"/>
            <a:ext cx="291600" cy="2916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13" name="Google Shape;613;p1"/>
          <p:cNvSpPr txBox="1"/>
          <p:nvPr>
            <p:ph idx="1" type="body"/>
          </p:nvPr>
        </p:nvSpPr>
        <p:spPr>
          <a:xfrm>
            <a:off x="1850807" y="2208158"/>
            <a:ext cx="8490387" cy="69616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046"/>
              </a:buClr>
              <a:buSzPts val="4400"/>
              <a:buNone/>
            </a:pPr>
            <a:r>
              <a:rPr lang="en-US"/>
              <a:t>HỆ ĐIỀU HÀNH</a:t>
            </a:r>
            <a:endParaRPr/>
          </a:p>
        </p:txBody>
      </p:sp>
      <p:sp>
        <p:nvSpPr>
          <p:cNvPr id="614" name="Google Shape;614;p1"/>
          <p:cNvSpPr txBox="1"/>
          <p:nvPr>
            <p:ph idx="2" type="body"/>
          </p:nvPr>
        </p:nvSpPr>
        <p:spPr>
          <a:xfrm>
            <a:off x="876991" y="3039455"/>
            <a:ext cx="10438019" cy="4594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0046"/>
              </a:buClr>
              <a:buSzPts val="2800"/>
              <a:buNone/>
            </a:pPr>
            <a:r>
              <a:rPr lang="en-US"/>
              <a:t>CHƯƠNG 6: DEADLOCK</a:t>
            </a:r>
            <a:endParaRPr/>
          </a:p>
        </p:txBody>
      </p:sp>
      <p:sp>
        <p:nvSpPr>
          <p:cNvPr id="615" name="Google Shape;615;p1"/>
          <p:cNvSpPr txBox="1"/>
          <p:nvPr>
            <p:ph idx="3" type="body"/>
          </p:nvPr>
        </p:nvSpPr>
        <p:spPr>
          <a:xfrm>
            <a:off x="4680970" y="4963048"/>
            <a:ext cx="2830058" cy="345005"/>
          </a:xfrm>
          <a:prstGeom prst="rect">
            <a:avLst/>
          </a:prstGeom>
          <a:gradFill>
            <a:gsLst>
              <a:gs pos="0">
                <a:srgbClr val="0072FF"/>
              </a:gs>
              <a:gs pos="100000">
                <a:srgbClr val="00C6FF"/>
              </a:gs>
            </a:gsLst>
            <a:lin ang="270000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1400"/>
              <a:buNone/>
            </a:pPr>
            <a:r>
              <a:rPr lang="en-US"/>
              <a:t>PHAN ĐÌNH DUY</a:t>
            </a:r>
            <a:endParaRPr/>
          </a:p>
        </p:txBody>
      </p:sp>
      <p:sp>
        <p:nvSpPr>
          <p:cNvPr id="616" name="Google Shape;616;p1"/>
          <p:cNvSpPr txBox="1"/>
          <p:nvPr>
            <p:ph idx="4" type="body"/>
          </p:nvPr>
        </p:nvSpPr>
        <p:spPr>
          <a:xfrm>
            <a:off x="1850807" y="3630811"/>
            <a:ext cx="8490387" cy="64421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A5A5A5"/>
              </a:buClr>
              <a:buSzPts val="1200"/>
              <a:buNone/>
            </a:pPr>
            <a:r>
              <a:rPr lang="en-US"/>
              <a:t>Trình bày các khái niệm cơ bản về deadlock, các phương pháp giải quyết deadlock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10"/>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Điều kiện cần để xảy ra deadlock (tt)</a:t>
            </a:r>
            <a:endParaRPr/>
          </a:p>
        </p:txBody>
      </p:sp>
      <p:sp>
        <p:nvSpPr>
          <p:cNvPr id="688" name="Google Shape;688;p10"/>
          <p:cNvSpPr txBox="1"/>
          <p:nvPr>
            <p:ph idx="1" type="body"/>
          </p:nvPr>
        </p:nvSpPr>
        <p:spPr>
          <a:xfrm>
            <a:off x="774145" y="1233824"/>
            <a:ext cx="10579654" cy="4943139"/>
          </a:xfrm>
          <a:prstGeom prst="rect">
            <a:avLst/>
          </a:prstGeom>
          <a:noFill/>
          <a:ln>
            <a:noFill/>
          </a:ln>
        </p:spPr>
        <p:txBody>
          <a:bodyPr anchorCtr="0" anchor="t" bIns="45700" lIns="91425" spcFirstLastPara="1" rIns="91425" wrap="square" tIns="45700">
            <a:normAutofit/>
          </a:bodyPr>
          <a:lstStyle/>
          <a:p>
            <a:pPr indent="-228600" lvl="0" marL="228600" rtl="0" algn="just">
              <a:lnSpc>
                <a:spcPct val="130000"/>
              </a:lnSpc>
              <a:spcBef>
                <a:spcPts val="0"/>
              </a:spcBef>
              <a:spcAft>
                <a:spcPts val="0"/>
              </a:spcAft>
              <a:buClr>
                <a:schemeClr val="dk1"/>
              </a:buClr>
              <a:buSzPts val="2600"/>
              <a:buChar char="•"/>
            </a:pPr>
            <a:r>
              <a:rPr lang="en-US" sz="2600"/>
              <a:t>Không trưng dụng: tài nguyên không thể bị lấy lại mà chỉ có thể được trả lại từ tiến trình đang giữ tài nguyên đó khi nó muốn</a:t>
            </a:r>
            <a:endParaRPr/>
          </a:p>
          <a:p>
            <a:pPr indent="-228600" lvl="0" marL="228600" rtl="0" algn="just">
              <a:lnSpc>
                <a:spcPct val="130000"/>
              </a:lnSpc>
              <a:spcBef>
                <a:spcPts val="600"/>
              </a:spcBef>
              <a:spcAft>
                <a:spcPts val="0"/>
              </a:spcAft>
              <a:buClr>
                <a:schemeClr val="dk1"/>
              </a:buClr>
              <a:buSzPts val="2600"/>
              <a:buChar char="•"/>
            </a:pPr>
            <a:r>
              <a:rPr lang="en-US" sz="2600"/>
              <a:t>Chu trình đợi: tồn tại một tập (P0,…,Pn} các tiến trình đang đợi sao cho</a:t>
            </a:r>
            <a:endParaRPr/>
          </a:p>
          <a:p>
            <a:pPr indent="-228600" lvl="1" marL="685800" rtl="0" algn="just">
              <a:lnSpc>
                <a:spcPct val="130000"/>
              </a:lnSpc>
              <a:spcBef>
                <a:spcPts val="600"/>
              </a:spcBef>
              <a:spcAft>
                <a:spcPts val="0"/>
              </a:spcAft>
              <a:buClr>
                <a:schemeClr val="dk1"/>
              </a:buClr>
              <a:buSzPts val="2160"/>
              <a:buChar char="•"/>
            </a:pPr>
            <a:r>
              <a:rPr lang="en-US"/>
              <a:t>P0 đợi một tài nguyên mà P1 giữ</a:t>
            </a:r>
            <a:endParaRPr/>
          </a:p>
          <a:p>
            <a:pPr indent="-228600" lvl="1" marL="685800" rtl="0" algn="just">
              <a:lnSpc>
                <a:spcPct val="130000"/>
              </a:lnSpc>
              <a:spcBef>
                <a:spcPts val="600"/>
              </a:spcBef>
              <a:spcAft>
                <a:spcPts val="0"/>
              </a:spcAft>
              <a:buClr>
                <a:schemeClr val="dk1"/>
              </a:buClr>
              <a:buSzPts val="2160"/>
              <a:buChar char="•"/>
            </a:pPr>
            <a:r>
              <a:rPr lang="en-US"/>
              <a:t>P1 đợi một tài nguyên mà P2 giữ</a:t>
            </a:r>
            <a:endParaRPr/>
          </a:p>
          <a:p>
            <a:pPr indent="-228600" lvl="1" marL="685800" rtl="0" algn="just">
              <a:lnSpc>
                <a:spcPct val="130000"/>
              </a:lnSpc>
              <a:spcBef>
                <a:spcPts val="600"/>
              </a:spcBef>
              <a:spcAft>
                <a:spcPts val="0"/>
              </a:spcAft>
              <a:buClr>
                <a:schemeClr val="dk1"/>
              </a:buClr>
              <a:buSzPts val="2160"/>
              <a:buChar char="•"/>
            </a:pPr>
            <a:r>
              <a:rPr lang="en-US"/>
              <a:t>…</a:t>
            </a:r>
            <a:endParaRPr/>
          </a:p>
          <a:p>
            <a:pPr indent="-228600" lvl="1" marL="685800" rtl="0" algn="just">
              <a:lnSpc>
                <a:spcPct val="130000"/>
              </a:lnSpc>
              <a:spcBef>
                <a:spcPts val="600"/>
              </a:spcBef>
              <a:spcAft>
                <a:spcPts val="0"/>
              </a:spcAft>
              <a:buClr>
                <a:schemeClr val="dk1"/>
              </a:buClr>
              <a:buSzPts val="2160"/>
              <a:buChar char="•"/>
            </a:pPr>
            <a:r>
              <a:rPr lang="en-US"/>
              <a:t>Pn đợi một tài nguyên mà P0 giữ</a:t>
            </a:r>
            <a:endParaRPr/>
          </a:p>
          <a:p>
            <a:pPr indent="-50800" lvl="0" marL="228600" rtl="0" algn="just">
              <a:lnSpc>
                <a:spcPct val="130000"/>
              </a:lnSpc>
              <a:spcBef>
                <a:spcPts val="600"/>
              </a:spcBef>
              <a:spcAft>
                <a:spcPts val="0"/>
              </a:spcAft>
              <a:buClr>
                <a:schemeClr val="dk1"/>
              </a:buClr>
              <a:buSzPts val="2800"/>
              <a:buNone/>
            </a:pPr>
            <a:r>
              <a:t/>
            </a:r>
            <a:endParaRPr/>
          </a:p>
        </p:txBody>
      </p:sp>
      <p:sp>
        <p:nvSpPr>
          <p:cNvPr id="689" name="Google Shape;689;p10"/>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690" name="Google Shape;690;p10"/>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691" name="Google Shape;691;p10"/>
          <p:cNvPicPr preferRelativeResize="0"/>
          <p:nvPr/>
        </p:nvPicPr>
        <p:blipFill rotWithShape="1">
          <a:blip r:embed="rId3">
            <a:alphaModFix/>
          </a:blip>
          <a:srcRect b="0" l="0" r="0" t="0"/>
          <a:stretch/>
        </p:blipFill>
        <p:spPr>
          <a:xfrm>
            <a:off x="8034510" y="2720340"/>
            <a:ext cx="2407747" cy="355977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11"/>
          <p:cNvSpPr txBox="1"/>
          <p:nvPr>
            <p:ph idx="12" type="sldNum"/>
          </p:nvPr>
        </p:nvSpPr>
        <p:spPr>
          <a:xfrm>
            <a:off x="11899392" y="6542216"/>
            <a:ext cx="292608" cy="3157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697" name="Google Shape;697;p11"/>
          <p:cNvSpPr txBox="1"/>
          <p:nvPr>
            <p:ph idx="1" type="body"/>
          </p:nvPr>
        </p:nvSpPr>
        <p:spPr>
          <a:xfrm>
            <a:off x="1470929" y="2095027"/>
            <a:ext cx="7918398" cy="88465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F7FF"/>
              </a:buClr>
              <a:buSzPts val="4400"/>
              <a:buNone/>
            </a:pPr>
            <a:r>
              <a:rPr lang="en-US"/>
              <a:t>Mô hình hóa hệ thống</a:t>
            </a:r>
            <a:endParaRPr/>
          </a:p>
        </p:txBody>
      </p:sp>
      <p:sp>
        <p:nvSpPr>
          <p:cNvPr id="698" name="Google Shape;698;p11"/>
          <p:cNvSpPr txBox="1"/>
          <p:nvPr>
            <p:ph idx="2" type="body"/>
          </p:nvPr>
        </p:nvSpPr>
        <p:spPr>
          <a:xfrm>
            <a:off x="1470930" y="3169159"/>
            <a:ext cx="8913813" cy="6951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None/>
            </a:pPr>
            <a:r>
              <a:t/>
            </a:r>
            <a:endParaRPr sz="2800"/>
          </a:p>
        </p:txBody>
      </p:sp>
      <p:sp>
        <p:nvSpPr>
          <p:cNvPr id="699" name="Google Shape;699;p11"/>
          <p:cNvSpPr txBox="1"/>
          <p:nvPr>
            <p:ph idx="3" type="body"/>
          </p:nvPr>
        </p:nvSpPr>
        <p:spPr>
          <a:xfrm>
            <a:off x="1470930" y="4137397"/>
            <a:ext cx="7147030" cy="916698"/>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rgbClr val="F2F2F2"/>
              </a:buClr>
              <a:buSzPts val="1000"/>
              <a:buNone/>
            </a:pPr>
            <a:r>
              <a:t/>
            </a:r>
            <a:endParaRPr/>
          </a:p>
        </p:txBody>
      </p:sp>
      <p:sp>
        <p:nvSpPr>
          <p:cNvPr id="700" name="Google Shape;700;p11"/>
          <p:cNvSpPr txBox="1"/>
          <p:nvPr>
            <p:ph idx="4" type="body"/>
          </p:nvPr>
        </p:nvSpPr>
        <p:spPr>
          <a:xfrm>
            <a:off x="8896576" y="5231902"/>
            <a:ext cx="2521280" cy="1577819"/>
          </a:xfrm>
          <a:prstGeom prst="rect">
            <a:avLst/>
          </a:prstGeom>
          <a:noFill/>
          <a:ln>
            <a:noFill/>
          </a:ln>
        </p:spPr>
        <p:txBody>
          <a:bodyPr anchorCtr="0" anchor="t" bIns="45700" lIns="91425" spcFirstLastPara="1" rIns="91425" wrap="square" tIns="45700">
            <a:normAutofit lnSpcReduction="10000"/>
          </a:bodyPr>
          <a:lstStyle/>
          <a:p>
            <a:pPr indent="0" lvl="0" marL="0" rtl="0" algn="r">
              <a:lnSpc>
                <a:spcPct val="90000"/>
              </a:lnSpc>
              <a:spcBef>
                <a:spcPts val="0"/>
              </a:spcBef>
              <a:spcAft>
                <a:spcPts val="0"/>
              </a:spcAft>
              <a:buClr>
                <a:srgbClr val="00F7FF"/>
              </a:buClr>
              <a:buSzPts val="12000"/>
              <a:buNone/>
            </a:pPr>
            <a:r>
              <a:rPr lang="en-US"/>
              <a:t>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12"/>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Mô hình hóa hệ thống</a:t>
            </a:r>
            <a:endParaRPr/>
          </a:p>
        </p:txBody>
      </p:sp>
      <p:sp>
        <p:nvSpPr>
          <p:cNvPr id="706" name="Google Shape;706;p12"/>
          <p:cNvSpPr txBox="1"/>
          <p:nvPr>
            <p:ph idx="1" type="body"/>
          </p:nvPr>
        </p:nvSpPr>
        <p:spPr>
          <a:xfrm>
            <a:off x="774145" y="1233824"/>
            <a:ext cx="10579654" cy="4943139"/>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just">
              <a:lnSpc>
                <a:spcPct val="130000"/>
              </a:lnSpc>
              <a:spcBef>
                <a:spcPts val="0"/>
              </a:spcBef>
              <a:spcAft>
                <a:spcPts val="0"/>
              </a:spcAft>
              <a:buClr>
                <a:schemeClr val="dk1"/>
              </a:buClr>
              <a:buSzPct val="100000"/>
              <a:buChar char="•"/>
            </a:pPr>
            <a:r>
              <a:rPr lang="en-US" sz="2400"/>
              <a:t>Các loại tài nguyên, kí hiệu R1, R2,…,Rm, bao gồm:</a:t>
            </a:r>
            <a:endParaRPr/>
          </a:p>
          <a:p>
            <a:pPr indent="-228600" lvl="1" marL="685800" rtl="0" algn="just">
              <a:lnSpc>
                <a:spcPct val="130000"/>
              </a:lnSpc>
              <a:spcBef>
                <a:spcPts val="600"/>
              </a:spcBef>
              <a:spcAft>
                <a:spcPts val="0"/>
              </a:spcAft>
              <a:buClr>
                <a:schemeClr val="dk1"/>
              </a:buClr>
              <a:buSzPct val="90000"/>
              <a:buChar char="•"/>
            </a:pPr>
            <a:r>
              <a:rPr lang="en-US" sz="2200"/>
              <a:t>CPU cycle, không gian bộ nhớ, thiết bị I/O, file, semaphore,..</a:t>
            </a:r>
            <a:endParaRPr/>
          </a:p>
          <a:p>
            <a:pPr indent="-228600" lvl="1" marL="685800" rtl="0" algn="just">
              <a:lnSpc>
                <a:spcPct val="130000"/>
              </a:lnSpc>
              <a:spcBef>
                <a:spcPts val="600"/>
              </a:spcBef>
              <a:spcAft>
                <a:spcPts val="0"/>
              </a:spcAft>
              <a:buClr>
                <a:schemeClr val="dk1"/>
              </a:buClr>
              <a:buSzPct val="90000"/>
              <a:buChar char="•"/>
            </a:pPr>
            <a:r>
              <a:rPr lang="en-US" sz="2200"/>
              <a:t>Mỗi loại tài nguyên Ri có Wi thực thể</a:t>
            </a:r>
            <a:endParaRPr/>
          </a:p>
          <a:p>
            <a:pPr indent="-228600" lvl="0" marL="228600" rtl="0" algn="just">
              <a:lnSpc>
                <a:spcPct val="130000"/>
              </a:lnSpc>
              <a:spcBef>
                <a:spcPts val="600"/>
              </a:spcBef>
              <a:spcAft>
                <a:spcPts val="0"/>
              </a:spcAft>
              <a:buClr>
                <a:schemeClr val="dk1"/>
              </a:buClr>
              <a:buSzPct val="100000"/>
              <a:buChar char="•"/>
            </a:pPr>
            <a:r>
              <a:rPr lang="en-US" sz="2400"/>
              <a:t>Giả sử tài nguyên tái sử dụng theo chu kỳ</a:t>
            </a:r>
            <a:endParaRPr/>
          </a:p>
          <a:p>
            <a:pPr indent="-228600" lvl="1" marL="685800" rtl="0" algn="just">
              <a:lnSpc>
                <a:spcPct val="130000"/>
              </a:lnSpc>
              <a:spcBef>
                <a:spcPts val="600"/>
              </a:spcBef>
              <a:spcAft>
                <a:spcPts val="0"/>
              </a:spcAft>
              <a:buClr>
                <a:schemeClr val="dk1"/>
              </a:buClr>
              <a:buSzPct val="90000"/>
              <a:buChar char="•"/>
            </a:pPr>
            <a:r>
              <a:rPr lang="en-US" sz="2200"/>
              <a:t>Yêu cầu: tiến trình phải chờ nếu yêu cầu không được đáp ứng ngay</a:t>
            </a:r>
            <a:endParaRPr/>
          </a:p>
          <a:p>
            <a:pPr indent="-228600" lvl="1" marL="685800" rtl="0" algn="just">
              <a:lnSpc>
                <a:spcPct val="130000"/>
              </a:lnSpc>
              <a:spcBef>
                <a:spcPts val="600"/>
              </a:spcBef>
              <a:spcAft>
                <a:spcPts val="0"/>
              </a:spcAft>
              <a:buClr>
                <a:schemeClr val="dk1"/>
              </a:buClr>
              <a:buSzPct val="90000"/>
              <a:buChar char="•"/>
            </a:pPr>
            <a:r>
              <a:rPr lang="en-US" sz="2200"/>
              <a:t>Sử dụng: tiến trình sử dụng tài nguyên</a:t>
            </a:r>
            <a:endParaRPr/>
          </a:p>
          <a:p>
            <a:pPr indent="-228600" lvl="1" marL="685800" rtl="0" algn="just">
              <a:lnSpc>
                <a:spcPct val="130000"/>
              </a:lnSpc>
              <a:spcBef>
                <a:spcPts val="600"/>
              </a:spcBef>
              <a:spcAft>
                <a:spcPts val="0"/>
              </a:spcAft>
              <a:buClr>
                <a:schemeClr val="dk1"/>
              </a:buClr>
              <a:buSzPct val="90000"/>
              <a:buChar char="•"/>
            </a:pPr>
            <a:r>
              <a:rPr lang="en-US" sz="2200"/>
              <a:t>Hoàn trả: tiến trình hoàn trả tài nguyên</a:t>
            </a:r>
            <a:endParaRPr/>
          </a:p>
          <a:p>
            <a:pPr indent="-228600" lvl="0" marL="228600" rtl="0" algn="just">
              <a:lnSpc>
                <a:spcPct val="130000"/>
              </a:lnSpc>
              <a:spcBef>
                <a:spcPts val="600"/>
              </a:spcBef>
              <a:spcAft>
                <a:spcPts val="0"/>
              </a:spcAft>
              <a:buClr>
                <a:schemeClr val="dk1"/>
              </a:buClr>
              <a:buSzPct val="100000"/>
              <a:buChar char="•"/>
            </a:pPr>
            <a:r>
              <a:rPr lang="en-US" sz="2400"/>
              <a:t>Các tác vụ yêu cầu và hoàn trả đều là system call. Ví dụ:</a:t>
            </a:r>
            <a:endParaRPr/>
          </a:p>
          <a:p>
            <a:pPr indent="-228600" lvl="1" marL="685800" rtl="0" algn="just">
              <a:lnSpc>
                <a:spcPct val="130000"/>
              </a:lnSpc>
              <a:spcBef>
                <a:spcPts val="600"/>
              </a:spcBef>
              <a:spcAft>
                <a:spcPts val="0"/>
              </a:spcAft>
              <a:buClr>
                <a:schemeClr val="dk1"/>
              </a:buClr>
              <a:buSzPct val="90000"/>
              <a:buChar char="•"/>
            </a:pPr>
            <a:r>
              <a:rPr lang="en-US" sz="2200"/>
              <a:t>Request/ release device</a:t>
            </a:r>
            <a:endParaRPr/>
          </a:p>
          <a:p>
            <a:pPr indent="-228600" lvl="1" marL="685800" rtl="0" algn="just">
              <a:lnSpc>
                <a:spcPct val="130000"/>
              </a:lnSpc>
              <a:spcBef>
                <a:spcPts val="600"/>
              </a:spcBef>
              <a:spcAft>
                <a:spcPts val="0"/>
              </a:spcAft>
              <a:buClr>
                <a:schemeClr val="dk1"/>
              </a:buClr>
              <a:buSzPct val="90000"/>
              <a:buChar char="•"/>
            </a:pPr>
            <a:r>
              <a:rPr lang="en-US" sz="2200"/>
              <a:t>Open / close file</a:t>
            </a:r>
            <a:endParaRPr/>
          </a:p>
          <a:p>
            <a:pPr indent="-228600" lvl="1" marL="685800" rtl="0" algn="just">
              <a:lnSpc>
                <a:spcPct val="130000"/>
              </a:lnSpc>
              <a:spcBef>
                <a:spcPts val="600"/>
              </a:spcBef>
              <a:spcAft>
                <a:spcPts val="0"/>
              </a:spcAft>
              <a:buClr>
                <a:schemeClr val="dk1"/>
              </a:buClr>
              <a:buSzPct val="90000"/>
              <a:buChar char="•"/>
            </a:pPr>
            <a:r>
              <a:rPr lang="en-US" sz="2200"/>
              <a:t>Allocate/ free memory</a:t>
            </a:r>
            <a:endParaRPr/>
          </a:p>
          <a:p>
            <a:pPr indent="-228600" lvl="1" marL="685800" rtl="0" algn="just">
              <a:lnSpc>
                <a:spcPct val="130000"/>
              </a:lnSpc>
              <a:spcBef>
                <a:spcPts val="600"/>
              </a:spcBef>
              <a:spcAft>
                <a:spcPts val="0"/>
              </a:spcAft>
              <a:buClr>
                <a:schemeClr val="dk1"/>
              </a:buClr>
              <a:buSzPct val="90000"/>
              <a:buChar char="•"/>
            </a:pPr>
            <a:r>
              <a:rPr lang="en-US" sz="2200"/>
              <a:t>Wait/ signal</a:t>
            </a:r>
            <a:endParaRPr/>
          </a:p>
        </p:txBody>
      </p:sp>
      <p:sp>
        <p:nvSpPr>
          <p:cNvPr id="707" name="Google Shape;707;p12"/>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708" name="Google Shape;708;p12"/>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13"/>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Đồ thị cấp phát tài nguyên - RAG</a:t>
            </a:r>
            <a:endParaRPr/>
          </a:p>
        </p:txBody>
      </p:sp>
      <p:sp>
        <p:nvSpPr>
          <p:cNvPr id="714" name="Google Shape;714;p13"/>
          <p:cNvSpPr txBox="1"/>
          <p:nvPr>
            <p:ph idx="1" type="body"/>
          </p:nvPr>
        </p:nvSpPr>
        <p:spPr>
          <a:xfrm>
            <a:off x="774145" y="1233824"/>
            <a:ext cx="10579654" cy="4943139"/>
          </a:xfrm>
          <a:prstGeom prst="rect">
            <a:avLst/>
          </a:prstGeom>
          <a:noFill/>
          <a:ln>
            <a:noFill/>
          </a:ln>
        </p:spPr>
        <p:txBody>
          <a:bodyPr anchorCtr="0" anchor="t" bIns="45700" lIns="91425" spcFirstLastPara="1" rIns="91425" wrap="square" tIns="45700">
            <a:normAutofit/>
          </a:bodyPr>
          <a:lstStyle/>
          <a:p>
            <a:pPr indent="-228600" lvl="0" marL="228600" rtl="0" algn="just">
              <a:lnSpc>
                <a:spcPct val="130000"/>
              </a:lnSpc>
              <a:spcBef>
                <a:spcPts val="0"/>
              </a:spcBef>
              <a:spcAft>
                <a:spcPts val="0"/>
              </a:spcAft>
              <a:buClr>
                <a:schemeClr val="dk1"/>
              </a:buClr>
              <a:buSzPts val="2600"/>
              <a:buChar char="•"/>
            </a:pPr>
            <a:r>
              <a:rPr lang="en-US" sz="2600"/>
              <a:t>Là đồ thị có hướng, với tập đỉnh V và tập cạnh E</a:t>
            </a:r>
            <a:endParaRPr/>
          </a:p>
          <a:p>
            <a:pPr indent="-228600" lvl="0" marL="228600" rtl="0" algn="just">
              <a:lnSpc>
                <a:spcPct val="130000"/>
              </a:lnSpc>
              <a:spcBef>
                <a:spcPts val="600"/>
              </a:spcBef>
              <a:spcAft>
                <a:spcPts val="0"/>
              </a:spcAft>
              <a:buClr>
                <a:schemeClr val="dk1"/>
              </a:buClr>
              <a:buSzPts val="2600"/>
              <a:buChar char="•"/>
            </a:pPr>
            <a:r>
              <a:rPr lang="en-US" sz="2600"/>
              <a:t>Tập đỉnh V gồm 2 loại: </a:t>
            </a:r>
            <a:endParaRPr/>
          </a:p>
          <a:p>
            <a:pPr indent="-228600" lvl="1" marL="685800" rtl="0" algn="just">
              <a:lnSpc>
                <a:spcPct val="130000"/>
              </a:lnSpc>
              <a:spcBef>
                <a:spcPts val="600"/>
              </a:spcBef>
              <a:spcAft>
                <a:spcPts val="0"/>
              </a:spcAft>
              <a:buClr>
                <a:schemeClr val="dk1"/>
              </a:buClr>
              <a:buSzPts val="2160"/>
              <a:buChar char="•"/>
            </a:pPr>
            <a:r>
              <a:rPr lang="en-US"/>
              <a:t>P = {P1, P2,…,Pn} (All process)</a:t>
            </a:r>
            <a:endParaRPr/>
          </a:p>
          <a:p>
            <a:pPr indent="-228600" lvl="1" marL="685800" rtl="0" algn="just">
              <a:lnSpc>
                <a:spcPct val="130000"/>
              </a:lnSpc>
              <a:spcBef>
                <a:spcPts val="600"/>
              </a:spcBef>
              <a:spcAft>
                <a:spcPts val="0"/>
              </a:spcAft>
              <a:buClr>
                <a:schemeClr val="dk1"/>
              </a:buClr>
              <a:buSzPts val="2160"/>
              <a:buChar char="•"/>
            </a:pPr>
            <a:r>
              <a:rPr lang="en-US"/>
              <a:t>R = {R1, R2,…,Rn} (All resource)</a:t>
            </a:r>
            <a:endParaRPr/>
          </a:p>
          <a:p>
            <a:pPr indent="-228600" lvl="0" marL="228600" rtl="0" algn="just">
              <a:lnSpc>
                <a:spcPct val="130000"/>
              </a:lnSpc>
              <a:spcBef>
                <a:spcPts val="600"/>
              </a:spcBef>
              <a:spcAft>
                <a:spcPts val="0"/>
              </a:spcAft>
              <a:buClr>
                <a:schemeClr val="dk1"/>
              </a:buClr>
              <a:buSzPts val="2600"/>
              <a:buChar char="•"/>
            </a:pPr>
            <a:r>
              <a:rPr lang="en-US" sz="2600"/>
              <a:t>Tập cạnh E gồm 2 loại:</a:t>
            </a:r>
            <a:endParaRPr/>
          </a:p>
          <a:p>
            <a:pPr indent="-228600" lvl="1" marL="685800" rtl="0" algn="just">
              <a:lnSpc>
                <a:spcPct val="130000"/>
              </a:lnSpc>
              <a:spcBef>
                <a:spcPts val="600"/>
              </a:spcBef>
              <a:spcAft>
                <a:spcPts val="0"/>
              </a:spcAft>
              <a:buClr>
                <a:schemeClr val="dk1"/>
              </a:buClr>
              <a:buSzPts val="2160"/>
              <a:buChar char="•"/>
            </a:pPr>
            <a:r>
              <a:rPr lang="en-US"/>
              <a:t>Cạnh yêu cầu: Pi -&gt; Rj</a:t>
            </a:r>
            <a:endParaRPr/>
          </a:p>
          <a:p>
            <a:pPr indent="-228600" lvl="1" marL="685800" rtl="0" algn="just">
              <a:lnSpc>
                <a:spcPct val="130000"/>
              </a:lnSpc>
              <a:spcBef>
                <a:spcPts val="600"/>
              </a:spcBef>
              <a:spcAft>
                <a:spcPts val="0"/>
              </a:spcAft>
              <a:buClr>
                <a:schemeClr val="dk1"/>
              </a:buClr>
              <a:buSzPts val="2160"/>
              <a:buChar char="•"/>
            </a:pPr>
            <a:r>
              <a:rPr lang="en-US"/>
              <a:t>Cạnh cấp phát: Rj-&gt; Pi</a:t>
            </a:r>
            <a:endParaRPr/>
          </a:p>
        </p:txBody>
      </p:sp>
      <p:sp>
        <p:nvSpPr>
          <p:cNvPr id="715" name="Google Shape;715;p13"/>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716" name="Google Shape;716;p13"/>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14"/>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Đồ thị cấp phát tài nguyên – RAG (tt)</a:t>
            </a:r>
            <a:endParaRPr/>
          </a:p>
        </p:txBody>
      </p:sp>
      <p:sp>
        <p:nvSpPr>
          <p:cNvPr id="722" name="Google Shape;722;p14"/>
          <p:cNvSpPr txBox="1"/>
          <p:nvPr>
            <p:ph idx="1" type="body"/>
          </p:nvPr>
        </p:nvSpPr>
        <p:spPr>
          <a:xfrm>
            <a:off x="774145" y="1233824"/>
            <a:ext cx="10579654" cy="4943139"/>
          </a:xfrm>
          <a:prstGeom prst="rect">
            <a:avLst/>
          </a:prstGeom>
          <a:noFill/>
          <a:ln>
            <a:noFill/>
          </a:ln>
        </p:spPr>
        <p:txBody>
          <a:bodyPr anchorCtr="0" anchor="t" bIns="45700" lIns="91425" spcFirstLastPara="1" rIns="91425" wrap="square" tIns="45700">
            <a:normAutofit/>
          </a:bodyPr>
          <a:lstStyle/>
          <a:p>
            <a:pPr indent="-228600" lvl="0" marL="228600" rtl="0" algn="just">
              <a:lnSpc>
                <a:spcPct val="130000"/>
              </a:lnSpc>
              <a:spcBef>
                <a:spcPts val="0"/>
              </a:spcBef>
              <a:spcAft>
                <a:spcPts val="0"/>
              </a:spcAft>
              <a:buClr>
                <a:schemeClr val="dk1"/>
              </a:buClr>
              <a:buSzPts val="2600"/>
              <a:buChar char="•"/>
            </a:pPr>
            <a:r>
              <a:rPr lang="en-US" sz="2600"/>
              <a:t>Process i</a:t>
            </a:r>
            <a:endParaRPr/>
          </a:p>
          <a:p>
            <a:pPr indent="-63500" lvl="0" marL="228600" rtl="0" algn="just">
              <a:lnSpc>
                <a:spcPct val="130000"/>
              </a:lnSpc>
              <a:spcBef>
                <a:spcPts val="600"/>
              </a:spcBef>
              <a:spcAft>
                <a:spcPts val="0"/>
              </a:spcAft>
              <a:buClr>
                <a:schemeClr val="dk1"/>
              </a:buClr>
              <a:buSzPts val="2600"/>
              <a:buNone/>
            </a:pPr>
            <a:r>
              <a:t/>
            </a:r>
            <a:endParaRPr sz="2600"/>
          </a:p>
          <a:p>
            <a:pPr indent="-228600" lvl="0" marL="228600" rtl="0" algn="just">
              <a:lnSpc>
                <a:spcPct val="130000"/>
              </a:lnSpc>
              <a:spcBef>
                <a:spcPts val="600"/>
              </a:spcBef>
              <a:spcAft>
                <a:spcPts val="0"/>
              </a:spcAft>
              <a:buClr>
                <a:schemeClr val="dk1"/>
              </a:buClr>
              <a:buSzPts val="2600"/>
              <a:buChar char="•"/>
            </a:pPr>
            <a:r>
              <a:rPr lang="en-US" sz="2600"/>
              <a:t>Loại tài nguyên Rj với 4 thực thể</a:t>
            </a:r>
            <a:endParaRPr/>
          </a:p>
          <a:p>
            <a:pPr indent="-63500" lvl="0" marL="228600" rtl="0" algn="just">
              <a:lnSpc>
                <a:spcPct val="130000"/>
              </a:lnSpc>
              <a:spcBef>
                <a:spcPts val="600"/>
              </a:spcBef>
              <a:spcAft>
                <a:spcPts val="0"/>
              </a:spcAft>
              <a:buClr>
                <a:schemeClr val="dk1"/>
              </a:buClr>
              <a:buSzPts val="2600"/>
              <a:buNone/>
            </a:pPr>
            <a:r>
              <a:t/>
            </a:r>
            <a:endParaRPr sz="2600"/>
          </a:p>
          <a:p>
            <a:pPr indent="-63500" lvl="0" marL="228600" rtl="0" algn="just">
              <a:lnSpc>
                <a:spcPct val="130000"/>
              </a:lnSpc>
              <a:spcBef>
                <a:spcPts val="600"/>
              </a:spcBef>
              <a:spcAft>
                <a:spcPts val="0"/>
              </a:spcAft>
              <a:buClr>
                <a:schemeClr val="dk1"/>
              </a:buClr>
              <a:buSzPts val="2600"/>
              <a:buNone/>
            </a:pPr>
            <a:r>
              <a:t/>
            </a:r>
            <a:endParaRPr sz="2600"/>
          </a:p>
          <a:p>
            <a:pPr indent="-228600" lvl="0" marL="228600" rtl="0" algn="just">
              <a:lnSpc>
                <a:spcPct val="130000"/>
              </a:lnSpc>
              <a:spcBef>
                <a:spcPts val="600"/>
              </a:spcBef>
              <a:spcAft>
                <a:spcPts val="0"/>
              </a:spcAft>
              <a:buClr>
                <a:schemeClr val="dk1"/>
              </a:buClr>
              <a:buSzPts val="2600"/>
              <a:buChar char="•"/>
            </a:pPr>
            <a:r>
              <a:rPr lang="en-US" sz="2600"/>
              <a:t>Pi yêu cầu một thực thể của Rj</a:t>
            </a:r>
            <a:endParaRPr/>
          </a:p>
          <a:p>
            <a:pPr indent="-63500" lvl="0" marL="228600" rtl="0" algn="just">
              <a:lnSpc>
                <a:spcPct val="130000"/>
              </a:lnSpc>
              <a:spcBef>
                <a:spcPts val="600"/>
              </a:spcBef>
              <a:spcAft>
                <a:spcPts val="0"/>
              </a:spcAft>
              <a:buClr>
                <a:schemeClr val="dk1"/>
              </a:buClr>
              <a:buSzPts val="2600"/>
              <a:buNone/>
            </a:pPr>
            <a:r>
              <a:t/>
            </a:r>
            <a:endParaRPr sz="2600"/>
          </a:p>
          <a:p>
            <a:pPr indent="-228600" lvl="0" marL="228600" rtl="0" algn="just">
              <a:lnSpc>
                <a:spcPct val="130000"/>
              </a:lnSpc>
              <a:spcBef>
                <a:spcPts val="600"/>
              </a:spcBef>
              <a:spcAft>
                <a:spcPts val="0"/>
              </a:spcAft>
              <a:buClr>
                <a:schemeClr val="dk1"/>
              </a:buClr>
              <a:buSzPts val="2600"/>
              <a:buChar char="•"/>
            </a:pPr>
            <a:r>
              <a:rPr lang="en-US" sz="2600"/>
              <a:t>Pi đang giữ một thực thể của Rj</a:t>
            </a:r>
            <a:endParaRPr/>
          </a:p>
        </p:txBody>
      </p:sp>
      <p:sp>
        <p:nvSpPr>
          <p:cNvPr id="723" name="Google Shape;723;p14"/>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724" name="Google Shape;724;p14"/>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725" name="Google Shape;725;p14"/>
          <p:cNvPicPr preferRelativeResize="0"/>
          <p:nvPr/>
        </p:nvPicPr>
        <p:blipFill rotWithShape="1">
          <a:blip r:embed="rId3">
            <a:alphaModFix/>
          </a:blip>
          <a:srcRect b="0" l="0" r="0" t="0"/>
          <a:stretch/>
        </p:blipFill>
        <p:spPr>
          <a:xfrm>
            <a:off x="3644348" y="891010"/>
            <a:ext cx="1238250" cy="1079500"/>
          </a:xfrm>
          <a:prstGeom prst="rect">
            <a:avLst/>
          </a:prstGeom>
          <a:noFill/>
          <a:ln>
            <a:noFill/>
          </a:ln>
        </p:spPr>
      </p:pic>
      <p:pic>
        <p:nvPicPr>
          <p:cNvPr id="726" name="Google Shape;726;p14"/>
          <p:cNvPicPr preferRelativeResize="0"/>
          <p:nvPr/>
        </p:nvPicPr>
        <p:blipFill rotWithShape="1">
          <a:blip r:embed="rId4">
            <a:alphaModFix/>
          </a:blip>
          <a:srcRect b="0" l="0" r="0" t="0"/>
          <a:stretch/>
        </p:blipFill>
        <p:spPr>
          <a:xfrm>
            <a:off x="6847227" y="1430760"/>
            <a:ext cx="1152525" cy="1323975"/>
          </a:xfrm>
          <a:prstGeom prst="rect">
            <a:avLst/>
          </a:prstGeom>
          <a:noFill/>
          <a:ln>
            <a:noFill/>
          </a:ln>
        </p:spPr>
      </p:pic>
      <p:pic>
        <p:nvPicPr>
          <p:cNvPr id="727" name="Google Shape;727;p14"/>
          <p:cNvPicPr preferRelativeResize="0"/>
          <p:nvPr/>
        </p:nvPicPr>
        <p:blipFill rotWithShape="1">
          <a:blip r:embed="rId5">
            <a:alphaModFix/>
          </a:blip>
          <a:srcRect b="0" l="0" r="0" t="0"/>
          <a:stretch/>
        </p:blipFill>
        <p:spPr>
          <a:xfrm>
            <a:off x="6671213" y="2853494"/>
            <a:ext cx="1828800" cy="1181100"/>
          </a:xfrm>
          <a:prstGeom prst="rect">
            <a:avLst/>
          </a:prstGeom>
          <a:noFill/>
          <a:ln>
            <a:noFill/>
          </a:ln>
        </p:spPr>
      </p:pic>
      <p:pic>
        <p:nvPicPr>
          <p:cNvPr id="728" name="Google Shape;728;p14"/>
          <p:cNvPicPr preferRelativeResize="0"/>
          <p:nvPr/>
        </p:nvPicPr>
        <p:blipFill rotWithShape="1">
          <a:blip r:embed="rId6">
            <a:alphaModFix/>
          </a:blip>
          <a:srcRect b="0" l="0" r="0" t="0"/>
          <a:stretch/>
        </p:blipFill>
        <p:spPr>
          <a:xfrm>
            <a:off x="6671213" y="4148329"/>
            <a:ext cx="1876425" cy="1171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15"/>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Ví dụ</a:t>
            </a:r>
            <a:endParaRPr/>
          </a:p>
        </p:txBody>
      </p:sp>
      <p:sp>
        <p:nvSpPr>
          <p:cNvPr id="734" name="Google Shape;734;p15"/>
          <p:cNvSpPr txBox="1"/>
          <p:nvPr>
            <p:ph idx="1" type="body"/>
          </p:nvPr>
        </p:nvSpPr>
        <p:spPr>
          <a:xfrm>
            <a:off x="1142797" y="1195821"/>
            <a:ext cx="5288483" cy="5160527"/>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600"/>
              <a:buChar char="•"/>
            </a:pPr>
            <a:r>
              <a:rPr lang="en-US" sz="2600"/>
              <a:t>Cho 1 hệ thống có 3 tiến trình P1 đến P3 và 4 loại tài nguyên R1 (1), R2 (2), R3 (1) và R4 (4). P1 giữ 1 R2 và yêu cầu 1 R1; P2 giữ 1 R2, 1 R1 và yêu cầu 1 R3; P3 giữ 1 R3 và không yêu cầu.</a:t>
            </a:r>
            <a:endParaRPr/>
          </a:p>
          <a:p>
            <a:pPr indent="-228600" lvl="1" marL="685800" rtl="0" algn="just">
              <a:lnSpc>
                <a:spcPct val="150000"/>
              </a:lnSpc>
              <a:spcBef>
                <a:spcPts val="600"/>
              </a:spcBef>
              <a:spcAft>
                <a:spcPts val="0"/>
              </a:spcAft>
              <a:buClr>
                <a:schemeClr val="dk1"/>
              </a:buClr>
              <a:buSzPts val="2600"/>
              <a:buChar char="•"/>
            </a:pPr>
            <a:r>
              <a:rPr lang="en-US" sz="2600"/>
              <a:t>Deadlock?</a:t>
            </a:r>
            <a:endParaRPr/>
          </a:p>
          <a:p>
            <a:pPr indent="-228600" lvl="1" marL="685800" rtl="0" algn="just">
              <a:lnSpc>
                <a:spcPct val="150000"/>
              </a:lnSpc>
              <a:spcBef>
                <a:spcPts val="600"/>
              </a:spcBef>
              <a:spcAft>
                <a:spcPts val="0"/>
              </a:spcAft>
              <a:buClr>
                <a:schemeClr val="dk1"/>
              </a:buClr>
              <a:buSzPts val="2600"/>
              <a:buChar char="•"/>
            </a:pPr>
            <a:r>
              <a:rPr lang="en-US" sz="2600"/>
              <a:t>Chuỗi an toàn? (nếu có)</a:t>
            </a:r>
            <a:endParaRPr sz="2600"/>
          </a:p>
          <a:p>
            <a:pPr indent="-63500" lvl="0" marL="228600" rtl="0" algn="just">
              <a:lnSpc>
                <a:spcPct val="150000"/>
              </a:lnSpc>
              <a:spcBef>
                <a:spcPts val="600"/>
              </a:spcBef>
              <a:spcAft>
                <a:spcPts val="0"/>
              </a:spcAft>
              <a:buClr>
                <a:schemeClr val="dk1"/>
              </a:buClr>
              <a:buSzPts val="2600"/>
              <a:buNone/>
            </a:pPr>
            <a:r>
              <a:t/>
            </a:r>
            <a:endParaRPr sz="2600"/>
          </a:p>
        </p:txBody>
      </p:sp>
      <p:sp>
        <p:nvSpPr>
          <p:cNvPr id="735" name="Google Shape;735;p15"/>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736" name="Google Shape;736;p15"/>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737" name="Google Shape;737;p15"/>
          <p:cNvPicPr preferRelativeResize="0"/>
          <p:nvPr/>
        </p:nvPicPr>
        <p:blipFill rotWithShape="1">
          <a:blip r:embed="rId3">
            <a:alphaModFix/>
          </a:blip>
          <a:srcRect b="0" l="0" r="0" t="0"/>
          <a:stretch/>
        </p:blipFill>
        <p:spPr>
          <a:xfrm>
            <a:off x="7073044" y="1531619"/>
            <a:ext cx="4726312" cy="423746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16"/>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Clr>
                <a:srgbClr val="0072FF"/>
              </a:buClr>
              <a:buSzPts val="4000"/>
              <a:buFont typeface="Times New Roman"/>
              <a:buNone/>
            </a:pPr>
            <a:r>
              <a:rPr lang="en-US" sz="4000"/>
              <a:t>Đồ thị cấp phát tài nguyên với một deadlock</a:t>
            </a:r>
            <a:endParaRPr/>
          </a:p>
        </p:txBody>
      </p:sp>
      <p:sp>
        <p:nvSpPr>
          <p:cNvPr id="744" name="Google Shape;744;p16"/>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745" name="Google Shape;745;p16"/>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746" name="Google Shape;746;p16"/>
          <p:cNvPicPr preferRelativeResize="0"/>
          <p:nvPr/>
        </p:nvPicPr>
        <p:blipFill rotWithShape="1">
          <a:blip r:embed="rId3">
            <a:alphaModFix/>
          </a:blip>
          <a:srcRect b="0" l="0" r="0" t="0"/>
          <a:stretch/>
        </p:blipFill>
        <p:spPr>
          <a:xfrm>
            <a:off x="2788541" y="1456429"/>
            <a:ext cx="7043738" cy="46085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17"/>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Clr>
                <a:srgbClr val="0072FF"/>
              </a:buClr>
              <a:buSzPts val="4000"/>
              <a:buFont typeface="Times New Roman"/>
              <a:buNone/>
            </a:pPr>
            <a:r>
              <a:rPr lang="en-US" sz="4000"/>
              <a:t>Đồ thị chứa chu trình nhưng không deadlock</a:t>
            </a:r>
            <a:endParaRPr/>
          </a:p>
        </p:txBody>
      </p:sp>
      <p:sp>
        <p:nvSpPr>
          <p:cNvPr id="752" name="Google Shape;752;p17"/>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753" name="Google Shape;753;p17"/>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754" name="Google Shape;754;p17"/>
          <p:cNvPicPr preferRelativeResize="0"/>
          <p:nvPr/>
        </p:nvPicPr>
        <p:blipFill rotWithShape="1">
          <a:blip r:embed="rId3">
            <a:alphaModFix/>
          </a:blip>
          <a:srcRect b="0" l="0" r="0" t="0"/>
          <a:stretch/>
        </p:blipFill>
        <p:spPr>
          <a:xfrm>
            <a:off x="2192337" y="1202792"/>
            <a:ext cx="7807325" cy="46926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18"/>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RAG và deadlock</a:t>
            </a:r>
            <a:endParaRPr/>
          </a:p>
        </p:txBody>
      </p:sp>
      <p:sp>
        <p:nvSpPr>
          <p:cNvPr id="760" name="Google Shape;760;p18"/>
          <p:cNvSpPr txBox="1"/>
          <p:nvPr>
            <p:ph idx="1" type="body"/>
          </p:nvPr>
        </p:nvSpPr>
        <p:spPr>
          <a:xfrm>
            <a:off x="774145" y="1233824"/>
            <a:ext cx="10579654" cy="4943139"/>
          </a:xfrm>
          <a:prstGeom prst="rect">
            <a:avLst/>
          </a:prstGeom>
          <a:noFill/>
          <a:ln>
            <a:noFill/>
          </a:ln>
        </p:spPr>
        <p:txBody>
          <a:bodyPr anchorCtr="0" anchor="t" bIns="45700" lIns="91425" spcFirstLastPara="1" rIns="91425" wrap="square" tIns="45700">
            <a:normAutofit/>
          </a:bodyPr>
          <a:lstStyle/>
          <a:p>
            <a:pPr indent="-228600" lvl="0" marL="228600" rtl="0" algn="just">
              <a:lnSpc>
                <a:spcPct val="130000"/>
              </a:lnSpc>
              <a:spcBef>
                <a:spcPts val="0"/>
              </a:spcBef>
              <a:spcAft>
                <a:spcPts val="0"/>
              </a:spcAft>
              <a:buClr>
                <a:schemeClr val="dk1"/>
              </a:buClr>
              <a:buSzPts val="2600"/>
              <a:buChar char="•"/>
            </a:pPr>
            <a:r>
              <a:rPr lang="en-US" sz="2600"/>
              <a:t>RAG không chứa chu trình -&gt; không có deadlock</a:t>
            </a:r>
            <a:endParaRPr/>
          </a:p>
          <a:p>
            <a:pPr indent="-228600" lvl="0" marL="228600" rtl="0" algn="just">
              <a:lnSpc>
                <a:spcPct val="130000"/>
              </a:lnSpc>
              <a:spcBef>
                <a:spcPts val="600"/>
              </a:spcBef>
              <a:spcAft>
                <a:spcPts val="0"/>
              </a:spcAft>
              <a:buClr>
                <a:schemeClr val="dk1"/>
              </a:buClr>
              <a:buSzPts val="2600"/>
              <a:buChar char="•"/>
            </a:pPr>
            <a:r>
              <a:rPr lang="en-US" sz="2600"/>
              <a:t>RAG chứa một (hay nhiều) chu trình</a:t>
            </a:r>
            <a:endParaRPr/>
          </a:p>
          <a:p>
            <a:pPr indent="-228600" lvl="1" marL="685800" rtl="0" algn="just">
              <a:lnSpc>
                <a:spcPct val="130000"/>
              </a:lnSpc>
              <a:spcBef>
                <a:spcPts val="600"/>
              </a:spcBef>
              <a:spcAft>
                <a:spcPts val="0"/>
              </a:spcAft>
              <a:buClr>
                <a:schemeClr val="dk1"/>
              </a:buClr>
              <a:buSzPts val="2160"/>
              <a:buChar char="•"/>
            </a:pPr>
            <a:r>
              <a:rPr lang="en-US"/>
              <a:t>Nếu mỗi loại tài nguyên chỉ có một thực thể </a:t>
            </a:r>
            <a:endParaRPr/>
          </a:p>
          <a:p>
            <a:pPr indent="0" lvl="0" marL="0" rtl="0" algn="just">
              <a:lnSpc>
                <a:spcPct val="130000"/>
              </a:lnSpc>
              <a:spcBef>
                <a:spcPts val="600"/>
              </a:spcBef>
              <a:spcAft>
                <a:spcPts val="0"/>
              </a:spcAft>
              <a:buClr>
                <a:schemeClr val="dk1"/>
              </a:buClr>
              <a:buSzPts val="2600"/>
              <a:buNone/>
            </a:pPr>
            <a:r>
              <a:rPr lang="en-US" sz="2600"/>
              <a:t>	-&gt; deadlock</a:t>
            </a:r>
            <a:endParaRPr/>
          </a:p>
          <a:p>
            <a:pPr indent="-228600" lvl="1" marL="685800" rtl="0" algn="just">
              <a:lnSpc>
                <a:spcPct val="130000"/>
              </a:lnSpc>
              <a:spcBef>
                <a:spcPts val="600"/>
              </a:spcBef>
              <a:spcAft>
                <a:spcPts val="0"/>
              </a:spcAft>
              <a:buClr>
                <a:schemeClr val="dk1"/>
              </a:buClr>
              <a:buSzPts val="2160"/>
              <a:buChar char="•"/>
            </a:pPr>
            <a:r>
              <a:rPr lang="en-US"/>
              <a:t>Nếu mỗi loại tài nguyên có nhiều thực thể </a:t>
            </a:r>
            <a:endParaRPr/>
          </a:p>
          <a:p>
            <a:pPr indent="0" lvl="0" marL="0" rtl="0" algn="just">
              <a:lnSpc>
                <a:spcPct val="130000"/>
              </a:lnSpc>
              <a:spcBef>
                <a:spcPts val="600"/>
              </a:spcBef>
              <a:spcAft>
                <a:spcPts val="0"/>
              </a:spcAft>
              <a:buClr>
                <a:schemeClr val="dk1"/>
              </a:buClr>
              <a:buSzPts val="2600"/>
              <a:buNone/>
            </a:pPr>
            <a:r>
              <a:rPr lang="en-US" sz="2600"/>
              <a:t>	-&gt; có thể xảy ra deadlock</a:t>
            </a:r>
            <a:endParaRPr/>
          </a:p>
        </p:txBody>
      </p:sp>
      <p:sp>
        <p:nvSpPr>
          <p:cNvPr id="761" name="Google Shape;761;p18"/>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762" name="Google Shape;762;p18"/>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19"/>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Bài tập 1</a:t>
            </a:r>
            <a:endParaRPr/>
          </a:p>
        </p:txBody>
      </p:sp>
      <p:sp>
        <p:nvSpPr>
          <p:cNvPr id="768" name="Google Shape;768;p19"/>
          <p:cNvSpPr txBox="1"/>
          <p:nvPr>
            <p:ph idx="1" type="body"/>
          </p:nvPr>
        </p:nvSpPr>
        <p:spPr>
          <a:xfrm>
            <a:off x="774145" y="1233824"/>
            <a:ext cx="10579654" cy="4943139"/>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600"/>
              <a:buChar char="•"/>
            </a:pPr>
            <a:r>
              <a:rPr lang="en-US" sz="2600"/>
              <a:t>Cho 1 hệ thống có 4 tiến trình P1 đến P4 và 3 loại tài nguyên R1 (3), R2 (2) R3 (2). P1 giữ 1 R1 và yêu cầu 1 R2; P2 giữ 2 R2 và yêu cầu 1 R1 và 1 R3; P3 giữ 1 R1 và yêu cầu 1 R2; P4 giữ 2 R3 và yêu cầu 1 R1</a:t>
            </a:r>
            <a:endParaRPr/>
          </a:p>
          <a:p>
            <a:pPr indent="-228600" lvl="1" marL="685800" rtl="0" algn="just">
              <a:lnSpc>
                <a:spcPct val="150000"/>
              </a:lnSpc>
              <a:spcBef>
                <a:spcPts val="600"/>
              </a:spcBef>
              <a:spcAft>
                <a:spcPts val="0"/>
              </a:spcAft>
              <a:buClr>
                <a:schemeClr val="dk1"/>
              </a:buClr>
              <a:buSzPts val="2600"/>
              <a:buChar char="•"/>
            </a:pPr>
            <a:r>
              <a:rPr lang="en-US" sz="2600"/>
              <a:t>Vẽ đồ thị tài nguyên cho hệ thống này?</a:t>
            </a:r>
            <a:endParaRPr/>
          </a:p>
          <a:p>
            <a:pPr indent="-228600" lvl="1" marL="685800" rtl="0" algn="just">
              <a:lnSpc>
                <a:spcPct val="150000"/>
              </a:lnSpc>
              <a:spcBef>
                <a:spcPts val="600"/>
              </a:spcBef>
              <a:spcAft>
                <a:spcPts val="0"/>
              </a:spcAft>
              <a:buClr>
                <a:schemeClr val="dk1"/>
              </a:buClr>
              <a:buSzPts val="2600"/>
              <a:buChar char="•"/>
            </a:pPr>
            <a:r>
              <a:rPr lang="en-US" sz="2600"/>
              <a:t>Deadlock?</a:t>
            </a:r>
            <a:endParaRPr/>
          </a:p>
          <a:p>
            <a:pPr indent="-228600" lvl="1" marL="685800" rtl="0" algn="just">
              <a:lnSpc>
                <a:spcPct val="150000"/>
              </a:lnSpc>
              <a:spcBef>
                <a:spcPts val="600"/>
              </a:spcBef>
              <a:spcAft>
                <a:spcPts val="0"/>
              </a:spcAft>
              <a:buClr>
                <a:schemeClr val="dk1"/>
              </a:buClr>
              <a:buSzPts val="2600"/>
              <a:buChar char="•"/>
            </a:pPr>
            <a:r>
              <a:rPr lang="en-US" sz="2600"/>
              <a:t>Chuỗi an toàn? (nếu có)</a:t>
            </a:r>
            <a:endParaRPr sz="2600"/>
          </a:p>
        </p:txBody>
      </p:sp>
      <p:sp>
        <p:nvSpPr>
          <p:cNvPr id="769" name="Google Shape;769;p19"/>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770" name="Google Shape;770;p19"/>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2"/>
          <p:cNvSpPr txBox="1"/>
          <p:nvPr>
            <p:ph idx="11" type="ftr"/>
          </p:nvPr>
        </p:nvSpPr>
        <p:spPr>
          <a:xfrm>
            <a:off x="3465443" y="6466114"/>
            <a:ext cx="5261114" cy="255361"/>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Thực hiện bởi Trường Đại học Công nghệ Thông tin, ĐHQG-HCM</a:t>
            </a:r>
            <a:endParaRPr/>
          </a:p>
        </p:txBody>
      </p:sp>
      <p:sp>
        <p:nvSpPr>
          <p:cNvPr id="622" name="Google Shape;622;p2"/>
          <p:cNvSpPr txBox="1"/>
          <p:nvPr>
            <p:ph idx="12" type="sldNum"/>
          </p:nvPr>
        </p:nvSpPr>
        <p:spPr>
          <a:xfrm>
            <a:off x="11900400" y="6566400"/>
            <a:ext cx="291600" cy="29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623" name="Google Shape;623;p2"/>
          <p:cNvSpPr txBox="1"/>
          <p:nvPr>
            <p:ph idx="1" type="body"/>
          </p:nvPr>
        </p:nvSpPr>
        <p:spPr>
          <a:xfrm>
            <a:off x="2735144" y="1286346"/>
            <a:ext cx="6721714" cy="4699000"/>
          </a:xfrm>
          <a:prstGeom prst="rect">
            <a:avLst/>
          </a:prstGeom>
          <a:noFill/>
          <a:ln>
            <a:noFill/>
          </a:ln>
        </p:spPr>
        <p:txBody>
          <a:bodyPr anchorCtr="0" anchor="ctr" bIns="45700" lIns="91425" spcFirstLastPara="1" rIns="91425" wrap="square" tIns="45700">
            <a:normAutofit/>
          </a:bodyPr>
          <a:lstStyle/>
          <a:p>
            <a:pPr indent="-514350" lvl="0" marL="514350" rtl="0" algn="just">
              <a:lnSpc>
                <a:spcPct val="150000"/>
              </a:lnSpc>
              <a:spcBef>
                <a:spcPts val="0"/>
              </a:spcBef>
              <a:spcAft>
                <a:spcPts val="0"/>
              </a:spcAft>
              <a:buClr>
                <a:schemeClr val="dk1"/>
              </a:buClr>
              <a:buSzPts val="2600"/>
              <a:buAutoNum type="arabicPeriod"/>
            </a:pPr>
            <a:r>
              <a:rPr lang="en-US" sz="2600"/>
              <a:t>Hiểu được vấn đề bài toán deadlock và các tính chất của deadlock</a:t>
            </a:r>
            <a:endParaRPr/>
          </a:p>
          <a:p>
            <a:pPr indent="-514350" lvl="0" marL="514350" rtl="0" algn="just">
              <a:lnSpc>
                <a:spcPct val="150000"/>
              </a:lnSpc>
              <a:spcBef>
                <a:spcPts val="1000"/>
              </a:spcBef>
              <a:spcAft>
                <a:spcPts val="0"/>
              </a:spcAft>
              <a:buClr>
                <a:schemeClr val="dk1"/>
              </a:buClr>
              <a:buSzPts val="2600"/>
              <a:buAutoNum type="arabicPeriod"/>
            </a:pPr>
            <a:r>
              <a:rPr lang="en-US" sz="2600"/>
              <a:t>Hiểu được các phương pháp giải quyết deadlock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3">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20"/>
          <p:cNvSpPr txBox="1"/>
          <p:nvPr>
            <p:ph idx="12" type="sldNum"/>
          </p:nvPr>
        </p:nvSpPr>
        <p:spPr>
          <a:xfrm>
            <a:off x="11899392" y="6542216"/>
            <a:ext cx="292608" cy="3157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776" name="Google Shape;776;p20"/>
          <p:cNvSpPr txBox="1"/>
          <p:nvPr>
            <p:ph idx="1" type="body"/>
          </p:nvPr>
        </p:nvSpPr>
        <p:spPr>
          <a:xfrm>
            <a:off x="1470928" y="2095027"/>
            <a:ext cx="9131757" cy="884656"/>
          </a:xfrm>
          <a:prstGeom prst="rect">
            <a:avLst/>
          </a:prstGeom>
          <a:noFill/>
          <a:ln>
            <a:noFill/>
          </a:ln>
        </p:spPr>
        <p:txBody>
          <a:bodyPr anchorCtr="0" anchor="ctr" bIns="45700" lIns="91425" spcFirstLastPara="1" rIns="91425" wrap="square" tIns="45700">
            <a:normAutofit fontScale="77500" lnSpcReduction="20000"/>
          </a:bodyPr>
          <a:lstStyle/>
          <a:p>
            <a:pPr indent="0" lvl="0" marL="0" rtl="0" algn="l">
              <a:lnSpc>
                <a:spcPct val="90000"/>
              </a:lnSpc>
              <a:spcBef>
                <a:spcPts val="0"/>
              </a:spcBef>
              <a:spcAft>
                <a:spcPts val="0"/>
              </a:spcAft>
              <a:buClr>
                <a:srgbClr val="00F7FF"/>
              </a:buClr>
              <a:buSzPct val="100000"/>
              <a:buNone/>
            </a:pPr>
            <a:r>
              <a:rPr lang="en-US"/>
              <a:t>Các phương pháp giải quyết deadlock</a:t>
            </a:r>
            <a:endParaRPr/>
          </a:p>
        </p:txBody>
      </p:sp>
      <p:sp>
        <p:nvSpPr>
          <p:cNvPr id="777" name="Google Shape;777;p20"/>
          <p:cNvSpPr txBox="1"/>
          <p:nvPr>
            <p:ph idx="2" type="body"/>
          </p:nvPr>
        </p:nvSpPr>
        <p:spPr>
          <a:xfrm>
            <a:off x="1470930" y="3169159"/>
            <a:ext cx="8913813" cy="6951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None/>
            </a:pPr>
            <a:r>
              <a:t/>
            </a:r>
            <a:endParaRPr sz="2800"/>
          </a:p>
        </p:txBody>
      </p:sp>
      <p:sp>
        <p:nvSpPr>
          <p:cNvPr id="778" name="Google Shape;778;p20"/>
          <p:cNvSpPr txBox="1"/>
          <p:nvPr>
            <p:ph idx="3" type="body"/>
          </p:nvPr>
        </p:nvSpPr>
        <p:spPr>
          <a:xfrm>
            <a:off x="1470930" y="4137397"/>
            <a:ext cx="7147030" cy="916698"/>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rgbClr val="F2F2F2"/>
              </a:buClr>
              <a:buSzPts val="1000"/>
              <a:buNone/>
            </a:pPr>
            <a:r>
              <a:t/>
            </a:r>
            <a:endParaRPr/>
          </a:p>
        </p:txBody>
      </p:sp>
      <p:sp>
        <p:nvSpPr>
          <p:cNvPr id="779" name="Google Shape;779;p20"/>
          <p:cNvSpPr txBox="1"/>
          <p:nvPr>
            <p:ph idx="4" type="body"/>
          </p:nvPr>
        </p:nvSpPr>
        <p:spPr>
          <a:xfrm>
            <a:off x="8896576" y="5231902"/>
            <a:ext cx="2521280" cy="1577819"/>
          </a:xfrm>
          <a:prstGeom prst="rect">
            <a:avLst/>
          </a:prstGeom>
          <a:noFill/>
          <a:ln>
            <a:noFill/>
          </a:ln>
        </p:spPr>
        <p:txBody>
          <a:bodyPr anchorCtr="0" anchor="t" bIns="45700" lIns="91425" spcFirstLastPara="1" rIns="91425" wrap="square" tIns="45700">
            <a:normAutofit lnSpcReduction="10000"/>
          </a:bodyPr>
          <a:lstStyle/>
          <a:p>
            <a:pPr indent="0" lvl="0" marL="0" rtl="0" algn="r">
              <a:lnSpc>
                <a:spcPct val="90000"/>
              </a:lnSpc>
              <a:spcBef>
                <a:spcPts val="0"/>
              </a:spcBef>
              <a:spcAft>
                <a:spcPts val="0"/>
              </a:spcAft>
              <a:buClr>
                <a:srgbClr val="00F7FF"/>
              </a:buClr>
              <a:buSzPts val="12000"/>
              <a:buNone/>
            </a:pPr>
            <a:r>
              <a:rPr lang="en-US"/>
              <a:t>3</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21"/>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Các phương pháp giải quyết deadlock</a:t>
            </a:r>
            <a:endParaRPr/>
          </a:p>
        </p:txBody>
      </p:sp>
      <p:sp>
        <p:nvSpPr>
          <p:cNvPr id="786" name="Google Shape;786;p21"/>
          <p:cNvSpPr txBox="1"/>
          <p:nvPr>
            <p:ph idx="1" type="body"/>
          </p:nvPr>
        </p:nvSpPr>
        <p:spPr>
          <a:xfrm>
            <a:off x="774145" y="1233824"/>
            <a:ext cx="10579654" cy="4943139"/>
          </a:xfrm>
          <a:prstGeom prst="rect">
            <a:avLst/>
          </a:prstGeom>
          <a:noFill/>
          <a:ln>
            <a:noFill/>
          </a:ln>
        </p:spPr>
        <p:txBody>
          <a:bodyPr anchorCtr="0" anchor="t" bIns="45700" lIns="91425" spcFirstLastPara="1" rIns="91425" wrap="square" tIns="45700">
            <a:normAutofit/>
          </a:bodyPr>
          <a:lstStyle/>
          <a:p>
            <a:pPr indent="-514350" lvl="0" marL="514350" rtl="0" algn="just">
              <a:lnSpc>
                <a:spcPct val="130000"/>
              </a:lnSpc>
              <a:spcBef>
                <a:spcPts val="0"/>
              </a:spcBef>
              <a:spcAft>
                <a:spcPts val="0"/>
              </a:spcAft>
              <a:buClr>
                <a:schemeClr val="dk1"/>
              </a:buClr>
              <a:buSzPts val="2600"/>
              <a:buFont typeface="Calibri"/>
              <a:buAutoNum type="arabicPeriod"/>
            </a:pPr>
            <a:r>
              <a:rPr lang="en-US" sz="2600"/>
              <a:t>Ngăn deadlock: không cho phép (ít nhất) một trong 4 điều kiện cần cho deadlock</a:t>
            </a:r>
            <a:endParaRPr sz="2600"/>
          </a:p>
          <a:p>
            <a:pPr indent="-514350" lvl="0" marL="514350" rtl="0" algn="just">
              <a:lnSpc>
                <a:spcPct val="130000"/>
              </a:lnSpc>
              <a:spcBef>
                <a:spcPts val="600"/>
              </a:spcBef>
              <a:spcAft>
                <a:spcPts val="0"/>
              </a:spcAft>
              <a:buClr>
                <a:schemeClr val="dk1"/>
              </a:buClr>
              <a:buSzPts val="2600"/>
              <a:buFont typeface="Calibri"/>
              <a:buAutoNum type="arabicPeriod"/>
            </a:pPr>
            <a:r>
              <a:rPr lang="en-US" sz="2600"/>
              <a:t>Tránh deadlock: các tiến trình cần cung cấp thông tin về tài nguyên nó cần để hệ thống cấp phát tài nguyên một cách thích hợp</a:t>
            </a:r>
            <a:endParaRPr/>
          </a:p>
        </p:txBody>
      </p:sp>
      <p:sp>
        <p:nvSpPr>
          <p:cNvPr id="787" name="Google Shape;787;p21"/>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788" name="Google Shape;788;p21"/>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22"/>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Các phương pháp giải quyết deadlock (tt)</a:t>
            </a:r>
            <a:endParaRPr/>
          </a:p>
        </p:txBody>
      </p:sp>
      <p:sp>
        <p:nvSpPr>
          <p:cNvPr id="794" name="Google Shape;794;p22"/>
          <p:cNvSpPr txBox="1"/>
          <p:nvPr>
            <p:ph idx="1" type="body"/>
          </p:nvPr>
        </p:nvSpPr>
        <p:spPr>
          <a:xfrm>
            <a:off x="774145" y="1233824"/>
            <a:ext cx="10579654" cy="4943139"/>
          </a:xfrm>
          <a:prstGeom prst="rect">
            <a:avLst/>
          </a:prstGeom>
          <a:noFill/>
          <a:ln>
            <a:noFill/>
          </a:ln>
        </p:spPr>
        <p:txBody>
          <a:bodyPr anchorCtr="0" anchor="t" bIns="45700" lIns="91425" spcFirstLastPara="1" rIns="91425" wrap="square" tIns="45700">
            <a:normAutofit/>
          </a:bodyPr>
          <a:lstStyle/>
          <a:p>
            <a:pPr indent="-514350" lvl="0" marL="514350" rtl="0" algn="just">
              <a:lnSpc>
                <a:spcPct val="130000"/>
              </a:lnSpc>
              <a:spcBef>
                <a:spcPts val="0"/>
              </a:spcBef>
              <a:spcAft>
                <a:spcPts val="0"/>
              </a:spcAft>
              <a:buClr>
                <a:schemeClr val="dk1"/>
              </a:buClr>
              <a:buSzPts val="2600"/>
              <a:buFont typeface="Calibri"/>
              <a:buAutoNum type="arabicPeriod" startAt="3"/>
            </a:pPr>
            <a:r>
              <a:rPr lang="en-US" sz="2600"/>
              <a:t>Cho phép hệ thống vào trạng thái deadlock, nhưng sau đó phát hiện deadlock và phục hồi hệ thống</a:t>
            </a:r>
            <a:endParaRPr/>
          </a:p>
          <a:p>
            <a:pPr indent="-514350" lvl="0" marL="514350" rtl="0" algn="just">
              <a:lnSpc>
                <a:spcPct val="130000"/>
              </a:lnSpc>
              <a:spcBef>
                <a:spcPts val="600"/>
              </a:spcBef>
              <a:spcAft>
                <a:spcPts val="0"/>
              </a:spcAft>
              <a:buClr>
                <a:schemeClr val="dk1"/>
              </a:buClr>
              <a:buSzPts val="2600"/>
              <a:buFont typeface="Calibri"/>
              <a:buAutoNum type="arabicPeriod" startAt="3"/>
            </a:pPr>
            <a:r>
              <a:rPr lang="en-US" sz="2600"/>
              <a:t>Bỏ qua mọi vấn đề, xem như deadlock không bao giờ xảy ra trong hệ thống</a:t>
            </a:r>
            <a:endParaRPr/>
          </a:p>
          <a:p>
            <a:pPr indent="-228600" lvl="1" marL="685800" rtl="0" algn="just">
              <a:lnSpc>
                <a:spcPct val="130000"/>
              </a:lnSpc>
              <a:spcBef>
                <a:spcPts val="600"/>
              </a:spcBef>
              <a:spcAft>
                <a:spcPts val="0"/>
              </a:spcAft>
              <a:buClr>
                <a:schemeClr val="dk1"/>
              </a:buClr>
              <a:buSzPts val="2160"/>
              <a:buChar char="•"/>
            </a:pPr>
            <a:r>
              <a:rPr lang="en-US"/>
              <a:t> Deadlock không được phát hiện, dẫn đến việc giảm hiệu suất của hệ thống. Cuối cùng, hệ thống có thể ngưng hoạt động và phải khởi động lại</a:t>
            </a:r>
            <a:endParaRPr/>
          </a:p>
        </p:txBody>
      </p:sp>
      <p:sp>
        <p:nvSpPr>
          <p:cNvPr id="795" name="Google Shape;795;p22"/>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796" name="Google Shape;796;p22"/>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23"/>
          <p:cNvSpPr txBox="1"/>
          <p:nvPr>
            <p:ph idx="12" type="sldNum"/>
          </p:nvPr>
        </p:nvSpPr>
        <p:spPr>
          <a:xfrm>
            <a:off x="11899392" y="6542216"/>
            <a:ext cx="292608" cy="3157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802" name="Google Shape;802;p23"/>
          <p:cNvSpPr txBox="1"/>
          <p:nvPr>
            <p:ph idx="1" type="body"/>
          </p:nvPr>
        </p:nvSpPr>
        <p:spPr>
          <a:xfrm>
            <a:off x="1470928" y="2095027"/>
            <a:ext cx="9131757" cy="884656"/>
          </a:xfrm>
          <a:prstGeom prst="rect">
            <a:avLst/>
          </a:prstGeom>
          <a:noFill/>
          <a:ln>
            <a:noFill/>
          </a:ln>
        </p:spPr>
        <p:txBody>
          <a:bodyPr anchorCtr="0" anchor="ctr" bIns="45700" lIns="91425" spcFirstLastPara="1" rIns="91425" wrap="square" tIns="45700">
            <a:normAutofit fontScale="77500" lnSpcReduction="20000"/>
          </a:bodyPr>
          <a:lstStyle/>
          <a:p>
            <a:pPr indent="0" lvl="0" marL="0" rtl="0" algn="l">
              <a:lnSpc>
                <a:spcPct val="90000"/>
              </a:lnSpc>
              <a:spcBef>
                <a:spcPts val="0"/>
              </a:spcBef>
              <a:spcAft>
                <a:spcPts val="0"/>
              </a:spcAft>
              <a:buClr>
                <a:srgbClr val="00F7FF"/>
              </a:buClr>
              <a:buSzPct val="100000"/>
              <a:buNone/>
            </a:pPr>
            <a:r>
              <a:rPr lang="en-US"/>
              <a:t>Các phương pháp giải quyết deadlock</a:t>
            </a:r>
            <a:endParaRPr/>
          </a:p>
        </p:txBody>
      </p:sp>
      <p:sp>
        <p:nvSpPr>
          <p:cNvPr id="803" name="Google Shape;803;p23"/>
          <p:cNvSpPr txBox="1"/>
          <p:nvPr>
            <p:ph idx="2" type="body"/>
          </p:nvPr>
        </p:nvSpPr>
        <p:spPr>
          <a:xfrm>
            <a:off x="1470930" y="3169159"/>
            <a:ext cx="8913813" cy="6951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None/>
            </a:pPr>
            <a:r>
              <a:rPr lang="en-US"/>
              <a:t>Ngăn deadlock</a:t>
            </a:r>
            <a:endParaRPr sz="2800"/>
          </a:p>
        </p:txBody>
      </p:sp>
      <p:sp>
        <p:nvSpPr>
          <p:cNvPr id="804" name="Google Shape;804;p23"/>
          <p:cNvSpPr txBox="1"/>
          <p:nvPr>
            <p:ph idx="3" type="body"/>
          </p:nvPr>
        </p:nvSpPr>
        <p:spPr>
          <a:xfrm>
            <a:off x="1470930" y="4137397"/>
            <a:ext cx="7147030" cy="916698"/>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rgbClr val="F2F2F2"/>
              </a:buClr>
              <a:buSzPts val="1000"/>
              <a:buNone/>
            </a:pPr>
            <a:r>
              <a:t/>
            </a:r>
            <a:endParaRPr/>
          </a:p>
        </p:txBody>
      </p:sp>
      <p:sp>
        <p:nvSpPr>
          <p:cNvPr id="805" name="Google Shape;805;p23"/>
          <p:cNvSpPr txBox="1"/>
          <p:nvPr>
            <p:ph idx="4" type="body"/>
          </p:nvPr>
        </p:nvSpPr>
        <p:spPr>
          <a:xfrm>
            <a:off x="8896576" y="5231902"/>
            <a:ext cx="2521280" cy="1577819"/>
          </a:xfrm>
          <a:prstGeom prst="rect">
            <a:avLst/>
          </a:prstGeom>
          <a:noFill/>
          <a:ln>
            <a:noFill/>
          </a:ln>
        </p:spPr>
        <p:txBody>
          <a:bodyPr anchorCtr="0" anchor="t" bIns="45700" lIns="91425" spcFirstLastPara="1" rIns="91425" wrap="square" tIns="45700">
            <a:normAutofit lnSpcReduction="10000"/>
          </a:bodyPr>
          <a:lstStyle/>
          <a:p>
            <a:pPr indent="0" lvl="0" marL="0" rtl="0" algn="r">
              <a:lnSpc>
                <a:spcPct val="90000"/>
              </a:lnSpc>
              <a:spcBef>
                <a:spcPts val="0"/>
              </a:spcBef>
              <a:spcAft>
                <a:spcPts val="0"/>
              </a:spcAft>
              <a:buClr>
                <a:srgbClr val="00F7FF"/>
              </a:buClr>
              <a:buSzPts val="12000"/>
              <a:buNone/>
            </a:pPr>
            <a:r>
              <a:rPr lang="en-US"/>
              <a:t>3.1</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24"/>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Ngăn deadlock</a:t>
            </a:r>
            <a:endParaRPr/>
          </a:p>
        </p:txBody>
      </p:sp>
      <p:sp>
        <p:nvSpPr>
          <p:cNvPr id="811" name="Google Shape;811;p24"/>
          <p:cNvSpPr txBox="1"/>
          <p:nvPr>
            <p:ph idx="1" type="body"/>
          </p:nvPr>
        </p:nvSpPr>
        <p:spPr>
          <a:xfrm>
            <a:off x="774145" y="1233824"/>
            <a:ext cx="10579654" cy="4943139"/>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30000"/>
              </a:lnSpc>
              <a:spcBef>
                <a:spcPts val="0"/>
              </a:spcBef>
              <a:spcAft>
                <a:spcPts val="0"/>
              </a:spcAft>
              <a:buClr>
                <a:schemeClr val="dk1"/>
              </a:buClr>
              <a:buSzPct val="100000"/>
              <a:buChar char="•"/>
            </a:pPr>
            <a:r>
              <a:rPr lang="en-US" sz="2600"/>
              <a:t>Ngăn deadlock bằng cách ngăn một trong 4 điều kiện cần của deadlock</a:t>
            </a:r>
            <a:endParaRPr/>
          </a:p>
          <a:p>
            <a:pPr indent="-228600" lvl="0" marL="228600" rtl="0" algn="just">
              <a:lnSpc>
                <a:spcPct val="130000"/>
              </a:lnSpc>
              <a:spcBef>
                <a:spcPts val="600"/>
              </a:spcBef>
              <a:spcAft>
                <a:spcPts val="0"/>
              </a:spcAft>
              <a:buClr>
                <a:schemeClr val="dk1"/>
              </a:buClr>
              <a:buSzPct val="100000"/>
              <a:buChar char="•"/>
            </a:pPr>
            <a:r>
              <a:rPr lang="en-US" sz="2600"/>
              <a:t>Ngăn mutual exclusion</a:t>
            </a:r>
            <a:endParaRPr/>
          </a:p>
          <a:p>
            <a:pPr indent="-228600" lvl="1" marL="685800" rtl="0" algn="just">
              <a:lnSpc>
                <a:spcPct val="130000"/>
              </a:lnSpc>
              <a:spcBef>
                <a:spcPts val="600"/>
              </a:spcBef>
              <a:spcAft>
                <a:spcPts val="0"/>
              </a:spcAft>
              <a:buClr>
                <a:schemeClr val="dk1"/>
              </a:buClr>
              <a:buSzPct val="90000"/>
              <a:buChar char="•"/>
            </a:pPr>
            <a:r>
              <a:rPr lang="en-US"/>
              <a:t>Đối với tài nguyên không chia sẻ (printer): không làm được</a:t>
            </a:r>
            <a:endParaRPr/>
          </a:p>
          <a:p>
            <a:pPr indent="-228600" lvl="1" marL="685800" rtl="0" algn="just">
              <a:lnSpc>
                <a:spcPct val="130000"/>
              </a:lnSpc>
              <a:spcBef>
                <a:spcPts val="600"/>
              </a:spcBef>
              <a:spcAft>
                <a:spcPts val="0"/>
              </a:spcAft>
              <a:buClr>
                <a:schemeClr val="dk1"/>
              </a:buClr>
              <a:buSzPct val="90000"/>
              <a:buChar char="•"/>
            </a:pPr>
            <a:r>
              <a:rPr lang="en-US"/>
              <a:t>Đối với tài nguyên chia sẻ (read-only file): không cần thiết</a:t>
            </a:r>
            <a:endParaRPr/>
          </a:p>
          <a:p>
            <a:pPr indent="-228600" lvl="0" marL="228600" rtl="0" algn="just">
              <a:lnSpc>
                <a:spcPct val="130000"/>
              </a:lnSpc>
              <a:spcBef>
                <a:spcPts val="600"/>
              </a:spcBef>
              <a:spcAft>
                <a:spcPts val="0"/>
              </a:spcAft>
              <a:buClr>
                <a:schemeClr val="dk1"/>
              </a:buClr>
              <a:buSzPct val="90000"/>
              <a:buChar char="•"/>
            </a:pPr>
            <a:r>
              <a:rPr lang="en-US" sz="2600"/>
              <a:t>Hold and wait</a:t>
            </a:r>
            <a:endParaRPr/>
          </a:p>
          <a:p>
            <a:pPr indent="-228600" lvl="1" marL="685800" rtl="0" algn="just">
              <a:lnSpc>
                <a:spcPct val="130000"/>
              </a:lnSpc>
              <a:spcBef>
                <a:spcPts val="600"/>
              </a:spcBef>
              <a:spcAft>
                <a:spcPts val="0"/>
              </a:spcAft>
              <a:buClr>
                <a:schemeClr val="dk1"/>
              </a:buClr>
              <a:buSzPct val="90000"/>
              <a:buChar char="•"/>
            </a:pPr>
            <a:r>
              <a:rPr lang="en-US"/>
              <a:t>Cách 1: Mỗi tiến trình yêu cầu toàn bộ tài nguyên cần thiết một lần. Nếu có đủ tài nguyên thì hệ thống sẽ cấp phát, nếu không đủ tài nguyên thì tiến trình phải bị block</a:t>
            </a:r>
            <a:endParaRPr/>
          </a:p>
          <a:p>
            <a:pPr indent="-228600" lvl="1" marL="685800" rtl="0" algn="just">
              <a:lnSpc>
                <a:spcPct val="130000"/>
              </a:lnSpc>
              <a:spcBef>
                <a:spcPts val="600"/>
              </a:spcBef>
              <a:spcAft>
                <a:spcPts val="0"/>
              </a:spcAft>
              <a:buClr>
                <a:schemeClr val="dk1"/>
              </a:buClr>
              <a:buSzPct val="90000"/>
              <a:buChar char="•"/>
            </a:pPr>
            <a:r>
              <a:rPr lang="en-US"/>
              <a:t>Cách 2: Khi yêu cầu tài nguyên, tiến trình không được giữ tài nguyên nào. Nếu đang có thì phải trả lại trước khi yêu cầu</a:t>
            </a:r>
            <a:endParaRPr/>
          </a:p>
        </p:txBody>
      </p:sp>
      <p:sp>
        <p:nvSpPr>
          <p:cNvPr id="812" name="Google Shape;812;p24"/>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813" name="Google Shape;813;p24"/>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25"/>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Ngăn deadlock (tt)</a:t>
            </a:r>
            <a:endParaRPr/>
          </a:p>
        </p:txBody>
      </p:sp>
      <p:sp>
        <p:nvSpPr>
          <p:cNvPr id="819" name="Google Shape;819;p25"/>
          <p:cNvSpPr txBox="1"/>
          <p:nvPr>
            <p:ph idx="1" type="body"/>
          </p:nvPr>
        </p:nvSpPr>
        <p:spPr>
          <a:xfrm>
            <a:off x="774145" y="1233824"/>
            <a:ext cx="10579654" cy="4943139"/>
          </a:xfrm>
          <a:prstGeom prst="rect">
            <a:avLst/>
          </a:prstGeom>
          <a:noFill/>
          <a:ln>
            <a:noFill/>
          </a:ln>
        </p:spPr>
        <p:txBody>
          <a:bodyPr anchorCtr="0" anchor="t" bIns="45700" lIns="91425" spcFirstLastPara="1" rIns="91425" wrap="square" tIns="45700">
            <a:normAutofit fontScale="92500"/>
          </a:bodyPr>
          <a:lstStyle/>
          <a:p>
            <a:pPr indent="-228600" lvl="0" marL="228600" rtl="0" algn="just">
              <a:lnSpc>
                <a:spcPct val="130000"/>
              </a:lnSpc>
              <a:spcBef>
                <a:spcPts val="0"/>
              </a:spcBef>
              <a:spcAft>
                <a:spcPts val="0"/>
              </a:spcAft>
              <a:buClr>
                <a:schemeClr val="dk1"/>
              </a:buClr>
              <a:buSzPct val="100000"/>
              <a:buChar char="•"/>
            </a:pPr>
            <a:r>
              <a:rPr lang="en-US" sz="2600"/>
              <a:t>Ngăn no preemption: nếu tiến trình A có giữ tài nguyên và đang yêu cầu tài nguyên khác nhưng tài nguyên này chưa được cấp phát ngay thì:</a:t>
            </a:r>
            <a:endParaRPr/>
          </a:p>
          <a:p>
            <a:pPr indent="-228600" lvl="1" marL="685800" rtl="0" algn="just">
              <a:lnSpc>
                <a:spcPct val="130000"/>
              </a:lnSpc>
              <a:spcBef>
                <a:spcPts val="600"/>
              </a:spcBef>
              <a:spcAft>
                <a:spcPts val="0"/>
              </a:spcAft>
              <a:buClr>
                <a:schemeClr val="dk1"/>
              </a:buClr>
              <a:buSzPct val="100000"/>
              <a:buChar char="•"/>
            </a:pPr>
            <a:r>
              <a:rPr lang="en-US"/>
              <a:t>Cách 1: Hệ thống lấy lại mọi tài nguyên mà A đang giữ</a:t>
            </a:r>
            <a:endParaRPr/>
          </a:p>
          <a:p>
            <a:pPr indent="-228600" lvl="2" marL="1143000" rtl="0" algn="just">
              <a:lnSpc>
                <a:spcPct val="130000"/>
              </a:lnSpc>
              <a:spcBef>
                <a:spcPts val="600"/>
              </a:spcBef>
              <a:spcAft>
                <a:spcPts val="0"/>
              </a:spcAft>
              <a:buClr>
                <a:schemeClr val="dk1"/>
              </a:buClr>
              <a:buSzPct val="100000"/>
              <a:buChar char="•"/>
            </a:pPr>
            <a:r>
              <a:rPr lang="en-US"/>
              <a:t>A chỉ bắt đầu lại được khi có được các tài nguyên đã bị lấy lại cùng với tài nguyên đang yêu cầu</a:t>
            </a:r>
            <a:endParaRPr/>
          </a:p>
          <a:p>
            <a:pPr indent="-228600" lvl="1" marL="685800" rtl="0" algn="just">
              <a:lnSpc>
                <a:spcPct val="130000"/>
              </a:lnSpc>
              <a:spcBef>
                <a:spcPts val="600"/>
              </a:spcBef>
              <a:spcAft>
                <a:spcPts val="0"/>
              </a:spcAft>
              <a:buClr>
                <a:schemeClr val="dk1"/>
              </a:buClr>
              <a:buSzPct val="100000"/>
              <a:buChar char="•"/>
            </a:pPr>
            <a:r>
              <a:rPr lang="en-US"/>
              <a:t>Cách 2: Hệ thống sẽ xem tài nguyên mà A yêu cầu</a:t>
            </a:r>
            <a:endParaRPr/>
          </a:p>
          <a:p>
            <a:pPr indent="-228600" lvl="2" marL="1143000" rtl="0" algn="just">
              <a:lnSpc>
                <a:spcPct val="130000"/>
              </a:lnSpc>
              <a:spcBef>
                <a:spcPts val="600"/>
              </a:spcBef>
              <a:spcAft>
                <a:spcPts val="0"/>
              </a:spcAft>
              <a:buClr>
                <a:schemeClr val="dk1"/>
              </a:buClr>
              <a:buSzPct val="100000"/>
              <a:buChar char="•"/>
            </a:pPr>
            <a:r>
              <a:rPr lang="en-US"/>
              <a:t>Nếu tài nguyên được giữ bởi một tiến trình khác đang đợi thêm tài nguyên, tài nguyên này được hệ thống lấy lại và cấp phát cho A</a:t>
            </a:r>
            <a:endParaRPr/>
          </a:p>
          <a:p>
            <a:pPr indent="-228600" lvl="2" marL="1143000" rtl="0" algn="just">
              <a:lnSpc>
                <a:spcPct val="130000"/>
              </a:lnSpc>
              <a:spcBef>
                <a:spcPts val="600"/>
              </a:spcBef>
              <a:spcAft>
                <a:spcPts val="0"/>
              </a:spcAft>
              <a:buClr>
                <a:schemeClr val="dk1"/>
              </a:buClr>
              <a:buSzPct val="100000"/>
              <a:buChar char="•"/>
            </a:pPr>
            <a:r>
              <a:rPr lang="en-US"/>
              <a:t>Nếu tài nguyên được giữ bởi tiến trình không đợi tài nguyên, A phải đợi và tài nguyên của A bị lấy lại. Tuy nhiên hệ thống chỉ lấy lại các tài nguyên mà tiến trình khác yêu cầu</a:t>
            </a:r>
            <a:endParaRPr/>
          </a:p>
        </p:txBody>
      </p:sp>
      <p:sp>
        <p:nvSpPr>
          <p:cNvPr id="820" name="Google Shape;820;p25"/>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821" name="Google Shape;821;p25"/>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26"/>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Ngăn deadlock (tt)</a:t>
            </a:r>
            <a:endParaRPr/>
          </a:p>
        </p:txBody>
      </p:sp>
      <p:sp>
        <p:nvSpPr>
          <p:cNvPr id="827" name="Google Shape;827;p26"/>
          <p:cNvSpPr txBox="1"/>
          <p:nvPr>
            <p:ph idx="1" type="body"/>
          </p:nvPr>
        </p:nvSpPr>
        <p:spPr>
          <a:xfrm>
            <a:off x="774145" y="1233824"/>
            <a:ext cx="10579654" cy="4943139"/>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400"/>
              <a:buChar char="•"/>
            </a:pPr>
            <a:r>
              <a:rPr lang="en-US" sz="2400"/>
              <a:t>Ngăn chu trình đợi: gán một thứ tự cho tất cả các tài nguyên trong hệ thống</a:t>
            </a:r>
            <a:endParaRPr sz="2400"/>
          </a:p>
          <a:p>
            <a:pPr indent="-228600" lvl="1" marL="685800" rtl="0" algn="just">
              <a:lnSpc>
                <a:spcPct val="150000"/>
              </a:lnSpc>
              <a:spcBef>
                <a:spcPts val="600"/>
              </a:spcBef>
              <a:spcAft>
                <a:spcPts val="0"/>
              </a:spcAft>
              <a:buClr>
                <a:schemeClr val="dk1"/>
              </a:buClr>
              <a:buSzPts val="2400"/>
              <a:buChar char="•"/>
            </a:pPr>
            <a:r>
              <a:rPr lang="en-US"/>
              <a:t>Tập hợp tài nguyên: R = {R</a:t>
            </a:r>
            <a:r>
              <a:rPr baseline="-25000" lang="en-US"/>
              <a:t>1</a:t>
            </a:r>
            <a:r>
              <a:rPr lang="en-US"/>
              <a:t>, R</a:t>
            </a:r>
            <a:r>
              <a:rPr baseline="-25000" lang="en-US"/>
              <a:t>2</a:t>
            </a:r>
            <a:r>
              <a:rPr lang="en-US"/>
              <a:t>,…,R</a:t>
            </a:r>
            <a:r>
              <a:rPr baseline="-25000" lang="en-US"/>
              <a:t>n</a:t>
            </a:r>
            <a:r>
              <a:rPr lang="en-US"/>
              <a:t>} </a:t>
            </a:r>
            <a:endParaRPr/>
          </a:p>
          <a:p>
            <a:pPr indent="-228600" lvl="2" marL="1143000" rtl="0" algn="just">
              <a:lnSpc>
                <a:spcPct val="150000"/>
              </a:lnSpc>
              <a:spcBef>
                <a:spcPts val="600"/>
              </a:spcBef>
              <a:spcAft>
                <a:spcPts val="0"/>
              </a:spcAft>
              <a:buClr>
                <a:schemeClr val="dk1"/>
              </a:buClr>
              <a:buSzPts val="2200"/>
              <a:buChar char="•"/>
            </a:pPr>
            <a:r>
              <a:rPr lang="en-US" sz="2200"/>
              <a:t>Hàm ánh xạ: F: R -&gt; N</a:t>
            </a:r>
            <a:endParaRPr/>
          </a:p>
          <a:p>
            <a:pPr indent="-228600" lvl="1" marL="685800" rtl="0" algn="just">
              <a:lnSpc>
                <a:spcPct val="150000"/>
              </a:lnSpc>
              <a:spcBef>
                <a:spcPts val="600"/>
              </a:spcBef>
              <a:spcAft>
                <a:spcPts val="0"/>
              </a:spcAft>
              <a:buClr>
                <a:schemeClr val="dk1"/>
              </a:buClr>
              <a:buSzPts val="2400"/>
              <a:buChar char="•"/>
            </a:pPr>
            <a:r>
              <a:rPr lang="en-US"/>
              <a:t>Ví dụ: F(file) = 1, F(disk) = 5, F(printer) = 12</a:t>
            </a:r>
            <a:endParaRPr/>
          </a:p>
          <a:p>
            <a:pPr indent="-228600" lvl="2" marL="1143000" rtl="0" algn="just">
              <a:lnSpc>
                <a:spcPct val="150000"/>
              </a:lnSpc>
              <a:spcBef>
                <a:spcPts val="600"/>
              </a:spcBef>
              <a:spcAft>
                <a:spcPts val="0"/>
              </a:spcAft>
              <a:buClr>
                <a:schemeClr val="dk1"/>
              </a:buClr>
              <a:buSzPts val="2200"/>
              <a:buChar char="•"/>
            </a:pPr>
            <a:r>
              <a:rPr lang="en-US" sz="2200"/>
              <a:t>F là hàm định nghĩa thứ tự trên tập các loại tài nguyên</a:t>
            </a:r>
            <a:endParaRPr sz="2200"/>
          </a:p>
        </p:txBody>
      </p:sp>
      <p:sp>
        <p:nvSpPr>
          <p:cNvPr id="828" name="Google Shape;828;p26"/>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829" name="Google Shape;829;p26"/>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27"/>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Ngăn deadlock (tt)</a:t>
            </a:r>
            <a:endParaRPr/>
          </a:p>
        </p:txBody>
      </p:sp>
      <p:sp>
        <p:nvSpPr>
          <p:cNvPr id="835" name="Google Shape;835;p27"/>
          <p:cNvSpPr txBox="1"/>
          <p:nvPr>
            <p:ph idx="1" type="body"/>
          </p:nvPr>
        </p:nvSpPr>
        <p:spPr>
          <a:xfrm>
            <a:off x="774145" y="1233824"/>
            <a:ext cx="10579654" cy="4943139"/>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400"/>
              <a:buChar char="•"/>
            </a:pPr>
            <a:r>
              <a:rPr lang="en-US" sz="2400"/>
              <a:t>Ngăn chu trình đợi: </a:t>
            </a:r>
            <a:endParaRPr sz="2400"/>
          </a:p>
          <a:p>
            <a:pPr indent="-228600" lvl="1" marL="685800" rtl="0" algn="just">
              <a:lnSpc>
                <a:spcPct val="150000"/>
              </a:lnSpc>
              <a:spcBef>
                <a:spcPts val="600"/>
              </a:spcBef>
              <a:spcAft>
                <a:spcPts val="0"/>
              </a:spcAft>
              <a:buClr>
                <a:schemeClr val="dk1"/>
              </a:buClr>
              <a:buSzPts val="2400"/>
              <a:buChar char="•"/>
            </a:pPr>
            <a:r>
              <a:rPr lang="en-US"/>
              <a:t>Mỗi tiến trình chỉ có thể yêu cầu thực thể của một loại tài nguyên theo thứ tự tăng dần (định nghĩa bởi hàm F) của loại tài nguyên.</a:t>
            </a:r>
            <a:endParaRPr/>
          </a:p>
          <a:p>
            <a:pPr indent="-228600" lvl="1" marL="685800" rtl="0" algn="just">
              <a:lnSpc>
                <a:spcPct val="150000"/>
              </a:lnSpc>
              <a:spcBef>
                <a:spcPts val="600"/>
              </a:spcBef>
              <a:spcAft>
                <a:spcPts val="0"/>
              </a:spcAft>
              <a:buClr>
                <a:schemeClr val="dk1"/>
              </a:buClr>
              <a:buSzPts val="2400"/>
              <a:buChar char="•"/>
            </a:pPr>
            <a:r>
              <a:rPr lang="en-US"/>
              <a:t>Ví dụ:</a:t>
            </a:r>
            <a:endParaRPr/>
          </a:p>
          <a:p>
            <a:pPr indent="-228600" lvl="2" marL="1143000" rtl="0" algn="just">
              <a:lnSpc>
                <a:spcPct val="150000"/>
              </a:lnSpc>
              <a:spcBef>
                <a:spcPts val="600"/>
              </a:spcBef>
              <a:spcAft>
                <a:spcPts val="0"/>
              </a:spcAft>
              <a:buClr>
                <a:schemeClr val="dk1"/>
              </a:buClr>
              <a:buSzPts val="2400"/>
              <a:buChar char="•"/>
            </a:pPr>
            <a:r>
              <a:rPr lang="en-US" sz="2400"/>
              <a:t>Chuỗi yêu cầu thực thể hợp lệ: file-&gt; disk -&gt; printer</a:t>
            </a:r>
            <a:endParaRPr/>
          </a:p>
          <a:p>
            <a:pPr indent="-228600" lvl="1" marL="685800" rtl="0" algn="just">
              <a:lnSpc>
                <a:spcPct val="150000"/>
              </a:lnSpc>
              <a:spcBef>
                <a:spcPts val="600"/>
              </a:spcBef>
              <a:spcAft>
                <a:spcPts val="0"/>
              </a:spcAft>
              <a:buClr>
                <a:schemeClr val="dk1"/>
              </a:buClr>
              <a:buSzPts val="2400"/>
              <a:buChar char="•"/>
            </a:pPr>
            <a:r>
              <a:rPr lang="en-US"/>
              <a:t>Khi một tiến trình yêu cầu một thực thể của loại tài nguyên R</a:t>
            </a:r>
            <a:r>
              <a:rPr baseline="-25000" lang="en-US"/>
              <a:t>j</a:t>
            </a:r>
            <a:r>
              <a:rPr lang="en-US"/>
              <a:t> thì nó phải trả lại các tài nguyên R</a:t>
            </a:r>
            <a:r>
              <a:rPr baseline="-25000" lang="en-US"/>
              <a:t>i</a:t>
            </a:r>
            <a:r>
              <a:rPr lang="en-US"/>
              <a:t> với F(R</a:t>
            </a:r>
            <a:r>
              <a:rPr baseline="-25000" lang="en-US"/>
              <a:t>i</a:t>
            </a:r>
            <a:r>
              <a:rPr lang="en-US"/>
              <a:t>) &gt; F(R</a:t>
            </a:r>
            <a:r>
              <a:rPr baseline="-25000" lang="en-US"/>
              <a:t>j</a:t>
            </a:r>
            <a:r>
              <a:rPr lang="en-US"/>
              <a:t>).</a:t>
            </a:r>
            <a:endParaRPr/>
          </a:p>
        </p:txBody>
      </p:sp>
      <p:sp>
        <p:nvSpPr>
          <p:cNvPr id="836" name="Google Shape;836;p27"/>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837" name="Google Shape;837;p27"/>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28"/>
          <p:cNvSpPr txBox="1"/>
          <p:nvPr>
            <p:ph idx="12" type="sldNum"/>
          </p:nvPr>
        </p:nvSpPr>
        <p:spPr>
          <a:xfrm>
            <a:off x="11899392" y="6542216"/>
            <a:ext cx="292608" cy="3157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843" name="Google Shape;843;p28"/>
          <p:cNvSpPr txBox="1"/>
          <p:nvPr>
            <p:ph idx="1" type="body"/>
          </p:nvPr>
        </p:nvSpPr>
        <p:spPr>
          <a:xfrm>
            <a:off x="1470928" y="2095027"/>
            <a:ext cx="9131757" cy="884656"/>
          </a:xfrm>
          <a:prstGeom prst="rect">
            <a:avLst/>
          </a:prstGeom>
          <a:noFill/>
          <a:ln>
            <a:noFill/>
          </a:ln>
        </p:spPr>
        <p:txBody>
          <a:bodyPr anchorCtr="0" anchor="ctr" bIns="45700" lIns="91425" spcFirstLastPara="1" rIns="91425" wrap="square" tIns="45700">
            <a:normAutofit fontScale="77500" lnSpcReduction="20000"/>
          </a:bodyPr>
          <a:lstStyle/>
          <a:p>
            <a:pPr indent="0" lvl="0" marL="0" rtl="0" algn="l">
              <a:lnSpc>
                <a:spcPct val="90000"/>
              </a:lnSpc>
              <a:spcBef>
                <a:spcPts val="0"/>
              </a:spcBef>
              <a:spcAft>
                <a:spcPts val="0"/>
              </a:spcAft>
              <a:buClr>
                <a:srgbClr val="00F7FF"/>
              </a:buClr>
              <a:buSzPct val="100000"/>
              <a:buNone/>
            </a:pPr>
            <a:r>
              <a:rPr lang="en-US"/>
              <a:t>Các phương pháp giải quyết deadlock</a:t>
            </a:r>
            <a:endParaRPr/>
          </a:p>
        </p:txBody>
      </p:sp>
      <p:sp>
        <p:nvSpPr>
          <p:cNvPr id="844" name="Google Shape;844;p28"/>
          <p:cNvSpPr txBox="1"/>
          <p:nvPr>
            <p:ph idx="2" type="body"/>
          </p:nvPr>
        </p:nvSpPr>
        <p:spPr>
          <a:xfrm>
            <a:off x="1470930" y="3169159"/>
            <a:ext cx="8913813" cy="6951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None/>
            </a:pPr>
            <a:r>
              <a:rPr lang="en-US"/>
              <a:t>Tránh deadlock</a:t>
            </a:r>
            <a:endParaRPr sz="2800"/>
          </a:p>
        </p:txBody>
      </p:sp>
      <p:sp>
        <p:nvSpPr>
          <p:cNvPr id="845" name="Google Shape;845;p28"/>
          <p:cNvSpPr txBox="1"/>
          <p:nvPr>
            <p:ph idx="3" type="body"/>
          </p:nvPr>
        </p:nvSpPr>
        <p:spPr>
          <a:xfrm>
            <a:off x="1470930" y="4137397"/>
            <a:ext cx="7147030" cy="916698"/>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rgbClr val="F2F2F2"/>
              </a:buClr>
              <a:buSzPts val="1000"/>
              <a:buNone/>
            </a:pPr>
            <a:r>
              <a:t/>
            </a:r>
            <a:endParaRPr/>
          </a:p>
        </p:txBody>
      </p:sp>
      <p:sp>
        <p:nvSpPr>
          <p:cNvPr id="846" name="Google Shape;846;p28"/>
          <p:cNvSpPr txBox="1"/>
          <p:nvPr>
            <p:ph idx="4" type="body"/>
          </p:nvPr>
        </p:nvSpPr>
        <p:spPr>
          <a:xfrm>
            <a:off x="8896576" y="5231902"/>
            <a:ext cx="2521280" cy="1577819"/>
          </a:xfrm>
          <a:prstGeom prst="rect">
            <a:avLst/>
          </a:prstGeom>
          <a:noFill/>
          <a:ln>
            <a:noFill/>
          </a:ln>
        </p:spPr>
        <p:txBody>
          <a:bodyPr anchorCtr="0" anchor="t" bIns="45700" lIns="91425" spcFirstLastPara="1" rIns="91425" wrap="square" tIns="45700">
            <a:normAutofit lnSpcReduction="10000"/>
          </a:bodyPr>
          <a:lstStyle/>
          <a:p>
            <a:pPr indent="0" lvl="0" marL="0" rtl="0" algn="r">
              <a:lnSpc>
                <a:spcPct val="90000"/>
              </a:lnSpc>
              <a:spcBef>
                <a:spcPts val="0"/>
              </a:spcBef>
              <a:spcAft>
                <a:spcPts val="0"/>
              </a:spcAft>
              <a:buClr>
                <a:srgbClr val="00F7FF"/>
              </a:buClr>
              <a:buSzPts val="12000"/>
              <a:buNone/>
            </a:pPr>
            <a:r>
              <a:rPr lang="en-US"/>
              <a:t>3.2</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0" name="Shape 850"/>
        <p:cNvGrpSpPr/>
        <p:nvPr/>
      </p:nvGrpSpPr>
      <p:grpSpPr>
        <a:xfrm>
          <a:off x="0" y="0"/>
          <a:ext cx="0" cy="0"/>
          <a:chOff x="0" y="0"/>
          <a:chExt cx="0" cy="0"/>
        </a:xfrm>
      </p:grpSpPr>
      <p:sp>
        <p:nvSpPr>
          <p:cNvPr id="851" name="Google Shape;851;p29"/>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Tránh deadlock</a:t>
            </a:r>
            <a:endParaRPr/>
          </a:p>
        </p:txBody>
      </p:sp>
      <p:sp>
        <p:nvSpPr>
          <p:cNvPr id="852" name="Google Shape;852;p29"/>
          <p:cNvSpPr txBox="1"/>
          <p:nvPr>
            <p:ph idx="1" type="body"/>
          </p:nvPr>
        </p:nvSpPr>
        <p:spPr>
          <a:xfrm>
            <a:off x="774145" y="1233824"/>
            <a:ext cx="10579654" cy="4943139"/>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130000"/>
              </a:lnSpc>
              <a:spcBef>
                <a:spcPts val="0"/>
              </a:spcBef>
              <a:spcAft>
                <a:spcPts val="0"/>
              </a:spcAft>
              <a:buClr>
                <a:schemeClr val="dk1"/>
              </a:buClr>
              <a:buSzPct val="100000"/>
              <a:buChar char="•"/>
            </a:pPr>
            <a:r>
              <a:rPr lang="en-US" sz="2800"/>
              <a:t>Ngăn deadlock sử dụng tài nguyên không hiệu quả</a:t>
            </a:r>
            <a:endParaRPr/>
          </a:p>
          <a:p>
            <a:pPr indent="-228600" lvl="0" marL="228600" rtl="0" algn="just">
              <a:lnSpc>
                <a:spcPct val="130000"/>
              </a:lnSpc>
              <a:spcBef>
                <a:spcPts val="600"/>
              </a:spcBef>
              <a:spcAft>
                <a:spcPts val="0"/>
              </a:spcAft>
              <a:buClr>
                <a:schemeClr val="dk1"/>
              </a:buClr>
              <a:buSzPct val="100000"/>
              <a:buChar char="•"/>
            </a:pPr>
            <a:r>
              <a:rPr lang="en-US" sz="2800"/>
              <a:t>Tránh deadlock vẫn đảm bảo hiệu suất sử dụng tài nguyên tối đa đến mức có thể</a:t>
            </a:r>
            <a:endParaRPr/>
          </a:p>
          <a:p>
            <a:pPr indent="-228600" lvl="0" marL="228600" rtl="0" algn="just">
              <a:lnSpc>
                <a:spcPct val="130000"/>
              </a:lnSpc>
              <a:spcBef>
                <a:spcPts val="600"/>
              </a:spcBef>
              <a:spcAft>
                <a:spcPts val="0"/>
              </a:spcAft>
              <a:buClr>
                <a:schemeClr val="dk1"/>
              </a:buClr>
              <a:buSzPct val="100000"/>
              <a:buChar char="•"/>
            </a:pPr>
            <a:r>
              <a:rPr lang="en-US" sz="2800"/>
              <a:t>Yêu cầu mỗi tiến trình khai báo số lượng tài nguyên tối đa cần để thực hiện công việc</a:t>
            </a:r>
            <a:endParaRPr/>
          </a:p>
          <a:p>
            <a:pPr indent="-228600" lvl="0" marL="228600" rtl="0" algn="just">
              <a:lnSpc>
                <a:spcPct val="130000"/>
              </a:lnSpc>
              <a:spcBef>
                <a:spcPts val="600"/>
              </a:spcBef>
              <a:spcAft>
                <a:spcPts val="0"/>
              </a:spcAft>
              <a:buClr>
                <a:schemeClr val="dk1"/>
              </a:buClr>
              <a:buSzPct val="100000"/>
              <a:buChar char="•"/>
            </a:pPr>
            <a:r>
              <a:rPr lang="en-US" sz="2800"/>
              <a:t>Giải thuật tránh deadlock sẽ kiểm tra trạng thái cấp phát tài nguyên để đảm bảo hệ thống không rơi vào deadlock</a:t>
            </a:r>
            <a:endParaRPr/>
          </a:p>
          <a:p>
            <a:pPr indent="-228600" lvl="0" marL="228600" rtl="0" algn="just">
              <a:lnSpc>
                <a:spcPct val="130000"/>
              </a:lnSpc>
              <a:spcBef>
                <a:spcPts val="600"/>
              </a:spcBef>
              <a:spcAft>
                <a:spcPts val="0"/>
              </a:spcAft>
              <a:buClr>
                <a:schemeClr val="dk1"/>
              </a:buClr>
              <a:buSzPct val="100000"/>
              <a:buChar char="•"/>
            </a:pPr>
            <a:r>
              <a:rPr lang="en-US" sz="2800"/>
              <a:t>Trạng thái cấp phát tài nguyên được định nghĩa dựa trên số tài nguyên còn lại, số tài nguyên đã được cấp phát và yêu cầu tối đa của các tiến trình</a:t>
            </a:r>
            <a:endParaRPr/>
          </a:p>
        </p:txBody>
      </p:sp>
      <p:sp>
        <p:nvSpPr>
          <p:cNvPr id="853" name="Google Shape;853;p29"/>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854" name="Google Shape;854;p29"/>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3"/>
          <p:cNvSpPr txBox="1"/>
          <p:nvPr>
            <p:ph idx="11" type="ftr"/>
          </p:nvPr>
        </p:nvSpPr>
        <p:spPr>
          <a:xfrm>
            <a:off x="3465443" y="6466114"/>
            <a:ext cx="5261114" cy="255361"/>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Thực hiện bởi Trường Đại học Công nghệ Thông tin, ĐHQG-HCM</a:t>
            </a:r>
            <a:endParaRPr/>
          </a:p>
        </p:txBody>
      </p:sp>
      <p:sp>
        <p:nvSpPr>
          <p:cNvPr id="629" name="Google Shape;629;p3"/>
          <p:cNvSpPr txBox="1"/>
          <p:nvPr>
            <p:ph idx="12" type="sldNum"/>
          </p:nvPr>
        </p:nvSpPr>
        <p:spPr>
          <a:xfrm>
            <a:off x="11900400" y="6566400"/>
            <a:ext cx="291600" cy="29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630" name="Google Shape;630;p3"/>
          <p:cNvSpPr txBox="1"/>
          <p:nvPr>
            <p:ph idx="1" type="body"/>
          </p:nvPr>
        </p:nvSpPr>
        <p:spPr>
          <a:xfrm>
            <a:off x="2735144" y="1286346"/>
            <a:ext cx="6721714" cy="4699000"/>
          </a:xfrm>
          <a:prstGeom prst="rect">
            <a:avLst/>
          </a:prstGeom>
          <a:noFill/>
          <a:ln>
            <a:noFill/>
          </a:ln>
        </p:spPr>
        <p:txBody>
          <a:bodyPr anchorCtr="0" anchor="ctr" bIns="45700" lIns="91425" spcFirstLastPara="1" rIns="91425" wrap="square" tIns="45700">
            <a:normAutofit/>
          </a:bodyPr>
          <a:lstStyle/>
          <a:p>
            <a:pPr indent="-514350" lvl="0" marL="514350" rtl="0" algn="just">
              <a:lnSpc>
                <a:spcPct val="150000"/>
              </a:lnSpc>
              <a:spcBef>
                <a:spcPts val="0"/>
              </a:spcBef>
              <a:spcAft>
                <a:spcPts val="0"/>
              </a:spcAft>
              <a:buClr>
                <a:schemeClr val="dk1"/>
              </a:buClr>
              <a:buSzPts val="2800"/>
              <a:buAutoNum type="arabicPeriod"/>
            </a:pPr>
            <a:r>
              <a:rPr lang="en-US" sz="2800"/>
              <a:t>Vấn đề deadlock</a:t>
            </a:r>
            <a:endParaRPr/>
          </a:p>
          <a:p>
            <a:pPr indent="-514350" lvl="0" marL="514350" rtl="0" algn="just">
              <a:lnSpc>
                <a:spcPct val="150000"/>
              </a:lnSpc>
              <a:spcBef>
                <a:spcPts val="1000"/>
              </a:spcBef>
              <a:spcAft>
                <a:spcPts val="0"/>
              </a:spcAft>
              <a:buClr>
                <a:schemeClr val="dk1"/>
              </a:buClr>
              <a:buSzPts val="2800"/>
              <a:buAutoNum type="arabicPeriod"/>
            </a:pPr>
            <a:r>
              <a:rPr lang="en-US" sz="2800"/>
              <a:t>Mô hình hệ thống</a:t>
            </a:r>
            <a:endParaRPr sz="2800"/>
          </a:p>
          <a:p>
            <a:pPr indent="-514350" lvl="0" marL="514350" rtl="0" algn="just">
              <a:lnSpc>
                <a:spcPct val="150000"/>
              </a:lnSpc>
              <a:spcBef>
                <a:spcPts val="1000"/>
              </a:spcBef>
              <a:spcAft>
                <a:spcPts val="0"/>
              </a:spcAft>
              <a:buClr>
                <a:schemeClr val="dk1"/>
              </a:buClr>
              <a:buSzPts val="2800"/>
              <a:buAutoNum type="arabicPeriod"/>
            </a:pPr>
            <a:r>
              <a:rPr lang="en-US" sz="2800"/>
              <a:t>Phương pháp giải quyết deadlock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30"/>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Trạng thái safe và unsafe</a:t>
            </a:r>
            <a:endParaRPr b="0"/>
          </a:p>
        </p:txBody>
      </p:sp>
      <p:sp>
        <p:nvSpPr>
          <p:cNvPr id="860" name="Google Shape;860;p30"/>
          <p:cNvSpPr txBox="1"/>
          <p:nvPr>
            <p:ph idx="1" type="body"/>
          </p:nvPr>
        </p:nvSpPr>
        <p:spPr>
          <a:xfrm>
            <a:off x="774145" y="1233824"/>
            <a:ext cx="10579654" cy="4943139"/>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30000"/>
              </a:lnSpc>
              <a:spcBef>
                <a:spcPts val="0"/>
              </a:spcBef>
              <a:spcAft>
                <a:spcPts val="0"/>
              </a:spcAft>
              <a:buClr>
                <a:schemeClr val="dk1"/>
              </a:buClr>
              <a:buSzPts val="2600"/>
              <a:buChar char="•"/>
            </a:pPr>
            <a:r>
              <a:rPr lang="en-US" sz="2600"/>
              <a:t>Một trạng thái của hệ thống được gọi là </a:t>
            </a:r>
            <a:r>
              <a:rPr lang="en-US" sz="2600">
                <a:solidFill>
                  <a:srgbClr val="0070C0"/>
                </a:solidFill>
              </a:rPr>
              <a:t>an toàn </a:t>
            </a:r>
            <a:r>
              <a:rPr lang="en-US" sz="2600"/>
              <a:t>(safe) nếu tồn tại một </a:t>
            </a:r>
            <a:r>
              <a:rPr lang="en-US" sz="2600">
                <a:solidFill>
                  <a:srgbClr val="0070C0"/>
                </a:solidFill>
              </a:rPr>
              <a:t>chuỗi thứ tự an toàn</a:t>
            </a:r>
            <a:endParaRPr sz="2600">
              <a:solidFill>
                <a:srgbClr val="0070C0"/>
              </a:solidFill>
            </a:endParaRPr>
          </a:p>
          <a:p>
            <a:pPr indent="-228600" lvl="0" marL="228600" rtl="0" algn="just">
              <a:lnSpc>
                <a:spcPct val="130000"/>
              </a:lnSpc>
              <a:spcBef>
                <a:spcPts val="600"/>
              </a:spcBef>
              <a:spcAft>
                <a:spcPts val="0"/>
              </a:spcAft>
              <a:buClr>
                <a:schemeClr val="dk1"/>
              </a:buClr>
              <a:buSzPts val="2600"/>
              <a:buChar char="•"/>
            </a:pPr>
            <a:r>
              <a:rPr lang="en-US" sz="2600"/>
              <a:t>Một chuỗi tiến trình &lt;P1, P2,…,Pn&gt; là một </a:t>
            </a:r>
            <a:r>
              <a:rPr lang="en-US" sz="2600">
                <a:solidFill>
                  <a:srgbClr val="0070C0"/>
                </a:solidFill>
              </a:rPr>
              <a:t>chuỗi an toàn </a:t>
            </a:r>
            <a:r>
              <a:rPr lang="en-US" sz="2600"/>
              <a:t>nếu</a:t>
            </a:r>
            <a:endParaRPr sz="2600"/>
          </a:p>
          <a:p>
            <a:pPr indent="-228600" lvl="1" marL="685800" rtl="0" algn="just">
              <a:lnSpc>
                <a:spcPct val="130000"/>
              </a:lnSpc>
              <a:spcBef>
                <a:spcPts val="600"/>
              </a:spcBef>
              <a:spcAft>
                <a:spcPts val="0"/>
              </a:spcAft>
              <a:buClr>
                <a:schemeClr val="dk1"/>
              </a:buClr>
              <a:buSzPts val="2600"/>
              <a:buChar char="•"/>
            </a:pPr>
            <a:r>
              <a:rPr lang="en-US" sz="2600"/>
              <a:t>Với mọi i = 1, …, n yêu cầu tối đa về tài nguyên của Pi có thể được thỏa bởi</a:t>
            </a:r>
            <a:endParaRPr sz="2600"/>
          </a:p>
          <a:p>
            <a:pPr indent="-228600" lvl="2" marL="1143000" rtl="0" algn="just">
              <a:lnSpc>
                <a:spcPct val="130000"/>
              </a:lnSpc>
              <a:spcBef>
                <a:spcPts val="600"/>
              </a:spcBef>
              <a:spcAft>
                <a:spcPts val="0"/>
              </a:spcAft>
              <a:buClr>
                <a:schemeClr val="dk1"/>
              </a:buClr>
              <a:buSzPts val="2600"/>
              <a:buChar char="•"/>
            </a:pPr>
            <a:r>
              <a:rPr lang="en-US" sz="2600"/>
              <a:t>Tài nguyên mà hệ thống đang có sẵn sàng</a:t>
            </a:r>
            <a:endParaRPr sz="2600"/>
          </a:p>
          <a:p>
            <a:pPr indent="-228600" lvl="2" marL="1143000" rtl="0" algn="just">
              <a:lnSpc>
                <a:spcPct val="130000"/>
              </a:lnSpc>
              <a:spcBef>
                <a:spcPts val="600"/>
              </a:spcBef>
              <a:spcAft>
                <a:spcPts val="0"/>
              </a:spcAft>
              <a:buClr>
                <a:schemeClr val="dk1"/>
              </a:buClr>
              <a:buSzPts val="2600"/>
              <a:buChar char="•"/>
            </a:pPr>
            <a:r>
              <a:rPr lang="en-US" sz="2600"/>
              <a:t>Cùng với tài nguyên mà tất cả các Pj (j &lt; i) đang giữ</a:t>
            </a:r>
            <a:endParaRPr sz="2600"/>
          </a:p>
          <a:p>
            <a:pPr indent="-228600" lvl="0" marL="228600" rtl="0" algn="just">
              <a:lnSpc>
                <a:spcPct val="130000"/>
              </a:lnSpc>
              <a:spcBef>
                <a:spcPts val="600"/>
              </a:spcBef>
              <a:spcAft>
                <a:spcPts val="0"/>
              </a:spcAft>
              <a:buClr>
                <a:schemeClr val="dk1"/>
              </a:buClr>
              <a:buSzPts val="2600"/>
              <a:buChar char="•"/>
            </a:pPr>
            <a:r>
              <a:rPr lang="en-US" sz="2600"/>
              <a:t>Một trạng thái của hệ thống được gọi là </a:t>
            </a:r>
            <a:r>
              <a:rPr lang="en-US" sz="2600">
                <a:solidFill>
                  <a:srgbClr val="0070C0"/>
                </a:solidFill>
              </a:rPr>
              <a:t>không an toàn </a:t>
            </a:r>
            <a:r>
              <a:rPr lang="en-US" sz="2600"/>
              <a:t>(unsafe) nếu không tồn tại một chuỗi an toàn</a:t>
            </a:r>
            <a:endParaRPr sz="2600"/>
          </a:p>
        </p:txBody>
      </p:sp>
      <p:sp>
        <p:nvSpPr>
          <p:cNvPr id="861" name="Google Shape;861;p30"/>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862" name="Google Shape;862;p30"/>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31"/>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Trạng thái safe và unsafe (tt)</a:t>
            </a:r>
            <a:endParaRPr b="0"/>
          </a:p>
        </p:txBody>
      </p:sp>
      <p:sp>
        <p:nvSpPr>
          <p:cNvPr id="868" name="Google Shape;868;p31"/>
          <p:cNvSpPr txBox="1"/>
          <p:nvPr>
            <p:ph idx="1" type="body"/>
          </p:nvPr>
        </p:nvSpPr>
        <p:spPr>
          <a:xfrm>
            <a:off x="774145" y="1233824"/>
            <a:ext cx="10579654" cy="4943139"/>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30000"/>
              </a:lnSpc>
              <a:spcBef>
                <a:spcPts val="0"/>
              </a:spcBef>
              <a:spcAft>
                <a:spcPts val="0"/>
              </a:spcAft>
              <a:buClr>
                <a:schemeClr val="dk1"/>
              </a:buClr>
              <a:buSzPts val="2600"/>
              <a:buChar char="•"/>
            </a:pPr>
            <a:r>
              <a:rPr lang="en-US" sz="2600"/>
              <a:t>Ví dụ: hệ thống có 12 file và 3 tiến trình P0, P1, P2</a:t>
            </a:r>
            <a:endParaRPr/>
          </a:p>
          <a:p>
            <a:pPr indent="-228600" lvl="1" marL="685800" rtl="0" algn="just">
              <a:lnSpc>
                <a:spcPct val="130000"/>
              </a:lnSpc>
              <a:spcBef>
                <a:spcPts val="600"/>
              </a:spcBef>
              <a:spcAft>
                <a:spcPts val="0"/>
              </a:spcAft>
              <a:buClr>
                <a:schemeClr val="dk1"/>
              </a:buClr>
              <a:buSzPts val="2600"/>
              <a:buChar char="•"/>
            </a:pPr>
            <a:r>
              <a:rPr lang="en-US" sz="2600"/>
              <a:t>Tại thời điểm t</a:t>
            </a:r>
            <a:r>
              <a:rPr baseline="-25000" lang="en-US" sz="2600"/>
              <a:t>o</a:t>
            </a:r>
            <a:endParaRPr/>
          </a:p>
          <a:p>
            <a:pPr indent="-63500" lvl="1" marL="685800" rtl="0" algn="just">
              <a:lnSpc>
                <a:spcPct val="130000"/>
              </a:lnSpc>
              <a:spcBef>
                <a:spcPts val="600"/>
              </a:spcBef>
              <a:spcAft>
                <a:spcPts val="0"/>
              </a:spcAft>
              <a:buClr>
                <a:schemeClr val="dk1"/>
              </a:buClr>
              <a:buSzPts val="2600"/>
              <a:buNone/>
            </a:pPr>
            <a:r>
              <a:t/>
            </a:r>
            <a:endParaRPr sz="2600"/>
          </a:p>
          <a:p>
            <a:pPr indent="-63500" lvl="1" marL="685800" rtl="0" algn="just">
              <a:lnSpc>
                <a:spcPct val="130000"/>
              </a:lnSpc>
              <a:spcBef>
                <a:spcPts val="600"/>
              </a:spcBef>
              <a:spcAft>
                <a:spcPts val="0"/>
              </a:spcAft>
              <a:buClr>
                <a:schemeClr val="dk1"/>
              </a:buClr>
              <a:buSzPts val="2600"/>
              <a:buNone/>
            </a:pPr>
            <a:r>
              <a:t/>
            </a:r>
            <a:endParaRPr sz="2600"/>
          </a:p>
          <a:p>
            <a:pPr indent="-63500" lvl="1" marL="685800" rtl="0" algn="just">
              <a:lnSpc>
                <a:spcPct val="130000"/>
              </a:lnSpc>
              <a:spcBef>
                <a:spcPts val="600"/>
              </a:spcBef>
              <a:spcAft>
                <a:spcPts val="0"/>
              </a:spcAft>
              <a:buClr>
                <a:schemeClr val="dk1"/>
              </a:buClr>
              <a:buSzPts val="2600"/>
              <a:buNone/>
            </a:pPr>
            <a:r>
              <a:t/>
            </a:r>
            <a:endParaRPr sz="2600"/>
          </a:p>
          <a:p>
            <a:pPr indent="-63500" lvl="1" marL="685800" rtl="0" algn="just">
              <a:lnSpc>
                <a:spcPct val="130000"/>
              </a:lnSpc>
              <a:spcBef>
                <a:spcPts val="600"/>
              </a:spcBef>
              <a:spcAft>
                <a:spcPts val="0"/>
              </a:spcAft>
              <a:buClr>
                <a:schemeClr val="dk1"/>
              </a:buClr>
              <a:buSzPts val="2600"/>
              <a:buNone/>
            </a:pPr>
            <a:r>
              <a:t/>
            </a:r>
            <a:endParaRPr sz="2600"/>
          </a:p>
          <a:p>
            <a:pPr indent="-63500" lvl="2" marL="1143000" rtl="0" algn="just">
              <a:lnSpc>
                <a:spcPct val="130000"/>
              </a:lnSpc>
              <a:spcBef>
                <a:spcPts val="600"/>
              </a:spcBef>
              <a:spcAft>
                <a:spcPts val="0"/>
              </a:spcAft>
              <a:buClr>
                <a:schemeClr val="dk1"/>
              </a:buClr>
              <a:buSzPts val="2600"/>
              <a:buNone/>
            </a:pPr>
            <a:r>
              <a:t/>
            </a:r>
            <a:endParaRPr sz="2600"/>
          </a:p>
          <a:p>
            <a:pPr indent="-228600" lvl="2" marL="1143000" rtl="0" algn="just">
              <a:lnSpc>
                <a:spcPct val="130000"/>
              </a:lnSpc>
              <a:spcBef>
                <a:spcPts val="600"/>
              </a:spcBef>
              <a:spcAft>
                <a:spcPts val="0"/>
              </a:spcAft>
              <a:buClr>
                <a:schemeClr val="dk1"/>
              </a:buClr>
              <a:buSzPts val="2600"/>
              <a:buChar char="•"/>
            </a:pPr>
            <a:r>
              <a:rPr lang="en-US" sz="2600"/>
              <a:t>Còn 3 file sẵn sàng</a:t>
            </a:r>
            <a:endParaRPr sz="2600"/>
          </a:p>
          <a:p>
            <a:pPr indent="-228600" lvl="2" marL="1143000" rtl="0" algn="just">
              <a:lnSpc>
                <a:spcPct val="130000"/>
              </a:lnSpc>
              <a:spcBef>
                <a:spcPts val="600"/>
              </a:spcBef>
              <a:spcAft>
                <a:spcPts val="0"/>
              </a:spcAft>
              <a:buClr>
                <a:schemeClr val="dk1"/>
              </a:buClr>
              <a:buSzPts val="2600"/>
              <a:buChar char="•"/>
            </a:pPr>
            <a:r>
              <a:rPr lang="en-US" sz="2600"/>
              <a:t>Chuỗi &lt;P1, P0, P2&gt; là chuỗi an toàn -&gt; hệ thống là an toàn</a:t>
            </a:r>
            <a:endParaRPr sz="2600"/>
          </a:p>
        </p:txBody>
      </p:sp>
      <p:sp>
        <p:nvSpPr>
          <p:cNvPr id="869" name="Google Shape;869;p31"/>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870" name="Google Shape;870;p31"/>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871" name="Google Shape;871;p31"/>
          <p:cNvGraphicFramePr/>
          <p:nvPr/>
        </p:nvGraphicFramePr>
        <p:xfrm>
          <a:off x="2183896" y="2557782"/>
          <a:ext cx="3000000" cy="3000000"/>
        </p:xfrm>
        <a:graphic>
          <a:graphicData uri="http://schemas.openxmlformats.org/drawingml/2006/table">
            <a:tbl>
              <a:tblPr bandRow="1" firstRow="1">
                <a:noFill/>
                <a:tableStyleId>{F8A4ABA3-E383-444B-B606-4E79B853FC18}</a:tableStyleId>
              </a:tblPr>
              <a:tblGrid>
                <a:gridCol w="2031050"/>
                <a:gridCol w="2031050"/>
                <a:gridCol w="2031050"/>
                <a:gridCol w="2031050"/>
              </a:tblGrid>
              <a:tr h="460950">
                <a:tc>
                  <a:txBody>
                    <a:bodyPr/>
                    <a:lstStyle/>
                    <a:p>
                      <a:pPr indent="0" lvl="0" marL="0" marR="0" rtl="0" algn="ctr">
                        <a:spcBef>
                          <a:spcPts val="0"/>
                        </a:spcBef>
                        <a:spcAft>
                          <a:spcPts val="0"/>
                        </a:spcAft>
                        <a:buNone/>
                      </a:pPr>
                      <a:r>
                        <a:t/>
                      </a:r>
                      <a:endParaRPr sz="1800" u="none" cap="none" strike="noStrike"/>
                    </a:p>
                  </a:txBody>
                  <a:tcPr marT="45750" marB="45750" marR="91450" marL="91450" anchor="ctr"/>
                </a:tc>
                <a:tc>
                  <a:txBody>
                    <a:bodyPr/>
                    <a:lstStyle/>
                    <a:p>
                      <a:pPr indent="0" lvl="0" marL="0" marR="0" rtl="0" algn="ctr">
                        <a:spcBef>
                          <a:spcPts val="0"/>
                        </a:spcBef>
                        <a:spcAft>
                          <a:spcPts val="0"/>
                        </a:spcAft>
                        <a:buNone/>
                      </a:pPr>
                      <a:r>
                        <a:rPr lang="en-US" sz="1800" u="none" cap="none" strike="noStrike">
                          <a:solidFill>
                            <a:schemeClr val="dk1"/>
                          </a:solidFill>
                          <a:latin typeface="Arial"/>
                          <a:ea typeface="Arial"/>
                          <a:cs typeface="Arial"/>
                          <a:sym typeface="Arial"/>
                        </a:rPr>
                        <a:t>Cần tối đa</a:t>
                      </a:r>
                      <a:endParaRPr sz="1800" u="none" cap="none" strike="noStrike">
                        <a:solidFill>
                          <a:schemeClr val="dk1"/>
                        </a:solidFill>
                        <a:latin typeface="Arial"/>
                        <a:ea typeface="Arial"/>
                        <a:cs typeface="Arial"/>
                        <a:sym typeface="Arial"/>
                      </a:endParaRPr>
                    </a:p>
                  </a:txBody>
                  <a:tcPr marT="45750" marB="45750" marR="91450" marL="91450" anchor="ctr"/>
                </a:tc>
                <a:tc>
                  <a:txBody>
                    <a:bodyPr/>
                    <a:lstStyle/>
                    <a:p>
                      <a:pPr indent="0" lvl="0" marL="0" marR="0" rtl="0" algn="ctr">
                        <a:spcBef>
                          <a:spcPts val="0"/>
                        </a:spcBef>
                        <a:spcAft>
                          <a:spcPts val="0"/>
                        </a:spcAft>
                        <a:buNone/>
                      </a:pPr>
                      <a:r>
                        <a:rPr lang="en-US" sz="1800" u="none" cap="none" strike="noStrike">
                          <a:solidFill>
                            <a:schemeClr val="dk1"/>
                          </a:solidFill>
                          <a:latin typeface="Arial"/>
                          <a:ea typeface="Arial"/>
                          <a:cs typeface="Arial"/>
                          <a:sym typeface="Arial"/>
                        </a:rPr>
                        <a:t>Đang giữ</a:t>
                      </a:r>
                      <a:endParaRPr sz="1800" u="none" cap="none" strike="noStrike">
                        <a:solidFill>
                          <a:schemeClr val="dk1"/>
                        </a:solidFill>
                        <a:latin typeface="Arial"/>
                        <a:ea typeface="Arial"/>
                        <a:cs typeface="Arial"/>
                        <a:sym typeface="Arial"/>
                      </a:endParaRPr>
                    </a:p>
                  </a:txBody>
                  <a:tcPr marT="45750" marB="45750" marR="91450" marL="91450" anchor="ctr"/>
                </a:tc>
                <a:tc>
                  <a:txBody>
                    <a:bodyPr/>
                    <a:lstStyle/>
                    <a:p>
                      <a:pPr indent="0" lvl="0" marL="0" marR="0" rtl="0" algn="ctr">
                        <a:spcBef>
                          <a:spcPts val="0"/>
                        </a:spcBef>
                        <a:spcAft>
                          <a:spcPts val="0"/>
                        </a:spcAft>
                        <a:buNone/>
                      </a:pPr>
                      <a:r>
                        <a:rPr lang="en-US" sz="1800" u="none" cap="none" strike="noStrike">
                          <a:solidFill>
                            <a:schemeClr val="dk1"/>
                          </a:solidFill>
                          <a:latin typeface="Arial"/>
                          <a:ea typeface="Arial"/>
                          <a:cs typeface="Arial"/>
                          <a:sym typeface="Arial"/>
                        </a:rPr>
                        <a:t>Cần thêm</a:t>
                      </a:r>
                      <a:endParaRPr sz="1800" u="none" cap="none" strike="noStrike">
                        <a:solidFill>
                          <a:schemeClr val="dk1"/>
                        </a:solidFill>
                        <a:latin typeface="Arial"/>
                        <a:ea typeface="Arial"/>
                        <a:cs typeface="Arial"/>
                        <a:sym typeface="Arial"/>
                      </a:endParaRPr>
                    </a:p>
                  </a:txBody>
                  <a:tcPr marT="45750" marB="45750" marR="91450" marL="91450" anchor="ctr"/>
                </a:tc>
              </a:tr>
              <a:tr h="460950">
                <a:tc>
                  <a:txBody>
                    <a:bodyPr/>
                    <a:lstStyle/>
                    <a:p>
                      <a:pPr indent="0" lvl="0" marL="0" marR="0" rtl="0" algn="ctr">
                        <a:spcBef>
                          <a:spcPts val="0"/>
                        </a:spcBef>
                        <a:spcAft>
                          <a:spcPts val="0"/>
                        </a:spcAft>
                        <a:buNone/>
                      </a:pPr>
                      <a:r>
                        <a:rPr lang="en-US" sz="1800" u="none" cap="none" strike="noStrike"/>
                        <a:t>P0</a:t>
                      </a:r>
                      <a:endParaRPr sz="1800" u="none" cap="none" strike="noStrike"/>
                    </a:p>
                  </a:txBody>
                  <a:tcPr marT="45750" marB="45750" marR="91450" marL="91450" anchor="ctr"/>
                </a:tc>
                <a:tc>
                  <a:txBody>
                    <a:bodyPr/>
                    <a:lstStyle/>
                    <a:p>
                      <a:pPr indent="0" lvl="0" marL="0" marR="0" rtl="0" algn="ctr">
                        <a:spcBef>
                          <a:spcPts val="0"/>
                        </a:spcBef>
                        <a:spcAft>
                          <a:spcPts val="0"/>
                        </a:spcAft>
                        <a:buNone/>
                      </a:pPr>
                      <a:r>
                        <a:rPr lang="en-US" sz="1800" u="none" cap="none" strike="noStrike">
                          <a:solidFill>
                            <a:schemeClr val="dk1"/>
                          </a:solidFill>
                          <a:latin typeface="Arial"/>
                          <a:ea typeface="Arial"/>
                          <a:cs typeface="Arial"/>
                          <a:sym typeface="Arial"/>
                        </a:rPr>
                        <a:t>10</a:t>
                      </a:r>
                      <a:endParaRPr/>
                    </a:p>
                  </a:txBody>
                  <a:tcPr marT="45750" marB="45750" marR="91450" marL="91450" anchor="ctr"/>
                </a:tc>
                <a:tc>
                  <a:txBody>
                    <a:bodyPr/>
                    <a:lstStyle/>
                    <a:p>
                      <a:pPr indent="0" lvl="0" marL="0" marR="0" rtl="0" algn="ctr">
                        <a:spcBef>
                          <a:spcPts val="0"/>
                        </a:spcBef>
                        <a:spcAft>
                          <a:spcPts val="0"/>
                        </a:spcAft>
                        <a:buNone/>
                      </a:pPr>
                      <a:r>
                        <a:rPr lang="en-US" sz="1800" u="none" cap="none" strike="noStrike">
                          <a:solidFill>
                            <a:schemeClr val="dk1"/>
                          </a:solidFill>
                          <a:latin typeface="Arial"/>
                          <a:ea typeface="Arial"/>
                          <a:cs typeface="Arial"/>
                          <a:sym typeface="Arial"/>
                        </a:rPr>
                        <a:t>5</a:t>
                      </a:r>
                      <a:endParaRPr/>
                    </a:p>
                  </a:txBody>
                  <a:tcPr marT="45750" marB="45750" marR="91450" marL="91450" anchor="ctr"/>
                </a:tc>
                <a:tc>
                  <a:txBody>
                    <a:bodyPr/>
                    <a:lstStyle/>
                    <a:p>
                      <a:pPr indent="0" lvl="0" marL="0" marR="0" rtl="0" algn="ctr">
                        <a:spcBef>
                          <a:spcPts val="0"/>
                        </a:spcBef>
                        <a:spcAft>
                          <a:spcPts val="0"/>
                        </a:spcAft>
                        <a:buNone/>
                      </a:pPr>
                      <a:r>
                        <a:rPr lang="en-US" sz="1800" u="none" cap="none" strike="noStrike">
                          <a:solidFill>
                            <a:schemeClr val="dk1"/>
                          </a:solidFill>
                          <a:latin typeface="Arial"/>
                          <a:ea typeface="Arial"/>
                          <a:cs typeface="Arial"/>
                          <a:sym typeface="Arial"/>
                        </a:rPr>
                        <a:t>5</a:t>
                      </a:r>
                      <a:endParaRPr/>
                    </a:p>
                  </a:txBody>
                  <a:tcPr marT="45750" marB="45750" marR="91450" marL="91450" anchor="ctr"/>
                </a:tc>
              </a:tr>
              <a:tr h="460950">
                <a:tc>
                  <a:txBody>
                    <a:bodyPr/>
                    <a:lstStyle/>
                    <a:p>
                      <a:pPr indent="0" lvl="0" marL="0" marR="0" rtl="0" algn="ctr">
                        <a:spcBef>
                          <a:spcPts val="0"/>
                        </a:spcBef>
                        <a:spcAft>
                          <a:spcPts val="0"/>
                        </a:spcAft>
                        <a:buNone/>
                      </a:pPr>
                      <a:r>
                        <a:rPr lang="en-US" sz="1800" u="none" cap="none" strike="noStrike"/>
                        <a:t>P1</a:t>
                      </a:r>
                      <a:endParaRPr sz="1800" u="none" cap="none" strike="noStrike"/>
                    </a:p>
                  </a:txBody>
                  <a:tcPr marT="45750" marB="45750" marR="91450" marL="91450" anchor="ctr"/>
                </a:tc>
                <a:tc>
                  <a:txBody>
                    <a:bodyPr/>
                    <a:lstStyle/>
                    <a:p>
                      <a:pPr indent="0" lvl="0" marL="0" marR="0" rtl="0" algn="ctr">
                        <a:spcBef>
                          <a:spcPts val="0"/>
                        </a:spcBef>
                        <a:spcAft>
                          <a:spcPts val="0"/>
                        </a:spcAft>
                        <a:buNone/>
                      </a:pPr>
                      <a:r>
                        <a:rPr lang="en-US" sz="1800" u="none" cap="none" strike="noStrike">
                          <a:solidFill>
                            <a:schemeClr val="dk1"/>
                          </a:solidFill>
                          <a:latin typeface="Arial"/>
                          <a:ea typeface="Arial"/>
                          <a:cs typeface="Arial"/>
                          <a:sym typeface="Arial"/>
                        </a:rPr>
                        <a:t>4</a:t>
                      </a:r>
                      <a:endParaRPr/>
                    </a:p>
                  </a:txBody>
                  <a:tcPr marT="45750" marB="45750" marR="91450" marL="91450" anchor="ctr"/>
                </a:tc>
                <a:tc>
                  <a:txBody>
                    <a:bodyPr/>
                    <a:lstStyle/>
                    <a:p>
                      <a:pPr indent="0" lvl="0" marL="0" marR="0" rtl="0" algn="ctr">
                        <a:spcBef>
                          <a:spcPts val="0"/>
                        </a:spcBef>
                        <a:spcAft>
                          <a:spcPts val="0"/>
                        </a:spcAft>
                        <a:buNone/>
                      </a:pPr>
                      <a:r>
                        <a:rPr lang="en-US" sz="1800" u="none" cap="none" strike="noStrike">
                          <a:solidFill>
                            <a:schemeClr val="dk1"/>
                          </a:solidFill>
                          <a:latin typeface="Arial"/>
                          <a:ea typeface="Arial"/>
                          <a:cs typeface="Arial"/>
                          <a:sym typeface="Arial"/>
                        </a:rPr>
                        <a:t>2</a:t>
                      </a:r>
                      <a:endParaRPr/>
                    </a:p>
                  </a:txBody>
                  <a:tcPr marT="45750" marB="45750" marR="91450" marL="91450" anchor="ctr"/>
                </a:tc>
                <a:tc>
                  <a:txBody>
                    <a:bodyPr/>
                    <a:lstStyle/>
                    <a:p>
                      <a:pPr indent="0" lvl="0" marL="0" marR="0" rtl="0" algn="ctr">
                        <a:spcBef>
                          <a:spcPts val="0"/>
                        </a:spcBef>
                        <a:spcAft>
                          <a:spcPts val="0"/>
                        </a:spcAft>
                        <a:buNone/>
                      </a:pPr>
                      <a:r>
                        <a:rPr lang="en-US" sz="1800" u="none" cap="none" strike="noStrike">
                          <a:solidFill>
                            <a:schemeClr val="dk1"/>
                          </a:solidFill>
                          <a:latin typeface="Arial"/>
                          <a:ea typeface="Arial"/>
                          <a:cs typeface="Arial"/>
                          <a:sym typeface="Arial"/>
                        </a:rPr>
                        <a:t>2</a:t>
                      </a:r>
                      <a:endParaRPr/>
                    </a:p>
                  </a:txBody>
                  <a:tcPr marT="45750" marB="45750" marR="91450" marL="91450" anchor="ctr"/>
                </a:tc>
              </a:tr>
              <a:tr h="460950">
                <a:tc>
                  <a:txBody>
                    <a:bodyPr/>
                    <a:lstStyle/>
                    <a:p>
                      <a:pPr indent="0" lvl="0" marL="0" marR="0" rtl="0" algn="ctr">
                        <a:spcBef>
                          <a:spcPts val="0"/>
                        </a:spcBef>
                        <a:spcAft>
                          <a:spcPts val="0"/>
                        </a:spcAft>
                        <a:buNone/>
                      </a:pPr>
                      <a:r>
                        <a:rPr lang="en-US" sz="1800" u="none" cap="none" strike="noStrike"/>
                        <a:t>P2</a:t>
                      </a:r>
                      <a:endParaRPr sz="1800" u="none" cap="none" strike="noStrike"/>
                    </a:p>
                  </a:txBody>
                  <a:tcPr marT="45750" marB="45750" marR="91450" marL="91450" anchor="ctr"/>
                </a:tc>
                <a:tc>
                  <a:txBody>
                    <a:bodyPr/>
                    <a:lstStyle/>
                    <a:p>
                      <a:pPr indent="0" lvl="0" marL="0" marR="0" rtl="0" algn="ctr">
                        <a:spcBef>
                          <a:spcPts val="0"/>
                        </a:spcBef>
                        <a:spcAft>
                          <a:spcPts val="0"/>
                        </a:spcAft>
                        <a:buNone/>
                      </a:pPr>
                      <a:r>
                        <a:rPr lang="en-US" sz="1800" u="none" cap="none" strike="noStrike">
                          <a:solidFill>
                            <a:schemeClr val="dk1"/>
                          </a:solidFill>
                          <a:latin typeface="Arial"/>
                          <a:ea typeface="Arial"/>
                          <a:cs typeface="Arial"/>
                          <a:sym typeface="Arial"/>
                        </a:rPr>
                        <a:t>9</a:t>
                      </a:r>
                      <a:endParaRPr/>
                    </a:p>
                  </a:txBody>
                  <a:tcPr marT="45750" marB="45750" marR="91450" marL="91450" anchor="ctr"/>
                </a:tc>
                <a:tc>
                  <a:txBody>
                    <a:bodyPr/>
                    <a:lstStyle/>
                    <a:p>
                      <a:pPr indent="0" lvl="0" marL="0" marR="0" rtl="0" algn="ctr">
                        <a:spcBef>
                          <a:spcPts val="0"/>
                        </a:spcBef>
                        <a:spcAft>
                          <a:spcPts val="0"/>
                        </a:spcAft>
                        <a:buNone/>
                      </a:pPr>
                      <a:r>
                        <a:rPr lang="en-US" sz="1800" u="none" cap="none" strike="noStrike">
                          <a:solidFill>
                            <a:schemeClr val="dk1"/>
                          </a:solidFill>
                          <a:latin typeface="Arial"/>
                          <a:ea typeface="Arial"/>
                          <a:cs typeface="Arial"/>
                          <a:sym typeface="Arial"/>
                        </a:rPr>
                        <a:t>2</a:t>
                      </a:r>
                      <a:endParaRPr/>
                    </a:p>
                  </a:txBody>
                  <a:tcPr marT="45750" marB="45750" marR="91450" marL="91450" anchor="ctr"/>
                </a:tc>
                <a:tc>
                  <a:txBody>
                    <a:bodyPr/>
                    <a:lstStyle/>
                    <a:p>
                      <a:pPr indent="0" lvl="0" marL="0" marR="0" rtl="0" algn="ctr">
                        <a:spcBef>
                          <a:spcPts val="0"/>
                        </a:spcBef>
                        <a:spcAft>
                          <a:spcPts val="0"/>
                        </a:spcAft>
                        <a:buNone/>
                      </a:pPr>
                      <a:r>
                        <a:rPr lang="en-US" sz="1800" u="none" cap="none" strike="noStrike">
                          <a:solidFill>
                            <a:schemeClr val="dk1"/>
                          </a:solidFill>
                          <a:latin typeface="Arial"/>
                          <a:ea typeface="Arial"/>
                          <a:cs typeface="Arial"/>
                          <a:sym typeface="Arial"/>
                        </a:rPr>
                        <a:t>7</a:t>
                      </a:r>
                      <a:endParaRPr/>
                    </a:p>
                  </a:txBody>
                  <a:tcPr marT="45750" marB="45750" marR="91450" marL="91450" anchor="ct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32"/>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Trạng thái safe và unsafe (tt)</a:t>
            </a:r>
            <a:endParaRPr b="0"/>
          </a:p>
        </p:txBody>
      </p:sp>
      <p:sp>
        <p:nvSpPr>
          <p:cNvPr id="877" name="Google Shape;877;p32"/>
          <p:cNvSpPr txBox="1"/>
          <p:nvPr>
            <p:ph idx="1" type="body"/>
          </p:nvPr>
        </p:nvSpPr>
        <p:spPr>
          <a:xfrm>
            <a:off x="774145" y="1233824"/>
            <a:ext cx="10579654" cy="4943139"/>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30000"/>
              </a:lnSpc>
              <a:spcBef>
                <a:spcPts val="0"/>
              </a:spcBef>
              <a:spcAft>
                <a:spcPts val="0"/>
              </a:spcAft>
              <a:buClr>
                <a:schemeClr val="dk1"/>
              </a:buClr>
              <a:buSzPts val="2600"/>
              <a:buChar char="•"/>
            </a:pPr>
            <a:r>
              <a:rPr lang="en-US" sz="2600"/>
              <a:t>Giả sử tại thời điểm t</a:t>
            </a:r>
            <a:r>
              <a:rPr baseline="-25000" lang="en-US" sz="2600"/>
              <a:t>1</a:t>
            </a:r>
            <a:r>
              <a:rPr lang="en-US" sz="2600"/>
              <a:t>, P2 yêu cầu và được cấp phát 1 file</a:t>
            </a:r>
            <a:endParaRPr/>
          </a:p>
          <a:p>
            <a:pPr indent="-228600" lvl="1" marL="685800" rtl="0" algn="just">
              <a:lnSpc>
                <a:spcPct val="130000"/>
              </a:lnSpc>
              <a:spcBef>
                <a:spcPts val="600"/>
              </a:spcBef>
              <a:spcAft>
                <a:spcPts val="0"/>
              </a:spcAft>
              <a:buClr>
                <a:schemeClr val="dk1"/>
              </a:buClr>
              <a:buSzPts val="2600"/>
              <a:buChar char="•"/>
            </a:pPr>
            <a:r>
              <a:rPr lang="en-US" sz="2600"/>
              <a:t>Còn 2 file sẵn sàng</a:t>
            </a:r>
            <a:endParaRPr sz="2600"/>
          </a:p>
          <a:p>
            <a:pPr indent="-63500" lvl="1" marL="685800" rtl="0" algn="just">
              <a:lnSpc>
                <a:spcPct val="130000"/>
              </a:lnSpc>
              <a:spcBef>
                <a:spcPts val="600"/>
              </a:spcBef>
              <a:spcAft>
                <a:spcPts val="0"/>
              </a:spcAft>
              <a:buClr>
                <a:schemeClr val="dk1"/>
              </a:buClr>
              <a:buSzPts val="2600"/>
              <a:buNone/>
            </a:pPr>
            <a:r>
              <a:t/>
            </a:r>
            <a:endParaRPr sz="2600"/>
          </a:p>
          <a:p>
            <a:pPr indent="-63500" lvl="1" marL="685800" rtl="0" algn="just">
              <a:lnSpc>
                <a:spcPct val="130000"/>
              </a:lnSpc>
              <a:spcBef>
                <a:spcPts val="600"/>
              </a:spcBef>
              <a:spcAft>
                <a:spcPts val="0"/>
              </a:spcAft>
              <a:buClr>
                <a:schemeClr val="dk1"/>
              </a:buClr>
              <a:buSzPts val="2600"/>
              <a:buNone/>
            </a:pPr>
            <a:r>
              <a:t/>
            </a:r>
            <a:endParaRPr sz="2600"/>
          </a:p>
          <a:p>
            <a:pPr indent="-63500" lvl="1" marL="685800" rtl="0" algn="just">
              <a:lnSpc>
                <a:spcPct val="130000"/>
              </a:lnSpc>
              <a:spcBef>
                <a:spcPts val="600"/>
              </a:spcBef>
              <a:spcAft>
                <a:spcPts val="0"/>
              </a:spcAft>
              <a:buClr>
                <a:schemeClr val="dk1"/>
              </a:buClr>
              <a:buSzPts val="2600"/>
              <a:buNone/>
            </a:pPr>
            <a:r>
              <a:t/>
            </a:r>
            <a:endParaRPr sz="2600"/>
          </a:p>
          <a:p>
            <a:pPr indent="-63500" lvl="2" marL="1143000" rtl="0" algn="just">
              <a:lnSpc>
                <a:spcPct val="130000"/>
              </a:lnSpc>
              <a:spcBef>
                <a:spcPts val="600"/>
              </a:spcBef>
              <a:spcAft>
                <a:spcPts val="0"/>
              </a:spcAft>
              <a:buClr>
                <a:schemeClr val="dk1"/>
              </a:buClr>
              <a:buSzPts val="2600"/>
              <a:buNone/>
            </a:pPr>
            <a:r>
              <a:t/>
            </a:r>
            <a:endParaRPr sz="2600"/>
          </a:p>
          <a:p>
            <a:pPr indent="-63500" lvl="2" marL="1143000" rtl="0" algn="just">
              <a:lnSpc>
                <a:spcPct val="130000"/>
              </a:lnSpc>
              <a:spcBef>
                <a:spcPts val="600"/>
              </a:spcBef>
              <a:spcAft>
                <a:spcPts val="0"/>
              </a:spcAft>
              <a:buClr>
                <a:schemeClr val="dk1"/>
              </a:buClr>
              <a:buSzPts val="2600"/>
              <a:buNone/>
            </a:pPr>
            <a:r>
              <a:t/>
            </a:r>
            <a:endParaRPr sz="2600"/>
          </a:p>
          <a:p>
            <a:pPr indent="-63500" lvl="2" marL="1143000" rtl="0" algn="just">
              <a:lnSpc>
                <a:spcPct val="130000"/>
              </a:lnSpc>
              <a:spcBef>
                <a:spcPts val="600"/>
              </a:spcBef>
              <a:spcAft>
                <a:spcPts val="0"/>
              </a:spcAft>
              <a:buClr>
                <a:schemeClr val="dk1"/>
              </a:buClr>
              <a:buSzPts val="2600"/>
              <a:buNone/>
            </a:pPr>
            <a:r>
              <a:t/>
            </a:r>
            <a:endParaRPr sz="2600"/>
          </a:p>
          <a:p>
            <a:pPr indent="-228600" lvl="2" marL="1143000" rtl="0" algn="just">
              <a:lnSpc>
                <a:spcPct val="130000"/>
              </a:lnSpc>
              <a:spcBef>
                <a:spcPts val="600"/>
              </a:spcBef>
              <a:spcAft>
                <a:spcPts val="0"/>
              </a:spcAft>
              <a:buClr>
                <a:schemeClr val="dk1"/>
              </a:buClr>
              <a:buSzPts val="2600"/>
              <a:buChar char="•"/>
            </a:pPr>
            <a:r>
              <a:rPr lang="en-US" sz="2600"/>
              <a:t>Hệ thống còn an toàn không?</a:t>
            </a:r>
            <a:endParaRPr/>
          </a:p>
        </p:txBody>
      </p:sp>
      <p:sp>
        <p:nvSpPr>
          <p:cNvPr id="878" name="Google Shape;878;p32"/>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879" name="Google Shape;879;p32"/>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880" name="Google Shape;880;p32"/>
          <p:cNvGraphicFramePr/>
          <p:nvPr/>
        </p:nvGraphicFramePr>
        <p:xfrm>
          <a:off x="2255410" y="2154238"/>
          <a:ext cx="3000000" cy="3000000"/>
        </p:xfrm>
        <a:graphic>
          <a:graphicData uri="http://schemas.openxmlformats.org/drawingml/2006/table">
            <a:tbl>
              <a:tblPr bandRow="1" firstRow="1">
                <a:noFill/>
                <a:tableStyleId>{F8A4ABA3-E383-444B-B606-4E79B853FC18}</a:tableStyleId>
              </a:tblPr>
              <a:tblGrid>
                <a:gridCol w="2601000"/>
                <a:gridCol w="2601000"/>
                <a:gridCol w="2601000"/>
              </a:tblGrid>
              <a:tr h="547300">
                <a:tc>
                  <a:txBody>
                    <a:bodyPr/>
                    <a:lstStyle/>
                    <a:p>
                      <a:pPr indent="0" lvl="0" marL="0" marR="0" rtl="0" algn="ctr">
                        <a:spcBef>
                          <a:spcPts val="0"/>
                        </a:spcBef>
                        <a:spcAft>
                          <a:spcPts val="0"/>
                        </a:spcAft>
                        <a:buNone/>
                      </a:pPr>
                      <a:r>
                        <a:t/>
                      </a:r>
                      <a:endParaRPr sz="1800" u="none" cap="none" strike="noStrike"/>
                    </a:p>
                  </a:txBody>
                  <a:tcPr marT="45700" marB="45700" marR="91450" marL="91450" anchor="ctr"/>
                </a:tc>
                <a:tc>
                  <a:txBody>
                    <a:bodyPr/>
                    <a:lstStyle/>
                    <a:p>
                      <a:pPr indent="0" lvl="0" marL="0" marR="0" rtl="0" algn="ctr">
                        <a:spcBef>
                          <a:spcPts val="0"/>
                        </a:spcBef>
                        <a:spcAft>
                          <a:spcPts val="0"/>
                        </a:spcAft>
                        <a:buNone/>
                      </a:pPr>
                      <a:r>
                        <a:rPr lang="en-US" sz="1800" u="none" cap="none" strike="noStrike">
                          <a:solidFill>
                            <a:schemeClr val="dk1"/>
                          </a:solidFill>
                          <a:latin typeface="Arial"/>
                          <a:ea typeface="Arial"/>
                          <a:cs typeface="Arial"/>
                          <a:sym typeface="Arial"/>
                        </a:rPr>
                        <a:t>Cần tối đa</a:t>
                      </a:r>
                      <a:endParaRPr sz="1800" u="none" cap="none" strike="noStrike">
                        <a:solidFill>
                          <a:schemeClr val="dk1"/>
                        </a:solidFill>
                        <a:latin typeface="Arial"/>
                        <a:ea typeface="Arial"/>
                        <a:cs typeface="Arial"/>
                        <a:sym typeface="Arial"/>
                      </a:endParaRPr>
                    </a:p>
                  </a:txBody>
                  <a:tcPr marT="45700" marB="45700" marR="91450" marL="91450" anchor="ctr"/>
                </a:tc>
                <a:tc>
                  <a:txBody>
                    <a:bodyPr/>
                    <a:lstStyle/>
                    <a:p>
                      <a:pPr indent="0" lvl="0" marL="0" marR="0" rtl="0" algn="ctr">
                        <a:spcBef>
                          <a:spcPts val="0"/>
                        </a:spcBef>
                        <a:spcAft>
                          <a:spcPts val="0"/>
                        </a:spcAft>
                        <a:buNone/>
                      </a:pPr>
                      <a:r>
                        <a:rPr lang="en-US" sz="1800" u="none" cap="none" strike="noStrike">
                          <a:solidFill>
                            <a:schemeClr val="dk1"/>
                          </a:solidFill>
                          <a:latin typeface="Arial"/>
                          <a:ea typeface="Arial"/>
                          <a:cs typeface="Arial"/>
                          <a:sym typeface="Arial"/>
                        </a:rPr>
                        <a:t>Đang giữ</a:t>
                      </a:r>
                      <a:endParaRPr sz="1800" u="none" cap="none" strike="noStrike">
                        <a:solidFill>
                          <a:schemeClr val="dk1"/>
                        </a:solidFill>
                        <a:latin typeface="Arial"/>
                        <a:ea typeface="Arial"/>
                        <a:cs typeface="Arial"/>
                        <a:sym typeface="Arial"/>
                      </a:endParaRPr>
                    </a:p>
                  </a:txBody>
                  <a:tcPr marT="45700" marB="45700" marR="91450" marL="91450" anchor="ctr"/>
                </a:tc>
              </a:tr>
              <a:tr h="547300">
                <a:tc>
                  <a:txBody>
                    <a:bodyPr/>
                    <a:lstStyle/>
                    <a:p>
                      <a:pPr indent="0" lvl="0" marL="0" marR="0" rtl="0" algn="ctr">
                        <a:spcBef>
                          <a:spcPts val="0"/>
                        </a:spcBef>
                        <a:spcAft>
                          <a:spcPts val="0"/>
                        </a:spcAft>
                        <a:buNone/>
                      </a:pPr>
                      <a:r>
                        <a:rPr lang="en-US" sz="1800" u="none" cap="none" strike="noStrike"/>
                        <a:t>P0</a:t>
                      </a:r>
                      <a:endParaRPr sz="1800" u="none" cap="none" strike="noStrike"/>
                    </a:p>
                  </a:txBody>
                  <a:tcPr marT="45700" marB="45700" marR="91450" marL="91450" anchor="ctr"/>
                </a:tc>
                <a:tc>
                  <a:txBody>
                    <a:bodyPr/>
                    <a:lstStyle/>
                    <a:p>
                      <a:pPr indent="0" lvl="0" marL="0" marR="0" rtl="0" algn="ctr">
                        <a:spcBef>
                          <a:spcPts val="0"/>
                        </a:spcBef>
                        <a:spcAft>
                          <a:spcPts val="0"/>
                        </a:spcAft>
                        <a:buNone/>
                      </a:pPr>
                      <a:r>
                        <a:rPr lang="en-US" sz="1800" u="none" cap="none" strike="noStrike">
                          <a:solidFill>
                            <a:schemeClr val="dk1"/>
                          </a:solidFill>
                        </a:rPr>
                        <a:t>10</a:t>
                      </a:r>
                      <a:endParaRPr/>
                    </a:p>
                  </a:txBody>
                  <a:tcPr marT="45700" marB="45700" marR="91450" marL="91450" anchor="ctr"/>
                </a:tc>
                <a:tc>
                  <a:txBody>
                    <a:bodyPr/>
                    <a:lstStyle/>
                    <a:p>
                      <a:pPr indent="0" lvl="0" marL="0" marR="0" rtl="0" algn="ctr">
                        <a:spcBef>
                          <a:spcPts val="0"/>
                        </a:spcBef>
                        <a:spcAft>
                          <a:spcPts val="0"/>
                        </a:spcAft>
                        <a:buNone/>
                      </a:pPr>
                      <a:r>
                        <a:rPr lang="en-US" sz="1800" u="none" cap="none" strike="noStrike">
                          <a:solidFill>
                            <a:schemeClr val="dk1"/>
                          </a:solidFill>
                        </a:rPr>
                        <a:t>5</a:t>
                      </a:r>
                      <a:endParaRPr/>
                    </a:p>
                  </a:txBody>
                  <a:tcPr marT="45700" marB="45700" marR="91450" marL="91450" anchor="ctr"/>
                </a:tc>
              </a:tr>
              <a:tr h="547300">
                <a:tc>
                  <a:txBody>
                    <a:bodyPr/>
                    <a:lstStyle/>
                    <a:p>
                      <a:pPr indent="0" lvl="0" marL="0" marR="0" rtl="0" algn="ctr">
                        <a:spcBef>
                          <a:spcPts val="0"/>
                        </a:spcBef>
                        <a:spcAft>
                          <a:spcPts val="0"/>
                        </a:spcAft>
                        <a:buNone/>
                      </a:pPr>
                      <a:r>
                        <a:rPr lang="en-US" sz="1800" u="none" cap="none" strike="noStrike"/>
                        <a:t>P1</a:t>
                      </a:r>
                      <a:endParaRPr sz="1800" u="none" cap="none" strike="noStrike"/>
                    </a:p>
                  </a:txBody>
                  <a:tcPr marT="45700" marB="45700" marR="91450" marL="91450" anchor="ctr"/>
                </a:tc>
                <a:tc>
                  <a:txBody>
                    <a:bodyPr/>
                    <a:lstStyle/>
                    <a:p>
                      <a:pPr indent="0" lvl="0" marL="0" marR="0" rtl="0" algn="ctr">
                        <a:spcBef>
                          <a:spcPts val="0"/>
                        </a:spcBef>
                        <a:spcAft>
                          <a:spcPts val="0"/>
                        </a:spcAft>
                        <a:buNone/>
                      </a:pPr>
                      <a:r>
                        <a:rPr lang="en-US" sz="1800" u="none" cap="none" strike="noStrike">
                          <a:solidFill>
                            <a:schemeClr val="dk1"/>
                          </a:solidFill>
                        </a:rPr>
                        <a:t>4</a:t>
                      </a:r>
                      <a:endParaRPr/>
                    </a:p>
                  </a:txBody>
                  <a:tcPr marT="45700" marB="45700" marR="91450" marL="91450" anchor="ctr"/>
                </a:tc>
                <a:tc>
                  <a:txBody>
                    <a:bodyPr/>
                    <a:lstStyle/>
                    <a:p>
                      <a:pPr indent="0" lvl="0" marL="0" marR="0" rtl="0" algn="ctr">
                        <a:spcBef>
                          <a:spcPts val="0"/>
                        </a:spcBef>
                        <a:spcAft>
                          <a:spcPts val="0"/>
                        </a:spcAft>
                        <a:buNone/>
                      </a:pPr>
                      <a:r>
                        <a:rPr lang="en-US" sz="1800" u="none" cap="none" strike="noStrike">
                          <a:solidFill>
                            <a:schemeClr val="dk1"/>
                          </a:solidFill>
                        </a:rPr>
                        <a:t>2</a:t>
                      </a:r>
                      <a:endParaRPr/>
                    </a:p>
                  </a:txBody>
                  <a:tcPr marT="45700" marB="45700" marR="91450" marL="91450" anchor="ctr"/>
                </a:tc>
              </a:tr>
              <a:tr h="547300">
                <a:tc>
                  <a:txBody>
                    <a:bodyPr/>
                    <a:lstStyle/>
                    <a:p>
                      <a:pPr indent="0" lvl="0" marL="0" marR="0" rtl="0" algn="ctr">
                        <a:spcBef>
                          <a:spcPts val="0"/>
                        </a:spcBef>
                        <a:spcAft>
                          <a:spcPts val="0"/>
                        </a:spcAft>
                        <a:buNone/>
                      </a:pPr>
                      <a:r>
                        <a:rPr lang="en-US" sz="1800" u="none" cap="none" strike="noStrike"/>
                        <a:t>P2</a:t>
                      </a:r>
                      <a:endParaRPr sz="1800" u="none" cap="none" strike="noStrike"/>
                    </a:p>
                  </a:txBody>
                  <a:tcPr marT="45700" marB="45700" marR="91450" marL="91450" anchor="ctr"/>
                </a:tc>
                <a:tc>
                  <a:txBody>
                    <a:bodyPr/>
                    <a:lstStyle/>
                    <a:p>
                      <a:pPr indent="0" lvl="0" marL="0" marR="0" rtl="0" algn="ctr">
                        <a:spcBef>
                          <a:spcPts val="0"/>
                        </a:spcBef>
                        <a:spcAft>
                          <a:spcPts val="0"/>
                        </a:spcAft>
                        <a:buNone/>
                      </a:pPr>
                      <a:r>
                        <a:rPr lang="en-US" sz="1800" u="none" cap="none" strike="noStrike">
                          <a:solidFill>
                            <a:schemeClr val="dk1"/>
                          </a:solidFill>
                        </a:rPr>
                        <a:t>9</a:t>
                      </a:r>
                      <a:endParaRPr/>
                    </a:p>
                  </a:txBody>
                  <a:tcPr marT="45700" marB="45700" marR="91450" marL="91450" anchor="ctr"/>
                </a:tc>
                <a:tc>
                  <a:txBody>
                    <a:bodyPr/>
                    <a:lstStyle/>
                    <a:p>
                      <a:pPr indent="0" lvl="0" marL="0" marR="0" rtl="0" algn="ctr">
                        <a:spcBef>
                          <a:spcPts val="0"/>
                        </a:spcBef>
                        <a:spcAft>
                          <a:spcPts val="0"/>
                        </a:spcAft>
                        <a:buNone/>
                      </a:pPr>
                      <a:r>
                        <a:rPr lang="en-US" sz="1800" u="none" cap="none" strike="noStrike">
                          <a:solidFill>
                            <a:schemeClr val="dk1"/>
                          </a:solidFill>
                        </a:rPr>
                        <a:t>3</a:t>
                      </a:r>
                      <a:endParaRPr/>
                    </a:p>
                  </a:txBody>
                  <a:tcPr marT="45700" marB="45700" marR="91450" marL="91450" anchor="ct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33"/>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Trạng thái safe/unsafe và deadlock</a:t>
            </a:r>
            <a:endParaRPr/>
          </a:p>
        </p:txBody>
      </p:sp>
      <p:sp>
        <p:nvSpPr>
          <p:cNvPr id="886" name="Google Shape;886;p33"/>
          <p:cNvSpPr txBox="1"/>
          <p:nvPr>
            <p:ph idx="1" type="body"/>
          </p:nvPr>
        </p:nvSpPr>
        <p:spPr>
          <a:xfrm>
            <a:off x="774145" y="1233824"/>
            <a:ext cx="10579654" cy="4943139"/>
          </a:xfrm>
          <a:prstGeom prst="rect">
            <a:avLst/>
          </a:prstGeom>
          <a:noFill/>
          <a:ln>
            <a:noFill/>
          </a:ln>
        </p:spPr>
        <p:txBody>
          <a:bodyPr anchorCtr="0" anchor="t" bIns="45700" lIns="91425" spcFirstLastPara="1" rIns="91425" wrap="square" tIns="45700">
            <a:normAutofit/>
          </a:bodyPr>
          <a:lstStyle/>
          <a:p>
            <a:pPr indent="-228600" lvl="0" marL="228600" rtl="0" algn="just">
              <a:lnSpc>
                <a:spcPct val="130000"/>
              </a:lnSpc>
              <a:spcBef>
                <a:spcPts val="0"/>
              </a:spcBef>
              <a:spcAft>
                <a:spcPts val="0"/>
              </a:spcAft>
              <a:buClr>
                <a:schemeClr val="dk1"/>
              </a:buClr>
              <a:buSzPts val="2800"/>
              <a:buChar char="•"/>
            </a:pPr>
            <a:r>
              <a:rPr lang="en-US" sz="2800"/>
              <a:t>Nếu hệ thống đang ở trạng thái safe -&gt; không deadlock</a:t>
            </a:r>
            <a:endParaRPr/>
          </a:p>
          <a:p>
            <a:pPr indent="-228600" lvl="0" marL="228600" rtl="0" algn="just">
              <a:lnSpc>
                <a:spcPct val="130000"/>
              </a:lnSpc>
              <a:spcBef>
                <a:spcPts val="600"/>
              </a:spcBef>
              <a:spcAft>
                <a:spcPts val="0"/>
              </a:spcAft>
              <a:buClr>
                <a:schemeClr val="dk1"/>
              </a:buClr>
              <a:buSzPts val="2800"/>
              <a:buChar char="•"/>
            </a:pPr>
            <a:r>
              <a:rPr lang="en-US" sz="2800"/>
              <a:t>Nếu hệ thống đang ở trạng thái unsafe -&gt; có thể dẫn đến deadlock</a:t>
            </a:r>
            <a:endParaRPr/>
          </a:p>
          <a:p>
            <a:pPr indent="-228600" lvl="0" marL="228600" rtl="0" algn="just">
              <a:lnSpc>
                <a:spcPct val="130000"/>
              </a:lnSpc>
              <a:spcBef>
                <a:spcPts val="600"/>
              </a:spcBef>
              <a:spcAft>
                <a:spcPts val="0"/>
              </a:spcAft>
              <a:buClr>
                <a:schemeClr val="dk1"/>
              </a:buClr>
              <a:buSzPts val="2800"/>
              <a:buChar char="•"/>
            </a:pPr>
            <a:r>
              <a:rPr lang="en-US" sz="2800"/>
              <a:t>Tránh deadlock bằng cách bảo đảm hệ thống không đi đến trạng thái unsafe</a:t>
            </a:r>
            <a:endParaRPr/>
          </a:p>
        </p:txBody>
      </p:sp>
      <p:sp>
        <p:nvSpPr>
          <p:cNvPr id="887" name="Google Shape;887;p33"/>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888" name="Google Shape;888;p33"/>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pSp>
        <p:nvGrpSpPr>
          <p:cNvPr id="889" name="Google Shape;889;p33"/>
          <p:cNvGrpSpPr/>
          <p:nvPr/>
        </p:nvGrpSpPr>
        <p:grpSpPr>
          <a:xfrm>
            <a:off x="4125118" y="3874861"/>
            <a:ext cx="3941763" cy="2333625"/>
            <a:chOff x="0" y="0"/>
            <a:chExt cx="3941763" cy="2333625"/>
          </a:xfrm>
        </p:grpSpPr>
        <p:sp>
          <p:nvSpPr>
            <p:cNvPr id="890" name="Google Shape;890;p33"/>
            <p:cNvSpPr/>
            <p:nvPr/>
          </p:nvSpPr>
          <p:spPr>
            <a:xfrm>
              <a:off x="0" y="3175"/>
              <a:ext cx="3941763" cy="1484313"/>
            </a:xfrm>
            <a:custGeom>
              <a:rect b="b" l="l" r="r" t="t"/>
              <a:pathLst>
                <a:path extrusionOk="0" h="21600" w="21600">
                  <a:moveTo>
                    <a:pt x="0" y="1708"/>
                  </a:moveTo>
                  <a:lnTo>
                    <a:pt x="0" y="21600"/>
                  </a:lnTo>
                  <a:lnTo>
                    <a:pt x="21600" y="8729"/>
                  </a:lnTo>
                  <a:lnTo>
                    <a:pt x="21600" y="0"/>
                  </a:lnTo>
                  <a:lnTo>
                    <a:pt x="0" y="0"/>
                  </a:lnTo>
                  <a:lnTo>
                    <a:pt x="0" y="1708"/>
                  </a:lnTo>
                  <a:close/>
                </a:path>
              </a:pathLst>
            </a:custGeom>
            <a:solidFill>
              <a:srgbClr val="C0C0C0"/>
            </a:solid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1" name="Google Shape;891;p33"/>
            <p:cNvSpPr/>
            <p:nvPr/>
          </p:nvSpPr>
          <p:spPr>
            <a:xfrm>
              <a:off x="0" y="0"/>
              <a:ext cx="3941763" cy="2333625"/>
            </a:xfrm>
            <a:prstGeom prst="rect">
              <a:avLst/>
            </a:prstGeom>
            <a:no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l">
                <a:lnSpc>
                  <a:spcPct val="104000"/>
                </a:lnSpc>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92" name="Google Shape;892;p33"/>
            <p:cNvSpPr/>
            <p:nvPr/>
          </p:nvSpPr>
          <p:spPr>
            <a:xfrm>
              <a:off x="1973245" y="1735137"/>
              <a:ext cx="584235" cy="375231"/>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safe</a:t>
              </a:r>
              <a:endParaRPr sz="1800">
                <a:solidFill>
                  <a:schemeClr val="dk1"/>
                </a:solidFill>
                <a:latin typeface="Arial"/>
                <a:ea typeface="Arial"/>
                <a:cs typeface="Arial"/>
                <a:sym typeface="Arial"/>
              </a:endParaRPr>
            </a:p>
          </p:txBody>
        </p:sp>
        <p:grpSp>
          <p:nvGrpSpPr>
            <p:cNvPr id="893" name="Google Shape;893;p33"/>
            <p:cNvGrpSpPr/>
            <p:nvPr/>
          </p:nvGrpSpPr>
          <p:grpSpPr>
            <a:xfrm>
              <a:off x="238125" y="211137"/>
              <a:ext cx="1385888" cy="450851"/>
              <a:chOff x="0" y="0"/>
              <a:chExt cx="1385888" cy="450850"/>
            </a:xfrm>
          </p:grpSpPr>
          <p:sp>
            <p:nvSpPr>
              <p:cNvPr descr="pattern.png" id="894" name="Google Shape;894;p33"/>
              <p:cNvSpPr/>
              <p:nvPr/>
            </p:nvSpPr>
            <p:spPr>
              <a:xfrm>
                <a:off x="0" y="0"/>
                <a:ext cx="1385888" cy="450850"/>
              </a:xfrm>
              <a:prstGeom prst="rect">
                <a:avLst/>
              </a:prstGeom>
              <a:blipFill rotWithShape="1">
                <a:blip r:embed="rId3">
                  <a:alphaModFix/>
                </a:blip>
                <a:tile algn="tl" flip="none" tx="0" sx="100000" ty="0" sy="100000"/>
              </a:blipFill>
              <a:ln cap="flat" cmpd="sng" w="19050">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p:txBody>
          </p:sp>
          <p:sp>
            <p:nvSpPr>
              <p:cNvPr id="895" name="Google Shape;895;p33"/>
              <p:cNvSpPr/>
              <p:nvPr/>
            </p:nvSpPr>
            <p:spPr>
              <a:xfrm>
                <a:off x="183338" y="50094"/>
                <a:ext cx="1019211" cy="350662"/>
              </a:xfrm>
              <a:prstGeom prst="rect">
                <a:avLst/>
              </a:prstGeom>
              <a:noFill/>
              <a:ln>
                <a:noFill/>
              </a:ln>
            </p:spPr>
            <p:txBody>
              <a:bodyPr anchorCtr="0" anchor="ctr" bIns="0" lIns="0" spcFirstLastPara="1" rIns="0" wrap="square" tIns="0">
                <a:spAutoFit/>
              </a:bodyPr>
              <a:lstStyle/>
              <a:p>
                <a:pPr indent="0" lvl="0" marL="0" marR="0" rtl="0" algn="ctr">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deadlock</a:t>
                </a:r>
                <a:endParaRPr/>
              </a:p>
            </p:txBody>
          </p:sp>
        </p:grpSp>
        <p:sp>
          <p:nvSpPr>
            <p:cNvPr id="896" name="Google Shape;896;p33"/>
            <p:cNvSpPr/>
            <p:nvPr/>
          </p:nvSpPr>
          <p:spPr>
            <a:xfrm>
              <a:off x="2066932" y="309562"/>
              <a:ext cx="866761" cy="375231"/>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unsafe</a:t>
              </a:r>
              <a:endParaRPr sz="1800">
                <a:solidFill>
                  <a:schemeClr val="dk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34"/>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Các giải thuật tránh deadlock</a:t>
            </a:r>
            <a:endParaRPr/>
          </a:p>
        </p:txBody>
      </p:sp>
      <p:sp>
        <p:nvSpPr>
          <p:cNvPr id="902" name="Google Shape;902;p34"/>
          <p:cNvSpPr txBox="1"/>
          <p:nvPr>
            <p:ph idx="1" type="body"/>
          </p:nvPr>
        </p:nvSpPr>
        <p:spPr>
          <a:xfrm>
            <a:off x="774145" y="1233824"/>
            <a:ext cx="10579654" cy="4943139"/>
          </a:xfrm>
          <a:prstGeom prst="rect">
            <a:avLst/>
          </a:prstGeom>
          <a:noFill/>
          <a:ln>
            <a:noFill/>
          </a:ln>
        </p:spPr>
        <p:txBody>
          <a:bodyPr anchorCtr="0" anchor="t" bIns="45700" lIns="91425" spcFirstLastPara="1" rIns="91425" wrap="square" tIns="45700">
            <a:normAutofit/>
          </a:bodyPr>
          <a:lstStyle/>
          <a:p>
            <a:pPr indent="-228600" lvl="0" marL="228600" rtl="0" algn="just">
              <a:lnSpc>
                <a:spcPct val="130000"/>
              </a:lnSpc>
              <a:spcBef>
                <a:spcPts val="0"/>
              </a:spcBef>
              <a:spcAft>
                <a:spcPts val="0"/>
              </a:spcAft>
              <a:buClr>
                <a:schemeClr val="dk1"/>
              </a:buClr>
              <a:buSzPts val="2800"/>
              <a:buChar char="•"/>
            </a:pPr>
            <a:r>
              <a:rPr lang="en-US"/>
              <a:t>Mỗi tài nguyên chỉ có một thực thể</a:t>
            </a:r>
            <a:endParaRPr/>
          </a:p>
          <a:p>
            <a:pPr indent="-228600" lvl="1" marL="685800" rtl="0" algn="just">
              <a:lnSpc>
                <a:spcPct val="130000"/>
              </a:lnSpc>
              <a:spcBef>
                <a:spcPts val="600"/>
              </a:spcBef>
              <a:spcAft>
                <a:spcPts val="0"/>
              </a:spcAft>
              <a:buClr>
                <a:schemeClr val="dk1"/>
              </a:buClr>
              <a:buSzPts val="2400"/>
              <a:buChar char="•"/>
            </a:pPr>
            <a:r>
              <a:rPr lang="en-US"/>
              <a:t>Giải thuật đồ thị cấp phát tài nguyên</a:t>
            </a:r>
            <a:endParaRPr/>
          </a:p>
          <a:p>
            <a:pPr indent="-228600" lvl="0" marL="228600" rtl="0" algn="just">
              <a:lnSpc>
                <a:spcPct val="130000"/>
              </a:lnSpc>
              <a:spcBef>
                <a:spcPts val="600"/>
              </a:spcBef>
              <a:spcAft>
                <a:spcPts val="0"/>
              </a:spcAft>
              <a:buClr>
                <a:schemeClr val="dk1"/>
              </a:buClr>
              <a:buSzPts val="2800"/>
              <a:buChar char="•"/>
            </a:pPr>
            <a:r>
              <a:rPr lang="en-US"/>
              <a:t>Mỗi tài nguyên có nhiều thực thể</a:t>
            </a:r>
            <a:endParaRPr/>
          </a:p>
          <a:p>
            <a:pPr indent="-228600" lvl="1" marL="685800" rtl="0" algn="just">
              <a:lnSpc>
                <a:spcPct val="130000"/>
              </a:lnSpc>
              <a:spcBef>
                <a:spcPts val="600"/>
              </a:spcBef>
              <a:spcAft>
                <a:spcPts val="0"/>
              </a:spcAft>
              <a:buClr>
                <a:schemeClr val="dk1"/>
              </a:buClr>
              <a:buSzPts val="2400"/>
              <a:buChar char="•"/>
            </a:pPr>
            <a:r>
              <a:rPr lang="en-US"/>
              <a:t>Giải thuật Banker</a:t>
            </a:r>
            <a:endParaRPr/>
          </a:p>
        </p:txBody>
      </p:sp>
      <p:sp>
        <p:nvSpPr>
          <p:cNvPr id="903" name="Google Shape;903;p34"/>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904" name="Google Shape;904;p34"/>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35"/>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Giải thuật đồ thị cấp phát tài nguyên</a:t>
            </a:r>
            <a:endParaRPr/>
          </a:p>
        </p:txBody>
      </p:sp>
      <p:sp>
        <p:nvSpPr>
          <p:cNvPr id="910" name="Google Shape;910;p35"/>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911" name="Google Shape;911;p35"/>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912" name="Google Shape;912;p35"/>
          <p:cNvPicPr preferRelativeResize="0"/>
          <p:nvPr/>
        </p:nvPicPr>
        <p:blipFill rotWithShape="1">
          <a:blip r:embed="rId3">
            <a:alphaModFix/>
          </a:blip>
          <a:srcRect b="0" l="0" r="0" t="0"/>
          <a:stretch/>
        </p:blipFill>
        <p:spPr>
          <a:xfrm>
            <a:off x="2136775" y="1981200"/>
            <a:ext cx="3219450" cy="2743200"/>
          </a:xfrm>
          <a:prstGeom prst="rect">
            <a:avLst/>
          </a:prstGeom>
          <a:noFill/>
          <a:ln>
            <a:noFill/>
          </a:ln>
        </p:spPr>
      </p:pic>
      <p:pic>
        <p:nvPicPr>
          <p:cNvPr id="913" name="Google Shape;913;p35"/>
          <p:cNvPicPr preferRelativeResize="0"/>
          <p:nvPr/>
        </p:nvPicPr>
        <p:blipFill rotWithShape="1">
          <a:blip r:embed="rId4">
            <a:alphaModFix/>
          </a:blip>
          <a:srcRect b="0" l="0" r="0" t="0"/>
          <a:stretch/>
        </p:blipFill>
        <p:spPr>
          <a:xfrm>
            <a:off x="6096000" y="1981200"/>
            <a:ext cx="3338513" cy="260826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36"/>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Giải thuật Banker</a:t>
            </a:r>
            <a:endParaRPr/>
          </a:p>
        </p:txBody>
      </p:sp>
      <p:sp>
        <p:nvSpPr>
          <p:cNvPr id="919" name="Google Shape;919;p36"/>
          <p:cNvSpPr txBox="1"/>
          <p:nvPr>
            <p:ph idx="1" type="body"/>
          </p:nvPr>
        </p:nvSpPr>
        <p:spPr>
          <a:xfrm>
            <a:off x="774145" y="1233824"/>
            <a:ext cx="10579654" cy="4943139"/>
          </a:xfrm>
          <a:prstGeom prst="rect">
            <a:avLst/>
          </a:prstGeom>
          <a:noFill/>
          <a:ln>
            <a:noFill/>
          </a:ln>
        </p:spPr>
        <p:txBody>
          <a:bodyPr anchorCtr="0" anchor="t" bIns="45700" lIns="91425" spcFirstLastPara="1" rIns="91425" wrap="square" tIns="45700">
            <a:normAutofit/>
          </a:bodyPr>
          <a:lstStyle/>
          <a:p>
            <a:pPr indent="-228600" lvl="0" marL="228600" rtl="0" algn="just">
              <a:lnSpc>
                <a:spcPct val="130000"/>
              </a:lnSpc>
              <a:spcBef>
                <a:spcPts val="0"/>
              </a:spcBef>
              <a:spcAft>
                <a:spcPts val="0"/>
              </a:spcAft>
              <a:buClr>
                <a:schemeClr val="dk1"/>
              </a:buClr>
              <a:buSzPts val="2400"/>
              <a:buChar char="•"/>
            </a:pPr>
            <a:r>
              <a:rPr lang="en-US" sz="2400"/>
              <a:t>Mỗi loại tài nguyên có nhiều thực thể</a:t>
            </a:r>
            <a:endParaRPr/>
          </a:p>
          <a:p>
            <a:pPr indent="-228600" lvl="0" marL="228600" rtl="0" algn="just">
              <a:lnSpc>
                <a:spcPct val="130000"/>
              </a:lnSpc>
              <a:spcBef>
                <a:spcPts val="600"/>
              </a:spcBef>
              <a:spcAft>
                <a:spcPts val="0"/>
              </a:spcAft>
              <a:buClr>
                <a:schemeClr val="dk1"/>
              </a:buClr>
              <a:buSzPts val="2400"/>
              <a:buChar char="•"/>
            </a:pPr>
            <a:r>
              <a:rPr lang="en-US" sz="2400"/>
              <a:t>Bắt chước nghiệp vụ ngân hàng</a:t>
            </a:r>
            <a:endParaRPr/>
          </a:p>
          <a:p>
            <a:pPr indent="-228600" lvl="0" marL="228600" rtl="0" algn="just">
              <a:lnSpc>
                <a:spcPct val="130000"/>
              </a:lnSpc>
              <a:spcBef>
                <a:spcPts val="600"/>
              </a:spcBef>
              <a:spcAft>
                <a:spcPts val="0"/>
              </a:spcAft>
              <a:buClr>
                <a:schemeClr val="dk1"/>
              </a:buClr>
              <a:buSzPts val="2400"/>
              <a:buChar char="•"/>
            </a:pPr>
            <a:r>
              <a:rPr lang="en-US" sz="2400"/>
              <a:t>Điều kiện:</a:t>
            </a:r>
            <a:endParaRPr/>
          </a:p>
          <a:p>
            <a:pPr indent="-228600" lvl="1" marL="685800" rtl="0" algn="just">
              <a:lnSpc>
                <a:spcPct val="150000"/>
              </a:lnSpc>
              <a:spcBef>
                <a:spcPts val="600"/>
              </a:spcBef>
              <a:spcAft>
                <a:spcPts val="0"/>
              </a:spcAft>
              <a:buClr>
                <a:schemeClr val="dk1"/>
              </a:buClr>
              <a:buSzPts val="1980"/>
              <a:buChar char="•"/>
            </a:pPr>
            <a:r>
              <a:rPr lang="en-US" sz="2200"/>
              <a:t>Mỗi tiến trình phải khai báo số lượng thực thể tối đa của mỗi loại tài nguyên mà nó cần</a:t>
            </a:r>
            <a:endParaRPr/>
          </a:p>
          <a:p>
            <a:pPr indent="-228600" lvl="1" marL="685800" rtl="0" algn="just">
              <a:lnSpc>
                <a:spcPct val="150000"/>
              </a:lnSpc>
              <a:spcBef>
                <a:spcPts val="600"/>
              </a:spcBef>
              <a:spcAft>
                <a:spcPts val="0"/>
              </a:spcAft>
              <a:buClr>
                <a:schemeClr val="dk1"/>
              </a:buClr>
              <a:buSzPts val="1980"/>
              <a:buChar char="•"/>
            </a:pPr>
            <a:r>
              <a:rPr lang="en-US" sz="2200"/>
              <a:t>Khi tiến trình yêu cầu tài nguyên thì có thể phải đợi</a:t>
            </a:r>
            <a:endParaRPr/>
          </a:p>
          <a:p>
            <a:pPr indent="-228600" lvl="1" marL="685800" rtl="0" algn="just">
              <a:lnSpc>
                <a:spcPct val="150000"/>
              </a:lnSpc>
              <a:spcBef>
                <a:spcPts val="600"/>
              </a:spcBef>
              <a:spcAft>
                <a:spcPts val="0"/>
              </a:spcAft>
              <a:buClr>
                <a:schemeClr val="dk1"/>
              </a:buClr>
              <a:buSzPts val="1980"/>
              <a:buChar char="•"/>
            </a:pPr>
            <a:r>
              <a:rPr lang="en-US" sz="2200"/>
              <a:t>Khi tiến trình đã có được đầy đủ tài nguyên thì phải hoàn trả trong một khoảng thời gian hữu hạn nào đó</a:t>
            </a:r>
            <a:endParaRPr/>
          </a:p>
        </p:txBody>
      </p:sp>
      <p:sp>
        <p:nvSpPr>
          <p:cNvPr id="920" name="Google Shape;920;p36"/>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921" name="Google Shape;921;p36"/>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37"/>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Cấu trúc dữ liệu cho giải thuật Banker</a:t>
            </a:r>
            <a:endParaRPr/>
          </a:p>
        </p:txBody>
      </p:sp>
      <p:sp>
        <p:nvSpPr>
          <p:cNvPr id="927" name="Google Shape;927;p37"/>
          <p:cNvSpPr txBox="1"/>
          <p:nvPr>
            <p:ph idx="1" type="body"/>
          </p:nvPr>
        </p:nvSpPr>
        <p:spPr>
          <a:xfrm>
            <a:off x="774145" y="1233824"/>
            <a:ext cx="10579654" cy="4943139"/>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130000"/>
              </a:lnSpc>
              <a:spcBef>
                <a:spcPts val="0"/>
              </a:spcBef>
              <a:spcAft>
                <a:spcPts val="0"/>
              </a:spcAft>
              <a:buClr>
                <a:schemeClr val="dk1"/>
              </a:buClr>
              <a:buSzPts val="1980"/>
              <a:buNone/>
            </a:pPr>
            <a:r>
              <a:rPr lang="en-US" sz="2200"/>
              <a:t>n: số tiến trình; m: số loại tài nguyên </a:t>
            </a:r>
            <a:endParaRPr/>
          </a:p>
          <a:p>
            <a:pPr indent="-228600" lvl="0" marL="228600" rtl="0" algn="just">
              <a:lnSpc>
                <a:spcPct val="130000"/>
              </a:lnSpc>
              <a:spcBef>
                <a:spcPts val="600"/>
              </a:spcBef>
              <a:spcAft>
                <a:spcPts val="0"/>
              </a:spcAft>
              <a:buClr>
                <a:schemeClr val="dk1"/>
              </a:buClr>
              <a:buSzPts val="1980"/>
              <a:buChar char="•"/>
            </a:pPr>
            <a:r>
              <a:rPr lang="en-US" sz="2200"/>
              <a:t>Available: vector độ dài m</a:t>
            </a:r>
            <a:endParaRPr/>
          </a:p>
          <a:p>
            <a:pPr indent="-228600" lvl="1" marL="685800" rtl="0" algn="just">
              <a:lnSpc>
                <a:spcPct val="130000"/>
              </a:lnSpc>
              <a:spcBef>
                <a:spcPts val="600"/>
              </a:spcBef>
              <a:spcAft>
                <a:spcPts val="0"/>
              </a:spcAft>
              <a:buClr>
                <a:schemeClr val="dk1"/>
              </a:buClr>
              <a:buSzPts val="1980"/>
              <a:buChar char="•"/>
            </a:pPr>
            <a:r>
              <a:rPr lang="en-US" sz="2200"/>
              <a:t>Available[j] = k ⇨ loại tài nguyên Rj có k instance sẵn sàng</a:t>
            </a:r>
            <a:endParaRPr/>
          </a:p>
          <a:p>
            <a:pPr indent="-228600" lvl="0" marL="228600" rtl="0" algn="just">
              <a:lnSpc>
                <a:spcPct val="130000"/>
              </a:lnSpc>
              <a:spcBef>
                <a:spcPts val="600"/>
              </a:spcBef>
              <a:spcAft>
                <a:spcPts val="0"/>
              </a:spcAft>
              <a:buClr>
                <a:schemeClr val="dk1"/>
              </a:buClr>
              <a:buSzPts val="1980"/>
              <a:buChar char="•"/>
            </a:pPr>
            <a:r>
              <a:rPr lang="en-US" sz="2200"/>
              <a:t>Max: ma trận n x m</a:t>
            </a:r>
            <a:endParaRPr/>
          </a:p>
          <a:p>
            <a:pPr indent="-228600" lvl="1" marL="685800" rtl="0" algn="just">
              <a:lnSpc>
                <a:spcPct val="130000"/>
              </a:lnSpc>
              <a:spcBef>
                <a:spcPts val="600"/>
              </a:spcBef>
              <a:spcAft>
                <a:spcPts val="0"/>
              </a:spcAft>
              <a:buClr>
                <a:schemeClr val="dk1"/>
              </a:buClr>
              <a:buSzPts val="1980"/>
              <a:buChar char="•"/>
            </a:pPr>
            <a:r>
              <a:rPr lang="en-US" sz="2200"/>
              <a:t>Max[i, j] = k ⇨ tiến trình Pi yêu cầu tối đa k instance của loại tài nguyên Rj</a:t>
            </a:r>
            <a:endParaRPr/>
          </a:p>
          <a:p>
            <a:pPr indent="-228600" lvl="0" marL="228600" rtl="0" algn="just">
              <a:lnSpc>
                <a:spcPct val="130000"/>
              </a:lnSpc>
              <a:spcBef>
                <a:spcPts val="600"/>
              </a:spcBef>
              <a:spcAft>
                <a:spcPts val="0"/>
              </a:spcAft>
              <a:buClr>
                <a:schemeClr val="dk1"/>
              </a:buClr>
              <a:buSzPts val="1980"/>
              <a:buChar char="•"/>
            </a:pPr>
            <a:r>
              <a:rPr lang="en-US" sz="2200"/>
              <a:t>Allocation: ma trận n x m</a:t>
            </a:r>
            <a:endParaRPr/>
          </a:p>
          <a:p>
            <a:pPr indent="-228600" lvl="1" marL="685800" rtl="0" algn="just">
              <a:lnSpc>
                <a:spcPct val="130000"/>
              </a:lnSpc>
              <a:spcBef>
                <a:spcPts val="600"/>
              </a:spcBef>
              <a:spcAft>
                <a:spcPts val="0"/>
              </a:spcAft>
              <a:buClr>
                <a:schemeClr val="dk1"/>
              </a:buClr>
              <a:buSzPts val="1980"/>
              <a:buChar char="•"/>
            </a:pPr>
            <a:r>
              <a:rPr lang="en-US" sz="2200"/>
              <a:t>Allocation[i, j] = k ⇨ Pi đã được cấp phát k instance của Rj</a:t>
            </a:r>
            <a:endParaRPr/>
          </a:p>
          <a:p>
            <a:pPr indent="-228600" lvl="0" marL="228600" rtl="0" algn="just">
              <a:lnSpc>
                <a:spcPct val="130000"/>
              </a:lnSpc>
              <a:spcBef>
                <a:spcPts val="600"/>
              </a:spcBef>
              <a:spcAft>
                <a:spcPts val="0"/>
              </a:spcAft>
              <a:buClr>
                <a:schemeClr val="dk1"/>
              </a:buClr>
              <a:buSzPts val="1980"/>
              <a:buChar char="•"/>
            </a:pPr>
            <a:r>
              <a:rPr lang="en-US" sz="2200"/>
              <a:t>Need: ma trận n x m</a:t>
            </a:r>
            <a:endParaRPr/>
          </a:p>
          <a:p>
            <a:pPr indent="-228600" lvl="1" marL="685800" rtl="0" algn="just">
              <a:lnSpc>
                <a:spcPct val="130000"/>
              </a:lnSpc>
              <a:spcBef>
                <a:spcPts val="600"/>
              </a:spcBef>
              <a:spcAft>
                <a:spcPts val="0"/>
              </a:spcAft>
              <a:buClr>
                <a:schemeClr val="dk1"/>
              </a:buClr>
              <a:buSzPts val="2160"/>
              <a:buChar char="•"/>
            </a:pPr>
            <a:r>
              <a:rPr lang="en-US"/>
              <a:t>Need[i, j] = k </a:t>
            </a:r>
            <a:r>
              <a:rPr lang="en-US" sz="2400"/>
              <a:t>⇨</a:t>
            </a:r>
            <a:r>
              <a:rPr lang="en-US"/>
              <a:t> Pi cần thêm k instance của Rj</a:t>
            </a:r>
            <a:endParaRPr/>
          </a:p>
          <a:p>
            <a:pPr indent="-228600" lvl="1" marL="685800" rtl="0" algn="just">
              <a:lnSpc>
                <a:spcPct val="130000"/>
              </a:lnSpc>
              <a:spcBef>
                <a:spcPts val="600"/>
              </a:spcBef>
              <a:spcAft>
                <a:spcPts val="0"/>
              </a:spcAft>
              <a:buClr>
                <a:schemeClr val="dk1"/>
              </a:buClr>
              <a:buSzPts val="2160"/>
              <a:buChar char="•"/>
            </a:pPr>
            <a:r>
              <a:rPr lang="en-US"/>
              <a:t>=&gt; Need[i, j] = Max[i, j] - Allocation[i, j]</a:t>
            </a:r>
            <a:endParaRPr/>
          </a:p>
        </p:txBody>
      </p:sp>
      <p:sp>
        <p:nvSpPr>
          <p:cNvPr id="928" name="Google Shape;928;p37"/>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929" name="Google Shape;929;p37"/>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930" name="Google Shape;930;p37"/>
          <p:cNvSpPr txBox="1"/>
          <p:nvPr/>
        </p:nvSpPr>
        <p:spPr>
          <a:xfrm>
            <a:off x="3882587" y="4477372"/>
            <a:ext cx="7724700" cy="461700"/>
          </a:xfrm>
          <a:prstGeom prst="rect">
            <a:avLst/>
          </a:prstGeom>
          <a:solidFill>
            <a:srgbClr val="E1E1E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Arial"/>
              <a:buNone/>
            </a:pPr>
            <a:r>
              <a:rPr lang="en-US" sz="2400">
                <a:solidFill>
                  <a:schemeClr val="dk1"/>
                </a:solidFill>
                <a:latin typeface="Times New Roman"/>
                <a:ea typeface="Times New Roman"/>
                <a:cs typeface="Times New Roman"/>
                <a:sym typeface="Times New Roman"/>
              </a:rPr>
              <a:t>Ký hiệu </a:t>
            </a:r>
            <a:r>
              <a:rPr lang="en-US" sz="2400">
                <a:solidFill>
                  <a:srgbClr val="0000FF"/>
                </a:solidFill>
                <a:latin typeface="Times New Roman"/>
                <a:ea typeface="Times New Roman"/>
                <a:cs typeface="Times New Roman"/>
                <a:sym typeface="Times New Roman"/>
              </a:rPr>
              <a:t>Y ≤ X</a:t>
            </a:r>
            <a:r>
              <a:rPr lang="en-US" sz="2400">
                <a:solidFill>
                  <a:schemeClr val="dk1"/>
                </a:solidFill>
                <a:latin typeface="Times New Roman"/>
                <a:ea typeface="Times New Roman"/>
                <a:cs typeface="Times New Roman"/>
                <a:sym typeface="Times New Roman"/>
              </a:rPr>
              <a:t> ⇔ Y[i] ≤ X[i], ví dụ (0, 3, 2, 1) ≤ (1, 7, 3, 2)</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38"/>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Giải thuật an toàn</a:t>
            </a:r>
            <a:endParaRPr/>
          </a:p>
        </p:txBody>
      </p:sp>
      <p:sp>
        <p:nvSpPr>
          <p:cNvPr id="936" name="Google Shape;936;p38"/>
          <p:cNvSpPr txBox="1"/>
          <p:nvPr>
            <p:ph idx="1" type="body"/>
          </p:nvPr>
        </p:nvSpPr>
        <p:spPr>
          <a:xfrm>
            <a:off x="774145" y="1233824"/>
            <a:ext cx="10579654" cy="4943139"/>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04000"/>
              </a:lnSpc>
              <a:spcBef>
                <a:spcPts val="0"/>
              </a:spcBef>
              <a:spcAft>
                <a:spcPts val="0"/>
              </a:spcAft>
              <a:buClr>
                <a:srgbClr val="0000FF"/>
              </a:buClr>
              <a:buSzPts val="2500"/>
              <a:buNone/>
            </a:pPr>
            <a:r>
              <a:rPr lang="en-US" sz="2500">
                <a:solidFill>
                  <a:srgbClr val="0000FF"/>
                </a:solidFill>
              </a:rPr>
              <a:t>1.</a:t>
            </a:r>
            <a:r>
              <a:rPr lang="en-US" sz="2500"/>
              <a:t> Gọi </a:t>
            </a:r>
            <a:r>
              <a:rPr lang="en-US" sz="2500">
                <a:solidFill>
                  <a:srgbClr val="FF0000"/>
                </a:solidFill>
              </a:rPr>
              <a:t>Work</a:t>
            </a:r>
            <a:r>
              <a:rPr lang="en-US" sz="2500"/>
              <a:t> và </a:t>
            </a:r>
            <a:r>
              <a:rPr lang="en-US" sz="2500">
                <a:solidFill>
                  <a:srgbClr val="FF0000"/>
                </a:solidFill>
              </a:rPr>
              <a:t>Finish</a:t>
            </a:r>
            <a:r>
              <a:rPr lang="en-US" sz="2500"/>
              <a:t> là hai vector độ dài là m và n. Khởi tạo</a:t>
            </a:r>
            <a:endParaRPr sz="2500"/>
          </a:p>
          <a:p>
            <a:pPr indent="158750" lvl="1" marL="285750" rtl="0" algn="just">
              <a:lnSpc>
                <a:spcPct val="104000"/>
              </a:lnSpc>
              <a:spcBef>
                <a:spcPts val="600"/>
              </a:spcBef>
              <a:spcAft>
                <a:spcPts val="0"/>
              </a:spcAft>
              <a:buClr>
                <a:schemeClr val="dk1"/>
              </a:buClr>
              <a:buSzPts val="2500"/>
              <a:buNone/>
            </a:pPr>
            <a:r>
              <a:rPr lang="en-US" sz="2500"/>
              <a:t>	Work       = Available</a:t>
            </a:r>
            <a:endParaRPr/>
          </a:p>
          <a:p>
            <a:pPr indent="158750" lvl="1" marL="285750" rtl="0" algn="just">
              <a:lnSpc>
                <a:spcPct val="104000"/>
              </a:lnSpc>
              <a:spcBef>
                <a:spcPts val="600"/>
              </a:spcBef>
              <a:spcAft>
                <a:spcPts val="0"/>
              </a:spcAft>
              <a:buClr>
                <a:schemeClr val="dk1"/>
              </a:buClr>
              <a:buSzPts val="2500"/>
              <a:buNone/>
            </a:pPr>
            <a:r>
              <a:rPr lang="en-US" sz="2500"/>
              <a:t>	Finish[</a:t>
            </a:r>
            <a:r>
              <a:rPr i="1" lang="en-US" sz="2500"/>
              <a:t>i</a:t>
            </a:r>
            <a:r>
              <a:rPr lang="en-US" sz="2500"/>
              <a:t>] = </a:t>
            </a:r>
            <a:r>
              <a:rPr lang="en-US" sz="2500">
                <a:solidFill>
                  <a:srgbClr val="3333CC"/>
                </a:solidFill>
              </a:rPr>
              <a:t>false</a:t>
            </a:r>
            <a:r>
              <a:rPr lang="en-US" sz="2500"/>
              <a:t>, </a:t>
            </a:r>
            <a:r>
              <a:rPr i="1" lang="en-US" sz="2500"/>
              <a:t>i</a:t>
            </a:r>
            <a:r>
              <a:rPr lang="en-US" sz="2500"/>
              <a:t> = 0, 1, …, </a:t>
            </a:r>
            <a:r>
              <a:rPr i="1" lang="en-US" sz="2500"/>
              <a:t>n</a:t>
            </a:r>
            <a:r>
              <a:rPr lang="en-US" sz="2500"/>
              <a:t>-1</a:t>
            </a:r>
            <a:endParaRPr/>
          </a:p>
          <a:p>
            <a:pPr indent="-228600" lvl="0" marL="228600" rtl="0" algn="just">
              <a:lnSpc>
                <a:spcPct val="104000"/>
              </a:lnSpc>
              <a:spcBef>
                <a:spcPts val="700"/>
              </a:spcBef>
              <a:spcAft>
                <a:spcPts val="0"/>
              </a:spcAft>
              <a:buClr>
                <a:srgbClr val="0000FF"/>
              </a:buClr>
              <a:buSzPts val="2500"/>
              <a:buNone/>
            </a:pPr>
            <a:r>
              <a:rPr lang="en-US" sz="2500">
                <a:solidFill>
                  <a:srgbClr val="0000FF"/>
                </a:solidFill>
              </a:rPr>
              <a:t>2.</a:t>
            </a:r>
            <a:r>
              <a:rPr lang="en-US" sz="2500"/>
              <a:t> Tìm</a:t>
            </a:r>
            <a:r>
              <a:rPr i="1" lang="en-US" sz="2500"/>
              <a:t> i </a:t>
            </a:r>
            <a:r>
              <a:rPr lang="en-US" sz="2500"/>
              <a:t>thỏa </a:t>
            </a:r>
            <a:endParaRPr/>
          </a:p>
          <a:p>
            <a:pPr indent="158750" lvl="1" marL="285750" rtl="0" algn="just">
              <a:lnSpc>
                <a:spcPct val="104000"/>
              </a:lnSpc>
              <a:spcBef>
                <a:spcPts val="600"/>
              </a:spcBef>
              <a:spcAft>
                <a:spcPts val="0"/>
              </a:spcAft>
              <a:buClr>
                <a:schemeClr val="dk1"/>
              </a:buClr>
              <a:buSzPts val="2500"/>
              <a:buNone/>
            </a:pPr>
            <a:r>
              <a:rPr lang="en-US" sz="2500"/>
              <a:t>	(a) Finish[</a:t>
            </a:r>
            <a:r>
              <a:rPr i="1" lang="en-US" sz="2500"/>
              <a:t>i</a:t>
            </a:r>
            <a:r>
              <a:rPr lang="en-US" sz="2500"/>
              <a:t>] = </a:t>
            </a:r>
            <a:r>
              <a:rPr lang="en-US" sz="2500">
                <a:solidFill>
                  <a:srgbClr val="3333CC"/>
                </a:solidFill>
              </a:rPr>
              <a:t>false</a:t>
            </a:r>
            <a:endParaRPr/>
          </a:p>
          <a:p>
            <a:pPr indent="158750" lvl="1" marL="285750" rtl="0" algn="just">
              <a:lnSpc>
                <a:spcPct val="104000"/>
              </a:lnSpc>
              <a:spcBef>
                <a:spcPts val="600"/>
              </a:spcBef>
              <a:spcAft>
                <a:spcPts val="0"/>
              </a:spcAft>
              <a:buClr>
                <a:schemeClr val="dk1"/>
              </a:buClr>
              <a:buSzPts val="2500"/>
              <a:buNone/>
            </a:pPr>
            <a:r>
              <a:rPr lang="en-US" sz="2500"/>
              <a:t>	(b) Need</a:t>
            </a:r>
            <a:r>
              <a:rPr baseline="-25000" i="1" lang="en-US" sz="2500"/>
              <a:t>i</a:t>
            </a:r>
            <a:r>
              <a:rPr i="1" lang="en-US" sz="2500"/>
              <a:t> </a:t>
            </a:r>
            <a:r>
              <a:rPr lang="en-US" sz="2500"/>
              <a:t>  ≤  Work (hàng thứ i của Need)</a:t>
            </a:r>
            <a:endParaRPr/>
          </a:p>
          <a:p>
            <a:pPr indent="158750" lvl="1" marL="285750" rtl="0" algn="just">
              <a:lnSpc>
                <a:spcPct val="104000"/>
              </a:lnSpc>
              <a:spcBef>
                <a:spcPts val="600"/>
              </a:spcBef>
              <a:spcAft>
                <a:spcPts val="0"/>
              </a:spcAft>
              <a:buClr>
                <a:schemeClr val="dk1"/>
              </a:buClr>
              <a:buSzPts val="2500"/>
              <a:buNone/>
            </a:pPr>
            <a:r>
              <a:rPr lang="en-US" sz="2500"/>
              <a:t>Nếu không tồn tại </a:t>
            </a:r>
            <a:r>
              <a:rPr i="1" lang="en-US" sz="2500"/>
              <a:t>i</a:t>
            </a:r>
            <a:r>
              <a:rPr lang="en-US" sz="2500"/>
              <a:t> như vậy, đến bước 4.</a:t>
            </a:r>
            <a:endParaRPr/>
          </a:p>
          <a:p>
            <a:pPr indent="-228600" lvl="0" marL="228600" rtl="0" algn="just">
              <a:lnSpc>
                <a:spcPct val="104000"/>
              </a:lnSpc>
              <a:spcBef>
                <a:spcPts val="700"/>
              </a:spcBef>
              <a:spcAft>
                <a:spcPts val="0"/>
              </a:spcAft>
              <a:buClr>
                <a:srgbClr val="0000FF"/>
              </a:buClr>
              <a:buSzPts val="2500"/>
              <a:buNone/>
            </a:pPr>
            <a:r>
              <a:rPr lang="en-US" sz="2500">
                <a:solidFill>
                  <a:srgbClr val="0000FF"/>
                </a:solidFill>
              </a:rPr>
              <a:t>3.</a:t>
            </a:r>
            <a:r>
              <a:rPr lang="en-US" sz="2500"/>
              <a:t> Work = Work + Allocation</a:t>
            </a:r>
            <a:r>
              <a:rPr baseline="-25000" i="1" lang="en-US" sz="2500"/>
              <a:t>i</a:t>
            </a:r>
            <a:br>
              <a:rPr baseline="-25000" i="1" lang="en-US" sz="2500"/>
            </a:br>
            <a:r>
              <a:rPr lang="en-US" sz="2500"/>
              <a:t>	Finish[</a:t>
            </a:r>
            <a:r>
              <a:rPr i="1" lang="en-US" sz="2500"/>
              <a:t>i</a:t>
            </a:r>
            <a:r>
              <a:rPr lang="en-US" sz="2500"/>
              <a:t>] = </a:t>
            </a:r>
            <a:r>
              <a:rPr lang="en-US" sz="2500">
                <a:solidFill>
                  <a:srgbClr val="3333CC"/>
                </a:solidFill>
              </a:rPr>
              <a:t>true</a:t>
            </a:r>
            <a:br>
              <a:rPr lang="en-US" sz="2500">
                <a:solidFill>
                  <a:srgbClr val="3333CC"/>
                </a:solidFill>
              </a:rPr>
            </a:br>
            <a:r>
              <a:rPr lang="en-US" sz="2500"/>
              <a:t>	quay về bước 2</a:t>
            </a:r>
            <a:endParaRPr/>
          </a:p>
          <a:p>
            <a:pPr indent="-228600" lvl="0" marL="228600" rtl="0" algn="just">
              <a:lnSpc>
                <a:spcPct val="104000"/>
              </a:lnSpc>
              <a:spcBef>
                <a:spcPts val="700"/>
              </a:spcBef>
              <a:spcAft>
                <a:spcPts val="0"/>
              </a:spcAft>
              <a:buClr>
                <a:srgbClr val="0000FF"/>
              </a:buClr>
              <a:buSzPts val="2500"/>
              <a:buNone/>
            </a:pPr>
            <a:r>
              <a:rPr lang="en-US" sz="2500">
                <a:solidFill>
                  <a:srgbClr val="0000FF"/>
                </a:solidFill>
              </a:rPr>
              <a:t>4.</a:t>
            </a:r>
            <a:r>
              <a:rPr lang="en-US" sz="2500"/>
              <a:t> Nếu Finish[</a:t>
            </a:r>
            <a:r>
              <a:rPr i="1" lang="en-US" sz="2500"/>
              <a:t>i</a:t>
            </a:r>
            <a:r>
              <a:rPr lang="en-US" sz="2500"/>
              <a:t>] = </a:t>
            </a:r>
            <a:r>
              <a:rPr lang="en-US" sz="2500">
                <a:solidFill>
                  <a:srgbClr val="3333CC"/>
                </a:solidFill>
              </a:rPr>
              <a:t>true</a:t>
            </a:r>
            <a:r>
              <a:rPr lang="en-US" sz="2500"/>
              <a:t>,</a:t>
            </a:r>
            <a:r>
              <a:rPr i="1" lang="en-US" sz="2500"/>
              <a:t> i </a:t>
            </a:r>
            <a:r>
              <a:rPr lang="en-US" sz="2500"/>
              <a:t>= 1,…, </a:t>
            </a:r>
            <a:r>
              <a:rPr i="1" lang="en-US" sz="2500"/>
              <a:t>n</a:t>
            </a:r>
            <a:r>
              <a:rPr lang="en-US" sz="2500"/>
              <a:t>, thì hệ thống đang ở trạng thái </a:t>
            </a:r>
            <a:r>
              <a:rPr lang="en-US" sz="2500" u="sng"/>
              <a:t>safe</a:t>
            </a:r>
            <a:endParaRPr sz="2500"/>
          </a:p>
        </p:txBody>
      </p:sp>
      <p:sp>
        <p:nvSpPr>
          <p:cNvPr id="937" name="Google Shape;937;p38"/>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938" name="Google Shape;938;p38"/>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p39"/>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Giải thuật Banker - Ví dụ</a:t>
            </a:r>
            <a:endParaRPr/>
          </a:p>
        </p:txBody>
      </p:sp>
      <p:sp>
        <p:nvSpPr>
          <p:cNvPr id="944" name="Google Shape;944;p39"/>
          <p:cNvSpPr txBox="1"/>
          <p:nvPr>
            <p:ph idx="1" type="body"/>
          </p:nvPr>
        </p:nvSpPr>
        <p:spPr>
          <a:xfrm>
            <a:off x="774070" y="1064799"/>
            <a:ext cx="10579800" cy="4943100"/>
          </a:xfrm>
          <a:prstGeom prst="rect">
            <a:avLst/>
          </a:prstGeom>
          <a:noFill/>
          <a:ln>
            <a:noFill/>
          </a:ln>
        </p:spPr>
        <p:txBody>
          <a:bodyPr anchorCtr="0" anchor="t" bIns="45700" lIns="91425" spcFirstLastPara="1" rIns="91425" wrap="square" tIns="45700">
            <a:normAutofit/>
          </a:bodyPr>
          <a:lstStyle/>
          <a:p>
            <a:pPr indent="-228600" lvl="0" marL="228600" rtl="0" algn="just">
              <a:lnSpc>
                <a:spcPct val="130000"/>
              </a:lnSpc>
              <a:spcBef>
                <a:spcPts val="0"/>
              </a:spcBef>
              <a:spcAft>
                <a:spcPts val="0"/>
              </a:spcAft>
              <a:buClr>
                <a:schemeClr val="dk1"/>
              </a:buClr>
              <a:buSzPts val="2600"/>
              <a:buChar char="•"/>
            </a:pPr>
            <a:r>
              <a:rPr lang="en-US" sz="2600"/>
              <a:t>5 tiến trình P0,…,P4</a:t>
            </a:r>
            <a:endParaRPr/>
          </a:p>
          <a:p>
            <a:pPr indent="-228600" lvl="0" marL="228600" rtl="0" algn="just">
              <a:lnSpc>
                <a:spcPct val="130000"/>
              </a:lnSpc>
              <a:spcBef>
                <a:spcPts val="600"/>
              </a:spcBef>
              <a:spcAft>
                <a:spcPts val="0"/>
              </a:spcAft>
              <a:buClr>
                <a:schemeClr val="dk1"/>
              </a:buClr>
              <a:buSzPts val="2600"/>
              <a:buChar char="•"/>
            </a:pPr>
            <a:r>
              <a:rPr lang="en-US" sz="2600"/>
              <a:t>3 loại tài nguyên: </a:t>
            </a:r>
            <a:endParaRPr/>
          </a:p>
          <a:p>
            <a:pPr indent="-228600" lvl="1" marL="685800" rtl="0" algn="just">
              <a:lnSpc>
                <a:spcPct val="130000"/>
              </a:lnSpc>
              <a:spcBef>
                <a:spcPts val="600"/>
              </a:spcBef>
              <a:spcAft>
                <a:spcPts val="0"/>
              </a:spcAft>
              <a:buClr>
                <a:schemeClr val="dk1"/>
              </a:buClr>
              <a:buSzPts val="2160"/>
              <a:buChar char="•"/>
            </a:pPr>
            <a:r>
              <a:rPr lang="en-US"/>
              <a:t>A (10 thực thể), B (5 thực thể), C (7 thực thể)</a:t>
            </a:r>
            <a:endParaRPr/>
          </a:p>
          <a:p>
            <a:pPr indent="-228600" lvl="0" marL="228600" rtl="0" algn="just">
              <a:lnSpc>
                <a:spcPct val="130000"/>
              </a:lnSpc>
              <a:spcBef>
                <a:spcPts val="600"/>
              </a:spcBef>
              <a:spcAft>
                <a:spcPts val="0"/>
              </a:spcAft>
              <a:buClr>
                <a:schemeClr val="dk1"/>
              </a:buClr>
              <a:buSzPts val="2600"/>
              <a:buChar char="•"/>
            </a:pPr>
            <a:r>
              <a:rPr lang="en-US" sz="2600"/>
              <a:t>Sơ đồ cấp phát trong hệ thống tại thời điểm T0</a:t>
            </a:r>
            <a:endParaRPr/>
          </a:p>
        </p:txBody>
      </p:sp>
      <p:sp>
        <p:nvSpPr>
          <p:cNvPr id="945" name="Google Shape;945;p39"/>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946" name="Google Shape;946;p39"/>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947" name="Google Shape;947;p39"/>
          <p:cNvGraphicFramePr/>
          <p:nvPr/>
        </p:nvGraphicFramePr>
        <p:xfrm>
          <a:off x="1130014" y="3496050"/>
          <a:ext cx="3000000" cy="3000000"/>
        </p:xfrm>
        <a:graphic>
          <a:graphicData uri="http://schemas.openxmlformats.org/drawingml/2006/table">
            <a:tbl>
              <a:tblPr bandRow="1" firstRow="1">
                <a:noFill/>
                <a:tableStyleId>{F8A4ABA3-E383-444B-B606-4E79B853FC18}</a:tableStyleId>
              </a:tblPr>
              <a:tblGrid>
                <a:gridCol w="2063475"/>
                <a:gridCol w="687825"/>
                <a:gridCol w="687825"/>
                <a:gridCol w="687825"/>
                <a:gridCol w="687825"/>
                <a:gridCol w="687825"/>
                <a:gridCol w="687825"/>
                <a:gridCol w="687825"/>
                <a:gridCol w="687825"/>
                <a:gridCol w="687825"/>
                <a:gridCol w="695075"/>
                <a:gridCol w="396250"/>
                <a:gridCol w="586750"/>
              </a:tblGrid>
              <a:tr h="348150">
                <a:tc>
                  <a:txBody>
                    <a:bodyPr/>
                    <a:lstStyle/>
                    <a:p>
                      <a:pPr indent="0" lvl="0" marL="0" marR="0" rtl="0" algn="ctr">
                        <a:spcBef>
                          <a:spcPts val="0"/>
                        </a:spcBef>
                        <a:spcAft>
                          <a:spcPts val="0"/>
                        </a:spcAft>
                        <a:buNone/>
                      </a:pPr>
                      <a:r>
                        <a:t/>
                      </a:r>
                      <a:endParaRPr sz="1800" u="none" cap="none" strike="noStrike"/>
                    </a:p>
                  </a:txBody>
                  <a:tcPr marT="45750" marB="45750" marR="91425" marL="91425" anchor="ctr"/>
                </a:tc>
                <a:tc gridSpan="3">
                  <a:txBody>
                    <a:bodyPr/>
                    <a:lstStyle/>
                    <a:p>
                      <a:pPr indent="0" lvl="0" marL="0" marR="0" rtl="0" algn="ctr">
                        <a:spcBef>
                          <a:spcPts val="0"/>
                        </a:spcBef>
                        <a:spcAft>
                          <a:spcPts val="0"/>
                        </a:spcAft>
                        <a:buNone/>
                      </a:pPr>
                      <a:r>
                        <a:rPr lang="en-US" sz="1800" u="none" cap="none" strike="noStrike">
                          <a:solidFill>
                            <a:schemeClr val="dk1"/>
                          </a:solidFill>
                          <a:latin typeface="Arial"/>
                          <a:ea typeface="Arial"/>
                          <a:cs typeface="Arial"/>
                          <a:sym typeface="Arial"/>
                        </a:rPr>
                        <a:t>Allocation</a:t>
                      </a:r>
                      <a:endParaRPr/>
                    </a:p>
                  </a:txBody>
                  <a:tcPr marT="45750" marB="45750" marR="91425" marL="91425" anchor="ctr"/>
                </a:tc>
                <a:tc hMerge="1"/>
                <a:tc hMerge="1"/>
                <a:tc gridSpan="3">
                  <a:txBody>
                    <a:bodyPr/>
                    <a:lstStyle/>
                    <a:p>
                      <a:pPr indent="0" lvl="0" marL="0" marR="0" rtl="0" algn="ctr">
                        <a:spcBef>
                          <a:spcPts val="0"/>
                        </a:spcBef>
                        <a:spcAft>
                          <a:spcPts val="0"/>
                        </a:spcAft>
                        <a:buNone/>
                      </a:pPr>
                      <a:r>
                        <a:rPr lang="en-US" sz="1800" u="none" cap="none" strike="noStrike">
                          <a:solidFill>
                            <a:schemeClr val="dk1"/>
                          </a:solidFill>
                          <a:latin typeface="Arial"/>
                          <a:ea typeface="Arial"/>
                          <a:cs typeface="Arial"/>
                          <a:sym typeface="Arial"/>
                        </a:rPr>
                        <a:t>Max</a:t>
                      </a:r>
                      <a:endParaRPr/>
                    </a:p>
                  </a:txBody>
                  <a:tcPr marT="45750" marB="45750" marR="91425" marL="91425" anchor="ctr"/>
                </a:tc>
                <a:tc hMerge="1"/>
                <a:tc hMerge="1"/>
                <a:tc gridSpan="3">
                  <a:txBody>
                    <a:bodyPr/>
                    <a:lstStyle/>
                    <a:p>
                      <a:pPr indent="0" lvl="0" marL="0" marR="0" rtl="0" algn="ctr">
                        <a:spcBef>
                          <a:spcPts val="0"/>
                        </a:spcBef>
                        <a:spcAft>
                          <a:spcPts val="0"/>
                        </a:spcAft>
                        <a:buNone/>
                      </a:pPr>
                      <a:r>
                        <a:rPr lang="en-US" sz="1800" u="none" cap="none" strike="noStrike">
                          <a:solidFill>
                            <a:schemeClr val="dk1"/>
                          </a:solidFill>
                          <a:latin typeface="Arial"/>
                          <a:ea typeface="Arial"/>
                          <a:cs typeface="Arial"/>
                          <a:sym typeface="Arial"/>
                        </a:rPr>
                        <a:t>Available</a:t>
                      </a:r>
                      <a:endParaRPr/>
                    </a:p>
                  </a:txBody>
                  <a:tcPr marT="45750" marB="45750" marR="91425" marL="91425" anchor="ctr"/>
                </a:tc>
                <a:tc hMerge="1"/>
                <a:tc hMerge="1"/>
                <a:tc gridSpan="3">
                  <a:txBody>
                    <a:bodyPr/>
                    <a:lstStyle/>
                    <a:p>
                      <a:pPr indent="0" lvl="0" marL="0" marR="0" rtl="0" algn="ctr">
                        <a:spcBef>
                          <a:spcPts val="0"/>
                        </a:spcBef>
                        <a:spcAft>
                          <a:spcPts val="0"/>
                        </a:spcAft>
                        <a:buNone/>
                      </a:pPr>
                      <a:r>
                        <a:rPr lang="en-US" sz="1800" u="none" cap="none" strike="noStrike">
                          <a:solidFill>
                            <a:schemeClr val="dk1"/>
                          </a:solidFill>
                          <a:latin typeface="Arial"/>
                          <a:ea typeface="Arial"/>
                          <a:cs typeface="Arial"/>
                          <a:sym typeface="Arial"/>
                        </a:rPr>
                        <a:t>Need</a:t>
                      </a:r>
                      <a:endParaRPr/>
                    </a:p>
                  </a:txBody>
                  <a:tcPr marT="45750" marB="45750" marR="91425" marL="91425" anchor="ctr"/>
                </a:tc>
                <a:tc hMerge="1"/>
                <a:tc hMerge="1"/>
              </a:tr>
              <a:tr h="386550">
                <a:tc>
                  <a:txBody>
                    <a:bodyPr/>
                    <a:lstStyle/>
                    <a:p>
                      <a:pPr indent="0" lvl="0" marL="0" marR="0" rtl="0" algn="ctr">
                        <a:spcBef>
                          <a:spcPts val="0"/>
                        </a:spcBef>
                        <a:spcAft>
                          <a:spcPts val="0"/>
                        </a:spcAft>
                        <a:buNone/>
                      </a:pPr>
                      <a:r>
                        <a:t/>
                      </a:r>
                      <a:endParaRPr sz="1800" u="none" cap="none" strike="noStrike"/>
                    </a:p>
                  </a:txBody>
                  <a:tcPr marT="45750" marB="45750" marR="91425" marL="91425" anchor="ctr"/>
                </a:tc>
                <a:tc>
                  <a:txBody>
                    <a:bodyPr/>
                    <a:lstStyle/>
                    <a:p>
                      <a:pPr indent="0" lvl="0" marL="0" marR="0" rtl="0" algn="ctr">
                        <a:spcBef>
                          <a:spcPts val="0"/>
                        </a:spcBef>
                        <a:spcAft>
                          <a:spcPts val="0"/>
                        </a:spcAft>
                        <a:buNone/>
                      </a:pPr>
                      <a:r>
                        <a:rPr lang="en-US" sz="1800" u="none" cap="none" strike="noStrike">
                          <a:solidFill>
                            <a:schemeClr val="dk1"/>
                          </a:solidFill>
                          <a:latin typeface="Times New Roman"/>
                          <a:ea typeface="Times New Roman"/>
                          <a:cs typeface="Times New Roman"/>
                          <a:sym typeface="Times New Roman"/>
                        </a:rPr>
                        <a:t>A</a:t>
                      </a:r>
                      <a:endParaRPr/>
                    </a:p>
                  </a:txBody>
                  <a:tcPr marT="45750" marB="45750" marR="91425" marL="91425" anchor="ctr"/>
                </a:tc>
                <a:tc>
                  <a:txBody>
                    <a:bodyPr/>
                    <a:lstStyle/>
                    <a:p>
                      <a:pPr indent="0" lvl="0" marL="0" marR="0" rtl="0" algn="ctr">
                        <a:spcBef>
                          <a:spcPts val="0"/>
                        </a:spcBef>
                        <a:spcAft>
                          <a:spcPts val="0"/>
                        </a:spcAft>
                        <a:buNone/>
                      </a:pPr>
                      <a:r>
                        <a:rPr lang="en-US" sz="1800" u="none" cap="none" strike="noStrike">
                          <a:solidFill>
                            <a:schemeClr val="dk1"/>
                          </a:solidFill>
                          <a:latin typeface="Times New Roman"/>
                          <a:ea typeface="Times New Roman"/>
                          <a:cs typeface="Times New Roman"/>
                          <a:sym typeface="Times New Roman"/>
                        </a:rPr>
                        <a:t>B</a:t>
                      </a:r>
                      <a:endParaRPr/>
                    </a:p>
                  </a:txBody>
                  <a:tcPr marT="45750" marB="45750" marR="91425" marL="91425" anchor="ctr"/>
                </a:tc>
                <a:tc>
                  <a:txBody>
                    <a:bodyPr/>
                    <a:lstStyle/>
                    <a:p>
                      <a:pPr indent="0" lvl="0" marL="0" marR="0" rtl="0" algn="ctr">
                        <a:spcBef>
                          <a:spcPts val="0"/>
                        </a:spcBef>
                        <a:spcAft>
                          <a:spcPts val="0"/>
                        </a:spcAft>
                        <a:buNone/>
                      </a:pPr>
                      <a:r>
                        <a:rPr lang="en-US" sz="1800" u="none" cap="none" strike="noStrike">
                          <a:solidFill>
                            <a:schemeClr val="dk1"/>
                          </a:solidFill>
                          <a:latin typeface="Times New Roman"/>
                          <a:ea typeface="Times New Roman"/>
                          <a:cs typeface="Times New Roman"/>
                          <a:sym typeface="Times New Roman"/>
                        </a:rPr>
                        <a:t>C</a:t>
                      </a:r>
                      <a:endParaRPr/>
                    </a:p>
                  </a:txBody>
                  <a:tcPr marT="45750" marB="45750" marR="91425" marL="91425" anchor="ctr"/>
                </a:tc>
                <a:tc>
                  <a:txBody>
                    <a:bodyPr/>
                    <a:lstStyle/>
                    <a:p>
                      <a:pPr indent="0" lvl="0" marL="0" marR="0" rtl="0" algn="ctr">
                        <a:spcBef>
                          <a:spcPts val="0"/>
                        </a:spcBef>
                        <a:spcAft>
                          <a:spcPts val="0"/>
                        </a:spcAft>
                        <a:buNone/>
                      </a:pPr>
                      <a:r>
                        <a:rPr lang="en-US" sz="1800" u="none" cap="none" strike="noStrike">
                          <a:solidFill>
                            <a:schemeClr val="dk1"/>
                          </a:solidFill>
                          <a:latin typeface="Times New Roman"/>
                          <a:ea typeface="Times New Roman"/>
                          <a:cs typeface="Times New Roman"/>
                          <a:sym typeface="Times New Roman"/>
                        </a:rPr>
                        <a:t>A</a:t>
                      </a:r>
                      <a:endParaRPr/>
                    </a:p>
                  </a:txBody>
                  <a:tcPr marT="45750" marB="45750" marR="91425" marL="91425" anchor="ctr"/>
                </a:tc>
                <a:tc>
                  <a:txBody>
                    <a:bodyPr/>
                    <a:lstStyle/>
                    <a:p>
                      <a:pPr indent="0" lvl="0" marL="0" marR="0" rtl="0" algn="ctr">
                        <a:spcBef>
                          <a:spcPts val="0"/>
                        </a:spcBef>
                        <a:spcAft>
                          <a:spcPts val="0"/>
                        </a:spcAft>
                        <a:buNone/>
                      </a:pPr>
                      <a:r>
                        <a:rPr lang="en-US" sz="1800" u="none" cap="none" strike="noStrike">
                          <a:solidFill>
                            <a:schemeClr val="dk1"/>
                          </a:solidFill>
                          <a:latin typeface="Times New Roman"/>
                          <a:ea typeface="Times New Roman"/>
                          <a:cs typeface="Times New Roman"/>
                          <a:sym typeface="Times New Roman"/>
                        </a:rPr>
                        <a:t>B</a:t>
                      </a:r>
                      <a:endParaRPr/>
                    </a:p>
                  </a:txBody>
                  <a:tcPr marT="45750" marB="45750" marR="91425" marL="91425" anchor="ctr"/>
                </a:tc>
                <a:tc>
                  <a:txBody>
                    <a:bodyPr/>
                    <a:lstStyle/>
                    <a:p>
                      <a:pPr indent="0" lvl="0" marL="0" marR="0" rtl="0" algn="ctr">
                        <a:spcBef>
                          <a:spcPts val="0"/>
                        </a:spcBef>
                        <a:spcAft>
                          <a:spcPts val="0"/>
                        </a:spcAft>
                        <a:buNone/>
                      </a:pPr>
                      <a:r>
                        <a:rPr lang="en-US" sz="1800" u="none" cap="none" strike="noStrike">
                          <a:solidFill>
                            <a:schemeClr val="dk1"/>
                          </a:solidFill>
                          <a:latin typeface="Times New Roman"/>
                          <a:ea typeface="Times New Roman"/>
                          <a:cs typeface="Times New Roman"/>
                          <a:sym typeface="Times New Roman"/>
                        </a:rPr>
                        <a:t>C</a:t>
                      </a:r>
                      <a:endParaRPr/>
                    </a:p>
                  </a:txBody>
                  <a:tcPr marT="45750" marB="45750" marR="91425" marL="91425" anchor="ctr"/>
                </a:tc>
                <a:tc>
                  <a:txBody>
                    <a:bodyPr/>
                    <a:lstStyle/>
                    <a:p>
                      <a:pPr indent="0" lvl="0" marL="0" marR="0" rtl="0" algn="ctr">
                        <a:spcBef>
                          <a:spcPts val="0"/>
                        </a:spcBef>
                        <a:spcAft>
                          <a:spcPts val="0"/>
                        </a:spcAft>
                        <a:buNone/>
                      </a:pPr>
                      <a:r>
                        <a:rPr lang="en-US" sz="1800" u="none" cap="none" strike="noStrike">
                          <a:solidFill>
                            <a:schemeClr val="dk1"/>
                          </a:solidFill>
                          <a:latin typeface="Times New Roman"/>
                          <a:ea typeface="Times New Roman"/>
                          <a:cs typeface="Times New Roman"/>
                          <a:sym typeface="Times New Roman"/>
                        </a:rPr>
                        <a:t>A</a:t>
                      </a:r>
                      <a:endParaRPr/>
                    </a:p>
                  </a:txBody>
                  <a:tcPr marT="45750" marB="45750" marR="91425" marL="91425" anchor="ctr"/>
                </a:tc>
                <a:tc>
                  <a:txBody>
                    <a:bodyPr/>
                    <a:lstStyle/>
                    <a:p>
                      <a:pPr indent="0" lvl="0" marL="0" marR="0" rtl="0" algn="ctr">
                        <a:spcBef>
                          <a:spcPts val="0"/>
                        </a:spcBef>
                        <a:spcAft>
                          <a:spcPts val="0"/>
                        </a:spcAft>
                        <a:buNone/>
                      </a:pPr>
                      <a:r>
                        <a:rPr lang="en-US" sz="1800" u="none" cap="none" strike="noStrike">
                          <a:solidFill>
                            <a:schemeClr val="dk1"/>
                          </a:solidFill>
                          <a:latin typeface="Times New Roman"/>
                          <a:ea typeface="Times New Roman"/>
                          <a:cs typeface="Times New Roman"/>
                          <a:sym typeface="Times New Roman"/>
                        </a:rPr>
                        <a:t>B</a:t>
                      </a:r>
                      <a:endParaRPr/>
                    </a:p>
                  </a:txBody>
                  <a:tcPr marT="45750" marB="45750" marR="91425" marL="91425" anchor="ctr"/>
                </a:tc>
                <a:tc>
                  <a:txBody>
                    <a:bodyPr/>
                    <a:lstStyle/>
                    <a:p>
                      <a:pPr indent="0" lvl="0" marL="0" marR="0" rtl="0" algn="ctr">
                        <a:spcBef>
                          <a:spcPts val="0"/>
                        </a:spcBef>
                        <a:spcAft>
                          <a:spcPts val="0"/>
                        </a:spcAft>
                        <a:buNone/>
                      </a:pPr>
                      <a:r>
                        <a:rPr lang="en-US" sz="1800" u="none" cap="none" strike="noStrike">
                          <a:solidFill>
                            <a:schemeClr val="dk1"/>
                          </a:solidFill>
                          <a:latin typeface="Times New Roman"/>
                          <a:ea typeface="Times New Roman"/>
                          <a:cs typeface="Times New Roman"/>
                          <a:sym typeface="Times New Roman"/>
                        </a:rPr>
                        <a:t>C</a:t>
                      </a:r>
                      <a:endParaRPr/>
                    </a:p>
                  </a:txBody>
                  <a:tcPr marT="45750" marB="45750" marR="91425" marL="91425" anchor="ctr"/>
                </a:tc>
                <a:tc>
                  <a:txBody>
                    <a:bodyPr/>
                    <a:lstStyle/>
                    <a:p>
                      <a:pPr indent="0" lvl="0" marL="0" marR="0" rtl="0" algn="ctr">
                        <a:spcBef>
                          <a:spcPts val="0"/>
                        </a:spcBef>
                        <a:spcAft>
                          <a:spcPts val="0"/>
                        </a:spcAft>
                        <a:buNone/>
                      </a:pPr>
                      <a:r>
                        <a:rPr lang="en-US" sz="1800" u="none" cap="none" strike="noStrike">
                          <a:solidFill>
                            <a:schemeClr val="dk1"/>
                          </a:solidFill>
                          <a:latin typeface="Times New Roman"/>
                          <a:ea typeface="Times New Roman"/>
                          <a:cs typeface="Times New Roman"/>
                          <a:sym typeface="Times New Roman"/>
                        </a:rPr>
                        <a:t>A</a:t>
                      </a:r>
                      <a:endParaRPr/>
                    </a:p>
                  </a:txBody>
                  <a:tcPr marT="45750" marB="45750" marR="91425" marL="91425" anchor="ctr"/>
                </a:tc>
                <a:tc>
                  <a:txBody>
                    <a:bodyPr/>
                    <a:lstStyle/>
                    <a:p>
                      <a:pPr indent="0" lvl="0" marL="0" marR="0" rtl="0" algn="ctr">
                        <a:spcBef>
                          <a:spcPts val="0"/>
                        </a:spcBef>
                        <a:spcAft>
                          <a:spcPts val="0"/>
                        </a:spcAft>
                        <a:buNone/>
                      </a:pPr>
                      <a:r>
                        <a:rPr lang="en-US" sz="1800" u="none" cap="none" strike="noStrike">
                          <a:solidFill>
                            <a:schemeClr val="dk1"/>
                          </a:solidFill>
                          <a:latin typeface="Times New Roman"/>
                          <a:ea typeface="Times New Roman"/>
                          <a:cs typeface="Times New Roman"/>
                          <a:sym typeface="Times New Roman"/>
                        </a:rPr>
                        <a:t>B</a:t>
                      </a:r>
                      <a:endParaRPr/>
                    </a:p>
                  </a:txBody>
                  <a:tcPr marT="45750" marB="45750" marR="91425" marL="91425" anchor="ctr"/>
                </a:tc>
                <a:tc>
                  <a:txBody>
                    <a:bodyPr/>
                    <a:lstStyle/>
                    <a:p>
                      <a:pPr indent="0" lvl="0" marL="0" marR="0" rtl="0" algn="ctr">
                        <a:spcBef>
                          <a:spcPts val="0"/>
                        </a:spcBef>
                        <a:spcAft>
                          <a:spcPts val="0"/>
                        </a:spcAft>
                        <a:buNone/>
                      </a:pPr>
                      <a:r>
                        <a:rPr lang="en-US" sz="1800" u="none" cap="none" strike="noStrike">
                          <a:solidFill>
                            <a:schemeClr val="dk1"/>
                          </a:solidFill>
                          <a:latin typeface="Times New Roman"/>
                          <a:ea typeface="Times New Roman"/>
                          <a:cs typeface="Times New Roman"/>
                          <a:sym typeface="Times New Roman"/>
                        </a:rPr>
                        <a:t>C</a:t>
                      </a:r>
                      <a:endParaRPr/>
                    </a:p>
                  </a:txBody>
                  <a:tcPr marT="45750" marB="45750" marR="91425" marL="91425" anchor="ctr"/>
                </a:tc>
              </a:tr>
              <a:tr h="386550">
                <a:tc>
                  <a:txBody>
                    <a:bodyPr/>
                    <a:lstStyle/>
                    <a:p>
                      <a:pPr indent="0" lvl="0" marL="0" marR="0" rtl="0" algn="ctr">
                        <a:spcBef>
                          <a:spcPts val="0"/>
                        </a:spcBef>
                        <a:spcAft>
                          <a:spcPts val="0"/>
                        </a:spcAft>
                        <a:buNone/>
                      </a:pPr>
                      <a:r>
                        <a:rPr lang="en-US" sz="1800" u="none" cap="none" strike="noStrike">
                          <a:solidFill>
                            <a:schemeClr val="dk1"/>
                          </a:solidFill>
                        </a:rPr>
                        <a:t>P0</a:t>
                      </a:r>
                      <a:endParaRPr sz="1800" u="none" cap="none" strike="noStrike">
                        <a:solidFill>
                          <a:schemeClr val="dk1"/>
                        </a:solidFill>
                      </a:endParaRPr>
                    </a:p>
                  </a:txBody>
                  <a:tcPr marT="45750" marB="45750" marR="91425" marL="91425" anchor="ctr"/>
                </a:tc>
                <a:tc>
                  <a:txBody>
                    <a:bodyPr/>
                    <a:lstStyle/>
                    <a:p>
                      <a:pPr indent="0" lvl="0" marL="0" marR="0" rtl="0" algn="ctr">
                        <a:spcBef>
                          <a:spcPts val="0"/>
                        </a:spcBef>
                        <a:spcAft>
                          <a:spcPts val="0"/>
                        </a:spcAft>
                        <a:buNone/>
                      </a:pPr>
                      <a:r>
                        <a:rPr lang="en-US" sz="1800" u="none" cap="none" strike="noStrike">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rPr lang="en-US" sz="1800" u="none" cap="none" strike="noStrike">
                          <a:solidFill>
                            <a:schemeClr val="dk1"/>
                          </a:solidFill>
                        </a:rPr>
                        <a:t>1</a:t>
                      </a:r>
                      <a:endParaRPr/>
                    </a:p>
                  </a:txBody>
                  <a:tcPr marT="45750" marB="45750" marR="91425" marL="91425" anchor="ctr"/>
                </a:tc>
                <a:tc>
                  <a:txBody>
                    <a:bodyPr/>
                    <a:lstStyle/>
                    <a:p>
                      <a:pPr indent="0" lvl="0" marL="0" marR="0" rtl="0" algn="ctr">
                        <a:spcBef>
                          <a:spcPts val="0"/>
                        </a:spcBef>
                        <a:spcAft>
                          <a:spcPts val="0"/>
                        </a:spcAft>
                        <a:buNone/>
                      </a:pPr>
                      <a:r>
                        <a:rPr lang="en-US" sz="1800" u="none" cap="none" strike="noStrike">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rPr lang="en-US" sz="1800" u="none" cap="none" strike="noStrike">
                          <a:solidFill>
                            <a:schemeClr val="dk1"/>
                          </a:solidFill>
                        </a:rPr>
                        <a:t>7</a:t>
                      </a:r>
                      <a:endParaRPr/>
                    </a:p>
                  </a:txBody>
                  <a:tcPr marT="45750" marB="45750" marR="91425" marL="91425" anchor="ctr"/>
                </a:tc>
                <a:tc>
                  <a:txBody>
                    <a:bodyPr/>
                    <a:lstStyle/>
                    <a:p>
                      <a:pPr indent="0" lvl="0" marL="0" marR="0" rtl="0" algn="ctr">
                        <a:spcBef>
                          <a:spcPts val="0"/>
                        </a:spcBef>
                        <a:spcAft>
                          <a:spcPts val="0"/>
                        </a:spcAft>
                        <a:buNone/>
                      </a:pPr>
                      <a:r>
                        <a:rPr lang="en-US" sz="1800" u="none" cap="none" strike="noStrike">
                          <a:solidFill>
                            <a:schemeClr val="dk1"/>
                          </a:solidFill>
                        </a:rPr>
                        <a:t>5</a:t>
                      </a:r>
                      <a:endParaRPr/>
                    </a:p>
                  </a:txBody>
                  <a:tcPr marT="45750" marB="45750" marR="91425" marL="91425" anchor="ctr"/>
                </a:tc>
                <a:tc>
                  <a:txBody>
                    <a:bodyPr/>
                    <a:lstStyle/>
                    <a:p>
                      <a:pPr indent="0" lvl="0" marL="0" marR="0" rtl="0" algn="ctr">
                        <a:spcBef>
                          <a:spcPts val="0"/>
                        </a:spcBef>
                        <a:spcAft>
                          <a:spcPts val="0"/>
                        </a:spcAft>
                        <a:buNone/>
                      </a:pPr>
                      <a:r>
                        <a:rPr lang="en-US" sz="1800" u="none" cap="none" strike="noStrike">
                          <a:solidFill>
                            <a:schemeClr val="dk1"/>
                          </a:solidFill>
                        </a:rPr>
                        <a:t>3</a:t>
                      </a:r>
                      <a:endParaRPr/>
                    </a:p>
                  </a:txBody>
                  <a:tcPr marT="45750" marB="45750" marR="91425" marL="91425" anchor="ctr"/>
                </a:tc>
                <a:tc>
                  <a:txBody>
                    <a:bodyPr/>
                    <a:lstStyle/>
                    <a:p>
                      <a:pPr indent="0" lvl="0" marL="0" marR="0" rtl="0" algn="l">
                        <a:spcBef>
                          <a:spcPts val="0"/>
                        </a:spcBef>
                        <a:spcAft>
                          <a:spcPts val="0"/>
                        </a:spcAft>
                        <a:buNone/>
                      </a:pPr>
                      <a:r>
                        <a:rPr lang="en-US" sz="1800" u="none" cap="none" strike="noStrike"/>
                        <a:t>3</a:t>
                      </a:r>
                      <a:endParaRPr/>
                    </a:p>
                  </a:txBody>
                  <a:tcPr marT="45750" marB="45750" marR="91425" marL="91425" anchor="ctr"/>
                </a:tc>
                <a:tc>
                  <a:txBody>
                    <a:bodyPr/>
                    <a:lstStyle/>
                    <a:p>
                      <a:pPr indent="0" lvl="0" marL="0" marR="0" rtl="0" algn="l">
                        <a:spcBef>
                          <a:spcPts val="0"/>
                        </a:spcBef>
                        <a:spcAft>
                          <a:spcPts val="0"/>
                        </a:spcAft>
                        <a:buNone/>
                      </a:pPr>
                      <a:r>
                        <a:rPr lang="en-US" sz="1800"/>
                        <a:t>3</a:t>
                      </a:r>
                      <a:endParaRPr/>
                    </a:p>
                  </a:txBody>
                  <a:tcPr marT="45750" marB="45750" marR="91425" marL="91425" anchor="ctr"/>
                </a:tc>
                <a:tc>
                  <a:txBody>
                    <a:bodyPr/>
                    <a:lstStyle/>
                    <a:p>
                      <a:pPr indent="0" lvl="0" marL="0" marR="0" rtl="0" algn="l">
                        <a:spcBef>
                          <a:spcPts val="0"/>
                        </a:spcBef>
                        <a:spcAft>
                          <a:spcPts val="0"/>
                        </a:spcAft>
                        <a:buNone/>
                      </a:pPr>
                      <a:r>
                        <a:rPr lang="en-US" sz="1800"/>
                        <a:t>2</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7</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4</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3</a:t>
                      </a:r>
                      <a:endParaRPr/>
                    </a:p>
                  </a:txBody>
                  <a:tcPr marT="45750" marB="45750" marR="91425" marL="91425" anchor="ctr"/>
                </a:tc>
              </a:tr>
              <a:tr h="386550">
                <a:tc>
                  <a:txBody>
                    <a:bodyPr/>
                    <a:lstStyle/>
                    <a:p>
                      <a:pPr indent="0" lvl="0" marL="0" marR="0" rtl="0" algn="ctr">
                        <a:spcBef>
                          <a:spcPts val="0"/>
                        </a:spcBef>
                        <a:spcAft>
                          <a:spcPts val="0"/>
                        </a:spcAft>
                        <a:buNone/>
                      </a:pPr>
                      <a:r>
                        <a:rPr lang="en-US" sz="1800">
                          <a:solidFill>
                            <a:schemeClr val="dk1"/>
                          </a:solidFill>
                        </a:rPr>
                        <a:t>P1</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2</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3</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2</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2</a:t>
                      </a:r>
                      <a:endParaRPr/>
                    </a:p>
                  </a:txBody>
                  <a:tcPr marT="45750" marB="45750" marR="91425" marL="91425" anchor="ctr"/>
                </a:tc>
                <a:tc>
                  <a:txBody>
                    <a:bodyPr/>
                    <a:lstStyle/>
                    <a:p>
                      <a:pPr indent="0" lvl="0" marL="0" marR="0" rtl="0" algn="l">
                        <a:spcBef>
                          <a:spcPts val="0"/>
                        </a:spcBef>
                        <a:spcAft>
                          <a:spcPts val="0"/>
                        </a:spcAft>
                        <a:buNone/>
                      </a:pPr>
                      <a:r>
                        <a:t/>
                      </a:r>
                      <a:endParaRPr sz="1800"/>
                    </a:p>
                  </a:txBody>
                  <a:tcPr marT="45750" marB="45750" marR="91425" marL="91425" anchor="ctr"/>
                </a:tc>
                <a:tc>
                  <a:txBody>
                    <a:bodyPr/>
                    <a:lstStyle/>
                    <a:p>
                      <a:pPr indent="0" lvl="0" marL="0" marR="0" rtl="0" algn="l">
                        <a:spcBef>
                          <a:spcPts val="0"/>
                        </a:spcBef>
                        <a:spcAft>
                          <a:spcPts val="0"/>
                        </a:spcAft>
                        <a:buNone/>
                      </a:pPr>
                      <a:r>
                        <a:t/>
                      </a:r>
                      <a:endParaRPr sz="1800"/>
                    </a:p>
                  </a:txBody>
                  <a:tcPr marT="45750" marB="45750" marR="91425" marL="91425" anchor="ctr"/>
                </a:tc>
                <a:tc>
                  <a:txBody>
                    <a:bodyPr/>
                    <a:lstStyle/>
                    <a:p>
                      <a:pPr indent="0" lvl="0" marL="0" marR="0" rtl="0" algn="l">
                        <a:spcBef>
                          <a:spcPts val="0"/>
                        </a:spcBef>
                        <a:spcAft>
                          <a:spcPts val="0"/>
                        </a:spcAft>
                        <a:buNone/>
                      </a:pPr>
                      <a:r>
                        <a:t/>
                      </a:r>
                      <a:endParaRPr sz="1800"/>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1</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2</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2</a:t>
                      </a:r>
                      <a:endParaRPr/>
                    </a:p>
                  </a:txBody>
                  <a:tcPr marT="45750" marB="45750" marR="91425" marL="91425" anchor="ctr"/>
                </a:tc>
              </a:tr>
              <a:tr h="386550">
                <a:tc>
                  <a:txBody>
                    <a:bodyPr/>
                    <a:lstStyle/>
                    <a:p>
                      <a:pPr indent="0" lvl="0" marL="0" marR="0" rtl="0" algn="ctr">
                        <a:spcBef>
                          <a:spcPts val="0"/>
                        </a:spcBef>
                        <a:spcAft>
                          <a:spcPts val="0"/>
                        </a:spcAft>
                        <a:buNone/>
                      </a:pPr>
                      <a:r>
                        <a:rPr lang="en-US" sz="1800">
                          <a:solidFill>
                            <a:schemeClr val="dk1"/>
                          </a:solidFill>
                        </a:rPr>
                        <a:t>P2</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3</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2</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9</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2</a:t>
                      </a:r>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6</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r>
              <a:tr h="386550">
                <a:tc>
                  <a:txBody>
                    <a:bodyPr/>
                    <a:lstStyle/>
                    <a:p>
                      <a:pPr indent="0" lvl="0" marL="0" marR="0" rtl="0" algn="ctr">
                        <a:spcBef>
                          <a:spcPts val="0"/>
                        </a:spcBef>
                        <a:spcAft>
                          <a:spcPts val="0"/>
                        </a:spcAft>
                        <a:buNone/>
                      </a:pPr>
                      <a:r>
                        <a:rPr lang="en-US" sz="1800">
                          <a:solidFill>
                            <a:schemeClr val="dk1"/>
                          </a:solidFill>
                        </a:rPr>
                        <a:t>P3</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2</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1</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1</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2</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2</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2</a:t>
                      </a:r>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1</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1</a:t>
                      </a:r>
                      <a:endParaRPr/>
                    </a:p>
                  </a:txBody>
                  <a:tcPr marT="45750" marB="45750" marR="91425" marL="91425" anchor="ctr"/>
                </a:tc>
              </a:tr>
              <a:tr h="386550">
                <a:tc>
                  <a:txBody>
                    <a:bodyPr/>
                    <a:lstStyle/>
                    <a:p>
                      <a:pPr indent="0" lvl="0" marL="0" marR="0" rtl="0" algn="ctr">
                        <a:spcBef>
                          <a:spcPts val="0"/>
                        </a:spcBef>
                        <a:spcAft>
                          <a:spcPts val="0"/>
                        </a:spcAft>
                        <a:buNone/>
                      </a:pPr>
                      <a:r>
                        <a:rPr lang="en-US" sz="1800">
                          <a:solidFill>
                            <a:schemeClr val="dk1"/>
                          </a:solidFill>
                        </a:rPr>
                        <a:t>P4</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2</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4</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3</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3</a:t>
                      </a:r>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4</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3</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1</a:t>
                      </a:r>
                      <a:endParaRPr/>
                    </a:p>
                  </a:txBody>
                  <a:tcPr marT="45750" marB="45750" marR="91425" marL="91425" anchor="ct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4"/>
          <p:cNvSpPr txBox="1"/>
          <p:nvPr>
            <p:ph idx="12" type="sldNum"/>
          </p:nvPr>
        </p:nvSpPr>
        <p:spPr>
          <a:xfrm>
            <a:off x="11899392" y="6542216"/>
            <a:ext cx="292608" cy="3157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636" name="Google Shape;636;p4"/>
          <p:cNvSpPr txBox="1"/>
          <p:nvPr>
            <p:ph idx="1" type="body"/>
          </p:nvPr>
        </p:nvSpPr>
        <p:spPr>
          <a:xfrm>
            <a:off x="1470929" y="2095027"/>
            <a:ext cx="7918398" cy="88465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F7FF"/>
              </a:buClr>
              <a:buSzPts val="4400"/>
              <a:buNone/>
            </a:pPr>
            <a:r>
              <a:rPr lang="en-US"/>
              <a:t>Vấn đề deadlock</a:t>
            </a:r>
            <a:endParaRPr/>
          </a:p>
        </p:txBody>
      </p:sp>
      <p:sp>
        <p:nvSpPr>
          <p:cNvPr id="637" name="Google Shape;637;p4"/>
          <p:cNvSpPr txBox="1"/>
          <p:nvPr>
            <p:ph idx="2" type="body"/>
          </p:nvPr>
        </p:nvSpPr>
        <p:spPr>
          <a:xfrm>
            <a:off x="1470930" y="3169159"/>
            <a:ext cx="8913813" cy="6951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None/>
            </a:pPr>
            <a:r>
              <a:t/>
            </a:r>
            <a:endParaRPr sz="2800"/>
          </a:p>
        </p:txBody>
      </p:sp>
      <p:sp>
        <p:nvSpPr>
          <p:cNvPr id="638" name="Google Shape;638;p4"/>
          <p:cNvSpPr txBox="1"/>
          <p:nvPr>
            <p:ph idx="3" type="body"/>
          </p:nvPr>
        </p:nvSpPr>
        <p:spPr>
          <a:xfrm>
            <a:off x="1470930" y="4137397"/>
            <a:ext cx="7147030" cy="916698"/>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rgbClr val="F2F2F2"/>
              </a:buClr>
              <a:buSzPts val="1000"/>
              <a:buNone/>
            </a:pPr>
            <a:r>
              <a:t/>
            </a:r>
            <a:endParaRPr/>
          </a:p>
        </p:txBody>
      </p:sp>
      <p:sp>
        <p:nvSpPr>
          <p:cNvPr id="639" name="Google Shape;639;p4"/>
          <p:cNvSpPr txBox="1"/>
          <p:nvPr>
            <p:ph idx="4" type="body"/>
          </p:nvPr>
        </p:nvSpPr>
        <p:spPr>
          <a:xfrm>
            <a:off x="8896576" y="5231902"/>
            <a:ext cx="2521280" cy="1577819"/>
          </a:xfrm>
          <a:prstGeom prst="rect">
            <a:avLst/>
          </a:prstGeom>
          <a:noFill/>
          <a:ln>
            <a:noFill/>
          </a:ln>
        </p:spPr>
        <p:txBody>
          <a:bodyPr anchorCtr="0" anchor="t" bIns="45700" lIns="91425" spcFirstLastPara="1" rIns="91425" wrap="square" tIns="45700">
            <a:normAutofit lnSpcReduction="10000"/>
          </a:bodyPr>
          <a:lstStyle/>
          <a:p>
            <a:pPr indent="0" lvl="0" marL="0" rtl="0" algn="r">
              <a:lnSpc>
                <a:spcPct val="90000"/>
              </a:lnSpc>
              <a:spcBef>
                <a:spcPts val="0"/>
              </a:spcBef>
              <a:spcAft>
                <a:spcPts val="0"/>
              </a:spcAft>
              <a:buClr>
                <a:srgbClr val="00F7FF"/>
              </a:buClr>
              <a:buSzPts val="12000"/>
              <a:buNone/>
            </a:pPr>
            <a:r>
              <a:rPr lang="en-US"/>
              <a:t>1</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40"/>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Giải thuật Banker - Ví dụ</a:t>
            </a:r>
            <a:endParaRPr/>
          </a:p>
        </p:txBody>
      </p:sp>
      <p:sp>
        <p:nvSpPr>
          <p:cNvPr id="954" name="Google Shape;954;p40"/>
          <p:cNvSpPr txBox="1"/>
          <p:nvPr>
            <p:ph idx="1" type="body"/>
          </p:nvPr>
        </p:nvSpPr>
        <p:spPr>
          <a:xfrm>
            <a:off x="774145" y="1233824"/>
            <a:ext cx="10579654" cy="4943139"/>
          </a:xfrm>
          <a:prstGeom prst="rect">
            <a:avLst/>
          </a:prstGeom>
          <a:noFill/>
          <a:ln>
            <a:noFill/>
          </a:ln>
        </p:spPr>
        <p:txBody>
          <a:bodyPr anchorCtr="0" anchor="t" bIns="45700" lIns="91425" spcFirstLastPara="1" rIns="91425" wrap="square" tIns="45700">
            <a:normAutofit/>
          </a:bodyPr>
          <a:lstStyle/>
          <a:p>
            <a:pPr indent="-228600" lvl="0" marL="228600" rtl="0" algn="just">
              <a:lnSpc>
                <a:spcPct val="130000"/>
              </a:lnSpc>
              <a:spcBef>
                <a:spcPts val="0"/>
              </a:spcBef>
              <a:spcAft>
                <a:spcPts val="0"/>
              </a:spcAft>
              <a:buClr>
                <a:schemeClr val="dk1"/>
              </a:buClr>
              <a:buSzPts val="2600"/>
              <a:buChar char="•"/>
            </a:pPr>
            <a:r>
              <a:rPr lang="en-US" sz="2600"/>
              <a:t>5 tiến trình P0,…,P4</a:t>
            </a:r>
            <a:endParaRPr/>
          </a:p>
          <a:p>
            <a:pPr indent="-228600" lvl="0" marL="228600" rtl="0" algn="just">
              <a:lnSpc>
                <a:spcPct val="130000"/>
              </a:lnSpc>
              <a:spcBef>
                <a:spcPts val="600"/>
              </a:spcBef>
              <a:spcAft>
                <a:spcPts val="0"/>
              </a:spcAft>
              <a:buClr>
                <a:schemeClr val="dk1"/>
              </a:buClr>
              <a:buSzPts val="2600"/>
              <a:buChar char="•"/>
            </a:pPr>
            <a:r>
              <a:rPr lang="en-US" sz="2600"/>
              <a:t>3 loại tài nguyên: </a:t>
            </a:r>
            <a:endParaRPr/>
          </a:p>
          <a:p>
            <a:pPr indent="-228600" lvl="1" marL="685800" rtl="0" algn="just">
              <a:lnSpc>
                <a:spcPct val="130000"/>
              </a:lnSpc>
              <a:spcBef>
                <a:spcPts val="600"/>
              </a:spcBef>
              <a:spcAft>
                <a:spcPts val="0"/>
              </a:spcAft>
              <a:buClr>
                <a:schemeClr val="dk1"/>
              </a:buClr>
              <a:buSzPts val="2160"/>
              <a:buChar char="•"/>
            </a:pPr>
            <a:r>
              <a:rPr lang="en-US"/>
              <a:t>A (10 thực thể), B (5 thực thể), C (7 thực thể)</a:t>
            </a:r>
            <a:endParaRPr/>
          </a:p>
          <a:p>
            <a:pPr indent="-228600" lvl="0" marL="228600" rtl="0" algn="just">
              <a:lnSpc>
                <a:spcPct val="130000"/>
              </a:lnSpc>
              <a:spcBef>
                <a:spcPts val="600"/>
              </a:spcBef>
              <a:spcAft>
                <a:spcPts val="0"/>
              </a:spcAft>
              <a:buClr>
                <a:schemeClr val="dk1"/>
              </a:buClr>
              <a:buSzPts val="2600"/>
              <a:buChar char="•"/>
            </a:pPr>
            <a:r>
              <a:rPr lang="en-US" sz="2600"/>
              <a:t>Sơ đồ cấp phát trong hệ thống tại thời điểm T0</a:t>
            </a:r>
            <a:endParaRPr/>
          </a:p>
        </p:txBody>
      </p:sp>
      <p:sp>
        <p:nvSpPr>
          <p:cNvPr id="955" name="Google Shape;955;p40"/>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956" name="Google Shape;956;p40"/>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957" name="Google Shape;957;p40"/>
          <p:cNvGraphicFramePr/>
          <p:nvPr/>
        </p:nvGraphicFramePr>
        <p:xfrm>
          <a:off x="1091863" y="3429343"/>
          <a:ext cx="3000000" cy="3000000"/>
        </p:xfrm>
        <a:graphic>
          <a:graphicData uri="http://schemas.openxmlformats.org/drawingml/2006/table">
            <a:tbl>
              <a:tblPr bandRow="1" firstRow="1">
                <a:noFill/>
                <a:tableStyleId>{F8A4ABA3-E383-444B-B606-4E79B853FC18}</a:tableStyleId>
              </a:tblPr>
              <a:tblGrid>
                <a:gridCol w="1780975"/>
                <a:gridCol w="593675"/>
                <a:gridCol w="593675"/>
                <a:gridCol w="593675"/>
                <a:gridCol w="593675"/>
                <a:gridCol w="593675"/>
                <a:gridCol w="593675"/>
                <a:gridCol w="593675"/>
                <a:gridCol w="593675"/>
                <a:gridCol w="593675"/>
                <a:gridCol w="399750"/>
                <a:gridCol w="561050"/>
                <a:gridCol w="635850"/>
                <a:gridCol w="894025"/>
              </a:tblGrid>
              <a:tr h="338075">
                <a:tc>
                  <a:txBody>
                    <a:bodyPr/>
                    <a:lstStyle/>
                    <a:p>
                      <a:pPr indent="0" lvl="0" marL="0" marR="0" rtl="0" algn="ctr">
                        <a:spcBef>
                          <a:spcPts val="0"/>
                        </a:spcBef>
                        <a:spcAft>
                          <a:spcPts val="0"/>
                        </a:spcAft>
                        <a:buNone/>
                      </a:pPr>
                      <a:r>
                        <a:t/>
                      </a:r>
                      <a:endParaRPr sz="1800"/>
                    </a:p>
                  </a:txBody>
                  <a:tcPr marT="45750" marB="45750" marR="91425" marL="91425" anchor="ctr"/>
                </a:tc>
                <a:tc gridSpan="3">
                  <a:txBody>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Allocation</a:t>
                      </a:r>
                      <a:endParaRPr/>
                    </a:p>
                  </a:txBody>
                  <a:tcPr marT="45750" marB="45750" marR="91425" marL="91425" anchor="ctr"/>
                </a:tc>
                <a:tc hMerge="1"/>
                <a:tc hMerge="1"/>
                <a:tc gridSpan="3">
                  <a:txBody>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Max</a:t>
                      </a:r>
                      <a:endParaRPr/>
                    </a:p>
                  </a:txBody>
                  <a:tcPr marT="45750" marB="45750" marR="91425" marL="91425" anchor="ctr"/>
                </a:tc>
                <a:tc hMerge="1"/>
                <a:tc hMerge="1"/>
                <a:tc gridSpan="3">
                  <a:txBody>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Work</a:t>
                      </a:r>
                      <a:endParaRPr/>
                    </a:p>
                  </a:txBody>
                  <a:tcPr marT="45750" marB="45750" marR="91425" marL="91425" anchor="ctr"/>
                </a:tc>
                <a:tc hMerge="1"/>
                <a:tc hMerge="1"/>
                <a:tc gridSpan="3">
                  <a:txBody>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Need</a:t>
                      </a:r>
                      <a:endParaRPr/>
                    </a:p>
                  </a:txBody>
                  <a:tcPr marT="45750" marB="45750" marR="91425" marL="91425" anchor="ctr"/>
                </a:tc>
                <a:tc hMerge="1"/>
                <a:tc hMerge="1"/>
                <a:tc>
                  <a:txBody>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Finish</a:t>
                      </a:r>
                      <a:endParaRPr/>
                    </a:p>
                  </a:txBody>
                  <a:tcPr marT="45750" marB="45750" marR="91425" marL="91425" anchor="ctr"/>
                </a:tc>
              </a:tr>
              <a:tr h="366325">
                <a:tc>
                  <a:txBody>
                    <a:bodyPr/>
                    <a:lstStyle/>
                    <a:p>
                      <a:pPr indent="0" lvl="0" marL="0" marR="0" rtl="0" algn="ctr">
                        <a:spcBef>
                          <a:spcPts val="0"/>
                        </a:spcBef>
                        <a:spcAft>
                          <a:spcPts val="0"/>
                        </a:spcAft>
                        <a:buNone/>
                      </a:pPr>
                      <a:r>
                        <a:t/>
                      </a:r>
                      <a:endParaRPr sz="1800"/>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A</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B</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C</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A</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B</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C</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A</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B</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C</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A</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B</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C</a:t>
                      </a:r>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50" marB="45750" marR="91425" marL="91425" anchor="ctr"/>
                </a:tc>
              </a:tr>
              <a:tr h="366325">
                <a:tc>
                  <a:txBody>
                    <a:bodyPr/>
                    <a:lstStyle/>
                    <a:p>
                      <a:pPr indent="0" lvl="0" marL="0" marR="0" rtl="0" algn="ctr">
                        <a:spcBef>
                          <a:spcPts val="0"/>
                        </a:spcBef>
                        <a:spcAft>
                          <a:spcPts val="0"/>
                        </a:spcAft>
                        <a:buNone/>
                      </a:pPr>
                      <a:r>
                        <a:rPr lang="en-US" sz="1800">
                          <a:solidFill>
                            <a:schemeClr val="dk1"/>
                          </a:solidFill>
                        </a:rPr>
                        <a:t>P0</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1</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7</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5</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3</a:t>
                      </a:r>
                      <a:endParaRPr/>
                    </a:p>
                  </a:txBody>
                  <a:tcPr marT="45750" marB="45750" marR="91425" marL="91425" anchor="ctr"/>
                </a:tc>
                <a:tc>
                  <a:txBody>
                    <a:bodyPr/>
                    <a:lstStyle/>
                    <a:p>
                      <a:pPr indent="0" lvl="0" marL="0" marR="0" rtl="0" algn="l">
                        <a:spcBef>
                          <a:spcPts val="0"/>
                        </a:spcBef>
                        <a:spcAft>
                          <a:spcPts val="0"/>
                        </a:spcAft>
                        <a:buNone/>
                      </a:pPr>
                      <a:r>
                        <a:rPr lang="en-US" sz="1800"/>
                        <a:t>3</a:t>
                      </a:r>
                      <a:endParaRPr/>
                    </a:p>
                  </a:txBody>
                  <a:tcPr marT="45750" marB="45750" marR="91425" marL="91425" anchor="ctr"/>
                </a:tc>
                <a:tc>
                  <a:txBody>
                    <a:bodyPr/>
                    <a:lstStyle/>
                    <a:p>
                      <a:pPr indent="0" lvl="0" marL="0" marR="0" rtl="0" algn="l">
                        <a:spcBef>
                          <a:spcPts val="0"/>
                        </a:spcBef>
                        <a:spcAft>
                          <a:spcPts val="0"/>
                        </a:spcAft>
                        <a:buNone/>
                      </a:pPr>
                      <a:r>
                        <a:rPr lang="en-US" sz="1800"/>
                        <a:t>3</a:t>
                      </a:r>
                      <a:endParaRPr/>
                    </a:p>
                  </a:txBody>
                  <a:tcPr marT="45750" marB="45750" marR="91425" marL="91425" anchor="ctr"/>
                </a:tc>
                <a:tc>
                  <a:txBody>
                    <a:bodyPr/>
                    <a:lstStyle/>
                    <a:p>
                      <a:pPr indent="0" lvl="0" marL="0" marR="0" rtl="0" algn="l">
                        <a:spcBef>
                          <a:spcPts val="0"/>
                        </a:spcBef>
                        <a:spcAft>
                          <a:spcPts val="0"/>
                        </a:spcAft>
                        <a:buNone/>
                      </a:pPr>
                      <a:r>
                        <a:rPr lang="en-US" sz="1800"/>
                        <a:t>2</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7</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4</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3</a:t>
                      </a:r>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r>
              <a:tr h="366325">
                <a:tc>
                  <a:txBody>
                    <a:bodyPr/>
                    <a:lstStyle/>
                    <a:p>
                      <a:pPr indent="0" lvl="0" marL="0" marR="0" rtl="0" algn="ctr">
                        <a:spcBef>
                          <a:spcPts val="0"/>
                        </a:spcBef>
                        <a:spcAft>
                          <a:spcPts val="0"/>
                        </a:spcAft>
                        <a:buNone/>
                      </a:pPr>
                      <a:r>
                        <a:rPr lang="en-US" sz="1800">
                          <a:solidFill>
                            <a:schemeClr val="dk1"/>
                          </a:solidFill>
                        </a:rPr>
                        <a:t>P1</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2</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3</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2</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2</a:t>
                      </a:r>
                      <a:endParaRPr/>
                    </a:p>
                  </a:txBody>
                  <a:tcPr marT="45750" marB="45750" marR="91425" marL="91425" anchor="ctr"/>
                </a:tc>
                <a:tc>
                  <a:txBody>
                    <a:bodyPr/>
                    <a:lstStyle/>
                    <a:p>
                      <a:pPr indent="0" lvl="0" marL="0" marR="0" rtl="0" algn="l">
                        <a:spcBef>
                          <a:spcPts val="0"/>
                        </a:spcBef>
                        <a:spcAft>
                          <a:spcPts val="0"/>
                        </a:spcAft>
                        <a:buNone/>
                      </a:pPr>
                      <a:r>
                        <a:t/>
                      </a:r>
                      <a:endParaRPr sz="1800"/>
                    </a:p>
                  </a:txBody>
                  <a:tcPr marT="45750" marB="45750" marR="91425" marL="91425" anchor="ctr"/>
                </a:tc>
                <a:tc>
                  <a:txBody>
                    <a:bodyPr/>
                    <a:lstStyle/>
                    <a:p>
                      <a:pPr indent="0" lvl="0" marL="0" marR="0" rtl="0" algn="l">
                        <a:spcBef>
                          <a:spcPts val="0"/>
                        </a:spcBef>
                        <a:spcAft>
                          <a:spcPts val="0"/>
                        </a:spcAft>
                        <a:buNone/>
                      </a:pPr>
                      <a:r>
                        <a:t/>
                      </a:r>
                      <a:endParaRPr sz="1800"/>
                    </a:p>
                  </a:txBody>
                  <a:tcPr marT="45750" marB="45750" marR="91425" marL="91425" anchor="ctr"/>
                </a:tc>
                <a:tc>
                  <a:txBody>
                    <a:bodyPr/>
                    <a:lstStyle/>
                    <a:p>
                      <a:pPr indent="0" lvl="0" marL="0" marR="0" rtl="0" algn="l">
                        <a:spcBef>
                          <a:spcPts val="0"/>
                        </a:spcBef>
                        <a:spcAft>
                          <a:spcPts val="0"/>
                        </a:spcAft>
                        <a:buNone/>
                      </a:pPr>
                      <a:r>
                        <a:t/>
                      </a:r>
                      <a:endParaRPr sz="1800"/>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1</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2</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2</a:t>
                      </a:r>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r>
              <a:tr h="366325">
                <a:tc>
                  <a:txBody>
                    <a:bodyPr/>
                    <a:lstStyle/>
                    <a:p>
                      <a:pPr indent="0" lvl="0" marL="0" marR="0" rtl="0" algn="ctr">
                        <a:spcBef>
                          <a:spcPts val="0"/>
                        </a:spcBef>
                        <a:spcAft>
                          <a:spcPts val="0"/>
                        </a:spcAft>
                        <a:buNone/>
                      </a:pPr>
                      <a:r>
                        <a:rPr lang="en-US" sz="1800">
                          <a:solidFill>
                            <a:schemeClr val="dk1"/>
                          </a:solidFill>
                        </a:rPr>
                        <a:t>P2</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3</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2</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9</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2</a:t>
                      </a:r>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6</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r>
              <a:tr h="366325">
                <a:tc>
                  <a:txBody>
                    <a:bodyPr/>
                    <a:lstStyle/>
                    <a:p>
                      <a:pPr indent="0" lvl="0" marL="0" marR="0" rtl="0" algn="ctr">
                        <a:spcBef>
                          <a:spcPts val="0"/>
                        </a:spcBef>
                        <a:spcAft>
                          <a:spcPts val="0"/>
                        </a:spcAft>
                        <a:buNone/>
                      </a:pPr>
                      <a:r>
                        <a:rPr lang="en-US" sz="1800">
                          <a:solidFill>
                            <a:schemeClr val="dk1"/>
                          </a:solidFill>
                        </a:rPr>
                        <a:t>P3</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2</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1</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1</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2</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2</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2</a:t>
                      </a:r>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1</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1</a:t>
                      </a:r>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r>
              <a:tr h="366325">
                <a:tc>
                  <a:txBody>
                    <a:bodyPr/>
                    <a:lstStyle/>
                    <a:p>
                      <a:pPr indent="0" lvl="0" marL="0" marR="0" rtl="0" algn="ctr">
                        <a:spcBef>
                          <a:spcPts val="0"/>
                        </a:spcBef>
                        <a:spcAft>
                          <a:spcPts val="0"/>
                        </a:spcAft>
                        <a:buNone/>
                      </a:pPr>
                      <a:r>
                        <a:rPr lang="en-US" sz="1800">
                          <a:solidFill>
                            <a:schemeClr val="dk1"/>
                          </a:solidFill>
                        </a:rPr>
                        <a:t>P4</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2</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4</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3</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3</a:t>
                      </a:r>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4</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3</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1</a:t>
                      </a:r>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r>
              <a:tr h="366325">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41"/>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Clr>
                <a:srgbClr val="0072FF"/>
              </a:buClr>
              <a:buSzPts val="4000"/>
              <a:buFont typeface="Times New Roman"/>
              <a:buNone/>
            </a:pPr>
            <a:r>
              <a:rPr lang="en-US" sz="4000"/>
              <a:t>Giải thuật yêu cầu tài nguyên cho tiến trình Pi</a:t>
            </a:r>
            <a:endParaRPr/>
          </a:p>
        </p:txBody>
      </p:sp>
      <p:sp>
        <p:nvSpPr>
          <p:cNvPr id="963" name="Google Shape;963;p41"/>
          <p:cNvSpPr txBox="1"/>
          <p:nvPr>
            <p:ph idx="1" type="body"/>
          </p:nvPr>
        </p:nvSpPr>
        <p:spPr>
          <a:xfrm>
            <a:off x="774145" y="1233824"/>
            <a:ext cx="10579654" cy="4943139"/>
          </a:xfrm>
          <a:prstGeom prst="rect">
            <a:avLst/>
          </a:prstGeom>
          <a:noFill/>
          <a:ln>
            <a:noFill/>
          </a:ln>
        </p:spPr>
        <p:txBody>
          <a:bodyPr anchorCtr="0" anchor="t" bIns="45700" lIns="91425" spcFirstLastPara="1" rIns="91425" wrap="square" tIns="45700">
            <a:normAutofit fontScale="85000" lnSpcReduction="20000"/>
          </a:bodyPr>
          <a:lstStyle/>
          <a:p>
            <a:pPr indent="-328613" lvl="0" marL="328613" rtl="0" algn="just">
              <a:lnSpc>
                <a:spcPct val="130000"/>
              </a:lnSpc>
              <a:spcBef>
                <a:spcPts val="0"/>
              </a:spcBef>
              <a:spcAft>
                <a:spcPts val="0"/>
              </a:spcAft>
              <a:buClr>
                <a:srgbClr val="0000FF"/>
              </a:buClr>
              <a:buSzPct val="100000"/>
              <a:buNone/>
            </a:pPr>
            <a:r>
              <a:rPr i="1" lang="en-US" sz="2600">
                <a:solidFill>
                  <a:srgbClr val="0000FF"/>
                </a:solidFill>
              </a:rPr>
              <a:t>Request</a:t>
            </a:r>
            <a:r>
              <a:rPr baseline="-25000" i="1" lang="en-US" sz="2600">
                <a:solidFill>
                  <a:srgbClr val="0000FF"/>
                </a:solidFill>
              </a:rPr>
              <a:t>i</a:t>
            </a:r>
            <a:r>
              <a:rPr lang="en-US" sz="2600"/>
              <a:t> là request vector của process </a:t>
            </a:r>
            <a:r>
              <a:rPr i="1" lang="en-US" sz="2600"/>
              <a:t>P</a:t>
            </a:r>
            <a:r>
              <a:rPr baseline="-25000" i="1" lang="en-US" sz="2600"/>
              <a:t>i</a:t>
            </a:r>
            <a:r>
              <a:rPr lang="en-US" sz="2600"/>
              <a:t> .  </a:t>
            </a:r>
            <a:endParaRPr/>
          </a:p>
          <a:p>
            <a:pPr indent="-328613" lvl="0" marL="328613" rtl="0" algn="just">
              <a:lnSpc>
                <a:spcPct val="130000"/>
              </a:lnSpc>
              <a:spcBef>
                <a:spcPts val="700"/>
              </a:spcBef>
              <a:spcAft>
                <a:spcPts val="0"/>
              </a:spcAft>
              <a:buClr>
                <a:schemeClr val="dk1"/>
              </a:buClr>
              <a:buSzPct val="100000"/>
              <a:buNone/>
            </a:pPr>
            <a:r>
              <a:rPr lang="en-US" sz="2600"/>
              <a:t>Request</a:t>
            </a:r>
            <a:r>
              <a:rPr baseline="-25000" i="1" lang="en-US" sz="2600"/>
              <a:t>i</a:t>
            </a:r>
            <a:r>
              <a:rPr lang="en-US" sz="2600"/>
              <a:t> [</a:t>
            </a:r>
            <a:r>
              <a:rPr i="1" lang="en-US" sz="2600"/>
              <a:t>j</a:t>
            </a:r>
            <a:r>
              <a:rPr lang="en-US" sz="2600"/>
              <a:t>] = </a:t>
            </a:r>
            <a:r>
              <a:rPr i="1" lang="en-US" sz="2600"/>
              <a:t>k</a:t>
            </a:r>
            <a:r>
              <a:rPr lang="en-US" sz="2600"/>
              <a:t> ⬄ </a:t>
            </a:r>
            <a:r>
              <a:rPr i="1" lang="en-US" sz="2600"/>
              <a:t>P</a:t>
            </a:r>
            <a:r>
              <a:rPr baseline="-25000" i="1" lang="en-US" sz="2600"/>
              <a:t>i </a:t>
            </a:r>
            <a:r>
              <a:rPr baseline="-25000" lang="en-US" sz="2600"/>
              <a:t> </a:t>
            </a:r>
            <a:r>
              <a:rPr lang="en-US" sz="2600"/>
              <a:t>cần </a:t>
            </a:r>
            <a:r>
              <a:rPr i="1" lang="en-US" sz="2600"/>
              <a:t>k</a:t>
            </a:r>
            <a:r>
              <a:rPr lang="en-US" sz="2600"/>
              <a:t> instance của tài nguyên </a:t>
            </a:r>
            <a:r>
              <a:rPr i="1" lang="en-US" sz="2600"/>
              <a:t>R</a:t>
            </a:r>
            <a:r>
              <a:rPr baseline="-25000" i="1" lang="en-US" sz="2600"/>
              <a:t>j</a:t>
            </a:r>
            <a:r>
              <a:rPr lang="en-US" sz="2600"/>
              <a:t> .</a:t>
            </a:r>
            <a:endParaRPr/>
          </a:p>
          <a:p>
            <a:pPr indent="-328613" lvl="0" marL="328613" rtl="0" algn="just">
              <a:lnSpc>
                <a:spcPct val="130000"/>
              </a:lnSpc>
              <a:spcBef>
                <a:spcPts val="700"/>
              </a:spcBef>
              <a:spcAft>
                <a:spcPts val="0"/>
              </a:spcAft>
              <a:buClr>
                <a:srgbClr val="0000FF"/>
              </a:buClr>
              <a:buSzPct val="100000"/>
              <a:buNone/>
            </a:pPr>
            <a:r>
              <a:rPr lang="en-US" sz="2600">
                <a:solidFill>
                  <a:srgbClr val="0000FF"/>
                </a:solidFill>
              </a:rPr>
              <a:t>1.</a:t>
            </a:r>
            <a:r>
              <a:rPr lang="en-US" sz="2600"/>
              <a:t> Nếu Request</a:t>
            </a:r>
            <a:r>
              <a:rPr baseline="-25000" i="1" lang="en-US" sz="2600"/>
              <a:t>i</a:t>
            </a:r>
            <a:r>
              <a:rPr lang="en-US" sz="2600"/>
              <a:t> ≤ Need</a:t>
            </a:r>
            <a:r>
              <a:rPr baseline="-25000" i="1" lang="en-US" sz="2600"/>
              <a:t>i</a:t>
            </a:r>
            <a:r>
              <a:rPr lang="en-US" sz="2600"/>
              <a:t> thì đến bước 2. Nếu không, báo lỗi vì tiến trình đã vượt yêu cầu tối đa.</a:t>
            </a:r>
            <a:endParaRPr/>
          </a:p>
          <a:p>
            <a:pPr indent="-328613" lvl="0" marL="328613" rtl="0" algn="just">
              <a:lnSpc>
                <a:spcPct val="130000"/>
              </a:lnSpc>
              <a:spcBef>
                <a:spcPts val="700"/>
              </a:spcBef>
              <a:spcAft>
                <a:spcPts val="0"/>
              </a:spcAft>
              <a:buClr>
                <a:srgbClr val="0000FF"/>
              </a:buClr>
              <a:buSzPct val="100000"/>
              <a:buNone/>
            </a:pPr>
            <a:r>
              <a:rPr lang="en-US" sz="2600">
                <a:solidFill>
                  <a:srgbClr val="0000FF"/>
                </a:solidFill>
              </a:rPr>
              <a:t>2.</a:t>
            </a:r>
            <a:r>
              <a:rPr lang="en-US" sz="2600"/>
              <a:t> Nếu Request</a:t>
            </a:r>
            <a:r>
              <a:rPr baseline="-25000" i="1" lang="en-US" sz="2600"/>
              <a:t>i</a:t>
            </a:r>
            <a:r>
              <a:rPr i="1" lang="en-US" sz="2600"/>
              <a:t> </a:t>
            </a:r>
            <a:r>
              <a:rPr lang="en-US" sz="2600"/>
              <a:t>≤ Available thì qua bước 3. Nếu không, </a:t>
            </a:r>
            <a:r>
              <a:rPr i="1" lang="en-US" sz="2600"/>
              <a:t>P</a:t>
            </a:r>
            <a:r>
              <a:rPr baseline="-25000" i="1" lang="en-US" sz="2600"/>
              <a:t>i</a:t>
            </a:r>
            <a:r>
              <a:rPr i="1" lang="en-US" sz="2600"/>
              <a:t> </a:t>
            </a:r>
            <a:r>
              <a:rPr lang="en-US" sz="2600"/>
              <a:t> phải chờ vì tài nguyên không còn đủ để cấp phát.</a:t>
            </a:r>
            <a:endParaRPr/>
          </a:p>
          <a:p>
            <a:pPr indent="-328613" lvl="0" marL="328613" rtl="0" algn="just">
              <a:lnSpc>
                <a:spcPct val="130000"/>
              </a:lnSpc>
              <a:spcBef>
                <a:spcPts val="700"/>
              </a:spcBef>
              <a:spcAft>
                <a:spcPts val="0"/>
              </a:spcAft>
              <a:buClr>
                <a:srgbClr val="0000FF"/>
              </a:buClr>
              <a:buSzPct val="100000"/>
              <a:buNone/>
            </a:pPr>
            <a:r>
              <a:rPr lang="en-US" sz="2600">
                <a:solidFill>
                  <a:srgbClr val="0000FF"/>
                </a:solidFill>
              </a:rPr>
              <a:t>3.</a:t>
            </a:r>
            <a:r>
              <a:rPr lang="en-US" sz="2600"/>
              <a:t> </a:t>
            </a:r>
            <a:r>
              <a:rPr lang="en-US" sz="2600" u="sng"/>
              <a:t>Giả định</a:t>
            </a:r>
            <a:r>
              <a:rPr lang="en-US" sz="2600"/>
              <a:t> cấp phát tài nguyên đáp ứng yêu cầu của </a:t>
            </a:r>
            <a:r>
              <a:rPr i="1" lang="en-US" sz="2600"/>
              <a:t>P</a:t>
            </a:r>
            <a:r>
              <a:rPr baseline="-25000" i="1" lang="en-US" sz="2600"/>
              <a:t>i</a:t>
            </a:r>
            <a:r>
              <a:rPr lang="en-US" sz="2600"/>
              <a:t>  bằng cách cập nhật trạng thái hệ thống như sau:</a:t>
            </a:r>
            <a:endParaRPr/>
          </a:p>
          <a:p>
            <a:pPr indent="633413" lvl="2" marL="219075" rtl="0" algn="just">
              <a:lnSpc>
                <a:spcPct val="130000"/>
              </a:lnSpc>
              <a:spcBef>
                <a:spcPts val="600"/>
              </a:spcBef>
              <a:spcAft>
                <a:spcPts val="0"/>
              </a:spcAft>
              <a:buClr>
                <a:schemeClr val="dk1"/>
              </a:buClr>
              <a:buSzPct val="100000"/>
              <a:buNone/>
            </a:pPr>
            <a:r>
              <a:rPr lang="en-US" sz="2600"/>
              <a:t>Available   = Available – Request</a:t>
            </a:r>
            <a:r>
              <a:rPr baseline="-25000" i="1" lang="en-US" sz="2600"/>
              <a:t>i</a:t>
            </a:r>
            <a:endParaRPr i="1" sz="2600"/>
          </a:p>
          <a:p>
            <a:pPr indent="633413" lvl="2" marL="219075" rtl="0" algn="just">
              <a:lnSpc>
                <a:spcPct val="130000"/>
              </a:lnSpc>
              <a:spcBef>
                <a:spcPts val="600"/>
              </a:spcBef>
              <a:spcAft>
                <a:spcPts val="0"/>
              </a:spcAft>
              <a:buClr>
                <a:schemeClr val="dk1"/>
              </a:buClr>
              <a:buSzPct val="100000"/>
              <a:buNone/>
            </a:pPr>
            <a:r>
              <a:rPr lang="en-US" sz="2600"/>
              <a:t>Allocation</a:t>
            </a:r>
            <a:r>
              <a:rPr baseline="-25000" i="1" lang="en-US" sz="2600"/>
              <a:t>i</a:t>
            </a:r>
            <a:r>
              <a:rPr lang="en-US" sz="2600"/>
              <a:t> = Allocation</a:t>
            </a:r>
            <a:r>
              <a:rPr baseline="-25000" i="1" lang="en-US" sz="2600"/>
              <a:t>i</a:t>
            </a:r>
            <a:r>
              <a:rPr lang="en-US" sz="2600"/>
              <a:t> + Request</a:t>
            </a:r>
            <a:r>
              <a:rPr baseline="-25000" i="1" lang="en-US" sz="2600"/>
              <a:t>i</a:t>
            </a:r>
            <a:endParaRPr i="1" sz="2600"/>
          </a:p>
          <a:p>
            <a:pPr indent="633413" lvl="2" marL="219075" rtl="0" algn="just">
              <a:lnSpc>
                <a:spcPct val="130000"/>
              </a:lnSpc>
              <a:spcBef>
                <a:spcPts val="600"/>
              </a:spcBef>
              <a:spcAft>
                <a:spcPts val="0"/>
              </a:spcAft>
              <a:buClr>
                <a:schemeClr val="dk1"/>
              </a:buClr>
              <a:buSzPct val="100000"/>
              <a:buNone/>
            </a:pPr>
            <a:r>
              <a:rPr lang="en-US" sz="2600"/>
              <a:t>Need</a:t>
            </a:r>
            <a:r>
              <a:rPr baseline="-25000" i="1" lang="en-US" sz="2600"/>
              <a:t>i</a:t>
            </a:r>
            <a:r>
              <a:rPr lang="en-US" sz="2600"/>
              <a:t>        = Need</a:t>
            </a:r>
            <a:r>
              <a:rPr baseline="-25000" i="1" lang="en-US" sz="2600"/>
              <a:t>i</a:t>
            </a:r>
            <a:r>
              <a:rPr lang="en-US" sz="2600"/>
              <a:t> – Request</a:t>
            </a:r>
            <a:r>
              <a:rPr baseline="-25000" i="1" lang="en-US" sz="2600"/>
              <a:t>i</a:t>
            </a:r>
            <a:endParaRPr baseline="-25000" i="1" sz="2600"/>
          </a:p>
        </p:txBody>
      </p:sp>
      <p:sp>
        <p:nvSpPr>
          <p:cNvPr id="964" name="Google Shape;964;p41"/>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965" name="Google Shape;965;p41"/>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42"/>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Clr>
                <a:srgbClr val="0072FF"/>
              </a:buClr>
              <a:buSzPts val="4000"/>
              <a:buFont typeface="Times New Roman"/>
              <a:buNone/>
            </a:pPr>
            <a:r>
              <a:rPr lang="en-US" sz="4000"/>
              <a:t>Giải thuật yêu cầu tài nguyên cho tiến trình Pi</a:t>
            </a:r>
            <a:endParaRPr/>
          </a:p>
        </p:txBody>
      </p:sp>
      <p:sp>
        <p:nvSpPr>
          <p:cNvPr id="971" name="Google Shape;971;p42"/>
          <p:cNvSpPr txBox="1"/>
          <p:nvPr>
            <p:ph idx="1" type="body"/>
          </p:nvPr>
        </p:nvSpPr>
        <p:spPr>
          <a:xfrm>
            <a:off x="774145" y="1233824"/>
            <a:ext cx="10579654" cy="4943139"/>
          </a:xfrm>
          <a:prstGeom prst="rect">
            <a:avLst/>
          </a:prstGeom>
          <a:noFill/>
          <a:ln>
            <a:noFill/>
          </a:ln>
        </p:spPr>
        <p:txBody>
          <a:bodyPr anchorCtr="0" anchor="t" bIns="45700" lIns="91425" spcFirstLastPara="1" rIns="91425" wrap="square" tIns="45700">
            <a:normAutofit/>
          </a:bodyPr>
          <a:lstStyle/>
          <a:p>
            <a:pPr indent="-228600" lvl="0" marL="228600" rtl="0" algn="just">
              <a:lnSpc>
                <a:spcPct val="130000"/>
              </a:lnSpc>
              <a:spcBef>
                <a:spcPts val="0"/>
              </a:spcBef>
              <a:spcAft>
                <a:spcPts val="0"/>
              </a:spcAft>
              <a:buClr>
                <a:schemeClr val="dk1"/>
              </a:buClr>
              <a:buSzPts val="2800"/>
              <a:buChar char="•"/>
            </a:pPr>
            <a:r>
              <a:rPr lang="en-US"/>
              <a:t>Áp dụng giải thuật kiểm tra trạng thái an toàn lên trạng thái trên hệ thống mới</a:t>
            </a:r>
            <a:endParaRPr/>
          </a:p>
          <a:p>
            <a:pPr indent="-228600" lvl="1" marL="685800" rtl="0" algn="just">
              <a:lnSpc>
                <a:spcPct val="130000"/>
              </a:lnSpc>
              <a:spcBef>
                <a:spcPts val="600"/>
              </a:spcBef>
              <a:spcAft>
                <a:spcPts val="0"/>
              </a:spcAft>
              <a:buClr>
                <a:schemeClr val="dk1"/>
              </a:buClr>
              <a:buSzPts val="2800"/>
              <a:buChar char="•"/>
            </a:pPr>
            <a:r>
              <a:rPr lang="en-US" sz="2800"/>
              <a:t>Nếu trạng thái là safe thì tài nguyên được cấp thực sự cho P</a:t>
            </a:r>
            <a:r>
              <a:rPr baseline="-25000" i="1" lang="en-US" sz="2800"/>
              <a:t>i</a:t>
            </a:r>
            <a:endParaRPr/>
          </a:p>
          <a:p>
            <a:pPr indent="-228600" lvl="1" marL="685800" rtl="0" algn="just">
              <a:lnSpc>
                <a:spcPct val="130000"/>
              </a:lnSpc>
              <a:spcBef>
                <a:spcPts val="600"/>
              </a:spcBef>
              <a:spcAft>
                <a:spcPts val="0"/>
              </a:spcAft>
              <a:buClr>
                <a:schemeClr val="dk1"/>
              </a:buClr>
              <a:buSzPts val="2800"/>
              <a:buChar char="•"/>
            </a:pPr>
            <a:r>
              <a:rPr lang="en-US" sz="2800"/>
              <a:t>Nếu trạng thái là unsafe thì P</a:t>
            </a:r>
            <a:r>
              <a:rPr baseline="-25000" i="1" lang="en-US" sz="2800"/>
              <a:t>i</a:t>
            </a:r>
            <a:r>
              <a:rPr lang="en-US" sz="2800"/>
              <a:t> phải đợi và phục hồi trạng thái</a:t>
            </a:r>
            <a:endParaRPr sz="2800"/>
          </a:p>
          <a:p>
            <a:pPr indent="-228600" lvl="1" marL="685800" rtl="0" algn="just">
              <a:lnSpc>
                <a:spcPct val="130000"/>
              </a:lnSpc>
              <a:spcBef>
                <a:spcPts val="600"/>
              </a:spcBef>
              <a:spcAft>
                <a:spcPts val="0"/>
              </a:spcAft>
              <a:buClr>
                <a:schemeClr val="dk1"/>
              </a:buClr>
              <a:buSzPts val="2800"/>
              <a:buFont typeface="Arial"/>
              <a:buNone/>
            </a:pPr>
            <a:r>
              <a:rPr lang="en-US" sz="2800"/>
              <a:t>   		</a:t>
            </a:r>
            <a:r>
              <a:rPr lang="en-US" sz="2500"/>
              <a:t>Available   = Available + Request</a:t>
            </a:r>
            <a:r>
              <a:rPr baseline="-25000" i="1" lang="en-US" sz="2500"/>
              <a:t>i</a:t>
            </a:r>
            <a:endParaRPr i="1" sz="2500"/>
          </a:p>
          <a:p>
            <a:pPr indent="633413" lvl="2" marL="219075" rtl="0" algn="just">
              <a:lnSpc>
                <a:spcPct val="130000"/>
              </a:lnSpc>
              <a:spcBef>
                <a:spcPts val="600"/>
              </a:spcBef>
              <a:spcAft>
                <a:spcPts val="0"/>
              </a:spcAft>
              <a:buClr>
                <a:schemeClr val="dk1"/>
              </a:buClr>
              <a:buSzPts val="2500"/>
              <a:buNone/>
            </a:pPr>
            <a:r>
              <a:rPr lang="en-US" sz="2500"/>
              <a:t>		Allocation</a:t>
            </a:r>
            <a:r>
              <a:rPr baseline="-25000" i="1" lang="en-US" sz="2500"/>
              <a:t>i</a:t>
            </a:r>
            <a:r>
              <a:rPr lang="en-US" sz="2500"/>
              <a:t> = Allocation</a:t>
            </a:r>
            <a:r>
              <a:rPr baseline="-25000" i="1" lang="en-US" sz="2500"/>
              <a:t>i</a:t>
            </a:r>
            <a:r>
              <a:rPr lang="en-US" sz="2500"/>
              <a:t> - Request</a:t>
            </a:r>
            <a:r>
              <a:rPr baseline="-25000" i="1" lang="en-US" sz="2500"/>
              <a:t>i</a:t>
            </a:r>
            <a:endParaRPr baseline="-25000" i="1" sz="2500"/>
          </a:p>
          <a:p>
            <a:pPr indent="633413" lvl="2" marL="219075" rtl="0" algn="just">
              <a:lnSpc>
                <a:spcPct val="130000"/>
              </a:lnSpc>
              <a:spcBef>
                <a:spcPts val="600"/>
              </a:spcBef>
              <a:spcAft>
                <a:spcPts val="0"/>
              </a:spcAft>
              <a:buClr>
                <a:schemeClr val="dk1"/>
              </a:buClr>
              <a:buSzPts val="2500"/>
              <a:buNone/>
            </a:pPr>
            <a:r>
              <a:rPr lang="en-US" sz="2500"/>
              <a:t>	    	Need</a:t>
            </a:r>
            <a:r>
              <a:rPr baseline="-25000" i="1" lang="en-US" sz="2500"/>
              <a:t>i</a:t>
            </a:r>
            <a:r>
              <a:rPr lang="en-US" sz="2500"/>
              <a:t>        = Need</a:t>
            </a:r>
            <a:r>
              <a:rPr baseline="-25000" i="1" lang="en-US" sz="2500"/>
              <a:t>i</a:t>
            </a:r>
            <a:r>
              <a:rPr lang="en-US" sz="2500"/>
              <a:t> + Request</a:t>
            </a:r>
            <a:r>
              <a:rPr baseline="-25000" i="1" lang="en-US" sz="2500"/>
              <a:t>i</a:t>
            </a:r>
            <a:endParaRPr baseline="-25000" i="1" sz="2500"/>
          </a:p>
        </p:txBody>
      </p:sp>
      <p:sp>
        <p:nvSpPr>
          <p:cNvPr id="972" name="Google Shape;972;p42"/>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973" name="Google Shape;973;p42"/>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43"/>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Ví dụ: P1 yêu cầu (1, 0, 2)</a:t>
            </a:r>
            <a:endParaRPr/>
          </a:p>
        </p:txBody>
      </p:sp>
      <p:sp>
        <p:nvSpPr>
          <p:cNvPr id="979" name="Google Shape;979;p43"/>
          <p:cNvSpPr txBox="1"/>
          <p:nvPr>
            <p:ph idx="1" type="body"/>
          </p:nvPr>
        </p:nvSpPr>
        <p:spPr>
          <a:xfrm>
            <a:off x="774145" y="1233824"/>
            <a:ext cx="10579654" cy="4943139"/>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400"/>
              <a:buChar char="•"/>
            </a:pPr>
            <a:r>
              <a:rPr lang="en-US" sz="2400"/>
              <a:t>Kiểm tra Request 1 ≤  Need 1: (1, 0, 2) ≤ (1, 1, 2) =&gt; Đúng</a:t>
            </a:r>
            <a:endParaRPr/>
          </a:p>
          <a:p>
            <a:pPr indent="-228600" lvl="0" marL="228600" rtl="0" algn="just">
              <a:lnSpc>
                <a:spcPct val="150000"/>
              </a:lnSpc>
              <a:spcBef>
                <a:spcPts val="600"/>
              </a:spcBef>
              <a:spcAft>
                <a:spcPts val="0"/>
              </a:spcAft>
              <a:buClr>
                <a:schemeClr val="dk1"/>
              </a:buClr>
              <a:buSzPts val="2400"/>
              <a:buChar char="•"/>
            </a:pPr>
            <a:r>
              <a:rPr lang="en-US" sz="2400"/>
              <a:t>Kiểm tra Request 1 ≤ Available: (1, 0, 2) ≤ (3, 3, 2) =&gt; Đúng</a:t>
            </a:r>
            <a:endParaRPr/>
          </a:p>
          <a:p>
            <a:pPr indent="-228600" lvl="0" marL="228600" rtl="0" algn="just">
              <a:lnSpc>
                <a:spcPct val="150000"/>
              </a:lnSpc>
              <a:spcBef>
                <a:spcPts val="600"/>
              </a:spcBef>
              <a:spcAft>
                <a:spcPts val="0"/>
              </a:spcAft>
              <a:buClr>
                <a:schemeClr val="dk1"/>
              </a:buClr>
              <a:buSzPts val="2400"/>
              <a:buChar char="•"/>
            </a:pPr>
            <a:r>
              <a:rPr lang="en-US" sz="2400" u="sng"/>
              <a:t>Giả định</a:t>
            </a:r>
            <a:r>
              <a:rPr lang="en-US" sz="2400"/>
              <a:t> cấp phát tài nguyên đáp ứng yêu cầu của </a:t>
            </a:r>
            <a:r>
              <a:rPr i="1" lang="en-US" sz="2400"/>
              <a:t>P</a:t>
            </a:r>
            <a:r>
              <a:rPr baseline="-25000" i="1" lang="en-US" sz="2400"/>
              <a:t>1</a:t>
            </a:r>
            <a:endParaRPr sz="2400"/>
          </a:p>
          <a:p>
            <a:pPr indent="-63500" lvl="0" marL="228600" rtl="0" algn="just">
              <a:lnSpc>
                <a:spcPct val="130000"/>
              </a:lnSpc>
              <a:spcBef>
                <a:spcPts val="600"/>
              </a:spcBef>
              <a:spcAft>
                <a:spcPts val="0"/>
              </a:spcAft>
              <a:buClr>
                <a:schemeClr val="dk1"/>
              </a:buClr>
              <a:buSzPts val="2600"/>
              <a:buNone/>
            </a:pPr>
            <a:r>
              <a:t/>
            </a:r>
            <a:endParaRPr sz="2600"/>
          </a:p>
        </p:txBody>
      </p:sp>
      <p:sp>
        <p:nvSpPr>
          <p:cNvPr id="980" name="Google Shape;980;p43"/>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981" name="Google Shape;981;p43"/>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982" name="Google Shape;982;p43"/>
          <p:cNvGraphicFramePr/>
          <p:nvPr/>
        </p:nvGraphicFramePr>
        <p:xfrm>
          <a:off x="995161" y="3671202"/>
          <a:ext cx="3000000" cy="3000000"/>
        </p:xfrm>
        <a:graphic>
          <a:graphicData uri="http://schemas.openxmlformats.org/drawingml/2006/table">
            <a:tbl>
              <a:tblPr bandRow="1" firstRow="1">
                <a:noFill/>
                <a:tableStyleId>{F8A4ABA3-E383-444B-B606-4E79B853FC18}</a:tableStyleId>
              </a:tblPr>
              <a:tblGrid>
                <a:gridCol w="2063475"/>
                <a:gridCol w="687825"/>
                <a:gridCol w="687825"/>
                <a:gridCol w="687825"/>
                <a:gridCol w="687825"/>
                <a:gridCol w="687825"/>
                <a:gridCol w="687825"/>
                <a:gridCol w="687825"/>
                <a:gridCol w="687825"/>
                <a:gridCol w="514225"/>
                <a:gridCol w="579125"/>
                <a:gridCol w="556250"/>
                <a:gridCol w="716275"/>
              </a:tblGrid>
              <a:tr h="348150">
                <a:tc>
                  <a:txBody>
                    <a:bodyPr/>
                    <a:lstStyle/>
                    <a:p>
                      <a:pPr indent="0" lvl="0" marL="0" marR="0" rtl="0" algn="ctr">
                        <a:spcBef>
                          <a:spcPts val="0"/>
                        </a:spcBef>
                        <a:spcAft>
                          <a:spcPts val="0"/>
                        </a:spcAft>
                        <a:buNone/>
                      </a:pPr>
                      <a:r>
                        <a:t/>
                      </a:r>
                      <a:endParaRPr sz="1800"/>
                    </a:p>
                  </a:txBody>
                  <a:tcPr marT="45750" marB="45750" marR="91425" marL="91425" anchor="ctr"/>
                </a:tc>
                <a:tc gridSpan="3">
                  <a:txBody>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Allocation</a:t>
                      </a:r>
                      <a:endParaRPr/>
                    </a:p>
                  </a:txBody>
                  <a:tcPr marT="45750" marB="45750" marR="91425" marL="91425" anchor="ctr"/>
                </a:tc>
                <a:tc hMerge="1"/>
                <a:tc hMerge="1"/>
                <a:tc gridSpan="3">
                  <a:txBody>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Max</a:t>
                      </a:r>
                      <a:endParaRPr/>
                    </a:p>
                  </a:txBody>
                  <a:tcPr marT="45750" marB="45750" marR="91425" marL="91425" anchor="ctr"/>
                </a:tc>
                <a:tc hMerge="1"/>
                <a:tc hMerge="1"/>
                <a:tc gridSpan="3">
                  <a:txBody>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Available</a:t>
                      </a:r>
                      <a:endParaRPr/>
                    </a:p>
                  </a:txBody>
                  <a:tcPr marT="45750" marB="45750" marR="91425" marL="91425" anchor="ctr"/>
                </a:tc>
                <a:tc hMerge="1"/>
                <a:tc hMerge="1"/>
                <a:tc gridSpan="3">
                  <a:txBody>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Need</a:t>
                      </a:r>
                      <a:endParaRPr/>
                    </a:p>
                  </a:txBody>
                  <a:tcPr marT="45750" marB="45750" marR="91425" marL="91425" anchor="ctr"/>
                </a:tc>
                <a:tc hMerge="1"/>
                <a:tc hMerge="1"/>
              </a:tr>
              <a:tr h="386550">
                <a:tc>
                  <a:txBody>
                    <a:bodyPr/>
                    <a:lstStyle/>
                    <a:p>
                      <a:pPr indent="0" lvl="0" marL="0" marR="0" rtl="0" algn="ctr">
                        <a:spcBef>
                          <a:spcPts val="0"/>
                        </a:spcBef>
                        <a:spcAft>
                          <a:spcPts val="0"/>
                        </a:spcAft>
                        <a:buNone/>
                      </a:pPr>
                      <a:r>
                        <a:t/>
                      </a:r>
                      <a:endParaRPr sz="1800"/>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A</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B</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C</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A</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B</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C</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A</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B</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C</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A</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B</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C</a:t>
                      </a:r>
                      <a:endParaRPr/>
                    </a:p>
                  </a:txBody>
                  <a:tcPr marT="45750" marB="45750" marR="91425" marL="91425" anchor="ctr"/>
                </a:tc>
              </a:tr>
              <a:tr h="386550">
                <a:tc>
                  <a:txBody>
                    <a:bodyPr/>
                    <a:lstStyle/>
                    <a:p>
                      <a:pPr indent="0" lvl="0" marL="0" marR="0" rtl="0" algn="ctr">
                        <a:spcBef>
                          <a:spcPts val="0"/>
                        </a:spcBef>
                        <a:spcAft>
                          <a:spcPts val="0"/>
                        </a:spcAft>
                        <a:buNone/>
                      </a:pPr>
                      <a:r>
                        <a:rPr lang="en-US" sz="1800">
                          <a:solidFill>
                            <a:schemeClr val="dk1"/>
                          </a:solidFill>
                        </a:rPr>
                        <a:t>P0</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1</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7</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5</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3</a:t>
                      </a:r>
                      <a:endParaRPr/>
                    </a:p>
                  </a:txBody>
                  <a:tcPr marT="45750" marB="45750" marR="91425" marL="91425" anchor="ctr"/>
                </a:tc>
                <a:tc>
                  <a:txBody>
                    <a:bodyPr/>
                    <a:lstStyle/>
                    <a:p>
                      <a:pPr indent="0" lvl="0" marL="0" marR="0" rtl="0" algn="l">
                        <a:spcBef>
                          <a:spcPts val="0"/>
                        </a:spcBef>
                        <a:spcAft>
                          <a:spcPts val="0"/>
                        </a:spcAft>
                        <a:buNone/>
                      </a:pPr>
                      <a:r>
                        <a:rPr lang="en-US" sz="1800">
                          <a:highlight>
                            <a:srgbClr val="FFFF00"/>
                          </a:highlight>
                        </a:rPr>
                        <a:t>3</a:t>
                      </a:r>
                      <a:endParaRPr/>
                    </a:p>
                  </a:txBody>
                  <a:tcPr marT="45750" marB="45750" marR="91425" marL="91425" anchor="ctr"/>
                </a:tc>
                <a:tc>
                  <a:txBody>
                    <a:bodyPr/>
                    <a:lstStyle/>
                    <a:p>
                      <a:pPr indent="0" lvl="0" marL="0" marR="0" rtl="0" algn="l">
                        <a:spcBef>
                          <a:spcPts val="0"/>
                        </a:spcBef>
                        <a:spcAft>
                          <a:spcPts val="0"/>
                        </a:spcAft>
                        <a:buNone/>
                      </a:pPr>
                      <a:r>
                        <a:rPr lang="en-US" sz="1800">
                          <a:highlight>
                            <a:srgbClr val="FFFF00"/>
                          </a:highlight>
                        </a:rPr>
                        <a:t>3</a:t>
                      </a:r>
                      <a:endParaRPr/>
                    </a:p>
                  </a:txBody>
                  <a:tcPr marT="45750" marB="45750" marR="91425" marL="91425" anchor="ctr"/>
                </a:tc>
                <a:tc>
                  <a:txBody>
                    <a:bodyPr/>
                    <a:lstStyle/>
                    <a:p>
                      <a:pPr indent="0" lvl="0" marL="0" marR="0" rtl="0" algn="l">
                        <a:spcBef>
                          <a:spcPts val="0"/>
                        </a:spcBef>
                        <a:spcAft>
                          <a:spcPts val="0"/>
                        </a:spcAft>
                        <a:buNone/>
                      </a:pPr>
                      <a:r>
                        <a:rPr lang="en-US" sz="1800">
                          <a:highlight>
                            <a:srgbClr val="FFFF00"/>
                          </a:highlight>
                        </a:rPr>
                        <a:t>2</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7</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4</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3</a:t>
                      </a:r>
                      <a:endParaRPr/>
                    </a:p>
                  </a:txBody>
                  <a:tcPr marT="45750" marB="45750" marR="91425" marL="91425" anchor="ctr"/>
                </a:tc>
              </a:tr>
              <a:tr h="386550">
                <a:tc>
                  <a:txBody>
                    <a:bodyPr/>
                    <a:lstStyle/>
                    <a:p>
                      <a:pPr indent="0" lvl="0" marL="0" marR="0" rtl="0" algn="ctr">
                        <a:spcBef>
                          <a:spcPts val="0"/>
                        </a:spcBef>
                        <a:spcAft>
                          <a:spcPts val="0"/>
                        </a:spcAft>
                        <a:buNone/>
                      </a:pPr>
                      <a:r>
                        <a:rPr lang="en-US" sz="1800">
                          <a:solidFill>
                            <a:schemeClr val="dk1"/>
                          </a:solidFill>
                        </a:rPr>
                        <a:t>P1</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highlight>
                            <a:srgbClr val="FFFF00"/>
                          </a:highlight>
                        </a:rPr>
                        <a:t>2</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highlight>
                            <a:srgbClr val="FFFF00"/>
                          </a:highlight>
                        </a:rPr>
                        <a:t>0</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highlight>
                            <a:srgbClr val="FFFF00"/>
                          </a:highlight>
                        </a:rPr>
                        <a:t>0</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3</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2</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2</a:t>
                      </a:r>
                      <a:endParaRPr/>
                    </a:p>
                  </a:txBody>
                  <a:tcPr marT="45750" marB="45750" marR="91425" marL="91425" anchor="ctr"/>
                </a:tc>
                <a:tc>
                  <a:txBody>
                    <a:bodyPr/>
                    <a:lstStyle/>
                    <a:p>
                      <a:pPr indent="0" lvl="0" marL="0" marR="0" rtl="0" algn="l">
                        <a:spcBef>
                          <a:spcPts val="0"/>
                        </a:spcBef>
                        <a:spcAft>
                          <a:spcPts val="0"/>
                        </a:spcAft>
                        <a:buNone/>
                      </a:pPr>
                      <a:r>
                        <a:t/>
                      </a:r>
                      <a:endParaRPr sz="1800"/>
                    </a:p>
                  </a:txBody>
                  <a:tcPr marT="45750" marB="45750" marR="91425" marL="91425" anchor="ctr"/>
                </a:tc>
                <a:tc>
                  <a:txBody>
                    <a:bodyPr/>
                    <a:lstStyle/>
                    <a:p>
                      <a:pPr indent="0" lvl="0" marL="0" marR="0" rtl="0" algn="l">
                        <a:spcBef>
                          <a:spcPts val="0"/>
                        </a:spcBef>
                        <a:spcAft>
                          <a:spcPts val="0"/>
                        </a:spcAft>
                        <a:buNone/>
                      </a:pPr>
                      <a:r>
                        <a:t/>
                      </a:r>
                      <a:endParaRPr sz="1800"/>
                    </a:p>
                  </a:txBody>
                  <a:tcPr marT="45750" marB="45750" marR="91425" marL="91425" anchor="ctr"/>
                </a:tc>
                <a:tc>
                  <a:txBody>
                    <a:bodyPr/>
                    <a:lstStyle/>
                    <a:p>
                      <a:pPr indent="0" lvl="0" marL="0" marR="0" rtl="0" algn="l">
                        <a:spcBef>
                          <a:spcPts val="0"/>
                        </a:spcBef>
                        <a:spcAft>
                          <a:spcPts val="0"/>
                        </a:spcAft>
                        <a:buNone/>
                      </a:pPr>
                      <a:r>
                        <a:t/>
                      </a:r>
                      <a:endParaRPr sz="1800"/>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highlight>
                            <a:srgbClr val="FFFF00"/>
                          </a:highlight>
                        </a:rPr>
                        <a:t>1</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highlight>
                            <a:srgbClr val="FFFF00"/>
                          </a:highlight>
                        </a:rPr>
                        <a:t>2</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highlight>
                            <a:srgbClr val="FFFF00"/>
                          </a:highlight>
                        </a:rPr>
                        <a:t>2</a:t>
                      </a:r>
                      <a:endParaRPr/>
                    </a:p>
                  </a:txBody>
                  <a:tcPr marT="45750" marB="45750" marR="91425" marL="91425" anchor="ctr"/>
                </a:tc>
              </a:tr>
              <a:tr h="487825">
                <a:tc>
                  <a:txBody>
                    <a:bodyPr/>
                    <a:lstStyle/>
                    <a:p>
                      <a:pPr indent="0" lvl="0" marL="0" marR="0" rtl="0" algn="ctr">
                        <a:spcBef>
                          <a:spcPts val="0"/>
                        </a:spcBef>
                        <a:spcAft>
                          <a:spcPts val="0"/>
                        </a:spcAft>
                        <a:buNone/>
                      </a:pPr>
                      <a:r>
                        <a:rPr lang="en-US" sz="1800">
                          <a:solidFill>
                            <a:schemeClr val="dk1"/>
                          </a:solidFill>
                        </a:rPr>
                        <a:t>P2</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3</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2</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9</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2</a:t>
                      </a:r>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6</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r>
              <a:tr h="386550">
                <a:tc>
                  <a:txBody>
                    <a:bodyPr/>
                    <a:lstStyle/>
                    <a:p>
                      <a:pPr indent="0" lvl="0" marL="0" marR="0" rtl="0" algn="ctr">
                        <a:spcBef>
                          <a:spcPts val="0"/>
                        </a:spcBef>
                        <a:spcAft>
                          <a:spcPts val="0"/>
                        </a:spcAft>
                        <a:buNone/>
                      </a:pPr>
                      <a:r>
                        <a:rPr lang="en-US" sz="1800">
                          <a:solidFill>
                            <a:schemeClr val="dk1"/>
                          </a:solidFill>
                        </a:rPr>
                        <a:t>P3</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2</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1</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1</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2</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2</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2</a:t>
                      </a:r>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1</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1</a:t>
                      </a:r>
                      <a:endParaRPr/>
                    </a:p>
                  </a:txBody>
                  <a:tcPr marT="45750" marB="45750" marR="91425" marL="91425" anchor="ctr"/>
                </a:tc>
              </a:tr>
              <a:tr h="386550">
                <a:tc>
                  <a:txBody>
                    <a:bodyPr/>
                    <a:lstStyle/>
                    <a:p>
                      <a:pPr indent="0" lvl="0" marL="0" marR="0" rtl="0" algn="ctr">
                        <a:spcBef>
                          <a:spcPts val="0"/>
                        </a:spcBef>
                        <a:spcAft>
                          <a:spcPts val="0"/>
                        </a:spcAft>
                        <a:buNone/>
                      </a:pPr>
                      <a:r>
                        <a:rPr lang="en-US" sz="1800">
                          <a:solidFill>
                            <a:schemeClr val="dk1"/>
                          </a:solidFill>
                        </a:rPr>
                        <a:t>P4</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2</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4</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3</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3</a:t>
                      </a:r>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4</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3</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1</a:t>
                      </a:r>
                      <a:endParaRPr/>
                    </a:p>
                  </a:txBody>
                  <a:tcPr marT="45750" marB="45750" marR="91425" marL="91425" anchor="ct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44"/>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Ví dụ: P1 yêu cầu (1, 0, 2)</a:t>
            </a:r>
            <a:endParaRPr/>
          </a:p>
        </p:txBody>
      </p:sp>
      <p:sp>
        <p:nvSpPr>
          <p:cNvPr id="989" name="Google Shape;989;p44"/>
          <p:cNvSpPr txBox="1"/>
          <p:nvPr>
            <p:ph idx="1" type="body"/>
          </p:nvPr>
        </p:nvSpPr>
        <p:spPr>
          <a:xfrm>
            <a:off x="774145" y="1233824"/>
            <a:ext cx="10579654" cy="4943139"/>
          </a:xfrm>
          <a:prstGeom prst="rect">
            <a:avLst/>
          </a:prstGeom>
          <a:noFill/>
          <a:ln>
            <a:noFill/>
          </a:ln>
        </p:spPr>
        <p:txBody>
          <a:bodyPr anchorCtr="0" anchor="t" bIns="45700" lIns="91425" spcFirstLastPara="1" rIns="91425" wrap="square" tIns="45700">
            <a:normAutofit/>
          </a:bodyPr>
          <a:lstStyle/>
          <a:p>
            <a:pPr indent="-76200" lvl="0" marL="228600" rtl="0" algn="just">
              <a:lnSpc>
                <a:spcPct val="150000"/>
              </a:lnSpc>
              <a:spcBef>
                <a:spcPts val="0"/>
              </a:spcBef>
              <a:spcAft>
                <a:spcPts val="0"/>
              </a:spcAft>
              <a:buClr>
                <a:schemeClr val="dk1"/>
              </a:buClr>
              <a:buSzPts val="2400"/>
              <a:buNone/>
            </a:pPr>
            <a:r>
              <a:t/>
            </a:r>
            <a:endParaRPr sz="2400"/>
          </a:p>
          <a:p>
            <a:pPr indent="-76200" lvl="0" marL="228600" rtl="0" algn="just">
              <a:lnSpc>
                <a:spcPct val="150000"/>
              </a:lnSpc>
              <a:spcBef>
                <a:spcPts val="600"/>
              </a:spcBef>
              <a:spcAft>
                <a:spcPts val="0"/>
              </a:spcAft>
              <a:buClr>
                <a:schemeClr val="dk1"/>
              </a:buClr>
              <a:buSzPts val="2400"/>
              <a:buNone/>
            </a:pPr>
            <a:r>
              <a:t/>
            </a:r>
            <a:endParaRPr sz="2400"/>
          </a:p>
          <a:p>
            <a:pPr indent="-228600" lvl="0" marL="228600" rtl="0" algn="just">
              <a:lnSpc>
                <a:spcPct val="150000"/>
              </a:lnSpc>
              <a:spcBef>
                <a:spcPts val="600"/>
              </a:spcBef>
              <a:spcAft>
                <a:spcPts val="0"/>
              </a:spcAft>
              <a:buClr>
                <a:schemeClr val="dk1"/>
              </a:buClr>
              <a:buSzPts val="2400"/>
              <a:buChar char="•"/>
            </a:pPr>
            <a:r>
              <a:rPr lang="en-US" sz="2400"/>
              <a:t>Trạng thái mới</a:t>
            </a:r>
            <a:endParaRPr sz="2400"/>
          </a:p>
          <a:p>
            <a:pPr indent="-76200" lvl="0" marL="228600" rtl="0" algn="just">
              <a:lnSpc>
                <a:spcPct val="150000"/>
              </a:lnSpc>
              <a:spcBef>
                <a:spcPts val="600"/>
              </a:spcBef>
              <a:spcAft>
                <a:spcPts val="0"/>
              </a:spcAft>
              <a:buClr>
                <a:schemeClr val="dk1"/>
              </a:buClr>
              <a:buSzPts val="2400"/>
              <a:buNone/>
            </a:pPr>
            <a:r>
              <a:t/>
            </a:r>
            <a:endParaRPr sz="2400"/>
          </a:p>
          <a:p>
            <a:pPr indent="-76200" lvl="0" marL="228600" rtl="0" algn="just">
              <a:lnSpc>
                <a:spcPct val="150000"/>
              </a:lnSpc>
              <a:spcBef>
                <a:spcPts val="600"/>
              </a:spcBef>
              <a:spcAft>
                <a:spcPts val="0"/>
              </a:spcAft>
              <a:buClr>
                <a:schemeClr val="dk1"/>
              </a:buClr>
              <a:buSzPts val="2400"/>
              <a:buNone/>
            </a:pPr>
            <a:r>
              <a:t/>
            </a:r>
            <a:endParaRPr sz="2400"/>
          </a:p>
          <a:p>
            <a:pPr indent="-76200" lvl="0" marL="228600" rtl="0" algn="just">
              <a:lnSpc>
                <a:spcPct val="150000"/>
              </a:lnSpc>
              <a:spcBef>
                <a:spcPts val="600"/>
              </a:spcBef>
              <a:spcAft>
                <a:spcPts val="0"/>
              </a:spcAft>
              <a:buClr>
                <a:schemeClr val="dk1"/>
              </a:buClr>
              <a:buSzPts val="2400"/>
              <a:buNone/>
            </a:pPr>
            <a:r>
              <a:t/>
            </a:r>
            <a:endParaRPr sz="2400"/>
          </a:p>
          <a:p>
            <a:pPr indent="-228600" lvl="0" marL="228600" rtl="0" algn="just">
              <a:lnSpc>
                <a:spcPct val="150000"/>
              </a:lnSpc>
              <a:spcBef>
                <a:spcPts val="600"/>
              </a:spcBef>
              <a:spcAft>
                <a:spcPts val="0"/>
              </a:spcAft>
              <a:buClr>
                <a:schemeClr val="dk1"/>
              </a:buClr>
              <a:buSzPts val="2400"/>
              <a:buChar char="•"/>
            </a:pPr>
            <a:r>
              <a:rPr lang="en-US" sz="2400"/>
              <a:t>Trạng thái mới là safe (chuỗi an toàn là &lt;P1, P3, P4, P0, P2&gt; vậy có thể cấp phát tài nguyên cho P1</a:t>
            </a:r>
            <a:endParaRPr baseline="-25000" sz="2400"/>
          </a:p>
        </p:txBody>
      </p:sp>
      <p:sp>
        <p:nvSpPr>
          <p:cNvPr id="990" name="Google Shape;990;p44"/>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991" name="Google Shape;991;p44"/>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992" name="Google Shape;992;p44"/>
          <p:cNvPicPr preferRelativeResize="0"/>
          <p:nvPr/>
        </p:nvPicPr>
        <p:blipFill rotWithShape="1">
          <a:blip r:embed="rId3">
            <a:alphaModFix/>
          </a:blip>
          <a:srcRect b="0" l="0" r="0" t="0"/>
          <a:stretch/>
        </p:blipFill>
        <p:spPr>
          <a:xfrm>
            <a:off x="4343400" y="2596227"/>
            <a:ext cx="5775325" cy="2631282"/>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45"/>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Ví dụ: P4 yêu cầu (3, 3, 0)</a:t>
            </a:r>
            <a:endParaRPr/>
          </a:p>
        </p:txBody>
      </p:sp>
      <p:sp>
        <p:nvSpPr>
          <p:cNvPr id="998" name="Google Shape;998;p45"/>
          <p:cNvSpPr txBox="1"/>
          <p:nvPr>
            <p:ph idx="1" type="body"/>
          </p:nvPr>
        </p:nvSpPr>
        <p:spPr>
          <a:xfrm>
            <a:off x="774145" y="1233824"/>
            <a:ext cx="10579654" cy="4943139"/>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50000"/>
              </a:lnSpc>
              <a:spcBef>
                <a:spcPts val="0"/>
              </a:spcBef>
              <a:spcAft>
                <a:spcPts val="0"/>
              </a:spcAft>
              <a:buClr>
                <a:schemeClr val="dk1"/>
              </a:buClr>
              <a:buSzPts val="2400"/>
              <a:buChar char="•"/>
            </a:pPr>
            <a:r>
              <a:rPr lang="en-US" sz="2400"/>
              <a:t>Kiểm tra Request 4 </a:t>
            </a:r>
            <a:r>
              <a:rPr lang="en-US" sz="2400">
                <a:latin typeface="Times New Roman"/>
                <a:ea typeface="Times New Roman"/>
                <a:cs typeface="Times New Roman"/>
                <a:sym typeface="Times New Roman"/>
              </a:rPr>
              <a:t>≤ Available:</a:t>
            </a:r>
            <a:endParaRPr/>
          </a:p>
          <a:p>
            <a:pPr indent="-228600" lvl="1" marL="685800" rtl="0" algn="just">
              <a:lnSpc>
                <a:spcPct val="150000"/>
              </a:lnSpc>
              <a:spcBef>
                <a:spcPts val="600"/>
              </a:spcBef>
              <a:spcAft>
                <a:spcPts val="0"/>
              </a:spcAft>
              <a:buClr>
                <a:schemeClr val="dk1"/>
              </a:buClr>
              <a:buSzPts val="2400"/>
              <a:buChar char="•"/>
            </a:pPr>
            <a:r>
              <a:rPr lang="en-US"/>
              <a:t>(3, 3, 0) ≤ (3, 3, 2) =&gt; Đúng</a:t>
            </a:r>
            <a:endParaRPr/>
          </a:p>
          <a:p>
            <a:pPr indent="-228600" lvl="0" marL="228600" rtl="0" algn="just">
              <a:lnSpc>
                <a:spcPct val="150000"/>
              </a:lnSpc>
              <a:spcBef>
                <a:spcPts val="600"/>
              </a:spcBef>
              <a:spcAft>
                <a:spcPts val="0"/>
              </a:spcAft>
              <a:buClr>
                <a:schemeClr val="dk1"/>
              </a:buClr>
              <a:buSzPts val="2400"/>
              <a:buChar char="•"/>
            </a:pPr>
            <a:r>
              <a:rPr lang="en-US" sz="2400"/>
              <a:t>Trạng thái mới</a:t>
            </a:r>
            <a:endParaRPr sz="2400"/>
          </a:p>
          <a:p>
            <a:pPr indent="-76200" lvl="0" marL="228600" rtl="0" algn="just">
              <a:lnSpc>
                <a:spcPct val="150000"/>
              </a:lnSpc>
              <a:spcBef>
                <a:spcPts val="600"/>
              </a:spcBef>
              <a:spcAft>
                <a:spcPts val="0"/>
              </a:spcAft>
              <a:buClr>
                <a:schemeClr val="dk1"/>
              </a:buClr>
              <a:buSzPts val="2400"/>
              <a:buNone/>
            </a:pPr>
            <a:r>
              <a:t/>
            </a:r>
            <a:endParaRPr sz="2400"/>
          </a:p>
          <a:p>
            <a:pPr indent="-76200" lvl="0" marL="228600" rtl="0" algn="just">
              <a:lnSpc>
                <a:spcPct val="150000"/>
              </a:lnSpc>
              <a:spcBef>
                <a:spcPts val="600"/>
              </a:spcBef>
              <a:spcAft>
                <a:spcPts val="0"/>
              </a:spcAft>
              <a:buClr>
                <a:schemeClr val="dk1"/>
              </a:buClr>
              <a:buSzPts val="2400"/>
              <a:buNone/>
            </a:pPr>
            <a:r>
              <a:t/>
            </a:r>
            <a:endParaRPr sz="2400"/>
          </a:p>
          <a:p>
            <a:pPr indent="-76200" lvl="0" marL="228600" rtl="0" algn="just">
              <a:lnSpc>
                <a:spcPct val="150000"/>
              </a:lnSpc>
              <a:spcBef>
                <a:spcPts val="600"/>
              </a:spcBef>
              <a:spcAft>
                <a:spcPts val="0"/>
              </a:spcAft>
              <a:buClr>
                <a:schemeClr val="dk1"/>
              </a:buClr>
              <a:buSzPts val="2400"/>
              <a:buNone/>
            </a:pPr>
            <a:r>
              <a:t/>
            </a:r>
            <a:endParaRPr sz="2400"/>
          </a:p>
          <a:p>
            <a:pPr indent="-76200" lvl="0" marL="228600" rtl="0" algn="just">
              <a:lnSpc>
                <a:spcPct val="150000"/>
              </a:lnSpc>
              <a:spcBef>
                <a:spcPts val="600"/>
              </a:spcBef>
              <a:spcAft>
                <a:spcPts val="0"/>
              </a:spcAft>
              <a:buClr>
                <a:schemeClr val="dk1"/>
              </a:buClr>
              <a:buSzPts val="2400"/>
              <a:buNone/>
            </a:pPr>
            <a:r>
              <a:t/>
            </a:r>
            <a:endParaRPr sz="2400"/>
          </a:p>
          <a:p>
            <a:pPr indent="-228600" lvl="0" marL="228600" rtl="0" algn="just">
              <a:lnSpc>
                <a:spcPct val="150000"/>
              </a:lnSpc>
              <a:spcBef>
                <a:spcPts val="600"/>
              </a:spcBef>
              <a:spcAft>
                <a:spcPts val="0"/>
              </a:spcAft>
              <a:buClr>
                <a:schemeClr val="dk1"/>
              </a:buClr>
              <a:buSzPts val="2400"/>
              <a:buChar char="•"/>
            </a:pPr>
            <a:r>
              <a:rPr lang="en-US" sz="2400"/>
              <a:t>Trạng thái mới là unsafe vậy không thể cấp phát tài nguyên cho P4</a:t>
            </a:r>
            <a:endParaRPr baseline="-25000" sz="2400"/>
          </a:p>
        </p:txBody>
      </p:sp>
      <p:sp>
        <p:nvSpPr>
          <p:cNvPr id="999" name="Google Shape;999;p45"/>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1000" name="Google Shape;1000;p45"/>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1001" name="Google Shape;1001;p45"/>
          <p:cNvGraphicFramePr/>
          <p:nvPr/>
        </p:nvGraphicFramePr>
        <p:xfrm>
          <a:off x="4480525" y="2593340"/>
          <a:ext cx="3000000" cy="3000000"/>
        </p:xfrm>
        <a:graphic>
          <a:graphicData uri="http://schemas.openxmlformats.org/drawingml/2006/table">
            <a:tbl>
              <a:tblPr>
                <a:noFill/>
                <a:tableStyleId>{2E5D0A95-4F73-4249-B460-1826ACD919E3}</a:tableStyleId>
              </a:tblPr>
              <a:tblGrid>
                <a:gridCol w="638550"/>
                <a:gridCol w="648300"/>
                <a:gridCol w="599550"/>
                <a:gridCol w="685675"/>
                <a:gridCol w="649925"/>
                <a:gridCol w="560550"/>
                <a:gridCol w="575175"/>
                <a:gridCol w="623925"/>
                <a:gridCol w="511825"/>
                <a:gridCol w="661300"/>
              </a:tblGrid>
              <a:tr h="411750">
                <a:tc>
                  <a:txBody>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gridSpan="3">
                  <a:txBody>
                    <a:bodyPr/>
                    <a:lstStyle/>
                    <a:p>
                      <a:pPr indent="0" lvl="0" marL="0" marR="0" rtl="0" algn="ctr">
                        <a:lnSpc>
                          <a:spcPct val="10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Allocation</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gridSpan="3">
                  <a:txBody>
                    <a:bodyPr/>
                    <a:lstStyle/>
                    <a:p>
                      <a:pPr indent="0" lvl="0" marL="0" marR="0" rtl="0" algn="ctr">
                        <a:lnSpc>
                          <a:spcPct val="10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Need</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c gridSpan="3">
                  <a:txBody>
                    <a:bodyPr/>
                    <a:lstStyle/>
                    <a:p>
                      <a:pPr indent="0" lvl="0" marL="0" marR="0" rtl="0" algn="ctr">
                        <a:lnSpc>
                          <a:spcPct val="10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Available</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hMerge="1"/>
                <a:tc hMerge="1"/>
              </a:tr>
              <a:tr h="411750">
                <a:tc>
                  <a:txBody>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A</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B</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C</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A</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B</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C</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A</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B</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C</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11750">
                <a:tc>
                  <a:txBody>
                    <a:bodyPr/>
                    <a:lstStyle/>
                    <a:p>
                      <a:pPr indent="0" lvl="0" marL="0" marR="0" rtl="0" algn="l">
                        <a:lnSpc>
                          <a:spcPct val="100000"/>
                        </a:lnSpc>
                        <a:spcBef>
                          <a:spcPts val="0"/>
                        </a:spcBef>
                        <a:spcAft>
                          <a:spcPts val="0"/>
                        </a:spcAft>
                        <a:buClr>
                          <a:srgbClr val="000000"/>
                        </a:buClr>
                        <a:buSzPts val="2000"/>
                        <a:buFont typeface="Helvetica Neue"/>
                        <a:buNone/>
                      </a:pPr>
                      <a:r>
                        <a:rPr b="0" i="1" lang="en-US" sz="2000" u="none" cap="none" strike="noStrike">
                          <a:solidFill>
                            <a:srgbClr val="000000"/>
                          </a:solidFill>
                          <a:latin typeface="Helvetica Neue"/>
                          <a:ea typeface="Helvetica Neue"/>
                          <a:cs typeface="Helvetica Neue"/>
                          <a:sym typeface="Helvetica Neue"/>
                        </a:rPr>
                        <a:t>P</a:t>
                      </a:r>
                      <a:r>
                        <a:rPr b="0" baseline="-25000" i="0" lang="en-US" sz="2000" u="none" cap="none" strike="noStrike">
                          <a:solidFill>
                            <a:srgbClr val="000000"/>
                          </a:solidFill>
                          <a:latin typeface="Helvetica Neue"/>
                          <a:ea typeface="Helvetica Neue"/>
                          <a:cs typeface="Helvetica Neue"/>
                          <a:sym typeface="Helvetica Neue"/>
                        </a:rPr>
                        <a:t>0</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0</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1</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0</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7</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4</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3</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0</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0</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2</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11750">
                <a:tc>
                  <a:txBody>
                    <a:bodyPr/>
                    <a:lstStyle/>
                    <a:p>
                      <a:pPr indent="0" lvl="0" marL="0" marR="0" rtl="0" algn="l">
                        <a:lnSpc>
                          <a:spcPct val="100000"/>
                        </a:lnSpc>
                        <a:spcBef>
                          <a:spcPts val="0"/>
                        </a:spcBef>
                        <a:spcAft>
                          <a:spcPts val="0"/>
                        </a:spcAft>
                        <a:buClr>
                          <a:srgbClr val="000000"/>
                        </a:buClr>
                        <a:buSzPts val="2000"/>
                        <a:buFont typeface="Helvetica Neue"/>
                        <a:buNone/>
                      </a:pPr>
                      <a:r>
                        <a:rPr b="0" i="1" lang="en-US" sz="2000" u="none" cap="none" strike="noStrike">
                          <a:solidFill>
                            <a:srgbClr val="000000"/>
                          </a:solidFill>
                          <a:latin typeface="Helvetica Neue"/>
                          <a:ea typeface="Helvetica Neue"/>
                          <a:cs typeface="Helvetica Neue"/>
                          <a:sym typeface="Helvetica Neue"/>
                        </a:rPr>
                        <a:t>P</a:t>
                      </a:r>
                      <a:r>
                        <a:rPr b="0" baseline="-25000" i="0" lang="en-US" sz="2000" u="none" cap="none" strike="noStrike">
                          <a:solidFill>
                            <a:srgbClr val="000000"/>
                          </a:solidFill>
                          <a:latin typeface="Helvetica Neue"/>
                          <a:ea typeface="Helvetica Neue"/>
                          <a:cs typeface="Helvetica Neue"/>
                          <a:sym typeface="Helvetica Neue"/>
                        </a:rPr>
                        <a:t>1</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3</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0</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2</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1</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2</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2</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11750">
                <a:tc>
                  <a:txBody>
                    <a:bodyPr/>
                    <a:lstStyle/>
                    <a:p>
                      <a:pPr indent="0" lvl="0" marL="0" marR="0" rtl="0" algn="l">
                        <a:lnSpc>
                          <a:spcPct val="100000"/>
                        </a:lnSpc>
                        <a:spcBef>
                          <a:spcPts val="0"/>
                        </a:spcBef>
                        <a:spcAft>
                          <a:spcPts val="0"/>
                        </a:spcAft>
                        <a:buClr>
                          <a:srgbClr val="000000"/>
                        </a:buClr>
                        <a:buSzPts val="2000"/>
                        <a:buFont typeface="Helvetica Neue"/>
                        <a:buNone/>
                      </a:pPr>
                      <a:r>
                        <a:rPr b="0" i="1" lang="en-US" sz="2000" u="none" cap="none" strike="noStrike">
                          <a:solidFill>
                            <a:srgbClr val="000000"/>
                          </a:solidFill>
                          <a:latin typeface="Helvetica Neue"/>
                          <a:ea typeface="Helvetica Neue"/>
                          <a:cs typeface="Helvetica Neue"/>
                          <a:sym typeface="Helvetica Neue"/>
                        </a:rPr>
                        <a:t>P</a:t>
                      </a:r>
                      <a:r>
                        <a:rPr b="0" baseline="-25000" i="0" lang="en-US" sz="2000" u="none" cap="none" strike="noStrike">
                          <a:solidFill>
                            <a:srgbClr val="000000"/>
                          </a:solidFill>
                          <a:latin typeface="Helvetica Neue"/>
                          <a:ea typeface="Helvetica Neue"/>
                          <a:cs typeface="Helvetica Neue"/>
                          <a:sym typeface="Helvetica Neue"/>
                        </a:rPr>
                        <a:t>2</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3</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0</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2</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6</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0</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0</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11750">
                <a:tc>
                  <a:txBody>
                    <a:bodyPr/>
                    <a:lstStyle/>
                    <a:p>
                      <a:pPr indent="0" lvl="0" marL="0" marR="0" rtl="0" algn="l">
                        <a:lnSpc>
                          <a:spcPct val="100000"/>
                        </a:lnSpc>
                        <a:spcBef>
                          <a:spcPts val="0"/>
                        </a:spcBef>
                        <a:spcAft>
                          <a:spcPts val="0"/>
                        </a:spcAft>
                        <a:buClr>
                          <a:srgbClr val="000000"/>
                        </a:buClr>
                        <a:buSzPts val="2000"/>
                        <a:buFont typeface="Helvetica Neue"/>
                        <a:buNone/>
                      </a:pPr>
                      <a:r>
                        <a:rPr b="0" i="1" lang="en-US" sz="2000" u="none" cap="none" strike="noStrike">
                          <a:solidFill>
                            <a:srgbClr val="000000"/>
                          </a:solidFill>
                          <a:latin typeface="Helvetica Neue"/>
                          <a:ea typeface="Helvetica Neue"/>
                          <a:cs typeface="Helvetica Neue"/>
                          <a:sym typeface="Helvetica Neue"/>
                        </a:rPr>
                        <a:t>P</a:t>
                      </a:r>
                      <a:r>
                        <a:rPr b="0" baseline="-25000" i="0" lang="en-US" sz="2000" u="none" cap="none" strike="noStrike">
                          <a:solidFill>
                            <a:srgbClr val="000000"/>
                          </a:solidFill>
                          <a:latin typeface="Helvetica Neue"/>
                          <a:ea typeface="Helvetica Neue"/>
                          <a:cs typeface="Helvetica Neue"/>
                          <a:sym typeface="Helvetica Neue"/>
                        </a:rPr>
                        <a:t>3</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2</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1</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1</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0</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1</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1</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11750">
                <a:tc>
                  <a:txBody>
                    <a:bodyPr/>
                    <a:lstStyle/>
                    <a:p>
                      <a:pPr indent="0" lvl="0" marL="0" marR="0" rtl="0" algn="l">
                        <a:lnSpc>
                          <a:spcPct val="100000"/>
                        </a:lnSpc>
                        <a:spcBef>
                          <a:spcPts val="0"/>
                        </a:spcBef>
                        <a:spcAft>
                          <a:spcPts val="0"/>
                        </a:spcAft>
                        <a:buClr>
                          <a:srgbClr val="000000"/>
                        </a:buClr>
                        <a:buSzPts val="2000"/>
                        <a:buFont typeface="Helvetica Neue"/>
                        <a:buNone/>
                      </a:pPr>
                      <a:r>
                        <a:rPr b="0" i="1" lang="en-US" sz="2000" u="none" cap="none" strike="noStrike">
                          <a:solidFill>
                            <a:srgbClr val="000000"/>
                          </a:solidFill>
                          <a:latin typeface="Helvetica Neue"/>
                          <a:ea typeface="Helvetica Neue"/>
                          <a:cs typeface="Helvetica Neue"/>
                          <a:sym typeface="Helvetica Neue"/>
                        </a:rPr>
                        <a:t>P</a:t>
                      </a:r>
                      <a:r>
                        <a:rPr b="0" baseline="-25000" i="0" lang="en-US" sz="2000" u="none" cap="none" strike="noStrike">
                          <a:solidFill>
                            <a:srgbClr val="000000"/>
                          </a:solidFill>
                          <a:latin typeface="Helvetica Neue"/>
                          <a:ea typeface="Helvetica Neue"/>
                          <a:cs typeface="Helvetica Neue"/>
                          <a:sym typeface="Helvetica Neue"/>
                        </a:rPr>
                        <a:t>4</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3</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3</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2</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1</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0</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Helvetica Neue"/>
                        <a:buNone/>
                      </a:pPr>
                      <a:r>
                        <a:rPr b="0" i="0" lang="en-US" sz="2000" u="none" cap="none" strike="noStrike">
                          <a:solidFill>
                            <a:srgbClr val="000000"/>
                          </a:solidFill>
                          <a:latin typeface="Helvetica Neue"/>
                          <a:ea typeface="Helvetica Neue"/>
                          <a:cs typeface="Helvetica Neue"/>
                          <a:sym typeface="Helvetica Neue"/>
                        </a:rPr>
                        <a:t>1</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a:txBody>
                  <a:tcPr marT="45700" marB="45700" marR="45700" marL="457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46"/>
          <p:cNvSpPr txBox="1"/>
          <p:nvPr>
            <p:ph idx="12" type="sldNum"/>
          </p:nvPr>
        </p:nvSpPr>
        <p:spPr>
          <a:xfrm>
            <a:off x="11899392" y="6542216"/>
            <a:ext cx="292608" cy="31578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007" name="Google Shape;1007;p46"/>
          <p:cNvSpPr txBox="1"/>
          <p:nvPr>
            <p:ph idx="1" type="body"/>
          </p:nvPr>
        </p:nvSpPr>
        <p:spPr>
          <a:xfrm>
            <a:off x="1470928" y="2095027"/>
            <a:ext cx="9131757" cy="884656"/>
          </a:xfrm>
          <a:prstGeom prst="rect">
            <a:avLst/>
          </a:prstGeom>
          <a:noFill/>
          <a:ln>
            <a:noFill/>
          </a:ln>
        </p:spPr>
        <p:txBody>
          <a:bodyPr anchorCtr="0" anchor="ctr" bIns="45700" lIns="91425" spcFirstLastPara="1" rIns="91425" wrap="square" tIns="45700">
            <a:normAutofit fontScale="77500" lnSpcReduction="20000"/>
          </a:bodyPr>
          <a:lstStyle/>
          <a:p>
            <a:pPr indent="0" lvl="0" marL="0" rtl="0" algn="l">
              <a:lnSpc>
                <a:spcPct val="90000"/>
              </a:lnSpc>
              <a:spcBef>
                <a:spcPts val="0"/>
              </a:spcBef>
              <a:spcAft>
                <a:spcPts val="0"/>
              </a:spcAft>
              <a:buClr>
                <a:srgbClr val="00F7FF"/>
              </a:buClr>
              <a:buSzPct val="100000"/>
              <a:buNone/>
            </a:pPr>
            <a:r>
              <a:rPr lang="en-US"/>
              <a:t>Các phương pháp giải quyết deadlock</a:t>
            </a:r>
            <a:endParaRPr/>
          </a:p>
        </p:txBody>
      </p:sp>
      <p:sp>
        <p:nvSpPr>
          <p:cNvPr id="1008" name="Google Shape;1008;p46"/>
          <p:cNvSpPr txBox="1"/>
          <p:nvPr>
            <p:ph idx="2" type="body"/>
          </p:nvPr>
        </p:nvSpPr>
        <p:spPr>
          <a:xfrm>
            <a:off x="1470930" y="3169159"/>
            <a:ext cx="8913813" cy="6951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None/>
            </a:pPr>
            <a:r>
              <a:rPr lang="en-US"/>
              <a:t>Phát hiện deadlock</a:t>
            </a:r>
            <a:endParaRPr sz="2800"/>
          </a:p>
        </p:txBody>
      </p:sp>
      <p:sp>
        <p:nvSpPr>
          <p:cNvPr id="1009" name="Google Shape;1009;p46"/>
          <p:cNvSpPr txBox="1"/>
          <p:nvPr>
            <p:ph idx="3" type="body"/>
          </p:nvPr>
        </p:nvSpPr>
        <p:spPr>
          <a:xfrm>
            <a:off x="1470930" y="4137397"/>
            <a:ext cx="7147030" cy="916698"/>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rgbClr val="F2F2F2"/>
              </a:buClr>
              <a:buSzPts val="1000"/>
              <a:buNone/>
            </a:pPr>
            <a:r>
              <a:t/>
            </a:r>
            <a:endParaRPr/>
          </a:p>
        </p:txBody>
      </p:sp>
      <p:sp>
        <p:nvSpPr>
          <p:cNvPr id="1010" name="Google Shape;1010;p46"/>
          <p:cNvSpPr txBox="1"/>
          <p:nvPr>
            <p:ph idx="4" type="body"/>
          </p:nvPr>
        </p:nvSpPr>
        <p:spPr>
          <a:xfrm>
            <a:off x="8896576" y="5231902"/>
            <a:ext cx="2521280" cy="1577819"/>
          </a:xfrm>
          <a:prstGeom prst="rect">
            <a:avLst/>
          </a:prstGeom>
          <a:noFill/>
          <a:ln>
            <a:noFill/>
          </a:ln>
        </p:spPr>
        <p:txBody>
          <a:bodyPr anchorCtr="0" anchor="t" bIns="45700" lIns="91425" spcFirstLastPara="1" rIns="91425" wrap="square" tIns="45700">
            <a:normAutofit lnSpcReduction="10000"/>
          </a:bodyPr>
          <a:lstStyle/>
          <a:p>
            <a:pPr indent="0" lvl="0" marL="0" rtl="0" algn="r">
              <a:lnSpc>
                <a:spcPct val="90000"/>
              </a:lnSpc>
              <a:spcBef>
                <a:spcPts val="0"/>
              </a:spcBef>
              <a:spcAft>
                <a:spcPts val="0"/>
              </a:spcAft>
              <a:buClr>
                <a:srgbClr val="00F7FF"/>
              </a:buClr>
              <a:buSzPts val="12000"/>
              <a:buNone/>
            </a:pPr>
            <a:r>
              <a:rPr lang="en-US"/>
              <a:t>3.3</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47"/>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Phát hiện deadlock</a:t>
            </a:r>
            <a:endParaRPr/>
          </a:p>
        </p:txBody>
      </p:sp>
      <p:sp>
        <p:nvSpPr>
          <p:cNvPr id="1016" name="Google Shape;1016;p47"/>
          <p:cNvSpPr txBox="1"/>
          <p:nvPr>
            <p:ph idx="1" type="body"/>
          </p:nvPr>
        </p:nvSpPr>
        <p:spPr>
          <a:xfrm>
            <a:off x="774145" y="1233824"/>
            <a:ext cx="10579654" cy="4943139"/>
          </a:xfrm>
          <a:prstGeom prst="rect">
            <a:avLst/>
          </a:prstGeom>
          <a:noFill/>
          <a:ln>
            <a:noFill/>
          </a:ln>
        </p:spPr>
        <p:txBody>
          <a:bodyPr anchorCtr="0" anchor="t" bIns="45700" lIns="91425" spcFirstLastPara="1" rIns="91425" wrap="square" tIns="45700">
            <a:normAutofit/>
          </a:bodyPr>
          <a:lstStyle/>
          <a:p>
            <a:pPr indent="-228600" lvl="0" marL="228600" rtl="0" algn="just">
              <a:lnSpc>
                <a:spcPct val="200000"/>
              </a:lnSpc>
              <a:spcBef>
                <a:spcPts val="0"/>
              </a:spcBef>
              <a:spcAft>
                <a:spcPts val="0"/>
              </a:spcAft>
              <a:buClr>
                <a:schemeClr val="dk1"/>
              </a:buClr>
              <a:buSzPts val="2600"/>
              <a:buChar char="•"/>
            </a:pPr>
            <a:r>
              <a:rPr lang="en-US" sz="2600"/>
              <a:t>Chấp nhận xảy ra deadlock trong hệ thống</a:t>
            </a:r>
            <a:endParaRPr/>
          </a:p>
          <a:p>
            <a:pPr indent="-228600" lvl="0" marL="228600" rtl="0" algn="just">
              <a:lnSpc>
                <a:spcPct val="200000"/>
              </a:lnSpc>
              <a:spcBef>
                <a:spcPts val="600"/>
              </a:spcBef>
              <a:spcAft>
                <a:spcPts val="0"/>
              </a:spcAft>
              <a:buClr>
                <a:schemeClr val="dk1"/>
              </a:buClr>
              <a:buSzPts val="2600"/>
              <a:buChar char="•"/>
            </a:pPr>
            <a:r>
              <a:rPr lang="en-US" sz="2600"/>
              <a:t>Giải thuật phát hiện deadlock</a:t>
            </a:r>
            <a:endParaRPr/>
          </a:p>
          <a:p>
            <a:pPr indent="-228600" lvl="0" marL="228600" rtl="0" algn="just">
              <a:lnSpc>
                <a:spcPct val="200000"/>
              </a:lnSpc>
              <a:spcBef>
                <a:spcPts val="600"/>
              </a:spcBef>
              <a:spcAft>
                <a:spcPts val="0"/>
              </a:spcAft>
              <a:buClr>
                <a:schemeClr val="dk1"/>
              </a:buClr>
              <a:buSzPts val="2600"/>
              <a:buChar char="•"/>
            </a:pPr>
            <a:r>
              <a:rPr lang="en-US" sz="2600"/>
              <a:t>Cơ chế phục hồi</a:t>
            </a:r>
            <a:endParaRPr/>
          </a:p>
        </p:txBody>
      </p:sp>
      <p:sp>
        <p:nvSpPr>
          <p:cNvPr id="1017" name="Google Shape;1017;p47"/>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1018" name="Google Shape;1018;p47"/>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48"/>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Mỗi loại tài nguyên chỉ có một thực thể</a:t>
            </a:r>
            <a:endParaRPr/>
          </a:p>
        </p:txBody>
      </p:sp>
      <p:sp>
        <p:nvSpPr>
          <p:cNvPr id="1024" name="Google Shape;1024;p48"/>
          <p:cNvSpPr txBox="1"/>
          <p:nvPr>
            <p:ph idx="1" type="body"/>
          </p:nvPr>
        </p:nvSpPr>
        <p:spPr>
          <a:xfrm>
            <a:off x="774145" y="1233824"/>
            <a:ext cx="10579654" cy="4943139"/>
          </a:xfrm>
          <a:prstGeom prst="rect">
            <a:avLst/>
          </a:prstGeom>
          <a:noFill/>
          <a:ln>
            <a:noFill/>
          </a:ln>
        </p:spPr>
        <p:txBody>
          <a:bodyPr anchorCtr="0" anchor="t" bIns="45700" lIns="91425" spcFirstLastPara="1" rIns="91425" wrap="square" tIns="45700">
            <a:normAutofit/>
          </a:bodyPr>
          <a:lstStyle/>
          <a:p>
            <a:pPr indent="-228600" lvl="0" marL="228600" rtl="0" algn="just">
              <a:lnSpc>
                <a:spcPct val="130000"/>
              </a:lnSpc>
              <a:spcBef>
                <a:spcPts val="0"/>
              </a:spcBef>
              <a:spcAft>
                <a:spcPts val="0"/>
              </a:spcAft>
              <a:buClr>
                <a:schemeClr val="dk1"/>
              </a:buClr>
              <a:buSzPts val="2600"/>
              <a:buChar char="•"/>
            </a:pPr>
            <a:r>
              <a:rPr lang="en-US" sz="2600"/>
              <a:t>Sử dụng wait-for graph</a:t>
            </a:r>
            <a:endParaRPr/>
          </a:p>
          <a:p>
            <a:pPr indent="-228600" lvl="1" marL="685800" rtl="0" algn="just">
              <a:lnSpc>
                <a:spcPct val="130000"/>
              </a:lnSpc>
              <a:spcBef>
                <a:spcPts val="600"/>
              </a:spcBef>
              <a:spcAft>
                <a:spcPts val="0"/>
              </a:spcAft>
              <a:buClr>
                <a:schemeClr val="dk1"/>
              </a:buClr>
              <a:buSzPts val="2160"/>
              <a:buChar char="•"/>
            </a:pPr>
            <a:r>
              <a:rPr lang="en-US"/>
              <a:t>Các Node là các tiến trình</a:t>
            </a:r>
            <a:endParaRPr/>
          </a:p>
          <a:p>
            <a:pPr indent="-228600" lvl="1" marL="685800" rtl="0" algn="just">
              <a:lnSpc>
                <a:spcPct val="130000"/>
              </a:lnSpc>
              <a:spcBef>
                <a:spcPts val="600"/>
              </a:spcBef>
              <a:spcAft>
                <a:spcPts val="0"/>
              </a:spcAft>
              <a:buClr>
                <a:schemeClr val="dk1"/>
              </a:buClr>
              <a:buSzPts val="2160"/>
              <a:buChar char="•"/>
            </a:pPr>
            <a:r>
              <a:rPr lang="en-US"/>
              <a:t>P</a:t>
            </a:r>
            <a:r>
              <a:rPr baseline="-25000" lang="en-US"/>
              <a:t>i</a:t>
            </a:r>
            <a:r>
              <a:rPr lang="en-US"/>
              <a:t> -&gt; P</a:t>
            </a:r>
            <a:r>
              <a:rPr baseline="-25000" lang="en-US"/>
              <a:t>j</a:t>
            </a:r>
            <a:r>
              <a:rPr lang="en-US"/>
              <a:t> nếu P</a:t>
            </a:r>
            <a:r>
              <a:rPr baseline="-25000" lang="en-US"/>
              <a:t>i</a:t>
            </a:r>
            <a:r>
              <a:rPr lang="en-US"/>
              <a:t> chờ tài nguyên từ P</a:t>
            </a:r>
            <a:r>
              <a:rPr baseline="-25000" lang="en-US"/>
              <a:t>j</a:t>
            </a:r>
            <a:endParaRPr baseline="-25000"/>
          </a:p>
          <a:p>
            <a:pPr indent="-228600" lvl="0" marL="228600" rtl="0" algn="just">
              <a:lnSpc>
                <a:spcPct val="130000"/>
              </a:lnSpc>
              <a:spcBef>
                <a:spcPts val="600"/>
              </a:spcBef>
              <a:spcAft>
                <a:spcPts val="0"/>
              </a:spcAft>
              <a:buClr>
                <a:schemeClr val="dk1"/>
              </a:buClr>
              <a:buSzPts val="2340"/>
              <a:buChar char="•"/>
            </a:pPr>
            <a:r>
              <a:rPr lang="en-US" sz="2600"/>
              <a:t>Mỗi giải thuật kiểm tra có tồn tại chu trình trong wait-for graph hay không sẽ được gọi định kỳ. Nếu có chu trình thì tồn tại deadlock</a:t>
            </a:r>
            <a:endParaRPr/>
          </a:p>
          <a:p>
            <a:pPr indent="-228600" lvl="0" marL="228600" rtl="0" algn="just">
              <a:lnSpc>
                <a:spcPct val="130000"/>
              </a:lnSpc>
              <a:spcBef>
                <a:spcPts val="600"/>
              </a:spcBef>
              <a:spcAft>
                <a:spcPts val="0"/>
              </a:spcAft>
              <a:buClr>
                <a:schemeClr val="dk1"/>
              </a:buClr>
              <a:buSzPts val="2340"/>
              <a:buChar char="•"/>
            </a:pPr>
            <a:r>
              <a:rPr lang="en-US" sz="2600"/>
              <a:t>Giải thuật phát hiện chu trình có thời gian chạy là O(n2), với n là số đỉnh của graph</a:t>
            </a:r>
            <a:endParaRPr/>
          </a:p>
        </p:txBody>
      </p:sp>
      <p:sp>
        <p:nvSpPr>
          <p:cNvPr id="1025" name="Google Shape;1025;p48"/>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1026" name="Google Shape;1026;p48"/>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49"/>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Sơ đồ cấp phát tài nguyên và sơ đồ wait-for</a:t>
            </a:r>
            <a:endParaRPr/>
          </a:p>
        </p:txBody>
      </p:sp>
      <p:sp>
        <p:nvSpPr>
          <p:cNvPr id="1032" name="Google Shape;1032;p49"/>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1033" name="Google Shape;1033;p49"/>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034" name="Google Shape;1034;p49"/>
          <p:cNvSpPr/>
          <p:nvPr/>
        </p:nvSpPr>
        <p:spPr>
          <a:xfrm>
            <a:off x="2910341" y="5233081"/>
            <a:ext cx="2770187" cy="269875"/>
          </a:xfrm>
          <a:prstGeom prst="rect">
            <a:avLst/>
          </a:prstGeom>
          <a:noFill/>
          <a:ln>
            <a:noFill/>
          </a:ln>
        </p:spPr>
        <p:txBody>
          <a:bodyPr anchorCtr="0" anchor="ctr" bIns="0" lIns="0" spcFirstLastPara="1" rIns="0" wrap="square" tIns="0">
            <a:spAutoFit/>
          </a:bodyPr>
          <a:lstStyle/>
          <a:p>
            <a:pPr indent="0" lvl="0" marL="0" marR="0" rtl="0" algn="ctr">
              <a:lnSpc>
                <a:spcPct val="104000"/>
              </a:lnSpc>
              <a:spcBef>
                <a:spcPts val="0"/>
              </a:spcBef>
              <a:spcAft>
                <a:spcPts val="0"/>
              </a:spcAft>
              <a:buClr>
                <a:schemeClr val="dk1"/>
              </a:buClr>
              <a:buSzPts val="1260"/>
              <a:buFont typeface="Arial"/>
              <a:buNone/>
            </a:pPr>
            <a:r>
              <a:rPr lang="en-US" sz="1800">
                <a:solidFill>
                  <a:schemeClr val="dk1"/>
                </a:solidFill>
                <a:latin typeface="Arial"/>
                <a:ea typeface="Arial"/>
                <a:cs typeface="Arial"/>
                <a:sym typeface="Arial"/>
              </a:rPr>
              <a:t>Resource-Allocation Graph</a:t>
            </a:r>
            <a:endParaRPr/>
          </a:p>
        </p:txBody>
      </p:sp>
      <p:sp>
        <p:nvSpPr>
          <p:cNvPr id="1035" name="Google Shape;1035;p49"/>
          <p:cNvSpPr/>
          <p:nvPr/>
        </p:nvSpPr>
        <p:spPr>
          <a:xfrm>
            <a:off x="6236153" y="5233081"/>
            <a:ext cx="2989263" cy="269875"/>
          </a:xfrm>
          <a:prstGeom prst="rect">
            <a:avLst/>
          </a:prstGeom>
          <a:noFill/>
          <a:ln>
            <a:noFill/>
          </a:ln>
        </p:spPr>
        <p:txBody>
          <a:bodyPr anchorCtr="0" anchor="ctr" bIns="0" lIns="0" spcFirstLastPara="1" rIns="0" wrap="square" tIns="0">
            <a:spAutoFit/>
          </a:bodyPr>
          <a:lstStyle/>
          <a:p>
            <a:pPr indent="0" lvl="0" marL="0" marR="0" rtl="0" algn="ctr">
              <a:lnSpc>
                <a:spcPct val="104000"/>
              </a:lnSpc>
              <a:spcBef>
                <a:spcPts val="0"/>
              </a:spcBef>
              <a:spcAft>
                <a:spcPts val="0"/>
              </a:spcAft>
              <a:buClr>
                <a:schemeClr val="dk1"/>
              </a:buClr>
              <a:buSzPts val="1260"/>
              <a:buFont typeface="Arial"/>
              <a:buNone/>
            </a:pPr>
            <a:r>
              <a:rPr lang="en-US" sz="1800">
                <a:solidFill>
                  <a:schemeClr val="dk1"/>
                </a:solidFill>
                <a:latin typeface="Arial"/>
                <a:ea typeface="Arial"/>
                <a:cs typeface="Arial"/>
                <a:sym typeface="Arial"/>
              </a:rPr>
              <a:t>Corresponding wait-for graph</a:t>
            </a:r>
            <a:endParaRPr/>
          </a:p>
        </p:txBody>
      </p:sp>
      <p:pic>
        <p:nvPicPr>
          <p:cNvPr descr="image.png" id="1036" name="Google Shape;1036;p49"/>
          <p:cNvPicPr preferRelativeResize="0"/>
          <p:nvPr/>
        </p:nvPicPr>
        <p:blipFill rotWithShape="1">
          <a:blip r:embed="rId3">
            <a:alphaModFix/>
          </a:blip>
          <a:srcRect b="0" l="0" r="0" t="0"/>
          <a:stretch/>
        </p:blipFill>
        <p:spPr>
          <a:xfrm>
            <a:off x="2946853" y="1286556"/>
            <a:ext cx="5807075" cy="3762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5"/>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Vấn đề deadlock</a:t>
            </a:r>
            <a:endParaRPr/>
          </a:p>
        </p:txBody>
      </p:sp>
      <p:sp>
        <p:nvSpPr>
          <p:cNvPr id="645" name="Google Shape;645;p5"/>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646" name="Google Shape;646;p5"/>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Introduction of Deadlock in Operating System - GeeksforGeeks" id="647" name="Google Shape;647;p5"/>
          <p:cNvPicPr preferRelativeResize="0"/>
          <p:nvPr/>
        </p:nvPicPr>
        <p:blipFill rotWithShape="1">
          <a:blip r:embed="rId3">
            <a:alphaModFix/>
          </a:blip>
          <a:srcRect b="0" l="0" r="0" t="0"/>
          <a:stretch/>
        </p:blipFill>
        <p:spPr>
          <a:xfrm>
            <a:off x="6296108" y="1927123"/>
            <a:ext cx="5286375" cy="3667125"/>
          </a:xfrm>
          <a:prstGeom prst="rect">
            <a:avLst/>
          </a:prstGeom>
          <a:noFill/>
          <a:ln>
            <a:noFill/>
          </a:ln>
        </p:spPr>
      </p:pic>
      <p:pic>
        <p:nvPicPr>
          <p:cNvPr descr="Clip: Giao thông thất thủ tại ngã tư Xuân La - Võ Chí Công với góc máy trên cao - Hình 1" id="648" name="Google Shape;648;p5"/>
          <p:cNvPicPr preferRelativeResize="0"/>
          <p:nvPr/>
        </p:nvPicPr>
        <p:blipFill rotWithShape="1">
          <a:blip r:embed="rId4">
            <a:alphaModFix/>
          </a:blip>
          <a:srcRect b="0" l="0" r="0" t="0"/>
          <a:stretch/>
        </p:blipFill>
        <p:spPr>
          <a:xfrm>
            <a:off x="1171493" y="1398485"/>
            <a:ext cx="4724400" cy="47244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50"/>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Mỗi loại tài nguyên có nhiều thực thể</a:t>
            </a:r>
            <a:endParaRPr/>
          </a:p>
        </p:txBody>
      </p:sp>
      <p:sp>
        <p:nvSpPr>
          <p:cNvPr id="1042" name="Google Shape;1042;p50"/>
          <p:cNvSpPr txBox="1"/>
          <p:nvPr>
            <p:ph idx="1" type="body"/>
          </p:nvPr>
        </p:nvSpPr>
        <p:spPr>
          <a:xfrm>
            <a:off x="774145" y="1233824"/>
            <a:ext cx="10579654" cy="4943139"/>
          </a:xfrm>
          <a:prstGeom prst="rect">
            <a:avLst/>
          </a:prstGeom>
          <a:noFill/>
          <a:ln>
            <a:noFill/>
          </a:ln>
        </p:spPr>
        <p:txBody>
          <a:bodyPr anchorCtr="0" anchor="t" bIns="45700" lIns="91425" spcFirstLastPara="1" rIns="91425" wrap="square" tIns="45700">
            <a:normAutofit/>
          </a:bodyPr>
          <a:lstStyle/>
          <a:p>
            <a:pPr indent="-228600" lvl="0" marL="228600" rtl="0" algn="just">
              <a:lnSpc>
                <a:spcPct val="130000"/>
              </a:lnSpc>
              <a:spcBef>
                <a:spcPts val="0"/>
              </a:spcBef>
              <a:spcAft>
                <a:spcPts val="0"/>
              </a:spcAft>
              <a:buClr>
                <a:schemeClr val="dk1"/>
              </a:buClr>
              <a:buSzPts val="2520"/>
              <a:buChar char="•"/>
            </a:pPr>
            <a:r>
              <a:rPr lang="en-US" sz="2800"/>
              <a:t>Gọi n: số tiến trình; m: số loại tài nguyên </a:t>
            </a:r>
            <a:endParaRPr sz="2600"/>
          </a:p>
          <a:p>
            <a:pPr indent="-228600" lvl="0" marL="228600" rtl="0" algn="just">
              <a:lnSpc>
                <a:spcPct val="130000"/>
              </a:lnSpc>
              <a:spcBef>
                <a:spcPts val="600"/>
              </a:spcBef>
              <a:spcAft>
                <a:spcPts val="0"/>
              </a:spcAft>
              <a:buClr>
                <a:schemeClr val="dk1"/>
              </a:buClr>
              <a:buSzPts val="2340"/>
              <a:buChar char="•"/>
            </a:pPr>
            <a:r>
              <a:rPr lang="en-US" sz="2600"/>
              <a:t>Available: vector độ dài m chỉ số instance sẵn sàng của mỗi loại tài nguyên </a:t>
            </a:r>
            <a:endParaRPr/>
          </a:p>
          <a:p>
            <a:pPr indent="-228600" lvl="0" marL="228600" rtl="0" algn="just">
              <a:lnSpc>
                <a:spcPct val="130000"/>
              </a:lnSpc>
              <a:spcBef>
                <a:spcPts val="600"/>
              </a:spcBef>
              <a:spcAft>
                <a:spcPts val="0"/>
              </a:spcAft>
              <a:buClr>
                <a:schemeClr val="dk1"/>
              </a:buClr>
              <a:buSzPts val="2340"/>
              <a:buChar char="•"/>
            </a:pPr>
            <a:r>
              <a:rPr lang="en-US" sz="2600"/>
              <a:t>Allocation: ma trận n × m định nghĩa số instance của mỗi loại tài nguyên đã cấp phát cho mỗi tiến trình</a:t>
            </a:r>
            <a:endParaRPr sz="2600"/>
          </a:p>
          <a:p>
            <a:pPr indent="-228600" lvl="0" marL="228600" rtl="0" algn="just">
              <a:lnSpc>
                <a:spcPct val="130000"/>
              </a:lnSpc>
              <a:spcBef>
                <a:spcPts val="600"/>
              </a:spcBef>
              <a:spcAft>
                <a:spcPts val="0"/>
              </a:spcAft>
              <a:buClr>
                <a:schemeClr val="dk1"/>
              </a:buClr>
              <a:buSzPts val="2340"/>
              <a:buChar char="•"/>
            </a:pPr>
            <a:r>
              <a:rPr lang="en-US" sz="2600"/>
              <a:t>Request: ma trận n × m chỉ định yêu cầu hiện tại của mỗi tiến trình.</a:t>
            </a:r>
            <a:endParaRPr/>
          </a:p>
          <a:p>
            <a:pPr indent="-228600" lvl="1" marL="685800" rtl="0" algn="just">
              <a:lnSpc>
                <a:spcPct val="130000"/>
              </a:lnSpc>
              <a:spcBef>
                <a:spcPts val="600"/>
              </a:spcBef>
              <a:spcAft>
                <a:spcPts val="0"/>
              </a:spcAft>
              <a:buClr>
                <a:schemeClr val="dk1"/>
              </a:buClr>
              <a:buSzPts val="2160"/>
              <a:buChar char="•"/>
            </a:pPr>
            <a:r>
              <a:rPr lang="en-US"/>
              <a:t>Request [i,j] = k ⇔ Pi đang yêu cầu thêm k instance của Rj</a:t>
            </a:r>
            <a:endParaRPr/>
          </a:p>
        </p:txBody>
      </p:sp>
      <p:sp>
        <p:nvSpPr>
          <p:cNvPr id="1043" name="Google Shape;1043;p50"/>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1044" name="Google Shape;1044;p50"/>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51"/>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Giải thuật phát hiện deadlock</a:t>
            </a:r>
            <a:endParaRPr/>
          </a:p>
        </p:txBody>
      </p:sp>
      <p:sp>
        <p:nvSpPr>
          <p:cNvPr id="1050" name="Google Shape;1050;p51"/>
          <p:cNvSpPr txBox="1"/>
          <p:nvPr>
            <p:ph idx="1" type="body"/>
          </p:nvPr>
        </p:nvSpPr>
        <p:spPr>
          <a:xfrm>
            <a:off x="774145" y="1233824"/>
            <a:ext cx="10579654" cy="4943139"/>
          </a:xfrm>
          <a:prstGeom prst="rect">
            <a:avLst/>
          </a:prstGeom>
          <a:noFill/>
          <a:ln>
            <a:noFill/>
          </a:ln>
        </p:spPr>
        <p:txBody>
          <a:bodyPr anchorCtr="0" anchor="t" bIns="45700" lIns="91425" spcFirstLastPara="1" rIns="91425" wrap="square" tIns="45700">
            <a:normAutofit/>
          </a:bodyPr>
          <a:lstStyle/>
          <a:p>
            <a:pPr indent="-327025" lvl="0" marL="327025" rtl="0" algn="just">
              <a:lnSpc>
                <a:spcPct val="110000"/>
              </a:lnSpc>
              <a:spcBef>
                <a:spcPts val="0"/>
              </a:spcBef>
              <a:spcAft>
                <a:spcPts val="0"/>
              </a:spcAft>
              <a:buClr>
                <a:srgbClr val="0000FF"/>
              </a:buClr>
              <a:buSzPts val="2400"/>
              <a:buNone/>
            </a:pPr>
            <a:r>
              <a:rPr lang="en-US" sz="2400">
                <a:solidFill>
                  <a:srgbClr val="0000FF"/>
                </a:solidFill>
              </a:rPr>
              <a:t>1.</a:t>
            </a:r>
            <a:r>
              <a:rPr lang="en-US" sz="2400"/>
              <a:t> Gọi </a:t>
            </a:r>
            <a:r>
              <a:rPr i="1" lang="en-US" sz="2400">
                <a:solidFill>
                  <a:srgbClr val="0000FF"/>
                </a:solidFill>
              </a:rPr>
              <a:t>Work</a:t>
            </a:r>
            <a:r>
              <a:rPr lang="en-US" sz="2400"/>
              <a:t> và </a:t>
            </a:r>
            <a:r>
              <a:rPr i="1" lang="en-US" sz="2400">
                <a:solidFill>
                  <a:srgbClr val="0000FF"/>
                </a:solidFill>
              </a:rPr>
              <a:t>Finish</a:t>
            </a:r>
            <a:r>
              <a:rPr lang="en-US" sz="2400"/>
              <a:t> là vector kích thước </a:t>
            </a:r>
            <a:r>
              <a:rPr i="1" lang="en-US" sz="2400"/>
              <a:t>m</a:t>
            </a:r>
            <a:r>
              <a:rPr lang="en-US" sz="2400"/>
              <a:t> và </a:t>
            </a:r>
            <a:r>
              <a:rPr i="1" lang="en-US" sz="2400"/>
              <a:t>n</a:t>
            </a:r>
            <a:r>
              <a:rPr lang="en-US" sz="2400"/>
              <a:t>. Khởi tạo:</a:t>
            </a:r>
            <a:endParaRPr/>
          </a:p>
          <a:p>
            <a:pPr indent="-200025" lvl="1" marL="644525" rtl="0" algn="just">
              <a:lnSpc>
                <a:spcPct val="110000"/>
              </a:lnSpc>
              <a:spcBef>
                <a:spcPts val="700"/>
              </a:spcBef>
              <a:spcAft>
                <a:spcPts val="0"/>
              </a:spcAft>
              <a:buClr>
                <a:schemeClr val="dk1"/>
              </a:buClr>
              <a:buSzPts val="1440"/>
              <a:buFont typeface="Arial"/>
              <a:buAutoNum type="alphaLcPeriod"/>
            </a:pPr>
            <a:r>
              <a:rPr lang="en-US"/>
              <a:t>	Work = Available</a:t>
            </a:r>
            <a:endParaRPr/>
          </a:p>
          <a:p>
            <a:pPr indent="-200025" lvl="1" marL="644525" rtl="0" algn="just">
              <a:lnSpc>
                <a:spcPct val="110000"/>
              </a:lnSpc>
              <a:spcBef>
                <a:spcPts val="700"/>
              </a:spcBef>
              <a:spcAft>
                <a:spcPts val="0"/>
              </a:spcAft>
              <a:buClr>
                <a:schemeClr val="dk1"/>
              </a:buClr>
              <a:buSzPts val="1440"/>
              <a:buFont typeface="Arial"/>
              <a:buAutoNum type="alphaLcPeriod"/>
            </a:pPr>
            <a:r>
              <a:rPr lang="en-US"/>
              <a:t>	For i = 1, 2,…, n, nếu Allocation</a:t>
            </a:r>
            <a:r>
              <a:rPr baseline="-25000" lang="en-US"/>
              <a:t>i</a:t>
            </a:r>
            <a:r>
              <a:rPr lang="en-US"/>
              <a:t> ≠ 0 thì Finish[ </a:t>
            </a:r>
            <a:r>
              <a:rPr i="1" lang="en-US"/>
              <a:t>i</a:t>
            </a:r>
            <a:r>
              <a:rPr lang="en-US"/>
              <a:t> ]  := false</a:t>
            </a:r>
            <a:endParaRPr/>
          </a:p>
          <a:p>
            <a:pPr indent="-200025" lvl="1" marL="644525" rtl="0" algn="just">
              <a:lnSpc>
                <a:spcPct val="110000"/>
              </a:lnSpc>
              <a:spcBef>
                <a:spcPts val="700"/>
              </a:spcBef>
              <a:spcAft>
                <a:spcPts val="0"/>
              </a:spcAft>
              <a:buClr>
                <a:schemeClr val="dk1"/>
              </a:buClr>
              <a:buSzPts val="2400"/>
              <a:buNone/>
            </a:pPr>
            <a:r>
              <a:rPr lang="en-US"/>
              <a:t>				còn không thì Finish[ </a:t>
            </a:r>
            <a:r>
              <a:rPr i="1" lang="en-US"/>
              <a:t>i</a:t>
            </a:r>
            <a:r>
              <a:rPr lang="en-US"/>
              <a:t> ]  := true	</a:t>
            </a:r>
            <a:endParaRPr/>
          </a:p>
          <a:p>
            <a:pPr indent="-200025" lvl="1" marL="644525" rtl="0" algn="just">
              <a:lnSpc>
                <a:spcPct val="110000"/>
              </a:lnSpc>
              <a:spcBef>
                <a:spcPts val="800"/>
              </a:spcBef>
              <a:spcAft>
                <a:spcPts val="0"/>
              </a:spcAft>
              <a:buClr>
                <a:schemeClr val="dk1"/>
              </a:buClr>
              <a:buSzPts val="2400"/>
              <a:buNone/>
            </a:pPr>
            <a:r>
              <a:t/>
            </a:r>
            <a:endParaRPr/>
          </a:p>
          <a:p>
            <a:pPr indent="-327025" lvl="0" marL="327025" rtl="0" algn="just">
              <a:lnSpc>
                <a:spcPct val="110000"/>
              </a:lnSpc>
              <a:spcBef>
                <a:spcPts val="800"/>
              </a:spcBef>
              <a:spcAft>
                <a:spcPts val="0"/>
              </a:spcAft>
              <a:buClr>
                <a:srgbClr val="0000FF"/>
              </a:buClr>
              <a:buSzPts val="2400"/>
              <a:buNone/>
            </a:pPr>
            <a:r>
              <a:rPr lang="en-US" sz="2400">
                <a:solidFill>
                  <a:srgbClr val="0000FF"/>
                </a:solidFill>
              </a:rPr>
              <a:t>2.</a:t>
            </a:r>
            <a:r>
              <a:rPr lang="en-US" sz="2400"/>
              <a:t> Tìm </a:t>
            </a:r>
            <a:r>
              <a:rPr i="1" lang="en-US" sz="2400"/>
              <a:t>i</a:t>
            </a:r>
            <a:r>
              <a:rPr lang="en-US" sz="2400"/>
              <a:t> thỏa mãn:</a:t>
            </a:r>
            <a:endParaRPr/>
          </a:p>
          <a:p>
            <a:pPr indent="-200025" lvl="1" marL="644525" rtl="0" algn="just">
              <a:lnSpc>
                <a:spcPct val="110000"/>
              </a:lnSpc>
              <a:spcBef>
                <a:spcPts val="700"/>
              </a:spcBef>
              <a:spcAft>
                <a:spcPts val="0"/>
              </a:spcAft>
              <a:buClr>
                <a:schemeClr val="dk1"/>
              </a:buClr>
              <a:buSzPts val="1440"/>
              <a:buFont typeface="Arial"/>
              <a:buAutoNum type="alphaLcPeriod"/>
            </a:pPr>
            <a:r>
              <a:rPr lang="en-US"/>
              <a:t>	Finish[ </a:t>
            </a:r>
            <a:r>
              <a:rPr i="1" lang="en-US"/>
              <a:t>i</a:t>
            </a:r>
            <a:r>
              <a:rPr lang="en-US"/>
              <a:t> ]   = false </a:t>
            </a:r>
            <a:endParaRPr/>
          </a:p>
          <a:p>
            <a:pPr indent="-200025" lvl="1" marL="644525" rtl="0" algn="just">
              <a:lnSpc>
                <a:spcPct val="110000"/>
              </a:lnSpc>
              <a:spcBef>
                <a:spcPts val="700"/>
              </a:spcBef>
              <a:spcAft>
                <a:spcPts val="0"/>
              </a:spcAft>
              <a:buClr>
                <a:schemeClr val="dk1"/>
              </a:buClr>
              <a:buSzPts val="1440"/>
              <a:buFont typeface="Arial"/>
              <a:buAutoNum type="alphaLcPeriod"/>
            </a:pPr>
            <a:r>
              <a:rPr lang="en-US"/>
              <a:t>	Request</a:t>
            </a:r>
            <a:r>
              <a:rPr baseline="-25000" i="1" lang="en-US"/>
              <a:t>i</a:t>
            </a:r>
            <a:r>
              <a:rPr lang="en-US"/>
              <a:t>    ≤ Work</a:t>
            </a:r>
            <a:endParaRPr/>
          </a:p>
          <a:p>
            <a:pPr indent="-327025" lvl="0" marL="327025" rtl="0" algn="just">
              <a:lnSpc>
                <a:spcPct val="110000"/>
              </a:lnSpc>
              <a:spcBef>
                <a:spcPts val="800"/>
              </a:spcBef>
              <a:spcAft>
                <a:spcPts val="0"/>
              </a:spcAft>
              <a:buClr>
                <a:schemeClr val="dk1"/>
              </a:buClr>
              <a:buSzPts val="1440"/>
              <a:buChar char="•"/>
            </a:pPr>
            <a:r>
              <a:rPr lang="en-US" sz="2400"/>
              <a:t>Nếu không tồn tại </a:t>
            </a:r>
            <a:r>
              <a:rPr i="1" lang="en-US" sz="2400"/>
              <a:t>i</a:t>
            </a:r>
            <a:r>
              <a:rPr lang="en-US" sz="2400"/>
              <a:t> như vậy, đến bước 4.</a:t>
            </a:r>
            <a:endParaRPr sz="2400"/>
          </a:p>
        </p:txBody>
      </p:sp>
      <p:sp>
        <p:nvSpPr>
          <p:cNvPr id="1051" name="Google Shape;1051;p51"/>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1052" name="Google Shape;1052;p51"/>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52"/>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Giải thuật phát hiện deadlock (tt)</a:t>
            </a:r>
            <a:endParaRPr/>
          </a:p>
        </p:txBody>
      </p:sp>
      <p:sp>
        <p:nvSpPr>
          <p:cNvPr id="1058" name="Google Shape;1058;p52"/>
          <p:cNvSpPr txBox="1"/>
          <p:nvPr>
            <p:ph idx="1" type="body"/>
          </p:nvPr>
        </p:nvSpPr>
        <p:spPr>
          <a:xfrm>
            <a:off x="774145" y="1233824"/>
            <a:ext cx="10579654" cy="4943139"/>
          </a:xfrm>
          <a:prstGeom prst="rect">
            <a:avLst/>
          </a:prstGeom>
          <a:noFill/>
          <a:ln>
            <a:noFill/>
          </a:ln>
        </p:spPr>
        <p:txBody>
          <a:bodyPr anchorCtr="0" anchor="t" bIns="45700" lIns="91425" spcFirstLastPara="1" rIns="91425" wrap="square" tIns="45700">
            <a:normAutofit/>
          </a:bodyPr>
          <a:lstStyle/>
          <a:p>
            <a:pPr indent="-333375" lvl="0" marL="333375" rtl="0" algn="just">
              <a:lnSpc>
                <a:spcPct val="110000"/>
              </a:lnSpc>
              <a:spcBef>
                <a:spcPts val="0"/>
              </a:spcBef>
              <a:spcAft>
                <a:spcPts val="0"/>
              </a:spcAft>
              <a:buClr>
                <a:srgbClr val="0000FF"/>
              </a:buClr>
              <a:buSzPts val="2400"/>
              <a:buNone/>
            </a:pPr>
            <a:r>
              <a:rPr lang="en-US" sz="2400">
                <a:solidFill>
                  <a:srgbClr val="0000FF"/>
                </a:solidFill>
              </a:rPr>
              <a:t>3.</a:t>
            </a:r>
            <a:r>
              <a:rPr lang="en-US" sz="2400"/>
              <a:t> Work = Work + Allocation</a:t>
            </a:r>
            <a:r>
              <a:rPr baseline="-25000" i="1" lang="en-US" sz="2400"/>
              <a:t>i</a:t>
            </a:r>
            <a:br>
              <a:rPr baseline="-25000" i="1" lang="en-US" sz="2400"/>
            </a:br>
            <a:r>
              <a:rPr lang="en-US" sz="2400"/>
              <a:t>Finish[ </a:t>
            </a:r>
            <a:r>
              <a:rPr i="1" lang="en-US" sz="2400"/>
              <a:t>i</a:t>
            </a:r>
            <a:r>
              <a:rPr lang="en-US" sz="2400"/>
              <a:t> ] = </a:t>
            </a:r>
            <a:r>
              <a:rPr lang="en-US" sz="2400">
                <a:solidFill>
                  <a:srgbClr val="3333CC"/>
                </a:solidFill>
              </a:rPr>
              <a:t>true</a:t>
            </a:r>
            <a:br>
              <a:rPr lang="en-US" sz="2400">
                <a:solidFill>
                  <a:srgbClr val="3333CC"/>
                </a:solidFill>
              </a:rPr>
            </a:br>
            <a:r>
              <a:rPr lang="en-US" sz="2400"/>
              <a:t>quay về bước 2.</a:t>
            </a:r>
            <a:endParaRPr/>
          </a:p>
          <a:p>
            <a:pPr indent="-333375" lvl="0" marL="333375" rtl="0" algn="just">
              <a:lnSpc>
                <a:spcPct val="110000"/>
              </a:lnSpc>
              <a:spcBef>
                <a:spcPts val="1400"/>
              </a:spcBef>
              <a:spcAft>
                <a:spcPts val="0"/>
              </a:spcAft>
              <a:buClr>
                <a:schemeClr val="dk1"/>
              </a:buClr>
              <a:buSzPts val="1000"/>
              <a:buNone/>
            </a:pPr>
            <a:r>
              <a:t/>
            </a:r>
            <a:endParaRPr sz="1000"/>
          </a:p>
          <a:p>
            <a:pPr indent="-333375" lvl="0" marL="333375" rtl="0" algn="just">
              <a:lnSpc>
                <a:spcPct val="110000"/>
              </a:lnSpc>
              <a:spcBef>
                <a:spcPts val="1400"/>
              </a:spcBef>
              <a:spcAft>
                <a:spcPts val="0"/>
              </a:spcAft>
              <a:buClr>
                <a:srgbClr val="3333CC"/>
              </a:buClr>
              <a:buSzPts val="2400"/>
              <a:buNone/>
            </a:pPr>
            <a:r>
              <a:rPr lang="en-US" sz="2400">
                <a:solidFill>
                  <a:srgbClr val="3333CC"/>
                </a:solidFill>
              </a:rPr>
              <a:t>4</a:t>
            </a:r>
            <a:r>
              <a:rPr lang="en-US" sz="2400"/>
              <a:t>. Nếu Finish[ </a:t>
            </a:r>
            <a:r>
              <a:rPr i="1" lang="en-US" sz="2400"/>
              <a:t>i</a:t>
            </a:r>
            <a:r>
              <a:rPr lang="en-US" sz="2400"/>
              <a:t> ] = </a:t>
            </a:r>
            <a:r>
              <a:rPr lang="en-US" sz="2400">
                <a:solidFill>
                  <a:srgbClr val="3333CC"/>
                </a:solidFill>
              </a:rPr>
              <a:t>false</a:t>
            </a:r>
            <a:r>
              <a:rPr lang="en-US" sz="2400"/>
              <a:t>, với một số </a:t>
            </a:r>
            <a:r>
              <a:rPr i="1" lang="en-US" sz="2400"/>
              <a:t>i</a:t>
            </a:r>
            <a:r>
              <a:rPr lang="en-US" sz="2400"/>
              <a:t> = 1,…, </a:t>
            </a:r>
            <a:r>
              <a:rPr i="1" lang="en-US" sz="2400"/>
              <a:t>n</a:t>
            </a:r>
            <a:r>
              <a:rPr lang="en-US" sz="2400"/>
              <a:t>, thì hệ thống đang ở trạng thái </a:t>
            </a:r>
            <a:r>
              <a:rPr lang="en-US" sz="2400">
                <a:solidFill>
                  <a:srgbClr val="FF0000"/>
                </a:solidFill>
              </a:rPr>
              <a:t>deadlock</a:t>
            </a:r>
            <a:r>
              <a:rPr lang="en-US" sz="2400"/>
              <a:t>. Hơn thế nữa, Finish[ </a:t>
            </a:r>
            <a:r>
              <a:rPr i="1" lang="en-US" sz="2400"/>
              <a:t>i</a:t>
            </a:r>
            <a:r>
              <a:rPr lang="en-US" sz="2400"/>
              <a:t> ] = false thì </a:t>
            </a:r>
            <a:r>
              <a:rPr i="1" lang="en-US" sz="2400"/>
              <a:t>P</a:t>
            </a:r>
            <a:r>
              <a:rPr baseline="-25000" i="1" lang="en-US" sz="2400"/>
              <a:t>i</a:t>
            </a:r>
            <a:r>
              <a:rPr lang="en-US" sz="2400"/>
              <a:t> bị deadlocked.</a:t>
            </a:r>
            <a:endParaRPr/>
          </a:p>
          <a:p>
            <a:pPr indent="-241934" lvl="0" marL="333375" rtl="0" algn="just">
              <a:lnSpc>
                <a:spcPct val="110000"/>
              </a:lnSpc>
              <a:spcBef>
                <a:spcPts val="1400"/>
              </a:spcBef>
              <a:spcAft>
                <a:spcPts val="0"/>
              </a:spcAft>
              <a:buClr>
                <a:schemeClr val="dk1"/>
              </a:buClr>
              <a:buSzPts val="1440"/>
              <a:buFont typeface="Times New Roman"/>
              <a:buNone/>
            </a:pPr>
            <a:r>
              <a:t/>
            </a:r>
            <a:endParaRPr sz="2400"/>
          </a:p>
          <a:p>
            <a:pPr indent="-333375" lvl="0" marL="333375" rtl="0" algn="just">
              <a:lnSpc>
                <a:spcPct val="130000"/>
              </a:lnSpc>
              <a:spcBef>
                <a:spcPts val="300"/>
              </a:spcBef>
              <a:spcAft>
                <a:spcPts val="0"/>
              </a:spcAft>
              <a:buClr>
                <a:schemeClr val="dk1"/>
              </a:buClr>
              <a:buSzPts val="2400"/>
              <a:buNone/>
            </a:pPr>
            <a:r>
              <a:rPr lang="en-US" sz="2400"/>
              <a:t>	Thời gian chạy của giải thuật </a:t>
            </a:r>
            <a:r>
              <a:rPr i="1" lang="en-US" sz="2400"/>
              <a:t>O</a:t>
            </a:r>
            <a:r>
              <a:rPr lang="en-US" sz="2400"/>
              <a:t>(</a:t>
            </a:r>
            <a:r>
              <a:rPr i="1" lang="en-US" sz="2400"/>
              <a:t>m</a:t>
            </a:r>
            <a:r>
              <a:rPr lang="en-US" sz="2400"/>
              <a:t>·</a:t>
            </a:r>
            <a:r>
              <a:rPr i="1" lang="en-US" sz="2400"/>
              <a:t>n</a:t>
            </a:r>
            <a:r>
              <a:rPr baseline="30000" lang="en-US" sz="2400"/>
              <a:t>2</a:t>
            </a:r>
            <a:r>
              <a:rPr lang="en-US" sz="2400"/>
              <a:t>)</a:t>
            </a:r>
            <a:endParaRPr sz="1800"/>
          </a:p>
        </p:txBody>
      </p:sp>
      <p:sp>
        <p:nvSpPr>
          <p:cNvPr id="1059" name="Google Shape;1059;p52"/>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1060" name="Google Shape;1060;p52"/>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p53"/>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Giải thuật phát hiện deadlock - Ví dụ</a:t>
            </a:r>
            <a:endParaRPr/>
          </a:p>
        </p:txBody>
      </p:sp>
      <p:sp>
        <p:nvSpPr>
          <p:cNvPr id="1066" name="Google Shape;1066;p53"/>
          <p:cNvSpPr txBox="1"/>
          <p:nvPr>
            <p:ph idx="1" type="body"/>
          </p:nvPr>
        </p:nvSpPr>
        <p:spPr>
          <a:xfrm>
            <a:off x="774145" y="1233824"/>
            <a:ext cx="10579654" cy="4943139"/>
          </a:xfrm>
          <a:prstGeom prst="rect">
            <a:avLst/>
          </a:prstGeom>
          <a:noFill/>
          <a:ln>
            <a:noFill/>
          </a:ln>
        </p:spPr>
        <p:txBody>
          <a:bodyPr anchorCtr="0" anchor="t" bIns="45700" lIns="91425" spcFirstLastPara="1" rIns="91425" wrap="square" tIns="45700">
            <a:normAutofit/>
          </a:bodyPr>
          <a:lstStyle/>
          <a:p>
            <a:pPr indent="-228600" lvl="0" marL="228600" rtl="0" algn="just">
              <a:lnSpc>
                <a:spcPct val="130000"/>
              </a:lnSpc>
              <a:spcBef>
                <a:spcPts val="0"/>
              </a:spcBef>
              <a:spcAft>
                <a:spcPts val="0"/>
              </a:spcAft>
              <a:buClr>
                <a:schemeClr val="dk1"/>
              </a:buClr>
              <a:buSzPts val="2600"/>
              <a:buChar char="•"/>
            </a:pPr>
            <a:r>
              <a:rPr lang="en-US" sz="2600"/>
              <a:t>5 quá trình P0 ,…, P4 3 loại tài nguyên: </a:t>
            </a:r>
            <a:endParaRPr/>
          </a:p>
          <a:p>
            <a:pPr indent="-228600" lvl="1" marL="685800" rtl="0" algn="just">
              <a:lnSpc>
                <a:spcPct val="130000"/>
              </a:lnSpc>
              <a:spcBef>
                <a:spcPts val="600"/>
              </a:spcBef>
              <a:spcAft>
                <a:spcPts val="0"/>
              </a:spcAft>
              <a:buClr>
                <a:schemeClr val="dk1"/>
              </a:buClr>
              <a:buSzPts val="2400"/>
              <a:buChar char="•"/>
            </a:pPr>
            <a:r>
              <a:rPr lang="en-US" sz="2400"/>
              <a:t>	</a:t>
            </a:r>
            <a:r>
              <a:rPr lang="en-US"/>
              <a:t>A (7 instance), B (2 instance), C (6 instance).</a:t>
            </a:r>
            <a:endParaRPr/>
          </a:p>
          <a:p>
            <a:pPr indent="-228600" lvl="0" marL="228600" rtl="0" algn="just">
              <a:lnSpc>
                <a:spcPct val="130000"/>
              </a:lnSpc>
              <a:spcBef>
                <a:spcPts val="600"/>
              </a:spcBef>
              <a:spcAft>
                <a:spcPts val="0"/>
              </a:spcAft>
              <a:buClr>
                <a:schemeClr val="dk1"/>
              </a:buClr>
              <a:buSzPts val="2600"/>
              <a:buChar char="•"/>
            </a:pPr>
            <a:r>
              <a:rPr lang="en-US" sz="2600"/>
              <a:t>Tại thời điểm T0</a:t>
            </a:r>
            <a:endParaRPr/>
          </a:p>
        </p:txBody>
      </p:sp>
      <p:sp>
        <p:nvSpPr>
          <p:cNvPr id="1067" name="Google Shape;1067;p53"/>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1068" name="Google Shape;1068;p53"/>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1069" name="Google Shape;1069;p53"/>
          <p:cNvGraphicFramePr/>
          <p:nvPr/>
        </p:nvGraphicFramePr>
        <p:xfrm>
          <a:off x="3116852" y="2496457"/>
          <a:ext cx="3000000" cy="3000000"/>
        </p:xfrm>
        <a:graphic>
          <a:graphicData uri="http://schemas.openxmlformats.org/drawingml/2006/table">
            <a:tbl>
              <a:tblPr bandRow="1" firstRow="1">
                <a:noFill/>
                <a:tableStyleId>{F8A4ABA3-E383-444B-B606-4E79B853FC18}</a:tableStyleId>
              </a:tblPr>
              <a:tblGrid>
                <a:gridCol w="1641875"/>
                <a:gridCol w="547300"/>
                <a:gridCol w="547300"/>
                <a:gridCol w="547300"/>
                <a:gridCol w="547300"/>
                <a:gridCol w="547300"/>
                <a:gridCol w="547300"/>
                <a:gridCol w="547300"/>
                <a:gridCol w="547300"/>
                <a:gridCol w="547300"/>
              </a:tblGrid>
              <a:tr h="406175">
                <a:tc>
                  <a:txBody>
                    <a:bodyPr/>
                    <a:lstStyle/>
                    <a:p>
                      <a:pPr indent="0" lvl="0" marL="0" marR="0" rtl="0" algn="ctr">
                        <a:spcBef>
                          <a:spcPts val="0"/>
                        </a:spcBef>
                        <a:spcAft>
                          <a:spcPts val="0"/>
                        </a:spcAft>
                        <a:buNone/>
                      </a:pPr>
                      <a:r>
                        <a:t/>
                      </a:r>
                      <a:endParaRPr sz="1800"/>
                    </a:p>
                  </a:txBody>
                  <a:tcPr marT="45750" marB="45750" marR="91425" marL="91425" anchor="ctr"/>
                </a:tc>
                <a:tc gridSpan="3">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Allocation</a:t>
                      </a:r>
                      <a:endParaRPr/>
                    </a:p>
                  </a:txBody>
                  <a:tcPr marT="45750" marB="45750" marR="91425" marL="91425" anchor="ctr"/>
                </a:tc>
                <a:tc hMerge="1"/>
                <a:tc hMerge="1"/>
                <a:tc gridSpan="3">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Request</a:t>
                      </a:r>
                      <a:endParaRPr/>
                    </a:p>
                  </a:txBody>
                  <a:tcPr marT="45750" marB="45750" marR="91425" marL="91425" anchor="ctr"/>
                </a:tc>
                <a:tc hMerge="1"/>
                <a:tc hMerge="1"/>
                <a:tc gridSpan="3">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Available</a:t>
                      </a:r>
                      <a:endParaRPr/>
                    </a:p>
                  </a:txBody>
                  <a:tcPr marT="45750" marB="45750" marR="91425" marL="91425" anchor="ctr"/>
                </a:tc>
                <a:tc hMerge="1"/>
                <a:tc hMerge="1"/>
              </a:tr>
              <a:tr h="406175">
                <a:tc>
                  <a:txBody>
                    <a:bodyPr/>
                    <a:lstStyle/>
                    <a:p>
                      <a:pPr indent="0" lvl="0" marL="0" marR="0" rtl="0" algn="ctr">
                        <a:spcBef>
                          <a:spcPts val="0"/>
                        </a:spcBef>
                        <a:spcAft>
                          <a:spcPts val="0"/>
                        </a:spcAft>
                        <a:buNone/>
                      </a:pPr>
                      <a:r>
                        <a:t/>
                      </a:r>
                      <a:endParaRPr sz="1800"/>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A</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B</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C</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A</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B</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C</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A</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B</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C</a:t>
                      </a:r>
                      <a:endParaRPr/>
                    </a:p>
                  </a:txBody>
                  <a:tcPr marT="45750" marB="45750" marR="91425" marL="91425" anchor="ctr"/>
                </a:tc>
              </a:tr>
              <a:tr h="406175">
                <a:tc>
                  <a:txBody>
                    <a:bodyPr/>
                    <a:lstStyle/>
                    <a:p>
                      <a:pPr indent="0" lvl="0" marL="0" marR="0" rtl="0" algn="ctr">
                        <a:spcBef>
                          <a:spcPts val="0"/>
                        </a:spcBef>
                        <a:spcAft>
                          <a:spcPts val="0"/>
                        </a:spcAft>
                        <a:buNone/>
                      </a:pPr>
                      <a:r>
                        <a:rPr lang="en-US" sz="1800"/>
                        <a:t>P0</a:t>
                      </a:r>
                      <a:endParaRPr sz="1800"/>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1</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r>
              <a:tr h="406175">
                <a:tc>
                  <a:txBody>
                    <a:bodyPr/>
                    <a:lstStyle/>
                    <a:p>
                      <a:pPr indent="0" lvl="0" marL="0" marR="0" rtl="0" algn="ctr">
                        <a:spcBef>
                          <a:spcPts val="0"/>
                        </a:spcBef>
                        <a:spcAft>
                          <a:spcPts val="0"/>
                        </a:spcAft>
                        <a:buNone/>
                      </a:pPr>
                      <a:r>
                        <a:rPr lang="en-US" sz="1800"/>
                        <a:t>P1</a:t>
                      </a:r>
                      <a:endParaRPr sz="1800"/>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2</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2</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2</a:t>
                      </a:r>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r>
              <a:tr h="406175">
                <a:tc>
                  <a:txBody>
                    <a:bodyPr/>
                    <a:lstStyle/>
                    <a:p>
                      <a:pPr indent="0" lvl="0" marL="0" marR="0" rtl="0" algn="ctr">
                        <a:spcBef>
                          <a:spcPts val="0"/>
                        </a:spcBef>
                        <a:spcAft>
                          <a:spcPts val="0"/>
                        </a:spcAft>
                        <a:buNone/>
                      </a:pPr>
                      <a:r>
                        <a:rPr lang="en-US" sz="1800"/>
                        <a:t>P2</a:t>
                      </a:r>
                      <a:endParaRPr sz="1800"/>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3</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3</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r>
              <a:tr h="406175">
                <a:tc>
                  <a:txBody>
                    <a:bodyPr/>
                    <a:lstStyle/>
                    <a:p>
                      <a:pPr indent="0" lvl="0" marL="0" marR="0" rtl="0" algn="ctr">
                        <a:spcBef>
                          <a:spcPts val="0"/>
                        </a:spcBef>
                        <a:spcAft>
                          <a:spcPts val="0"/>
                        </a:spcAft>
                        <a:buNone/>
                      </a:pPr>
                      <a:r>
                        <a:rPr lang="en-US" sz="1800"/>
                        <a:t>P3</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2</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1</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1</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1</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r>
              <a:tr h="406175">
                <a:tc>
                  <a:txBody>
                    <a:bodyPr/>
                    <a:lstStyle/>
                    <a:p>
                      <a:pPr indent="0" lvl="0" marL="0" marR="0" rtl="0" algn="ctr">
                        <a:spcBef>
                          <a:spcPts val="0"/>
                        </a:spcBef>
                        <a:spcAft>
                          <a:spcPts val="0"/>
                        </a:spcAft>
                        <a:buNone/>
                      </a:pPr>
                      <a:r>
                        <a:rPr lang="en-US" sz="1800"/>
                        <a:t>P4</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2</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25" marL="91425" anchor="ctr"/>
                </a:tc>
                <a:tc>
                  <a:txBody>
                    <a:bodyPr/>
                    <a:lstStyle/>
                    <a:p>
                      <a:pPr indent="0" lvl="0" marL="0" marR="0" rtl="0" algn="ctr">
                        <a:spcBef>
                          <a:spcPts val="0"/>
                        </a:spcBef>
                        <a:spcAft>
                          <a:spcPts val="0"/>
                        </a:spcAft>
                        <a:buNone/>
                      </a:pPr>
                      <a:r>
                        <a:rPr lang="en-US" sz="1800">
                          <a:solidFill>
                            <a:schemeClr val="dk1"/>
                          </a:solidFill>
                        </a:rPr>
                        <a:t>2</a:t>
                      </a:r>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25" marL="91425" anchor="ctr"/>
                </a:tc>
              </a:tr>
            </a:tbl>
          </a:graphicData>
        </a:graphic>
      </p:graphicFrame>
      <p:sp>
        <p:nvSpPr>
          <p:cNvPr id="1070" name="Google Shape;1070;p53"/>
          <p:cNvSpPr/>
          <p:nvPr/>
        </p:nvSpPr>
        <p:spPr>
          <a:xfrm>
            <a:off x="2262777" y="5782572"/>
            <a:ext cx="8275637" cy="42227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Clr>
                <a:schemeClr val="dk1"/>
              </a:buClr>
              <a:buSzPts val="2000"/>
              <a:buFont typeface="Arial"/>
              <a:buNone/>
            </a:pPr>
            <a:r>
              <a:rPr lang="en-US" sz="2000">
                <a:solidFill>
                  <a:schemeClr val="dk1"/>
                </a:solidFill>
                <a:latin typeface="Arial"/>
                <a:ea typeface="Arial"/>
                <a:cs typeface="Arial"/>
                <a:sym typeface="Arial"/>
              </a:rPr>
              <a:t>Chuỗi &lt;</a:t>
            </a:r>
            <a:r>
              <a:rPr i="1" lang="en-US" sz="2000">
                <a:solidFill>
                  <a:schemeClr val="dk1"/>
                </a:solidFill>
                <a:latin typeface="Arial"/>
                <a:ea typeface="Arial"/>
                <a:cs typeface="Arial"/>
                <a:sym typeface="Arial"/>
              </a:rPr>
              <a:t>P</a:t>
            </a:r>
            <a:r>
              <a:rPr baseline="-25000" lang="en-US" sz="2000">
                <a:solidFill>
                  <a:schemeClr val="dk1"/>
                </a:solidFill>
                <a:latin typeface="Arial"/>
                <a:ea typeface="Arial"/>
                <a:cs typeface="Arial"/>
                <a:sym typeface="Arial"/>
              </a:rPr>
              <a:t>0</a:t>
            </a:r>
            <a:r>
              <a:rPr lang="en-US" sz="2000">
                <a:solidFill>
                  <a:schemeClr val="dk1"/>
                </a:solidFill>
                <a:latin typeface="Arial"/>
                <a:ea typeface="Arial"/>
                <a:cs typeface="Arial"/>
                <a:sym typeface="Arial"/>
              </a:rPr>
              <a:t>, </a:t>
            </a:r>
            <a:r>
              <a:rPr i="1" lang="en-US" sz="2000">
                <a:solidFill>
                  <a:schemeClr val="dk1"/>
                </a:solidFill>
                <a:latin typeface="Arial"/>
                <a:ea typeface="Arial"/>
                <a:cs typeface="Arial"/>
                <a:sym typeface="Arial"/>
              </a:rPr>
              <a:t>P</a:t>
            </a:r>
            <a:r>
              <a:rPr baseline="-25000" lang="en-US" sz="2000">
                <a:solidFill>
                  <a:schemeClr val="dk1"/>
                </a:solidFill>
                <a:latin typeface="Arial"/>
                <a:ea typeface="Arial"/>
                <a:cs typeface="Arial"/>
                <a:sym typeface="Arial"/>
              </a:rPr>
              <a:t>2</a:t>
            </a:r>
            <a:r>
              <a:rPr lang="en-US" sz="2000">
                <a:solidFill>
                  <a:schemeClr val="dk1"/>
                </a:solidFill>
                <a:latin typeface="Arial"/>
                <a:ea typeface="Arial"/>
                <a:cs typeface="Arial"/>
                <a:sym typeface="Arial"/>
              </a:rPr>
              <a:t>, </a:t>
            </a:r>
            <a:r>
              <a:rPr i="1" lang="en-US" sz="2000">
                <a:solidFill>
                  <a:schemeClr val="dk1"/>
                </a:solidFill>
                <a:latin typeface="Arial"/>
                <a:ea typeface="Arial"/>
                <a:cs typeface="Arial"/>
                <a:sym typeface="Arial"/>
              </a:rPr>
              <a:t>P</a:t>
            </a:r>
            <a:r>
              <a:rPr baseline="-25000" lang="en-US" sz="2000">
                <a:solidFill>
                  <a:schemeClr val="dk1"/>
                </a:solidFill>
                <a:latin typeface="Arial"/>
                <a:ea typeface="Arial"/>
                <a:cs typeface="Arial"/>
                <a:sym typeface="Arial"/>
              </a:rPr>
              <a:t>3</a:t>
            </a:r>
            <a:r>
              <a:rPr lang="en-US" sz="2000">
                <a:solidFill>
                  <a:schemeClr val="dk1"/>
                </a:solidFill>
                <a:latin typeface="Arial"/>
                <a:ea typeface="Arial"/>
                <a:cs typeface="Arial"/>
                <a:sym typeface="Arial"/>
              </a:rPr>
              <a:t>, </a:t>
            </a:r>
            <a:r>
              <a:rPr i="1" lang="en-US" sz="2000">
                <a:solidFill>
                  <a:schemeClr val="dk1"/>
                </a:solidFill>
                <a:latin typeface="Arial"/>
                <a:ea typeface="Arial"/>
                <a:cs typeface="Arial"/>
                <a:sym typeface="Arial"/>
              </a:rPr>
              <a:t>P</a:t>
            </a:r>
            <a:r>
              <a:rPr baseline="-25000" lang="en-US" sz="2000">
                <a:solidFill>
                  <a:schemeClr val="dk1"/>
                </a:solidFill>
                <a:latin typeface="Arial"/>
                <a:ea typeface="Arial"/>
                <a:cs typeface="Arial"/>
                <a:sym typeface="Arial"/>
              </a:rPr>
              <a:t>1</a:t>
            </a:r>
            <a:r>
              <a:rPr lang="en-US" sz="2000">
                <a:solidFill>
                  <a:schemeClr val="dk1"/>
                </a:solidFill>
                <a:latin typeface="Arial"/>
                <a:ea typeface="Arial"/>
                <a:cs typeface="Arial"/>
                <a:sym typeface="Arial"/>
              </a:rPr>
              <a:t>, </a:t>
            </a:r>
            <a:r>
              <a:rPr i="1" lang="en-US" sz="2000">
                <a:solidFill>
                  <a:schemeClr val="dk1"/>
                </a:solidFill>
                <a:latin typeface="Arial"/>
                <a:ea typeface="Arial"/>
                <a:cs typeface="Arial"/>
                <a:sym typeface="Arial"/>
              </a:rPr>
              <a:t>P</a:t>
            </a:r>
            <a:r>
              <a:rPr baseline="-25000" lang="en-US" sz="2000">
                <a:solidFill>
                  <a:schemeClr val="dk1"/>
                </a:solidFill>
                <a:latin typeface="Arial"/>
                <a:ea typeface="Arial"/>
                <a:cs typeface="Arial"/>
                <a:sym typeface="Arial"/>
              </a:rPr>
              <a:t>4</a:t>
            </a:r>
            <a:r>
              <a:rPr lang="en-US" sz="2000">
                <a:solidFill>
                  <a:schemeClr val="dk1"/>
                </a:solidFill>
                <a:latin typeface="Arial"/>
                <a:ea typeface="Arial"/>
                <a:cs typeface="Arial"/>
                <a:sym typeface="Arial"/>
              </a:rPr>
              <a:t>&gt; sẽ cho kết quả Finish[</a:t>
            </a:r>
            <a:r>
              <a:rPr i="1" lang="en-US" sz="2000">
                <a:solidFill>
                  <a:schemeClr val="dk1"/>
                </a:solidFill>
                <a:latin typeface="Arial"/>
                <a:ea typeface="Arial"/>
                <a:cs typeface="Arial"/>
                <a:sym typeface="Arial"/>
              </a:rPr>
              <a:t> i </a:t>
            </a:r>
            <a:r>
              <a:rPr lang="en-US" sz="2000">
                <a:solidFill>
                  <a:schemeClr val="dk1"/>
                </a:solidFill>
                <a:latin typeface="Arial"/>
                <a:ea typeface="Arial"/>
                <a:cs typeface="Arial"/>
                <a:sym typeface="Arial"/>
              </a:rPr>
              <a:t>] = true,</a:t>
            </a:r>
            <a:r>
              <a:rPr i="1" lang="en-US" sz="2000">
                <a:solidFill>
                  <a:schemeClr val="dk1"/>
                </a:solidFill>
                <a:latin typeface="Arial"/>
                <a:ea typeface="Arial"/>
                <a:cs typeface="Arial"/>
                <a:sym typeface="Arial"/>
              </a:rPr>
              <a:t> i </a:t>
            </a:r>
            <a:r>
              <a:rPr lang="en-US" sz="2000">
                <a:solidFill>
                  <a:schemeClr val="dk1"/>
                </a:solidFill>
                <a:latin typeface="Arial"/>
                <a:ea typeface="Arial"/>
                <a:cs typeface="Arial"/>
                <a:sym typeface="Arial"/>
              </a:rPr>
              <a:t>= 1,…, </a:t>
            </a:r>
            <a:r>
              <a:rPr i="1" lang="en-US" sz="2000">
                <a:solidFill>
                  <a:schemeClr val="dk1"/>
                </a:solidFill>
                <a:latin typeface="Arial"/>
                <a:ea typeface="Arial"/>
                <a:cs typeface="Arial"/>
                <a:sym typeface="Arial"/>
              </a:rPr>
              <a:t>n</a:t>
            </a:r>
            <a:endParaRPr sz="1800">
              <a:solidFill>
                <a:schemeClr val="dk1"/>
              </a:solidFill>
              <a:latin typeface="Verdana"/>
              <a:ea typeface="Verdana"/>
              <a:cs typeface="Verdana"/>
              <a:sym typeface="Verdana"/>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p54"/>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Giải thuật phát hiện deadlock - Ví dụ (tt)</a:t>
            </a:r>
            <a:endParaRPr/>
          </a:p>
        </p:txBody>
      </p:sp>
      <p:sp>
        <p:nvSpPr>
          <p:cNvPr id="1076" name="Google Shape;1076;p54"/>
          <p:cNvSpPr txBox="1"/>
          <p:nvPr>
            <p:ph idx="1" type="body"/>
          </p:nvPr>
        </p:nvSpPr>
        <p:spPr>
          <a:xfrm>
            <a:off x="774145" y="1233824"/>
            <a:ext cx="10579654" cy="4943139"/>
          </a:xfrm>
          <a:prstGeom prst="rect">
            <a:avLst/>
          </a:prstGeom>
          <a:noFill/>
          <a:ln>
            <a:noFill/>
          </a:ln>
        </p:spPr>
        <p:txBody>
          <a:bodyPr anchorCtr="0" anchor="t" bIns="45700" lIns="91425" spcFirstLastPara="1" rIns="91425" wrap="square" tIns="45700">
            <a:normAutofit/>
          </a:bodyPr>
          <a:lstStyle/>
          <a:p>
            <a:pPr indent="-228600" lvl="0" marL="228600" rtl="0" algn="just">
              <a:lnSpc>
                <a:spcPct val="130000"/>
              </a:lnSpc>
              <a:spcBef>
                <a:spcPts val="0"/>
              </a:spcBef>
              <a:spcAft>
                <a:spcPts val="0"/>
              </a:spcAft>
              <a:buClr>
                <a:schemeClr val="dk1"/>
              </a:buClr>
              <a:buSzPts val="2600"/>
              <a:buChar char="•"/>
            </a:pPr>
            <a:r>
              <a:rPr lang="en-US" sz="2600"/>
              <a:t>P2 yêu cầu thêm một instance của C. Ma trận Request như sau:</a:t>
            </a:r>
            <a:endParaRPr/>
          </a:p>
        </p:txBody>
      </p:sp>
      <p:sp>
        <p:nvSpPr>
          <p:cNvPr id="1077" name="Google Shape;1077;p54"/>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1078" name="Google Shape;1078;p54"/>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graphicFrame>
        <p:nvGraphicFramePr>
          <p:cNvPr id="1079" name="Google Shape;1079;p54"/>
          <p:cNvGraphicFramePr/>
          <p:nvPr/>
        </p:nvGraphicFramePr>
        <p:xfrm>
          <a:off x="3116059" y="2151168"/>
          <a:ext cx="3000000" cy="3000000"/>
        </p:xfrm>
        <a:graphic>
          <a:graphicData uri="http://schemas.openxmlformats.org/drawingml/2006/table">
            <a:tbl>
              <a:tblPr bandRow="1" firstRow="1">
                <a:noFill/>
                <a:tableStyleId>{F8A4ABA3-E383-444B-B606-4E79B853FC18}</a:tableStyleId>
              </a:tblPr>
              <a:tblGrid>
                <a:gridCol w="1642275"/>
                <a:gridCol w="547425"/>
                <a:gridCol w="547425"/>
                <a:gridCol w="547425"/>
                <a:gridCol w="547425"/>
                <a:gridCol w="547425"/>
                <a:gridCol w="547425"/>
                <a:gridCol w="547425"/>
                <a:gridCol w="547425"/>
                <a:gridCol w="547425"/>
              </a:tblGrid>
              <a:tr h="406175">
                <a:tc>
                  <a:txBody>
                    <a:bodyPr/>
                    <a:lstStyle/>
                    <a:p>
                      <a:pPr indent="0" lvl="0" marL="0" marR="0" rtl="0" algn="ctr">
                        <a:spcBef>
                          <a:spcPts val="0"/>
                        </a:spcBef>
                        <a:spcAft>
                          <a:spcPts val="0"/>
                        </a:spcAft>
                        <a:buNone/>
                      </a:pPr>
                      <a:r>
                        <a:t/>
                      </a:r>
                      <a:endParaRPr sz="1800"/>
                    </a:p>
                  </a:txBody>
                  <a:tcPr marT="45750" marB="45750" marR="91450" marL="91450" anchor="ctr"/>
                </a:tc>
                <a:tc gridSpan="3">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Allocation</a:t>
                      </a:r>
                      <a:endParaRPr/>
                    </a:p>
                  </a:txBody>
                  <a:tcPr marT="45750" marB="45750" marR="91450" marL="91450" anchor="ctr"/>
                </a:tc>
                <a:tc hMerge="1"/>
                <a:tc hMerge="1"/>
                <a:tc gridSpan="3">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Request</a:t>
                      </a:r>
                      <a:endParaRPr/>
                    </a:p>
                  </a:txBody>
                  <a:tcPr marT="45750" marB="45750" marR="91450" marL="91450" anchor="ctr"/>
                </a:tc>
                <a:tc hMerge="1"/>
                <a:tc hMerge="1"/>
                <a:tc gridSpan="3">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Available</a:t>
                      </a:r>
                      <a:endParaRPr/>
                    </a:p>
                  </a:txBody>
                  <a:tcPr marT="45750" marB="45750" marR="91450" marL="91450" anchor="ctr"/>
                </a:tc>
                <a:tc hMerge="1"/>
                <a:tc hMerge="1"/>
              </a:tr>
              <a:tr h="406175">
                <a:tc>
                  <a:txBody>
                    <a:bodyPr/>
                    <a:lstStyle/>
                    <a:p>
                      <a:pPr indent="0" lvl="0" marL="0" marR="0" rtl="0" algn="ctr">
                        <a:spcBef>
                          <a:spcPts val="0"/>
                        </a:spcBef>
                        <a:spcAft>
                          <a:spcPts val="0"/>
                        </a:spcAft>
                        <a:buNone/>
                      </a:pPr>
                      <a:r>
                        <a:t/>
                      </a:r>
                      <a:endParaRPr sz="1800"/>
                    </a:p>
                  </a:txBody>
                  <a:tcPr marT="45750" marB="45750" marR="91450" marL="91450" anchor="ctr"/>
                </a:tc>
                <a:tc>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A</a:t>
                      </a:r>
                      <a:endParaRPr/>
                    </a:p>
                  </a:txBody>
                  <a:tcPr marT="45750" marB="45750" marR="91450" marL="91450" anchor="ctr"/>
                </a:tc>
                <a:tc>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B</a:t>
                      </a:r>
                      <a:endParaRPr/>
                    </a:p>
                  </a:txBody>
                  <a:tcPr marT="45750" marB="45750" marR="91450" marL="91450" anchor="ctr"/>
                </a:tc>
                <a:tc>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C</a:t>
                      </a:r>
                      <a:endParaRPr/>
                    </a:p>
                  </a:txBody>
                  <a:tcPr marT="45750" marB="45750" marR="91450" marL="91450" anchor="ctr"/>
                </a:tc>
                <a:tc>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A</a:t>
                      </a:r>
                      <a:endParaRPr/>
                    </a:p>
                  </a:txBody>
                  <a:tcPr marT="45750" marB="45750" marR="91450" marL="91450" anchor="ctr"/>
                </a:tc>
                <a:tc>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B</a:t>
                      </a:r>
                      <a:endParaRPr/>
                    </a:p>
                  </a:txBody>
                  <a:tcPr marT="45750" marB="45750" marR="91450" marL="91450" anchor="ctr"/>
                </a:tc>
                <a:tc>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C</a:t>
                      </a:r>
                      <a:endParaRPr/>
                    </a:p>
                  </a:txBody>
                  <a:tcPr marT="45750" marB="45750" marR="91450" marL="91450" anchor="ctr"/>
                </a:tc>
                <a:tc>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A</a:t>
                      </a:r>
                      <a:endParaRPr/>
                    </a:p>
                  </a:txBody>
                  <a:tcPr marT="45750" marB="45750" marR="91450" marL="91450" anchor="ctr"/>
                </a:tc>
                <a:tc>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B</a:t>
                      </a:r>
                      <a:endParaRPr/>
                    </a:p>
                  </a:txBody>
                  <a:tcPr marT="45750" marB="45750" marR="91450" marL="91450" anchor="ctr"/>
                </a:tc>
                <a:tc>
                  <a:txBody>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C</a:t>
                      </a:r>
                      <a:endParaRPr/>
                    </a:p>
                  </a:txBody>
                  <a:tcPr marT="45750" marB="45750" marR="91450" marL="91450" anchor="ctr"/>
                </a:tc>
              </a:tr>
              <a:tr h="406175">
                <a:tc>
                  <a:txBody>
                    <a:bodyPr/>
                    <a:lstStyle/>
                    <a:p>
                      <a:pPr indent="0" lvl="0" marL="0" marR="0" rtl="0" algn="ctr">
                        <a:spcBef>
                          <a:spcPts val="0"/>
                        </a:spcBef>
                        <a:spcAft>
                          <a:spcPts val="0"/>
                        </a:spcAft>
                        <a:buNone/>
                      </a:pPr>
                      <a:r>
                        <a:rPr lang="en-US" sz="1800"/>
                        <a:t>P0</a:t>
                      </a:r>
                      <a:endParaRPr sz="1800"/>
                    </a:p>
                  </a:txBody>
                  <a:tcPr marT="45750" marB="45750" marR="91450" marL="91450"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50" marL="91450" anchor="ctr"/>
                </a:tc>
                <a:tc>
                  <a:txBody>
                    <a:bodyPr/>
                    <a:lstStyle/>
                    <a:p>
                      <a:pPr indent="0" lvl="0" marL="0" marR="0" rtl="0" algn="ctr">
                        <a:spcBef>
                          <a:spcPts val="0"/>
                        </a:spcBef>
                        <a:spcAft>
                          <a:spcPts val="0"/>
                        </a:spcAft>
                        <a:buNone/>
                      </a:pPr>
                      <a:r>
                        <a:rPr lang="en-US" sz="1800">
                          <a:solidFill>
                            <a:schemeClr val="dk1"/>
                          </a:solidFill>
                        </a:rPr>
                        <a:t>1</a:t>
                      </a:r>
                      <a:endParaRPr/>
                    </a:p>
                  </a:txBody>
                  <a:tcPr marT="45750" marB="45750" marR="91450" marL="91450"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50" marL="91450"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50" marL="91450"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50" marL="91450"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50" marL="91450"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50" marL="91450"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50" marL="91450"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50" marL="91450" anchor="ctr"/>
                </a:tc>
              </a:tr>
              <a:tr h="406175">
                <a:tc>
                  <a:txBody>
                    <a:bodyPr/>
                    <a:lstStyle/>
                    <a:p>
                      <a:pPr indent="0" lvl="0" marL="0" marR="0" rtl="0" algn="ctr">
                        <a:spcBef>
                          <a:spcPts val="0"/>
                        </a:spcBef>
                        <a:spcAft>
                          <a:spcPts val="0"/>
                        </a:spcAft>
                        <a:buNone/>
                      </a:pPr>
                      <a:r>
                        <a:rPr lang="en-US" sz="1800"/>
                        <a:t>P1</a:t>
                      </a:r>
                      <a:endParaRPr sz="1800"/>
                    </a:p>
                  </a:txBody>
                  <a:tcPr marT="45750" marB="45750" marR="91450" marL="91450" anchor="ctr"/>
                </a:tc>
                <a:tc>
                  <a:txBody>
                    <a:bodyPr/>
                    <a:lstStyle/>
                    <a:p>
                      <a:pPr indent="0" lvl="0" marL="0" marR="0" rtl="0" algn="ctr">
                        <a:spcBef>
                          <a:spcPts val="0"/>
                        </a:spcBef>
                        <a:spcAft>
                          <a:spcPts val="0"/>
                        </a:spcAft>
                        <a:buNone/>
                      </a:pPr>
                      <a:r>
                        <a:rPr lang="en-US" sz="1800">
                          <a:solidFill>
                            <a:schemeClr val="dk1"/>
                          </a:solidFill>
                        </a:rPr>
                        <a:t>2</a:t>
                      </a:r>
                      <a:endParaRPr/>
                    </a:p>
                  </a:txBody>
                  <a:tcPr marT="45750" marB="45750" marR="91450" marL="91450"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50" marL="91450"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50" marL="91450" anchor="ctr"/>
                </a:tc>
                <a:tc>
                  <a:txBody>
                    <a:bodyPr/>
                    <a:lstStyle/>
                    <a:p>
                      <a:pPr indent="0" lvl="0" marL="0" marR="0" rtl="0" algn="ctr">
                        <a:spcBef>
                          <a:spcPts val="0"/>
                        </a:spcBef>
                        <a:spcAft>
                          <a:spcPts val="0"/>
                        </a:spcAft>
                        <a:buNone/>
                      </a:pPr>
                      <a:r>
                        <a:rPr lang="en-US" sz="1800">
                          <a:solidFill>
                            <a:schemeClr val="dk1"/>
                          </a:solidFill>
                        </a:rPr>
                        <a:t>2</a:t>
                      </a:r>
                      <a:endParaRPr/>
                    </a:p>
                  </a:txBody>
                  <a:tcPr marT="45750" marB="45750" marR="91450" marL="91450"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50" marL="91450" anchor="ctr"/>
                </a:tc>
                <a:tc>
                  <a:txBody>
                    <a:bodyPr/>
                    <a:lstStyle/>
                    <a:p>
                      <a:pPr indent="0" lvl="0" marL="0" marR="0" rtl="0" algn="ctr">
                        <a:spcBef>
                          <a:spcPts val="0"/>
                        </a:spcBef>
                        <a:spcAft>
                          <a:spcPts val="0"/>
                        </a:spcAft>
                        <a:buNone/>
                      </a:pPr>
                      <a:r>
                        <a:rPr lang="en-US" sz="1800">
                          <a:solidFill>
                            <a:schemeClr val="dk1"/>
                          </a:solidFill>
                        </a:rPr>
                        <a:t>2</a:t>
                      </a:r>
                      <a:endParaRPr/>
                    </a:p>
                  </a:txBody>
                  <a:tcPr marT="45750" marB="45750" marR="91450" marL="91450"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50" marL="91450"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50" marL="91450"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50" marL="91450" anchor="ctr"/>
                </a:tc>
              </a:tr>
              <a:tr h="406175">
                <a:tc>
                  <a:txBody>
                    <a:bodyPr/>
                    <a:lstStyle/>
                    <a:p>
                      <a:pPr indent="0" lvl="0" marL="0" marR="0" rtl="0" algn="ctr">
                        <a:spcBef>
                          <a:spcPts val="0"/>
                        </a:spcBef>
                        <a:spcAft>
                          <a:spcPts val="0"/>
                        </a:spcAft>
                        <a:buNone/>
                      </a:pPr>
                      <a:r>
                        <a:rPr lang="en-US" sz="1800"/>
                        <a:t>P2</a:t>
                      </a:r>
                      <a:endParaRPr sz="1800"/>
                    </a:p>
                  </a:txBody>
                  <a:tcPr marT="45750" marB="45750" marR="91450" marL="91450" anchor="ctr"/>
                </a:tc>
                <a:tc>
                  <a:txBody>
                    <a:bodyPr/>
                    <a:lstStyle/>
                    <a:p>
                      <a:pPr indent="0" lvl="0" marL="0" marR="0" rtl="0" algn="ctr">
                        <a:spcBef>
                          <a:spcPts val="0"/>
                        </a:spcBef>
                        <a:spcAft>
                          <a:spcPts val="0"/>
                        </a:spcAft>
                        <a:buNone/>
                      </a:pPr>
                      <a:r>
                        <a:rPr lang="en-US" sz="1800">
                          <a:solidFill>
                            <a:schemeClr val="dk1"/>
                          </a:solidFill>
                        </a:rPr>
                        <a:t>3</a:t>
                      </a:r>
                      <a:endParaRPr/>
                    </a:p>
                  </a:txBody>
                  <a:tcPr marT="45750" marB="45750" marR="91450" marL="91450"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50" marL="91450" anchor="ctr"/>
                </a:tc>
                <a:tc>
                  <a:txBody>
                    <a:bodyPr/>
                    <a:lstStyle/>
                    <a:p>
                      <a:pPr indent="0" lvl="0" marL="0" marR="0" rtl="0" algn="ctr">
                        <a:spcBef>
                          <a:spcPts val="0"/>
                        </a:spcBef>
                        <a:spcAft>
                          <a:spcPts val="0"/>
                        </a:spcAft>
                        <a:buNone/>
                      </a:pPr>
                      <a:r>
                        <a:rPr lang="en-US" sz="1800">
                          <a:solidFill>
                            <a:schemeClr val="dk1"/>
                          </a:solidFill>
                        </a:rPr>
                        <a:t>3</a:t>
                      </a:r>
                      <a:endParaRPr/>
                    </a:p>
                  </a:txBody>
                  <a:tcPr marT="45750" marB="45750" marR="91450" marL="91450"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50" marL="91450"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50" marL="91450" anchor="ctr"/>
                </a:tc>
                <a:tc>
                  <a:txBody>
                    <a:bodyPr/>
                    <a:lstStyle/>
                    <a:p>
                      <a:pPr indent="0" lvl="0" marL="0" marR="0" rtl="0" algn="ctr">
                        <a:spcBef>
                          <a:spcPts val="0"/>
                        </a:spcBef>
                        <a:spcAft>
                          <a:spcPts val="0"/>
                        </a:spcAft>
                        <a:buNone/>
                      </a:pPr>
                      <a:r>
                        <a:rPr lang="en-US" sz="1800">
                          <a:solidFill>
                            <a:schemeClr val="dk1"/>
                          </a:solidFill>
                        </a:rPr>
                        <a:t>1</a:t>
                      </a:r>
                      <a:endParaRPr/>
                    </a:p>
                  </a:txBody>
                  <a:tcPr marT="45750" marB="45750" marR="91450" marL="91450"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50" marL="91450"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50" marL="91450"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50" marL="91450" anchor="ctr"/>
                </a:tc>
              </a:tr>
              <a:tr h="406175">
                <a:tc>
                  <a:txBody>
                    <a:bodyPr/>
                    <a:lstStyle/>
                    <a:p>
                      <a:pPr indent="0" lvl="0" marL="0" marR="0" rtl="0" algn="ctr">
                        <a:spcBef>
                          <a:spcPts val="0"/>
                        </a:spcBef>
                        <a:spcAft>
                          <a:spcPts val="0"/>
                        </a:spcAft>
                        <a:buNone/>
                      </a:pPr>
                      <a:r>
                        <a:rPr lang="en-US" sz="1800"/>
                        <a:t>P3</a:t>
                      </a:r>
                      <a:endParaRPr/>
                    </a:p>
                  </a:txBody>
                  <a:tcPr marT="45750" marB="45750" marR="91450" marL="91450" anchor="ctr"/>
                </a:tc>
                <a:tc>
                  <a:txBody>
                    <a:bodyPr/>
                    <a:lstStyle/>
                    <a:p>
                      <a:pPr indent="0" lvl="0" marL="0" marR="0" rtl="0" algn="ctr">
                        <a:spcBef>
                          <a:spcPts val="0"/>
                        </a:spcBef>
                        <a:spcAft>
                          <a:spcPts val="0"/>
                        </a:spcAft>
                        <a:buNone/>
                      </a:pPr>
                      <a:r>
                        <a:rPr lang="en-US" sz="1800">
                          <a:solidFill>
                            <a:schemeClr val="dk1"/>
                          </a:solidFill>
                        </a:rPr>
                        <a:t>2</a:t>
                      </a:r>
                      <a:endParaRPr/>
                    </a:p>
                  </a:txBody>
                  <a:tcPr marT="45750" marB="45750" marR="91450" marL="91450" anchor="ctr"/>
                </a:tc>
                <a:tc>
                  <a:txBody>
                    <a:bodyPr/>
                    <a:lstStyle/>
                    <a:p>
                      <a:pPr indent="0" lvl="0" marL="0" marR="0" rtl="0" algn="ctr">
                        <a:spcBef>
                          <a:spcPts val="0"/>
                        </a:spcBef>
                        <a:spcAft>
                          <a:spcPts val="0"/>
                        </a:spcAft>
                        <a:buNone/>
                      </a:pPr>
                      <a:r>
                        <a:rPr lang="en-US" sz="1800">
                          <a:solidFill>
                            <a:schemeClr val="dk1"/>
                          </a:solidFill>
                        </a:rPr>
                        <a:t>1</a:t>
                      </a:r>
                      <a:endParaRPr/>
                    </a:p>
                  </a:txBody>
                  <a:tcPr marT="45750" marB="45750" marR="91450" marL="91450" anchor="ctr"/>
                </a:tc>
                <a:tc>
                  <a:txBody>
                    <a:bodyPr/>
                    <a:lstStyle/>
                    <a:p>
                      <a:pPr indent="0" lvl="0" marL="0" marR="0" rtl="0" algn="ctr">
                        <a:spcBef>
                          <a:spcPts val="0"/>
                        </a:spcBef>
                        <a:spcAft>
                          <a:spcPts val="0"/>
                        </a:spcAft>
                        <a:buNone/>
                      </a:pPr>
                      <a:r>
                        <a:rPr lang="en-US" sz="1800">
                          <a:solidFill>
                            <a:schemeClr val="dk1"/>
                          </a:solidFill>
                        </a:rPr>
                        <a:t>1</a:t>
                      </a:r>
                      <a:endParaRPr/>
                    </a:p>
                  </a:txBody>
                  <a:tcPr marT="45750" marB="45750" marR="91450" marL="91450" anchor="ctr"/>
                </a:tc>
                <a:tc>
                  <a:txBody>
                    <a:bodyPr/>
                    <a:lstStyle/>
                    <a:p>
                      <a:pPr indent="0" lvl="0" marL="0" marR="0" rtl="0" algn="ctr">
                        <a:spcBef>
                          <a:spcPts val="0"/>
                        </a:spcBef>
                        <a:spcAft>
                          <a:spcPts val="0"/>
                        </a:spcAft>
                        <a:buNone/>
                      </a:pPr>
                      <a:r>
                        <a:rPr lang="en-US" sz="1800">
                          <a:solidFill>
                            <a:schemeClr val="dk1"/>
                          </a:solidFill>
                        </a:rPr>
                        <a:t>1</a:t>
                      </a:r>
                      <a:endParaRPr/>
                    </a:p>
                  </a:txBody>
                  <a:tcPr marT="45750" marB="45750" marR="91450" marL="91450"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50" marL="91450"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50" marL="91450"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50" marL="91450"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50" marL="91450"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50" marL="91450" anchor="ctr"/>
                </a:tc>
              </a:tr>
              <a:tr h="406175">
                <a:tc>
                  <a:txBody>
                    <a:bodyPr/>
                    <a:lstStyle/>
                    <a:p>
                      <a:pPr indent="0" lvl="0" marL="0" marR="0" rtl="0" algn="ctr">
                        <a:spcBef>
                          <a:spcPts val="0"/>
                        </a:spcBef>
                        <a:spcAft>
                          <a:spcPts val="0"/>
                        </a:spcAft>
                        <a:buNone/>
                      </a:pPr>
                      <a:r>
                        <a:rPr lang="en-US" sz="1800"/>
                        <a:t>P4</a:t>
                      </a:r>
                      <a:endParaRPr/>
                    </a:p>
                  </a:txBody>
                  <a:tcPr marT="45750" marB="45750" marR="91450" marL="91450"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50" marL="91450"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50" marL="91450" anchor="ctr"/>
                </a:tc>
                <a:tc>
                  <a:txBody>
                    <a:bodyPr/>
                    <a:lstStyle/>
                    <a:p>
                      <a:pPr indent="0" lvl="0" marL="0" marR="0" rtl="0" algn="ctr">
                        <a:spcBef>
                          <a:spcPts val="0"/>
                        </a:spcBef>
                        <a:spcAft>
                          <a:spcPts val="0"/>
                        </a:spcAft>
                        <a:buNone/>
                      </a:pPr>
                      <a:r>
                        <a:rPr lang="en-US" sz="1800">
                          <a:solidFill>
                            <a:schemeClr val="dk1"/>
                          </a:solidFill>
                        </a:rPr>
                        <a:t>2</a:t>
                      </a:r>
                      <a:endParaRPr/>
                    </a:p>
                  </a:txBody>
                  <a:tcPr marT="45750" marB="45750" marR="91450" marL="91450"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50" marL="91450" anchor="ctr"/>
                </a:tc>
                <a:tc>
                  <a:txBody>
                    <a:bodyPr/>
                    <a:lstStyle/>
                    <a:p>
                      <a:pPr indent="0" lvl="0" marL="0" marR="0" rtl="0" algn="ctr">
                        <a:spcBef>
                          <a:spcPts val="0"/>
                        </a:spcBef>
                        <a:spcAft>
                          <a:spcPts val="0"/>
                        </a:spcAft>
                        <a:buNone/>
                      </a:pPr>
                      <a:r>
                        <a:rPr lang="en-US" sz="1800">
                          <a:solidFill>
                            <a:schemeClr val="dk1"/>
                          </a:solidFill>
                        </a:rPr>
                        <a:t>0</a:t>
                      </a:r>
                      <a:endParaRPr/>
                    </a:p>
                  </a:txBody>
                  <a:tcPr marT="45750" marB="45750" marR="91450" marL="91450" anchor="ctr"/>
                </a:tc>
                <a:tc>
                  <a:txBody>
                    <a:bodyPr/>
                    <a:lstStyle/>
                    <a:p>
                      <a:pPr indent="0" lvl="0" marL="0" marR="0" rtl="0" algn="ctr">
                        <a:spcBef>
                          <a:spcPts val="0"/>
                        </a:spcBef>
                        <a:spcAft>
                          <a:spcPts val="0"/>
                        </a:spcAft>
                        <a:buNone/>
                      </a:pPr>
                      <a:r>
                        <a:rPr lang="en-US" sz="1800">
                          <a:solidFill>
                            <a:schemeClr val="dk1"/>
                          </a:solidFill>
                        </a:rPr>
                        <a:t>2</a:t>
                      </a:r>
                      <a:endParaRPr/>
                    </a:p>
                  </a:txBody>
                  <a:tcPr marT="45750" marB="45750" marR="91450" marL="91450"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50" marL="91450"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50" marL="91450" anchor="ctr"/>
                </a:tc>
                <a:tc>
                  <a:txBody>
                    <a:bodyPr/>
                    <a:lstStyle/>
                    <a:p>
                      <a:pPr indent="0" lvl="0" marL="0" marR="0" rtl="0" algn="ctr">
                        <a:spcBef>
                          <a:spcPts val="0"/>
                        </a:spcBef>
                        <a:spcAft>
                          <a:spcPts val="0"/>
                        </a:spcAft>
                        <a:buNone/>
                      </a:pPr>
                      <a:r>
                        <a:t/>
                      </a:r>
                      <a:endParaRPr sz="1800">
                        <a:solidFill>
                          <a:schemeClr val="dk1"/>
                        </a:solidFill>
                      </a:endParaRPr>
                    </a:p>
                  </a:txBody>
                  <a:tcPr marT="45750" marB="45750" marR="91450" marL="91450" anchor="ct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3" name="Shape 1083"/>
        <p:cNvGrpSpPr/>
        <p:nvPr/>
      </p:nvGrpSpPr>
      <p:grpSpPr>
        <a:xfrm>
          <a:off x="0" y="0"/>
          <a:ext cx="0" cy="0"/>
          <a:chOff x="0" y="0"/>
          <a:chExt cx="0" cy="0"/>
        </a:xfrm>
      </p:grpSpPr>
      <p:sp>
        <p:nvSpPr>
          <p:cNvPr id="1084" name="Google Shape;1084;p55"/>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Phục hồi deadlock</a:t>
            </a:r>
            <a:endParaRPr/>
          </a:p>
        </p:txBody>
      </p:sp>
      <p:sp>
        <p:nvSpPr>
          <p:cNvPr id="1085" name="Google Shape;1085;p55"/>
          <p:cNvSpPr txBox="1"/>
          <p:nvPr>
            <p:ph idx="1" type="body"/>
          </p:nvPr>
        </p:nvSpPr>
        <p:spPr>
          <a:xfrm>
            <a:off x="774145" y="1233824"/>
            <a:ext cx="10579654" cy="4943139"/>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400"/>
              <a:buChar char="•"/>
            </a:pPr>
            <a:r>
              <a:rPr lang="en-US" sz="2400"/>
              <a:t>Khi deadlock xảy ra, để phục hồi</a:t>
            </a:r>
            <a:endParaRPr/>
          </a:p>
          <a:p>
            <a:pPr indent="-228600" lvl="1" marL="685800" rtl="0" algn="just">
              <a:lnSpc>
                <a:spcPct val="150000"/>
              </a:lnSpc>
              <a:spcBef>
                <a:spcPts val="600"/>
              </a:spcBef>
              <a:spcAft>
                <a:spcPts val="0"/>
              </a:spcAft>
              <a:buClr>
                <a:schemeClr val="dk1"/>
              </a:buClr>
              <a:buSzPts val="2400"/>
              <a:buChar char="•"/>
            </a:pPr>
            <a:r>
              <a:rPr lang="en-US"/>
              <a:t>Báo người vận hành</a:t>
            </a:r>
            <a:endParaRPr/>
          </a:p>
          <a:p>
            <a:pPr indent="-228600" lvl="1" marL="685800" rtl="0" algn="just">
              <a:lnSpc>
                <a:spcPct val="150000"/>
              </a:lnSpc>
              <a:spcBef>
                <a:spcPts val="600"/>
              </a:spcBef>
              <a:spcAft>
                <a:spcPts val="0"/>
              </a:spcAft>
              <a:buClr>
                <a:schemeClr val="dk1"/>
              </a:buClr>
              <a:buSzPts val="2400"/>
              <a:buChar char="•"/>
            </a:pPr>
            <a:r>
              <a:rPr lang="en-US"/>
              <a:t>Hệ thống tự động phục hồi bằng cách bẻ gãy chu trình deadlock:</a:t>
            </a:r>
            <a:endParaRPr/>
          </a:p>
          <a:p>
            <a:pPr indent="-228600" lvl="2" marL="1143000" rtl="0" algn="just">
              <a:lnSpc>
                <a:spcPct val="150000"/>
              </a:lnSpc>
              <a:spcBef>
                <a:spcPts val="600"/>
              </a:spcBef>
              <a:spcAft>
                <a:spcPts val="0"/>
              </a:spcAft>
              <a:buClr>
                <a:schemeClr val="dk1"/>
              </a:buClr>
              <a:buSzPts val="2200"/>
              <a:buChar char="•"/>
            </a:pPr>
            <a:r>
              <a:rPr lang="en-US" sz="2200"/>
              <a:t>Chấm dứt một hay nhiều tiến trình</a:t>
            </a:r>
            <a:endParaRPr/>
          </a:p>
          <a:p>
            <a:pPr indent="-228600" lvl="2" marL="1143000" rtl="0" algn="just">
              <a:lnSpc>
                <a:spcPct val="150000"/>
              </a:lnSpc>
              <a:spcBef>
                <a:spcPts val="600"/>
              </a:spcBef>
              <a:spcAft>
                <a:spcPts val="0"/>
              </a:spcAft>
              <a:buClr>
                <a:schemeClr val="dk1"/>
              </a:buClr>
              <a:buSzPts val="2200"/>
              <a:buChar char="•"/>
            </a:pPr>
            <a:r>
              <a:rPr lang="en-US" sz="2200"/>
              <a:t>Lấy lại tài nguyên từ một hay nhiều tiến trình</a:t>
            </a:r>
            <a:endParaRPr/>
          </a:p>
        </p:txBody>
      </p:sp>
      <p:sp>
        <p:nvSpPr>
          <p:cNvPr id="1086" name="Google Shape;1086;p55"/>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1087" name="Google Shape;1087;p55"/>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sp>
        <p:nvSpPr>
          <p:cNvPr id="1092" name="Google Shape;1092;p56"/>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Chấm dứt tiến trình</a:t>
            </a:r>
            <a:endParaRPr/>
          </a:p>
        </p:txBody>
      </p:sp>
      <p:sp>
        <p:nvSpPr>
          <p:cNvPr id="1093" name="Google Shape;1093;p56"/>
          <p:cNvSpPr txBox="1"/>
          <p:nvPr>
            <p:ph idx="1" type="body"/>
          </p:nvPr>
        </p:nvSpPr>
        <p:spPr>
          <a:xfrm>
            <a:off x="774145" y="1233824"/>
            <a:ext cx="10579654" cy="4943139"/>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130000"/>
              </a:lnSpc>
              <a:spcBef>
                <a:spcPts val="0"/>
              </a:spcBef>
              <a:spcAft>
                <a:spcPts val="0"/>
              </a:spcAft>
              <a:buClr>
                <a:schemeClr val="dk1"/>
              </a:buClr>
              <a:buSzPct val="100000"/>
              <a:buChar char="•"/>
            </a:pPr>
            <a:r>
              <a:rPr lang="en-US" sz="2400"/>
              <a:t>Chấm dứt tiến trình bị deadlock</a:t>
            </a:r>
            <a:endParaRPr/>
          </a:p>
          <a:p>
            <a:pPr indent="-228600" lvl="1" marL="685800" rtl="0" algn="just">
              <a:lnSpc>
                <a:spcPct val="130000"/>
              </a:lnSpc>
              <a:spcBef>
                <a:spcPts val="600"/>
              </a:spcBef>
              <a:spcAft>
                <a:spcPts val="0"/>
              </a:spcAft>
              <a:buClr>
                <a:schemeClr val="dk1"/>
              </a:buClr>
              <a:buSzPct val="100000"/>
              <a:buChar char="•"/>
            </a:pPr>
            <a:r>
              <a:rPr lang="en-US"/>
              <a:t>Chấm dứt lần lượt từng tiến trình cho đến khi không còn deadlock</a:t>
            </a:r>
            <a:endParaRPr/>
          </a:p>
          <a:p>
            <a:pPr indent="-228600" lvl="2" marL="1143000" rtl="0" algn="just">
              <a:lnSpc>
                <a:spcPct val="130000"/>
              </a:lnSpc>
              <a:spcBef>
                <a:spcPts val="600"/>
              </a:spcBef>
              <a:spcAft>
                <a:spcPts val="0"/>
              </a:spcAft>
              <a:buClr>
                <a:schemeClr val="dk1"/>
              </a:buClr>
              <a:buSzPct val="100000"/>
              <a:buChar char="•"/>
            </a:pPr>
            <a:r>
              <a:rPr lang="en-US" sz="2400"/>
              <a:t>Sử dụng giải thuật phát hiện deadlock để xác định còn deadlock hay không</a:t>
            </a:r>
            <a:endParaRPr/>
          </a:p>
          <a:p>
            <a:pPr indent="-228600" lvl="0" marL="228600" rtl="0" algn="just">
              <a:lnSpc>
                <a:spcPct val="130000"/>
              </a:lnSpc>
              <a:spcBef>
                <a:spcPts val="600"/>
              </a:spcBef>
              <a:spcAft>
                <a:spcPts val="0"/>
              </a:spcAft>
              <a:buClr>
                <a:schemeClr val="dk1"/>
              </a:buClr>
              <a:buSzPct val="100000"/>
              <a:buChar char="•"/>
            </a:pPr>
            <a:r>
              <a:rPr lang="en-US" sz="2400"/>
              <a:t>Dựa trên yếu tố nào để chấm dứt?</a:t>
            </a:r>
            <a:endParaRPr/>
          </a:p>
          <a:p>
            <a:pPr indent="-228600" lvl="1" marL="685800" rtl="0" algn="just">
              <a:lnSpc>
                <a:spcPct val="130000"/>
              </a:lnSpc>
              <a:spcBef>
                <a:spcPts val="600"/>
              </a:spcBef>
              <a:spcAft>
                <a:spcPts val="0"/>
              </a:spcAft>
              <a:buClr>
                <a:schemeClr val="dk1"/>
              </a:buClr>
              <a:buSzPct val="100000"/>
              <a:buChar char="•"/>
            </a:pPr>
            <a:r>
              <a:rPr lang="en-US"/>
              <a:t>Độ ưu tiên của tiến trình</a:t>
            </a:r>
            <a:endParaRPr/>
          </a:p>
          <a:p>
            <a:pPr indent="-228600" lvl="1" marL="685800" rtl="0" algn="just">
              <a:lnSpc>
                <a:spcPct val="130000"/>
              </a:lnSpc>
              <a:spcBef>
                <a:spcPts val="600"/>
              </a:spcBef>
              <a:spcAft>
                <a:spcPts val="0"/>
              </a:spcAft>
              <a:buClr>
                <a:schemeClr val="dk1"/>
              </a:buClr>
              <a:buSzPct val="100000"/>
              <a:buChar char="•"/>
            </a:pPr>
            <a:r>
              <a:rPr lang="en-US"/>
              <a:t>Thời gian đã thực thi của tiến trình và thời gian còn lại</a:t>
            </a:r>
            <a:endParaRPr/>
          </a:p>
          <a:p>
            <a:pPr indent="-228600" lvl="1" marL="685800" rtl="0" algn="just">
              <a:lnSpc>
                <a:spcPct val="130000"/>
              </a:lnSpc>
              <a:spcBef>
                <a:spcPts val="600"/>
              </a:spcBef>
              <a:spcAft>
                <a:spcPts val="0"/>
              </a:spcAft>
              <a:buClr>
                <a:schemeClr val="dk1"/>
              </a:buClr>
              <a:buSzPct val="100000"/>
              <a:buChar char="•"/>
            </a:pPr>
            <a:r>
              <a:rPr lang="en-US"/>
              <a:t>Loại tài nguyên mà tiến trình đã sử dụng</a:t>
            </a:r>
            <a:endParaRPr/>
          </a:p>
          <a:p>
            <a:pPr indent="-228600" lvl="1" marL="685800" rtl="0" algn="just">
              <a:lnSpc>
                <a:spcPct val="130000"/>
              </a:lnSpc>
              <a:spcBef>
                <a:spcPts val="600"/>
              </a:spcBef>
              <a:spcAft>
                <a:spcPts val="0"/>
              </a:spcAft>
              <a:buClr>
                <a:schemeClr val="dk1"/>
              </a:buClr>
              <a:buSzPct val="100000"/>
              <a:buChar char="•"/>
            </a:pPr>
            <a:r>
              <a:rPr lang="en-US"/>
              <a:t>Tài nguyên mà tiến trình cần thêm để hoàn tất công việc</a:t>
            </a:r>
            <a:endParaRPr/>
          </a:p>
          <a:p>
            <a:pPr indent="-228600" lvl="1" marL="685800" rtl="0" algn="just">
              <a:lnSpc>
                <a:spcPct val="130000"/>
              </a:lnSpc>
              <a:spcBef>
                <a:spcPts val="600"/>
              </a:spcBef>
              <a:spcAft>
                <a:spcPts val="0"/>
              </a:spcAft>
              <a:buClr>
                <a:schemeClr val="dk1"/>
              </a:buClr>
              <a:buSzPct val="100000"/>
              <a:buChar char="•"/>
            </a:pPr>
            <a:r>
              <a:rPr lang="en-US"/>
              <a:t>Số lượng tiến trình cần được chấm dứt</a:t>
            </a:r>
            <a:endParaRPr/>
          </a:p>
          <a:p>
            <a:pPr indent="-228600" lvl="1" marL="685800" rtl="0" algn="just">
              <a:lnSpc>
                <a:spcPct val="130000"/>
              </a:lnSpc>
              <a:spcBef>
                <a:spcPts val="600"/>
              </a:spcBef>
              <a:spcAft>
                <a:spcPts val="0"/>
              </a:spcAft>
              <a:buClr>
                <a:schemeClr val="dk1"/>
              </a:buClr>
              <a:buSzPct val="100000"/>
              <a:buChar char="•"/>
            </a:pPr>
            <a:r>
              <a:rPr lang="en-US"/>
              <a:t>Tiến trình là interactive hay batch</a:t>
            </a:r>
            <a:endParaRPr sz="2400"/>
          </a:p>
        </p:txBody>
      </p:sp>
      <p:sp>
        <p:nvSpPr>
          <p:cNvPr id="1094" name="Google Shape;1094;p56"/>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1095" name="Google Shape;1095;p56"/>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sp>
        <p:nvSpPr>
          <p:cNvPr id="1100" name="Google Shape;1100;p57"/>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Lấy tại tài nguyên</a:t>
            </a:r>
            <a:endParaRPr/>
          </a:p>
        </p:txBody>
      </p:sp>
      <p:sp>
        <p:nvSpPr>
          <p:cNvPr id="1101" name="Google Shape;1101;p57"/>
          <p:cNvSpPr txBox="1"/>
          <p:nvPr>
            <p:ph idx="1" type="body"/>
          </p:nvPr>
        </p:nvSpPr>
        <p:spPr>
          <a:xfrm>
            <a:off x="774145" y="1233824"/>
            <a:ext cx="10579654" cy="4943139"/>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30000"/>
              </a:lnSpc>
              <a:spcBef>
                <a:spcPts val="0"/>
              </a:spcBef>
              <a:spcAft>
                <a:spcPts val="0"/>
              </a:spcAft>
              <a:buClr>
                <a:schemeClr val="dk1"/>
              </a:buClr>
              <a:buSzPct val="100000"/>
              <a:buChar char="•"/>
            </a:pPr>
            <a:r>
              <a:rPr lang="en-US" sz="2400"/>
              <a:t>Lấy lại tài nguyên từ một tiến trình, cấp phát cho tiến trình khác cho đến khi không còn deadlock nữa.</a:t>
            </a:r>
            <a:endParaRPr/>
          </a:p>
          <a:p>
            <a:pPr indent="-228600" lvl="0" marL="228600" rtl="0" algn="just">
              <a:lnSpc>
                <a:spcPct val="130000"/>
              </a:lnSpc>
              <a:spcBef>
                <a:spcPts val="600"/>
              </a:spcBef>
              <a:spcAft>
                <a:spcPts val="0"/>
              </a:spcAft>
              <a:buClr>
                <a:srgbClr val="0070C0"/>
              </a:buClr>
              <a:buSzPct val="100000"/>
              <a:buChar char="•"/>
            </a:pPr>
            <a:r>
              <a:rPr lang="en-US" sz="2400">
                <a:solidFill>
                  <a:srgbClr val="0070C0"/>
                </a:solidFill>
              </a:rPr>
              <a:t>Chọn “nạn nhân” </a:t>
            </a:r>
            <a:r>
              <a:rPr lang="en-US" sz="2400"/>
              <a:t>để tối thiểu chi phí (có thể dựa trên số tài nguyên sở hữu, thời gian CPU đã tiêu tốn,...)</a:t>
            </a:r>
            <a:endParaRPr/>
          </a:p>
          <a:p>
            <a:pPr indent="-228600" lvl="0" marL="228600" rtl="0" algn="just">
              <a:lnSpc>
                <a:spcPct val="130000"/>
              </a:lnSpc>
              <a:spcBef>
                <a:spcPts val="600"/>
              </a:spcBef>
              <a:spcAft>
                <a:spcPts val="0"/>
              </a:spcAft>
              <a:buClr>
                <a:srgbClr val="0070C0"/>
              </a:buClr>
              <a:buSzPct val="100000"/>
              <a:buChar char="•"/>
            </a:pPr>
            <a:r>
              <a:rPr lang="en-US" sz="2400">
                <a:solidFill>
                  <a:srgbClr val="0070C0"/>
                </a:solidFill>
              </a:rPr>
              <a:t>Trở lại trạng thái trước deadlock (Rollback): </a:t>
            </a:r>
            <a:endParaRPr/>
          </a:p>
          <a:p>
            <a:pPr indent="-228600" lvl="1" marL="685800" rtl="0" algn="just">
              <a:lnSpc>
                <a:spcPct val="130000"/>
              </a:lnSpc>
              <a:spcBef>
                <a:spcPts val="600"/>
              </a:spcBef>
              <a:spcAft>
                <a:spcPts val="0"/>
              </a:spcAft>
              <a:buClr>
                <a:schemeClr val="dk1"/>
              </a:buClr>
              <a:buSzPct val="100000"/>
              <a:buChar char="•"/>
            </a:pPr>
            <a:r>
              <a:rPr lang="en-US"/>
              <a:t>Rollback tiến trình bị lấy lại tài nguyên trở về trạng thái safe, tiếp tục tiến trình từ trạng thái đó. </a:t>
            </a:r>
            <a:endParaRPr/>
          </a:p>
          <a:p>
            <a:pPr indent="-228600" lvl="1" marL="685800" rtl="0" algn="just">
              <a:lnSpc>
                <a:spcPct val="130000"/>
              </a:lnSpc>
              <a:spcBef>
                <a:spcPts val="600"/>
              </a:spcBef>
              <a:spcAft>
                <a:spcPts val="0"/>
              </a:spcAft>
              <a:buClr>
                <a:schemeClr val="dk1"/>
              </a:buClr>
              <a:buSzPct val="100000"/>
              <a:buChar char="•"/>
            </a:pPr>
            <a:r>
              <a:rPr lang="en-US"/>
              <a:t>Hệ thống cần lưu giữ một số thông tin về trạng thái các tiến trình đang thực thi.</a:t>
            </a:r>
            <a:endParaRPr/>
          </a:p>
          <a:p>
            <a:pPr indent="-228600" lvl="0" marL="228600" rtl="0" algn="just">
              <a:lnSpc>
                <a:spcPct val="130000"/>
              </a:lnSpc>
              <a:spcBef>
                <a:spcPts val="600"/>
              </a:spcBef>
              <a:spcAft>
                <a:spcPts val="0"/>
              </a:spcAft>
              <a:buClr>
                <a:srgbClr val="0070C0"/>
              </a:buClr>
              <a:buSzPct val="100000"/>
              <a:buChar char="•"/>
            </a:pPr>
            <a:r>
              <a:rPr lang="en-US" sz="2400">
                <a:solidFill>
                  <a:srgbClr val="0070C0"/>
                </a:solidFill>
              </a:rPr>
              <a:t>Đói tài nguyên (Starvation): </a:t>
            </a:r>
            <a:r>
              <a:rPr lang="en-US" sz="2400"/>
              <a:t>để tránh starvation, phải bảo đảm không có tiến trình sẽ luôn luôn bị lấy lại tài nguyên mỗi khi deadlock xảy ra.</a:t>
            </a:r>
            <a:endParaRPr/>
          </a:p>
        </p:txBody>
      </p:sp>
      <p:sp>
        <p:nvSpPr>
          <p:cNvPr id="1102" name="Google Shape;1102;p57"/>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1103" name="Google Shape;1103;p57"/>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id="1108" name="Google Shape;1108;p58"/>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Tóm tắt lại nội dung buổi học</a:t>
            </a:r>
            <a:endParaRPr/>
          </a:p>
        </p:txBody>
      </p:sp>
      <p:sp>
        <p:nvSpPr>
          <p:cNvPr id="1109" name="Google Shape;1109;p58"/>
          <p:cNvSpPr txBox="1"/>
          <p:nvPr>
            <p:ph idx="1" type="body"/>
          </p:nvPr>
        </p:nvSpPr>
        <p:spPr>
          <a:xfrm>
            <a:off x="774145" y="1233824"/>
            <a:ext cx="10579654" cy="4943139"/>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chemeClr val="dk1"/>
              </a:buClr>
              <a:buSzPts val="2800"/>
              <a:buChar char="•"/>
            </a:pPr>
            <a:r>
              <a:rPr lang="en-US"/>
              <a:t>Vấn đề deadlock</a:t>
            </a:r>
            <a:endParaRPr/>
          </a:p>
          <a:p>
            <a:pPr indent="-228600" lvl="0" marL="228600" rtl="0" algn="just">
              <a:lnSpc>
                <a:spcPct val="150000"/>
              </a:lnSpc>
              <a:spcBef>
                <a:spcPts val="600"/>
              </a:spcBef>
              <a:spcAft>
                <a:spcPts val="0"/>
              </a:spcAft>
              <a:buClr>
                <a:schemeClr val="dk1"/>
              </a:buClr>
              <a:buSzPts val="2800"/>
              <a:buChar char="•"/>
            </a:pPr>
            <a:r>
              <a:rPr lang="en-US"/>
              <a:t>Mô hình hệ thống</a:t>
            </a:r>
            <a:endParaRPr/>
          </a:p>
          <a:p>
            <a:pPr indent="-228600" lvl="0" marL="228600" rtl="0" algn="just">
              <a:lnSpc>
                <a:spcPct val="150000"/>
              </a:lnSpc>
              <a:spcBef>
                <a:spcPts val="600"/>
              </a:spcBef>
              <a:spcAft>
                <a:spcPts val="0"/>
              </a:spcAft>
              <a:buClr>
                <a:schemeClr val="dk1"/>
              </a:buClr>
              <a:buSzPts val="2800"/>
              <a:buChar char="•"/>
            </a:pPr>
            <a:r>
              <a:rPr lang="en-US"/>
              <a:t>Các tính chất của deadlock</a:t>
            </a:r>
            <a:endParaRPr/>
          </a:p>
          <a:p>
            <a:pPr indent="-228600" lvl="0" marL="228600" rtl="0" algn="just">
              <a:lnSpc>
                <a:spcPct val="150000"/>
              </a:lnSpc>
              <a:spcBef>
                <a:spcPts val="600"/>
              </a:spcBef>
              <a:spcAft>
                <a:spcPts val="0"/>
              </a:spcAft>
              <a:buClr>
                <a:schemeClr val="dk1"/>
              </a:buClr>
              <a:buSzPts val="2800"/>
              <a:buChar char="•"/>
            </a:pPr>
            <a:r>
              <a:rPr lang="en-US"/>
              <a:t>Phương pháp giải quyết deadlock</a:t>
            </a:r>
            <a:endParaRPr/>
          </a:p>
        </p:txBody>
      </p:sp>
      <p:sp>
        <p:nvSpPr>
          <p:cNvPr id="1110" name="Google Shape;1110;p58"/>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1111" name="Google Shape;1111;p58"/>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59"/>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Bài tập 2</a:t>
            </a:r>
            <a:endParaRPr/>
          </a:p>
        </p:txBody>
      </p:sp>
      <p:sp>
        <p:nvSpPr>
          <p:cNvPr id="1117" name="Google Shape;1117;p59"/>
          <p:cNvSpPr txBox="1"/>
          <p:nvPr>
            <p:ph idx="1" type="body"/>
          </p:nvPr>
        </p:nvSpPr>
        <p:spPr>
          <a:xfrm>
            <a:off x="774145" y="1233824"/>
            <a:ext cx="10579654" cy="4943139"/>
          </a:xfrm>
          <a:prstGeom prst="rect">
            <a:avLst/>
          </a:prstGeom>
          <a:noFill/>
          <a:ln>
            <a:noFill/>
          </a:ln>
        </p:spPr>
        <p:txBody>
          <a:bodyPr anchorCtr="0" anchor="t" bIns="45700" lIns="91425" spcFirstLastPara="1" rIns="91425" wrap="square" tIns="45700">
            <a:normAutofit/>
          </a:bodyPr>
          <a:lstStyle/>
          <a:p>
            <a:pPr indent="-228600" lvl="0" marL="228600" rtl="0" algn="just">
              <a:lnSpc>
                <a:spcPct val="130000"/>
              </a:lnSpc>
              <a:spcBef>
                <a:spcPts val="0"/>
              </a:spcBef>
              <a:spcAft>
                <a:spcPts val="0"/>
              </a:spcAft>
              <a:buClr>
                <a:schemeClr val="dk1"/>
              </a:buClr>
              <a:buSzPts val="2800"/>
              <a:buChar char="•"/>
            </a:pPr>
            <a:r>
              <a:rPr lang="en-US" sz="2800"/>
              <a:t>Tìm Need?</a:t>
            </a:r>
            <a:endParaRPr/>
          </a:p>
          <a:p>
            <a:pPr indent="-228600" lvl="0" marL="228600" rtl="0" algn="just">
              <a:lnSpc>
                <a:spcPct val="130000"/>
              </a:lnSpc>
              <a:spcBef>
                <a:spcPts val="600"/>
              </a:spcBef>
              <a:spcAft>
                <a:spcPts val="0"/>
              </a:spcAft>
              <a:buClr>
                <a:schemeClr val="dk1"/>
              </a:buClr>
              <a:buSzPts val="2800"/>
              <a:buChar char="•"/>
            </a:pPr>
            <a:r>
              <a:rPr lang="en-US" sz="2800"/>
              <a:t>Hệ thống có an toàn không?</a:t>
            </a:r>
            <a:endParaRPr/>
          </a:p>
          <a:p>
            <a:pPr indent="-228600" lvl="0" marL="228600" rtl="0" algn="just">
              <a:lnSpc>
                <a:spcPct val="130000"/>
              </a:lnSpc>
              <a:spcBef>
                <a:spcPts val="600"/>
              </a:spcBef>
              <a:spcAft>
                <a:spcPts val="0"/>
              </a:spcAft>
              <a:buClr>
                <a:schemeClr val="dk1"/>
              </a:buClr>
              <a:buSzPts val="2800"/>
              <a:buChar char="•"/>
            </a:pPr>
            <a:r>
              <a:rPr lang="en-US" sz="2800"/>
              <a:t>Nếu P1 yêu cầu (0,4,2,0) thì có thể cấp phát cho nó ngay không?</a:t>
            </a:r>
            <a:endParaRPr/>
          </a:p>
        </p:txBody>
      </p:sp>
      <p:sp>
        <p:nvSpPr>
          <p:cNvPr id="1118" name="Google Shape;1118;p59"/>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1119" name="Google Shape;1119;p59"/>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120" name="Google Shape;1120;p59"/>
          <p:cNvPicPr preferRelativeResize="0"/>
          <p:nvPr/>
        </p:nvPicPr>
        <p:blipFill rotWithShape="1">
          <a:blip r:embed="rId3">
            <a:alphaModFix/>
          </a:blip>
          <a:srcRect b="0" l="0" r="0" t="0"/>
          <a:stretch/>
        </p:blipFill>
        <p:spPr>
          <a:xfrm>
            <a:off x="3644348" y="2993572"/>
            <a:ext cx="5937725" cy="2971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6"/>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Vấn đề deadlock</a:t>
            </a:r>
            <a:endParaRPr/>
          </a:p>
        </p:txBody>
      </p:sp>
      <p:sp>
        <p:nvSpPr>
          <p:cNvPr id="654" name="Google Shape;654;p6"/>
          <p:cNvSpPr txBox="1"/>
          <p:nvPr>
            <p:ph idx="1" type="body"/>
          </p:nvPr>
        </p:nvSpPr>
        <p:spPr>
          <a:xfrm>
            <a:off x="774145" y="1233824"/>
            <a:ext cx="10579654" cy="4943139"/>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just">
              <a:lnSpc>
                <a:spcPct val="130000"/>
              </a:lnSpc>
              <a:spcBef>
                <a:spcPts val="0"/>
              </a:spcBef>
              <a:spcAft>
                <a:spcPts val="0"/>
              </a:spcAft>
              <a:buClr>
                <a:schemeClr val="dk1"/>
              </a:buClr>
              <a:buSzPct val="100000"/>
              <a:buChar char="•"/>
            </a:pPr>
            <a:r>
              <a:rPr lang="en-US"/>
              <a:t>Gọi S và Q là hai biến semaphore được khởi tạo S.v = Q.v = 1</a:t>
            </a:r>
            <a:endParaRPr/>
          </a:p>
          <a:p>
            <a:pPr indent="0" lvl="0" marL="0" rtl="0" algn="just">
              <a:lnSpc>
                <a:spcPct val="130000"/>
              </a:lnSpc>
              <a:spcBef>
                <a:spcPts val="600"/>
              </a:spcBef>
              <a:spcAft>
                <a:spcPts val="0"/>
              </a:spcAft>
              <a:buClr>
                <a:schemeClr val="dk1"/>
              </a:buClr>
              <a:buSzPct val="100000"/>
              <a:buNone/>
            </a:pPr>
            <a:r>
              <a:rPr lang="en-US"/>
              <a:t>		P0			P1</a:t>
            </a:r>
            <a:endParaRPr/>
          </a:p>
          <a:p>
            <a:pPr indent="0" lvl="0" marL="0" rtl="0" algn="just">
              <a:lnSpc>
                <a:spcPct val="130000"/>
              </a:lnSpc>
              <a:spcBef>
                <a:spcPts val="600"/>
              </a:spcBef>
              <a:spcAft>
                <a:spcPts val="0"/>
              </a:spcAft>
              <a:buClr>
                <a:schemeClr val="dk1"/>
              </a:buClr>
              <a:buSzPct val="100000"/>
              <a:buNone/>
            </a:pPr>
            <a:r>
              <a:rPr lang="en-US"/>
              <a:t>		wait(S); (S.v=0)	wait(Q); (Q.v=0)</a:t>
            </a:r>
            <a:endParaRPr/>
          </a:p>
          <a:p>
            <a:pPr indent="0" lvl="0" marL="0" rtl="0" algn="just">
              <a:lnSpc>
                <a:spcPct val="130000"/>
              </a:lnSpc>
              <a:spcBef>
                <a:spcPts val="600"/>
              </a:spcBef>
              <a:spcAft>
                <a:spcPts val="0"/>
              </a:spcAft>
              <a:buClr>
                <a:schemeClr val="dk1"/>
              </a:buClr>
              <a:buSzPct val="100000"/>
              <a:buNone/>
            </a:pPr>
            <a:r>
              <a:rPr lang="en-US"/>
              <a:t>		wait(Q); (Q.v=-1)	wait(S); (S.v=-1) </a:t>
            </a:r>
            <a:endParaRPr/>
          </a:p>
          <a:p>
            <a:pPr indent="0" lvl="0" marL="0" rtl="0" algn="just">
              <a:lnSpc>
                <a:spcPct val="130000"/>
              </a:lnSpc>
              <a:spcBef>
                <a:spcPts val="600"/>
              </a:spcBef>
              <a:spcAft>
                <a:spcPts val="0"/>
              </a:spcAft>
              <a:buClr>
                <a:schemeClr val="dk1"/>
              </a:buClr>
              <a:buSzPct val="100000"/>
              <a:buNone/>
            </a:pPr>
            <a:r>
              <a:rPr lang="en-US"/>
              <a:t>		     </a:t>
            </a:r>
            <a:endParaRPr/>
          </a:p>
          <a:p>
            <a:pPr indent="0" lvl="0" marL="0" rtl="0" algn="just">
              <a:lnSpc>
                <a:spcPct val="130000"/>
              </a:lnSpc>
              <a:spcBef>
                <a:spcPts val="600"/>
              </a:spcBef>
              <a:spcAft>
                <a:spcPts val="0"/>
              </a:spcAft>
              <a:buClr>
                <a:schemeClr val="dk1"/>
              </a:buClr>
              <a:buSzPct val="100000"/>
              <a:buNone/>
            </a:pPr>
            <a:r>
              <a:rPr lang="en-US"/>
              <a:t>		signal(S);		signal(Q);</a:t>
            </a:r>
            <a:endParaRPr/>
          </a:p>
          <a:p>
            <a:pPr indent="0" lvl="0" marL="0" rtl="0" algn="just">
              <a:lnSpc>
                <a:spcPct val="130000"/>
              </a:lnSpc>
              <a:spcBef>
                <a:spcPts val="600"/>
              </a:spcBef>
              <a:spcAft>
                <a:spcPts val="0"/>
              </a:spcAft>
              <a:buClr>
                <a:schemeClr val="dk1"/>
              </a:buClr>
              <a:buSzPct val="100000"/>
              <a:buNone/>
            </a:pPr>
            <a:r>
              <a:rPr lang="en-US"/>
              <a:t>		signal(Q);		signal(S);</a:t>
            </a:r>
            <a:endParaRPr/>
          </a:p>
          <a:p>
            <a:pPr indent="-228600" lvl="0" marL="228600" rtl="0" algn="just">
              <a:lnSpc>
                <a:spcPct val="130000"/>
              </a:lnSpc>
              <a:spcBef>
                <a:spcPts val="600"/>
              </a:spcBef>
              <a:spcAft>
                <a:spcPts val="0"/>
              </a:spcAft>
              <a:buClr>
                <a:schemeClr val="dk1"/>
              </a:buClr>
              <a:buSzPct val="100000"/>
              <a:buChar char="•"/>
            </a:pPr>
            <a:r>
              <a:rPr lang="en-US"/>
              <a:t>Giả sử HĐH sử dụng giải thuật RR và quantum time bằng thời gian thực thi hàm wait(), khi đó P0 thực thi wait(S), rồi P1 thực thi wait(Q), rồi P0 thực thi wait(Q) bị blocked, P1 thực thi wait(S) bị blocked.</a:t>
            </a:r>
            <a:endParaRPr/>
          </a:p>
          <a:p>
            <a:pPr indent="-77470" lvl="0" marL="228600" rtl="0" algn="just">
              <a:lnSpc>
                <a:spcPct val="130000"/>
              </a:lnSpc>
              <a:spcBef>
                <a:spcPts val="600"/>
              </a:spcBef>
              <a:spcAft>
                <a:spcPts val="0"/>
              </a:spcAft>
              <a:buClr>
                <a:schemeClr val="dk1"/>
              </a:buClr>
              <a:buSzPct val="100000"/>
              <a:buNone/>
            </a:pPr>
            <a:r>
              <a:t/>
            </a:r>
            <a:endParaRPr/>
          </a:p>
        </p:txBody>
      </p:sp>
      <p:sp>
        <p:nvSpPr>
          <p:cNvPr id="655" name="Google Shape;655;p6"/>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656" name="Google Shape;656;p6"/>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60"/>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Bài tập 3</a:t>
            </a:r>
            <a:endParaRPr/>
          </a:p>
        </p:txBody>
      </p:sp>
      <p:sp>
        <p:nvSpPr>
          <p:cNvPr id="1126" name="Google Shape;1126;p60"/>
          <p:cNvSpPr txBox="1"/>
          <p:nvPr>
            <p:ph idx="1" type="body"/>
          </p:nvPr>
        </p:nvSpPr>
        <p:spPr>
          <a:xfrm>
            <a:off x="774145" y="1233824"/>
            <a:ext cx="10579654" cy="4943139"/>
          </a:xfrm>
          <a:prstGeom prst="rect">
            <a:avLst/>
          </a:prstGeom>
          <a:noFill/>
          <a:ln>
            <a:noFill/>
          </a:ln>
        </p:spPr>
        <p:txBody>
          <a:bodyPr anchorCtr="0" anchor="t" bIns="45700" lIns="91425" spcFirstLastPara="1" rIns="91425" wrap="square" tIns="45700">
            <a:normAutofit/>
          </a:bodyPr>
          <a:lstStyle/>
          <a:p>
            <a:pPr indent="-228600" lvl="0" marL="228600" rtl="0" algn="just">
              <a:lnSpc>
                <a:spcPct val="130000"/>
              </a:lnSpc>
              <a:spcBef>
                <a:spcPts val="0"/>
              </a:spcBef>
              <a:spcAft>
                <a:spcPts val="0"/>
              </a:spcAft>
              <a:buClr>
                <a:schemeClr val="dk1"/>
              </a:buClr>
              <a:buSzPts val="2800"/>
              <a:buChar char="•"/>
            </a:pPr>
            <a:r>
              <a:rPr lang="en-US" sz="2800"/>
              <a:t> Sử dụng thuật toán Banker xem các trạng thái sau có an toàn hay không? Nếu có thì đưa ra chuỗi thực thi an toàn, nếu không thì nêu rõ lý do không an toàn?</a:t>
            </a:r>
            <a:endParaRPr/>
          </a:p>
          <a:p>
            <a:pPr indent="-457200" lvl="0" marL="457200" rtl="0" algn="just">
              <a:lnSpc>
                <a:spcPct val="130000"/>
              </a:lnSpc>
              <a:spcBef>
                <a:spcPts val="600"/>
              </a:spcBef>
              <a:spcAft>
                <a:spcPts val="0"/>
              </a:spcAft>
              <a:buClr>
                <a:schemeClr val="dk1"/>
              </a:buClr>
              <a:buSzPts val="2800"/>
              <a:buFont typeface="Calibri"/>
              <a:buAutoNum type="alphaLcPeriod"/>
            </a:pPr>
            <a:r>
              <a:rPr b="1" i="1" lang="en-US" sz="2800"/>
              <a:t>Available</a:t>
            </a:r>
            <a:r>
              <a:rPr lang="en-US" sz="2800"/>
              <a:t> = (0,3,0,1)</a:t>
            </a:r>
            <a:endParaRPr/>
          </a:p>
          <a:p>
            <a:pPr indent="-457200" lvl="0" marL="457200" rtl="0" algn="just">
              <a:lnSpc>
                <a:spcPct val="130000"/>
              </a:lnSpc>
              <a:spcBef>
                <a:spcPts val="600"/>
              </a:spcBef>
              <a:spcAft>
                <a:spcPts val="0"/>
              </a:spcAft>
              <a:buClr>
                <a:schemeClr val="dk1"/>
              </a:buClr>
              <a:buSzPts val="2800"/>
              <a:buFont typeface="Calibri"/>
              <a:buAutoNum type="alphaLcPeriod"/>
            </a:pPr>
            <a:r>
              <a:rPr b="1" i="1" lang="en-US" sz="2800"/>
              <a:t>Available</a:t>
            </a:r>
            <a:r>
              <a:rPr lang="en-US" sz="2800"/>
              <a:t> = (1,0,0,2)</a:t>
            </a:r>
            <a:endParaRPr/>
          </a:p>
        </p:txBody>
      </p:sp>
      <p:sp>
        <p:nvSpPr>
          <p:cNvPr id="1127" name="Google Shape;1127;p60"/>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1128" name="Google Shape;1128;p60"/>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129" name="Google Shape;1129;p60"/>
          <p:cNvPicPr preferRelativeResize="0"/>
          <p:nvPr/>
        </p:nvPicPr>
        <p:blipFill rotWithShape="1">
          <a:blip r:embed="rId3">
            <a:alphaModFix/>
          </a:blip>
          <a:srcRect b="0" l="0" r="0" t="0"/>
          <a:stretch/>
        </p:blipFill>
        <p:spPr>
          <a:xfrm>
            <a:off x="6633241" y="2699657"/>
            <a:ext cx="4742330" cy="35052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3" name="Shape 1133"/>
        <p:cNvGrpSpPr/>
        <p:nvPr/>
      </p:nvGrpSpPr>
      <p:grpSpPr>
        <a:xfrm>
          <a:off x="0" y="0"/>
          <a:ext cx="0" cy="0"/>
          <a:chOff x="0" y="0"/>
          <a:chExt cx="0" cy="0"/>
        </a:xfrm>
      </p:grpSpPr>
      <p:sp>
        <p:nvSpPr>
          <p:cNvPr id="1134" name="Google Shape;1134;p61"/>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Bài tập 4</a:t>
            </a:r>
            <a:endParaRPr/>
          </a:p>
        </p:txBody>
      </p:sp>
      <p:sp>
        <p:nvSpPr>
          <p:cNvPr id="1135" name="Google Shape;1135;p61"/>
          <p:cNvSpPr txBox="1"/>
          <p:nvPr>
            <p:ph idx="1" type="body"/>
          </p:nvPr>
        </p:nvSpPr>
        <p:spPr>
          <a:xfrm>
            <a:off x="774145" y="1233824"/>
            <a:ext cx="10579654" cy="4943139"/>
          </a:xfrm>
          <a:prstGeom prst="rect">
            <a:avLst/>
          </a:prstGeom>
          <a:noFill/>
          <a:ln>
            <a:noFill/>
          </a:ln>
        </p:spPr>
        <p:txBody>
          <a:bodyPr anchorCtr="0" anchor="t" bIns="45700" lIns="91425" spcFirstLastPara="1" rIns="91425" wrap="square" tIns="45700">
            <a:normAutofit/>
          </a:bodyPr>
          <a:lstStyle/>
          <a:p>
            <a:pPr indent="-228600" lvl="0" marL="228600" rtl="0" algn="just">
              <a:lnSpc>
                <a:spcPct val="130000"/>
              </a:lnSpc>
              <a:spcBef>
                <a:spcPts val="0"/>
              </a:spcBef>
              <a:spcAft>
                <a:spcPts val="0"/>
              </a:spcAft>
              <a:buClr>
                <a:schemeClr val="dk1"/>
              </a:buClr>
              <a:buSzPts val="2800"/>
              <a:buChar char="•"/>
            </a:pPr>
            <a:r>
              <a:rPr lang="en-US" sz="2800"/>
              <a:t> Trả lời các câu hỏi sau sử dụng giải thuật Banker</a:t>
            </a:r>
            <a:endParaRPr/>
          </a:p>
          <a:p>
            <a:pPr indent="-457200" lvl="0" marL="457200" rtl="0" algn="just">
              <a:lnSpc>
                <a:spcPct val="130000"/>
              </a:lnSpc>
              <a:spcBef>
                <a:spcPts val="600"/>
              </a:spcBef>
              <a:spcAft>
                <a:spcPts val="0"/>
              </a:spcAft>
              <a:buClr>
                <a:schemeClr val="dk1"/>
              </a:buClr>
              <a:buSzPts val="2600"/>
              <a:buFont typeface="Calibri"/>
              <a:buAutoNum type="alphaLcPeriod"/>
            </a:pPr>
            <a:r>
              <a:rPr lang="en-US" sz="2600"/>
              <a:t>Hệ thống có an toàn không? Đưa ra chuỗi an toàn nếu có?</a:t>
            </a:r>
            <a:endParaRPr/>
          </a:p>
          <a:p>
            <a:pPr indent="-457200" lvl="0" marL="457200" rtl="0" algn="just">
              <a:lnSpc>
                <a:spcPct val="130000"/>
              </a:lnSpc>
              <a:spcBef>
                <a:spcPts val="600"/>
              </a:spcBef>
              <a:spcAft>
                <a:spcPts val="0"/>
              </a:spcAft>
              <a:buClr>
                <a:schemeClr val="dk1"/>
              </a:buClr>
              <a:buSzPts val="2600"/>
              <a:buFont typeface="Calibri"/>
              <a:buAutoNum type="alphaLcPeriod"/>
            </a:pPr>
            <a:r>
              <a:rPr lang="en-US" sz="2600"/>
              <a:t>Nếu P1 yêu cầu (1,1,0,0) thì có thể cấp phát cho nó ngay không?</a:t>
            </a:r>
            <a:endParaRPr/>
          </a:p>
          <a:p>
            <a:pPr indent="-457200" lvl="0" marL="457200" rtl="0" algn="just">
              <a:lnSpc>
                <a:spcPct val="130000"/>
              </a:lnSpc>
              <a:spcBef>
                <a:spcPts val="600"/>
              </a:spcBef>
              <a:spcAft>
                <a:spcPts val="0"/>
              </a:spcAft>
              <a:buClr>
                <a:schemeClr val="dk1"/>
              </a:buClr>
              <a:buSzPts val="2600"/>
              <a:buFont typeface="Calibri"/>
              <a:buAutoNum type="alphaLcPeriod"/>
            </a:pPr>
            <a:r>
              <a:rPr lang="en-US" sz="2600"/>
              <a:t>Nếu P4 yêu cầu (0,0,2,0) thì có thể cấp phát cho nó ngay không</a:t>
            </a:r>
            <a:endParaRPr sz="2600"/>
          </a:p>
        </p:txBody>
      </p:sp>
      <p:sp>
        <p:nvSpPr>
          <p:cNvPr id="1136" name="Google Shape;1136;p61"/>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1137" name="Google Shape;1137;p61"/>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138" name="Google Shape;1138;p61"/>
          <p:cNvPicPr preferRelativeResize="0"/>
          <p:nvPr/>
        </p:nvPicPr>
        <p:blipFill rotWithShape="1">
          <a:blip r:embed="rId3">
            <a:alphaModFix/>
          </a:blip>
          <a:srcRect b="0" l="0" r="0" t="0"/>
          <a:stretch/>
        </p:blipFill>
        <p:spPr>
          <a:xfrm>
            <a:off x="3469898" y="3296871"/>
            <a:ext cx="5861397" cy="3059477"/>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2" name="Shape 1142"/>
        <p:cNvGrpSpPr/>
        <p:nvPr/>
      </p:nvGrpSpPr>
      <p:grpSpPr>
        <a:xfrm>
          <a:off x="0" y="0"/>
          <a:ext cx="0" cy="0"/>
          <a:chOff x="0" y="0"/>
          <a:chExt cx="0" cy="0"/>
        </a:xfrm>
      </p:grpSpPr>
      <p:sp>
        <p:nvSpPr>
          <p:cNvPr id="1143" name="Google Shape;1143;p62"/>
          <p:cNvSpPr txBox="1"/>
          <p:nvPr>
            <p:ph idx="11" type="ftr"/>
          </p:nvPr>
        </p:nvSpPr>
        <p:spPr>
          <a:xfrm>
            <a:off x="3684104" y="6481647"/>
            <a:ext cx="4823792" cy="239828"/>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Thực hiện bởi Trường Đại học Công nghệ Thông tin, ĐHQG-HCM</a:t>
            </a:r>
            <a:endParaRPr/>
          </a:p>
        </p:txBody>
      </p:sp>
      <p:sp>
        <p:nvSpPr>
          <p:cNvPr id="1144" name="Google Shape;1144;p62"/>
          <p:cNvSpPr txBox="1"/>
          <p:nvPr>
            <p:ph idx="12" type="sldNum"/>
          </p:nvPr>
        </p:nvSpPr>
        <p:spPr>
          <a:xfrm>
            <a:off x="11897699" y="6560242"/>
            <a:ext cx="291600" cy="2916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145" name="Google Shape;1145;p62"/>
          <p:cNvSpPr txBox="1"/>
          <p:nvPr/>
        </p:nvSpPr>
        <p:spPr>
          <a:xfrm>
            <a:off x="4684910" y="1918010"/>
            <a:ext cx="4012558" cy="1100921"/>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72FF"/>
              </a:buClr>
              <a:buSzPts val="4000"/>
              <a:buFont typeface="Times New Roman"/>
              <a:buNone/>
            </a:pPr>
            <a:r>
              <a:rPr b="1" lang="en-US" sz="4000">
                <a:solidFill>
                  <a:srgbClr val="0072FF"/>
                </a:solidFill>
                <a:latin typeface="Times New Roman"/>
                <a:ea typeface="Times New Roman"/>
                <a:cs typeface="Times New Roman"/>
                <a:sym typeface="Times New Roman"/>
              </a:rPr>
              <a:t>THẢO LUẬN</a:t>
            </a:r>
            <a:endParaRPr/>
          </a:p>
        </p:txBody>
      </p:sp>
      <p:pic>
        <p:nvPicPr>
          <p:cNvPr descr="http://data.sinhvienit.net/2013/T09/img/SinhVienIT.Net---suy-nghi.jpg" id="1146" name="Google Shape;1146;p62"/>
          <p:cNvPicPr preferRelativeResize="0"/>
          <p:nvPr/>
        </p:nvPicPr>
        <p:blipFill rotWithShape="1">
          <a:blip r:embed="rId3">
            <a:alphaModFix/>
          </a:blip>
          <a:srcRect b="0" l="0" r="0" t="0"/>
          <a:stretch/>
        </p:blipFill>
        <p:spPr>
          <a:xfrm>
            <a:off x="4895842" y="3018931"/>
            <a:ext cx="3211551" cy="240866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7"/>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Vấn đề deadlock</a:t>
            </a:r>
            <a:endParaRPr/>
          </a:p>
        </p:txBody>
      </p:sp>
      <p:sp>
        <p:nvSpPr>
          <p:cNvPr id="662" name="Google Shape;662;p7"/>
          <p:cNvSpPr txBox="1"/>
          <p:nvPr>
            <p:ph idx="1" type="body"/>
          </p:nvPr>
        </p:nvSpPr>
        <p:spPr>
          <a:xfrm>
            <a:off x="774145" y="1233824"/>
            <a:ext cx="10579654" cy="4943139"/>
          </a:xfrm>
          <a:prstGeom prst="rect">
            <a:avLst/>
          </a:prstGeom>
          <a:noFill/>
          <a:ln>
            <a:noFill/>
          </a:ln>
        </p:spPr>
        <p:txBody>
          <a:bodyPr anchorCtr="0" anchor="t" bIns="45700" lIns="91425" spcFirstLastPara="1" rIns="91425" wrap="square" tIns="45700">
            <a:normAutofit/>
          </a:bodyPr>
          <a:lstStyle/>
          <a:p>
            <a:pPr indent="-228600" lvl="0" marL="228600" rtl="0" algn="just">
              <a:lnSpc>
                <a:spcPct val="130000"/>
              </a:lnSpc>
              <a:spcBef>
                <a:spcPts val="0"/>
              </a:spcBef>
              <a:spcAft>
                <a:spcPts val="0"/>
              </a:spcAft>
              <a:buClr>
                <a:srgbClr val="000000"/>
              </a:buClr>
              <a:buSzPts val="2600"/>
              <a:buFont typeface="Arial"/>
              <a:buChar char="●"/>
            </a:pPr>
            <a:r>
              <a:rPr i="1" lang="en-US" sz="2600" u="sng">
                <a:solidFill>
                  <a:srgbClr val="000000"/>
                </a:solidFill>
              </a:rPr>
              <a:t>Tình huống: </a:t>
            </a:r>
            <a:r>
              <a:rPr lang="en-US" sz="2600">
                <a:solidFill>
                  <a:srgbClr val="000000"/>
                </a:solidFill>
              </a:rPr>
              <a:t>Một tập các tiến trình bị block, mỗi tiến trình giữ tài nguyên và đang chờ tài nguyên mà tiến trình khác trong tập đang giữ</a:t>
            </a:r>
            <a:endParaRPr sz="2600"/>
          </a:p>
          <a:p>
            <a:pPr indent="-228600" lvl="0" marL="228600" rtl="0" algn="just">
              <a:lnSpc>
                <a:spcPct val="130000"/>
              </a:lnSpc>
              <a:spcBef>
                <a:spcPts val="1175"/>
              </a:spcBef>
              <a:spcAft>
                <a:spcPts val="0"/>
              </a:spcAft>
              <a:buClr>
                <a:srgbClr val="000000"/>
              </a:buClr>
              <a:buSzPts val="2400"/>
              <a:buFont typeface="Arial"/>
              <a:buChar char="●"/>
            </a:pPr>
            <a:r>
              <a:rPr lang="en-US" sz="2400">
                <a:solidFill>
                  <a:srgbClr val="000000"/>
                </a:solidFill>
              </a:rPr>
              <a:t>Ví dụ 1:</a:t>
            </a:r>
            <a:endParaRPr/>
          </a:p>
          <a:p>
            <a:pPr indent="-228600" lvl="1" marL="685800" rtl="0" algn="just">
              <a:lnSpc>
                <a:spcPct val="130000"/>
              </a:lnSpc>
              <a:spcBef>
                <a:spcPts val="600"/>
              </a:spcBef>
              <a:spcAft>
                <a:spcPts val="0"/>
              </a:spcAft>
              <a:buClr>
                <a:schemeClr val="dk1"/>
              </a:buClr>
              <a:buSzPts val="2160"/>
              <a:buChar char="•"/>
            </a:pPr>
            <a:r>
              <a:rPr lang="en-US"/>
              <a:t>Hệ thống có 2 file  trên đĩa</a:t>
            </a:r>
            <a:endParaRPr/>
          </a:p>
          <a:p>
            <a:pPr indent="-228600" lvl="1" marL="685800" rtl="0" algn="just">
              <a:lnSpc>
                <a:spcPct val="130000"/>
              </a:lnSpc>
              <a:spcBef>
                <a:spcPts val="600"/>
              </a:spcBef>
              <a:spcAft>
                <a:spcPts val="0"/>
              </a:spcAft>
              <a:buClr>
                <a:schemeClr val="dk1"/>
              </a:buClr>
              <a:buSzPts val="2160"/>
              <a:buChar char="•"/>
            </a:pPr>
            <a:r>
              <a:rPr lang="en-US"/>
              <a:t>P1 và P2 mỗi tiến trình mở một file và yêu cầu mở file kia</a:t>
            </a:r>
            <a:endParaRPr/>
          </a:p>
          <a:p>
            <a:pPr indent="-228600" lvl="0" marL="228600" rtl="0" algn="just">
              <a:lnSpc>
                <a:spcPct val="130000"/>
              </a:lnSpc>
              <a:spcBef>
                <a:spcPts val="1175"/>
              </a:spcBef>
              <a:spcAft>
                <a:spcPts val="0"/>
              </a:spcAft>
              <a:buClr>
                <a:srgbClr val="000000"/>
              </a:buClr>
              <a:buSzPts val="2400"/>
              <a:buFont typeface="Arial"/>
              <a:buChar char="●"/>
            </a:pPr>
            <a:r>
              <a:rPr lang="en-US" sz="2400">
                <a:solidFill>
                  <a:srgbClr val="000000"/>
                </a:solidFill>
              </a:rPr>
              <a:t>Ví dụ 2:</a:t>
            </a:r>
            <a:endParaRPr/>
          </a:p>
          <a:p>
            <a:pPr indent="-228600" lvl="1" marL="685800" rtl="0" algn="just">
              <a:lnSpc>
                <a:spcPct val="130000"/>
              </a:lnSpc>
              <a:spcBef>
                <a:spcPts val="600"/>
              </a:spcBef>
              <a:spcAft>
                <a:spcPts val="0"/>
              </a:spcAft>
              <a:buClr>
                <a:schemeClr val="dk1"/>
              </a:buClr>
              <a:buSzPts val="2160"/>
              <a:buChar char="•"/>
            </a:pPr>
            <a:r>
              <a:rPr lang="en-US"/>
              <a:t>Bài toán các triết gia ăn tối</a:t>
            </a:r>
            <a:endParaRPr/>
          </a:p>
          <a:p>
            <a:pPr indent="-228600" lvl="1" marL="685800" rtl="0" algn="just">
              <a:lnSpc>
                <a:spcPct val="130000"/>
              </a:lnSpc>
              <a:spcBef>
                <a:spcPts val="600"/>
              </a:spcBef>
              <a:spcAft>
                <a:spcPts val="0"/>
              </a:spcAft>
              <a:buClr>
                <a:schemeClr val="dk1"/>
              </a:buClr>
              <a:buSzPts val="2160"/>
              <a:buChar char="•"/>
            </a:pPr>
            <a:r>
              <a:rPr lang="en-US"/>
              <a:t>Mỗi người cầm 1 chiếc đũa và chờ chiếc còn lại</a:t>
            </a:r>
            <a:endParaRPr/>
          </a:p>
          <a:p>
            <a:pPr indent="-50800" lvl="0" marL="228600" rtl="0" algn="just">
              <a:lnSpc>
                <a:spcPct val="130000"/>
              </a:lnSpc>
              <a:spcBef>
                <a:spcPts val="600"/>
              </a:spcBef>
              <a:spcAft>
                <a:spcPts val="0"/>
              </a:spcAft>
              <a:buClr>
                <a:schemeClr val="dk1"/>
              </a:buClr>
              <a:buSzPts val="2800"/>
              <a:buNone/>
            </a:pPr>
            <a:r>
              <a:t/>
            </a:r>
            <a:endParaRPr/>
          </a:p>
        </p:txBody>
      </p:sp>
      <p:sp>
        <p:nvSpPr>
          <p:cNvPr id="663" name="Google Shape;663;p7"/>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664" name="Google Shape;664;p7"/>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665" name="Google Shape;665;p7"/>
          <p:cNvPicPr preferRelativeResize="0"/>
          <p:nvPr/>
        </p:nvPicPr>
        <p:blipFill rotWithShape="1">
          <a:blip r:embed="rId3">
            <a:alphaModFix/>
          </a:blip>
          <a:srcRect b="0" l="0" r="0" t="0"/>
          <a:stretch/>
        </p:blipFill>
        <p:spPr>
          <a:xfrm>
            <a:off x="8805850" y="3638262"/>
            <a:ext cx="2831433" cy="2937510"/>
          </a:xfrm>
          <a:prstGeom prst="rect">
            <a:avLst/>
          </a:prstGeom>
          <a:noFill/>
          <a:ln>
            <a:noFill/>
          </a:ln>
        </p:spPr>
      </p:pic>
      <p:pic>
        <p:nvPicPr>
          <p:cNvPr descr="Introduction of Deadlock in Operating System - GeeksforGeeks" id="666" name="Google Shape;666;p7"/>
          <p:cNvPicPr preferRelativeResize="0"/>
          <p:nvPr/>
        </p:nvPicPr>
        <p:blipFill rotWithShape="1">
          <a:blip r:embed="rId4">
            <a:alphaModFix/>
          </a:blip>
          <a:srcRect b="0" l="0" r="0" t="0"/>
          <a:stretch/>
        </p:blipFill>
        <p:spPr>
          <a:xfrm>
            <a:off x="8805851" y="2232327"/>
            <a:ext cx="2096383" cy="145424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2">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8"/>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Định nghĩa</a:t>
            </a:r>
            <a:endParaRPr/>
          </a:p>
        </p:txBody>
      </p:sp>
      <p:sp>
        <p:nvSpPr>
          <p:cNvPr id="672" name="Google Shape;672;p8"/>
          <p:cNvSpPr txBox="1"/>
          <p:nvPr>
            <p:ph idx="1" type="body"/>
          </p:nvPr>
        </p:nvSpPr>
        <p:spPr>
          <a:xfrm>
            <a:off x="774145" y="1233824"/>
            <a:ext cx="10579654" cy="4943139"/>
          </a:xfrm>
          <a:prstGeom prst="rect">
            <a:avLst/>
          </a:prstGeom>
          <a:noFill/>
          <a:ln>
            <a:noFill/>
          </a:ln>
        </p:spPr>
        <p:txBody>
          <a:bodyPr anchorCtr="0" anchor="t" bIns="45700" lIns="91425" spcFirstLastPara="1" rIns="91425" wrap="square" tIns="45700">
            <a:normAutofit/>
          </a:bodyPr>
          <a:lstStyle/>
          <a:p>
            <a:pPr indent="-228600" lvl="0" marL="228600" rtl="0" algn="just">
              <a:lnSpc>
                <a:spcPct val="130000"/>
              </a:lnSpc>
              <a:spcBef>
                <a:spcPts val="0"/>
              </a:spcBef>
              <a:spcAft>
                <a:spcPts val="0"/>
              </a:spcAft>
              <a:buClr>
                <a:schemeClr val="dk1"/>
              </a:buClr>
              <a:buSzPts val="2160"/>
              <a:buChar char="•"/>
            </a:pPr>
            <a:r>
              <a:rPr lang="en-US" sz="2400"/>
              <a:t>Một tiến trình gọi là deadlock nếu nó đang đợi một sự kiện mà sẽ không bao giờ xảy ra</a:t>
            </a:r>
            <a:endParaRPr/>
          </a:p>
          <a:p>
            <a:pPr indent="-228600" lvl="1" marL="685800" rtl="0" algn="just">
              <a:lnSpc>
                <a:spcPct val="130000"/>
              </a:lnSpc>
              <a:spcBef>
                <a:spcPts val="600"/>
              </a:spcBef>
              <a:spcAft>
                <a:spcPts val="0"/>
              </a:spcAft>
              <a:buClr>
                <a:schemeClr val="dk1"/>
              </a:buClr>
              <a:buSzPts val="1980"/>
              <a:buChar char="•"/>
            </a:pPr>
            <a:r>
              <a:rPr lang="en-US" sz="2200"/>
              <a:t>Thông thường, có nhiều hơn một tiến trình bị liên quan trong một deadlock</a:t>
            </a:r>
            <a:endParaRPr/>
          </a:p>
          <a:p>
            <a:pPr indent="-228600" lvl="0" marL="228600" rtl="0" algn="just">
              <a:lnSpc>
                <a:spcPct val="130000"/>
              </a:lnSpc>
              <a:spcBef>
                <a:spcPts val="600"/>
              </a:spcBef>
              <a:spcAft>
                <a:spcPts val="0"/>
              </a:spcAft>
              <a:buClr>
                <a:schemeClr val="dk1"/>
              </a:buClr>
              <a:buSzPts val="2160"/>
              <a:buChar char="•"/>
            </a:pPr>
            <a:r>
              <a:rPr lang="en-US" sz="2400"/>
              <a:t>Một tiến trình gọi là trì hoãn vô hạn định nếu nó bị trì hoãn một khoảng thời gian dài lặp đi lặp lại trong khi hệ thống đáp ứng cho những tiến trình khác</a:t>
            </a:r>
            <a:endParaRPr/>
          </a:p>
          <a:p>
            <a:pPr indent="-228600" lvl="1" marL="685800" rtl="0" algn="just">
              <a:lnSpc>
                <a:spcPct val="130000"/>
              </a:lnSpc>
              <a:spcBef>
                <a:spcPts val="600"/>
              </a:spcBef>
              <a:spcAft>
                <a:spcPts val="0"/>
              </a:spcAft>
              <a:buClr>
                <a:schemeClr val="dk1"/>
              </a:buClr>
              <a:buSzPts val="1980"/>
              <a:buChar char="•"/>
            </a:pPr>
            <a:r>
              <a:rPr lang="en-US" sz="2200"/>
              <a:t>Ví dụ: Một tiến trình sẵn sàng để xử lý nhưng nó không bao giờ nhận được CPU</a:t>
            </a:r>
            <a:endParaRPr/>
          </a:p>
          <a:p>
            <a:pPr indent="-50800" lvl="0" marL="228600" rtl="0" algn="just">
              <a:lnSpc>
                <a:spcPct val="130000"/>
              </a:lnSpc>
              <a:spcBef>
                <a:spcPts val="600"/>
              </a:spcBef>
              <a:spcAft>
                <a:spcPts val="0"/>
              </a:spcAft>
              <a:buClr>
                <a:schemeClr val="dk1"/>
              </a:buClr>
              <a:buSzPts val="2800"/>
              <a:buNone/>
            </a:pPr>
            <a:r>
              <a:t/>
            </a:r>
            <a:endParaRPr/>
          </a:p>
        </p:txBody>
      </p:sp>
      <p:sp>
        <p:nvSpPr>
          <p:cNvPr id="673" name="Google Shape;673;p8"/>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674" name="Google Shape;674;p8"/>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9"/>
          <p:cNvSpPr txBox="1"/>
          <p:nvPr>
            <p:ph type="title"/>
          </p:nvPr>
        </p:nvSpPr>
        <p:spPr>
          <a:xfrm>
            <a:off x="774145" y="223964"/>
            <a:ext cx="10579655" cy="78589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0"/>
              </a:spcBef>
              <a:spcAft>
                <a:spcPts val="0"/>
              </a:spcAft>
              <a:buClr>
                <a:srgbClr val="0072FF"/>
              </a:buClr>
              <a:buSzPct val="100000"/>
              <a:buFont typeface="Times New Roman"/>
              <a:buNone/>
            </a:pPr>
            <a:r>
              <a:rPr lang="en-US"/>
              <a:t>Điều kiện cần để xảy ra deadlock</a:t>
            </a:r>
            <a:endParaRPr/>
          </a:p>
        </p:txBody>
      </p:sp>
      <p:sp>
        <p:nvSpPr>
          <p:cNvPr id="680" name="Google Shape;680;p9"/>
          <p:cNvSpPr txBox="1"/>
          <p:nvPr>
            <p:ph idx="1" type="body"/>
          </p:nvPr>
        </p:nvSpPr>
        <p:spPr>
          <a:xfrm>
            <a:off x="774145" y="1233824"/>
            <a:ext cx="10579654" cy="4943139"/>
          </a:xfrm>
          <a:prstGeom prst="rect">
            <a:avLst/>
          </a:prstGeom>
          <a:noFill/>
          <a:ln>
            <a:noFill/>
          </a:ln>
        </p:spPr>
        <p:txBody>
          <a:bodyPr anchorCtr="0" anchor="t" bIns="45700" lIns="91425" spcFirstLastPara="1" rIns="91425" wrap="square" tIns="45700">
            <a:normAutofit/>
          </a:bodyPr>
          <a:lstStyle/>
          <a:p>
            <a:pPr indent="-228600" lvl="0" marL="228600" rtl="0" algn="just">
              <a:lnSpc>
                <a:spcPct val="130000"/>
              </a:lnSpc>
              <a:spcBef>
                <a:spcPts val="0"/>
              </a:spcBef>
              <a:spcAft>
                <a:spcPts val="0"/>
              </a:spcAft>
              <a:buClr>
                <a:schemeClr val="dk1"/>
              </a:buClr>
              <a:buSzPts val="2600"/>
              <a:buChar char="•"/>
            </a:pPr>
            <a:r>
              <a:rPr lang="en-US" sz="2600"/>
              <a:t>Loại trừ tương hỗ: ít nhất một tài nguyên được giữ theo nonsharable mode</a:t>
            </a:r>
            <a:endParaRPr/>
          </a:p>
          <a:p>
            <a:pPr indent="-228600" lvl="1" marL="685800" rtl="0" algn="just">
              <a:lnSpc>
                <a:spcPct val="130000"/>
              </a:lnSpc>
              <a:spcBef>
                <a:spcPts val="600"/>
              </a:spcBef>
              <a:spcAft>
                <a:spcPts val="0"/>
              </a:spcAft>
              <a:buClr>
                <a:schemeClr val="dk1"/>
              </a:buClr>
              <a:buSzPts val="2160"/>
              <a:buChar char="•"/>
            </a:pPr>
            <a:r>
              <a:rPr lang="en-US"/>
              <a:t>Ví dụ: printer &lt;&gt; read-only files (sharable)</a:t>
            </a:r>
            <a:endParaRPr/>
          </a:p>
          <a:p>
            <a:pPr indent="-228600" lvl="0" marL="228600" rtl="0" algn="just">
              <a:lnSpc>
                <a:spcPct val="130000"/>
              </a:lnSpc>
              <a:spcBef>
                <a:spcPts val="600"/>
              </a:spcBef>
              <a:spcAft>
                <a:spcPts val="0"/>
              </a:spcAft>
              <a:buClr>
                <a:schemeClr val="dk1"/>
              </a:buClr>
              <a:buSzPts val="2600"/>
              <a:buChar char="•"/>
            </a:pPr>
            <a:r>
              <a:rPr lang="en-US" sz="2600"/>
              <a:t>Giữ và chờ cấp thêm tài nguyên: Một tiến trình đang giữ ít nhất một tài nguyên và đợi thêm tài nguyên do tiến trình khác giữ</a:t>
            </a:r>
            <a:endParaRPr/>
          </a:p>
          <a:p>
            <a:pPr indent="-50800" lvl="0" marL="228600" rtl="0" algn="just">
              <a:lnSpc>
                <a:spcPct val="130000"/>
              </a:lnSpc>
              <a:spcBef>
                <a:spcPts val="600"/>
              </a:spcBef>
              <a:spcAft>
                <a:spcPts val="0"/>
              </a:spcAft>
              <a:buClr>
                <a:schemeClr val="dk1"/>
              </a:buClr>
              <a:buSzPts val="2800"/>
              <a:buNone/>
            </a:pPr>
            <a:r>
              <a:t/>
            </a:r>
            <a:endParaRPr/>
          </a:p>
        </p:txBody>
      </p:sp>
      <p:sp>
        <p:nvSpPr>
          <p:cNvPr id="681" name="Google Shape;681;p9"/>
          <p:cNvSpPr txBox="1"/>
          <p:nvPr>
            <p:ph idx="11" type="ftr"/>
          </p:nvPr>
        </p:nvSpPr>
        <p:spPr>
          <a:xfrm>
            <a:off x="774146" y="6475620"/>
            <a:ext cx="4311788" cy="26311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Thực hiện bởi Trường Đại học Công nghệ Thông tin, ĐHQG-HCM</a:t>
            </a:r>
            <a:endParaRPr/>
          </a:p>
        </p:txBody>
      </p:sp>
      <p:sp>
        <p:nvSpPr>
          <p:cNvPr id="682" name="Google Shape;682;p9"/>
          <p:cNvSpPr txBox="1"/>
          <p:nvPr>
            <p:ph idx="12" type="sldNum"/>
          </p:nvPr>
        </p:nvSpPr>
        <p:spPr>
          <a:xfrm>
            <a:off x="58380" y="6508358"/>
            <a:ext cx="349642" cy="34964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UIT Pallete">
      <a:dk1>
        <a:srgbClr val="2A2F4F"/>
      </a:dk1>
      <a:lt1>
        <a:srgbClr val="FFFFFF"/>
      </a:lt1>
      <a:dk2>
        <a:srgbClr val="1C305E"/>
      </a:dk2>
      <a:lt2>
        <a:srgbClr val="E7E6E6"/>
      </a:lt2>
      <a:accent1>
        <a:srgbClr val="0071FF"/>
      </a:accent1>
      <a:accent2>
        <a:srgbClr val="FAAB78"/>
      </a:accent2>
      <a:accent3>
        <a:srgbClr val="EC7171"/>
      </a:accent3>
      <a:accent4>
        <a:srgbClr val="FFCD38"/>
      </a:accent4>
      <a:accent5>
        <a:srgbClr val="4700D8"/>
      </a:accent5>
      <a:accent6>
        <a:srgbClr val="41855B"/>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2023-03-03T01:55:04Z</dcterms:created>
  <dc:creator>Trần Hoàng Lộc</dc:creator>
</cp:coreProperties>
</file>