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handoutMasterIdLst>
    <p:handoutMasterId r:id="rId52"/>
  </p:handoutMasterIdLst>
  <p:sldIdLst>
    <p:sldId id="262" r:id="rId2"/>
    <p:sldId id="300" r:id="rId3"/>
    <p:sldId id="365" r:id="rId4"/>
    <p:sldId id="303" r:id="rId5"/>
    <p:sldId id="302" r:id="rId6"/>
    <p:sldId id="390" r:id="rId7"/>
    <p:sldId id="304" r:id="rId8"/>
    <p:sldId id="366" r:id="rId9"/>
    <p:sldId id="367" r:id="rId10"/>
    <p:sldId id="368" r:id="rId11"/>
    <p:sldId id="409" r:id="rId12"/>
    <p:sldId id="370" r:id="rId13"/>
    <p:sldId id="371" r:id="rId14"/>
    <p:sldId id="372" r:id="rId15"/>
    <p:sldId id="380" r:id="rId16"/>
    <p:sldId id="373" r:id="rId17"/>
    <p:sldId id="382" r:id="rId18"/>
    <p:sldId id="375" r:id="rId19"/>
    <p:sldId id="376" r:id="rId20"/>
    <p:sldId id="377" r:id="rId21"/>
    <p:sldId id="388" r:id="rId22"/>
    <p:sldId id="378" r:id="rId23"/>
    <p:sldId id="383" r:id="rId24"/>
    <p:sldId id="379" r:id="rId25"/>
    <p:sldId id="385" r:id="rId26"/>
    <p:sldId id="386" r:id="rId27"/>
    <p:sldId id="413" r:id="rId28"/>
    <p:sldId id="391" r:id="rId29"/>
    <p:sldId id="392" r:id="rId30"/>
    <p:sldId id="393" r:id="rId31"/>
    <p:sldId id="394" r:id="rId32"/>
    <p:sldId id="396" r:id="rId33"/>
    <p:sldId id="398" r:id="rId34"/>
    <p:sldId id="395" r:id="rId35"/>
    <p:sldId id="397" r:id="rId36"/>
    <p:sldId id="399" r:id="rId37"/>
    <p:sldId id="400" r:id="rId38"/>
    <p:sldId id="401" r:id="rId39"/>
    <p:sldId id="402" r:id="rId40"/>
    <p:sldId id="403" r:id="rId41"/>
    <p:sldId id="404" r:id="rId42"/>
    <p:sldId id="406" r:id="rId43"/>
    <p:sldId id="405" r:id="rId44"/>
    <p:sldId id="408" r:id="rId45"/>
    <p:sldId id="419" r:id="rId46"/>
    <p:sldId id="416" r:id="rId47"/>
    <p:sldId id="387" r:id="rId48"/>
    <p:sldId id="389" r:id="rId49"/>
    <p:sldId id="358" r:id="rId5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9" id="{01E33B1B-E197-463B-A531-467BFB591BCB}">
          <p14:sldIdLst>
            <p14:sldId id="262"/>
            <p14:sldId id="300"/>
            <p14:sldId id="365"/>
            <p14:sldId id="303"/>
            <p14:sldId id="302"/>
            <p14:sldId id="390"/>
            <p14:sldId id="304"/>
            <p14:sldId id="366"/>
            <p14:sldId id="367"/>
            <p14:sldId id="368"/>
            <p14:sldId id="409"/>
            <p14:sldId id="370"/>
            <p14:sldId id="371"/>
            <p14:sldId id="372"/>
            <p14:sldId id="380"/>
            <p14:sldId id="373"/>
            <p14:sldId id="382"/>
            <p14:sldId id="375"/>
            <p14:sldId id="376"/>
            <p14:sldId id="377"/>
            <p14:sldId id="388"/>
            <p14:sldId id="378"/>
            <p14:sldId id="383"/>
            <p14:sldId id="379"/>
            <p14:sldId id="385"/>
            <p14:sldId id="386"/>
            <p14:sldId id="413"/>
            <p14:sldId id="391"/>
            <p14:sldId id="392"/>
            <p14:sldId id="393"/>
            <p14:sldId id="394"/>
            <p14:sldId id="396"/>
            <p14:sldId id="398"/>
            <p14:sldId id="395"/>
            <p14:sldId id="397"/>
            <p14:sldId id="399"/>
            <p14:sldId id="400"/>
            <p14:sldId id="401"/>
            <p14:sldId id="402"/>
            <p14:sldId id="403"/>
            <p14:sldId id="404"/>
            <p14:sldId id="406"/>
            <p14:sldId id="405"/>
            <p14:sldId id="408"/>
            <p14:sldId id="419"/>
            <p14:sldId id="416"/>
            <p14:sldId id="387"/>
            <p14:sldId id="389"/>
            <p14:sldId id="3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573" autoAdjust="0"/>
  </p:normalViewPr>
  <p:slideViewPr>
    <p:cSldViewPr>
      <p:cViewPr varScale="1">
        <p:scale>
          <a:sx n="54" d="100"/>
          <a:sy n="54" d="100"/>
        </p:scale>
        <p:origin x="1112" y="52"/>
      </p:cViewPr>
      <p:guideLst>
        <p:guide orient="horz" pos="2160"/>
        <p:guide pos="384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2023/7/31</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2023/7/31</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1</a:t>
            </a:fld>
            <a:endParaRPr kumimoji="1" lang="ja-JP" altLang="en-US"/>
          </a:p>
        </p:txBody>
      </p:sp>
    </p:spTree>
    <p:extLst>
      <p:ext uri="{BB962C8B-B14F-4D97-AF65-F5344CB8AC3E}">
        <p14:creationId xmlns:p14="http://schemas.microsoft.com/office/powerpoint/2010/main" val="1263285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Under UNIX, then, a process encompasses all the information that the operating system must maintain to track the context of a single execution of a</a:t>
            </a:r>
            <a:r>
              <a:rPr lang="en-US" dirty="0"/>
              <a:t> </a:t>
            </a:r>
            <a:r>
              <a:rPr lang="en-US" sz="1800" b="0" i="0" dirty="0">
                <a:solidFill>
                  <a:srgbClr val="242021"/>
                </a:solidFill>
                <a:effectLst/>
                <a:latin typeface="PalatinoLTStd-Roman"/>
              </a:rPr>
              <a:t>single program. Under Linux, we can break down this context into a number of specific sections. Broadly, process properties fall into three groups: the process</a:t>
            </a:r>
            <a:br>
              <a:rPr lang="en-US" sz="1800" b="0" i="0" dirty="0">
                <a:solidFill>
                  <a:srgbClr val="242021"/>
                </a:solidFill>
                <a:effectLst/>
                <a:latin typeface="PalatinoLTStd-Roman"/>
              </a:rPr>
            </a:br>
            <a:r>
              <a:rPr lang="en-US" sz="1800" b="0" i="0" dirty="0">
                <a:solidFill>
                  <a:srgbClr val="242021"/>
                </a:solidFill>
                <a:effectLst/>
                <a:latin typeface="PalatinoLTStd-Roman"/>
              </a:rPr>
              <a:t>identity, environment, and context.</a:t>
            </a:r>
            <a:r>
              <a:rPr lang="en-US" dirty="0"/>
              <a:t> </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18</a:t>
            </a:fld>
            <a:endParaRPr kumimoji="1" lang="ja-JP" altLang="en-US"/>
          </a:p>
        </p:txBody>
      </p:sp>
    </p:spTree>
    <p:extLst>
      <p:ext uri="{BB962C8B-B14F-4D97-AF65-F5344CB8AC3E}">
        <p14:creationId xmlns:p14="http://schemas.microsoft.com/office/powerpoint/2010/main" val="3737093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User-mode processes layered over the native Windows 7 executive services to enable 7 to run programs developed for other operating system.</a:t>
            </a:r>
          </a:p>
          <a:p>
            <a:r>
              <a:rPr lang="en-US" altLang="en-US" dirty="0"/>
              <a:t>Windows 7 uses the Win32 subsystem as the main operating environment; Win32 is used to start all processes.</a:t>
            </a:r>
          </a:p>
          <a:p>
            <a:pPr lvl="1"/>
            <a:r>
              <a:rPr lang="en-US" altLang="en-US" dirty="0"/>
              <a:t>It also provides all the keyboard, mouse and graphical display capabilities.</a:t>
            </a:r>
          </a:p>
          <a:p>
            <a:r>
              <a:rPr lang="en-US" altLang="en-US" dirty="0"/>
              <a:t>MS-DOS environment is provided by a Win32 application called the </a:t>
            </a:r>
            <a:r>
              <a:rPr lang="en-US" altLang="en-US" i="1" dirty="0"/>
              <a:t>virtual dos machine</a:t>
            </a:r>
            <a:r>
              <a:rPr lang="en-US" altLang="en-US" dirty="0"/>
              <a:t> (VDM), a user-mode process that is paged and dispatched like any other Windows 7 thread.</a:t>
            </a:r>
          </a:p>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3689977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The secure kernel acts as the kernel-mode environment of isolated (VTL 1) </a:t>
            </a:r>
            <a:r>
              <a:rPr lang="en-US" sz="1800" b="0" i="0" dirty="0" err="1">
                <a:solidFill>
                  <a:srgbClr val="242021"/>
                </a:solidFill>
                <a:effectLst/>
                <a:latin typeface="PalatinoLTStd-Roman"/>
              </a:rPr>
              <a:t>usermode</a:t>
            </a:r>
            <a:r>
              <a:rPr lang="en-US" sz="1800" b="0" i="0" dirty="0">
                <a:solidFill>
                  <a:srgbClr val="242021"/>
                </a:solidFill>
                <a:effectLst/>
                <a:latin typeface="PalatinoLTStd-Roman"/>
              </a:rPr>
              <a:t> </a:t>
            </a:r>
            <a:r>
              <a:rPr lang="en-US" sz="1800" b="0" i="0" dirty="0" err="1">
                <a:solidFill>
                  <a:srgbClr val="242021"/>
                </a:solidFill>
                <a:effectLst/>
                <a:latin typeface="PalatinoLTStd-Roman"/>
              </a:rPr>
              <a:t>Trustlet</a:t>
            </a:r>
            <a:r>
              <a:rPr lang="en-US" sz="1800" b="0" i="0" dirty="0">
                <a:solidFill>
                  <a:srgbClr val="242021"/>
                </a:solidFill>
                <a:effectLst/>
                <a:latin typeface="PalatinoLTStd-Roman"/>
              </a:rPr>
              <a:t> applications (applications that implement parts of the Windows</a:t>
            </a:r>
            <a:br>
              <a:rPr lang="en-US" sz="1800" b="0" i="0" dirty="0">
                <a:solidFill>
                  <a:srgbClr val="242021"/>
                </a:solidFill>
                <a:effectLst/>
                <a:latin typeface="PalatinoLTStd-Roman"/>
              </a:rPr>
            </a:br>
            <a:r>
              <a:rPr lang="en-US" sz="1800" b="0" i="0" dirty="0">
                <a:solidFill>
                  <a:srgbClr val="242021"/>
                </a:solidFill>
                <a:effectLst/>
                <a:latin typeface="PalatinoLTStd-Roman"/>
              </a:rPr>
              <a:t>security model). It provides the same system-call interface that the kernel does, so that all interrupts, exceptions, and attempts to enter kernel mode from a</a:t>
            </a:r>
            <a:br>
              <a:rPr lang="en-US" sz="1800" b="0" i="0" dirty="0">
                <a:solidFill>
                  <a:srgbClr val="242021"/>
                </a:solidFill>
                <a:effectLst/>
                <a:latin typeface="PalatinoLTStd-Roman"/>
              </a:rPr>
            </a:br>
            <a:r>
              <a:rPr lang="en-US" sz="1800" b="0" i="0" dirty="0">
                <a:solidFill>
                  <a:srgbClr val="242021"/>
                </a:solidFill>
                <a:effectLst/>
                <a:latin typeface="PalatinoLTStd-Roman"/>
              </a:rPr>
              <a:t>VTL 1 </a:t>
            </a:r>
            <a:r>
              <a:rPr lang="en-US" sz="1800" b="0" i="0" dirty="0" err="1">
                <a:solidFill>
                  <a:srgbClr val="242021"/>
                </a:solidFill>
                <a:effectLst/>
                <a:latin typeface="PalatinoLTStd-Roman"/>
              </a:rPr>
              <a:t>Trustlet</a:t>
            </a:r>
            <a:r>
              <a:rPr lang="en-US" sz="1800" b="0" i="0" dirty="0">
                <a:solidFill>
                  <a:srgbClr val="242021"/>
                </a:solidFill>
                <a:effectLst/>
                <a:latin typeface="PalatinoLTStd-Roman"/>
              </a:rPr>
              <a:t> result in entering the secure kernel instead. However, the secure kernel is not involved in context switching, thread scheduling, memory management, </a:t>
            </a:r>
            <a:r>
              <a:rPr lang="en-US" sz="1800" b="0" i="0" dirty="0" err="1">
                <a:solidFill>
                  <a:srgbClr val="242021"/>
                </a:solidFill>
                <a:effectLst/>
                <a:latin typeface="PalatinoLTStd-Roman"/>
              </a:rPr>
              <a:t>interprocess</a:t>
            </a:r>
            <a:r>
              <a:rPr lang="en-US" sz="1800" b="0" i="0" dirty="0">
                <a:solidFill>
                  <a:srgbClr val="242021"/>
                </a:solidFill>
                <a:effectLst/>
                <a:latin typeface="PalatinoLTStd-Roman"/>
              </a:rPr>
              <a:t>-communication, or any of the other standard kernel tasks.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37</a:t>
            </a:fld>
            <a:endParaRPr kumimoji="1" lang="ja-JP" altLang="en-US"/>
          </a:p>
        </p:txBody>
      </p:sp>
    </p:spTree>
    <p:extLst>
      <p:ext uri="{BB962C8B-B14F-4D97-AF65-F5344CB8AC3E}">
        <p14:creationId xmlns:p14="http://schemas.microsoft.com/office/powerpoint/2010/main" val="1601585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42</a:t>
            </a:fld>
            <a:endParaRPr kumimoji="1" lang="ja-JP" altLang="en-US"/>
          </a:p>
        </p:txBody>
      </p:sp>
    </p:spTree>
    <p:extLst>
      <p:ext uri="{BB962C8B-B14F-4D97-AF65-F5344CB8AC3E}">
        <p14:creationId xmlns:p14="http://schemas.microsoft.com/office/powerpoint/2010/main" val="2166891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49</a:t>
            </a:fld>
            <a:endParaRPr kumimoji="1" lang="ja-JP" altLang="en-US"/>
          </a:p>
        </p:txBody>
      </p:sp>
    </p:spTree>
    <p:extLst>
      <p:ext uri="{BB962C8B-B14F-4D97-AF65-F5344CB8AC3E}">
        <p14:creationId xmlns:p14="http://schemas.microsoft.com/office/powerpoint/2010/main" val="1366679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085481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320677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1494468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Chỉ</a:t>
            </a:r>
            <a:r>
              <a:rPr lang="en-US" dirty="0"/>
              <a:t> </a:t>
            </a:r>
            <a:r>
              <a:rPr lang="en-US" dirty="0" err="1"/>
              <a:t>nhân</a:t>
            </a:r>
            <a:r>
              <a:rPr lang="en-US" dirty="0"/>
              <a:t> Linux </a:t>
            </a:r>
            <a:r>
              <a:rPr lang="en-US" dirty="0" err="1"/>
              <a:t>là</a:t>
            </a:r>
            <a:r>
              <a:rPr lang="en-US" dirty="0"/>
              <a:t> </a:t>
            </a:r>
            <a:r>
              <a:rPr lang="en-US" dirty="0" err="1"/>
              <a:t>không</a:t>
            </a:r>
            <a:r>
              <a:rPr lang="en-US" dirty="0"/>
              <a:t> </a:t>
            </a:r>
            <a:r>
              <a:rPr lang="en-US" dirty="0" err="1"/>
              <a:t>đủ</a:t>
            </a:r>
            <a:r>
              <a:rPr lang="en-US" dirty="0"/>
              <a:t> </a:t>
            </a:r>
            <a:r>
              <a:rPr lang="en-US" dirty="0" err="1"/>
              <a:t>để</a:t>
            </a:r>
            <a:r>
              <a:rPr lang="en-US" dirty="0"/>
              <a:t> </a:t>
            </a:r>
            <a:r>
              <a:rPr lang="en-US" dirty="0" err="1"/>
              <a:t>tạo</a:t>
            </a:r>
            <a:r>
              <a:rPr lang="en-US" dirty="0"/>
              <a:t> </a:t>
            </a:r>
            <a:r>
              <a:rPr lang="en-US" dirty="0" err="1"/>
              <a:t>nên</a:t>
            </a:r>
            <a:r>
              <a:rPr lang="en-US" dirty="0"/>
              <a:t> </a:t>
            </a:r>
            <a:r>
              <a:rPr lang="en-US" dirty="0" err="1"/>
              <a:t>một</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đầy</a:t>
            </a:r>
            <a:r>
              <a:rPr lang="en-US" dirty="0"/>
              <a:t> </a:t>
            </a:r>
            <a:r>
              <a:rPr lang="en-US" dirty="0" err="1"/>
              <a:t>đủ</a:t>
            </a:r>
            <a:r>
              <a:rPr lang="en-US" dirty="0"/>
              <a:t>, </a:t>
            </a:r>
            <a:r>
              <a:rPr lang="en-US" dirty="0" err="1"/>
              <a:t>chúng</a:t>
            </a:r>
            <a:r>
              <a:rPr lang="en-US" dirty="0"/>
              <a:t> ta </a:t>
            </a:r>
            <a:r>
              <a:rPr lang="en-US" dirty="0" err="1"/>
              <a:t>cần</a:t>
            </a:r>
            <a:r>
              <a:rPr lang="en-US" dirty="0"/>
              <a:t> </a:t>
            </a:r>
            <a:r>
              <a:rPr lang="en-US" dirty="0" err="1"/>
              <a:t>thêm</a:t>
            </a:r>
            <a:r>
              <a:rPr lang="en-US" dirty="0"/>
              <a:t> </a:t>
            </a:r>
            <a:r>
              <a:rPr lang="en-US" dirty="0" err="1"/>
              <a:t>một</a:t>
            </a:r>
            <a:r>
              <a:rPr lang="en-US" dirty="0"/>
              <a:t> </a:t>
            </a:r>
            <a:r>
              <a:rPr lang="en-US" dirty="0" err="1"/>
              <a:t>số</a:t>
            </a:r>
            <a:r>
              <a:rPr lang="en-US" dirty="0"/>
              <a:t> </a:t>
            </a:r>
            <a:r>
              <a:rPr lang="en-US" dirty="0" err="1"/>
              <a:t>thành</a:t>
            </a:r>
            <a:r>
              <a:rPr lang="en-US" dirty="0"/>
              <a:t> </a:t>
            </a:r>
            <a:r>
              <a:rPr lang="en-US" dirty="0" err="1"/>
              <a:t>phần</a:t>
            </a:r>
            <a:r>
              <a:rPr lang="en-US" dirty="0"/>
              <a:t> </a:t>
            </a:r>
            <a:r>
              <a:rPr lang="en-US" dirty="0" err="1"/>
              <a:t>khác</a:t>
            </a:r>
            <a:r>
              <a:rPr lang="en-US" dirty="0"/>
              <a:t> =&gt; </a:t>
            </a:r>
            <a:r>
              <a:rPr lang="en-US" dirty="0" err="1"/>
              <a:t>cần</a:t>
            </a:r>
            <a:r>
              <a:rPr lang="en-US" dirty="0"/>
              <a:t> </a:t>
            </a:r>
            <a:r>
              <a:rPr lang="en-US" dirty="0" err="1"/>
              <a:t>hiểu</a:t>
            </a:r>
            <a:r>
              <a:rPr lang="en-US" dirty="0"/>
              <a:t> </a:t>
            </a:r>
            <a:r>
              <a:rPr lang="en-US" dirty="0" err="1"/>
              <a:t>rõ</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giữa</a:t>
            </a:r>
            <a:r>
              <a:rPr lang="en-US" dirty="0"/>
              <a:t> </a:t>
            </a:r>
            <a:r>
              <a:rPr lang="en-US" dirty="0" err="1"/>
              <a:t>nhân</a:t>
            </a:r>
            <a:r>
              <a:rPr lang="en-US" dirty="0"/>
              <a:t> Linux </a:t>
            </a:r>
            <a:r>
              <a:rPr lang="en-US" dirty="0" err="1"/>
              <a:t>và</a:t>
            </a:r>
            <a:r>
              <a:rPr lang="en-US" dirty="0"/>
              <a:t> </a:t>
            </a:r>
            <a:r>
              <a:rPr lang="en-US" dirty="0" err="1"/>
              <a:t>hệ</a:t>
            </a:r>
            <a:r>
              <a:rPr lang="en-US" dirty="0"/>
              <a:t> </a:t>
            </a:r>
            <a:r>
              <a:rPr lang="en-US" dirty="0" err="1"/>
              <a:t>thống</a:t>
            </a:r>
            <a:r>
              <a:rPr lang="en-US" dirty="0"/>
              <a:t> Linux. </a:t>
            </a:r>
          </a:p>
          <a:p>
            <a:r>
              <a:rPr lang="en-US" dirty="0" err="1"/>
              <a:t>Hệ</a:t>
            </a:r>
            <a:r>
              <a:rPr lang="en-US" dirty="0"/>
              <a:t> </a:t>
            </a:r>
            <a:r>
              <a:rPr lang="en-US" dirty="0" err="1"/>
              <a:t>thống</a:t>
            </a:r>
            <a:r>
              <a:rPr lang="en-US" dirty="0"/>
              <a:t> Linux </a:t>
            </a:r>
            <a:r>
              <a:rPr lang="en-US" dirty="0" err="1"/>
              <a:t>là</a:t>
            </a:r>
            <a:r>
              <a:rPr lang="en-US" dirty="0"/>
              <a:t> </a:t>
            </a:r>
            <a:r>
              <a:rPr lang="en-US" dirty="0" err="1"/>
              <a:t>một</a:t>
            </a:r>
            <a:r>
              <a:rPr lang="en-US" dirty="0"/>
              <a:t> </a:t>
            </a:r>
            <a:r>
              <a:rPr lang="en-US" dirty="0" err="1"/>
              <a:t>môi</a:t>
            </a:r>
            <a:r>
              <a:rPr lang="en-US" dirty="0"/>
              <a:t> </a:t>
            </a:r>
            <a:r>
              <a:rPr lang="en-US" dirty="0" err="1"/>
              <a:t>trường</a:t>
            </a:r>
            <a:r>
              <a:rPr lang="en-US" dirty="0"/>
              <a:t> </a:t>
            </a:r>
            <a:r>
              <a:rPr lang="en-US" dirty="0" err="1"/>
              <a:t>tiêu</a:t>
            </a:r>
            <a:r>
              <a:rPr lang="en-US" dirty="0"/>
              <a:t> </a:t>
            </a:r>
            <a:r>
              <a:rPr lang="en-US" dirty="0" err="1"/>
              <a:t>chuẩn</a:t>
            </a:r>
            <a:r>
              <a:rPr lang="en-US" dirty="0"/>
              <a:t>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và</a:t>
            </a:r>
            <a:r>
              <a:rPr lang="en-US" dirty="0"/>
              <a:t> </a:t>
            </a:r>
            <a:r>
              <a:rPr lang="en-US" dirty="0" err="1"/>
              <a:t>chương</a:t>
            </a:r>
            <a:r>
              <a:rPr lang="en-US" dirty="0"/>
              <a:t> </a:t>
            </a:r>
            <a:r>
              <a:rPr lang="en-US" dirty="0" err="1"/>
              <a:t>trình</a:t>
            </a:r>
            <a:r>
              <a:rPr lang="en-US" dirty="0"/>
              <a:t> </a:t>
            </a:r>
            <a:r>
              <a:rPr lang="en-US" dirty="0" err="1"/>
              <a:t>người</a:t>
            </a:r>
            <a:r>
              <a:rPr lang="en-US" dirty="0"/>
              <a:t> </a:t>
            </a:r>
            <a:r>
              <a:rPr lang="en-US" dirty="0" err="1"/>
              <a:t>dùng</a:t>
            </a:r>
            <a:r>
              <a:rPr lang="en-US" dirty="0"/>
              <a:t>, </a:t>
            </a:r>
            <a:r>
              <a:rPr lang="en-US" dirty="0" err="1"/>
              <a:t>tuy</a:t>
            </a:r>
            <a:r>
              <a:rPr lang="en-US" dirty="0"/>
              <a:t> </a:t>
            </a:r>
            <a:r>
              <a:rPr lang="en-US" dirty="0" err="1"/>
              <a:t>nhiên</a:t>
            </a:r>
            <a:r>
              <a:rPr lang="en-US" dirty="0"/>
              <a:t>, </a:t>
            </a:r>
            <a:r>
              <a:rPr lang="en-US" dirty="0" err="1"/>
              <a:t>nó</a:t>
            </a:r>
            <a:r>
              <a:rPr lang="en-US" dirty="0"/>
              <a:t> </a:t>
            </a:r>
            <a:r>
              <a:rPr lang="en-US" dirty="0" err="1"/>
              <a:t>không</a:t>
            </a:r>
            <a:r>
              <a:rPr lang="en-US" dirty="0"/>
              <a:t> </a:t>
            </a:r>
            <a:r>
              <a:rPr lang="en-US" dirty="0" err="1"/>
              <a:t>áp</a:t>
            </a:r>
            <a:r>
              <a:rPr lang="en-US" dirty="0"/>
              <a:t> </a:t>
            </a:r>
            <a:r>
              <a:rPr lang="en-US" dirty="0" err="1"/>
              <a:t>đặt</a:t>
            </a:r>
            <a:r>
              <a:rPr lang="en-US" dirty="0"/>
              <a:t> </a:t>
            </a:r>
            <a:r>
              <a:rPr lang="en-US" dirty="0" err="1"/>
              <a:t>hoặc</a:t>
            </a:r>
            <a:r>
              <a:rPr lang="en-US" dirty="0"/>
              <a:t> </a:t>
            </a:r>
            <a:r>
              <a:rPr lang="en-US" dirty="0" err="1"/>
              <a:t>thi</a:t>
            </a:r>
            <a:r>
              <a:rPr lang="en-US" dirty="0"/>
              <a:t> </a:t>
            </a:r>
            <a:r>
              <a:rPr lang="en-US" dirty="0" err="1"/>
              <a:t>hành</a:t>
            </a:r>
            <a:r>
              <a:rPr lang="en-US" dirty="0"/>
              <a:t> </a:t>
            </a:r>
            <a:r>
              <a:rPr lang="en-US" dirty="0" err="1"/>
              <a:t>một</a:t>
            </a:r>
            <a:r>
              <a:rPr lang="en-US" dirty="0"/>
              <a:t> </a:t>
            </a:r>
            <a:r>
              <a:rPr lang="en-US" dirty="0" err="1"/>
              <a:t>tiêu</a:t>
            </a:r>
            <a:r>
              <a:rPr lang="en-US" dirty="0"/>
              <a:t> </a:t>
            </a:r>
            <a:r>
              <a:rPr lang="en-US" dirty="0" err="1"/>
              <a:t>chuẩn</a:t>
            </a:r>
            <a:r>
              <a:rPr lang="en-US" dirty="0"/>
              <a:t> </a:t>
            </a:r>
            <a:r>
              <a:rPr lang="en-US" dirty="0" err="1"/>
              <a:t>trong</a:t>
            </a:r>
            <a:r>
              <a:rPr lang="en-US" dirty="0"/>
              <a:t> </a:t>
            </a:r>
            <a:r>
              <a:rPr lang="en-US" dirty="0" err="1"/>
              <a:t>việc</a:t>
            </a:r>
            <a:r>
              <a:rPr lang="en-US" dirty="0"/>
              <a:t> </a:t>
            </a:r>
            <a:r>
              <a:rPr lang="en-US" dirty="0" err="1"/>
              <a:t>quản</a:t>
            </a:r>
            <a:r>
              <a:rPr lang="en-US" dirty="0"/>
              <a:t> </a:t>
            </a:r>
            <a:r>
              <a:rPr lang="en-US" dirty="0" err="1"/>
              <a:t>lý</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có</a:t>
            </a:r>
            <a:r>
              <a:rPr lang="en-US" dirty="0"/>
              <a:t> </a:t>
            </a:r>
            <a:r>
              <a:rPr lang="en-US" dirty="0" err="1"/>
              <a:t>sẵn</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một</a:t>
            </a:r>
            <a:r>
              <a:rPr lang="en-US" dirty="0"/>
              <a:t> </a:t>
            </a:r>
            <a:r>
              <a:rPr lang="en-US" dirty="0" err="1"/>
              <a:t>cách</a:t>
            </a:r>
            <a:r>
              <a:rPr lang="en-US" dirty="0"/>
              <a:t> </a:t>
            </a:r>
            <a:r>
              <a:rPr lang="en-US" dirty="0" err="1"/>
              <a:t>tổng</a:t>
            </a:r>
            <a:r>
              <a:rPr lang="en-US" dirty="0"/>
              <a:t> </a:t>
            </a:r>
            <a:r>
              <a:rPr lang="en-US" dirty="0" err="1"/>
              <a:t>thể</a:t>
            </a:r>
            <a:r>
              <a:rPr lang="en-US" dirty="0"/>
              <a:t>. Do </a:t>
            </a:r>
            <a:r>
              <a:rPr lang="en-US" dirty="0" err="1"/>
              <a:t>đó</a:t>
            </a:r>
            <a:r>
              <a:rPr lang="en-US" dirty="0"/>
              <a:t>, </a:t>
            </a:r>
            <a:r>
              <a:rPr lang="en-US" dirty="0" err="1"/>
              <a:t>phát</a:t>
            </a:r>
            <a:r>
              <a:rPr lang="en-US" dirty="0"/>
              <a:t> </a:t>
            </a:r>
            <a:r>
              <a:rPr lang="en-US" dirty="0" err="1"/>
              <a:t>sinh</a:t>
            </a:r>
            <a:r>
              <a:rPr lang="en-US" dirty="0"/>
              <a:t> </a:t>
            </a:r>
            <a:r>
              <a:rPr lang="en-US" dirty="0" err="1"/>
              <a:t>nhu</a:t>
            </a:r>
            <a:r>
              <a:rPr lang="en-US" dirty="0"/>
              <a:t> </a:t>
            </a:r>
            <a:r>
              <a:rPr lang="en-US" dirty="0" err="1"/>
              <a:t>cầu</a:t>
            </a:r>
            <a:r>
              <a:rPr lang="en-US" dirty="0"/>
              <a:t> </a:t>
            </a:r>
            <a:r>
              <a:rPr lang="en-US" dirty="0" err="1"/>
              <a:t>cần</a:t>
            </a:r>
            <a:r>
              <a:rPr lang="en-US" dirty="0"/>
              <a:t> </a:t>
            </a:r>
            <a:r>
              <a:rPr lang="en-US" dirty="0" err="1"/>
              <a:t>có</a:t>
            </a:r>
            <a:r>
              <a:rPr lang="en-US" dirty="0"/>
              <a:t> </a:t>
            </a:r>
            <a:r>
              <a:rPr lang="en-US" dirty="0" err="1"/>
              <a:t>một</a:t>
            </a:r>
            <a:r>
              <a:rPr lang="en-US" dirty="0"/>
              <a:t> </a:t>
            </a:r>
            <a:r>
              <a:rPr lang="en-US" dirty="0" err="1"/>
              <a:t>lớp</a:t>
            </a:r>
            <a:r>
              <a:rPr lang="en-US" dirty="0"/>
              <a:t> </a:t>
            </a:r>
            <a:r>
              <a:rPr lang="en-US" dirty="0" err="1"/>
              <a:t>chức</a:t>
            </a:r>
            <a:r>
              <a:rPr lang="en-US" dirty="0"/>
              <a:t> </a:t>
            </a:r>
            <a:r>
              <a:rPr lang="en-US" dirty="0" err="1"/>
              <a:t>năng</a:t>
            </a:r>
            <a:r>
              <a:rPr lang="en-US" dirty="0"/>
              <a:t> </a:t>
            </a:r>
            <a:r>
              <a:rPr lang="en-US" dirty="0" err="1"/>
              <a:t>khác</a:t>
            </a:r>
            <a:r>
              <a:rPr lang="en-US" dirty="0"/>
              <a:t> </a:t>
            </a:r>
            <a:r>
              <a:rPr lang="en-US" dirty="0" err="1"/>
              <a:t>nằm</a:t>
            </a:r>
            <a:r>
              <a:rPr lang="en-US" dirty="0"/>
              <a:t> </a:t>
            </a:r>
            <a:r>
              <a:rPr lang="en-US" dirty="0" err="1"/>
              <a:t>bên</a:t>
            </a:r>
            <a:r>
              <a:rPr lang="en-US" dirty="0"/>
              <a:t> </a:t>
            </a:r>
            <a:r>
              <a:rPr lang="en-US" dirty="0" err="1"/>
              <a:t>trên</a:t>
            </a:r>
            <a:r>
              <a:rPr lang="en-US" dirty="0"/>
              <a:t> </a:t>
            </a:r>
            <a:r>
              <a:rPr lang="en-US" dirty="0" err="1"/>
              <a:t>hệ</a:t>
            </a:r>
            <a:r>
              <a:rPr lang="en-US" dirty="0"/>
              <a:t> </a:t>
            </a:r>
            <a:r>
              <a:rPr lang="en-US" dirty="0" err="1"/>
              <a:t>thống</a:t>
            </a:r>
            <a:r>
              <a:rPr lang="en-US" dirty="0"/>
              <a:t> Linux. </a:t>
            </a:r>
            <a:r>
              <a:rPr lang="en-US" dirty="0" err="1"/>
              <a:t>Như</a:t>
            </a:r>
            <a:r>
              <a:rPr lang="en-US" dirty="0"/>
              <a:t> </a:t>
            </a:r>
            <a:r>
              <a:rPr lang="en-US" dirty="0" err="1"/>
              <a:t>cầu</a:t>
            </a:r>
            <a:r>
              <a:rPr lang="en-US" dirty="0"/>
              <a:t> </a:t>
            </a:r>
            <a:r>
              <a:rPr lang="en-US" dirty="0" err="1"/>
              <a:t>này</a:t>
            </a:r>
            <a:r>
              <a:rPr lang="en-US" dirty="0"/>
              <a:t> </a:t>
            </a:r>
            <a:r>
              <a:rPr lang="en-US" dirty="0" err="1"/>
              <a:t>được</a:t>
            </a:r>
            <a:r>
              <a:rPr lang="en-US" dirty="0"/>
              <a:t> </a:t>
            </a:r>
            <a:r>
              <a:rPr lang="en-US" dirty="0" err="1"/>
              <a:t>đáp</a:t>
            </a:r>
            <a:r>
              <a:rPr lang="en-US" dirty="0"/>
              <a:t> </a:t>
            </a:r>
            <a:r>
              <a:rPr lang="en-US" dirty="0" err="1"/>
              <a:t>ứng</a:t>
            </a:r>
            <a:r>
              <a:rPr lang="en-US" dirty="0"/>
              <a:t> </a:t>
            </a:r>
            <a:r>
              <a:rPr lang="en-US" dirty="0" err="1"/>
              <a:t>bởi</a:t>
            </a:r>
            <a:r>
              <a:rPr lang="en-US" dirty="0"/>
              <a:t> </a:t>
            </a:r>
            <a:r>
              <a:rPr lang="en-US" dirty="0" err="1"/>
              <a:t>các</a:t>
            </a:r>
            <a:r>
              <a:rPr lang="en-US" dirty="0"/>
              <a:t> </a:t>
            </a:r>
            <a:r>
              <a:rPr lang="en-US" dirty="0" err="1"/>
              <a:t>bản</a:t>
            </a:r>
            <a:r>
              <a:rPr lang="en-US" dirty="0"/>
              <a:t> </a:t>
            </a:r>
            <a:r>
              <a:rPr lang="en-US" dirty="0" err="1"/>
              <a:t>phân</a:t>
            </a:r>
            <a:r>
              <a:rPr lang="en-US" dirty="0"/>
              <a:t> </a:t>
            </a:r>
            <a:r>
              <a:rPr lang="en-US" dirty="0" err="1"/>
              <a:t>phối</a:t>
            </a:r>
            <a:r>
              <a:rPr lang="en-US" dirty="0"/>
              <a:t>. </a:t>
            </a:r>
            <a:r>
              <a:rPr lang="en-US" sz="1800" b="0" i="0" dirty="0">
                <a:solidFill>
                  <a:srgbClr val="242021"/>
                </a:solidFill>
                <a:effectLst/>
                <a:latin typeface="PalatinoLTStd-Roman"/>
              </a:rPr>
              <a:t>A </a:t>
            </a:r>
            <a:r>
              <a:rPr lang="en-US" sz="1800" b="1" i="0" dirty="0">
                <a:solidFill>
                  <a:srgbClr val="00ADEE"/>
                </a:solidFill>
                <a:effectLst/>
                <a:latin typeface="PalatinoLTStd-Bold-Identity-H"/>
              </a:rPr>
              <a:t>Linux distribution </a:t>
            </a:r>
            <a:r>
              <a:rPr lang="en-US" sz="1800" b="0" i="0" dirty="0">
                <a:solidFill>
                  <a:srgbClr val="242021"/>
                </a:solidFill>
                <a:effectLst/>
                <a:latin typeface="PalatinoLTStd-Roman"/>
              </a:rPr>
              <a:t>includes all the standard components of the Linux system, plus a set of administrative tools to simplify the initial installation and subsequent upgrading of Linux and to manage installation and removal of other packages on the system. A modern distribution also typically includes tools for management of file systems, creation and management of user accounts, administration of networks, web</a:t>
            </a:r>
            <a:br>
              <a:rPr lang="en-US" sz="1800" b="0" i="0" dirty="0">
                <a:solidFill>
                  <a:srgbClr val="242021"/>
                </a:solidFill>
                <a:effectLst/>
                <a:latin typeface="PalatinoLTStd-Roman"/>
              </a:rPr>
            </a:br>
            <a:r>
              <a:rPr lang="en-US" sz="1800" b="0" i="0" dirty="0">
                <a:solidFill>
                  <a:srgbClr val="242021"/>
                </a:solidFill>
                <a:effectLst/>
                <a:latin typeface="PalatinoLTStd-Roman"/>
              </a:rPr>
              <a:t>browsers, word processors, and so on.</a:t>
            </a:r>
            <a:r>
              <a:rPr lang="en-US" dirty="0"/>
              <a:t> </a:t>
            </a:r>
          </a:p>
          <a:p>
            <a:r>
              <a:rPr lang="en-US" dirty="0" err="1"/>
              <a:t>Một</a:t>
            </a:r>
            <a:r>
              <a:rPr lang="en-US" dirty="0"/>
              <a:t> </a:t>
            </a:r>
            <a:r>
              <a:rPr lang="en-US" dirty="0" err="1"/>
              <a:t>số</a:t>
            </a:r>
            <a:r>
              <a:rPr lang="en-US" dirty="0"/>
              <a:t> </a:t>
            </a:r>
            <a:r>
              <a:rPr lang="en-US" dirty="0" err="1"/>
              <a:t>vấn</a:t>
            </a:r>
            <a:r>
              <a:rPr lang="en-US" dirty="0"/>
              <a:t> </a:t>
            </a:r>
            <a:r>
              <a:rPr lang="en-US" dirty="0" err="1"/>
              <a:t>đề</a:t>
            </a:r>
            <a:r>
              <a:rPr lang="en-US" dirty="0"/>
              <a:t> </a:t>
            </a:r>
            <a:r>
              <a:rPr lang="en-US" dirty="0" err="1"/>
              <a:t>khác</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bản</a:t>
            </a:r>
            <a:r>
              <a:rPr lang="en-US" dirty="0"/>
              <a:t> </a:t>
            </a:r>
            <a:r>
              <a:rPr lang="en-US" dirty="0" err="1"/>
              <a:t>phân</a:t>
            </a:r>
            <a:r>
              <a:rPr lang="en-US" dirty="0"/>
              <a:t> </a:t>
            </a:r>
            <a:r>
              <a:rPr lang="en-US" dirty="0" err="1"/>
              <a:t>phối</a:t>
            </a:r>
            <a:r>
              <a:rPr lang="en-US" dirty="0"/>
              <a:t> </a:t>
            </a:r>
            <a:r>
              <a:rPr lang="en-US" dirty="0" err="1"/>
              <a:t>sẽ</a:t>
            </a:r>
            <a:r>
              <a:rPr lang="en-US" dirty="0"/>
              <a:t> </a:t>
            </a:r>
            <a:r>
              <a:rPr lang="en-US" dirty="0" err="1"/>
              <a:t>được</a:t>
            </a:r>
            <a:r>
              <a:rPr lang="en-US" dirty="0"/>
              <a:t> </a:t>
            </a:r>
            <a:r>
              <a:rPr lang="en-US" dirty="0" err="1"/>
              <a:t>giới</a:t>
            </a:r>
            <a:r>
              <a:rPr lang="en-US" dirty="0"/>
              <a:t> </a:t>
            </a:r>
            <a:r>
              <a:rPr lang="en-US" dirty="0" err="1"/>
              <a:t>thiệu</a:t>
            </a:r>
            <a:r>
              <a:rPr lang="en-US" dirty="0"/>
              <a:t> chi </a:t>
            </a:r>
            <a:r>
              <a:rPr lang="en-US" dirty="0" err="1"/>
              <a:t>tiết</a:t>
            </a:r>
            <a:r>
              <a:rPr lang="en-US" dirty="0"/>
              <a:t> ở slide 11.</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7</a:t>
            </a:fld>
            <a:endParaRPr kumimoji="1" lang="ja-JP" altLang="en-US"/>
          </a:p>
        </p:txBody>
      </p:sp>
    </p:spTree>
    <p:extLst>
      <p:ext uri="{BB962C8B-B14F-4D97-AF65-F5344CB8AC3E}">
        <p14:creationId xmlns:p14="http://schemas.microsoft.com/office/powerpoint/2010/main" val="3417563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Hiện</a:t>
            </a:r>
            <a:r>
              <a:rPr lang="en-US" dirty="0"/>
              <a:t> </a:t>
            </a:r>
            <a:r>
              <a:rPr lang="en-US" dirty="0" err="1"/>
              <a:t>tại</a:t>
            </a:r>
            <a:r>
              <a:rPr lang="en-US" dirty="0"/>
              <a:t>, </a:t>
            </a:r>
            <a:r>
              <a:rPr lang="en-US" dirty="0" err="1"/>
              <a:t>các</a:t>
            </a:r>
            <a:r>
              <a:rPr lang="en-US" dirty="0"/>
              <a:t> </a:t>
            </a:r>
            <a:r>
              <a:rPr lang="en-US" dirty="0" err="1"/>
              <a:t>số</a:t>
            </a:r>
            <a:r>
              <a:rPr lang="en-US" dirty="0"/>
              <a:t> </a:t>
            </a:r>
            <a:r>
              <a:rPr lang="en-US" dirty="0" err="1"/>
              <a:t>hiệu</a:t>
            </a:r>
            <a:r>
              <a:rPr lang="en-US" dirty="0"/>
              <a:t> </a:t>
            </a:r>
            <a:r>
              <a:rPr lang="en-US" dirty="0" err="1"/>
              <a:t>phiên</a:t>
            </a:r>
            <a:r>
              <a:rPr lang="en-US" dirty="0"/>
              <a:t> </a:t>
            </a:r>
            <a:r>
              <a:rPr lang="en-US" dirty="0" err="1"/>
              <a:t>bản</a:t>
            </a:r>
            <a:r>
              <a:rPr lang="en-US" dirty="0"/>
              <a:t> </a:t>
            </a:r>
            <a:r>
              <a:rPr lang="en-US" dirty="0" err="1"/>
              <a:t>nhân</a:t>
            </a:r>
            <a:r>
              <a:rPr lang="en-US" dirty="0"/>
              <a:t> Linux </a:t>
            </a:r>
            <a:r>
              <a:rPr lang="en-US" dirty="0" err="1"/>
              <a:t>thường</a:t>
            </a:r>
            <a:r>
              <a:rPr lang="en-US" dirty="0"/>
              <a:t> </a:t>
            </a:r>
            <a:r>
              <a:rPr lang="en-US" dirty="0" err="1"/>
              <a:t>chỉ</a:t>
            </a:r>
            <a:r>
              <a:rPr lang="en-US" dirty="0"/>
              <a:t> </a:t>
            </a:r>
            <a:r>
              <a:rPr lang="en-US" dirty="0" err="1"/>
              <a:t>mang</a:t>
            </a:r>
            <a:r>
              <a:rPr lang="en-US" dirty="0"/>
              <a:t> ý </a:t>
            </a:r>
            <a:r>
              <a:rPr lang="en-US" dirty="0" err="1"/>
              <a:t>nghĩa</a:t>
            </a:r>
            <a:r>
              <a:rPr lang="en-US" dirty="0"/>
              <a:t> </a:t>
            </a:r>
            <a:r>
              <a:rPr lang="en-US" dirty="0" err="1"/>
              <a:t>số</a:t>
            </a:r>
            <a:r>
              <a:rPr lang="en-US" dirty="0"/>
              <a:t> </a:t>
            </a:r>
            <a:r>
              <a:rPr lang="en-US" dirty="0" err="1"/>
              <a:t>thứ</a:t>
            </a:r>
            <a:r>
              <a:rPr lang="en-US" dirty="0"/>
              <a:t> </a:t>
            </a:r>
            <a:r>
              <a:rPr lang="en-US" dirty="0" err="1"/>
              <a:t>tự</a:t>
            </a:r>
            <a:r>
              <a:rPr lang="en-US" dirty="0"/>
              <a:t> </a:t>
            </a:r>
            <a:r>
              <a:rPr lang="en-US" dirty="0" err="1"/>
              <a:t>phát</a:t>
            </a:r>
            <a:r>
              <a:rPr lang="en-US" dirty="0"/>
              <a:t> </a:t>
            </a:r>
            <a:r>
              <a:rPr lang="en-US" dirty="0" err="1"/>
              <a:t>hành</a:t>
            </a:r>
            <a:r>
              <a:rPr lang="en-US" dirty="0"/>
              <a:t> (</a:t>
            </a:r>
            <a:r>
              <a:rPr lang="en-US" dirty="0" err="1"/>
              <a:t>không</a:t>
            </a:r>
            <a:r>
              <a:rPr lang="en-US" dirty="0"/>
              <a:t> </a:t>
            </a:r>
            <a:r>
              <a:rPr lang="en-US" dirty="0" err="1"/>
              <a:t>có</a:t>
            </a:r>
            <a:r>
              <a:rPr lang="en-US" dirty="0"/>
              <a:t> ý </a:t>
            </a:r>
            <a:r>
              <a:rPr lang="en-US" dirty="0" err="1"/>
              <a:t>nghĩa</a:t>
            </a:r>
            <a:r>
              <a:rPr lang="en-US" dirty="0"/>
              <a:t> </a:t>
            </a:r>
            <a:r>
              <a:rPr lang="en-US" dirty="0" err="1"/>
              <a:t>đặc</a:t>
            </a:r>
            <a:r>
              <a:rPr lang="en-US" dirty="0"/>
              <a:t> </a:t>
            </a:r>
            <a:r>
              <a:rPr lang="en-US" dirty="0" err="1"/>
              <a:t>biệt</a:t>
            </a:r>
            <a:r>
              <a:rPr lang="en-US" dirty="0"/>
              <a:t> </a:t>
            </a:r>
            <a:r>
              <a:rPr lang="en-US" dirty="0" err="1"/>
              <a:t>nào</a:t>
            </a:r>
            <a:r>
              <a:rPr lang="en-US" dirty="0"/>
              <a:t> </a:t>
            </a:r>
            <a:r>
              <a:rPr lang="en-US" dirty="0" err="1"/>
              <a:t>khác</a:t>
            </a:r>
            <a:r>
              <a:rPr lang="en-US" dirty="0"/>
              <a:t>).</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4099580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831795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4011141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42021"/>
                </a:solidFill>
                <a:effectLst/>
                <a:latin typeface="PalatinoLTStd-Roman"/>
              </a:rPr>
              <a:t>The most important system library is the </a:t>
            </a:r>
            <a:r>
              <a:rPr lang="en-US" sz="1800" b="1" i="0" dirty="0">
                <a:solidFill>
                  <a:srgbClr val="00ADEE"/>
                </a:solidFill>
                <a:effectLst/>
                <a:latin typeface="PalatinoLTStd-Bold-Identity-H"/>
              </a:rPr>
              <a:t>C library</a:t>
            </a:r>
            <a:r>
              <a:rPr lang="en-US" sz="1800" b="0" i="0" dirty="0">
                <a:solidFill>
                  <a:srgbClr val="242021"/>
                </a:solidFill>
                <a:effectLst/>
                <a:latin typeface="PalatinoLTStd-Roman"/>
              </a:rPr>
              <a:t>, known as </a:t>
            </a:r>
            <a:r>
              <a:rPr lang="en-US" sz="1800" b="0" i="0" dirty="0" err="1">
                <a:solidFill>
                  <a:srgbClr val="242021"/>
                </a:solidFill>
                <a:effectLst/>
                <a:latin typeface="CMTT10"/>
              </a:rPr>
              <a:t>libc</a:t>
            </a:r>
            <a:r>
              <a:rPr lang="en-US" sz="1800" b="0" i="0" dirty="0">
                <a:solidFill>
                  <a:srgbClr val="242021"/>
                </a:solidFill>
                <a:effectLst/>
                <a:latin typeface="PalatinoLTStd-Roman"/>
              </a:rPr>
              <a:t>. In addition to providing the standard C library, </a:t>
            </a:r>
            <a:r>
              <a:rPr lang="en-US" sz="1800" b="0" i="0" dirty="0" err="1">
                <a:solidFill>
                  <a:srgbClr val="242021"/>
                </a:solidFill>
                <a:effectLst/>
                <a:latin typeface="CMTT10"/>
              </a:rPr>
              <a:t>libc</a:t>
            </a:r>
            <a:r>
              <a:rPr lang="en-US" sz="1800" b="0" i="0" dirty="0">
                <a:solidFill>
                  <a:srgbClr val="242021"/>
                </a:solidFill>
                <a:effectLst/>
                <a:latin typeface="CMTT10"/>
              </a:rPr>
              <a:t> </a:t>
            </a:r>
            <a:r>
              <a:rPr lang="en-US" sz="1800" b="0" i="0" dirty="0">
                <a:solidFill>
                  <a:srgbClr val="242021"/>
                </a:solidFill>
                <a:effectLst/>
                <a:latin typeface="PalatinoLTStd-Roman"/>
              </a:rPr>
              <a:t>implements the user mode side of the Linux system call interface, as well as other critical system-level interfaces.</a:t>
            </a:r>
            <a:r>
              <a:rPr lang="en-US" dirty="0"/>
              <a:t> </a:t>
            </a:r>
          </a:p>
          <a:p>
            <a:endParaRPr lang="en-US" dirty="0"/>
          </a:p>
          <a:p>
            <a:r>
              <a:rPr lang="en-US" sz="1800" b="0" i="0" dirty="0">
                <a:solidFill>
                  <a:srgbClr val="242021"/>
                </a:solidFill>
                <a:effectLst/>
                <a:latin typeface="PalatinoLTStd-Roman"/>
              </a:rPr>
              <a:t>Some system utilities are invoked just once to initialize and configure some aspect of the system. Others— known as </a:t>
            </a:r>
            <a:r>
              <a:rPr lang="en-US" sz="1800" b="1" i="0" dirty="0">
                <a:solidFill>
                  <a:srgbClr val="00ADEE"/>
                </a:solidFill>
                <a:effectLst/>
                <a:latin typeface="PalatinoLTStd-Bold-Identity-H"/>
              </a:rPr>
              <a:t>daemons </a:t>
            </a:r>
            <a:r>
              <a:rPr lang="en-US" sz="1800" b="0" i="0" dirty="0">
                <a:solidFill>
                  <a:srgbClr val="242021"/>
                </a:solidFill>
                <a:effectLst/>
                <a:latin typeface="PalatinoLTStd-Roman"/>
              </a:rPr>
              <a:t>in UNIX terminology—run permanently, handling such tasks as responding to incoming network connections, accepting logon requests from terminals, and updating log files.</a:t>
            </a:r>
            <a:r>
              <a:rPr lang="en-US" dirty="0"/>
              <a:t> </a:t>
            </a:r>
            <a:br>
              <a:rPr lang="en-US" dirty="0"/>
            </a:br>
            <a:endParaRPr lang="en-US" dirty="0"/>
          </a:p>
          <a:p>
            <a:r>
              <a:rPr lang="en-US" sz="1800" b="0" i="0" dirty="0">
                <a:solidFill>
                  <a:srgbClr val="242021"/>
                </a:solidFill>
                <a:effectLst/>
                <a:latin typeface="PalatinoLTStd-Roman"/>
              </a:rPr>
              <a:t>The Linux system includes a wide variety of user-mode programs—both system utilities and user utilities. The system utilities include all the programs</a:t>
            </a:r>
            <a:br>
              <a:rPr lang="en-US" sz="1800" b="0" i="0" dirty="0">
                <a:solidFill>
                  <a:srgbClr val="242021"/>
                </a:solidFill>
                <a:effectLst/>
                <a:latin typeface="PalatinoLTStd-Roman"/>
              </a:rPr>
            </a:br>
            <a:r>
              <a:rPr lang="en-US" sz="1800" b="0" i="0" dirty="0">
                <a:solidFill>
                  <a:srgbClr val="242021"/>
                </a:solidFill>
                <a:effectLst/>
                <a:latin typeface="PalatinoLTStd-Roman"/>
              </a:rPr>
              <a:t>necessary to initialize and then administer the system, such as those to set up networking interfaces and to add and remove users from the system. User utilities are also necessary to the basic operation of the system but do not require elevated privileges to run. They include simple file-management utilities such</a:t>
            </a:r>
            <a:br>
              <a:rPr lang="en-US" sz="1800" b="0" i="0" dirty="0">
                <a:solidFill>
                  <a:srgbClr val="242021"/>
                </a:solidFill>
                <a:effectLst/>
                <a:latin typeface="PalatinoLTStd-Roman"/>
              </a:rPr>
            </a:br>
            <a:r>
              <a:rPr lang="en-US" sz="1800" b="0" i="0" dirty="0">
                <a:solidFill>
                  <a:srgbClr val="242021"/>
                </a:solidFill>
                <a:effectLst/>
                <a:latin typeface="PalatinoLTStd-Roman"/>
              </a:rPr>
              <a:t>as those to copy files, create directories, and edit text files. One of the most important user utilities is the </a:t>
            </a:r>
            <a:r>
              <a:rPr lang="en-US" sz="1800" b="1" i="0" dirty="0">
                <a:solidFill>
                  <a:srgbClr val="00ADEE"/>
                </a:solidFill>
                <a:effectLst/>
                <a:latin typeface="PalatinoLTStd-Bold-Identity-H"/>
              </a:rPr>
              <a:t>shell</a:t>
            </a:r>
            <a:r>
              <a:rPr lang="en-US" sz="1800" b="0" i="0" dirty="0">
                <a:solidFill>
                  <a:srgbClr val="242021"/>
                </a:solidFill>
                <a:effectLst/>
                <a:latin typeface="PalatinoLTStd-Roman"/>
              </a:rPr>
              <a:t>, the standard command-line interface on</a:t>
            </a:r>
            <a:br>
              <a:rPr lang="en-US" sz="1800" b="0" i="0" dirty="0">
                <a:solidFill>
                  <a:srgbClr val="242021"/>
                </a:solidFill>
                <a:effectLst/>
                <a:latin typeface="PalatinoLTStd-Roman"/>
              </a:rPr>
            </a:br>
            <a:r>
              <a:rPr lang="en-US" sz="1800" b="0" i="0" dirty="0">
                <a:solidFill>
                  <a:srgbClr val="242021"/>
                </a:solidFill>
                <a:effectLst/>
                <a:latin typeface="PalatinoLTStd-Roman"/>
              </a:rPr>
              <a:t>UNIX systems. Linux supports many shells; the most common is the </a:t>
            </a:r>
            <a:r>
              <a:rPr lang="en-US" sz="1800" b="1" i="0" dirty="0" err="1">
                <a:solidFill>
                  <a:srgbClr val="00ADEE"/>
                </a:solidFill>
                <a:effectLst/>
                <a:latin typeface="PalatinoLTStd-Bold-Identity-H"/>
              </a:rPr>
              <a:t>bourneagain</a:t>
            </a:r>
            <a:r>
              <a:rPr lang="en-US" sz="1800" b="1" i="0" dirty="0">
                <a:solidFill>
                  <a:srgbClr val="00ADEE"/>
                </a:solidFill>
                <a:effectLst/>
                <a:latin typeface="PalatinoLTStd-Bold-Identity-H"/>
              </a:rPr>
              <a:t> shell </a:t>
            </a:r>
            <a:r>
              <a:rPr lang="en-US" sz="1800" b="0" i="0" dirty="0">
                <a:solidFill>
                  <a:srgbClr val="242021"/>
                </a:solidFill>
                <a:effectLst/>
                <a:latin typeface="PalatinoLTStd-Roman"/>
              </a:rPr>
              <a:t>(</a:t>
            </a:r>
            <a:r>
              <a:rPr lang="en-US" sz="1800" b="0" i="0" dirty="0">
                <a:solidFill>
                  <a:srgbClr val="00ADEE"/>
                </a:solidFill>
                <a:effectLst/>
                <a:latin typeface="CMTT10"/>
              </a:rPr>
              <a:t>bash</a:t>
            </a:r>
            <a:r>
              <a:rPr lang="en-US" sz="1800" b="0" i="0" dirty="0">
                <a:solidFill>
                  <a:srgbClr val="242021"/>
                </a:solidFill>
                <a:effectLst/>
                <a:latin typeface="PalatinoLTStd-Roman"/>
              </a:rPr>
              <a:t>).</a:t>
            </a:r>
            <a:r>
              <a:rPr lang="en-US" dirty="0"/>
              <a:t> </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4554480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12192000" cy="1485900"/>
          </a:xfrm>
          <a:prstGeom prst="rect">
            <a:avLst/>
          </a:prstGeom>
          <a:noFill/>
        </p:spPr>
      </p:pic>
      <p:sp>
        <p:nvSpPr>
          <p:cNvPr id="37892" name="Rectangle 4"/>
          <p:cNvSpPr>
            <a:spLocks noGrp="1" noChangeArrowheads="1"/>
          </p:cNvSpPr>
          <p:nvPr>
            <p:ph type="ctrTitle" hasCustomPrompt="1"/>
          </p:nvPr>
        </p:nvSpPr>
        <p:spPr>
          <a:xfrm>
            <a:off x="912284" y="2133601"/>
            <a:ext cx="103632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12192000" cy="1560512"/>
          </a:xfrm>
          <a:prstGeom prst="rect">
            <a:avLst/>
          </a:prstGeom>
          <a:solidFill>
            <a:schemeClr val="bg1">
              <a:alpha val="30000"/>
            </a:schemeClr>
          </a:solidFill>
          <a:ln w="9525">
            <a:noFill/>
            <a:miter lim="800000"/>
            <a:headEnd/>
            <a:tailEnd/>
          </a:ln>
          <a:effectLst/>
        </p:spPr>
        <p:txBody>
          <a:bodyPr wrap="none" anchor="ctr"/>
          <a:lstStyle/>
          <a:p>
            <a:endParaRPr lang="ja-JP" altLang="en-US" sz="1800"/>
          </a:p>
        </p:txBody>
      </p:sp>
      <p:sp>
        <p:nvSpPr>
          <p:cNvPr id="37893" name="Rectangle 5"/>
          <p:cNvSpPr>
            <a:spLocks noGrp="1" noChangeArrowheads="1"/>
          </p:cNvSpPr>
          <p:nvPr>
            <p:ph type="subTitle" idx="1" hasCustomPrompt="1"/>
          </p:nvPr>
        </p:nvSpPr>
        <p:spPr>
          <a:xfrm>
            <a:off x="1828800" y="3886200"/>
            <a:ext cx="85344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775A679C-9CF0-482B-80B2-3225E36E00EC}" type="datetime1">
              <a:rPr kumimoji="1" lang="en-US" altLang="ja-JP" smtClean="0"/>
              <a:t>7/31/2023</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2023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4" y="10716"/>
            <a:ext cx="2349468"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24459" y="72008"/>
            <a:ext cx="1817165"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81D21FD8-75C7-42D1-93E3-32B807E2564A}" type="datetime1">
              <a:rPr kumimoji="1" lang="en-US" altLang="ja-JP" smtClean="0"/>
              <a:t>7/31/2023</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2349468" y="6524626"/>
            <a:ext cx="7490949" cy="288925"/>
          </a:xfrm>
        </p:spPr>
        <p:txBody>
          <a:bodyPr/>
          <a:lstStyle/>
          <a:p>
            <a:r>
              <a:rPr kumimoji="1" lang="en-US" altLang="ja-JP"/>
              <a:t>Copyrights 2023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3B7102-FAAE-4DE5-9519-B1A5A9C1DC85}" type="datetime1">
              <a:rPr kumimoji="1" lang="en-US" altLang="ja-JP" smtClean="0"/>
              <a:t>7/31/2023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2349468" y="6524626"/>
            <a:ext cx="7490949" cy="288925"/>
          </a:xfrm>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63084" y="4406901"/>
            <a:ext cx="103632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963084" y="2906713"/>
            <a:ext cx="103632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38D2C343-B19A-4C12-8356-711CB5C23DB2}" type="datetime1">
              <a:rPr kumimoji="1" lang="en-US" altLang="ja-JP" smtClean="0"/>
              <a:t>7/31/2023</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2349468" y="6524626"/>
            <a:ext cx="7490949" cy="288925"/>
          </a:xfrm>
        </p:spPr>
        <p:txBody>
          <a:bodyPr/>
          <a:lstStyle/>
          <a:p>
            <a:r>
              <a:rPr kumimoji="1" lang="en-US" altLang="ja-JP"/>
              <a:t>Copyrights 2023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624417" y="1628776"/>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1661F489-C459-45DC-8024-4111CACC250C}" type="datetime1">
              <a:rPr kumimoji="1" lang="en-US" altLang="ja-JP" smtClean="0"/>
              <a:t>7/31/2023</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6279819" y="1628800"/>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2349468" y="6524626"/>
            <a:ext cx="7490949" cy="288925"/>
          </a:xfrm>
        </p:spPr>
        <p:txBody>
          <a:bodyPr/>
          <a:lstStyle/>
          <a:p>
            <a:r>
              <a:rPr kumimoji="1" lang="en-US" altLang="ja-JP"/>
              <a:t>Copyrights 2023 CE-UIT.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239185" y="84139"/>
            <a:ext cx="10644716" cy="1296987"/>
          </a:xfrm>
          <a:prstGeom prst="rect">
            <a:avLst/>
          </a:prstGeom>
          <a:noFill/>
        </p:spPr>
      </p:pic>
      <p:sp>
        <p:nvSpPr>
          <p:cNvPr id="1066" name="Rectangle 42"/>
          <p:cNvSpPr>
            <a:spLocks noChangeArrowheads="1"/>
          </p:cNvSpPr>
          <p:nvPr/>
        </p:nvSpPr>
        <p:spPr bwMode="auto">
          <a:xfrm>
            <a:off x="1" y="44450"/>
            <a:ext cx="11521017" cy="1296988"/>
          </a:xfrm>
          <a:prstGeom prst="rect">
            <a:avLst/>
          </a:prstGeom>
          <a:solidFill>
            <a:schemeClr val="bg1">
              <a:alpha val="60001"/>
            </a:schemeClr>
          </a:solidFill>
          <a:ln w="9525">
            <a:noFill/>
            <a:miter lim="800000"/>
            <a:headEnd/>
            <a:tailEnd/>
          </a:ln>
          <a:effectLst/>
        </p:spPr>
        <p:txBody>
          <a:bodyPr wrap="none" anchor="ctr"/>
          <a:lstStyle/>
          <a:p>
            <a:endParaRPr lang="ja-JP" altLang="en-US" sz="1800">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775885" y="287338"/>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335360" y="1412776"/>
            <a:ext cx="1152128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335360" y="6525344"/>
            <a:ext cx="28448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FB01D271-9E20-49ED-8006-173AF3800E80}" type="datetime1">
              <a:rPr kumimoji="1" lang="en-US" altLang="ja-JP" smtClean="0"/>
              <a:t>7/31/2023</a:t>
            </a:fld>
            <a:endParaRPr kumimoji="1" lang="ja-JP" altLang="en-US"/>
          </a:p>
        </p:txBody>
      </p:sp>
      <p:sp>
        <p:nvSpPr>
          <p:cNvPr id="1029" name="Rectangle 5"/>
          <p:cNvSpPr>
            <a:spLocks noGrp="1" noChangeArrowheads="1"/>
          </p:cNvSpPr>
          <p:nvPr>
            <p:ph type="ftr" sz="quarter" idx="3"/>
          </p:nvPr>
        </p:nvSpPr>
        <p:spPr bwMode="auto">
          <a:xfrm>
            <a:off x="2349468" y="6524626"/>
            <a:ext cx="7490949"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2023 CE-UIT. All Rights Reserved.</a:t>
            </a:r>
            <a:endParaRPr kumimoji="1" lang="ja-JP" altLang="en-US" dirty="0"/>
          </a:p>
        </p:txBody>
      </p:sp>
      <p:sp>
        <p:nvSpPr>
          <p:cNvPr id="1030" name="Rectangle 6"/>
          <p:cNvSpPr>
            <a:spLocks noGrp="1" noChangeArrowheads="1"/>
          </p:cNvSpPr>
          <p:nvPr>
            <p:ph type="sldNum" sz="quarter" idx="4"/>
          </p:nvPr>
        </p:nvSpPr>
        <p:spPr bwMode="auto">
          <a:xfrm>
            <a:off x="9519840" y="6524626"/>
            <a:ext cx="23368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92617" y="1123680"/>
            <a:ext cx="11328400" cy="0"/>
          </a:xfrm>
          <a:prstGeom prst="line">
            <a:avLst/>
          </a:prstGeom>
          <a:noFill/>
          <a:ln w="9525">
            <a:solidFill>
              <a:srgbClr val="3366CC"/>
            </a:solidFill>
            <a:round/>
            <a:headEnd/>
            <a:tailEnd/>
          </a:ln>
          <a:effectLst/>
        </p:spPr>
        <p:txBody>
          <a:bodyPr/>
          <a:lstStyle/>
          <a:p>
            <a:endParaRPr lang="ja-JP" altLang="en-US" sz="1800"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3339" y="1593"/>
            <a:ext cx="1488676"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981200" y="2133601"/>
            <a:ext cx="8077200" cy="1470025"/>
          </a:xfrm>
        </p:spPr>
        <p:txBody>
          <a:bodyPr/>
          <a:lstStyle/>
          <a:p>
            <a:r>
              <a:rPr lang="en-US" altLang="ja-JP" sz="4400" b="1"/>
              <a:t>HỆ ĐIỀU HÀNH</a:t>
            </a:r>
            <a:br>
              <a:rPr lang="en-US" altLang="ja-JP" sz="4400" b="1"/>
            </a:br>
            <a:r>
              <a:rPr lang="en-US" altLang="ja-JP" sz="4400" b="1"/>
              <a:t>Chương 9  </a:t>
            </a:r>
            <a:br>
              <a:rPr lang="en-US" altLang="ja-JP" sz="4400" b="1"/>
            </a:br>
            <a:r>
              <a:rPr lang="en-US" altLang="ja-JP" sz="4400" b="1"/>
              <a:t>Hệ điều hành Linux và </a:t>
            </a:r>
            <a:br>
              <a:rPr lang="en-US" altLang="ja-JP" sz="4400" b="1"/>
            </a:br>
            <a:r>
              <a:rPr lang="en-US" altLang="ja-JP" sz="4400" b="1"/>
              <a:t>hệ điều hành Windows</a:t>
            </a:r>
            <a:br>
              <a:rPr lang="en-US" altLang="ja-JP" sz="4400" b="1" dirty="0"/>
            </a:br>
            <a:endParaRPr kumimoji="1" lang="ja-JP" altLang="en-US" dirty="0"/>
          </a:p>
        </p:txBody>
      </p:sp>
      <p:sp>
        <p:nvSpPr>
          <p:cNvPr id="3" name="サブタイトル 2"/>
          <p:cNvSpPr>
            <a:spLocks noGrp="1"/>
          </p:cNvSpPr>
          <p:nvPr>
            <p:ph type="subTitle" idx="1"/>
          </p:nvPr>
        </p:nvSpPr>
        <p:spPr/>
        <p:txBody>
          <a:bodyPr/>
          <a:lstStyle/>
          <a:p>
            <a:r>
              <a:rPr lang="en-US" altLang="ja-JP"/>
              <a:t> </a:t>
            </a:r>
            <a:fld id="{67C42973-AEBE-41D8-BCE6-DAA34DB35AB1}" type="datetime1">
              <a:rPr lang="en-US" altLang="ja-JP" smtClean="0"/>
              <a:t>7/31/2023</a:t>
            </a:fld>
            <a:endParaRPr lang="en-US" altLang="ja-JP" dirty="0"/>
          </a:p>
        </p:txBody>
      </p:sp>
      <p:sp>
        <p:nvSpPr>
          <p:cNvPr id="4" name="日付プレースホルダ 3"/>
          <p:cNvSpPr>
            <a:spLocks noGrp="1"/>
          </p:cNvSpPr>
          <p:nvPr>
            <p:ph type="dt" sz="half" idx="10"/>
          </p:nvPr>
        </p:nvSpPr>
        <p:spPr>
          <a:xfrm>
            <a:off x="457200" y="6380882"/>
            <a:ext cx="2133600" cy="288206"/>
          </a:xfrm>
        </p:spPr>
        <p:txBody>
          <a:bodyPr/>
          <a:lstStyle/>
          <a:p>
            <a:fld id="{00718203-F704-422E-99AD-14980D98954A}" type="datetime1">
              <a:rPr kumimoji="1" lang="en-US" altLang="ja-JP" smtClean="0"/>
              <a:t>7/31/2023</a:t>
            </a:fld>
            <a:endParaRPr kumimoji="1" lang="ja-JP"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2023 CE-UIT. All Rights Reserved.</a:t>
            </a:r>
            <a:endParaRPr kumimoji="1" lang="ja-JP" altLang="en-US" dirty="0"/>
          </a:p>
        </p:txBody>
      </p:sp>
      <p:sp>
        <p:nvSpPr>
          <p:cNvPr id="6" name="スライド番号プレースホルダ 5"/>
          <p:cNvSpPr>
            <a:spLocks noGrp="1"/>
          </p:cNvSpPr>
          <p:nvPr>
            <p:ph type="sldNum" sz="quarter" idx="12"/>
          </p:nvPr>
        </p:nvSpPr>
        <p:spPr>
          <a:xfrm>
            <a:off x="9982200" y="6372120"/>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F430-4834-4C99-A3BE-6E9121793DEB}"/>
              </a:ext>
            </a:extLst>
          </p:cNvPr>
          <p:cNvSpPr>
            <a:spLocks noGrp="1"/>
          </p:cNvSpPr>
          <p:nvPr>
            <p:ph type="title"/>
          </p:nvPr>
        </p:nvSpPr>
        <p:spPr/>
        <p:txBody>
          <a:bodyPr/>
          <a:lstStyle/>
          <a:p>
            <a:r>
              <a:rPr lang="en-US"/>
              <a:t>Hệ thống Linux</a:t>
            </a:r>
          </a:p>
        </p:txBody>
      </p:sp>
      <p:sp>
        <p:nvSpPr>
          <p:cNvPr id="3" name="Content Placeholder 2">
            <a:extLst>
              <a:ext uri="{FF2B5EF4-FFF2-40B4-BE49-F238E27FC236}">
                <a16:creationId xmlns:a16="http://schemas.microsoft.com/office/drawing/2014/main" id="{2F1CDCCC-7073-4731-936D-784D13C7F435}"/>
              </a:ext>
            </a:extLst>
          </p:cNvPr>
          <p:cNvSpPr>
            <a:spLocks noGrp="1"/>
          </p:cNvSpPr>
          <p:nvPr>
            <p:ph idx="1"/>
          </p:nvPr>
        </p:nvSpPr>
        <p:spPr/>
        <p:txBody>
          <a:bodyPr/>
          <a:lstStyle/>
          <a:p>
            <a:r>
              <a:rPr lang="en-US" altLang="en-US" dirty="0" err="1"/>
              <a:t>Các</a:t>
            </a:r>
            <a:r>
              <a:rPr lang="en-US" altLang="en-US" dirty="0"/>
              <a:t> </a:t>
            </a:r>
            <a:r>
              <a:rPr lang="en-US" altLang="en-US" dirty="0" err="1"/>
              <a:t>phần</a:t>
            </a:r>
            <a:r>
              <a:rPr lang="en-US" altLang="en-US" dirty="0"/>
              <a:t> </a:t>
            </a:r>
            <a:r>
              <a:rPr lang="en-US" altLang="en-US" dirty="0" err="1"/>
              <a:t>mềm</a:t>
            </a:r>
            <a:r>
              <a:rPr lang="en-US" altLang="en-US" dirty="0"/>
              <a:t> </a:t>
            </a:r>
            <a:r>
              <a:rPr lang="en-US" altLang="en-US" dirty="0" err="1"/>
              <a:t>tạo</a:t>
            </a:r>
            <a:r>
              <a:rPr lang="en-US" altLang="en-US" dirty="0"/>
              <a:t> </a:t>
            </a:r>
            <a:r>
              <a:rPr lang="en-US" altLang="en-US" dirty="0" err="1"/>
              <a:t>nên</a:t>
            </a:r>
            <a:r>
              <a:rPr lang="en-US" altLang="en-US" dirty="0"/>
              <a:t> </a:t>
            </a:r>
            <a:r>
              <a:rPr lang="en-US" altLang="en-US" dirty="0" err="1"/>
              <a:t>hệ</a:t>
            </a:r>
            <a:r>
              <a:rPr lang="en-US" altLang="en-US" dirty="0"/>
              <a:t> </a:t>
            </a:r>
            <a:r>
              <a:rPr lang="en-US" altLang="en-US" dirty="0" err="1"/>
              <a:t>thống</a:t>
            </a:r>
            <a:r>
              <a:rPr lang="en-US" altLang="en-US" dirty="0"/>
              <a:t> Linux </a:t>
            </a:r>
            <a:r>
              <a:rPr lang="en-US" altLang="en-US" dirty="0" err="1"/>
              <a:t>thường</a:t>
            </a:r>
            <a:r>
              <a:rPr lang="en-US" altLang="en-US" dirty="0"/>
              <a:t> </a:t>
            </a:r>
            <a:r>
              <a:rPr lang="en-US" altLang="en-US" dirty="0" err="1"/>
              <a:t>không</a:t>
            </a:r>
            <a:r>
              <a:rPr lang="en-US" altLang="en-US" dirty="0"/>
              <a:t> </a:t>
            </a:r>
            <a:r>
              <a:rPr lang="en-US" altLang="en-US" dirty="0" err="1"/>
              <a:t>chỉ</a:t>
            </a:r>
            <a:r>
              <a:rPr lang="en-US" altLang="en-US" dirty="0"/>
              <a:t> </a:t>
            </a:r>
            <a:r>
              <a:rPr lang="en-US" altLang="en-US" dirty="0" err="1"/>
              <a:t>dành</a:t>
            </a:r>
            <a:r>
              <a:rPr lang="en-US" altLang="en-US" dirty="0"/>
              <a:t> </a:t>
            </a:r>
            <a:r>
              <a:rPr lang="en-US" altLang="en-US" dirty="0" err="1"/>
              <a:t>riêng</a:t>
            </a:r>
            <a:r>
              <a:rPr lang="en-US" altLang="en-US" dirty="0"/>
              <a:t> </a:t>
            </a:r>
            <a:r>
              <a:rPr lang="en-US" altLang="en-US" dirty="0" err="1"/>
              <a:t>cho</a:t>
            </a:r>
            <a:r>
              <a:rPr lang="en-US" altLang="en-US" dirty="0"/>
              <a:t> Linux </a:t>
            </a:r>
            <a:r>
              <a:rPr lang="en-US" altLang="en-US" dirty="0" err="1"/>
              <a:t>mà</a:t>
            </a:r>
            <a:r>
              <a:rPr lang="en-US" altLang="en-US" dirty="0"/>
              <a:t> </a:t>
            </a:r>
            <a:r>
              <a:rPr lang="en-US" altLang="en-US" dirty="0" err="1"/>
              <a:t>còn</a:t>
            </a:r>
            <a:r>
              <a:rPr lang="en-US" altLang="en-US" dirty="0"/>
              <a:t> </a:t>
            </a:r>
            <a:r>
              <a:rPr lang="en-US" altLang="en-US" dirty="0" err="1"/>
              <a:t>được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trên</a:t>
            </a:r>
            <a:r>
              <a:rPr lang="en-US" altLang="en-US" dirty="0"/>
              <a:t> </a:t>
            </a:r>
            <a:r>
              <a:rPr lang="en-US" altLang="en-US" dirty="0" err="1"/>
              <a:t>nhiều</a:t>
            </a:r>
            <a:r>
              <a:rPr lang="en-US" altLang="en-US" dirty="0"/>
              <a:t> </a:t>
            </a: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a:t>
            </a:r>
            <a:r>
              <a:rPr lang="en-US" altLang="en-US" dirty="0" err="1"/>
              <a:t>dựa</a:t>
            </a:r>
            <a:r>
              <a:rPr lang="en-US" altLang="en-US" dirty="0"/>
              <a:t> </a:t>
            </a:r>
            <a:r>
              <a:rPr lang="en-US" altLang="en-US" dirty="0" err="1"/>
              <a:t>trên</a:t>
            </a:r>
            <a:r>
              <a:rPr lang="en-US" altLang="en-US" dirty="0"/>
              <a:t> UNIX </a:t>
            </a:r>
            <a:r>
              <a:rPr lang="en-US" altLang="en-US" dirty="0" err="1"/>
              <a:t>khác</a:t>
            </a:r>
            <a:r>
              <a:rPr lang="en-US" altLang="en-US" dirty="0"/>
              <a:t> </a:t>
            </a:r>
          </a:p>
          <a:p>
            <a:pPr lvl="1"/>
            <a:r>
              <a:rPr lang="en-US" altLang="en-US" dirty="0"/>
              <a:t>Linux </a:t>
            </a:r>
            <a:r>
              <a:rPr lang="en-US" altLang="en-US" dirty="0" err="1"/>
              <a:t>sử</a:t>
            </a:r>
            <a:r>
              <a:rPr lang="en-US" altLang="en-US" dirty="0"/>
              <a:t> </a:t>
            </a:r>
            <a:r>
              <a:rPr lang="en-US" altLang="en-US" dirty="0" err="1"/>
              <a:t>dụng</a:t>
            </a:r>
            <a:r>
              <a:rPr lang="en-US" altLang="en-US" dirty="0"/>
              <a:t> </a:t>
            </a:r>
            <a:r>
              <a:rPr lang="en-US" altLang="en-US" dirty="0" err="1"/>
              <a:t>nhiều</a:t>
            </a:r>
            <a:r>
              <a:rPr lang="en-US" altLang="en-US" dirty="0"/>
              <a:t> </a:t>
            </a:r>
            <a:r>
              <a:rPr lang="en-US" altLang="en-US" dirty="0" err="1"/>
              <a:t>công</a:t>
            </a:r>
            <a:r>
              <a:rPr lang="en-US" altLang="en-US" dirty="0"/>
              <a:t> </a:t>
            </a:r>
            <a:r>
              <a:rPr lang="en-US" altLang="en-US" dirty="0" err="1"/>
              <a:t>cụ</a:t>
            </a:r>
            <a:r>
              <a:rPr lang="en-US" altLang="en-US" dirty="0"/>
              <a:t> đ</a:t>
            </a:r>
            <a:r>
              <a:rPr lang="vi-VN" altLang="en-US" dirty="0"/>
              <a:t>ư</a:t>
            </a:r>
            <a:r>
              <a:rPr lang="en-US" altLang="en-US" dirty="0" err="1"/>
              <a:t>ợc</a:t>
            </a:r>
            <a:r>
              <a:rPr lang="en-US" altLang="en-US" dirty="0"/>
              <a:t> </a:t>
            </a:r>
            <a:r>
              <a:rPr lang="en-US" altLang="en-US" dirty="0" err="1"/>
              <a:t>phát</a:t>
            </a:r>
            <a:r>
              <a:rPr lang="en-US" altLang="en-US" dirty="0"/>
              <a:t> </a:t>
            </a:r>
            <a:r>
              <a:rPr lang="en-US" altLang="en-US" dirty="0" err="1"/>
              <a:t>triển</a:t>
            </a:r>
            <a:r>
              <a:rPr lang="en-US" altLang="en-US" dirty="0"/>
              <a:t> </a:t>
            </a:r>
            <a:r>
              <a:rPr lang="en-US" altLang="en-US" dirty="0" err="1"/>
              <a:t>bởi</a:t>
            </a:r>
            <a:r>
              <a:rPr lang="en-US" altLang="en-US" dirty="0"/>
              <a:t> </a:t>
            </a:r>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Berkeley </a:t>
            </a:r>
            <a:r>
              <a:rPr lang="en-US" altLang="ja-JP" dirty="0"/>
              <a:t>BSD, MIT</a:t>
            </a:r>
            <a:r>
              <a:rPr lang="ja-JP" altLang="en-US" dirty="0"/>
              <a:t>’</a:t>
            </a:r>
            <a:r>
              <a:rPr lang="en-US" altLang="ja-JP" dirty="0"/>
              <a:t>s X  Window System </a:t>
            </a:r>
            <a:r>
              <a:rPr lang="en-US" altLang="ja-JP" dirty="0" err="1"/>
              <a:t>và</a:t>
            </a:r>
            <a:r>
              <a:rPr lang="en-US" altLang="ja-JP" dirty="0"/>
              <a:t> </a:t>
            </a:r>
            <a:r>
              <a:rPr lang="en-US" altLang="ja-JP" dirty="0" err="1"/>
              <a:t>dự</a:t>
            </a:r>
            <a:r>
              <a:rPr lang="en-US" altLang="ja-JP" dirty="0"/>
              <a:t> </a:t>
            </a:r>
            <a:r>
              <a:rPr lang="en-US" altLang="ja-JP" dirty="0" err="1"/>
              <a:t>án</a:t>
            </a:r>
            <a:r>
              <a:rPr lang="en-US" altLang="ja-JP" dirty="0"/>
              <a:t> Free Software Foundation's GNU.</a:t>
            </a:r>
          </a:p>
          <a:p>
            <a:r>
              <a:rPr lang="en-US" altLang="ja-JP" dirty="0" err="1"/>
              <a:t>Việc</a:t>
            </a:r>
            <a:r>
              <a:rPr lang="en-US" altLang="ja-JP" dirty="0"/>
              <a:t> </a:t>
            </a:r>
            <a:r>
              <a:rPr lang="en-US" altLang="ja-JP" dirty="0" err="1"/>
              <a:t>sử</a:t>
            </a:r>
            <a:r>
              <a:rPr lang="en-US" altLang="ja-JP" dirty="0"/>
              <a:t> </a:t>
            </a:r>
            <a:r>
              <a:rPr lang="en-US" altLang="ja-JP" dirty="0" err="1"/>
              <a:t>dụng</a:t>
            </a:r>
            <a:r>
              <a:rPr lang="en-US" altLang="ja-JP" dirty="0"/>
              <a:t> </a:t>
            </a:r>
            <a:r>
              <a:rPr lang="en-US" altLang="ja-JP" dirty="0" err="1"/>
              <a:t>chung</a:t>
            </a:r>
            <a:r>
              <a:rPr lang="en-US" altLang="ja-JP" dirty="0"/>
              <a:t> </a:t>
            </a:r>
            <a:r>
              <a:rPr lang="en-US" altLang="ja-JP" dirty="0" err="1"/>
              <a:t>các</a:t>
            </a:r>
            <a:r>
              <a:rPr lang="en-US" altLang="ja-JP" dirty="0"/>
              <a:t> </a:t>
            </a:r>
            <a:r>
              <a:rPr lang="en-US" altLang="ja-JP" dirty="0" err="1"/>
              <a:t>công</a:t>
            </a:r>
            <a:r>
              <a:rPr lang="en-US" altLang="ja-JP" dirty="0"/>
              <a:t> </a:t>
            </a:r>
            <a:r>
              <a:rPr lang="en-US" altLang="ja-JP" dirty="0" err="1"/>
              <a:t>cụ</a:t>
            </a:r>
            <a:r>
              <a:rPr lang="en-US" altLang="ja-JP" dirty="0"/>
              <a:t> </a:t>
            </a:r>
            <a:r>
              <a:rPr lang="en-US" altLang="ja-JP" dirty="0" err="1"/>
              <a:t>này</a:t>
            </a:r>
            <a:r>
              <a:rPr lang="en-US" altLang="ja-JP" dirty="0"/>
              <a:t> </a:t>
            </a:r>
            <a:r>
              <a:rPr lang="en-US" altLang="ja-JP" dirty="0" err="1"/>
              <a:t>diễn</a:t>
            </a:r>
            <a:r>
              <a:rPr lang="en-US" altLang="ja-JP" dirty="0"/>
              <a:t> </a:t>
            </a:r>
            <a:r>
              <a:rPr lang="en-US" altLang="ja-JP" dirty="0" err="1"/>
              <a:t>ra</a:t>
            </a:r>
            <a:r>
              <a:rPr lang="en-US" altLang="ja-JP" dirty="0"/>
              <a:t> </a:t>
            </a:r>
            <a:r>
              <a:rPr lang="en-US" altLang="ja-JP" dirty="0" err="1"/>
              <a:t>theo</a:t>
            </a:r>
            <a:r>
              <a:rPr lang="en-US" altLang="ja-JP" dirty="0"/>
              <a:t> </a:t>
            </a:r>
            <a:r>
              <a:rPr lang="en-US" altLang="ja-JP" dirty="0" err="1"/>
              <a:t>cả</a:t>
            </a:r>
            <a:r>
              <a:rPr lang="en-US" altLang="ja-JP" dirty="0"/>
              <a:t> </a:t>
            </a:r>
            <a:r>
              <a:rPr lang="en-US" altLang="ja-JP" dirty="0" err="1"/>
              <a:t>hai</a:t>
            </a:r>
            <a:r>
              <a:rPr lang="en-US" altLang="ja-JP" dirty="0"/>
              <a:t> </a:t>
            </a:r>
            <a:r>
              <a:rPr lang="en-US" altLang="ja-JP" dirty="0" err="1"/>
              <a:t>hướng</a:t>
            </a:r>
            <a:r>
              <a:rPr lang="en-US" altLang="ja-JP" dirty="0"/>
              <a:t>:</a:t>
            </a:r>
          </a:p>
          <a:p>
            <a:pPr lvl="1"/>
            <a:r>
              <a:rPr lang="en-US" dirty="0"/>
              <a:t>Linux </a:t>
            </a:r>
            <a:r>
              <a:rPr lang="en-US" dirty="0" err="1"/>
              <a:t>sử</a:t>
            </a:r>
            <a:r>
              <a:rPr lang="en-US" dirty="0"/>
              <a:t> </a:t>
            </a:r>
            <a:r>
              <a:rPr lang="en-US" dirty="0" err="1"/>
              <a:t>dụng</a:t>
            </a:r>
            <a:r>
              <a:rPr lang="en-US" dirty="0"/>
              <a:t>, </a:t>
            </a:r>
            <a:r>
              <a:rPr lang="en-US" dirty="0" err="1"/>
              <a:t>đồng</a:t>
            </a:r>
            <a:r>
              <a:rPr lang="en-US" dirty="0"/>
              <a:t> </a:t>
            </a:r>
            <a:r>
              <a:rPr lang="en-US" dirty="0" err="1"/>
              <a:t>thời</a:t>
            </a:r>
            <a:r>
              <a:rPr lang="en-US" dirty="0"/>
              <a:t> </a:t>
            </a:r>
            <a:r>
              <a:rPr lang="en-US" dirty="0" err="1"/>
              <a:t>cải</a:t>
            </a:r>
            <a:r>
              <a:rPr lang="en-US" dirty="0"/>
              <a:t> </a:t>
            </a:r>
            <a:r>
              <a:rPr lang="en-US" dirty="0" err="1"/>
              <a:t>tiến</a:t>
            </a:r>
            <a:r>
              <a:rPr lang="en-US" dirty="0"/>
              <a:t> </a:t>
            </a:r>
            <a:r>
              <a:rPr lang="en-US" dirty="0" err="1"/>
              <a:t>công</a:t>
            </a:r>
            <a:r>
              <a:rPr lang="en-US" dirty="0"/>
              <a:t> </a:t>
            </a:r>
            <a:r>
              <a:rPr lang="en-US" dirty="0" err="1"/>
              <a:t>cụ</a:t>
            </a:r>
            <a:r>
              <a:rPr lang="en-US" dirty="0"/>
              <a:t> </a:t>
            </a:r>
            <a:r>
              <a:rPr lang="en-US" dirty="0" err="1"/>
              <a:t>đó</a:t>
            </a:r>
            <a:endParaRPr lang="en-US" dirty="0"/>
          </a:p>
          <a:p>
            <a:pPr lvl="2"/>
            <a:r>
              <a:rPr lang="en-US" altLang="ja-JP" dirty="0" err="1"/>
              <a:t>Hệ</a:t>
            </a:r>
            <a:r>
              <a:rPr lang="en-US" altLang="ja-JP" dirty="0"/>
              <a:t> </a:t>
            </a:r>
            <a:r>
              <a:rPr lang="en-US" altLang="ja-JP" dirty="0" err="1"/>
              <a:t>thống</a:t>
            </a:r>
            <a:r>
              <a:rPr lang="en-US" altLang="ja-JP" dirty="0"/>
              <a:t> </a:t>
            </a:r>
            <a:r>
              <a:rPr lang="en-US" altLang="ja-JP" dirty="0" err="1"/>
              <a:t>th</a:t>
            </a:r>
            <a:r>
              <a:rPr lang="vi-VN" altLang="ja-JP" dirty="0"/>
              <a:t>ư</a:t>
            </a:r>
            <a:r>
              <a:rPr lang="en-US" altLang="ja-JP" dirty="0"/>
              <a:t> </a:t>
            </a:r>
            <a:r>
              <a:rPr lang="en-US" altLang="ja-JP" dirty="0" err="1"/>
              <a:t>viện</a:t>
            </a:r>
            <a:r>
              <a:rPr lang="en-US" altLang="ja-JP" dirty="0"/>
              <a:t> </a:t>
            </a:r>
            <a:r>
              <a:rPr lang="en-US" altLang="ja-JP" dirty="0" err="1"/>
              <a:t>chính</a:t>
            </a:r>
            <a:r>
              <a:rPr lang="en-US" altLang="ja-JP" dirty="0"/>
              <a:t> </a:t>
            </a:r>
            <a:r>
              <a:rPr lang="en-US" altLang="ja-JP" dirty="0" err="1"/>
              <a:t>của</a:t>
            </a:r>
            <a:r>
              <a:rPr lang="en-US" altLang="ja-JP" dirty="0"/>
              <a:t> Linux đ</a:t>
            </a:r>
            <a:r>
              <a:rPr lang="vi-VN" altLang="ja-JP" dirty="0"/>
              <a:t>ư</a:t>
            </a:r>
            <a:r>
              <a:rPr lang="en-US" altLang="ja-JP" dirty="0" err="1"/>
              <a:t>ợc</a:t>
            </a:r>
            <a:r>
              <a:rPr lang="en-US" altLang="ja-JP" dirty="0"/>
              <a:t> </a:t>
            </a:r>
            <a:r>
              <a:rPr lang="en-US" altLang="ja-JP" dirty="0" err="1"/>
              <a:t>bắt</a:t>
            </a:r>
            <a:r>
              <a:rPr lang="en-US" altLang="ja-JP" dirty="0"/>
              <a:t> </a:t>
            </a:r>
            <a:r>
              <a:rPr lang="en-US" altLang="ja-JP" dirty="0" err="1"/>
              <a:t>đầu</a:t>
            </a:r>
            <a:r>
              <a:rPr lang="en-US" altLang="ja-JP" dirty="0"/>
              <a:t> </a:t>
            </a:r>
            <a:r>
              <a:rPr lang="en-US" altLang="ja-JP" dirty="0" err="1"/>
              <a:t>từ</a:t>
            </a:r>
            <a:r>
              <a:rPr lang="en-US" altLang="ja-JP" dirty="0"/>
              <a:t> </a:t>
            </a:r>
            <a:r>
              <a:rPr lang="en-US" altLang="ja-JP" dirty="0" err="1"/>
              <a:t>dự</a:t>
            </a:r>
            <a:r>
              <a:rPr lang="en-US" altLang="ja-JP" dirty="0"/>
              <a:t> </a:t>
            </a:r>
            <a:r>
              <a:rPr lang="en-US" altLang="ja-JP" dirty="0" err="1"/>
              <a:t>án</a:t>
            </a:r>
            <a:r>
              <a:rPr lang="en-US" altLang="ja-JP" dirty="0"/>
              <a:t> GNU </a:t>
            </a:r>
            <a:r>
              <a:rPr lang="en-US" altLang="ja-JP" dirty="0" err="1"/>
              <a:t>với</a:t>
            </a:r>
            <a:r>
              <a:rPr lang="en-US" altLang="ja-JP" dirty="0"/>
              <a:t> </a:t>
            </a:r>
            <a:r>
              <a:rPr lang="en-US" altLang="ja-JP" dirty="0" err="1"/>
              <a:t>nhiều</a:t>
            </a:r>
            <a:r>
              <a:rPr lang="en-US" altLang="ja-JP" dirty="0"/>
              <a:t> </a:t>
            </a:r>
            <a:r>
              <a:rPr lang="en-US" altLang="ja-JP" dirty="0" err="1"/>
              <a:t>cải</a:t>
            </a:r>
            <a:r>
              <a:rPr lang="en-US" altLang="ja-JP" dirty="0"/>
              <a:t> </a:t>
            </a:r>
            <a:r>
              <a:rPr lang="en-US" altLang="ja-JP" dirty="0" err="1"/>
              <a:t>tiến</a:t>
            </a:r>
            <a:r>
              <a:rPr lang="en-US" altLang="ja-JP" dirty="0"/>
              <a:t> đ</a:t>
            </a:r>
            <a:r>
              <a:rPr lang="vi-VN" altLang="ja-JP" dirty="0"/>
              <a:t>ư</a:t>
            </a:r>
            <a:r>
              <a:rPr lang="en-US" altLang="ja-JP" dirty="0" err="1"/>
              <a:t>ợc</a:t>
            </a:r>
            <a:r>
              <a:rPr lang="en-US" altLang="ja-JP" dirty="0"/>
              <a:t> </a:t>
            </a:r>
            <a:r>
              <a:rPr lang="en-US" altLang="ja-JP" dirty="0" err="1"/>
              <a:t>thực</a:t>
            </a:r>
            <a:r>
              <a:rPr lang="en-US" altLang="ja-JP" dirty="0"/>
              <a:t> </a:t>
            </a:r>
            <a:r>
              <a:rPr lang="en-US" altLang="ja-JP" dirty="0" err="1"/>
              <a:t>hiện</a:t>
            </a:r>
            <a:r>
              <a:rPr lang="en-US" altLang="ja-JP" dirty="0"/>
              <a:t> </a:t>
            </a:r>
            <a:r>
              <a:rPr lang="en-US" altLang="ja-JP" dirty="0" err="1"/>
              <a:t>bởi</a:t>
            </a:r>
            <a:r>
              <a:rPr lang="en-US" altLang="ja-JP" dirty="0"/>
              <a:t> </a:t>
            </a:r>
            <a:r>
              <a:rPr lang="en-US" altLang="ja-JP" dirty="0" err="1"/>
              <a:t>cộng</a:t>
            </a:r>
            <a:r>
              <a:rPr lang="en-US" altLang="ja-JP" dirty="0"/>
              <a:t> </a:t>
            </a:r>
            <a:r>
              <a:rPr lang="en-US" altLang="ja-JP" dirty="0" err="1"/>
              <a:t>đồng</a:t>
            </a:r>
            <a:r>
              <a:rPr lang="en-US" altLang="ja-JP" dirty="0"/>
              <a:t> Linux. </a:t>
            </a:r>
          </a:p>
          <a:p>
            <a:pPr lvl="1"/>
            <a:r>
              <a:rPr lang="en-US" dirty="0" err="1"/>
              <a:t>Các</a:t>
            </a:r>
            <a:r>
              <a:rPr lang="en-US" dirty="0"/>
              <a:t> </a:t>
            </a:r>
            <a:r>
              <a:rPr lang="en-US" dirty="0" err="1"/>
              <a:t>dự</a:t>
            </a:r>
            <a:r>
              <a:rPr lang="en-US" dirty="0"/>
              <a:t> </a:t>
            </a:r>
            <a:r>
              <a:rPr lang="en-US" dirty="0" err="1"/>
              <a:t>án</a:t>
            </a:r>
            <a:r>
              <a:rPr lang="en-US" dirty="0"/>
              <a:t> </a:t>
            </a:r>
            <a:r>
              <a:rPr lang="en-US" dirty="0" err="1"/>
              <a:t>khác</a:t>
            </a:r>
            <a:r>
              <a:rPr lang="en-US" dirty="0"/>
              <a:t> </a:t>
            </a:r>
            <a:r>
              <a:rPr lang="en-US" dirty="0" err="1"/>
              <a:t>sử</a:t>
            </a:r>
            <a:r>
              <a:rPr lang="en-US" dirty="0"/>
              <a:t> </a:t>
            </a:r>
            <a:r>
              <a:rPr lang="en-US" dirty="0" err="1"/>
              <a:t>dụng</a:t>
            </a:r>
            <a:r>
              <a:rPr lang="en-US" dirty="0"/>
              <a:t> </a:t>
            </a:r>
            <a:r>
              <a:rPr lang="en-US" dirty="0" err="1"/>
              <a:t>lại</a:t>
            </a:r>
            <a:r>
              <a:rPr lang="en-US" dirty="0"/>
              <a:t> </a:t>
            </a:r>
            <a:r>
              <a:rPr lang="en-US" dirty="0" err="1"/>
              <a:t>công</a:t>
            </a:r>
            <a:r>
              <a:rPr lang="en-US" dirty="0"/>
              <a:t> </a:t>
            </a:r>
            <a:r>
              <a:rPr lang="en-US" dirty="0" err="1"/>
              <a:t>cụ</a:t>
            </a:r>
            <a:r>
              <a:rPr lang="en-US" dirty="0"/>
              <a:t> </a:t>
            </a:r>
            <a:r>
              <a:rPr lang="en-US" dirty="0" err="1"/>
              <a:t>được</a:t>
            </a:r>
            <a:r>
              <a:rPr lang="en-US" dirty="0"/>
              <a:t> </a:t>
            </a:r>
            <a:r>
              <a:rPr lang="en-US" dirty="0" err="1"/>
              <a:t>xây</a:t>
            </a:r>
            <a:r>
              <a:rPr lang="en-US" dirty="0"/>
              <a:t> </a:t>
            </a:r>
            <a:r>
              <a:rPr lang="en-US" dirty="0" err="1"/>
              <a:t>dựng</a:t>
            </a:r>
            <a:r>
              <a:rPr lang="en-US" dirty="0"/>
              <a:t>/</a:t>
            </a:r>
            <a:r>
              <a:rPr lang="en-US" dirty="0" err="1"/>
              <a:t>cải</a:t>
            </a:r>
            <a:r>
              <a:rPr lang="en-US" dirty="0"/>
              <a:t> </a:t>
            </a:r>
            <a:r>
              <a:rPr lang="en-US" dirty="0" err="1"/>
              <a:t>tiến</a:t>
            </a:r>
            <a:r>
              <a:rPr lang="en-US" dirty="0"/>
              <a:t> </a:t>
            </a:r>
            <a:r>
              <a:rPr lang="en-US" dirty="0" err="1"/>
              <a:t>bởi</a:t>
            </a:r>
            <a:r>
              <a:rPr lang="en-US" dirty="0"/>
              <a:t> </a:t>
            </a:r>
            <a:r>
              <a:rPr lang="en-US" dirty="0" err="1"/>
              <a:t>cộng</a:t>
            </a:r>
            <a:r>
              <a:rPr lang="en-US" dirty="0"/>
              <a:t> </a:t>
            </a:r>
            <a:r>
              <a:rPr lang="en-US" dirty="0" err="1"/>
              <a:t>đồng</a:t>
            </a:r>
            <a:r>
              <a:rPr lang="en-US" dirty="0"/>
              <a:t> Linux</a:t>
            </a:r>
          </a:p>
          <a:p>
            <a:pPr lvl="2"/>
            <a:r>
              <a:rPr lang="en-US" altLang="ja-JP" dirty="0" err="1"/>
              <a:t>Các</a:t>
            </a:r>
            <a:r>
              <a:rPr lang="en-US" altLang="ja-JP" dirty="0"/>
              <a:t> </a:t>
            </a:r>
            <a:r>
              <a:rPr lang="en-US" altLang="ja-JP" dirty="0" err="1"/>
              <a:t>công</a:t>
            </a:r>
            <a:r>
              <a:rPr lang="en-US" altLang="ja-JP" dirty="0"/>
              <a:t> </a:t>
            </a:r>
            <a:r>
              <a:rPr lang="en-US" altLang="ja-JP" dirty="0" err="1"/>
              <a:t>cụ</a:t>
            </a:r>
            <a:r>
              <a:rPr lang="en-US" altLang="ja-JP" dirty="0"/>
              <a:t> </a:t>
            </a:r>
            <a:r>
              <a:rPr lang="en-US" altLang="ja-JP" dirty="0" err="1"/>
              <a:t>quản</a:t>
            </a:r>
            <a:r>
              <a:rPr lang="en-US" altLang="ja-JP" dirty="0"/>
              <a:t> </a:t>
            </a:r>
            <a:r>
              <a:rPr lang="en-US" altLang="ja-JP" dirty="0" err="1"/>
              <a:t>lý</a:t>
            </a:r>
            <a:r>
              <a:rPr lang="en-US" altLang="ja-JP" dirty="0"/>
              <a:t> </a:t>
            </a:r>
            <a:r>
              <a:rPr lang="en-US" altLang="ja-JP" dirty="0" err="1"/>
              <a:t>mạng</a:t>
            </a:r>
            <a:r>
              <a:rPr lang="en-US" altLang="ja-JP" dirty="0"/>
              <a:t> </a:t>
            </a:r>
            <a:r>
              <a:rPr lang="en-US" altLang="ja-JP" dirty="0" err="1"/>
              <a:t>trên</a:t>
            </a:r>
            <a:r>
              <a:rPr lang="en-US" altLang="ja-JP" dirty="0"/>
              <a:t> Linux đ</a:t>
            </a:r>
            <a:r>
              <a:rPr lang="vi-VN" altLang="ja-JP" dirty="0"/>
              <a:t>ư</a:t>
            </a:r>
            <a:r>
              <a:rPr lang="en-US" altLang="ja-JP" dirty="0" err="1"/>
              <a:t>ợc</a:t>
            </a:r>
            <a:r>
              <a:rPr lang="en-US" altLang="ja-JP" dirty="0"/>
              <a:t> </a:t>
            </a:r>
            <a:r>
              <a:rPr lang="en-US" altLang="ja-JP" dirty="0" err="1"/>
              <a:t>kế</a:t>
            </a:r>
            <a:r>
              <a:rPr lang="en-US" altLang="ja-JP" dirty="0"/>
              <a:t> </a:t>
            </a:r>
            <a:r>
              <a:rPr lang="en-US" altLang="ja-JP" dirty="0" err="1"/>
              <a:t>thừa</a:t>
            </a:r>
            <a:r>
              <a:rPr lang="en-US" altLang="ja-JP" dirty="0"/>
              <a:t> </a:t>
            </a:r>
            <a:r>
              <a:rPr lang="en-US" altLang="ja-JP" dirty="0" err="1"/>
              <a:t>từ</a:t>
            </a:r>
            <a:r>
              <a:rPr lang="en-US" altLang="ja-JP" dirty="0"/>
              <a:t> 4.3BSD, </a:t>
            </a:r>
            <a:r>
              <a:rPr lang="en-US" altLang="ja-JP" dirty="0" err="1"/>
              <a:t>nhưng</a:t>
            </a:r>
            <a:r>
              <a:rPr lang="en-US" altLang="ja-JP" dirty="0"/>
              <a:t> </a:t>
            </a:r>
            <a:r>
              <a:rPr lang="en-US" altLang="ja-JP" dirty="0" err="1"/>
              <a:t>các</a:t>
            </a:r>
            <a:r>
              <a:rPr lang="en-US" altLang="ja-JP" dirty="0"/>
              <a:t> </a:t>
            </a:r>
            <a:r>
              <a:rPr lang="en-US" altLang="ja-JP" dirty="0" err="1"/>
              <a:t>hệ</a:t>
            </a:r>
            <a:r>
              <a:rPr lang="en-US" altLang="ja-JP" dirty="0"/>
              <a:t> </a:t>
            </a:r>
            <a:r>
              <a:rPr lang="en-US" altLang="ja-JP" dirty="0" err="1"/>
              <a:t>điều</a:t>
            </a:r>
            <a:r>
              <a:rPr lang="en-US" altLang="ja-JP" dirty="0"/>
              <a:t> </a:t>
            </a:r>
            <a:r>
              <a:rPr lang="en-US" altLang="ja-JP" dirty="0" err="1"/>
              <a:t>hành</a:t>
            </a:r>
            <a:r>
              <a:rPr lang="en-US" altLang="ja-JP" dirty="0"/>
              <a:t> </a:t>
            </a:r>
            <a:r>
              <a:rPr lang="en-US" altLang="ja-JP" dirty="0" err="1"/>
              <a:t>dựa</a:t>
            </a:r>
            <a:r>
              <a:rPr lang="en-US" altLang="ja-JP" dirty="0"/>
              <a:t> </a:t>
            </a:r>
            <a:r>
              <a:rPr lang="en-US" altLang="ja-JP" dirty="0" err="1"/>
              <a:t>trên</a:t>
            </a:r>
            <a:r>
              <a:rPr lang="en-US" altLang="ja-JP" dirty="0"/>
              <a:t> BSD </a:t>
            </a:r>
            <a:r>
              <a:rPr lang="en-US" altLang="ja-JP" dirty="0" err="1"/>
              <a:t>sau</a:t>
            </a:r>
            <a:r>
              <a:rPr lang="en-US" altLang="ja-JP" dirty="0"/>
              <a:t> </a:t>
            </a:r>
            <a:r>
              <a:rPr lang="en-US" altLang="ja-JP" dirty="0" err="1"/>
              <a:t>này</a:t>
            </a:r>
            <a:r>
              <a:rPr lang="en-US" altLang="ja-JP" dirty="0"/>
              <a:t> </a:t>
            </a:r>
            <a:r>
              <a:rPr lang="en-US" altLang="ja-JP" dirty="0" err="1"/>
              <a:t>như</a:t>
            </a:r>
            <a:r>
              <a:rPr lang="en-US" altLang="ja-JP" dirty="0"/>
              <a:t> Free BSD </a:t>
            </a:r>
            <a:r>
              <a:rPr lang="en-US" altLang="ja-JP" dirty="0" err="1"/>
              <a:t>mượn</a:t>
            </a:r>
            <a:r>
              <a:rPr lang="en-US" altLang="ja-JP" dirty="0"/>
              <a:t> </a:t>
            </a:r>
            <a:r>
              <a:rPr lang="en-US" altLang="ja-JP" dirty="0" err="1"/>
              <a:t>trở</a:t>
            </a:r>
            <a:r>
              <a:rPr lang="en-US" altLang="ja-JP" dirty="0"/>
              <a:t> </a:t>
            </a:r>
            <a:r>
              <a:rPr lang="en-US" altLang="ja-JP" dirty="0" err="1"/>
              <a:t>lại</a:t>
            </a:r>
            <a:r>
              <a:rPr lang="en-US" altLang="ja-JP" dirty="0"/>
              <a:t> </a:t>
            </a:r>
            <a:r>
              <a:rPr lang="en-US" altLang="ja-JP" dirty="0" err="1"/>
              <a:t>các</a:t>
            </a:r>
            <a:r>
              <a:rPr lang="en-US" altLang="ja-JP" dirty="0"/>
              <a:t> </a:t>
            </a:r>
            <a:r>
              <a:rPr lang="en-US" altLang="ja-JP" dirty="0" err="1"/>
              <a:t>mã</a:t>
            </a:r>
            <a:r>
              <a:rPr lang="en-US" altLang="ja-JP" dirty="0"/>
              <a:t> </a:t>
            </a:r>
            <a:r>
              <a:rPr lang="en-US" altLang="ja-JP" dirty="0" err="1"/>
              <a:t>nguồn</a:t>
            </a:r>
            <a:r>
              <a:rPr lang="en-US" altLang="ja-JP" dirty="0"/>
              <a:t> </a:t>
            </a:r>
            <a:r>
              <a:rPr lang="en-US" altLang="ja-JP" dirty="0" err="1"/>
              <a:t>từ</a:t>
            </a:r>
            <a:r>
              <a:rPr lang="en-US" altLang="ja-JP" dirty="0"/>
              <a:t> Linux.</a:t>
            </a:r>
          </a:p>
          <a:p>
            <a:endParaRPr lang="en-US" altLang="ja-JP" dirty="0"/>
          </a:p>
        </p:txBody>
      </p:sp>
      <p:sp>
        <p:nvSpPr>
          <p:cNvPr id="4" name="Date Placeholder 3">
            <a:extLst>
              <a:ext uri="{FF2B5EF4-FFF2-40B4-BE49-F238E27FC236}">
                <a16:creationId xmlns:a16="http://schemas.microsoft.com/office/drawing/2014/main" id="{93D06B7F-2AC5-49C7-9C74-CADB09806858}"/>
              </a:ext>
            </a:extLst>
          </p:cNvPr>
          <p:cNvSpPr>
            <a:spLocks noGrp="1"/>
          </p:cNvSpPr>
          <p:nvPr>
            <p:ph type="dt" sz="half" idx="10"/>
          </p:nvPr>
        </p:nvSpPr>
        <p:spPr/>
        <p:txBody>
          <a:bodyPr/>
          <a:lstStyle/>
          <a:p>
            <a:fld id="{DB55DB3D-F797-46C8-99A9-252EF25EA093}"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09AF6686-D852-4A93-8A44-FC455A0C8B89}"/>
              </a:ext>
            </a:extLst>
          </p:cNvPr>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a:extLst>
              <a:ext uri="{FF2B5EF4-FFF2-40B4-BE49-F238E27FC236}">
                <a16:creationId xmlns:a16="http://schemas.microsoft.com/office/drawing/2014/main" id="{C5DB96A6-F522-4A89-AC2B-CAC6EC1672BA}"/>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76769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84FD-A559-4DD5-8A54-71BC36B4DBB4}"/>
              </a:ext>
            </a:extLst>
          </p:cNvPr>
          <p:cNvSpPr>
            <a:spLocks noGrp="1"/>
          </p:cNvSpPr>
          <p:nvPr>
            <p:ph type="title"/>
          </p:nvPr>
        </p:nvSpPr>
        <p:spPr/>
        <p:txBody>
          <a:bodyPr/>
          <a:lstStyle/>
          <a:p>
            <a:r>
              <a:rPr lang="en-US"/>
              <a:t>Các bản phân phối Linux</a:t>
            </a:r>
          </a:p>
        </p:txBody>
      </p:sp>
      <p:sp>
        <p:nvSpPr>
          <p:cNvPr id="3" name="Content Placeholder 2">
            <a:extLst>
              <a:ext uri="{FF2B5EF4-FFF2-40B4-BE49-F238E27FC236}">
                <a16:creationId xmlns:a16="http://schemas.microsoft.com/office/drawing/2014/main" id="{3CC1F527-1276-4B0D-B291-F008D6C16C8C}"/>
              </a:ext>
            </a:extLst>
          </p:cNvPr>
          <p:cNvSpPr>
            <a:spLocks noGrp="1"/>
          </p:cNvSpPr>
          <p:nvPr>
            <p:ph idx="1"/>
          </p:nvPr>
        </p:nvSpPr>
        <p:spPr/>
        <p:txBody>
          <a:bodyPr/>
          <a:lstStyle/>
          <a:p>
            <a:r>
              <a:rPr lang="en-US" dirty="0" err="1"/>
              <a:t>Các</a:t>
            </a:r>
            <a:r>
              <a:rPr lang="en-US" dirty="0"/>
              <a:t> </a:t>
            </a:r>
            <a:r>
              <a:rPr lang="en-US" dirty="0" err="1"/>
              <a:t>bản</a:t>
            </a:r>
            <a:r>
              <a:rPr lang="en-US" dirty="0"/>
              <a:t> </a:t>
            </a:r>
            <a:r>
              <a:rPr lang="en-US" dirty="0" err="1"/>
              <a:t>phân</a:t>
            </a:r>
            <a:r>
              <a:rPr lang="en-US" dirty="0"/>
              <a:t> </a:t>
            </a:r>
            <a:r>
              <a:rPr lang="en-US" dirty="0" err="1"/>
              <a:t>phối</a:t>
            </a:r>
            <a:r>
              <a:rPr lang="en-US" dirty="0"/>
              <a:t> </a:t>
            </a:r>
            <a:r>
              <a:rPr lang="en-US" dirty="0" err="1"/>
              <a:t>là</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gói</a:t>
            </a:r>
            <a:r>
              <a:rPr lang="en-US" dirty="0"/>
              <a:t> </a:t>
            </a:r>
            <a:r>
              <a:rPr lang="en-US" dirty="0" err="1"/>
              <a:t>phần</a:t>
            </a:r>
            <a:r>
              <a:rPr lang="en-US" dirty="0"/>
              <a:t> </a:t>
            </a:r>
            <a:r>
              <a:rPr lang="en-US" dirty="0" err="1"/>
              <a:t>mềm</a:t>
            </a:r>
            <a:r>
              <a:rPr lang="en-US" dirty="0"/>
              <a:t> </a:t>
            </a:r>
            <a:r>
              <a:rPr lang="en-US" dirty="0" err="1"/>
              <a:t>đã</a:t>
            </a:r>
            <a:r>
              <a:rPr lang="en-US" dirty="0"/>
              <a:t> đ</a:t>
            </a:r>
            <a:r>
              <a:rPr lang="vi-VN" dirty="0"/>
              <a:t>ư</a:t>
            </a:r>
            <a:r>
              <a:rPr lang="en-US" dirty="0" err="1"/>
              <a:t>ợc</a:t>
            </a:r>
            <a:r>
              <a:rPr lang="en-US" dirty="0"/>
              <a:t> </a:t>
            </a:r>
            <a:r>
              <a:rPr lang="en-US" dirty="0" err="1"/>
              <a:t>biên</a:t>
            </a:r>
            <a:r>
              <a:rPr lang="en-US" dirty="0"/>
              <a:t> </a:t>
            </a:r>
            <a:r>
              <a:rPr lang="en-US" dirty="0" err="1"/>
              <a:t>dịch</a:t>
            </a:r>
            <a:r>
              <a:rPr lang="en-US" dirty="0"/>
              <a:t> </a:t>
            </a:r>
            <a:r>
              <a:rPr lang="en-US" dirty="0" err="1"/>
              <a:t>và</a:t>
            </a:r>
            <a:r>
              <a:rPr lang="en-US" dirty="0"/>
              <a:t> </a:t>
            </a:r>
            <a:r>
              <a:rPr lang="en-US" dirty="0" err="1"/>
              <a:t>tiêu</a:t>
            </a:r>
            <a:r>
              <a:rPr lang="en-US" dirty="0"/>
              <a:t> </a:t>
            </a:r>
            <a:r>
              <a:rPr lang="en-US" dirty="0" err="1"/>
              <a:t>chuẩn</a:t>
            </a:r>
            <a:r>
              <a:rPr lang="en-US" dirty="0"/>
              <a:t> </a:t>
            </a:r>
            <a:r>
              <a:rPr lang="en-US" dirty="0" err="1"/>
              <a:t>hóa</a:t>
            </a:r>
            <a:r>
              <a:rPr lang="en-US" dirty="0"/>
              <a:t>, </a:t>
            </a:r>
            <a:r>
              <a:rPr lang="en-US" dirty="0" err="1"/>
              <a:t>bao</a:t>
            </a:r>
            <a:r>
              <a:rPr lang="en-US" dirty="0"/>
              <a:t> </a:t>
            </a:r>
            <a:r>
              <a:rPr lang="en-US" dirty="0" err="1"/>
              <a:t>gồm</a:t>
            </a:r>
            <a:r>
              <a:rPr lang="en-US" dirty="0"/>
              <a:t> </a:t>
            </a:r>
            <a:r>
              <a:rPr lang="en-US" dirty="0" err="1"/>
              <a:t>hệ</a:t>
            </a:r>
            <a:r>
              <a:rPr lang="en-US" dirty="0"/>
              <a:t> </a:t>
            </a:r>
            <a:r>
              <a:rPr lang="en-US" dirty="0" err="1"/>
              <a:t>thống</a:t>
            </a:r>
            <a:r>
              <a:rPr lang="en-US" dirty="0"/>
              <a:t> Linux c</a:t>
            </a:r>
            <a:r>
              <a:rPr lang="vi-VN" dirty="0"/>
              <a:t>ơ</a:t>
            </a:r>
            <a:r>
              <a:rPr lang="en-US" dirty="0"/>
              <a:t> </a:t>
            </a:r>
            <a:r>
              <a:rPr lang="en-US" dirty="0" err="1"/>
              <a:t>bản</a:t>
            </a:r>
            <a:r>
              <a:rPr lang="en-US" dirty="0"/>
              <a:t>, </a:t>
            </a:r>
            <a:r>
              <a:rPr lang="en-US" dirty="0" err="1"/>
              <a:t>hệ</a:t>
            </a:r>
            <a:r>
              <a:rPr lang="en-US" dirty="0"/>
              <a:t> </a:t>
            </a:r>
            <a:r>
              <a:rPr lang="en-US" dirty="0" err="1"/>
              <a:t>thống</a:t>
            </a:r>
            <a:r>
              <a:rPr lang="en-US" dirty="0"/>
              <a:t> </a:t>
            </a:r>
            <a:r>
              <a:rPr lang="en-US" dirty="0" err="1"/>
              <a:t>cài</a:t>
            </a:r>
            <a:r>
              <a:rPr lang="en-US" dirty="0"/>
              <a:t> </a:t>
            </a:r>
            <a:r>
              <a:rPr lang="en-US" dirty="0" err="1"/>
              <a:t>đặt</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quản</a:t>
            </a:r>
            <a:r>
              <a:rPr lang="en-US" dirty="0"/>
              <a:t> </a:t>
            </a:r>
            <a:r>
              <a:rPr lang="en-US" dirty="0" err="1"/>
              <a:t>lý</a:t>
            </a:r>
            <a:r>
              <a:rPr lang="en-US" dirty="0"/>
              <a:t> </a:t>
            </a:r>
            <a:r>
              <a:rPr lang="en-US" dirty="0" err="1"/>
              <a:t>và</a:t>
            </a:r>
            <a:r>
              <a:rPr lang="en-US" dirty="0"/>
              <a:t> </a:t>
            </a:r>
            <a:r>
              <a:rPr lang="en-US" dirty="0" err="1"/>
              <a:t>các</a:t>
            </a:r>
            <a:r>
              <a:rPr lang="en-US" dirty="0"/>
              <a:t> </a:t>
            </a:r>
            <a:r>
              <a:rPr lang="en-US" dirty="0" err="1"/>
              <a:t>gói</a:t>
            </a:r>
            <a:r>
              <a:rPr lang="en-US" dirty="0"/>
              <a:t> </a:t>
            </a:r>
            <a:r>
              <a:rPr lang="en-US" dirty="0" err="1"/>
              <a:t>công</a:t>
            </a:r>
            <a:r>
              <a:rPr lang="en-US" dirty="0"/>
              <a:t> </a:t>
            </a:r>
            <a:r>
              <a:rPr lang="en-US" dirty="0" err="1"/>
              <a:t>cụ</a:t>
            </a:r>
            <a:r>
              <a:rPr lang="en-US" dirty="0"/>
              <a:t> UNIX </a:t>
            </a:r>
            <a:r>
              <a:rPr lang="en-US" dirty="0" err="1"/>
              <a:t>phổ</a:t>
            </a:r>
            <a:r>
              <a:rPr lang="en-US" dirty="0"/>
              <a:t> </a:t>
            </a:r>
            <a:r>
              <a:rPr lang="en-US" dirty="0" err="1"/>
              <a:t>biến</a:t>
            </a:r>
            <a:r>
              <a:rPr lang="en-US" dirty="0"/>
              <a:t>. </a:t>
            </a:r>
          </a:p>
          <a:p>
            <a:r>
              <a:rPr lang="en-US" dirty="0" err="1"/>
              <a:t>Các</a:t>
            </a:r>
            <a:r>
              <a:rPr lang="en-US" dirty="0"/>
              <a:t> </a:t>
            </a:r>
            <a:r>
              <a:rPr lang="en-US" dirty="0" err="1"/>
              <a:t>bản</a:t>
            </a:r>
            <a:r>
              <a:rPr lang="en-US" dirty="0"/>
              <a:t> </a:t>
            </a:r>
            <a:r>
              <a:rPr lang="en-US" dirty="0" err="1"/>
              <a:t>phân</a:t>
            </a:r>
            <a:r>
              <a:rPr lang="en-US" dirty="0"/>
              <a:t> </a:t>
            </a:r>
            <a:r>
              <a:rPr lang="en-US" dirty="0" err="1"/>
              <a:t>phối</a:t>
            </a:r>
            <a:r>
              <a:rPr lang="en-US" dirty="0"/>
              <a:t> </a:t>
            </a:r>
            <a:r>
              <a:rPr lang="en-US" dirty="0" err="1"/>
              <a:t>phổ</a:t>
            </a:r>
            <a:r>
              <a:rPr lang="en-US" dirty="0"/>
              <a:t> </a:t>
            </a:r>
            <a:r>
              <a:rPr lang="en-US" dirty="0" err="1"/>
              <a:t>biến</a:t>
            </a:r>
            <a:r>
              <a:rPr lang="en-US" dirty="0"/>
              <a:t> </a:t>
            </a:r>
            <a:r>
              <a:rPr lang="en-US" dirty="0" err="1"/>
              <a:t>hiện</a:t>
            </a:r>
            <a:r>
              <a:rPr lang="en-US" dirty="0"/>
              <a:t> nay </a:t>
            </a:r>
            <a:r>
              <a:rPr lang="en-US" dirty="0" err="1"/>
              <a:t>là</a:t>
            </a:r>
            <a:r>
              <a:rPr lang="en-US" dirty="0"/>
              <a:t> </a:t>
            </a:r>
            <a:r>
              <a:rPr lang="en-US" dirty="0" err="1"/>
              <a:t>RedHat</a:t>
            </a:r>
            <a:r>
              <a:rPr lang="en-US" dirty="0"/>
              <a:t> (</a:t>
            </a:r>
            <a:r>
              <a:rPr lang="en-US" dirty="0" err="1"/>
              <a:t>th</a:t>
            </a:r>
            <a:r>
              <a:rPr lang="vi-VN" dirty="0"/>
              <a:t>ư</a:t>
            </a:r>
            <a:r>
              <a:rPr lang="en-US" dirty="0" err="1"/>
              <a:t>ơng</a:t>
            </a:r>
            <a:r>
              <a:rPr lang="en-US" dirty="0"/>
              <a:t> </a:t>
            </a:r>
            <a:r>
              <a:rPr lang="en-US" dirty="0" err="1"/>
              <a:t>mại</a:t>
            </a:r>
            <a:r>
              <a:rPr lang="en-US" dirty="0"/>
              <a:t>) </a:t>
            </a:r>
            <a:r>
              <a:rPr lang="en-US" dirty="0" err="1"/>
              <a:t>và</a:t>
            </a:r>
            <a:r>
              <a:rPr lang="en-US" dirty="0"/>
              <a:t> </a:t>
            </a:r>
            <a:r>
              <a:rPr lang="en-US" dirty="0" err="1"/>
              <a:t>Debian</a:t>
            </a:r>
            <a:r>
              <a:rPr lang="en-US" dirty="0"/>
              <a:t> (</a:t>
            </a:r>
            <a:r>
              <a:rPr lang="en-US" dirty="0" err="1"/>
              <a:t>miễn</a:t>
            </a:r>
            <a:r>
              <a:rPr lang="en-US" dirty="0"/>
              <a:t> </a:t>
            </a:r>
            <a:r>
              <a:rPr lang="en-US" dirty="0" err="1"/>
              <a:t>phí</a:t>
            </a:r>
            <a:r>
              <a:rPr lang="en-US" dirty="0"/>
              <a:t>). </a:t>
            </a:r>
            <a:r>
              <a:rPr lang="en-US" dirty="0" err="1"/>
              <a:t>Một</a:t>
            </a:r>
            <a:r>
              <a:rPr lang="en-US" dirty="0"/>
              <a:t> </a:t>
            </a:r>
            <a:r>
              <a:rPr lang="en-US" dirty="0" err="1"/>
              <a:t>số</a:t>
            </a:r>
            <a:r>
              <a:rPr lang="en-US" dirty="0"/>
              <a:t> </a:t>
            </a:r>
            <a:r>
              <a:rPr lang="en-US" dirty="0" err="1"/>
              <a:t>bản</a:t>
            </a:r>
            <a:r>
              <a:rPr lang="en-US" dirty="0"/>
              <a:t> </a:t>
            </a:r>
            <a:r>
              <a:rPr lang="en-US" dirty="0" err="1"/>
              <a:t>phân</a:t>
            </a:r>
            <a:r>
              <a:rPr lang="en-US" dirty="0"/>
              <a:t> </a:t>
            </a:r>
            <a:r>
              <a:rPr lang="en-US" dirty="0" err="1"/>
              <a:t>phối</a:t>
            </a:r>
            <a:r>
              <a:rPr lang="en-US" dirty="0"/>
              <a:t> </a:t>
            </a:r>
            <a:r>
              <a:rPr lang="en-US" dirty="0" err="1"/>
              <a:t>th</a:t>
            </a:r>
            <a:r>
              <a:rPr lang="vi-VN" dirty="0"/>
              <a:t>ư</a:t>
            </a:r>
            <a:r>
              <a:rPr lang="en-US" dirty="0" err="1"/>
              <a:t>ờng</a:t>
            </a:r>
            <a:r>
              <a:rPr lang="en-US" dirty="0"/>
              <a:t> </a:t>
            </a:r>
            <a:r>
              <a:rPr lang="en-US" dirty="0" err="1"/>
              <a:t>gặp</a:t>
            </a:r>
            <a:r>
              <a:rPr lang="en-US" dirty="0"/>
              <a:t> </a:t>
            </a:r>
            <a:r>
              <a:rPr lang="en-US" dirty="0" err="1"/>
              <a:t>khác</a:t>
            </a:r>
            <a:r>
              <a:rPr lang="en-US" dirty="0"/>
              <a:t> </a:t>
            </a:r>
            <a:r>
              <a:rPr lang="en-US" dirty="0" err="1"/>
              <a:t>là</a:t>
            </a:r>
            <a:r>
              <a:rPr lang="en-US" dirty="0"/>
              <a:t> Canonical </a:t>
            </a:r>
            <a:r>
              <a:rPr lang="en-US" dirty="0" err="1"/>
              <a:t>và</a:t>
            </a:r>
            <a:r>
              <a:rPr lang="en-US" dirty="0"/>
              <a:t> </a:t>
            </a:r>
            <a:r>
              <a:rPr lang="en-US" dirty="0" err="1"/>
              <a:t>SuSE</a:t>
            </a:r>
            <a:r>
              <a:rPr lang="en-US" dirty="0"/>
              <a:t>. </a:t>
            </a:r>
          </a:p>
          <a:p>
            <a:r>
              <a:rPr lang="en-US" dirty="0" err="1"/>
              <a:t>Định</a:t>
            </a:r>
            <a:r>
              <a:rPr lang="en-US" dirty="0"/>
              <a:t> </a:t>
            </a:r>
            <a:r>
              <a:rPr lang="en-US" dirty="0" err="1"/>
              <a:t>dạng</a:t>
            </a:r>
            <a:r>
              <a:rPr lang="en-US" dirty="0"/>
              <a:t> </a:t>
            </a:r>
            <a:r>
              <a:rPr lang="en-US" dirty="0" err="1"/>
              <a:t>gói</a:t>
            </a:r>
            <a:r>
              <a:rPr lang="en-US" dirty="0"/>
              <a:t> RPM </a:t>
            </a:r>
            <a:r>
              <a:rPr lang="en-US" dirty="0" err="1"/>
              <a:t>có</a:t>
            </a:r>
            <a:r>
              <a:rPr lang="en-US" dirty="0"/>
              <a:t> </a:t>
            </a:r>
            <a:r>
              <a:rPr lang="en-US" dirty="0" err="1"/>
              <a:t>tính</a:t>
            </a:r>
            <a:r>
              <a:rPr lang="en-US" dirty="0"/>
              <a:t> t</a:t>
            </a:r>
            <a:r>
              <a:rPr lang="vi-VN" dirty="0"/>
              <a:t>ư</a:t>
            </a:r>
            <a:r>
              <a:rPr lang="en-US" dirty="0" err="1"/>
              <a:t>ơng</a:t>
            </a:r>
            <a:r>
              <a:rPr lang="en-US" dirty="0"/>
              <a:t> </a:t>
            </a:r>
            <a:r>
              <a:rPr lang="en-US" dirty="0" err="1"/>
              <a:t>thích</a:t>
            </a:r>
            <a:r>
              <a:rPr lang="en-US" dirty="0"/>
              <a:t> </a:t>
            </a:r>
            <a:r>
              <a:rPr lang="en-US" dirty="0" err="1"/>
              <a:t>cao</a:t>
            </a:r>
            <a:r>
              <a:rPr lang="en-US" dirty="0"/>
              <a:t> </a:t>
            </a:r>
            <a:r>
              <a:rPr lang="en-US" dirty="0" err="1"/>
              <a:t>và</a:t>
            </a:r>
            <a:r>
              <a:rPr lang="en-US" dirty="0"/>
              <a:t> đ</a:t>
            </a:r>
            <a:r>
              <a:rPr lang="vi-VN" dirty="0"/>
              <a:t>ư</a:t>
            </a:r>
            <a:r>
              <a:rPr lang="en-US" dirty="0" err="1"/>
              <a:t>ợc</a:t>
            </a:r>
            <a:r>
              <a:rPr lang="en-US" dirty="0"/>
              <a:t> </a:t>
            </a:r>
            <a:r>
              <a:rPr lang="en-US" dirty="0" err="1"/>
              <a:t>sử</a:t>
            </a:r>
            <a:r>
              <a:rPr lang="en-US" dirty="0"/>
              <a:t> </a:t>
            </a:r>
            <a:r>
              <a:rPr lang="en-US" dirty="0" err="1"/>
              <a:t>dụng</a:t>
            </a:r>
            <a:r>
              <a:rPr lang="en-US" dirty="0"/>
              <a:t> </a:t>
            </a:r>
            <a:r>
              <a:rPr lang="en-US" dirty="0" err="1"/>
              <a:t>bởi</a:t>
            </a:r>
            <a:r>
              <a:rPr lang="en-US" dirty="0"/>
              <a:t> </a:t>
            </a:r>
            <a:r>
              <a:rPr lang="en-US" dirty="0" err="1"/>
              <a:t>nhiều</a:t>
            </a:r>
            <a:r>
              <a:rPr lang="en-US" dirty="0"/>
              <a:t> </a:t>
            </a:r>
            <a:r>
              <a:rPr lang="en-US" dirty="0" err="1"/>
              <a:t>bản</a:t>
            </a:r>
            <a:r>
              <a:rPr lang="en-US" dirty="0"/>
              <a:t> </a:t>
            </a:r>
            <a:r>
              <a:rPr lang="en-US" dirty="0" err="1"/>
              <a:t>phân</a:t>
            </a:r>
            <a:r>
              <a:rPr lang="en-US" dirty="0"/>
              <a:t> </a:t>
            </a:r>
            <a:r>
              <a:rPr lang="en-US" dirty="0" err="1"/>
              <a:t>phối</a:t>
            </a:r>
            <a:r>
              <a:rPr lang="en-US" dirty="0"/>
              <a:t>.</a:t>
            </a:r>
          </a:p>
        </p:txBody>
      </p:sp>
      <p:sp>
        <p:nvSpPr>
          <p:cNvPr id="4" name="Date Placeholder 3">
            <a:extLst>
              <a:ext uri="{FF2B5EF4-FFF2-40B4-BE49-F238E27FC236}">
                <a16:creationId xmlns:a16="http://schemas.microsoft.com/office/drawing/2014/main" id="{FE6C321C-C4BF-470C-93C8-30B8E02A158F}"/>
              </a:ext>
            </a:extLst>
          </p:cNvPr>
          <p:cNvSpPr>
            <a:spLocks noGrp="1"/>
          </p:cNvSpPr>
          <p:nvPr>
            <p:ph type="dt" sz="half" idx="10"/>
          </p:nvPr>
        </p:nvSpPr>
        <p:spPr/>
        <p:txBody>
          <a:bodyPr/>
          <a:lstStyle/>
          <a:p>
            <a:fld id="{DB05334B-8937-4B14-9FEC-FC66BAC4BA4D}"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596BABE0-F3AF-40C0-AADE-545B5AF2D88C}"/>
              </a:ext>
            </a:extLst>
          </p:cNvPr>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6" name="Footer Placeholder 5">
            <a:extLst>
              <a:ext uri="{FF2B5EF4-FFF2-40B4-BE49-F238E27FC236}">
                <a16:creationId xmlns:a16="http://schemas.microsoft.com/office/drawing/2014/main" id="{9E2C817E-9321-493C-9731-A314734B06BF}"/>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45" y="4800601"/>
            <a:ext cx="3238500" cy="172402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745" y="4674856"/>
            <a:ext cx="1270289" cy="15624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5511" y="4800601"/>
            <a:ext cx="2743825" cy="1234721"/>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0" y="4802208"/>
            <a:ext cx="9752962" cy="1246969"/>
          </a:xfrm>
          <a:prstGeom prst="rect">
            <a:avLst/>
          </a:prstGeom>
        </p:spPr>
      </p:pic>
    </p:spTree>
    <p:extLst>
      <p:ext uri="{BB962C8B-B14F-4D97-AF65-F5344CB8AC3E}">
        <p14:creationId xmlns:p14="http://schemas.microsoft.com/office/powerpoint/2010/main" val="214517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additive="base">
                                        <p:cTn id="3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8783-C529-48D2-A2C0-18606F0E82AB}"/>
              </a:ext>
            </a:extLst>
          </p:cNvPr>
          <p:cNvSpPr>
            <a:spLocks noGrp="1"/>
          </p:cNvSpPr>
          <p:nvPr>
            <p:ph type="title"/>
          </p:nvPr>
        </p:nvSpPr>
        <p:spPr/>
        <p:txBody>
          <a:bodyPr/>
          <a:lstStyle/>
          <a:p>
            <a:r>
              <a:rPr lang="en-US"/>
              <a:t>Giấy phép Linux</a:t>
            </a:r>
          </a:p>
        </p:txBody>
      </p:sp>
      <p:sp>
        <p:nvSpPr>
          <p:cNvPr id="3" name="Content Placeholder 2">
            <a:extLst>
              <a:ext uri="{FF2B5EF4-FFF2-40B4-BE49-F238E27FC236}">
                <a16:creationId xmlns:a16="http://schemas.microsoft.com/office/drawing/2014/main" id="{62E842CA-6B40-4DAE-9165-13562A7CB21C}"/>
              </a:ext>
            </a:extLst>
          </p:cNvPr>
          <p:cNvSpPr>
            <a:spLocks noGrp="1"/>
          </p:cNvSpPr>
          <p:nvPr>
            <p:ph idx="1"/>
          </p:nvPr>
        </p:nvSpPr>
        <p:spPr/>
        <p:txBody>
          <a:bodyPr/>
          <a:lstStyle/>
          <a:p>
            <a:r>
              <a:rPr lang="en-US" dirty="0" err="1"/>
              <a:t>Nhân</a:t>
            </a:r>
            <a:r>
              <a:rPr lang="en-US" dirty="0"/>
              <a:t> Linux đ</a:t>
            </a:r>
            <a:r>
              <a:rPr lang="vi-VN" dirty="0"/>
              <a:t>ư</a:t>
            </a:r>
            <a:r>
              <a:rPr lang="en-US" dirty="0" err="1"/>
              <a:t>ợc</a:t>
            </a:r>
            <a:r>
              <a:rPr lang="en-US" dirty="0"/>
              <a:t> </a:t>
            </a:r>
            <a:r>
              <a:rPr lang="en-US" dirty="0" err="1"/>
              <a:t>phân</a:t>
            </a:r>
            <a:r>
              <a:rPr lang="en-US" dirty="0"/>
              <a:t> </a:t>
            </a:r>
            <a:r>
              <a:rPr lang="en-US" dirty="0" err="1"/>
              <a:t>phối</a:t>
            </a:r>
            <a:r>
              <a:rPr lang="en-US" dirty="0"/>
              <a:t> d</a:t>
            </a:r>
            <a:r>
              <a:rPr lang="vi-VN" dirty="0"/>
              <a:t>ư</a:t>
            </a:r>
            <a:r>
              <a:rPr lang="en-US" dirty="0" err="1"/>
              <a:t>ới</a:t>
            </a:r>
            <a:r>
              <a:rPr lang="en-US" dirty="0"/>
              <a:t> </a:t>
            </a:r>
            <a:r>
              <a:rPr lang="en-US" dirty="0" err="1"/>
              <a:t>giấy</a:t>
            </a:r>
            <a:r>
              <a:rPr lang="en-US" dirty="0"/>
              <a:t> </a:t>
            </a:r>
            <a:r>
              <a:rPr lang="en-US" dirty="0" err="1"/>
              <a:t>phép</a:t>
            </a:r>
            <a:r>
              <a:rPr lang="en-US" dirty="0"/>
              <a:t> </a:t>
            </a:r>
            <a:r>
              <a:rPr lang="en-US" altLang="en-US" dirty="0"/>
              <a:t>GNU General Public License (GPL).</a:t>
            </a:r>
          </a:p>
          <a:p>
            <a:r>
              <a:rPr lang="en-US" dirty="0" err="1"/>
              <a:t>Bất</a:t>
            </a:r>
            <a:r>
              <a:rPr lang="en-US" dirty="0"/>
              <a:t> </a:t>
            </a:r>
            <a:r>
              <a:rPr lang="en-US" dirty="0" err="1"/>
              <a:t>kỳ</a:t>
            </a:r>
            <a:r>
              <a:rPr lang="en-US" dirty="0"/>
              <a:t> ai </a:t>
            </a:r>
            <a:r>
              <a:rPr lang="en-US" dirty="0" err="1"/>
              <a:t>sử</a:t>
            </a:r>
            <a:r>
              <a:rPr lang="en-US" dirty="0"/>
              <a:t> </a:t>
            </a:r>
            <a:r>
              <a:rPr lang="en-US" dirty="0" err="1"/>
              <a:t>dụng</a:t>
            </a:r>
            <a:r>
              <a:rPr lang="en-US" dirty="0"/>
              <a:t> Linux, </a:t>
            </a:r>
            <a:r>
              <a:rPr lang="en-US" dirty="0" err="1"/>
              <a:t>hoặc</a:t>
            </a:r>
            <a:r>
              <a:rPr lang="en-US" dirty="0"/>
              <a:t> </a:t>
            </a:r>
            <a:r>
              <a:rPr lang="en-US" dirty="0" err="1"/>
              <a:t>tạo</a:t>
            </a:r>
            <a:r>
              <a:rPr lang="en-US" dirty="0"/>
              <a:t> </a:t>
            </a:r>
            <a:r>
              <a:rPr lang="en-US" dirty="0" err="1"/>
              <a:t>ra</a:t>
            </a:r>
            <a:r>
              <a:rPr lang="en-US" dirty="0"/>
              <a:t> </a:t>
            </a:r>
            <a:r>
              <a:rPr lang="en-US" dirty="0" err="1"/>
              <a:t>phiên</a:t>
            </a:r>
            <a:r>
              <a:rPr lang="en-US" dirty="0"/>
              <a:t> </a:t>
            </a:r>
            <a:r>
              <a:rPr lang="en-US" dirty="0" err="1"/>
              <a:t>bản</a:t>
            </a:r>
            <a:r>
              <a:rPr lang="en-US" dirty="0"/>
              <a:t> </a:t>
            </a:r>
            <a:r>
              <a:rPr lang="en-US" dirty="0" err="1"/>
              <a:t>phái</a:t>
            </a:r>
            <a:r>
              <a:rPr lang="en-US" dirty="0"/>
              <a:t> </a:t>
            </a:r>
            <a:r>
              <a:rPr lang="en-US" dirty="0" err="1"/>
              <a:t>sinh</a:t>
            </a:r>
            <a:r>
              <a:rPr lang="en-US" dirty="0"/>
              <a:t> </a:t>
            </a:r>
            <a:r>
              <a:rPr lang="en-US" dirty="0" err="1"/>
              <a:t>của</a:t>
            </a:r>
            <a:r>
              <a:rPr lang="en-US" dirty="0"/>
              <a:t> Linux, </a:t>
            </a:r>
            <a:r>
              <a:rPr lang="en-US" dirty="0" err="1"/>
              <a:t>không</a:t>
            </a:r>
            <a:r>
              <a:rPr lang="en-US" dirty="0"/>
              <a:t> đ</a:t>
            </a:r>
            <a:r>
              <a:rPr lang="vi-VN" dirty="0"/>
              <a:t>ư</a:t>
            </a:r>
            <a:r>
              <a:rPr lang="en-US" dirty="0" err="1"/>
              <a:t>ợc</a:t>
            </a:r>
            <a:r>
              <a:rPr lang="en-US" dirty="0"/>
              <a:t> </a:t>
            </a:r>
            <a:r>
              <a:rPr lang="en-US" dirty="0" err="1"/>
              <a:t>để</a:t>
            </a:r>
            <a:r>
              <a:rPr lang="en-US" dirty="0"/>
              <a:t> </a:t>
            </a:r>
            <a:r>
              <a:rPr lang="en-US" dirty="0" err="1"/>
              <a:t>sản</a:t>
            </a:r>
            <a:r>
              <a:rPr lang="en-US" dirty="0"/>
              <a:t> </a:t>
            </a:r>
            <a:r>
              <a:rPr lang="en-US" dirty="0" err="1"/>
              <a:t>phẩm</a:t>
            </a:r>
            <a:r>
              <a:rPr lang="en-US" dirty="0"/>
              <a:t> </a:t>
            </a:r>
            <a:r>
              <a:rPr lang="en-US" dirty="0" err="1"/>
              <a:t>đó</a:t>
            </a:r>
            <a:r>
              <a:rPr lang="en-US" dirty="0"/>
              <a:t> </a:t>
            </a:r>
            <a:r>
              <a:rPr lang="en-US" dirty="0" err="1"/>
              <a:t>là</a:t>
            </a:r>
            <a:r>
              <a:rPr lang="en-US" dirty="0"/>
              <a:t> </a:t>
            </a:r>
            <a:r>
              <a:rPr lang="en-US" dirty="0" err="1"/>
              <a:t>độc</a:t>
            </a:r>
            <a:r>
              <a:rPr lang="en-US" dirty="0"/>
              <a:t> </a:t>
            </a:r>
            <a:r>
              <a:rPr lang="en-US" dirty="0" err="1"/>
              <a:t>quyền</a:t>
            </a:r>
            <a:r>
              <a:rPr lang="en-US" dirty="0"/>
              <a:t>, </a:t>
            </a:r>
            <a:r>
              <a:rPr lang="en-US" dirty="0" err="1"/>
              <a:t>phần</a:t>
            </a:r>
            <a:r>
              <a:rPr lang="en-US" dirty="0"/>
              <a:t> </a:t>
            </a:r>
            <a:r>
              <a:rPr lang="en-US" dirty="0" err="1"/>
              <a:t>mềm</a:t>
            </a:r>
            <a:r>
              <a:rPr lang="en-US" dirty="0"/>
              <a:t> đ</a:t>
            </a:r>
            <a:r>
              <a:rPr lang="vi-VN" dirty="0"/>
              <a:t>ư</a:t>
            </a:r>
            <a:r>
              <a:rPr lang="en-US" dirty="0" err="1"/>
              <a:t>ợc</a:t>
            </a:r>
            <a:r>
              <a:rPr lang="en-US" dirty="0"/>
              <a:t> </a:t>
            </a:r>
            <a:r>
              <a:rPr lang="en-US" dirty="0" err="1"/>
              <a:t>phát</a:t>
            </a:r>
            <a:r>
              <a:rPr lang="en-US" dirty="0"/>
              <a:t> </a:t>
            </a:r>
            <a:r>
              <a:rPr lang="en-US" dirty="0" err="1"/>
              <a:t>hành</a:t>
            </a:r>
            <a:r>
              <a:rPr lang="en-US" dirty="0"/>
              <a:t> d</a:t>
            </a:r>
            <a:r>
              <a:rPr lang="vi-VN" dirty="0"/>
              <a:t>ư</a:t>
            </a:r>
            <a:r>
              <a:rPr lang="en-US" dirty="0" err="1"/>
              <a:t>ới</a:t>
            </a:r>
            <a:r>
              <a:rPr lang="en-US" dirty="0"/>
              <a:t> </a:t>
            </a:r>
            <a:r>
              <a:rPr lang="en-US" dirty="0" err="1"/>
              <a:t>giấy</a:t>
            </a:r>
            <a:r>
              <a:rPr lang="en-US" dirty="0"/>
              <a:t> </a:t>
            </a:r>
            <a:r>
              <a:rPr lang="en-US" dirty="0" err="1"/>
              <a:t>phép</a:t>
            </a:r>
            <a:r>
              <a:rPr lang="en-US" dirty="0"/>
              <a:t> GPL </a:t>
            </a:r>
            <a:r>
              <a:rPr lang="en-US" dirty="0" err="1"/>
              <a:t>không</a:t>
            </a:r>
            <a:r>
              <a:rPr lang="en-US" dirty="0"/>
              <a:t> </a:t>
            </a:r>
            <a:r>
              <a:rPr lang="en-US" dirty="0" err="1"/>
              <a:t>thể</a:t>
            </a:r>
            <a:r>
              <a:rPr lang="en-US" dirty="0"/>
              <a:t> đ</a:t>
            </a:r>
            <a:r>
              <a:rPr lang="vi-VN" dirty="0"/>
              <a:t>ư</a:t>
            </a:r>
            <a:r>
              <a:rPr lang="en-US" dirty="0" err="1"/>
              <a:t>ợc</a:t>
            </a:r>
            <a:r>
              <a:rPr lang="en-US" dirty="0"/>
              <a:t> </a:t>
            </a:r>
            <a:r>
              <a:rPr lang="en-US" dirty="0" err="1"/>
              <a:t>tái</a:t>
            </a:r>
            <a:r>
              <a:rPr lang="en-US" dirty="0"/>
              <a:t> </a:t>
            </a:r>
            <a:r>
              <a:rPr lang="en-US" dirty="0" err="1"/>
              <a:t>phân</a:t>
            </a:r>
            <a:r>
              <a:rPr lang="en-US" dirty="0"/>
              <a:t> </a:t>
            </a:r>
            <a:r>
              <a:rPr lang="en-US" dirty="0" err="1"/>
              <a:t>phối</a:t>
            </a:r>
            <a:r>
              <a:rPr lang="en-US" dirty="0"/>
              <a:t> </a:t>
            </a:r>
            <a:r>
              <a:rPr lang="en-US" dirty="0" err="1"/>
              <a:t>chỉ</a:t>
            </a:r>
            <a:r>
              <a:rPr lang="en-US" dirty="0"/>
              <a:t> d</a:t>
            </a:r>
            <a:r>
              <a:rPr lang="vi-VN" dirty="0"/>
              <a:t>ư</a:t>
            </a:r>
            <a:r>
              <a:rPr lang="en-US" dirty="0" err="1"/>
              <a:t>ới</a:t>
            </a:r>
            <a:r>
              <a:rPr lang="en-US" dirty="0"/>
              <a:t> </a:t>
            </a:r>
            <a:r>
              <a:rPr lang="en-US" dirty="0" err="1"/>
              <a:t>dạng</a:t>
            </a:r>
            <a:r>
              <a:rPr lang="en-US" dirty="0"/>
              <a:t> </a:t>
            </a:r>
            <a:r>
              <a:rPr lang="en-US" dirty="0" err="1"/>
              <a:t>nhị</a:t>
            </a:r>
            <a:r>
              <a:rPr lang="en-US" dirty="0"/>
              <a:t> </a:t>
            </a:r>
            <a:r>
              <a:rPr lang="en-US" dirty="0" err="1"/>
              <a:t>phân</a:t>
            </a:r>
            <a:r>
              <a:rPr lang="en-US" dirty="0"/>
              <a:t>. </a:t>
            </a:r>
          </a:p>
          <a:p>
            <a:pPr lvl="1"/>
            <a:r>
              <a:rPr lang="en-US" altLang="en-US" dirty="0" err="1"/>
              <a:t>Có</a:t>
            </a:r>
            <a:r>
              <a:rPr lang="en-US" altLang="en-US" dirty="0"/>
              <a:t> </a:t>
            </a:r>
            <a:r>
              <a:rPr lang="en-US" altLang="en-US" dirty="0" err="1"/>
              <a:t>thể</a:t>
            </a:r>
            <a:r>
              <a:rPr lang="en-US" altLang="en-US" dirty="0"/>
              <a:t> </a:t>
            </a:r>
            <a:r>
              <a:rPr lang="en-US" altLang="en-US" dirty="0" err="1"/>
              <a:t>bán</a:t>
            </a:r>
            <a:r>
              <a:rPr lang="en-US" altLang="en-US" dirty="0"/>
              <a:t> </a:t>
            </a:r>
            <a:r>
              <a:rPr lang="en-US" altLang="en-US" dirty="0" err="1"/>
              <a:t>các</a:t>
            </a:r>
            <a:r>
              <a:rPr lang="en-US" altLang="en-US" dirty="0"/>
              <a:t> </a:t>
            </a:r>
            <a:r>
              <a:rPr lang="en-US" altLang="en-US" dirty="0" err="1"/>
              <a:t>bản</a:t>
            </a:r>
            <a:r>
              <a:rPr lang="en-US" altLang="en-US" dirty="0"/>
              <a:t> </a:t>
            </a:r>
            <a:r>
              <a:rPr lang="en-US" altLang="en-US" dirty="0" err="1"/>
              <a:t>phân</a:t>
            </a:r>
            <a:r>
              <a:rPr lang="en-US" altLang="en-US" dirty="0"/>
              <a:t> </a:t>
            </a:r>
            <a:r>
              <a:rPr lang="en-US" altLang="en-US" dirty="0" err="1"/>
              <a:t>phối</a:t>
            </a:r>
            <a:r>
              <a:rPr lang="en-US" altLang="en-US" dirty="0"/>
              <a:t>, </a:t>
            </a:r>
            <a:r>
              <a:rPr lang="en-US" altLang="en-US" dirty="0" err="1"/>
              <a:t>nh</a:t>
            </a:r>
            <a:r>
              <a:rPr lang="vi-VN" altLang="en-US" dirty="0"/>
              <a:t>ư</a:t>
            </a:r>
            <a:r>
              <a:rPr lang="en-US" altLang="en-US" dirty="0"/>
              <a:t>ng </a:t>
            </a:r>
            <a:r>
              <a:rPr lang="en-US" altLang="en-US" dirty="0" err="1"/>
              <a:t>phải</a:t>
            </a:r>
            <a:r>
              <a:rPr lang="en-US" altLang="en-US" dirty="0"/>
              <a:t> </a:t>
            </a:r>
            <a:r>
              <a:rPr lang="en-US" altLang="en-US" dirty="0" err="1"/>
              <a:t>cung</a:t>
            </a:r>
            <a:r>
              <a:rPr lang="en-US" altLang="en-US" dirty="0"/>
              <a:t> </a:t>
            </a:r>
            <a:r>
              <a:rPr lang="en-US" altLang="en-US" dirty="0" err="1"/>
              <a:t>cấp</a:t>
            </a:r>
            <a:r>
              <a:rPr lang="en-US" altLang="en-US" dirty="0"/>
              <a:t> </a:t>
            </a:r>
            <a:r>
              <a:rPr lang="en-US" altLang="en-US" dirty="0" err="1"/>
              <a:t>kèm</a:t>
            </a:r>
            <a:r>
              <a:rPr lang="en-US" altLang="en-US" dirty="0"/>
              <a:t> </a:t>
            </a:r>
            <a:r>
              <a:rPr lang="en-US" altLang="en-US" dirty="0" err="1"/>
              <a:t>mã</a:t>
            </a:r>
            <a:r>
              <a:rPr lang="en-US" altLang="en-US" dirty="0"/>
              <a:t> </a:t>
            </a:r>
            <a:r>
              <a:rPr lang="en-US" altLang="en-US" dirty="0" err="1"/>
              <a:t>nguồn</a:t>
            </a:r>
            <a:r>
              <a:rPr lang="en-US" altLang="en-US" dirty="0"/>
              <a:t>. </a:t>
            </a:r>
            <a:endParaRPr lang="en-US" dirty="0"/>
          </a:p>
        </p:txBody>
      </p:sp>
      <p:sp>
        <p:nvSpPr>
          <p:cNvPr id="4" name="Date Placeholder 3">
            <a:extLst>
              <a:ext uri="{FF2B5EF4-FFF2-40B4-BE49-F238E27FC236}">
                <a16:creationId xmlns:a16="http://schemas.microsoft.com/office/drawing/2014/main" id="{CB4DAF47-1514-4728-BE9A-F64C3D7A2E18}"/>
              </a:ext>
            </a:extLst>
          </p:cNvPr>
          <p:cNvSpPr>
            <a:spLocks noGrp="1"/>
          </p:cNvSpPr>
          <p:nvPr>
            <p:ph type="dt" sz="half" idx="10"/>
          </p:nvPr>
        </p:nvSpPr>
        <p:spPr/>
        <p:txBody>
          <a:bodyPr/>
          <a:lstStyle/>
          <a:p>
            <a:fld id="{D7B6FED1-3AA6-4180-9067-755E06F0B97C}"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737BD17C-2A34-4127-B0A9-0C5C20FB3D3A}"/>
              </a:ext>
            </a:extLst>
          </p:cNvPr>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a:extLst>
              <a:ext uri="{FF2B5EF4-FFF2-40B4-BE49-F238E27FC236}">
                <a16:creationId xmlns:a16="http://schemas.microsoft.com/office/drawing/2014/main" id="{D3FD4565-5CB9-41E3-ADAC-5ED0D84BA1EC}"/>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133693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2DA0-084B-43DF-A1E6-9F0FA0F962CF}"/>
              </a:ext>
            </a:extLst>
          </p:cNvPr>
          <p:cNvSpPr>
            <a:spLocks noGrp="1"/>
          </p:cNvSpPr>
          <p:nvPr>
            <p:ph type="title"/>
          </p:nvPr>
        </p:nvSpPr>
        <p:spPr/>
        <p:txBody>
          <a:bodyPr/>
          <a:lstStyle/>
          <a:p>
            <a:r>
              <a:rPr lang="en-US" dirty="0" err="1"/>
              <a:t>Nguyên</a:t>
            </a:r>
            <a:r>
              <a:rPr lang="en-US" dirty="0"/>
              <a:t> </a:t>
            </a:r>
            <a:r>
              <a:rPr lang="en-US" dirty="0" err="1"/>
              <a:t>tắc</a:t>
            </a:r>
            <a:r>
              <a:rPr lang="en-US" dirty="0"/>
              <a:t> </a:t>
            </a:r>
            <a:r>
              <a:rPr lang="en-US" dirty="0" err="1"/>
              <a:t>thiết</a:t>
            </a:r>
            <a:r>
              <a:rPr lang="en-US" dirty="0"/>
              <a:t> </a:t>
            </a:r>
            <a:r>
              <a:rPr lang="en-US" dirty="0" err="1"/>
              <a:t>kế</a:t>
            </a:r>
            <a:r>
              <a:rPr lang="en-US" dirty="0"/>
              <a:t> Linux</a:t>
            </a:r>
          </a:p>
        </p:txBody>
      </p:sp>
      <p:sp>
        <p:nvSpPr>
          <p:cNvPr id="3" name="Content Placeholder 2">
            <a:extLst>
              <a:ext uri="{FF2B5EF4-FFF2-40B4-BE49-F238E27FC236}">
                <a16:creationId xmlns:a16="http://schemas.microsoft.com/office/drawing/2014/main" id="{D5D87541-05C9-4FE1-9C71-F7DB6B8967E0}"/>
              </a:ext>
            </a:extLst>
          </p:cNvPr>
          <p:cNvSpPr>
            <a:spLocks noGrp="1"/>
          </p:cNvSpPr>
          <p:nvPr>
            <p:ph idx="1"/>
          </p:nvPr>
        </p:nvSpPr>
        <p:spPr/>
        <p:txBody>
          <a:bodyPr/>
          <a:lstStyle/>
          <a:p>
            <a:r>
              <a:rPr lang="en-US" dirty="0"/>
              <a:t>Linux </a:t>
            </a:r>
            <a:r>
              <a:rPr lang="en-US" dirty="0" err="1"/>
              <a:t>là</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nhiều</a:t>
            </a:r>
            <a:r>
              <a:rPr lang="en-US" dirty="0"/>
              <a:t> ng</a:t>
            </a:r>
            <a:r>
              <a:rPr lang="vi-VN" dirty="0"/>
              <a:t>ư</a:t>
            </a:r>
            <a:r>
              <a:rPr lang="en-US" dirty="0" err="1"/>
              <a:t>ời</a:t>
            </a:r>
            <a:r>
              <a:rPr lang="en-US" dirty="0"/>
              <a:t> </a:t>
            </a:r>
            <a:r>
              <a:rPr lang="en-US" dirty="0" err="1"/>
              <a:t>dùng</a:t>
            </a:r>
            <a:r>
              <a:rPr lang="en-US" dirty="0"/>
              <a:t>, </a:t>
            </a:r>
            <a:r>
              <a:rPr lang="en-US" dirty="0" err="1"/>
              <a:t>đa</a:t>
            </a:r>
            <a:r>
              <a:rPr lang="en-US" dirty="0"/>
              <a:t> </a:t>
            </a:r>
            <a:r>
              <a:rPr lang="en-US" dirty="0" err="1"/>
              <a:t>tác</a:t>
            </a:r>
            <a:r>
              <a:rPr lang="en-US" dirty="0"/>
              <a:t> </a:t>
            </a:r>
            <a:r>
              <a:rPr lang="en-US" dirty="0" err="1"/>
              <a:t>vụ</a:t>
            </a:r>
            <a:r>
              <a:rPr lang="en-US" dirty="0"/>
              <a:t> </a:t>
            </a:r>
            <a:r>
              <a:rPr lang="en-US" dirty="0" err="1"/>
              <a:t>với</a:t>
            </a:r>
            <a:r>
              <a:rPr lang="en-US" dirty="0"/>
              <a:t> </a:t>
            </a:r>
            <a:r>
              <a:rPr lang="en-US" dirty="0" err="1"/>
              <a:t>một</a:t>
            </a:r>
            <a:r>
              <a:rPr lang="en-US" dirty="0"/>
              <a:t> </a:t>
            </a:r>
            <a:r>
              <a:rPr lang="en-US" dirty="0" err="1"/>
              <a:t>tập</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công</a:t>
            </a:r>
            <a:r>
              <a:rPr lang="en-US" dirty="0"/>
              <a:t> </a:t>
            </a:r>
            <a:r>
              <a:rPr lang="en-US" dirty="0" err="1"/>
              <a:t>cụ</a:t>
            </a:r>
            <a:r>
              <a:rPr lang="en-US" dirty="0"/>
              <a:t> t</a:t>
            </a:r>
            <a:r>
              <a:rPr lang="vi-VN" dirty="0"/>
              <a:t>ư</a:t>
            </a:r>
            <a:r>
              <a:rPr lang="en-US" dirty="0" err="1"/>
              <a:t>ơng</a:t>
            </a:r>
            <a:r>
              <a:rPr lang="en-US" dirty="0"/>
              <a:t> </a:t>
            </a:r>
            <a:r>
              <a:rPr lang="en-US" dirty="0" err="1"/>
              <a:t>thích</a:t>
            </a:r>
            <a:r>
              <a:rPr lang="en-US" dirty="0"/>
              <a:t> </a:t>
            </a:r>
            <a:r>
              <a:rPr lang="en-US" dirty="0" err="1"/>
              <a:t>với</a:t>
            </a:r>
            <a:r>
              <a:rPr lang="en-US" dirty="0"/>
              <a:t> UNIX.</a:t>
            </a:r>
          </a:p>
          <a:p>
            <a:pPr lvl="1"/>
            <a:r>
              <a:rPr lang="en-US" dirty="0" err="1"/>
              <a:t>Hệ</a:t>
            </a:r>
            <a:r>
              <a:rPr lang="en-US" dirty="0"/>
              <a:t> </a:t>
            </a:r>
            <a:r>
              <a:rPr lang="en-US" dirty="0" err="1"/>
              <a:t>thống</a:t>
            </a:r>
            <a:r>
              <a:rPr lang="en-US" dirty="0"/>
              <a:t> </a:t>
            </a:r>
            <a:r>
              <a:rPr lang="en-US" dirty="0" err="1"/>
              <a:t>tập</a:t>
            </a:r>
            <a:r>
              <a:rPr lang="en-US" dirty="0"/>
              <a:t> tin </a:t>
            </a:r>
            <a:r>
              <a:rPr lang="en-US" dirty="0" err="1"/>
              <a:t>tuân</a:t>
            </a:r>
            <a:r>
              <a:rPr lang="en-US" dirty="0"/>
              <a:t> </a:t>
            </a:r>
            <a:r>
              <a:rPr lang="en-US" dirty="0" err="1"/>
              <a:t>thủ</a:t>
            </a:r>
            <a:r>
              <a:rPr lang="en-US" dirty="0"/>
              <a:t> </a:t>
            </a:r>
            <a:r>
              <a:rPr lang="en-US" dirty="0" err="1"/>
              <a:t>theo</a:t>
            </a:r>
            <a:r>
              <a:rPr lang="en-US" dirty="0"/>
              <a:t> UNIX. Linux </a:t>
            </a:r>
            <a:r>
              <a:rPr lang="en-US" dirty="0" err="1"/>
              <a:t>cũng</a:t>
            </a:r>
            <a:r>
              <a:rPr lang="en-US" dirty="0"/>
              <a:t> </a:t>
            </a:r>
            <a:r>
              <a:rPr lang="en-US" dirty="0" err="1"/>
              <a:t>cài</a:t>
            </a:r>
            <a:r>
              <a:rPr lang="en-US" dirty="0"/>
              <a:t> </a:t>
            </a:r>
            <a:r>
              <a:rPr lang="en-US" dirty="0" err="1"/>
              <a:t>đặt</a:t>
            </a:r>
            <a:r>
              <a:rPr lang="en-US" dirty="0"/>
              <a:t> </a:t>
            </a:r>
            <a:r>
              <a:rPr lang="en-US" dirty="0" err="1"/>
              <a:t>đầy</a:t>
            </a:r>
            <a:r>
              <a:rPr lang="en-US" dirty="0"/>
              <a:t> </a:t>
            </a:r>
            <a:r>
              <a:rPr lang="en-US" dirty="0" err="1"/>
              <a:t>đủ</a:t>
            </a:r>
            <a:r>
              <a:rPr lang="en-US" dirty="0"/>
              <a:t> </a:t>
            </a:r>
            <a:r>
              <a:rPr lang="en-US" dirty="0" err="1"/>
              <a:t>mô</a:t>
            </a:r>
            <a:r>
              <a:rPr lang="en-US" dirty="0"/>
              <a:t> </a:t>
            </a:r>
            <a:r>
              <a:rPr lang="en-US" dirty="0" err="1"/>
              <a:t>hình</a:t>
            </a:r>
            <a:r>
              <a:rPr lang="en-US" dirty="0"/>
              <a:t> </a:t>
            </a:r>
            <a:r>
              <a:rPr lang="en-US" dirty="0" err="1"/>
              <a:t>mạng</a:t>
            </a:r>
            <a:r>
              <a:rPr lang="en-US" dirty="0"/>
              <a:t> </a:t>
            </a:r>
            <a:r>
              <a:rPr lang="en-US" dirty="0" err="1"/>
              <a:t>tiêu</a:t>
            </a:r>
            <a:r>
              <a:rPr lang="en-US" dirty="0"/>
              <a:t> </a:t>
            </a:r>
            <a:r>
              <a:rPr lang="en-US" dirty="0" err="1"/>
              <a:t>chuẩn</a:t>
            </a:r>
            <a:r>
              <a:rPr lang="en-US" dirty="0"/>
              <a:t> </a:t>
            </a:r>
            <a:r>
              <a:rPr lang="en-US" dirty="0" err="1"/>
              <a:t>của</a:t>
            </a:r>
            <a:r>
              <a:rPr lang="en-US" dirty="0"/>
              <a:t> UNIX.</a:t>
            </a:r>
          </a:p>
          <a:p>
            <a:pPr lvl="1"/>
            <a:r>
              <a:rPr lang="en-US" dirty="0"/>
              <a:t>Giao </a:t>
            </a:r>
            <a:r>
              <a:rPr lang="en-US" dirty="0" err="1"/>
              <a:t>diện</a:t>
            </a:r>
            <a:r>
              <a:rPr lang="en-US" dirty="0"/>
              <a:t> </a:t>
            </a:r>
            <a:r>
              <a:rPr lang="en-US" dirty="0" err="1"/>
              <a:t>lập</a:t>
            </a:r>
            <a:r>
              <a:rPr lang="en-US" dirty="0"/>
              <a:t> </a:t>
            </a:r>
            <a:r>
              <a:rPr lang="en-US" dirty="0" err="1"/>
              <a:t>trình</a:t>
            </a:r>
            <a:r>
              <a:rPr lang="en-US" dirty="0"/>
              <a:t> </a:t>
            </a:r>
            <a:r>
              <a:rPr lang="en-US" dirty="0" err="1"/>
              <a:t>tuân</a:t>
            </a:r>
            <a:r>
              <a:rPr lang="en-US" dirty="0"/>
              <a:t> </a:t>
            </a:r>
            <a:r>
              <a:rPr lang="en-US" dirty="0" err="1"/>
              <a:t>thủ</a:t>
            </a:r>
            <a:r>
              <a:rPr lang="en-US" dirty="0"/>
              <a:t> </a:t>
            </a:r>
            <a:r>
              <a:rPr lang="en-US" dirty="0" err="1"/>
              <a:t>theo</a:t>
            </a:r>
            <a:r>
              <a:rPr lang="en-US" dirty="0"/>
              <a:t> </a:t>
            </a:r>
            <a:r>
              <a:rPr lang="en-US" altLang="en-US" dirty="0"/>
              <a:t>SVR4 UNIX.</a:t>
            </a:r>
            <a:endParaRPr lang="en-US" dirty="0"/>
          </a:p>
          <a:p>
            <a:r>
              <a:rPr lang="en-US" dirty="0" err="1"/>
              <a:t>Các</a:t>
            </a:r>
            <a:r>
              <a:rPr lang="en-US" dirty="0"/>
              <a:t> </a:t>
            </a:r>
            <a:r>
              <a:rPr lang="en-US" dirty="0" err="1"/>
              <a:t>mục</a:t>
            </a:r>
            <a:r>
              <a:rPr lang="en-US" dirty="0"/>
              <a:t> </a:t>
            </a:r>
            <a:r>
              <a:rPr lang="en-US" dirty="0" err="1"/>
              <a:t>tiêu</a:t>
            </a:r>
            <a:r>
              <a:rPr lang="en-US" dirty="0"/>
              <a:t> </a:t>
            </a:r>
            <a:r>
              <a:rPr lang="en-US" dirty="0" err="1"/>
              <a:t>thiết</a:t>
            </a:r>
            <a:r>
              <a:rPr lang="en-US" dirty="0"/>
              <a:t> </a:t>
            </a:r>
            <a:r>
              <a:rPr lang="en-US" dirty="0" err="1"/>
              <a:t>kế</a:t>
            </a:r>
            <a:r>
              <a:rPr lang="en-US" dirty="0"/>
              <a:t> </a:t>
            </a:r>
            <a:r>
              <a:rPr lang="en-US" dirty="0" err="1"/>
              <a:t>chính</a:t>
            </a:r>
            <a:r>
              <a:rPr lang="en-US" dirty="0"/>
              <a:t> </a:t>
            </a:r>
            <a:r>
              <a:rPr lang="en-US" dirty="0" err="1"/>
              <a:t>là</a:t>
            </a:r>
            <a:r>
              <a:rPr lang="en-US" dirty="0"/>
              <a:t> </a:t>
            </a:r>
            <a:r>
              <a:rPr lang="en-US" dirty="0" err="1"/>
              <a:t>tốc</a:t>
            </a:r>
            <a:r>
              <a:rPr lang="en-US" dirty="0"/>
              <a:t> </a:t>
            </a:r>
            <a:r>
              <a:rPr lang="en-US" dirty="0" err="1"/>
              <a:t>độ</a:t>
            </a:r>
            <a:r>
              <a:rPr lang="en-US" dirty="0"/>
              <a:t>, </a:t>
            </a:r>
            <a:r>
              <a:rPr lang="en-US" dirty="0" err="1"/>
              <a:t>hiệu</a:t>
            </a:r>
            <a:r>
              <a:rPr lang="en-US" dirty="0"/>
              <a:t> </a:t>
            </a:r>
            <a:r>
              <a:rPr lang="en-US" dirty="0" err="1"/>
              <a:t>quả</a:t>
            </a:r>
            <a:r>
              <a:rPr lang="en-US" dirty="0"/>
              <a:t> </a:t>
            </a:r>
            <a:r>
              <a:rPr lang="en-US" dirty="0" err="1"/>
              <a:t>và</a:t>
            </a:r>
            <a:r>
              <a:rPr lang="en-US" dirty="0"/>
              <a:t> </a:t>
            </a:r>
            <a:r>
              <a:rPr lang="en-US" dirty="0" err="1"/>
              <a:t>tiêu</a:t>
            </a:r>
            <a:r>
              <a:rPr lang="en-US" dirty="0"/>
              <a:t> </a:t>
            </a:r>
            <a:r>
              <a:rPr lang="en-US" dirty="0" err="1"/>
              <a:t>chuẩn</a:t>
            </a:r>
            <a:r>
              <a:rPr lang="en-US" dirty="0"/>
              <a:t> </a:t>
            </a:r>
            <a:r>
              <a:rPr lang="en-US" dirty="0" err="1"/>
              <a:t>hóa</a:t>
            </a:r>
            <a:r>
              <a:rPr lang="en-US" dirty="0"/>
              <a:t>. </a:t>
            </a:r>
          </a:p>
          <a:p>
            <a:r>
              <a:rPr lang="en-US" dirty="0"/>
              <a:t>Linux đ</a:t>
            </a:r>
            <a:r>
              <a:rPr lang="vi-VN" dirty="0"/>
              <a:t>ư</a:t>
            </a:r>
            <a:r>
              <a:rPr lang="en-US" dirty="0" err="1"/>
              <a:t>ợc</a:t>
            </a:r>
            <a:r>
              <a:rPr lang="en-US" dirty="0"/>
              <a:t> </a:t>
            </a:r>
            <a:r>
              <a:rPr lang="en-US" dirty="0" err="1"/>
              <a:t>thiết</a:t>
            </a:r>
            <a:r>
              <a:rPr lang="en-US" dirty="0"/>
              <a:t> </a:t>
            </a:r>
            <a:r>
              <a:rPr lang="en-US" dirty="0" err="1"/>
              <a:t>kế</a:t>
            </a:r>
            <a:r>
              <a:rPr lang="en-US" dirty="0"/>
              <a:t> </a:t>
            </a:r>
            <a:r>
              <a:rPr lang="en-US" dirty="0" err="1"/>
              <a:t>để</a:t>
            </a:r>
            <a:r>
              <a:rPr lang="en-US" dirty="0"/>
              <a:t> </a:t>
            </a:r>
            <a:r>
              <a:rPr lang="en-US" dirty="0" err="1"/>
              <a:t>đáp</a:t>
            </a:r>
            <a:r>
              <a:rPr lang="en-US" dirty="0"/>
              <a:t> </a:t>
            </a:r>
            <a:r>
              <a:rPr lang="en-US" dirty="0" err="1"/>
              <a:t>ứng</a:t>
            </a:r>
            <a:r>
              <a:rPr lang="en-US" dirty="0"/>
              <a:t> </a:t>
            </a:r>
            <a:r>
              <a:rPr lang="en-US" dirty="0" err="1"/>
              <a:t>các</a:t>
            </a:r>
            <a:r>
              <a:rPr lang="en-US" dirty="0"/>
              <a:t> </a:t>
            </a:r>
            <a:r>
              <a:rPr lang="en-US" dirty="0" err="1"/>
              <a:t>yêu</a:t>
            </a:r>
            <a:r>
              <a:rPr lang="en-US" dirty="0"/>
              <a:t> </a:t>
            </a:r>
            <a:r>
              <a:rPr lang="en-US" dirty="0" err="1"/>
              <a:t>cầu</a:t>
            </a:r>
            <a:r>
              <a:rPr lang="en-US" dirty="0"/>
              <a:t> POSIX </a:t>
            </a:r>
            <a:r>
              <a:rPr lang="en-US" dirty="0" err="1"/>
              <a:t>liên</a:t>
            </a:r>
            <a:r>
              <a:rPr lang="en-US" dirty="0"/>
              <a:t> </a:t>
            </a:r>
            <a:r>
              <a:rPr lang="en-US" dirty="0" err="1"/>
              <a:t>quan</a:t>
            </a:r>
            <a:r>
              <a:rPr lang="en-US" dirty="0"/>
              <a:t>.</a:t>
            </a:r>
          </a:p>
          <a:p>
            <a:pPr lvl="1"/>
            <a:r>
              <a:rPr lang="en-US" dirty="0" err="1"/>
              <a:t>Hỗ</a:t>
            </a:r>
            <a:r>
              <a:rPr lang="en-US" dirty="0"/>
              <a:t> </a:t>
            </a:r>
            <a:r>
              <a:rPr lang="en-US" dirty="0" err="1"/>
              <a:t>trợ</a:t>
            </a:r>
            <a:r>
              <a:rPr lang="en-US" dirty="0"/>
              <a:t> </a:t>
            </a:r>
            <a:r>
              <a:rPr lang="en-US" altLang="en-US" dirty="0" err="1"/>
              <a:t>Pthreads</a:t>
            </a:r>
            <a:r>
              <a:rPr lang="en-US" altLang="en-US" dirty="0"/>
              <a:t> </a:t>
            </a:r>
            <a:r>
              <a:rPr lang="en-US" altLang="en-US" dirty="0" err="1"/>
              <a:t>và</a:t>
            </a:r>
            <a:r>
              <a:rPr lang="en-US" altLang="en-US" dirty="0"/>
              <a:t> </a:t>
            </a:r>
            <a:r>
              <a:rPr lang="en-US" altLang="en-US" dirty="0" err="1"/>
              <a:t>một</a:t>
            </a:r>
            <a:r>
              <a:rPr lang="en-US" altLang="en-US" dirty="0"/>
              <a:t> </a:t>
            </a:r>
            <a:r>
              <a:rPr lang="en-US" altLang="en-US" dirty="0" err="1"/>
              <a:t>tập</a:t>
            </a:r>
            <a:r>
              <a:rPr lang="en-US" altLang="en-US" dirty="0"/>
              <a:t> con </a:t>
            </a:r>
            <a:r>
              <a:rPr lang="en-US" altLang="en-US" dirty="0" err="1"/>
              <a:t>của</a:t>
            </a:r>
            <a:r>
              <a:rPr lang="en-US" altLang="en-US" dirty="0"/>
              <a:t> </a:t>
            </a:r>
            <a:r>
              <a:rPr lang="en-US" altLang="en-US" dirty="0" err="1"/>
              <a:t>thư</a:t>
            </a:r>
            <a:r>
              <a:rPr lang="en-US" altLang="en-US" dirty="0"/>
              <a:t> </a:t>
            </a:r>
            <a:r>
              <a:rPr lang="en-US" altLang="en-US" dirty="0" err="1"/>
              <a:t>viên</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tiến</a:t>
            </a:r>
            <a:r>
              <a:rPr lang="en-US" altLang="en-US" dirty="0"/>
              <a:t> </a:t>
            </a:r>
            <a:r>
              <a:rPr lang="en-US" altLang="en-US" dirty="0" err="1"/>
              <a:t>trình</a:t>
            </a:r>
            <a:r>
              <a:rPr lang="en-US" altLang="en-US" dirty="0"/>
              <a:t> real-time POSIX</a:t>
            </a:r>
            <a:endParaRPr lang="en-US" altLang="en-US" sz="650" dirty="0"/>
          </a:p>
          <a:p>
            <a:endParaRPr lang="en-US" dirty="0"/>
          </a:p>
          <a:p>
            <a:endParaRPr lang="en-US" dirty="0"/>
          </a:p>
        </p:txBody>
      </p:sp>
      <p:sp>
        <p:nvSpPr>
          <p:cNvPr id="4" name="Date Placeholder 3">
            <a:extLst>
              <a:ext uri="{FF2B5EF4-FFF2-40B4-BE49-F238E27FC236}">
                <a16:creationId xmlns:a16="http://schemas.microsoft.com/office/drawing/2014/main" id="{C84C8B77-2A89-43B4-8B36-B75562105BB5}"/>
              </a:ext>
            </a:extLst>
          </p:cNvPr>
          <p:cNvSpPr>
            <a:spLocks noGrp="1"/>
          </p:cNvSpPr>
          <p:nvPr>
            <p:ph type="dt" sz="half" idx="10"/>
          </p:nvPr>
        </p:nvSpPr>
        <p:spPr/>
        <p:txBody>
          <a:bodyPr/>
          <a:lstStyle/>
          <a:p>
            <a:fld id="{70CA5211-E82C-4A30-810E-A272D0B6E8EC}"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1403CFE6-E27A-4ED4-9EBF-C303DB066D28}"/>
              </a:ext>
            </a:extLst>
          </p:cNvPr>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a:extLst>
              <a:ext uri="{FF2B5EF4-FFF2-40B4-BE49-F238E27FC236}">
                <a16:creationId xmlns:a16="http://schemas.microsoft.com/office/drawing/2014/main" id="{4CD346E1-61BE-409E-803E-05AC2E79F85F}"/>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404361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2427-2ECC-41BA-834F-A25E73BE8D4E}"/>
              </a:ext>
            </a:extLst>
          </p:cNvPr>
          <p:cNvSpPr>
            <a:spLocks noGrp="1"/>
          </p:cNvSpPr>
          <p:nvPr>
            <p:ph type="title"/>
          </p:nvPr>
        </p:nvSpPr>
        <p:spPr/>
        <p:txBody>
          <a:bodyPr/>
          <a:lstStyle/>
          <a:p>
            <a:r>
              <a:rPr lang="en-US"/>
              <a:t>Các thành phần của hệ thống Linux</a:t>
            </a:r>
          </a:p>
        </p:txBody>
      </p:sp>
      <p:sp>
        <p:nvSpPr>
          <p:cNvPr id="3" name="Content Placeholder 2">
            <a:extLst>
              <a:ext uri="{FF2B5EF4-FFF2-40B4-BE49-F238E27FC236}">
                <a16:creationId xmlns:a16="http://schemas.microsoft.com/office/drawing/2014/main" id="{11BD5640-1E4E-4C84-AAE1-F04B55B76A14}"/>
              </a:ext>
            </a:extLst>
          </p:cNvPr>
          <p:cNvSpPr>
            <a:spLocks noGrp="1"/>
          </p:cNvSpPr>
          <p:nvPr>
            <p:ph idx="1"/>
          </p:nvPr>
        </p:nvSpPr>
        <p:spPr/>
        <p:txBody>
          <a:bodyPr/>
          <a:lstStyle/>
          <a:p>
            <a:r>
              <a:rPr lang="en-US" dirty="0"/>
              <a:t>Nh</a:t>
            </a:r>
            <a:r>
              <a:rPr lang="vi-VN" dirty="0"/>
              <a:t>ư</a:t>
            </a:r>
            <a:r>
              <a:rPr lang="en-US" dirty="0"/>
              <a:t> </a:t>
            </a:r>
            <a:r>
              <a:rPr lang="en-US" dirty="0" err="1"/>
              <a:t>phần</a:t>
            </a:r>
            <a:r>
              <a:rPr lang="en-US" dirty="0"/>
              <a:t> </a:t>
            </a:r>
            <a:r>
              <a:rPr lang="en-US" dirty="0" err="1"/>
              <a:t>lớn</a:t>
            </a:r>
            <a:r>
              <a:rPr lang="en-US" dirty="0"/>
              <a:t> </a:t>
            </a:r>
            <a:r>
              <a:rPr lang="en-US" dirty="0" err="1"/>
              <a:t>các</a:t>
            </a:r>
            <a:r>
              <a:rPr lang="en-US" dirty="0"/>
              <a:t> </a:t>
            </a:r>
            <a:r>
              <a:rPr lang="en-US" dirty="0" err="1"/>
              <a:t>hệ</a:t>
            </a:r>
            <a:r>
              <a:rPr lang="en-US" dirty="0"/>
              <a:t> </a:t>
            </a:r>
            <a:r>
              <a:rPr lang="en-US" dirty="0" err="1"/>
              <a:t>thống</a:t>
            </a:r>
            <a:r>
              <a:rPr lang="en-US" dirty="0"/>
              <a:t> UNIX, </a:t>
            </a:r>
            <a:r>
              <a:rPr lang="en-US" dirty="0" err="1"/>
              <a:t>hệ</a:t>
            </a:r>
            <a:r>
              <a:rPr lang="en-US" dirty="0"/>
              <a:t> </a:t>
            </a:r>
            <a:r>
              <a:rPr lang="en-US" dirty="0" err="1"/>
              <a:t>thống</a:t>
            </a:r>
            <a:r>
              <a:rPr lang="en-US" dirty="0"/>
              <a:t> Linux bao </a:t>
            </a:r>
            <a:r>
              <a:rPr lang="en-US" dirty="0" err="1"/>
              <a:t>gồm</a:t>
            </a:r>
            <a:r>
              <a:rPr lang="en-US" dirty="0"/>
              <a:t> 3 </a:t>
            </a:r>
            <a:r>
              <a:rPr lang="en-US" dirty="0" err="1"/>
              <a:t>thành</a:t>
            </a:r>
            <a:r>
              <a:rPr lang="en-US" dirty="0"/>
              <a:t> </a:t>
            </a:r>
            <a:r>
              <a:rPr lang="en-US" dirty="0" err="1"/>
              <a:t>phần</a:t>
            </a:r>
            <a:r>
              <a:rPr lang="en-US" dirty="0"/>
              <a:t> </a:t>
            </a:r>
            <a:r>
              <a:rPr lang="en-US" dirty="0" err="1"/>
              <a:t>chính</a:t>
            </a:r>
            <a:r>
              <a:rPr lang="en-US" dirty="0"/>
              <a:t>: </a:t>
            </a:r>
            <a:r>
              <a:rPr lang="en-US" dirty="0" err="1"/>
              <a:t>nhân</a:t>
            </a:r>
            <a:r>
              <a:rPr lang="en-US" dirty="0"/>
              <a:t>, </a:t>
            </a:r>
            <a:r>
              <a:rPr lang="en-US" dirty="0" err="1"/>
              <a:t>th</a:t>
            </a:r>
            <a:r>
              <a:rPr lang="vi-VN" dirty="0"/>
              <a:t>ư</a:t>
            </a:r>
            <a:r>
              <a:rPr lang="en-US" dirty="0"/>
              <a:t> </a:t>
            </a:r>
            <a:r>
              <a:rPr lang="en-US" dirty="0" err="1"/>
              <a:t>viện</a:t>
            </a:r>
            <a:r>
              <a:rPr lang="en-US" dirty="0"/>
              <a:t> </a:t>
            </a:r>
            <a:r>
              <a:rPr lang="en-US" dirty="0" err="1"/>
              <a:t>hệ</a:t>
            </a:r>
            <a:r>
              <a:rPr lang="en-US" dirty="0"/>
              <a:t> </a:t>
            </a:r>
            <a:r>
              <a:rPr lang="en-US" dirty="0" err="1"/>
              <a:t>thống</a:t>
            </a:r>
            <a:r>
              <a:rPr lang="en-US" dirty="0"/>
              <a:t> </a:t>
            </a:r>
            <a:r>
              <a:rPr lang="en-US" dirty="0" err="1"/>
              <a:t>và</a:t>
            </a:r>
            <a:r>
              <a:rPr lang="en-US" dirty="0"/>
              <a:t> </a:t>
            </a:r>
            <a:r>
              <a:rPr lang="en-US" dirty="0" err="1"/>
              <a:t>công</a:t>
            </a:r>
            <a:r>
              <a:rPr lang="en-US" dirty="0"/>
              <a:t> </a:t>
            </a:r>
            <a:r>
              <a:rPr lang="en-US" dirty="0" err="1"/>
              <a:t>cụ</a:t>
            </a:r>
            <a:r>
              <a:rPr lang="en-US" dirty="0"/>
              <a:t> </a:t>
            </a:r>
            <a:r>
              <a:rPr lang="en-US" dirty="0" err="1"/>
              <a:t>hệ</a:t>
            </a:r>
            <a:r>
              <a:rPr lang="en-US" dirty="0"/>
              <a:t> </a:t>
            </a:r>
            <a:r>
              <a:rPr lang="en-US" dirty="0" err="1"/>
              <a:t>thống</a:t>
            </a:r>
            <a:r>
              <a:rPr lang="en-US" dirty="0"/>
              <a:t>. </a:t>
            </a:r>
          </a:p>
          <a:p>
            <a:pPr marL="0" indent="0">
              <a:buNone/>
            </a:pPr>
            <a:endParaRPr lang="en-US" dirty="0"/>
          </a:p>
        </p:txBody>
      </p:sp>
      <p:sp>
        <p:nvSpPr>
          <p:cNvPr id="4" name="Date Placeholder 3">
            <a:extLst>
              <a:ext uri="{FF2B5EF4-FFF2-40B4-BE49-F238E27FC236}">
                <a16:creationId xmlns:a16="http://schemas.microsoft.com/office/drawing/2014/main" id="{0589A08B-8FEC-4A9D-BB04-BB0D14497CC7}"/>
              </a:ext>
            </a:extLst>
          </p:cNvPr>
          <p:cNvSpPr>
            <a:spLocks noGrp="1"/>
          </p:cNvSpPr>
          <p:nvPr>
            <p:ph type="dt" sz="half" idx="10"/>
          </p:nvPr>
        </p:nvSpPr>
        <p:spPr/>
        <p:txBody>
          <a:bodyPr/>
          <a:lstStyle/>
          <a:p>
            <a:fld id="{08778A65-F610-4045-A7A9-8C1CED8CC51D}"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5BEBFC9E-BAE5-4953-8E9E-8791017512FF}"/>
              </a:ext>
            </a:extLst>
          </p:cNvPr>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a:extLst>
              <a:ext uri="{FF2B5EF4-FFF2-40B4-BE49-F238E27FC236}">
                <a16:creationId xmlns:a16="http://schemas.microsoft.com/office/drawing/2014/main" id="{EDABF2F2-84E8-4DDD-A9D2-45C5A105E9A0}"/>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pic>
        <p:nvPicPr>
          <p:cNvPr id="7" name="Picture 6" descr="18_01.pdf">
            <a:extLst>
              <a:ext uri="{FF2B5EF4-FFF2-40B4-BE49-F238E27FC236}">
                <a16:creationId xmlns:a16="http://schemas.microsoft.com/office/drawing/2014/main" id="{BD4DDF67-35CD-4810-B514-FD52DD26A0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5629" y="2801144"/>
            <a:ext cx="6778625"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765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4463-5944-4F3B-80EB-C50583FE77D8}"/>
              </a:ext>
            </a:extLst>
          </p:cNvPr>
          <p:cNvSpPr>
            <a:spLocks noGrp="1"/>
          </p:cNvSpPr>
          <p:nvPr>
            <p:ph type="title"/>
          </p:nvPr>
        </p:nvSpPr>
        <p:spPr/>
        <p:txBody>
          <a:bodyPr/>
          <a:lstStyle/>
          <a:p>
            <a:r>
              <a:rPr lang="en-US"/>
              <a:t>Các thành phần của hệ thống Linux</a:t>
            </a:r>
          </a:p>
        </p:txBody>
      </p:sp>
      <p:sp>
        <p:nvSpPr>
          <p:cNvPr id="3" name="Content Placeholder 2">
            <a:extLst>
              <a:ext uri="{FF2B5EF4-FFF2-40B4-BE49-F238E27FC236}">
                <a16:creationId xmlns:a16="http://schemas.microsoft.com/office/drawing/2014/main" id="{17A8591A-9E1D-4A5E-BEAD-24F3B93FABD7}"/>
              </a:ext>
            </a:extLst>
          </p:cNvPr>
          <p:cNvSpPr>
            <a:spLocks noGrp="1"/>
          </p:cNvSpPr>
          <p:nvPr>
            <p:ph idx="1"/>
          </p:nvPr>
        </p:nvSpPr>
        <p:spPr/>
        <p:txBody>
          <a:bodyPr/>
          <a:lstStyle/>
          <a:p>
            <a:r>
              <a:rPr lang="en-US" dirty="0" err="1"/>
              <a:t>Nhân</a:t>
            </a:r>
            <a:r>
              <a:rPr lang="en-US" dirty="0"/>
              <a:t> </a:t>
            </a:r>
            <a:r>
              <a:rPr lang="en-US" dirty="0" err="1"/>
              <a:t>chịu</a:t>
            </a:r>
            <a:r>
              <a:rPr lang="en-US" dirty="0"/>
              <a:t> </a:t>
            </a:r>
            <a:r>
              <a:rPr lang="en-US" dirty="0" err="1"/>
              <a:t>trách</a:t>
            </a:r>
            <a:r>
              <a:rPr lang="en-US" dirty="0"/>
              <a:t> </a:t>
            </a:r>
            <a:r>
              <a:rPr lang="en-US" dirty="0" err="1"/>
              <a:t>nhiệm</a:t>
            </a:r>
            <a:r>
              <a:rPr lang="en-US" dirty="0"/>
              <a:t> </a:t>
            </a:r>
            <a:r>
              <a:rPr lang="en-US" dirty="0" err="1"/>
              <a:t>duy</a:t>
            </a:r>
            <a:r>
              <a:rPr lang="en-US" dirty="0"/>
              <a:t> </a:t>
            </a:r>
            <a:r>
              <a:rPr lang="en-US" dirty="0" err="1"/>
              <a:t>trì</a:t>
            </a:r>
            <a:r>
              <a:rPr lang="en-US" dirty="0"/>
              <a:t> </a:t>
            </a:r>
            <a:r>
              <a:rPr lang="en-US" dirty="0" err="1"/>
              <a:t>các</a:t>
            </a:r>
            <a:r>
              <a:rPr lang="en-US" dirty="0"/>
              <a:t> </a:t>
            </a:r>
            <a:r>
              <a:rPr lang="en-US" dirty="0" err="1"/>
              <a:t>hoạt</a:t>
            </a:r>
            <a:r>
              <a:rPr lang="en-US" dirty="0"/>
              <a:t> </a:t>
            </a:r>
            <a:r>
              <a:rPr lang="en-US" dirty="0" err="1"/>
              <a:t>động</a:t>
            </a:r>
            <a:r>
              <a:rPr lang="en-US" dirty="0"/>
              <a:t> ở </a:t>
            </a:r>
            <a:r>
              <a:rPr lang="en-US" dirty="0" err="1"/>
              <a:t>mức</a:t>
            </a:r>
            <a:r>
              <a:rPr lang="en-US" dirty="0"/>
              <a:t> </a:t>
            </a:r>
            <a:r>
              <a:rPr lang="en-US" dirty="0" err="1"/>
              <a:t>trừu</a:t>
            </a:r>
            <a:r>
              <a:rPr lang="en-US" dirty="0"/>
              <a:t> t</a:t>
            </a:r>
            <a:r>
              <a:rPr lang="vi-VN" dirty="0"/>
              <a:t>ư</a:t>
            </a:r>
            <a:r>
              <a:rPr lang="en-US" dirty="0" err="1"/>
              <a:t>ợng</a:t>
            </a:r>
            <a:r>
              <a:rPr lang="en-US" dirty="0"/>
              <a:t> </a:t>
            </a:r>
            <a:r>
              <a:rPr lang="en-US" dirty="0" err="1"/>
              <a:t>của</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nh</a:t>
            </a:r>
            <a:r>
              <a:rPr lang="vi-VN" dirty="0"/>
              <a:t>ư</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và</a:t>
            </a:r>
            <a:r>
              <a:rPr lang="en-US" dirty="0"/>
              <a:t> </a:t>
            </a:r>
            <a:r>
              <a:rPr lang="en-US" dirty="0" err="1"/>
              <a:t>tiến</a:t>
            </a:r>
            <a:r>
              <a:rPr lang="en-US" dirty="0"/>
              <a:t> </a:t>
            </a:r>
            <a:r>
              <a:rPr lang="en-US" dirty="0" err="1"/>
              <a:t>trình</a:t>
            </a:r>
            <a:r>
              <a:rPr lang="en-US" dirty="0"/>
              <a:t>.</a:t>
            </a:r>
          </a:p>
          <a:p>
            <a:pPr lvl="1"/>
            <a:r>
              <a:rPr lang="en-US" dirty="0" err="1"/>
              <a:t>Các</a:t>
            </a:r>
            <a:r>
              <a:rPr lang="en-US" dirty="0"/>
              <a:t> </a:t>
            </a:r>
            <a:r>
              <a:rPr lang="en-US" dirty="0" err="1"/>
              <a:t>mã</a:t>
            </a:r>
            <a:r>
              <a:rPr lang="en-US" dirty="0"/>
              <a:t> </a:t>
            </a:r>
            <a:r>
              <a:rPr lang="en-US" dirty="0" err="1"/>
              <a:t>của</a:t>
            </a:r>
            <a:r>
              <a:rPr lang="en-US" dirty="0"/>
              <a:t> </a:t>
            </a:r>
            <a:r>
              <a:rPr lang="en-US" dirty="0" err="1"/>
              <a:t>nhân</a:t>
            </a:r>
            <a:r>
              <a:rPr lang="en-US" dirty="0"/>
              <a:t> </a:t>
            </a:r>
            <a:r>
              <a:rPr lang="en-US" dirty="0" err="1"/>
              <a:t>thực</a:t>
            </a:r>
            <a:r>
              <a:rPr lang="en-US" dirty="0"/>
              <a:t> </a:t>
            </a:r>
            <a:r>
              <a:rPr lang="en-US" dirty="0" err="1"/>
              <a:t>thi</a:t>
            </a:r>
            <a:r>
              <a:rPr lang="en-US" dirty="0"/>
              <a:t> ở kernel mode </a:t>
            </a:r>
            <a:r>
              <a:rPr lang="en-US" dirty="0" err="1"/>
              <a:t>với</a:t>
            </a:r>
            <a:r>
              <a:rPr lang="en-US" dirty="0"/>
              <a:t> </a:t>
            </a:r>
            <a:r>
              <a:rPr lang="en-US" dirty="0" err="1"/>
              <a:t>đầy</a:t>
            </a:r>
            <a:r>
              <a:rPr lang="en-US" dirty="0"/>
              <a:t> </a:t>
            </a:r>
            <a:r>
              <a:rPr lang="en-US" dirty="0" err="1"/>
              <a:t>đủ</a:t>
            </a:r>
            <a:r>
              <a:rPr lang="en-US" dirty="0"/>
              <a:t> </a:t>
            </a:r>
            <a:r>
              <a:rPr lang="en-US" dirty="0" err="1"/>
              <a:t>quyền</a:t>
            </a:r>
            <a:r>
              <a:rPr lang="en-US" dirty="0"/>
              <a:t> </a:t>
            </a:r>
            <a:r>
              <a:rPr lang="en-US" dirty="0" err="1"/>
              <a:t>truy</a:t>
            </a:r>
            <a:r>
              <a:rPr lang="en-US" dirty="0"/>
              <a:t> </a:t>
            </a:r>
            <a:r>
              <a:rPr lang="en-US" dirty="0" err="1"/>
              <a:t>xuất</a:t>
            </a:r>
            <a:r>
              <a:rPr lang="en-US" dirty="0"/>
              <a:t> </a:t>
            </a:r>
            <a:r>
              <a:rPr lang="en-US" dirty="0" err="1"/>
              <a:t>đến</a:t>
            </a:r>
            <a:r>
              <a:rPr lang="en-US" dirty="0"/>
              <a:t> </a:t>
            </a:r>
            <a:r>
              <a:rPr lang="en-US" dirty="0" err="1"/>
              <a:t>tài</a:t>
            </a:r>
            <a:r>
              <a:rPr lang="en-US" dirty="0"/>
              <a:t> </a:t>
            </a:r>
            <a:r>
              <a:rPr lang="en-US" dirty="0" err="1"/>
              <a:t>nguyên</a:t>
            </a:r>
            <a:r>
              <a:rPr lang="en-US" dirty="0"/>
              <a:t> </a:t>
            </a:r>
            <a:r>
              <a:rPr lang="en-US" dirty="0" err="1"/>
              <a:t>vật</a:t>
            </a:r>
            <a:r>
              <a:rPr lang="en-US" dirty="0"/>
              <a:t> </a:t>
            </a:r>
            <a:r>
              <a:rPr lang="en-US" dirty="0" err="1"/>
              <a:t>lý</a:t>
            </a:r>
            <a:r>
              <a:rPr lang="en-US" dirty="0"/>
              <a:t> </a:t>
            </a:r>
            <a:r>
              <a:rPr lang="en-US" dirty="0" err="1"/>
              <a:t>của</a:t>
            </a:r>
            <a:r>
              <a:rPr lang="en-US" dirty="0"/>
              <a:t> </a:t>
            </a:r>
            <a:r>
              <a:rPr lang="en-US" dirty="0" err="1"/>
              <a:t>máy</a:t>
            </a:r>
            <a:r>
              <a:rPr lang="en-US" dirty="0"/>
              <a:t> </a:t>
            </a:r>
            <a:r>
              <a:rPr lang="en-US" dirty="0" err="1"/>
              <a:t>tính</a:t>
            </a:r>
            <a:r>
              <a:rPr lang="en-US" dirty="0"/>
              <a:t>. </a:t>
            </a:r>
          </a:p>
          <a:p>
            <a:pPr lvl="1"/>
            <a:r>
              <a:rPr lang="en-US" dirty="0" err="1"/>
              <a:t>Tất</a:t>
            </a:r>
            <a:r>
              <a:rPr lang="en-US" dirty="0"/>
              <a:t> </a:t>
            </a:r>
            <a:r>
              <a:rPr lang="en-US" dirty="0" err="1"/>
              <a:t>cả</a:t>
            </a:r>
            <a:r>
              <a:rPr lang="en-US" dirty="0"/>
              <a:t> </a:t>
            </a:r>
            <a:r>
              <a:rPr lang="en-US" dirty="0" err="1"/>
              <a:t>các</a:t>
            </a:r>
            <a:r>
              <a:rPr lang="en-US" dirty="0"/>
              <a:t> </a:t>
            </a:r>
            <a:r>
              <a:rPr lang="en-US" dirty="0" err="1"/>
              <a:t>mã</a:t>
            </a:r>
            <a:r>
              <a:rPr lang="en-US" dirty="0"/>
              <a:t> </a:t>
            </a:r>
            <a:r>
              <a:rPr lang="en-US" dirty="0" err="1"/>
              <a:t>của</a:t>
            </a:r>
            <a:r>
              <a:rPr lang="en-US" dirty="0"/>
              <a:t> </a:t>
            </a:r>
            <a:r>
              <a:rPr lang="en-US" dirty="0" err="1"/>
              <a:t>nhân</a:t>
            </a:r>
            <a:r>
              <a:rPr lang="en-US" dirty="0"/>
              <a:t> </a:t>
            </a:r>
            <a:r>
              <a:rPr lang="en-US" dirty="0" err="1"/>
              <a:t>và</a:t>
            </a:r>
            <a:r>
              <a:rPr lang="en-US" dirty="0"/>
              <a:t> </a:t>
            </a:r>
            <a:r>
              <a:rPr lang="en-US" dirty="0" err="1"/>
              <a:t>cấu</a:t>
            </a:r>
            <a:r>
              <a:rPr lang="en-US" dirty="0"/>
              <a:t> </a:t>
            </a:r>
            <a:r>
              <a:rPr lang="en-US" dirty="0" err="1"/>
              <a:t>trúc</a:t>
            </a:r>
            <a:r>
              <a:rPr lang="en-US" dirty="0"/>
              <a:t> </a:t>
            </a:r>
            <a:r>
              <a:rPr lang="en-US" dirty="0" err="1"/>
              <a:t>dữ</a:t>
            </a:r>
            <a:r>
              <a:rPr lang="en-US" dirty="0"/>
              <a:t> </a:t>
            </a:r>
            <a:r>
              <a:rPr lang="en-US" dirty="0" err="1"/>
              <a:t>liệu</a:t>
            </a:r>
            <a:r>
              <a:rPr lang="en-US" dirty="0"/>
              <a:t> đ</a:t>
            </a:r>
            <a:r>
              <a:rPr lang="vi-VN" dirty="0"/>
              <a:t>ư</a:t>
            </a:r>
            <a:r>
              <a:rPr lang="en-US" dirty="0" err="1"/>
              <a:t>ợc</a:t>
            </a:r>
            <a:r>
              <a:rPr lang="en-US" dirty="0"/>
              <a:t> l</a:t>
            </a:r>
            <a:r>
              <a:rPr lang="vi-VN" dirty="0"/>
              <a:t>ư</a:t>
            </a:r>
            <a:r>
              <a:rPr lang="en-US" dirty="0"/>
              <a:t>u </a:t>
            </a:r>
            <a:r>
              <a:rPr lang="en-US" dirty="0" err="1"/>
              <a:t>trên</a:t>
            </a:r>
            <a:r>
              <a:rPr lang="en-US" dirty="0"/>
              <a:t> </a:t>
            </a:r>
            <a:r>
              <a:rPr lang="en-US" dirty="0" err="1"/>
              <a:t>cùng</a:t>
            </a:r>
            <a:r>
              <a:rPr lang="en-US" dirty="0"/>
              <a:t> </a:t>
            </a:r>
            <a:r>
              <a:rPr lang="en-US" dirty="0" err="1"/>
              <a:t>một</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endParaRPr lang="en-US" dirty="0"/>
          </a:p>
          <a:p>
            <a:r>
              <a:rPr lang="en-US" dirty="0" err="1"/>
              <a:t>Các</a:t>
            </a:r>
            <a:r>
              <a:rPr lang="en-US" dirty="0"/>
              <a:t> </a:t>
            </a:r>
            <a:r>
              <a:rPr lang="en-US" dirty="0" err="1"/>
              <a:t>th</a:t>
            </a:r>
            <a:r>
              <a:rPr lang="vi-VN" dirty="0"/>
              <a:t>ư</a:t>
            </a:r>
            <a:r>
              <a:rPr lang="en-US" dirty="0"/>
              <a:t> </a:t>
            </a:r>
            <a:r>
              <a:rPr lang="en-US" dirty="0" err="1"/>
              <a:t>viện</a:t>
            </a:r>
            <a:r>
              <a:rPr lang="en-US" dirty="0"/>
              <a:t> </a:t>
            </a:r>
            <a:r>
              <a:rPr lang="en-US" dirty="0" err="1"/>
              <a:t>hệ</a:t>
            </a:r>
            <a:r>
              <a:rPr lang="en-US" dirty="0"/>
              <a:t> </a:t>
            </a:r>
            <a:r>
              <a:rPr lang="en-US" dirty="0" err="1"/>
              <a:t>thống</a:t>
            </a:r>
            <a:r>
              <a:rPr lang="en-US" dirty="0"/>
              <a:t> (system libraries) </a:t>
            </a:r>
            <a:r>
              <a:rPr lang="en-US" dirty="0" err="1"/>
              <a:t>định</a:t>
            </a:r>
            <a:r>
              <a:rPr lang="en-US" dirty="0"/>
              <a:t> </a:t>
            </a:r>
            <a:r>
              <a:rPr lang="en-US" dirty="0" err="1"/>
              <a:t>nghĩa</a:t>
            </a:r>
            <a:r>
              <a:rPr lang="en-US" dirty="0"/>
              <a:t> </a:t>
            </a:r>
            <a:r>
              <a:rPr lang="en-US" dirty="0" err="1"/>
              <a:t>một</a:t>
            </a:r>
            <a:r>
              <a:rPr lang="en-US" dirty="0"/>
              <a:t> </a:t>
            </a:r>
            <a:r>
              <a:rPr lang="en-US" dirty="0" err="1"/>
              <a:t>tập</a:t>
            </a:r>
            <a:r>
              <a:rPr lang="en-US" dirty="0"/>
              <a:t> </a:t>
            </a:r>
            <a:r>
              <a:rPr lang="en-US" dirty="0" err="1"/>
              <a:t>chuẩn</a:t>
            </a:r>
            <a:r>
              <a:rPr lang="en-US" dirty="0"/>
              <a:t> </a:t>
            </a:r>
            <a:r>
              <a:rPr lang="en-US" dirty="0" err="1"/>
              <a:t>các</a:t>
            </a:r>
            <a:r>
              <a:rPr lang="en-US" dirty="0"/>
              <a:t> </a:t>
            </a:r>
            <a:r>
              <a:rPr lang="en-US" dirty="0" err="1"/>
              <a:t>hàm</a:t>
            </a:r>
            <a:r>
              <a:rPr lang="en-US" dirty="0"/>
              <a:t> </a:t>
            </a:r>
            <a:r>
              <a:rPr lang="en-US" dirty="0" err="1"/>
              <a:t>mà</a:t>
            </a:r>
            <a:r>
              <a:rPr lang="en-US" dirty="0"/>
              <a:t> </a:t>
            </a:r>
            <a:r>
              <a:rPr lang="en-US" dirty="0" err="1"/>
              <a:t>thông</a:t>
            </a:r>
            <a:r>
              <a:rPr lang="en-US" dirty="0"/>
              <a:t> qua </a:t>
            </a:r>
            <a:r>
              <a:rPr lang="en-US" dirty="0" err="1"/>
              <a:t>đó</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có</a:t>
            </a:r>
            <a:r>
              <a:rPr lang="en-US" dirty="0"/>
              <a:t> </a:t>
            </a:r>
            <a:r>
              <a:rPr lang="en-US" dirty="0" err="1"/>
              <a:t>thể</a:t>
            </a:r>
            <a:r>
              <a:rPr lang="en-US" dirty="0"/>
              <a:t> t</a:t>
            </a:r>
            <a:r>
              <a:rPr lang="vi-VN" dirty="0"/>
              <a:t>ư</a:t>
            </a:r>
            <a:r>
              <a:rPr lang="en-US" dirty="0" err="1"/>
              <a:t>ơng</a:t>
            </a:r>
            <a:r>
              <a:rPr lang="en-US" dirty="0"/>
              <a:t> </a:t>
            </a:r>
            <a:r>
              <a:rPr lang="en-US" dirty="0" err="1"/>
              <a:t>tác</a:t>
            </a:r>
            <a:r>
              <a:rPr lang="en-US" dirty="0"/>
              <a:t> </a:t>
            </a:r>
            <a:r>
              <a:rPr lang="en-US" dirty="0" err="1"/>
              <a:t>với</a:t>
            </a:r>
            <a:r>
              <a:rPr lang="en-US" dirty="0"/>
              <a:t> </a:t>
            </a:r>
            <a:r>
              <a:rPr lang="en-US" dirty="0" err="1"/>
              <a:t>nhân</a:t>
            </a:r>
            <a:r>
              <a:rPr lang="en-US" dirty="0"/>
              <a:t>. </a:t>
            </a:r>
            <a:r>
              <a:rPr lang="en-US" dirty="0" err="1"/>
              <a:t>Các</a:t>
            </a:r>
            <a:r>
              <a:rPr lang="en-US" dirty="0"/>
              <a:t> </a:t>
            </a:r>
            <a:r>
              <a:rPr lang="en-US" dirty="0" err="1"/>
              <a:t>th</a:t>
            </a:r>
            <a:r>
              <a:rPr lang="vi-VN" dirty="0"/>
              <a:t>ư</a:t>
            </a:r>
            <a:r>
              <a:rPr lang="en-US" dirty="0"/>
              <a:t> </a:t>
            </a:r>
            <a:r>
              <a:rPr lang="en-US" dirty="0" err="1"/>
              <a:t>viện</a:t>
            </a:r>
            <a:r>
              <a:rPr lang="en-US" dirty="0"/>
              <a:t> </a:t>
            </a:r>
            <a:r>
              <a:rPr lang="en-US" dirty="0" err="1"/>
              <a:t>này</a:t>
            </a:r>
            <a:r>
              <a:rPr lang="en-US" dirty="0"/>
              <a:t> </a:t>
            </a:r>
            <a:r>
              <a:rPr lang="en-US" dirty="0" err="1"/>
              <a:t>cài</a:t>
            </a:r>
            <a:r>
              <a:rPr lang="en-US" dirty="0"/>
              <a:t> </a:t>
            </a:r>
            <a:r>
              <a:rPr lang="en-US" dirty="0" err="1"/>
              <a:t>đặt</a:t>
            </a:r>
            <a:r>
              <a:rPr lang="en-US" dirty="0"/>
              <a:t> </a:t>
            </a:r>
            <a:r>
              <a:rPr lang="en-US" dirty="0" err="1"/>
              <a:t>nhiều</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đầy</a:t>
            </a:r>
            <a:r>
              <a:rPr lang="en-US" dirty="0"/>
              <a:t> </a:t>
            </a:r>
            <a:r>
              <a:rPr lang="en-US" dirty="0" err="1"/>
              <a:t>đủ</a:t>
            </a:r>
            <a:r>
              <a:rPr lang="en-US" dirty="0"/>
              <a:t> </a:t>
            </a:r>
            <a:r>
              <a:rPr lang="en-US" dirty="0" err="1"/>
              <a:t>quyền</a:t>
            </a:r>
            <a:r>
              <a:rPr lang="en-US" dirty="0"/>
              <a:t> (privileges) </a:t>
            </a:r>
            <a:r>
              <a:rPr lang="en-US" dirty="0" err="1"/>
              <a:t>nh</a:t>
            </a:r>
            <a:r>
              <a:rPr lang="vi-VN" dirty="0"/>
              <a:t>ư</a:t>
            </a:r>
            <a:r>
              <a:rPr lang="en-US" dirty="0"/>
              <a:t> </a:t>
            </a:r>
            <a:r>
              <a:rPr lang="en-US" dirty="0" err="1"/>
              <a:t>các</a:t>
            </a:r>
            <a:r>
              <a:rPr lang="en-US" dirty="0"/>
              <a:t> </a:t>
            </a:r>
            <a:r>
              <a:rPr lang="en-US" dirty="0" err="1"/>
              <a:t>mã</a:t>
            </a:r>
            <a:r>
              <a:rPr lang="en-US" dirty="0"/>
              <a:t> </a:t>
            </a:r>
            <a:r>
              <a:rPr lang="en-US" dirty="0" err="1"/>
              <a:t>của</a:t>
            </a:r>
            <a:r>
              <a:rPr lang="en-US" dirty="0"/>
              <a:t> </a:t>
            </a:r>
            <a:r>
              <a:rPr lang="en-US" dirty="0" err="1"/>
              <a:t>nhân</a:t>
            </a:r>
            <a:r>
              <a:rPr lang="en-US" dirty="0"/>
              <a:t>. </a:t>
            </a:r>
          </a:p>
          <a:p>
            <a:r>
              <a:rPr lang="en-US" dirty="0" err="1"/>
              <a:t>Các</a:t>
            </a:r>
            <a:r>
              <a:rPr lang="en-US" dirty="0"/>
              <a:t> </a:t>
            </a:r>
            <a:r>
              <a:rPr lang="en-US" dirty="0" err="1"/>
              <a:t>công</a:t>
            </a:r>
            <a:r>
              <a:rPr lang="en-US" dirty="0"/>
              <a:t> </a:t>
            </a:r>
            <a:r>
              <a:rPr lang="en-US" dirty="0" err="1"/>
              <a:t>cụ</a:t>
            </a:r>
            <a:r>
              <a:rPr lang="en-US" dirty="0"/>
              <a:t> </a:t>
            </a:r>
            <a:r>
              <a:rPr lang="en-US" dirty="0" err="1"/>
              <a:t>hệ</a:t>
            </a:r>
            <a:r>
              <a:rPr lang="en-US" dirty="0"/>
              <a:t> </a:t>
            </a:r>
            <a:r>
              <a:rPr lang="en-US" dirty="0" err="1"/>
              <a:t>thống</a:t>
            </a:r>
            <a:r>
              <a:rPr lang="en-US" dirty="0"/>
              <a:t> (system utilities) </a:t>
            </a:r>
            <a:r>
              <a:rPr lang="en-US" dirty="0" err="1"/>
              <a:t>là</a:t>
            </a:r>
            <a:r>
              <a:rPr lang="en-US" dirty="0"/>
              <a:t> </a:t>
            </a:r>
            <a:r>
              <a:rPr lang="en-US" dirty="0" err="1"/>
              <a:t>các</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quản</a:t>
            </a:r>
            <a:r>
              <a:rPr lang="en-US" dirty="0"/>
              <a:t> </a:t>
            </a:r>
            <a:r>
              <a:rPr lang="en-US" dirty="0" err="1"/>
              <a:t>lý</a:t>
            </a:r>
            <a:r>
              <a:rPr lang="en-US" dirty="0"/>
              <a:t> </a:t>
            </a:r>
            <a:r>
              <a:rPr lang="en-US" dirty="0" err="1"/>
              <a:t>cụ</a:t>
            </a:r>
            <a:r>
              <a:rPr lang="en-US" dirty="0"/>
              <a:t> </a:t>
            </a:r>
            <a:r>
              <a:rPr lang="en-US" dirty="0" err="1"/>
              <a:t>thể</a:t>
            </a:r>
            <a:r>
              <a:rPr lang="en-US" dirty="0"/>
              <a:t>.   </a:t>
            </a:r>
          </a:p>
        </p:txBody>
      </p:sp>
      <p:sp>
        <p:nvSpPr>
          <p:cNvPr id="4" name="Date Placeholder 3">
            <a:extLst>
              <a:ext uri="{FF2B5EF4-FFF2-40B4-BE49-F238E27FC236}">
                <a16:creationId xmlns:a16="http://schemas.microsoft.com/office/drawing/2014/main" id="{460BCB5B-BA20-4568-8D76-F96F5981A93B}"/>
              </a:ext>
            </a:extLst>
          </p:cNvPr>
          <p:cNvSpPr>
            <a:spLocks noGrp="1"/>
          </p:cNvSpPr>
          <p:nvPr>
            <p:ph type="dt" sz="half" idx="10"/>
          </p:nvPr>
        </p:nvSpPr>
        <p:spPr/>
        <p:txBody>
          <a:bodyPr/>
          <a:lstStyle/>
          <a:p>
            <a:fld id="{3A6971E8-FAB5-4802-97C6-148DD5F23B3B}" type="datetime1">
              <a:rPr kumimoji="1" lang="en-US" altLang="ja-JP" smtClean="0"/>
              <a:t>7/31/2023</a:t>
            </a:fld>
            <a:endParaRPr kumimoji="1" lang="ja-JP" altLang="en-US" dirty="0"/>
          </a:p>
        </p:txBody>
      </p:sp>
      <p:sp>
        <p:nvSpPr>
          <p:cNvPr id="5" name="Slide Number Placeholder 4">
            <a:extLst>
              <a:ext uri="{FF2B5EF4-FFF2-40B4-BE49-F238E27FC236}">
                <a16:creationId xmlns:a16="http://schemas.microsoft.com/office/drawing/2014/main" id="{BAA1DE0F-8DED-4337-B9B3-158DD71EBD10}"/>
              </a:ext>
            </a:extLst>
          </p:cNvPr>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a:extLst>
              <a:ext uri="{FF2B5EF4-FFF2-40B4-BE49-F238E27FC236}">
                <a16:creationId xmlns:a16="http://schemas.microsoft.com/office/drawing/2014/main" id="{718727E5-CC49-4004-8603-EFDF5E7361E5}"/>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150828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3AD9-9B95-469B-B7F7-43A09C36B623}"/>
              </a:ext>
            </a:extLst>
          </p:cNvPr>
          <p:cNvSpPr>
            <a:spLocks noGrp="1"/>
          </p:cNvSpPr>
          <p:nvPr>
            <p:ph type="title"/>
          </p:nvPr>
        </p:nvSpPr>
        <p:spPr/>
        <p:txBody>
          <a:bodyPr/>
          <a:lstStyle/>
          <a:p>
            <a:r>
              <a:rPr lang="en-US" dirty="0" err="1"/>
              <a:t>Các</a:t>
            </a:r>
            <a:r>
              <a:rPr lang="en-US" dirty="0"/>
              <a:t> module </a:t>
            </a:r>
            <a:r>
              <a:rPr lang="en-US" dirty="0" err="1"/>
              <a:t>nhân</a:t>
            </a:r>
            <a:r>
              <a:rPr lang="en-US" dirty="0"/>
              <a:t> (</a:t>
            </a:r>
            <a:r>
              <a:rPr lang="en-US" altLang="en-US" dirty="0"/>
              <a:t>kernel modules) </a:t>
            </a:r>
            <a:r>
              <a:rPr lang="en-US" altLang="en-US" dirty="0" err="1"/>
              <a:t>trong</a:t>
            </a:r>
            <a:r>
              <a:rPr lang="en-US" altLang="en-US" dirty="0"/>
              <a:t> Linux</a:t>
            </a:r>
            <a:endParaRPr lang="en-US" dirty="0"/>
          </a:p>
        </p:txBody>
      </p:sp>
      <p:sp>
        <p:nvSpPr>
          <p:cNvPr id="3" name="Content Placeholder 2">
            <a:extLst>
              <a:ext uri="{FF2B5EF4-FFF2-40B4-BE49-F238E27FC236}">
                <a16:creationId xmlns:a16="http://schemas.microsoft.com/office/drawing/2014/main" id="{286AFC86-5DB1-4E26-B9B9-33BD08D32B66}"/>
              </a:ext>
            </a:extLst>
          </p:cNvPr>
          <p:cNvSpPr>
            <a:spLocks noGrp="1"/>
          </p:cNvSpPr>
          <p:nvPr>
            <p:ph idx="1"/>
          </p:nvPr>
        </p:nvSpPr>
        <p:spPr/>
        <p:txBody>
          <a:bodyPr/>
          <a:lstStyle/>
          <a:p>
            <a:r>
              <a:rPr lang="en-US" dirty="0"/>
              <a:t>Module </a:t>
            </a:r>
            <a:r>
              <a:rPr lang="en-US" dirty="0" err="1"/>
              <a:t>nhân</a:t>
            </a:r>
            <a:r>
              <a:rPr lang="en-US" dirty="0"/>
              <a:t>: </a:t>
            </a:r>
            <a:r>
              <a:rPr lang="en-US" dirty="0" err="1"/>
              <a:t>Các</a:t>
            </a:r>
            <a:r>
              <a:rPr lang="en-US" dirty="0"/>
              <a:t> </a:t>
            </a:r>
            <a:r>
              <a:rPr lang="en-US" dirty="0" err="1"/>
              <a:t>phần</a:t>
            </a:r>
            <a:r>
              <a:rPr lang="en-US" dirty="0"/>
              <a:t> </a:t>
            </a:r>
            <a:r>
              <a:rPr lang="en-US" dirty="0" err="1"/>
              <a:t>mã</a:t>
            </a:r>
            <a:r>
              <a:rPr lang="en-US" dirty="0"/>
              <a:t> </a:t>
            </a:r>
            <a:r>
              <a:rPr lang="en-US" dirty="0" err="1"/>
              <a:t>của</a:t>
            </a:r>
            <a:r>
              <a:rPr lang="en-US" dirty="0"/>
              <a:t> </a:t>
            </a:r>
            <a:r>
              <a:rPr lang="en-US" dirty="0" err="1"/>
              <a:t>nhân</a:t>
            </a:r>
            <a:r>
              <a:rPr lang="en-US" dirty="0"/>
              <a:t> </a:t>
            </a:r>
            <a:r>
              <a:rPr lang="en-US" dirty="0" err="1"/>
              <a:t>có</a:t>
            </a:r>
            <a:r>
              <a:rPr lang="en-US" dirty="0"/>
              <a:t> </a:t>
            </a:r>
            <a:r>
              <a:rPr lang="en-US" dirty="0" err="1"/>
              <a:t>thể</a:t>
            </a:r>
            <a:r>
              <a:rPr lang="en-US" dirty="0"/>
              <a:t> </a:t>
            </a:r>
            <a:r>
              <a:rPr lang="en-US" dirty="0" err="1"/>
              <a:t>biên</a:t>
            </a:r>
            <a:r>
              <a:rPr lang="en-US" dirty="0"/>
              <a:t> </a:t>
            </a:r>
            <a:r>
              <a:rPr lang="en-US" dirty="0" err="1"/>
              <a:t>dịch</a:t>
            </a:r>
            <a:r>
              <a:rPr lang="en-US" dirty="0"/>
              <a:t>, </a:t>
            </a:r>
            <a:r>
              <a:rPr lang="en-US" dirty="0" err="1"/>
              <a:t>nạp</a:t>
            </a:r>
            <a:r>
              <a:rPr lang="en-US" dirty="0"/>
              <a:t> </a:t>
            </a:r>
            <a:r>
              <a:rPr lang="en-US" dirty="0" err="1"/>
              <a:t>và</a:t>
            </a:r>
            <a:r>
              <a:rPr lang="en-US" dirty="0"/>
              <a:t> </a:t>
            </a:r>
            <a:r>
              <a:rPr lang="en-US" dirty="0" err="1"/>
              <a:t>gỡ</a:t>
            </a:r>
            <a:r>
              <a:rPr lang="en-US" dirty="0"/>
              <a:t> </a:t>
            </a:r>
            <a:r>
              <a:rPr lang="en-US" dirty="0" err="1"/>
              <a:t>độc</a:t>
            </a:r>
            <a:r>
              <a:rPr lang="en-US" dirty="0"/>
              <a:t> </a:t>
            </a:r>
            <a:r>
              <a:rPr lang="en-US" dirty="0" err="1"/>
              <a:t>lập</a:t>
            </a:r>
            <a:r>
              <a:rPr lang="en-US" dirty="0"/>
              <a:t> </a:t>
            </a:r>
            <a:r>
              <a:rPr lang="en-US" dirty="0" err="1"/>
              <a:t>với</a:t>
            </a:r>
            <a:r>
              <a:rPr lang="en-US" dirty="0"/>
              <a:t> </a:t>
            </a:r>
            <a:r>
              <a:rPr lang="en-US" dirty="0" err="1"/>
              <a:t>phần</a:t>
            </a:r>
            <a:r>
              <a:rPr lang="en-US" dirty="0"/>
              <a:t> </a:t>
            </a:r>
            <a:r>
              <a:rPr lang="en-US" dirty="0" err="1"/>
              <a:t>còn</a:t>
            </a:r>
            <a:r>
              <a:rPr lang="en-US" dirty="0"/>
              <a:t> </a:t>
            </a:r>
            <a:r>
              <a:rPr lang="en-US" dirty="0" err="1"/>
              <a:t>lại</a:t>
            </a:r>
            <a:r>
              <a:rPr lang="en-US" dirty="0"/>
              <a:t> </a:t>
            </a:r>
            <a:r>
              <a:rPr lang="en-US" dirty="0" err="1"/>
              <a:t>của</a:t>
            </a:r>
            <a:r>
              <a:rPr lang="en-US" dirty="0"/>
              <a:t> </a:t>
            </a:r>
            <a:r>
              <a:rPr lang="en-US" dirty="0" err="1"/>
              <a:t>nhân</a:t>
            </a:r>
            <a:r>
              <a:rPr lang="en-US" dirty="0"/>
              <a:t>.</a:t>
            </a:r>
          </a:p>
          <a:p>
            <a:r>
              <a:rPr lang="en-US" dirty="0" err="1"/>
              <a:t>Một</a:t>
            </a:r>
            <a:r>
              <a:rPr lang="en-US" dirty="0"/>
              <a:t> module </a:t>
            </a:r>
            <a:r>
              <a:rPr lang="en-US" dirty="0" err="1"/>
              <a:t>nhân</a:t>
            </a:r>
            <a:r>
              <a:rPr lang="en-US" dirty="0"/>
              <a:t> </a:t>
            </a:r>
            <a:r>
              <a:rPr lang="en-US" dirty="0" err="1"/>
              <a:t>có</a:t>
            </a:r>
            <a:r>
              <a:rPr lang="en-US" dirty="0"/>
              <a:t> </a:t>
            </a:r>
            <a:r>
              <a:rPr lang="en-US" dirty="0" err="1"/>
              <a:t>thể</a:t>
            </a:r>
            <a:r>
              <a:rPr lang="en-US" dirty="0"/>
              <a:t> </a:t>
            </a:r>
            <a:r>
              <a:rPr lang="en-US" dirty="0" err="1"/>
              <a:t>cài</a:t>
            </a:r>
            <a:r>
              <a:rPr lang="en-US" dirty="0"/>
              <a:t> </a:t>
            </a:r>
            <a:r>
              <a:rPr lang="en-US" dirty="0" err="1"/>
              <a:t>đặt</a:t>
            </a:r>
            <a:r>
              <a:rPr lang="en-US" dirty="0"/>
              <a:t> </a:t>
            </a:r>
            <a:r>
              <a:rPr lang="en-US" dirty="0" err="1"/>
              <a:t>một</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tập</a:t>
            </a:r>
            <a:r>
              <a:rPr lang="en-US" dirty="0"/>
              <a:t> tin </a:t>
            </a:r>
            <a:r>
              <a:rPr lang="en-US" dirty="0" err="1"/>
              <a:t>hoặc</a:t>
            </a:r>
            <a:r>
              <a:rPr lang="en-US" dirty="0"/>
              <a:t> </a:t>
            </a:r>
            <a:r>
              <a:rPr lang="en-US" dirty="0" err="1"/>
              <a:t>một</a:t>
            </a:r>
            <a:r>
              <a:rPr lang="en-US" dirty="0"/>
              <a:t> </a:t>
            </a:r>
            <a:r>
              <a:rPr lang="en-US" dirty="0" err="1"/>
              <a:t>giao</a:t>
            </a:r>
            <a:r>
              <a:rPr lang="en-US" dirty="0"/>
              <a:t> </a:t>
            </a:r>
            <a:r>
              <a:rPr lang="en-US" dirty="0" err="1"/>
              <a:t>thức</a:t>
            </a:r>
            <a:r>
              <a:rPr lang="en-US" dirty="0"/>
              <a:t> </a:t>
            </a:r>
            <a:r>
              <a:rPr lang="en-US" dirty="0" err="1"/>
              <a:t>mạng</a:t>
            </a:r>
            <a:r>
              <a:rPr lang="en-US" dirty="0"/>
              <a:t>. </a:t>
            </a:r>
          </a:p>
          <a:p>
            <a:r>
              <a:rPr lang="en-US" dirty="0" err="1"/>
              <a:t>Các</a:t>
            </a:r>
            <a:r>
              <a:rPr lang="en-US" dirty="0"/>
              <a:t> module </a:t>
            </a:r>
            <a:r>
              <a:rPr lang="en-US" dirty="0" err="1"/>
              <a:t>nhân</a:t>
            </a:r>
            <a:r>
              <a:rPr lang="en-US" dirty="0"/>
              <a:t> </a:t>
            </a:r>
            <a:r>
              <a:rPr lang="en-US" dirty="0" err="1"/>
              <a:t>cho</a:t>
            </a:r>
            <a:r>
              <a:rPr lang="en-US" dirty="0"/>
              <a:t> </a:t>
            </a:r>
            <a:r>
              <a:rPr lang="en-US" dirty="0" err="1"/>
              <a:t>phép</a:t>
            </a:r>
            <a:r>
              <a:rPr lang="en-US" dirty="0"/>
              <a:t> </a:t>
            </a:r>
            <a:r>
              <a:rPr lang="en-US" dirty="0" err="1"/>
              <a:t>thiết</a:t>
            </a:r>
            <a:r>
              <a:rPr lang="en-US" dirty="0"/>
              <a:t> </a:t>
            </a:r>
            <a:r>
              <a:rPr lang="en-US" dirty="0" err="1"/>
              <a:t>lập</a:t>
            </a:r>
            <a:r>
              <a:rPr lang="en-US" dirty="0"/>
              <a:t> </a:t>
            </a:r>
            <a:r>
              <a:rPr lang="en-US" dirty="0" err="1"/>
              <a:t>một</a:t>
            </a:r>
            <a:r>
              <a:rPr lang="en-US" dirty="0"/>
              <a:t> </a:t>
            </a:r>
            <a:r>
              <a:rPr lang="en-US" dirty="0" err="1"/>
              <a:t>hệ</a:t>
            </a:r>
            <a:r>
              <a:rPr lang="en-US" dirty="0"/>
              <a:t> </a:t>
            </a:r>
            <a:r>
              <a:rPr lang="en-US" dirty="0" err="1"/>
              <a:t>thống</a:t>
            </a:r>
            <a:r>
              <a:rPr lang="en-US" dirty="0"/>
              <a:t> Linux </a:t>
            </a:r>
            <a:r>
              <a:rPr lang="en-US" dirty="0" err="1"/>
              <a:t>với</a:t>
            </a:r>
            <a:r>
              <a:rPr lang="en-US" dirty="0"/>
              <a:t> </a:t>
            </a:r>
            <a:r>
              <a:rPr lang="en-US" dirty="0" err="1"/>
              <a:t>một</a:t>
            </a:r>
            <a:r>
              <a:rPr lang="en-US" dirty="0"/>
              <a:t> </a:t>
            </a:r>
            <a:r>
              <a:rPr lang="en-US" dirty="0" err="1"/>
              <a:t>nhân</a:t>
            </a:r>
            <a:r>
              <a:rPr lang="en-US" dirty="0"/>
              <a:t> Linux </a:t>
            </a:r>
            <a:r>
              <a:rPr lang="en-US" dirty="0" err="1"/>
              <a:t>tiêu</a:t>
            </a:r>
            <a:r>
              <a:rPr lang="en-US" dirty="0"/>
              <a:t> </a:t>
            </a:r>
            <a:r>
              <a:rPr lang="en-US" dirty="0" err="1"/>
              <a:t>chuẩn</a:t>
            </a:r>
            <a:r>
              <a:rPr lang="en-US" dirty="0"/>
              <a:t> </a:t>
            </a:r>
            <a:r>
              <a:rPr lang="en-US" dirty="0" err="1"/>
              <a:t>tối</a:t>
            </a:r>
            <a:r>
              <a:rPr lang="en-US" dirty="0"/>
              <a:t> </a:t>
            </a:r>
            <a:r>
              <a:rPr lang="en-US" dirty="0" err="1"/>
              <a:t>thiểu</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bất</a:t>
            </a:r>
            <a:r>
              <a:rPr lang="en-US" dirty="0"/>
              <a:t> </a:t>
            </a:r>
            <a:r>
              <a:rPr lang="en-US" dirty="0" err="1"/>
              <a:t>cứ</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 </a:t>
            </a:r>
            <a:r>
              <a:rPr lang="en-US" dirty="0" err="1"/>
              <a:t>đi</a:t>
            </a:r>
            <a:r>
              <a:rPr lang="en-US" dirty="0"/>
              <a:t> </a:t>
            </a:r>
            <a:r>
              <a:rPr lang="en-US" dirty="0" err="1"/>
              <a:t>kèm</a:t>
            </a:r>
            <a:r>
              <a:rPr lang="en-US" dirty="0"/>
              <a:t>.</a:t>
            </a:r>
          </a:p>
          <a:p>
            <a:r>
              <a:rPr lang="en-US" dirty="0" err="1"/>
              <a:t>Các</a:t>
            </a:r>
            <a:r>
              <a:rPr lang="en-US" dirty="0"/>
              <a:t> </a:t>
            </a:r>
            <a:r>
              <a:rPr lang="en-US" dirty="0" err="1"/>
              <a:t>giao</a:t>
            </a:r>
            <a:r>
              <a:rPr lang="en-US" dirty="0"/>
              <a:t> </a:t>
            </a:r>
            <a:r>
              <a:rPr lang="en-US" dirty="0" err="1"/>
              <a:t>thức</a:t>
            </a:r>
            <a:r>
              <a:rPr lang="en-US" dirty="0"/>
              <a:t> </a:t>
            </a:r>
            <a:r>
              <a:rPr lang="en-US" dirty="0" err="1"/>
              <a:t>của</a:t>
            </a:r>
            <a:r>
              <a:rPr lang="en-US" dirty="0"/>
              <a:t> module </a:t>
            </a:r>
            <a:r>
              <a:rPr lang="en-US" dirty="0" err="1"/>
              <a:t>có</a:t>
            </a:r>
            <a:r>
              <a:rPr lang="en-US" dirty="0"/>
              <a:t> </a:t>
            </a:r>
            <a:r>
              <a:rPr lang="en-US" dirty="0" err="1"/>
              <a:t>thể</a:t>
            </a:r>
            <a:r>
              <a:rPr lang="en-US" dirty="0"/>
              <a:t> </a:t>
            </a:r>
            <a:r>
              <a:rPr lang="en-US" dirty="0" err="1"/>
              <a:t>cho</a:t>
            </a:r>
            <a:r>
              <a:rPr lang="en-US" dirty="0"/>
              <a:t> </a:t>
            </a:r>
            <a:r>
              <a:rPr lang="en-US" dirty="0" err="1"/>
              <a:t>phép</a:t>
            </a:r>
            <a:r>
              <a:rPr lang="en-US" dirty="0"/>
              <a:t> </a:t>
            </a:r>
            <a:r>
              <a:rPr lang="en-US" dirty="0" err="1"/>
              <a:t>bên</a:t>
            </a:r>
            <a:r>
              <a:rPr lang="en-US" dirty="0"/>
              <a:t> </a:t>
            </a:r>
            <a:r>
              <a:rPr lang="en-US" dirty="0" err="1"/>
              <a:t>thứ</a:t>
            </a:r>
            <a:r>
              <a:rPr lang="en-US" dirty="0"/>
              <a:t> </a:t>
            </a:r>
            <a:r>
              <a:rPr lang="en-US" dirty="0" err="1"/>
              <a:t>ba</a:t>
            </a:r>
            <a:r>
              <a:rPr lang="en-US" dirty="0"/>
              <a:t> </a:t>
            </a:r>
            <a:r>
              <a:rPr lang="en-US" dirty="0" err="1"/>
              <a:t>viết</a:t>
            </a:r>
            <a:r>
              <a:rPr lang="en-US" dirty="0"/>
              <a:t> </a:t>
            </a:r>
            <a:r>
              <a:rPr lang="en-US" dirty="0" err="1"/>
              <a:t>và</a:t>
            </a:r>
            <a:r>
              <a:rPr lang="en-US" dirty="0"/>
              <a:t> </a:t>
            </a:r>
            <a:r>
              <a:rPr lang="en-US" dirty="0" err="1"/>
              <a:t>phân</a:t>
            </a:r>
            <a:r>
              <a:rPr lang="en-US" dirty="0"/>
              <a:t> </a:t>
            </a:r>
            <a:r>
              <a:rPr lang="en-US" dirty="0" err="1"/>
              <a:t>phối</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 </a:t>
            </a:r>
            <a:r>
              <a:rPr lang="en-US" dirty="0" err="1"/>
              <a:t>hoặc</a:t>
            </a:r>
            <a:r>
              <a:rPr lang="en-US" dirty="0"/>
              <a:t> </a:t>
            </a:r>
            <a:r>
              <a:rPr lang="en-US" dirty="0" err="1"/>
              <a:t>hệ</a:t>
            </a:r>
            <a:r>
              <a:rPr lang="en-US" dirty="0"/>
              <a:t> </a:t>
            </a:r>
            <a:r>
              <a:rPr lang="en-US" dirty="0" err="1"/>
              <a:t>thống</a:t>
            </a:r>
            <a:r>
              <a:rPr lang="en-US" dirty="0"/>
              <a:t> </a:t>
            </a:r>
            <a:r>
              <a:rPr lang="en-US" dirty="0" err="1"/>
              <a:t>tập</a:t>
            </a:r>
            <a:r>
              <a:rPr lang="en-US" dirty="0"/>
              <a:t> tin </a:t>
            </a:r>
            <a:r>
              <a:rPr lang="en-US" dirty="0" err="1"/>
              <a:t>của</a:t>
            </a:r>
            <a:r>
              <a:rPr lang="en-US" dirty="0"/>
              <a:t> </a:t>
            </a:r>
            <a:r>
              <a:rPr lang="en-US" dirty="0" err="1"/>
              <a:t>họ</a:t>
            </a:r>
            <a:r>
              <a:rPr lang="en-US" dirty="0"/>
              <a:t>, </a:t>
            </a:r>
            <a:r>
              <a:rPr lang="en-US" dirty="0" err="1"/>
              <a:t>vốn</a:t>
            </a:r>
            <a:r>
              <a:rPr lang="en-US" dirty="0"/>
              <a:t> </a:t>
            </a:r>
            <a:r>
              <a:rPr lang="en-US" dirty="0" err="1"/>
              <a:t>không</a:t>
            </a:r>
            <a:r>
              <a:rPr lang="en-US" dirty="0"/>
              <a:t> </a:t>
            </a:r>
            <a:r>
              <a:rPr lang="en-US" dirty="0" err="1"/>
              <a:t>thể</a:t>
            </a:r>
            <a:r>
              <a:rPr lang="en-US" dirty="0"/>
              <a:t> </a:t>
            </a:r>
            <a:r>
              <a:rPr lang="en-US" dirty="0" err="1"/>
              <a:t>phân</a:t>
            </a:r>
            <a:r>
              <a:rPr lang="en-US" dirty="0"/>
              <a:t> </a:t>
            </a:r>
            <a:r>
              <a:rPr lang="en-US" dirty="0" err="1"/>
              <a:t>phối</a:t>
            </a:r>
            <a:r>
              <a:rPr lang="en-US" dirty="0"/>
              <a:t> d</a:t>
            </a:r>
            <a:r>
              <a:rPr lang="vi-VN" dirty="0"/>
              <a:t>ư</a:t>
            </a:r>
            <a:r>
              <a:rPr lang="en-US" dirty="0" err="1"/>
              <a:t>ới</a:t>
            </a:r>
            <a:r>
              <a:rPr lang="en-US" dirty="0"/>
              <a:t> </a:t>
            </a:r>
            <a:r>
              <a:rPr lang="en-US" dirty="0" err="1"/>
              <a:t>giấy</a:t>
            </a:r>
            <a:r>
              <a:rPr lang="en-US" dirty="0"/>
              <a:t> </a:t>
            </a:r>
            <a:r>
              <a:rPr lang="en-US" dirty="0" err="1"/>
              <a:t>phép</a:t>
            </a:r>
            <a:r>
              <a:rPr lang="en-US" dirty="0"/>
              <a:t> GPL. </a:t>
            </a:r>
          </a:p>
        </p:txBody>
      </p:sp>
      <p:sp>
        <p:nvSpPr>
          <p:cNvPr id="4" name="Date Placeholder 3">
            <a:extLst>
              <a:ext uri="{FF2B5EF4-FFF2-40B4-BE49-F238E27FC236}">
                <a16:creationId xmlns:a16="http://schemas.microsoft.com/office/drawing/2014/main" id="{F302A6D5-D749-4835-A5F1-82EF71258AA4}"/>
              </a:ext>
            </a:extLst>
          </p:cNvPr>
          <p:cNvSpPr>
            <a:spLocks noGrp="1"/>
          </p:cNvSpPr>
          <p:nvPr>
            <p:ph type="dt" sz="half" idx="10"/>
          </p:nvPr>
        </p:nvSpPr>
        <p:spPr/>
        <p:txBody>
          <a:bodyPr/>
          <a:lstStyle/>
          <a:p>
            <a:fld id="{4D1081CD-EA39-4804-A5BE-879664A15381}"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49DA1483-B27C-4AAA-81F0-74EA60335BB1}"/>
              </a:ext>
            </a:extLst>
          </p:cNvPr>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6" name="Footer Placeholder 5">
            <a:extLst>
              <a:ext uri="{FF2B5EF4-FFF2-40B4-BE49-F238E27FC236}">
                <a16:creationId xmlns:a16="http://schemas.microsoft.com/office/drawing/2014/main" id="{E5D38A86-1FC5-4B2D-831F-F4920F1770A7}"/>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239612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3AD9-9B95-469B-B7F7-43A09C36B623}"/>
              </a:ext>
            </a:extLst>
          </p:cNvPr>
          <p:cNvSpPr>
            <a:spLocks noGrp="1"/>
          </p:cNvSpPr>
          <p:nvPr>
            <p:ph type="title"/>
          </p:nvPr>
        </p:nvSpPr>
        <p:spPr/>
        <p:txBody>
          <a:bodyPr/>
          <a:lstStyle/>
          <a:p>
            <a:r>
              <a:rPr lang="en-US" dirty="0" err="1"/>
              <a:t>Các</a:t>
            </a:r>
            <a:r>
              <a:rPr lang="en-US" dirty="0"/>
              <a:t> module </a:t>
            </a:r>
            <a:r>
              <a:rPr lang="en-US" dirty="0" err="1"/>
              <a:t>nhân</a:t>
            </a:r>
            <a:r>
              <a:rPr lang="en-US" dirty="0"/>
              <a:t> (</a:t>
            </a:r>
            <a:r>
              <a:rPr lang="en-US" altLang="en-US" dirty="0"/>
              <a:t>kernel modules) </a:t>
            </a:r>
            <a:r>
              <a:rPr lang="en-US" altLang="en-US" dirty="0" err="1"/>
              <a:t>trong</a:t>
            </a:r>
            <a:r>
              <a:rPr lang="en-US" altLang="en-US" dirty="0"/>
              <a:t> Linux</a:t>
            </a:r>
            <a:endParaRPr lang="en-US" dirty="0"/>
          </a:p>
        </p:txBody>
      </p:sp>
      <p:sp>
        <p:nvSpPr>
          <p:cNvPr id="3" name="Content Placeholder 2">
            <a:extLst>
              <a:ext uri="{FF2B5EF4-FFF2-40B4-BE49-F238E27FC236}">
                <a16:creationId xmlns:a16="http://schemas.microsoft.com/office/drawing/2014/main" id="{286AFC86-5DB1-4E26-B9B9-33BD08D32B66}"/>
              </a:ext>
            </a:extLst>
          </p:cNvPr>
          <p:cNvSpPr>
            <a:spLocks noGrp="1"/>
          </p:cNvSpPr>
          <p:nvPr>
            <p:ph idx="1"/>
          </p:nvPr>
        </p:nvSpPr>
        <p:spPr/>
        <p:txBody>
          <a:bodyPr/>
          <a:lstStyle/>
          <a:p>
            <a:r>
              <a:rPr lang="en-US"/>
              <a:t>Linux hỗ trợ 4 loại module sau: </a:t>
            </a:r>
          </a:p>
          <a:p>
            <a:pPr lvl="1"/>
            <a:r>
              <a:rPr lang="en-US"/>
              <a:t>module-management system: cho phép module nạp vào bộ nhớ và giao tiếp với phần còn lại của nhân.</a:t>
            </a:r>
          </a:p>
          <a:p>
            <a:pPr lvl="1"/>
            <a:r>
              <a:rPr lang="en-US"/>
              <a:t>module loader and unloader: là các công cụ ở user mode, làm việc với module-management system để nạp một module vào bộ nhớ.</a:t>
            </a:r>
          </a:p>
          <a:p>
            <a:pPr lvl="1"/>
            <a:r>
              <a:rPr lang="en-US"/>
              <a:t>driver-registration system: cho phép các module thông báo với phần còn lại của nhân là có một trình điều khiển mới đã sẵn sàng.</a:t>
            </a:r>
          </a:p>
          <a:p>
            <a:pPr lvl="1"/>
            <a:r>
              <a:rPr lang="en-US"/>
              <a:t>conflict-resolutio mechanism: cho phép các trình điều khiển khác nhau chiếm lấy tài nguyên máy tính và bảo vệ tài nguyên này khỏi việc truy xuất không phù hợp từ trình điều khiển khác. </a:t>
            </a:r>
          </a:p>
          <a:p>
            <a:endParaRPr lang="en-US"/>
          </a:p>
        </p:txBody>
      </p:sp>
      <p:sp>
        <p:nvSpPr>
          <p:cNvPr id="4" name="Date Placeholder 3">
            <a:extLst>
              <a:ext uri="{FF2B5EF4-FFF2-40B4-BE49-F238E27FC236}">
                <a16:creationId xmlns:a16="http://schemas.microsoft.com/office/drawing/2014/main" id="{F302A6D5-D749-4835-A5F1-82EF71258AA4}"/>
              </a:ext>
            </a:extLst>
          </p:cNvPr>
          <p:cNvSpPr>
            <a:spLocks noGrp="1"/>
          </p:cNvSpPr>
          <p:nvPr>
            <p:ph type="dt" sz="half" idx="10"/>
          </p:nvPr>
        </p:nvSpPr>
        <p:spPr/>
        <p:txBody>
          <a:bodyPr/>
          <a:lstStyle/>
          <a:p>
            <a:fld id="{18F978E0-9C40-42AA-BB04-292FC11C8A63}"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49DA1483-B27C-4AAA-81F0-74EA60335BB1}"/>
              </a:ext>
            </a:extLst>
          </p:cNvPr>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a:extLst>
              <a:ext uri="{FF2B5EF4-FFF2-40B4-BE49-F238E27FC236}">
                <a16:creationId xmlns:a16="http://schemas.microsoft.com/office/drawing/2014/main" id="{E5D38A86-1FC5-4B2D-831F-F4920F1770A7}"/>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165018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04F2E-2A2D-4197-99EB-99451D2190D0}"/>
              </a:ext>
            </a:extLst>
          </p:cNvPr>
          <p:cNvSpPr>
            <a:spLocks noGrp="1"/>
          </p:cNvSpPr>
          <p:nvPr>
            <p:ph type="title"/>
          </p:nvPr>
        </p:nvSpPr>
        <p:spPr/>
        <p:txBody>
          <a:bodyPr/>
          <a:lstStyle/>
          <a:p>
            <a:r>
              <a:rPr lang="en-US"/>
              <a:t>Quản lý tiến trình trên Linux</a:t>
            </a:r>
          </a:p>
        </p:txBody>
      </p:sp>
      <p:sp>
        <p:nvSpPr>
          <p:cNvPr id="3" name="Content Placeholder 2">
            <a:extLst>
              <a:ext uri="{FF2B5EF4-FFF2-40B4-BE49-F238E27FC236}">
                <a16:creationId xmlns:a16="http://schemas.microsoft.com/office/drawing/2014/main" id="{2571C14F-D5F3-47C2-A6B2-BA376998156E}"/>
              </a:ext>
            </a:extLst>
          </p:cNvPr>
          <p:cNvSpPr>
            <a:spLocks noGrp="1"/>
          </p:cNvSpPr>
          <p:nvPr>
            <p:ph idx="1"/>
          </p:nvPr>
        </p:nvSpPr>
        <p:spPr/>
        <p:txBody>
          <a:bodyPr/>
          <a:lstStyle/>
          <a:p>
            <a:r>
              <a:rPr lang="en-US" dirty="0" err="1"/>
              <a:t>Hệ</a:t>
            </a:r>
            <a:r>
              <a:rPr lang="en-US" dirty="0"/>
              <a:t> </a:t>
            </a:r>
            <a:r>
              <a:rPr lang="en-US" dirty="0" err="1"/>
              <a:t>thống</a:t>
            </a:r>
            <a:r>
              <a:rPr lang="en-US" dirty="0"/>
              <a:t>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của</a:t>
            </a:r>
            <a:r>
              <a:rPr lang="en-US" dirty="0"/>
              <a:t> UNIX </a:t>
            </a:r>
            <a:r>
              <a:rPr lang="en-US" dirty="0" err="1"/>
              <a:t>phân</a:t>
            </a:r>
            <a:r>
              <a:rPr lang="en-US" dirty="0"/>
              <a:t> chia </a:t>
            </a:r>
            <a:r>
              <a:rPr lang="en-US" dirty="0" err="1"/>
              <a:t>việc</a:t>
            </a:r>
            <a:r>
              <a:rPr lang="en-US" dirty="0"/>
              <a:t> </a:t>
            </a:r>
            <a:r>
              <a:rPr lang="en-US" dirty="0" err="1"/>
              <a:t>tạo</a:t>
            </a:r>
            <a:r>
              <a:rPr lang="en-US" dirty="0"/>
              <a:t> </a:t>
            </a:r>
            <a:r>
              <a:rPr lang="en-US" dirty="0" err="1"/>
              <a:t>tiến</a:t>
            </a:r>
            <a:r>
              <a:rPr lang="en-US" dirty="0"/>
              <a:t> </a:t>
            </a:r>
            <a:r>
              <a:rPr lang="en-US" dirty="0" err="1"/>
              <a:t>trình</a:t>
            </a:r>
            <a:r>
              <a:rPr lang="en-US" dirty="0"/>
              <a:t> </a:t>
            </a:r>
            <a:r>
              <a:rPr lang="en-US" dirty="0" err="1"/>
              <a:t>và</a:t>
            </a:r>
            <a:r>
              <a:rPr lang="en-US" dirty="0"/>
              <a:t> </a:t>
            </a:r>
            <a:r>
              <a:rPr lang="en-US" dirty="0" err="1"/>
              <a:t>chạy</a:t>
            </a:r>
            <a:r>
              <a:rPr lang="en-US" dirty="0"/>
              <a:t> </a:t>
            </a:r>
            <a:r>
              <a:rPr lang="en-US" dirty="0" err="1"/>
              <a:t>một</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mới</a:t>
            </a:r>
            <a:r>
              <a:rPr lang="en-US" dirty="0"/>
              <a:t> </a:t>
            </a:r>
            <a:r>
              <a:rPr lang="en-US" dirty="0" err="1"/>
              <a:t>thành</a:t>
            </a:r>
            <a:r>
              <a:rPr lang="en-US" dirty="0"/>
              <a:t> </a:t>
            </a:r>
            <a:r>
              <a:rPr lang="en-US" dirty="0" err="1"/>
              <a:t>hai</a:t>
            </a:r>
            <a:r>
              <a:rPr lang="en-US" dirty="0"/>
              <a:t> </a:t>
            </a:r>
            <a:r>
              <a:rPr lang="en-US" dirty="0" err="1"/>
              <a:t>thao</a:t>
            </a:r>
            <a:r>
              <a:rPr lang="en-US" dirty="0"/>
              <a:t> </a:t>
            </a:r>
            <a:r>
              <a:rPr lang="en-US" dirty="0" err="1"/>
              <a:t>tác</a:t>
            </a:r>
            <a:r>
              <a:rPr lang="en-US" dirty="0"/>
              <a:t> </a:t>
            </a:r>
            <a:r>
              <a:rPr lang="en-US" dirty="0" err="1"/>
              <a:t>riêng</a:t>
            </a:r>
            <a:r>
              <a:rPr lang="en-US" dirty="0"/>
              <a:t> </a:t>
            </a:r>
            <a:r>
              <a:rPr lang="en-US" dirty="0" err="1"/>
              <a:t>biệt</a:t>
            </a:r>
            <a:r>
              <a:rPr lang="en-US" dirty="0"/>
              <a:t>:</a:t>
            </a:r>
          </a:p>
          <a:p>
            <a:pPr lvl="1"/>
            <a:r>
              <a:rPr lang="en-US" dirty="0"/>
              <a:t>System call fork() </a:t>
            </a:r>
            <a:r>
              <a:rPr lang="en-US" dirty="0" err="1"/>
              <a:t>tạo</a:t>
            </a:r>
            <a:r>
              <a:rPr lang="en-US" dirty="0"/>
              <a:t> </a:t>
            </a:r>
            <a:r>
              <a:rPr lang="en-US" dirty="0" err="1"/>
              <a:t>ra</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mới</a:t>
            </a:r>
            <a:r>
              <a:rPr lang="en-US" dirty="0"/>
              <a:t>.</a:t>
            </a:r>
          </a:p>
          <a:p>
            <a:pPr lvl="1"/>
            <a:r>
              <a:rPr lang="en-US" dirty="0" err="1"/>
              <a:t>Một</a:t>
            </a:r>
            <a:r>
              <a:rPr lang="en-US" dirty="0"/>
              <a:t> </a:t>
            </a:r>
            <a:r>
              <a:rPr lang="en-US" dirty="0" err="1"/>
              <a:t>ch</a:t>
            </a:r>
            <a:r>
              <a:rPr lang="vi-VN" dirty="0"/>
              <a:t>ư</a:t>
            </a:r>
            <a:r>
              <a:rPr lang="en-US" dirty="0" err="1"/>
              <a:t>ơng</a:t>
            </a:r>
            <a:r>
              <a:rPr lang="en-US" dirty="0"/>
              <a:t> </a:t>
            </a:r>
            <a:r>
              <a:rPr lang="en-US" dirty="0" err="1"/>
              <a:t>trình</a:t>
            </a:r>
            <a:r>
              <a:rPr lang="en-US" dirty="0"/>
              <a:t> </a:t>
            </a:r>
            <a:r>
              <a:rPr lang="en-US" dirty="0" err="1"/>
              <a:t>mới</a:t>
            </a:r>
            <a:r>
              <a:rPr lang="en-US" dirty="0"/>
              <a:t> đ</a:t>
            </a:r>
            <a:r>
              <a:rPr lang="vi-VN" dirty="0"/>
              <a:t>ư</a:t>
            </a:r>
            <a:r>
              <a:rPr lang="en-US" dirty="0" err="1"/>
              <a:t>ợc</a:t>
            </a:r>
            <a:r>
              <a:rPr lang="en-US" dirty="0"/>
              <a:t> </a:t>
            </a:r>
            <a:r>
              <a:rPr lang="en-US" dirty="0" err="1"/>
              <a:t>chạy</a:t>
            </a:r>
            <a:r>
              <a:rPr lang="en-US" dirty="0"/>
              <a:t> </a:t>
            </a:r>
            <a:r>
              <a:rPr lang="en-US" dirty="0" err="1"/>
              <a:t>sau</a:t>
            </a:r>
            <a:r>
              <a:rPr lang="en-US" dirty="0"/>
              <a:t> </a:t>
            </a:r>
            <a:r>
              <a:rPr lang="en-US" dirty="0" err="1"/>
              <a:t>khi</a:t>
            </a:r>
            <a:r>
              <a:rPr lang="en-US" dirty="0"/>
              <a:t> </a:t>
            </a:r>
            <a:r>
              <a:rPr lang="en-US" dirty="0" err="1"/>
              <a:t>gọi</a:t>
            </a:r>
            <a:r>
              <a:rPr lang="en-US" dirty="0"/>
              <a:t> exec().</a:t>
            </a:r>
          </a:p>
          <a:p>
            <a:r>
              <a:rPr lang="en-US" dirty="0" err="1"/>
              <a:t>Trên</a:t>
            </a:r>
            <a:r>
              <a:rPr lang="en-US" dirty="0"/>
              <a:t> UNIX, </a:t>
            </a:r>
            <a:r>
              <a:rPr lang="en-US" dirty="0" err="1"/>
              <a:t>một</a:t>
            </a:r>
            <a:r>
              <a:rPr lang="en-US" dirty="0"/>
              <a:t> </a:t>
            </a:r>
            <a:r>
              <a:rPr lang="en-US" dirty="0" err="1"/>
              <a:t>tiến</a:t>
            </a:r>
            <a:r>
              <a:rPr lang="en-US" dirty="0"/>
              <a:t> </a:t>
            </a:r>
            <a:r>
              <a:rPr lang="en-US" dirty="0" err="1"/>
              <a:t>trình</a:t>
            </a:r>
            <a:r>
              <a:rPr lang="en-US" dirty="0"/>
              <a:t> </a:t>
            </a:r>
            <a:r>
              <a:rPr lang="en-US" dirty="0" err="1"/>
              <a:t>chứa</a:t>
            </a:r>
            <a:r>
              <a:rPr lang="en-US" dirty="0"/>
              <a:t> </a:t>
            </a:r>
            <a:r>
              <a:rPr lang="en-US" dirty="0" err="1"/>
              <a:t>tất</a:t>
            </a:r>
            <a:r>
              <a:rPr lang="en-US" dirty="0"/>
              <a:t> </a:t>
            </a:r>
            <a:r>
              <a:rPr lang="en-US" dirty="0" err="1"/>
              <a:t>cả</a:t>
            </a:r>
            <a:r>
              <a:rPr lang="en-US" dirty="0"/>
              <a:t> </a:t>
            </a:r>
            <a:r>
              <a:rPr lang="en-US" dirty="0" err="1"/>
              <a:t>thông</a:t>
            </a:r>
            <a:r>
              <a:rPr lang="en-US" dirty="0"/>
              <a:t> tin </a:t>
            </a:r>
            <a:r>
              <a:rPr lang="en-US" dirty="0" err="1"/>
              <a:t>mà</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phải</a:t>
            </a:r>
            <a:r>
              <a:rPr lang="en-US" dirty="0"/>
              <a:t> l</a:t>
            </a:r>
            <a:r>
              <a:rPr lang="vi-VN" dirty="0"/>
              <a:t>ư</a:t>
            </a:r>
            <a:r>
              <a:rPr lang="en-US" dirty="0"/>
              <a:t>u </a:t>
            </a:r>
            <a:r>
              <a:rPr lang="en-US" dirty="0" err="1"/>
              <a:t>trữ</a:t>
            </a:r>
            <a:r>
              <a:rPr lang="en-US" dirty="0"/>
              <a:t> </a:t>
            </a:r>
            <a:r>
              <a:rPr lang="en-US" dirty="0" err="1"/>
              <a:t>để</a:t>
            </a:r>
            <a:r>
              <a:rPr lang="en-US" dirty="0"/>
              <a:t> l</a:t>
            </a:r>
            <a:r>
              <a:rPr lang="vi-VN" dirty="0"/>
              <a:t>ư</a:t>
            </a:r>
            <a:r>
              <a:rPr lang="en-US" dirty="0"/>
              <a:t>u </a:t>
            </a:r>
            <a:r>
              <a:rPr lang="en-US" dirty="0" err="1"/>
              <a:t>vết</a:t>
            </a:r>
            <a:r>
              <a:rPr lang="en-US" dirty="0"/>
              <a:t> </a:t>
            </a:r>
            <a:r>
              <a:rPr lang="en-US" dirty="0" err="1"/>
              <a:t>ngữ</a:t>
            </a:r>
            <a:r>
              <a:rPr lang="en-US" dirty="0"/>
              <a:t> </a:t>
            </a:r>
            <a:r>
              <a:rPr lang="en-US" dirty="0" err="1"/>
              <a:t>cảnh</a:t>
            </a:r>
            <a:r>
              <a:rPr lang="en-US" dirty="0"/>
              <a:t> </a:t>
            </a:r>
            <a:r>
              <a:rPr lang="en-US" dirty="0" err="1"/>
              <a:t>của</a:t>
            </a:r>
            <a:r>
              <a:rPr lang="en-US" dirty="0"/>
              <a:t> </a:t>
            </a:r>
            <a:r>
              <a:rPr lang="en-US" dirty="0" err="1"/>
              <a:t>một</a:t>
            </a:r>
            <a:r>
              <a:rPr lang="en-US" dirty="0"/>
              <a:t> </a:t>
            </a:r>
            <a:r>
              <a:rPr lang="en-US" dirty="0" err="1"/>
              <a:t>thao</a:t>
            </a:r>
            <a:r>
              <a:rPr lang="en-US" dirty="0"/>
              <a:t> </a:t>
            </a:r>
            <a:r>
              <a:rPr lang="en-US" dirty="0" err="1"/>
              <a:t>tác</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một</a:t>
            </a:r>
            <a:r>
              <a:rPr lang="en-US" dirty="0"/>
              <a:t> </a:t>
            </a:r>
            <a:r>
              <a:rPr lang="en-US" dirty="0" err="1"/>
              <a:t>ch</a:t>
            </a:r>
            <a:r>
              <a:rPr lang="vi-VN" dirty="0"/>
              <a:t>ư</a:t>
            </a:r>
            <a:r>
              <a:rPr lang="en-US" dirty="0" err="1"/>
              <a:t>ơng</a:t>
            </a:r>
            <a:r>
              <a:rPr lang="en-US" dirty="0"/>
              <a:t> </a:t>
            </a:r>
            <a:r>
              <a:rPr lang="en-US" dirty="0" err="1"/>
              <a:t>trình</a:t>
            </a:r>
            <a:r>
              <a:rPr lang="en-US" dirty="0"/>
              <a:t> đ</a:t>
            </a:r>
            <a:r>
              <a:rPr lang="vi-VN" dirty="0"/>
              <a:t>ơ</a:t>
            </a:r>
            <a:r>
              <a:rPr lang="en-US" dirty="0"/>
              <a:t>n.  </a:t>
            </a:r>
          </a:p>
          <a:p>
            <a:r>
              <a:rPr lang="en-US" altLang="en-US" dirty="0" err="1"/>
              <a:t>Trên</a:t>
            </a:r>
            <a:r>
              <a:rPr lang="en-US" altLang="en-US" dirty="0"/>
              <a:t> Linux, </a:t>
            </a:r>
            <a:r>
              <a:rPr lang="en-US" altLang="en-US" dirty="0" err="1"/>
              <a:t>các</a:t>
            </a:r>
            <a:r>
              <a:rPr lang="en-US" altLang="en-US" dirty="0"/>
              <a:t> </a:t>
            </a:r>
            <a:r>
              <a:rPr lang="en-US" altLang="en-US" dirty="0" err="1"/>
              <a:t>thuộc</a:t>
            </a:r>
            <a:r>
              <a:rPr lang="en-US" altLang="en-US" dirty="0"/>
              <a:t> </a:t>
            </a:r>
            <a:r>
              <a:rPr lang="en-US" altLang="en-US" dirty="0" err="1"/>
              <a:t>tính</a:t>
            </a:r>
            <a:r>
              <a:rPr lang="en-US" altLang="en-US" dirty="0"/>
              <a:t> </a:t>
            </a:r>
            <a:r>
              <a:rPr lang="en-US" altLang="en-US" dirty="0" err="1"/>
              <a:t>của</a:t>
            </a:r>
            <a:r>
              <a:rPr lang="en-US" altLang="en-US" dirty="0"/>
              <a:t> </a:t>
            </a:r>
            <a:r>
              <a:rPr lang="en-US" altLang="en-US" dirty="0" err="1"/>
              <a:t>tiến</a:t>
            </a:r>
            <a:r>
              <a:rPr lang="en-US" altLang="en-US" dirty="0"/>
              <a:t> </a:t>
            </a:r>
            <a:r>
              <a:rPr lang="en-US" altLang="en-US" dirty="0" err="1"/>
              <a:t>trình</a:t>
            </a:r>
            <a:r>
              <a:rPr lang="en-US" altLang="en-US" dirty="0"/>
              <a:t> đ</a:t>
            </a:r>
            <a:r>
              <a:rPr lang="vi-VN" altLang="en-US" dirty="0"/>
              <a:t>ư</a:t>
            </a:r>
            <a:r>
              <a:rPr lang="en-US" altLang="en-US" dirty="0" err="1"/>
              <a:t>ợc</a:t>
            </a:r>
            <a:r>
              <a:rPr lang="en-US" altLang="en-US" dirty="0"/>
              <a:t> chia </a:t>
            </a:r>
            <a:r>
              <a:rPr lang="en-US" altLang="en-US" dirty="0" err="1"/>
              <a:t>thành</a:t>
            </a:r>
            <a:r>
              <a:rPr lang="en-US" altLang="en-US" dirty="0"/>
              <a:t> 3 </a:t>
            </a:r>
            <a:r>
              <a:rPr lang="en-US" altLang="en-US" dirty="0" err="1"/>
              <a:t>nhóm</a:t>
            </a:r>
            <a:r>
              <a:rPr lang="en-US" altLang="en-US" dirty="0"/>
              <a:t>: </a:t>
            </a:r>
            <a:r>
              <a:rPr lang="en-US" altLang="en-US" dirty="0" err="1"/>
              <a:t>định</a:t>
            </a:r>
            <a:r>
              <a:rPr lang="en-US" altLang="en-US" dirty="0"/>
              <a:t> </a:t>
            </a:r>
            <a:r>
              <a:rPr lang="en-US" altLang="en-US" dirty="0" err="1"/>
              <a:t>danh</a:t>
            </a:r>
            <a:r>
              <a:rPr lang="en-US" altLang="en-US" dirty="0"/>
              <a:t> </a:t>
            </a:r>
            <a:r>
              <a:rPr lang="en-US" altLang="en-US" dirty="0" err="1"/>
              <a:t>của</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môi</a:t>
            </a:r>
            <a:r>
              <a:rPr lang="en-US" altLang="en-US" dirty="0"/>
              <a:t> tr</a:t>
            </a:r>
            <a:r>
              <a:rPr lang="vi-VN" altLang="en-US" dirty="0"/>
              <a:t>ư</a:t>
            </a:r>
            <a:r>
              <a:rPr lang="en-US" altLang="en-US" dirty="0" err="1"/>
              <a:t>ờng</a:t>
            </a:r>
            <a:r>
              <a:rPr lang="en-US" altLang="en-US" dirty="0"/>
              <a:t> </a:t>
            </a:r>
            <a:r>
              <a:rPr lang="en-US" altLang="en-US" dirty="0" err="1"/>
              <a:t>và</a:t>
            </a:r>
            <a:r>
              <a:rPr lang="en-US" altLang="en-US" dirty="0"/>
              <a:t> </a:t>
            </a:r>
            <a:r>
              <a:rPr lang="en-US" altLang="en-US" dirty="0" err="1"/>
              <a:t>ngữ</a:t>
            </a:r>
            <a:r>
              <a:rPr lang="en-US" altLang="en-US" dirty="0"/>
              <a:t> </a:t>
            </a:r>
            <a:r>
              <a:rPr lang="en-US" altLang="en-US" dirty="0" err="1"/>
              <a:t>cảnh</a:t>
            </a:r>
            <a:r>
              <a:rPr lang="en-US" altLang="en-US" dirty="0"/>
              <a:t>. </a:t>
            </a:r>
          </a:p>
          <a:p>
            <a:endParaRPr lang="en-US" dirty="0"/>
          </a:p>
        </p:txBody>
      </p:sp>
      <p:sp>
        <p:nvSpPr>
          <p:cNvPr id="4" name="Date Placeholder 3">
            <a:extLst>
              <a:ext uri="{FF2B5EF4-FFF2-40B4-BE49-F238E27FC236}">
                <a16:creationId xmlns:a16="http://schemas.microsoft.com/office/drawing/2014/main" id="{94D378BA-57D9-44A9-A50F-5C74B802731A}"/>
              </a:ext>
            </a:extLst>
          </p:cNvPr>
          <p:cNvSpPr>
            <a:spLocks noGrp="1"/>
          </p:cNvSpPr>
          <p:nvPr>
            <p:ph type="dt" sz="half" idx="10"/>
          </p:nvPr>
        </p:nvSpPr>
        <p:spPr/>
        <p:txBody>
          <a:bodyPr/>
          <a:lstStyle/>
          <a:p>
            <a:fld id="{3C9D9688-9537-418B-9DA0-51F7B5834D03}"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B512DFBA-6551-4C39-8A83-EE89DF98FFBA}"/>
              </a:ext>
            </a:extLst>
          </p:cNvPr>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a:extLst>
              <a:ext uri="{FF2B5EF4-FFF2-40B4-BE49-F238E27FC236}">
                <a16:creationId xmlns:a16="http://schemas.microsoft.com/office/drawing/2014/main" id="{1200492E-0997-4B63-B0D7-AF36BADF14DC}"/>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62655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8126-1332-4D98-9F5E-0D700FD9A9C0}"/>
              </a:ext>
            </a:extLst>
          </p:cNvPr>
          <p:cNvSpPr>
            <a:spLocks noGrp="1"/>
          </p:cNvSpPr>
          <p:nvPr>
            <p:ph type="title"/>
          </p:nvPr>
        </p:nvSpPr>
        <p:spPr/>
        <p:txBody>
          <a:bodyPr/>
          <a:lstStyle/>
          <a:p>
            <a:r>
              <a:rPr lang="en-US"/>
              <a:t>Định thời trên Linux</a:t>
            </a:r>
          </a:p>
        </p:txBody>
      </p:sp>
      <p:sp>
        <p:nvSpPr>
          <p:cNvPr id="3" name="Content Placeholder 2">
            <a:extLst>
              <a:ext uri="{FF2B5EF4-FFF2-40B4-BE49-F238E27FC236}">
                <a16:creationId xmlns:a16="http://schemas.microsoft.com/office/drawing/2014/main" id="{24E92E48-76A1-4C3F-9E78-99054535A5BA}"/>
              </a:ext>
            </a:extLst>
          </p:cNvPr>
          <p:cNvSpPr>
            <a:spLocks noGrp="1"/>
          </p:cNvSpPr>
          <p:nvPr>
            <p:ph idx="1"/>
          </p:nvPr>
        </p:nvSpPr>
        <p:spPr/>
        <p:txBody>
          <a:bodyPr/>
          <a:lstStyle/>
          <a:p>
            <a:r>
              <a:rPr lang="en-US" dirty="0" err="1"/>
              <a:t>Trên</a:t>
            </a:r>
            <a:r>
              <a:rPr lang="en-US" dirty="0"/>
              <a:t> Linux, </a:t>
            </a:r>
            <a:r>
              <a:rPr lang="en-US" dirty="0" err="1"/>
              <a:t>định</a:t>
            </a:r>
            <a:r>
              <a:rPr lang="en-US" dirty="0"/>
              <a:t> </a:t>
            </a:r>
            <a:r>
              <a:rPr lang="en-US" dirty="0" err="1"/>
              <a:t>thời</a:t>
            </a:r>
            <a:r>
              <a:rPr lang="en-US" dirty="0"/>
              <a:t> </a:t>
            </a:r>
            <a:r>
              <a:rPr lang="en-US" dirty="0" err="1"/>
              <a:t>không</a:t>
            </a:r>
            <a:r>
              <a:rPr lang="en-US" dirty="0"/>
              <a:t> </a:t>
            </a:r>
            <a:r>
              <a:rPr lang="en-US" dirty="0" err="1"/>
              <a:t>chỉ</a:t>
            </a:r>
            <a:r>
              <a:rPr lang="en-US" dirty="0"/>
              <a:t> </a:t>
            </a:r>
            <a:r>
              <a:rPr lang="en-US"/>
              <a:t>là </a:t>
            </a:r>
            <a:r>
              <a:rPr lang="en-US" dirty="0" err="1"/>
              <a:t>việc</a:t>
            </a:r>
            <a:r>
              <a:rPr lang="en-US" dirty="0"/>
              <a:t> </a:t>
            </a:r>
            <a:r>
              <a:rPr lang="en-US" dirty="0" err="1"/>
              <a:t>chạy</a:t>
            </a:r>
            <a:r>
              <a:rPr lang="en-US" dirty="0"/>
              <a:t> </a:t>
            </a:r>
            <a:r>
              <a:rPr lang="en-US" dirty="0" err="1"/>
              <a:t>và</a:t>
            </a:r>
            <a:r>
              <a:rPr lang="en-US" dirty="0"/>
              <a:t> </a:t>
            </a:r>
            <a:r>
              <a:rPr lang="en-US" dirty="0" err="1"/>
              <a:t>tạm</a:t>
            </a:r>
            <a:r>
              <a:rPr lang="en-US" dirty="0"/>
              <a:t> </a:t>
            </a:r>
            <a:r>
              <a:rPr lang="en-US" dirty="0" err="1"/>
              <a:t>dừng</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mà</a:t>
            </a:r>
            <a:r>
              <a:rPr lang="en-US" dirty="0"/>
              <a:t> </a:t>
            </a:r>
            <a:r>
              <a:rPr lang="en-US" dirty="0" err="1"/>
              <a:t>còn</a:t>
            </a:r>
            <a:r>
              <a:rPr lang="en-US" dirty="0"/>
              <a:t> </a:t>
            </a:r>
            <a:r>
              <a:rPr lang="en-US" dirty="0" err="1"/>
              <a:t>bao</a:t>
            </a:r>
            <a:r>
              <a:rPr lang="en-US" dirty="0"/>
              <a:t> </a:t>
            </a:r>
            <a:r>
              <a:rPr lang="en-US" dirty="0" err="1"/>
              <a:t>gồm</a:t>
            </a:r>
            <a:r>
              <a:rPr lang="en-US" dirty="0"/>
              <a:t> </a:t>
            </a:r>
            <a:r>
              <a:rPr lang="en-US" dirty="0" err="1"/>
              <a:t>việc</a:t>
            </a:r>
            <a:r>
              <a:rPr lang="en-US" dirty="0"/>
              <a:t> </a:t>
            </a:r>
            <a:r>
              <a:rPr lang="en-US" dirty="0" err="1"/>
              <a:t>thực</a:t>
            </a:r>
            <a:r>
              <a:rPr lang="en-US" dirty="0"/>
              <a:t> </a:t>
            </a:r>
            <a:r>
              <a:rPr lang="en-US" dirty="0" err="1"/>
              <a:t>thi</a:t>
            </a:r>
            <a:r>
              <a:rPr lang="en-US" dirty="0"/>
              <a:t> </a:t>
            </a:r>
            <a:r>
              <a:rPr lang="en-US" dirty="0" err="1"/>
              <a:t>nhiều</a:t>
            </a:r>
            <a:r>
              <a:rPr lang="en-US" dirty="0"/>
              <a:t> </a:t>
            </a:r>
            <a:r>
              <a:rPr lang="en-US" dirty="0" err="1"/>
              <a:t>tác</a:t>
            </a:r>
            <a:r>
              <a:rPr lang="en-US" dirty="0"/>
              <a:t> </a:t>
            </a:r>
            <a:r>
              <a:rPr lang="en-US" dirty="0" err="1"/>
              <a:t>vụ</a:t>
            </a:r>
            <a:r>
              <a:rPr lang="en-US" dirty="0"/>
              <a:t> </a:t>
            </a:r>
            <a:r>
              <a:rPr lang="en-US" dirty="0" err="1"/>
              <a:t>trong</a:t>
            </a:r>
            <a:r>
              <a:rPr lang="en-US" dirty="0"/>
              <a:t> </a:t>
            </a:r>
            <a:r>
              <a:rPr lang="en-US" dirty="0" err="1"/>
              <a:t>nhân</a:t>
            </a:r>
            <a:r>
              <a:rPr lang="en-US" dirty="0"/>
              <a:t>.</a:t>
            </a:r>
          </a:p>
          <a:p>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a:t>
            </a:r>
            <a:r>
              <a:rPr lang="en-US" altLang="en-US" dirty="0" err="1"/>
              <a:t>trong</a:t>
            </a:r>
            <a:r>
              <a:rPr lang="en-US" altLang="en-US" dirty="0"/>
              <a:t> </a:t>
            </a:r>
            <a:r>
              <a:rPr lang="en-US" altLang="en-US" dirty="0" err="1"/>
              <a:t>nhân</a:t>
            </a:r>
            <a:r>
              <a:rPr lang="en-US" altLang="en-US" dirty="0"/>
              <a:t> </a:t>
            </a:r>
            <a:r>
              <a:rPr lang="en-US" altLang="en-US" dirty="0" err="1"/>
              <a:t>bao</a:t>
            </a:r>
            <a:r>
              <a:rPr lang="en-US" altLang="en-US" dirty="0"/>
              <a:t> </a:t>
            </a:r>
            <a:r>
              <a:rPr lang="en-US" altLang="en-US" dirty="0" err="1"/>
              <a:t>gồm</a:t>
            </a:r>
            <a:r>
              <a:rPr lang="en-US" altLang="en-US" dirty="0"/>
              <a:t> </a:t>
            </a:r>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đ</a:t>
            </a:r>
            <a:r>
              <a:rPr lang="vi-VN" altLang="en-US" dirty="0"/>
              <a:t>ư</a:t>
            </a:r>
            <a:r>
              <a:rPr lang="en-US" altLang="en-US" dirty="0" err="1"/>
              <a:t>ợc</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bởi</a:t>
            </a:r>
            <a:r>
              <a:rPr lang="en-US" altLang="en-US" dirty="0"/>
              <a:t> </a:t>
            </a:r>
            <a:r>
              <a:rPr lang="en-US" altLang="en-US" dirty="0" err="1"/>
              <a:t>tiến</a:t>
            </a:r>
            <a:r>
              <a:rPr lang="en-US" altLang="en-US" dirty="0"/>
              <a:t> </a:t>
            </a:r>
            <a:r>
              <a:rPr lang="en-US" altLang="en-US" dirty="0" err="1"/>
              <a:t>trình</a:t>
            </a:r>
            <a:r>
              <a:rPr lang="en-US" altLang="en-US" dirty="0"/>
              <a:t> </a:t>
            </a:r>
            <a:r>
              <a:rPr lang="en-US" altLang="en-US" dirty="0" err="1"/>
              <a:t>đang</a:t>
            </a:r>
            <a:r>
              <a:rPr lang="en-US" altLang="en-US" dirty="0"/>
              <a:t> </a:t>
            </a:r>
            <a:r>
              <a:rPr lang="en-US" altLang="en-US" dirty="0" err="1"/>
              <a:t>chạy</a:t>
            </a:r>
            <a:r>
              <a:rPr lang="en-US" altLang="en-US" dirty="0"/>
              <a:t> </a:t>
            </a:r>
            <a:r>
              <a:rPr lang="en-US" altLang="en-US" dirty="0" err="1"/>
              <a:t>và</a:t>
            </a:r>
            <a:r>
              <a:rPr lang="en-US" altLang="en-US" dirty="0"/>
              <a:t> </a:t>
            </a:r>
            <a:r>
              <a:rPr lang="en-US" altLang="en-US" dirty="0" err="1"/>
              <a:t>các</a:t>
            </a:r>
            <a:r>
              <a:rPr lang="en-US" altLang="en-US" dirty="0"/>
              <a:t> </a:t>
            </a:r>
            <a:r>
              <a:rPr lang="en-US" altLang="en-US" dirty="0" err="1"/>
              <a:t>tác</a:t>
            </a:r>
            <a:r>
              <a:rPr lang="en-US" altLang="en-US" dirty="0"/>
              <a:t> </a:t>
            </a:r>
            <a:r>
              <a:rPr lang="en-US" altLang="en-US" dirty="0" err="1"/>
              <a:t>vụ</a:t>
            </a:r>
            <a:r>
              <a:rPr lang="en-US" altLang="en-US" dirty="0"/>
              <a:t> </a:t>
            </a:r>
            <a:r>
              <a:rPr lang="en-US" altLang="en-US" dirty="0" err="1"/>
              <a:t>thực</a:t>
            </a:r>
            <a:r>
              <a:rPr lang="en-US" altLang="en-US" dirty="0"/>
              <a:t> </a:t>
            </a:r>
            <a:r>
              <a:rPr lang="en-US" altLang="en-US" dirty="0" err="1"/>
              <a:t>thi</a:t>
            </a:r>
            <a:r>
              <a:rPr lang="en-US" altLang="en-US" dirty="0"/>
              <a:t> </a:t>
            </a:r>
            <a:r>
              <a:rPr lang="en-US" altLang="en-US" dirty="0" err="1"/>
              <a:t>nội</a:t>
            </a:r>
            <a:r>
              <a:rPr lang="en-US" altLang="en-US" dirty="0"/>
              <a:t> </a:t>
            </a:r>
            <a:r>
              <a:rPr lang="en-US" altLang="en-US" dirty="0" err="1"/>
              <a:t>tại</a:t>
            </a:r>
            <a:r>
              <a:rPr lang="en-US" altLang="en-US" dirty="0"/>
              <a:t> </a:t>
            </a:r>
            <a:r>
              <a:rPr lang="en-US" altLang="en-US" dirty="0" err="1"/>
              <a:t>trong</a:t>
            </a:r>
            <a:r>
              <a:rPr lang="en-US" altLang="en-US" dirty="0"/>
              <a:t> </a:t>
            </a:r>
            <a:r>
              <a:rPr lang="en-US" altLang="en-US" dirty="0" err="1"/>
              <a:t>trình</a:t>
            </a:r>
            <a:r>
              <a:rPr lang="en-US" altLang="en-US" dirty="0"/>
              <a:t> </a:t>
            </a:r>
            <a:r>
              <a:rPr lang="en-US" altLang="en-US" dirty="0" err="1"/>
              <a:t>điều</a:t>
            </a:r>
            <a:r>
              <a:rPr lang="en-US" altLang="en-US" dirty="0"/>
              <a:t> </a:t>
            </a:r>
            <a:r>
              <a:rPr lang="en-US" altLang="en-US" dirty="0" err="1"/>
              <a:t>khiển</a:t>
            </a:r>
            <a:r>
              <a:rPr lang="en-US" altLang="en-US" dirty="0"/>
              <a:t> </a:t>
            </a:r>
            <a:r>
              <a:rPr lang="en-US" altLang="en-US" dirty="0" err="1"/>
              <a:t>thiết</a:t>
            </a:r>
            <a:r>
              <a:rPr lang="en-US" altLang="en-US" dirty="0"/>
              <a:t> </a:t>
            </a:r>
            <a:r>
              <a:rPr lang="en-US" altLang="en-US" dirty="0" err="1"/>
              <a:t>bị</a:t>
            </a:r>
            <a:r>
              <a:rPr lang="en-US" altLang="en-US" dirty="0"/>
              <a:t>.</a:t>
            </a:r>
          </a:p>
          <a:p>
            <a:r>
              <a:rPr lang="en-US" altLang="en-US" dirty="0" err="1"/>
              <a:t>Phiên</a:t>
            </a:r>
            <a:r>
              <a:rPr lang="en-US" altLang="en-US" dirty="0"/>
              <a:t> </a:t>
            </a:r>
            <a:r>
              <a:rPr lang="en-US" altLang="en-US" dirty="0" err="1"/>
              <a:t>bản</a:t>
            </a:r>
            <a:r>
              <a:rPr lang="en-US" altLang="en-US" dirty="0"/>
              <a:t> 2.5 </a:t>
            </a:r>
            <a:r>
              <a:rPr lang="en-US" altLang="en-US" dirty="0" err="1"/>
              <a:t>giới</a:t>
            </a:r>
            <a:r>
              <a:rPr lang="en-US" altLang="en-US" dirty="0"/>
              <a:t> </a:t>
            </a:r>
            <a:r>
              <a:rPr lang="en-US" altLang="en-US" dirty="0" err="1"/>
              <a:t>thiệu</a:t>
            </a:r>
            <a:r>
              <a:rPr lang="en-US" altLang="en-US" dirty="0"/>
              <a:t> </a:t>
            </a:r>
            <a:r>
              <a:rPr lang="en-US" altLang="en-US" dirty="0" err="1"/>
              <a:t>và</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bộ</a:t>
            </a:r>
            <a:r>
              <a:rPr lang="en-US" altLang="en-US" dirty="0"/>
              <a:t> </a:t>
            </a:r>
            <a:r>
              <a:rPr lang="en-US" altLang="en-US" dirty="0" err="1"/>
              <a:t>định</a:t>
            </a:r>
            <a:r>
              <a:rPr lang="en-US" altLang="en-US" dirty="0"/>
              <a:t> </a:t>
            </a:r>
            <a:r>
              <a:rPr lang="en-US" altLang="en-US" dirty="0" err="1"/>
              <a:t>thời</a:t>
            </a:r>
            <a:r>
              <a:rPr lang="en-US" altLang="en-US" dirty="0"/>
              <a:t> O(1) </a:t>
            </a:r>
            <a:r>
              <a:rPr lang="en-US" altLang="en-US" dirty="0" err="1"/>
              <a:t>dựa</a:t>
            </a:r>
            <a:r>
              <a:rPr lang="en-US" altLang="en-US" dirty="0"/>
              <a:t> </a:t>
            </a:r>
            <a:r>
              <a:rPr lang="en-US" altLang="en-US" dirty="0" err="1"/>
              <a:t>trên</a:t>
            </a:r>
            <a:r>
              <a:rPr lang="en-US" altLang="en-US" dirty="0"/>
              <a:t> </a:t>
            </a:r>
            <a:r>
              <a:rPr lang="en-US" altLang="en-US" dirty="0" err="1"/>
              <a:t>độ</a:t>
            </a:r>
            <a:r>
              <a:rPr lang="en-US" altLang="en-US" dirty="0"/>
              <a:t> </a:t>
            </a:r>
            <a:r>
              <a:rPr lang="vi-VN" altLang="en-US" dirty="0"/>
              <a:t>ư</a:t>
            </a:r>
            <a:r>
              <a:rPr lang="en-US" altLang="en-US" dirty="0"/>
              <a:t>u </a:t>
            </a:r>
            <a:r>
              <a:rPr lang="en-US" altLang="en-US" dirty="0" err="1"/>
              <a:t>tiên</a:t>
            </a:r>
            <a:r>
              <a:rPr lang="en-US" altLang="en-US" dirty="0"/>
              <a:t> </a:t>
            </a:r>
            <a:r>
              <a:rPr lang="en-US" altLang="en-US" dirty="0" err="1"/>
              <a:t>và</a:t>
            </a:r>
            <a:r>
              <a:rPr lang="en-US" altLang="en-US" dirty="0"/>
              <a:t> </a:t>
            </a:r>
            <a:r>
              <a:rPr lang="en-US" altLang="en-US" dirty="0" err="1"/>
              <a:t>chế</a:t>
            </a:r>
            <a:r>
              <a:rPr lang="en-US" altLang="en-US" dirty="0"/>
              <a:t> </a:t>
            </a:r>
            <a:r>
              <a:rPr lang="en-US" altLang="en-US" dirty="0" err="1"/>
              <a:t>độ</a:t>
            </a:r>
            <a:r>
              <a:rPr lang="en-US" altLang="en-US" dirty="0"/>
              <a:t> </a:t>
            </a:r>
            <a:r>
              <a:rPr lang="en-US" altLang="en-US" dirty="0" err="1"/>
              <a:t>quyết</a:t>
            </a:r>
            <a:r>
              <a:rPr lang="en-US" altLang="en-US" dirty="0"/>
              <a:t> </a:t>
            </a:r>
            <a:r>
              <a:rPr lang="en-US" altLang="en-US" dirty="0" err="1"/>
              <a:t>định</a:t>
            </a:r>
            <a:r>
              <a:rPr lang="en-US" altLang="en-US" dirty="0"/>
              <a:t> </a:t>
            </a:r>
            <a:r>
              <a:rPr lang="en-US" altLang="en-US" dirty="0" err="1"/>
              <a:t>tr</a:t>
            </a:r>
            <a:r>
              <a:rPr lang="vi-VN" altLang="en-US" dirty="0"/>
              <a:t>ư</a:t>
            </a:r>
            <a:r>
              <a:rPr lang="en-US" altLang="en-US" dirty="0"/>
              <a:t>ng </a:t>
            </a:r>
            <a:r>
              <a:rPr lang="en-US" altLang="en-US" dirty="0" err="1"/>
              <a:t>dụng</a:t>
            </a:r>
            <a:r>
              <a:rPr lang="en-US" altLang="en-US" dirty="0"/>
              <a:t>. </a:t>
            </a:r>
          </a:p>
          <a:p>
            <a:r>
              <a:rPr lang="en-US" altLang="en-US" dirty="0" err="1"/>
              <a:t>Phiên</a:t>
            </a:r>
            <a:r>
              <a:rPr lang="en-US" altLang="en-US" dirty="0"/>
              <a:t> </a:t>
            </a:r>
            <a:r>
              <a:rPr lang="en-US" altLang="en-US" dirty="0" err="1"/>
              <a:t>bản</a:t>
            </a:r>
            <a:r>
              <a:rPr lang="en-US" altLang="en-US" dirty="0"/>
              <a:t> 2.6 </a:t>
            </a:r>
            <a:r>
              <a:rPr lang="en-US" altLang="en-US" dirty="0" err="1"/>
              <a:t>sử</a:t>
            </a:r>
            <a:r>
              <a:rPr lang="en-US" altLang="en-US" dirty="0"/>
              <a:t> </a:t>
            </a:r>
            <a:r>
              <a:rPr lang="en-US" altLang="en-US" dirty="0" err="1"/>
              <a:t>dụng</a:t>
            </a:r>
            <a:r>
              <a:rPr lang="en-US" altLang="en-US" dirty="0"/>
              <a:t> Completely Fair Scheduler (CFS).   </a:t>
            </a:r>
            <a:endParaRPr lang="en-US" dirty="0"/>
          </a:p>
        </p:txBody>
      </p:sp>
      <p:sp>
        <p:nvSpPr>
          <p:cNvPr id="4" name="Date Placeholder 3">
            <a:extLst>
              <a:ext uri="{FF2B5EF4-FFF2-40B4-BE49-F238E27FC236}">
                <a16:creationId xmlns:a16="http://schemas.microsoft.com/office/drawing/2014/main" id="{FCC997DB-FA24-46FB-9A51-18443CCFC93A}"/>
              </a:ext>
            </a:extLst>
          </p:cNvPr>
          <p:cNvSpPr>
            <a:spLocks noGrp="1"/>
          </p:cNvSpPr>
          <p:nvPr>
            <p:ph type="dt" sz="half" idx="10"/>
          </p:nvPr>
        </p:nvSpPr>
        <p:spPr/>
        <p:txBody>
          <a:bodyPr/>
          <a:lstStyle/>
          <a:p>
            <a:fld id="{5F9983EC-87B0-4C32-8643-4AE95AF9ABF9}"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1E3F8830-8A08-4A50-AE83-AC5AE866523B}"/>
              </a:ext>
            </a:extLst>
          </p:cNvPr>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a:extLst>
              <a:ext uri="{FF2B5EF4-FFF2-40B4-BE49-F238E27FC236}">
                <a16:creationId xmlns:a16="http://schemas.microsoft.com/office/drawing/2014/main" id="{6B6D7119-BFA7-4074-AC3E-72520508513A}"/>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427933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8</a:t>
            </a:r>
            <a:endParaRPr kumimoji="1" lang="ja-JP" altLang="en-US" dirty="0"/>
          </a:p>
        </p:txBody>
      </p:sp>
      <p:sp>
        <p:nvSpPr>
          <p:cNvPr id="4" name="日付プレースホルダー 3"/>
          <p:cNvSpPr>
            <a:spLocks noGrp="1"/>
          </p:cNvSpPr>
          <p:nvPr>
            <p:ph type="dt" sz="half" idx="10"/>
          </p:nvPr>
        </p:nvSpPr>
        <p:spPr/>
        <p:txBody>
          <a:bodyPr/>
          <a:lstStyle/>
          <a:p>
            <a:fld id="{5D728600-F31E-46F0-8F11-FE808EBAAEFC}" type="datetime1">
              <a:rPr kumimoji="1" lang="en-US" altLang="ja-JP" smtClean="0"/>
              <a:t>7/31/2023</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2023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7" name="Content Placeholder 6"/>
          <p:cNvSpPr>
            <a:spLocks noGrp="1"/>
          </p:cNvSpPr>
          <p:nvPr>
            <p:ph idx="1"/>
          </p:nvPr>
        </p:nvSpPr>
        <p:spPr/>
        <p:txBody>
          <a:bodyPr/>
          <a:lstStyle/>
          <a:p>
            <a:pPr marL="514350" indent="-514350">
              <a:buFont typeface="+mj-lt"/>
              <a:buAutoNum type="arabicPeriod"/>
            </a:pPr>
            <a:r>
              <a:rPr lang="en-US"/>
              <a:t>Tại sao cần phải có bộ nhớ ảo?</a:t>
            </a:r>
          </a:p>
          <a:p>
            <a:pPr marL="514350" indent="-514350">
              <a:buFont typeface="+mj-lt"/>
              <a:buAutoNum type="arabicPeriod"/>
            </a:pPr>
            <a:r>
              <a:rPr lang="en-US"/>
              <a:t>Có bao nhiêu kỹ thuật cài đặt bộ nhớ ảo? Mô tả sơ lượt các kỹ thuật đó?</a:t>
            </a:r>
          </a:p>
          <a:p>
            <a:pPr marL="514350" indent="-514350">
              <a:buFont typeface="+mj-lt"/>
              <a:buAutoNum type="arabicPeriod"/>
            </a:pPr>
            <a:r>
              <a:rPr lang="en-US"/>
              <a:t>Các bước thực hiện kỹ thuật phân trang theo yêu cầu?</a:t>
            </a:r>
          </a:p>
          <a:p>
            <a:pPr marL="514350" indent="-514350">
              <a:buFont typeface="+mj-lt"/>
              <a:buAutoNum type="arabicPeriod"/>
            </a:pPr>
            <a:r>
              <a:rPr lang="en-US"/>
              <a:t>Mô tả các giải thuật thay thế trang FIFO, OPT, LRU?</a:t>
            </a:r>
          </a:p>
          <a:p>
            <a:pPr marL="514350" indent="-514350">
              <a:buFont typeface="+mj-lt"/>
              <a:buAutoNum type="arabicPeriod"/>
            </a:pPr>
            <a:r>
              <a:rPr lang="en-US"/>
              <a:t>Giải pháp tập làm việc hoạt động như thế nào?</a:t>
            </a:r>
          </a:p>
        </p:txBody>
      </p:sp>
    </p:spTree>
    <p:extLst>
      <p:ext uri="{BB962C8B-B14F-4D97-AF65-F5344CB8AC3E}">
        <p14:creationId xmlns:p14="http://schemas.microsoft.com/office/powerpoint/2010/main" val="1883129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4BF7-0AF6-4526-B370-F29484FE5AB4}"/>
              </a:ext>
            </a:extLst>
          </p:cNvPr>
          <p:cNvSpPr>
            <a:spLocks noGrp="1"/>
          </p:cNvSpPr>
          <p:nvPr>
            <p:ph type="title"/>
          </p:nvPr>
        </p:nvSpPr>
        <p:spPr/>
        <p:txBody>
          <a:bodyPr/>
          <a:lstStyle/>
          <a:p>
            <a:r>
              <a:rPr lang="en-US"/>
              <a:t>Giao tiếp liên tiến trình trên Linux</a:t>
            </a:r>
          </a:p>
        </p:txBody>
      </p:sp>
      <p:sp>
        <p:nvSpPr>
          <p:cNvPr id="3" name="Content Placeholder 2">
            <a:extLst>
              <a:ext uri="{FF2B5EF4-FFF2-40B4-BE49-F238E27FC236}">
                <a16:creationId xmlns:a16="http://schemas.microsoft.com/office/drawing/2014/main" id="{858C50AF-A706-4517-907A-772DC04BFF52}"/>
              </a:ext>
            </a:extLst>
          </p:cNvPr>
          <p:cNvSpPr>
            <a:spLocks noGrp="1"/>
          </p:cNvSpPr>
          <p:nvPr>
            <p:ph idx="1"/>
          </p:nvPr>
        </p:nvSpPr>
        <p:spPr/>
        <p:txBody>
          <a:bodyPr/>
          <a:lstStyle/>
          <a:p>
            <a:r>
              <a:rPr lang="en-US"/>
              <a:t>T</a:t>
            </a:r>
            <a:r>
              <a:rPr lang="vi-VN"/>
              <a:t>ư</a:t>
            </a:r>
            <a:r>
              <a:rPr lang="en-US"/>
              <a:t>ơng tự UNIX, Linux thông báo cho các tiến trình có một sự kiện đã xảy ra thông qua các signal.</a:t>
            </a:r>
          </a:p>
          <a:p>
            <a:r>
              <a:rPr lang="en-US"/>
              <a:t>Số l</a:t>
            </a:r>
            <a:r>
              <a:rPr lang="vi-VN"/>
              <a:t>ư</a:t>
            </a:r>
            <a:r>
              <a:rPr lang="en-US"/>
              <a:t>ợng signal là giới hạn và chúng không chứa thông tin.</a:t>
            </a:r>
          </a:p>
          <a:p>
            <a:r>
              <a:rPr lang="en-US"/>
              <a:t>Signal có thể đ</a:t>
            </a:r>
            <a:r>
              <a:rPr lang="vi-VN"/>
              <a:t>ư</a:t>
            </a:r>
            <a:r>
              <a:rPr lang="en-US"/>
              <a:t>ợc tạo ra bởi tiến trình hoặc nhân. Tuy nhiên, nhân không dùng signal để giao tiếp với tiến trình đang chạy ở kernel mode, thay vào đó, nó sử dụng các trạng thái định thời và cấu trúc </a:t>
            </a:r>
            <a:r>
              <a:rPr lang="en-US" i="1"/>
              <a:t>wait_queue</a:t>
            </a:r>
            <a:r>
              <a:rPr lang="en-US"/>
              <a:t>.</a:t>
            </a:r>
          </a:p>
          <a:p>
            <a:endParaRPr lang="en-US"/>
          </a:p>
        </p:txBody>
      </p:sp>
      <p:sp>
        <p:nvSpPr>
          <p:cNvPr id="4" name="Date Placeholder 3">
            <a:extLst>
              <a:ext uri="{FF2B5EF4-FFF2-40B4-BE49-F238E27FC236}">
                <a16:creationId xmlns:a16="http://schemas.microsoft.com/office/drawing/2014/main" id="{1912765F-0956-4B89-B16B-0D5B3958885F}"/>
              </a:ext>
            </a:extLst>
          </p:cNvPr>
          <p:cNvSpPr>
            <a:spLocks noGrp="1"/>
          </p:cNvSpPr>
          <p:nvPr>
            <p:ph type="dt" sz="half" idx="10"/>
          </p:nvPr>
        </p:nvSpPr>
        <p:spPr/>
        <p:txBody>
          <a:bodyPr/>
          <a:lstStyle/>
          <a:p>
            <a:fld id="{2577F965-FF2B-40E5-B0C0-31A03A938580}"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F43A7A27-0591-44B7-AC4B-F9898F2D8C06}"/>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a:extLst>
              <a:ext uri="{FF2B5EF4-FFF2-40B4-BE49-F238E27FC236}">
                <a16:creationId xmlns:a16="http://schemas.microsoft.com/office/drawing/2014/main" id="{F2EBC162-C902-4A3F-B6FD-A83A8AE6C0B8}"/>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284585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5AEB-57B5-424E-B193-D645BAE66C83}"/>
              </a:ext>
            </a:extLst>
          </p:cNvPr>
          <p:cNvSpPr>
            <a:spLocks noGrp="1"/>
          </p:cNvSpPr>
          <p:nvPr>
            <p:ph type="title"/>
          </p:nvPr>
        </p:nvSpPr>
        <p:spPr>
          <a:xfrm>
            <a:off x="1600200" y="287338"/>
            <a:ext cx="8816281" cy="693390"/>
          </a:xfrm>
        </p:spPr>
        <p:txBody>
          <a:bodyPr/>
          <a:lstStyle/>
          <a:p>
            <a:r>
              <a:rPr lang="en-US"/>
              <a:t>Chuyển dữ liệu giữa các tiến trình trên Linux</a:t>
            </a:r>
          </a:p>
        </p:txBody>
      </p:sp>
      <p:sp>
        <p:nvSpPr>
          <p:cNvPr id="3" name="Content Placeholder 2">
            <a:extLst>
              <a:ext uri="{FF2B5EF4-FFF2-40B4-BE49-F238E27FC236}">
                <a16:creationId xmlns:a16="http://schemas.microsoft.com/office/drawing/2014/main" id="{82295224-725A-4AD9-8C61-D8F38536C3AA}"/>
              </a:ext>
            </a:extLst>
          </p:cNvPr>
          <p:cNvSpPr>
            <a:spLocks noGrp="1"/>
          </p:cNvSpPr>
          <p:nvPr>
            <p:ph idx="1"/>
          </p:nvPr>
        </p:nvSpPr>
        <p:spPr>
          <a:xfrm>
            <a:off x="609600" y="1219200"/>
            <a:ext cx="10896600" cy="4824536"/>
          </a:xfrm>
        </p:spPr>
        <p:txBody>
          <a:bodyPr/>
          <a:lstStyle/>
          <a:p>
            <a:r>
              <a:rPr lang="en-US"/>
              <a:t>Pipe: Cho phép tiến trình con kế thừa một kênh giao tiếp từ tiến trình cha của nó. Dữ liệu ghi ở một đầu của pipe có thể đọc ở đầu còn lại.</a:t>
            </a:r>
          </a:p>
          <a:p>
            <a:r>
              <a:rPr lang="en-US"/>
              <a:t>Network: UNIX cung cấp một tập các công cụ mạng để gửi dữ liệu đến các tiến trình cục bộ và từ xa. </a:t>
            </a:r>
          </a:p>
          <a:p>
            <a:r>
              <a:rPr lang="en-US"/>
              <a:t>Shared memory: Cho phép giao tiếp dữ liệu một cách nhanh chóng. Dữ liệu đ</a:t>
            </a:r>
            <a:r>
              <a:rPr lang="vi-VN"/>
              <a:t>ư</a:t>
            </a:r>
            <a:r>
              <a:rPr lang="en-US"/>
              <a:t>ợc ghi bởi một tiến trình vào một vùng nhớ chia sẻ có thể đ</a:t>
            </a:r>
            <a:r>
              <a:rPr lang="vi-VN"/>
              <a:t>ư</a:t>
            </a:r>
            <a:r>
              <a:rPr lang="en-US"/>
              <a:t>ợc đọc ngay lập tức bởi một tiến trình khác nếu nó đã ánh xạ vùng nhớ đó vào không gian nhớ của nó.</a:t>
            </a:r>
          </a:p>
          <a:p>
            <a:pPr lvl="1"/>
            <a:r>
              <a:rPr lang="en-US"/>
              <a:t>Để đạt đ</a:t>
            </a:r>
            <a:r>
              <a:rPr lang="vi-VN"/>
              <a:t>ư</a:t>
            </a:r>
            <a:r>
              <a:rPr lang="en-US"/>
              <a:t>ợc tính đồng bộ, shared memory cần đ</a:t>
            </a:r>
            <a:r>
              <a:rPr lang="vi-VN"/>
              <a:t>ư</a:t>
            </a:r>
            <a:r>
              <a:rPr lang="en-US"/>
              <a:t>ợc sử dụng kết hợp với các ph</a:t>
            </a:r>
            <a:r>
              <a:rPr lang="vi-VN"/>
              <a:t>ư</a:t>
            </a:r>
            <a:r>
              <a:rPr lang="en-US"/>
              <a:t>ơng thức giao tiếp khác. </a:t>
            </a:r>
          </a:p>
          <a:p>
            <a:endParaRPr lang="en-US"/>
          </a:p>
        </p:txBody>
      </p:sp>
      <p:sp>
        <p:nvSpPr>
          <p:cNvPr id="4" name="Date Placeholder 3">
            <a:extLst>
              <a:ext uri="{FF2B5EF4-FFF2-40B4-BE49-F238E27FC236}">
                <a16:creationId xmlns:a16="http://schemas.microsoft.com/office/drawing/2014/main" id="{0E95C1BB-9885-4412-B45E-18F1BC6223BF}"/>
              </a:ext>
            </a:extLst>
          </p:cNvPr>
          <p:cNvSpPr>
            <a:spLocks noGrp="1"/>
          </p:cNvSpPr>
          <p:nvPr>
            <p:ph type="dt" sz="half" idx="10"/>
          </p:nvPr>
        </p:nvSpPr>
        <p:spPr/>
        <p:txBody>
          <a:bodyPr/>
          <a:lstStyle/>
          <a:p>
            <a:fld id="{E6440C8F-0355-4A38-80AE-7C185539D9C8}"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55A65CA7-A68A-493F-AE12-3A632895DF8A}"/>
              </a:ext>
            </a:extLst>
          </p:cNvPr>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a:extLst>
              <a:ext uri="{FF2B5EF4-FFF2-40B4-BE49-F238E27FC236}">
                <a16:creationId xmlns:a16="http://schemas.microsoft.com/office/drawing/2014/main" id="{93C350D7-566A-4DDF-B800-9B1DFF7E1814}"/>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267943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E165-CEBD-44A9-9A57-2EBFF345F0CC}"/>
              </a:ext>
            </a:extLst>
          </p:cNvPr>
          <p:cNvSpPr>
            <a:spLocks noGrp="1"/>
          </p:cNvSpPr>
          <p:nvPr>
            <p:ph type="title"/>
          </p:nvPr>
        </p:nvSpPr>
        <p:spPr/>
        <p:txBody>
          <a:bodyPr/>
          <a:lstStyle/>
          <a:p>
            <a:r>
              <a:rPr lang="en-US"/>
              <a:t>Quản lý bộ nhớ trên Linux</a:t>
            </a:r>
          </a:p>
        </p:txBody>
      </p:sp>
      <p:sp>
        <p:nvSpPr>
          <p:cNvPr id="3" name="Content Placeholder 2">
            <a:extLst>
              <a:ext uri="{FF2B5EF4-FFF2-40B4-BE49-F238E27FC236}">
                <a16:creationId xmlns:a16="http://schemas.microsoft.com/office/drawing/2014/main" id="{64731A61-1B57-4B99-94BF-7A76571600ED}"/>
              </a:ext>
            </a:extLst>
          </p:cNvPr>
          <p:cNvSpPr>
            <a:spLocks noGrp="1"/>
          </p:cNvSpPr>
          <p:nvPr>
            <p:ph idx="1"/>
          </p:nvPr>
        </p:nvSpPr>
        <p:spPr/>
        <p:txBody>
          <a:bodyPr/>
          <a:lstStyle/>
          <a:p>
            <a:r>
              <a:rPr lang="en-US"/>
              <a:t>Quản lý bộ nhớ trên Linux gồm 2 thành phần:</a:t>
            </a:r>
          </a:p>
          <a:p>
            <a:pPr lvl="1"/>
            <a:r>
              <a:rPr lang="en-US" sz="2600"/>
              <a:t>Cấp phát và giải phóng bộ nhớ vật lý – trang, nhóm các trang và các khối RAM</a:t>
            </a:r>
          </a:p>
          <a:p>
            <a:pPr lvl="1"/>
            <a:r>
              <a:rPr lang="en-US" sz="2600"/>
              <a:t>Xử lý bộ nhớ ảo – ánh xạ bộ nhớ vào không gian địa chỉ của các tiến trình đang chạy</a:t>
            </a:r>
          </a:p>
          <a:p>
            <a:endParaRPr lang="en-US"/>
          </a:p>
        </p:txBody>
      </p:sp>
      <p:sp>
        <p:nvSpPr>
          <p:cNvPr id="4" name="Date Placeholder 3">
            <a:extLst>
              <a:ext uri="{FF2B5EF4-FFF2-40B4-BE49-F238E27FC236}">
                <a16:creationId xmlns:a16="http://schemas.microsoft.com/office/drawing/2014/main" id="{D031283C-FC11-45E1-9E33-871E87C5E95C}"/>
              </a:ext>
            </a:extLst>
          </p:cNvPr>
          <p:cNvSpPr>
            <a:spLocks noGrp="1"/>
          </p:cNvSpPr>
          <p:nvPr>
            <p:ph type="dt" sz="half" idx="10"/>
          </p:nvPr>
        </p:nvSpPr>
        <p:spPr/>
        <p:txBody>
          <a:bodyPr/>
          <a:lstStyle/>
          <a:p>
            <a:fld id="{05C91CB4-992C-4553-8AA1-6087C08E993F}"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5A8F4C8A-DECD-4E2F-91F3-91F299B7D47F}"/>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a:extLst>
              <a:ext uri="{FF2B5EF4-FFF2-40B4-BE49-F238E27FC236}">
                <a16:creationId xmlns:a16="http://schemas.microsoft.com/office/drawing/2014/main" id="{584CB480-8FE4-4A20-B3F7-1F3128DB7E10}"/>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764145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07AF-0A0D-4EC2-8B0C-436DE08659CC}"/>
              </a:ext>
            </a:extLst>
          </p:cNvPr>
          <p:cNvSpPr>
            <a:spLocks noGrp="1"/>
          </p:cNvSpPr>
          <p:nvPr>
            <p:ph type="title"/>
          </p:nvPr>
        </p:nvSpPr>
        <p:spPr/>
        <p:txBody>
          <a:bodyPr/>
          <a:lstStyle/>
          <a:p>
            <a:r>
              <a:rPr lang="en-US"/>
              <a:t>Quản lý bộ nhớ trên Linux</a:t>
            </a:r>
          </a:p>
        </p:txBody>
      </p:sp>
      <p:sp>
        <p:nvSpPr>
          <p:cNvPr id="3" name="Content Placeholder 2">
            <a:extLst>
              <a:ext uri="{FF2B5EF4-FFF2-40B4-BE49-F238E27FC236}">
                <a16:creationId xmlns:a16="http://schemas.microsoft.com/office/drawing/2014/main" id="{FD8662CF-C5B9-4895-9126-04502436574C}"/>
              </a:ext>
            </a:extLst>
          </p:cNvPr>
          <p:cNvSpPr>
            <a:spLocks noGrp="1"/>
          </p:cNvSpPr>
          <p:nvPr>
            <p:ph idx="1"/>
          </p:nvPr>
        </p:nvSpPr>
        <p:spPr>
          <a:xfrm>
            <a:off x="596108" y="1219200"/>
            <a:ext cx="10986293" cy="4824536"/>
          </a:xfrm>
        </p:spPr>
        <p:txBody>
          <a:bodyPr/>
          <a:lstStyle/>
          <a:p>
            <a:r>
              <a:rPr lang="en-US"/>
              <a:t>Quản lý bộ nhớ vật lý:</a:t>
            </a:r>
          </a:p>
          <a:p>
            <a:pPr lvl="1"/>
            <a:r>
              <a:rPr lang="en-US"/>
              <a:t>Tùy thuộc vào đặc điểm phần cứng, Linux chia bộ nhớ vật lý thành 4 vùng: </a:t>
            </a:r>
            <a:r>
              <a:rPr lang="it-IT"/>
              <a:t>ZONE DMA, ZONE DMA32, ZONE NORMAL, ZONE HIGHMEM.</a:t>
            </a:r>
          </a:p>
          <a:p>
            <a:pPr lvl="1"/>
            <a:r>
              <a:rPr lang="en-US"/>
              <a:t>Mỗi vùng có page allocator riêng, chịu trách nhiệm cấp phát và giải phóng tất cả các trang vật lý, cũng nh</a:t>
            </a:r>
            <a:r>
              <a:rPr lang="vi-VN"/>
              <a:t>ư</a:t>
            </a:r>
            <a:r>
              <a:rPr lang="en-US"/>
              <a:t> cấp phát một dãy các trang vật lý liên tiếp khi đ</a:t>
            </a:r>
            <a:r>
              <a:rPr lang="vi-VN"/>
              <a:t>ư</a:t>
            </a:r>
            <a:r>
              <a:rPr lang="en-US"/>
              <a:t>ợc yêu cầu. </a:t>
            </a:r>
          </a:p>
          <a:p>
            <a:pPr lvl="1"/>
            <a:r>
              <a:rPr lang="en-US"/>
              <a:t>Page allocator sử dụng giải thuật buddy heap để l</a:t>
            </a:r>
            <a:r>
              <a:rPr lang="vi-VN"/>
              <a:t>ư</a:t>
            </a:r>
            <a:r>
              <a:rPr lang="en-US"/>
              <a:t>u vết các trang vật lý khả dụng.</a:t>
            </a:r>
          </a:p>
          <a:p>
            <a:pPr lvl="2"/>
            <a:r>
              <a:rPr lang="en-US" sz="2200"/>
              <a:t>Mỗi vùng nhớ cấp phát có một vùng nhớ liền kề - buddy.</a:t>
            </a:r>
          </a:p>
          <a:p>
            <a:pPr lvl="2"/>
            <a:r>
              <a:rPr lang="en-US" sz="2200"/>
              <a:t>Nếu hai vùng nhớ liền kề đều trống, chúng đ</a:t>
            </a:r>
            <a:r>
              <a:rPr lang="vi-VN" sz="2200"/>
              <a:t>ư</a:t>
            </a:r>
            <a:r>
              <a:rPr lang="en-US" sz="2200"/>
              <a:t>ợc kết hợp thành một vùng nhớ lớn h</a:t>
            </a:r>
            <a:r>
              <a:rPr lang="vi-VN" sz="2200"/>
              <a:t>ơ</a:t>
            </a:r>
            <a:r>
              <a:rPr lang="en-US" sz="2200"/>
              <a:t>n.</a:t>
            </a:r>
          </a:p>
          <a:p>
            <a:pPr lvl="2"/>
            <a:r>
              <a:rPr lang="en-US" sz="2200"/>
              <a:t>Vùng nhớ trống kích th</a:t>
            </a:r>
            <a:r>
              <a:rPr lang="vi-VN" sz="2200"/>
              <a:t>ư</a:t>
            </a:r>
            <a:r>
              <a:rPr lang="en-US" sz="2200"/>
              <a:t>ớc lớn có thể đ</a:t>
            </a:r>
            <a:r>
              <a:rPr lang="vi-VN" sz="2200"/>
              <a:t>ư</a:t>
            </a:r>
            <a:r>
              <a:rPr lang="en-US" sz="2200"/>
              <a:t>ợc chia thành 2 vùng nhớ để đáp ứng các yêu cầu cấp phát nhỏ.    </a:t>
            </a:r>
          </a:p>
        </p:txBody>
      </p:sp>
      <p:sp>
        <p:nvSpPr>
          <p:cNvPr id="4" name="Date Placeholder 3">
            <a:extLst>
              <a:ext uri="{FF2B5EF4-FFF2-40B4-BE49-F238E27FC236}">
                <a16:creationId xmlns:a16="http://schemas.microsoft.com/office/drawing/2014/main" id="{86C5F475-C8EE-4642-96CF-92E4EE3F404E}"/>
              </a:ext>
            </a:extLst>
          </p:cNvPr>
          <p:cNvSpPr>
            <a:spLocks noGrp="1"/>
          </p:cNvSpPr>
          <p:nvPr>
            <p:ph type="dt" sz="half" idx="10"/>
          </p:nvPr>
        </p:nvSpPr>
        <p:spPr/>
        <p:txBody>
          <a:bodyPr/>
          <a:lstStyle/>
          <a:p>
            <a:fld id="{4580A8E2-BC03-4E08-9649-6813C7864B35}"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CD1E04B7-E818-4B6F-80EE-E95BBCF6F8A4}"/>
              </a:ext>
            </a:extLst>
          </p:cNvPr>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a:extLst>
              <a:ext uri="{FF2B5EF4-FFF2-40B4-BE49-F238E27FC236}">
                <a16:creationId xmlns:a16="http://schemas.microsoft.com/office/drawing/2014/main" id="{78F4B024-7B89-47F8-A07A-29393D67BD3B}"/>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21794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8122-C133-43F0-8261-9CBF19C93BB2}"/>
              </a:ext>
            </a:extLst>
          </p:cNvPr>
          <p:cNvSpPr>
            <a:spLocks noGrp="1"/>
          </p:cNvSpPr>
          <p:nvPr>
            <p:ph type="title"/>
          </p:nvPr>
        </p:nvSpPr>
        <p:spPr/>
        <p:txBody>
          <a:bodyPr/>
          <a:lstStyle/>
          <a:p>
            <a:r>
              <a:rPr lang="en-US"/>
              <a:t>Bộ nhớ ảo trên Linux</a:t>
            </a:r>
          </a:p>
        </p:txBody>
      </p:sp>
      <p:sp>
        <p:nvSpPr>
          <p:cNvPr id="3" name="Content Placeholder 2">
            <a:extLst>
              <a:ext uri="{FF2B5EF4-FFF2-40B4-BE49-F238E27FC236}">
                <a16:creationId xmlns:a16="http://schemas.microsoft.com/office/drawing/2014/main" id="{FFA4BF3C-8EC0-481E-865D-94197197D316}"/>
              </a:ext>
            </a:extLst>
          </p:cNvPr>
          <p:cNvSpPr>
            <a:spLocks noGrp="1"/>
          </p:cNvSpPr>
          <p:nvPr>
            <p:ph idx="1"/>
          </p:nvPr>
        </p:nvSpPr>
        <p:spPr/>
        <p:txBody>
          <a:bodyPr/>
          <a:lstStyle/>
          <a:p>
            <a:r>
              <a:rPr lang="en-US"/>
              <a:t>Hệ thống bộ nhớ ảo của Linux duy trì không gian địa chỉ cho mỗi tiến trình. Nó tạo các trang ảo theo yêu cầu và quản lý việc nạp các trang ảo từ đĩa cũng nh</a:t>
            </a:r>
            <a:r>
              <a:rPr lang="vi-VN"/>
              <a:t>ư</a:t>
            </a:r>
            <a:r>
              <a:rPr lang="en-US"/>
              <a:t> di chuyển chúng trở về đĩa khi đ</a:t>
            </a:r>
            <a:r>
              <a:rPr lang="vi-VN"/>
              <a:t>ư</a:t>
            </a:r>
            <a:r>
              <a:rPr lang="en-US"/>
              <a:t>ợc yêu cầu.</a:t>
            </a:r>
          </a:p>
          <a:p>
            <a:r>
              <a:rPr lang="en-US"/>
              <a:t>Không gian địa chỉ của một tiến trình có thể chia thành 2 view riêng biệt:</a:t>
            </a:r>
          </a:p>
          <a:p>
            <a:pPr lvl="1"/>
            <a:r>
              <a:rPr lang="en-US"/>
              <a:t>Logical view: Mô tả các h</a:t>
            </a:r>
            <a:r>
              <a:rPr lang="vi-VN"/>
              <a:t>ư</a:t>
            </a:r>
            <a:r>
              <a:rPr lang="en-US"/>
              <a:t>ớng dẫn liên quan đến việc bố trí không gian địa chỉ. Không gian địa chỉ chứa một tập các vùng nhớ không chồng lấn nhau, mỗi vùng nhớ là một tập các trang nhớ liên tục.</a:t>
            </a:r>
          </a:p>
          <a:p>
            <a:pPr lvl="1"/>
            <a:r>
              <a:rPr lang="en-US"/>
              <a:t>Physical view: Đ</a:t>
            </a:r>
            <a:r>
              <a:rPr lang="vi-VN"/>
              <a:t>ư</a:t>
            </a:r>
            <a:r>
              <a:rPr lang="en-US"/>
              <a:t>ợc l</a:t>
            </a:r>
            <a:r>
              <a:rPr lang="vi-VN"/>
              <a:t>ư</a:t>
            </a:r>
            <a:r>
              <a:rPr lang="en-US"/>
              <a:t>u trữ trên bảng trang của tiến trình và đ</a:t>
            </a:r>
            <a:r>
              <a:rPr lang="vi-VN"/>
              <a:t>ư</a:t>
            </a:r>
            <a:r>
              <a:rPr lang="en-US"/>
              <a:t>ợc quản lý bởi một tập các routines.</a:t>
            </a:r>
          </a:p>
          <a:p>
            <a:endParaRPr lang="en-US"/>
          </a:p>
        </p:txBody>
      </p:sp>
      <p:sp>
        <p:nvSpPr>
          <p:cNvPr id="4" name="Date Placeholder 3">
            <a:extLst>
              <a:ext uri="{FF2B5EF4-FFF2-40B4-BE49-F238E27FC236}">
                <a16:creationId xmlns:a16="http://schemas.microsoft.com/office/drawing/2014/main" id="{209BF502-7862-4EEC-B53A-2E4A2CCE7790}"/>
              </a:ext>
            </a:extLst>
          </p:cNvPr>
          <p:cNvSpPr>
            <a:spLocks noGrp="1"/>
          </p:cNvSpPr>
          <p:nvPr>
            <p:ph type="dt" sz="half" idx="10"/>
          </p:nvPr>
        </p:nvSpPr>
        <p:spPr/>
        <p:txBody>
          <a:bodyPr/>
          <a:lstStyle/>
          <a:p>
            <a:fld id="{BAA8C60B-B344-468E-9D35-D3122D577954}"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3E39ECB8-C937-4946-9D8C-837FAA8E869A}"/>
              </a:ext>
            </a:extLst>
          </p:cNvPr>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a:extLst>
              <a:ext uri="{FF2B5EF4-FFF2-40B4-BE49-F238E27FC236}">
                <a16:creationId xmlns:a16="http://schemas.microsoft.com/office/drawing/2014/main" id="{E9221B9B-78C8-4AED-810D-C687A8CDD7CF}"/>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287473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F8AE5-E7F8-4F76-B485-AB897B6864E6}"/>
              </a:ext>
            </a:extLst>
          </p:cNvPr>
          <p:cNvSpPr>
            <a:spLocks noGrp="1"/>
          </p:cNvSpPr>
          <p:nvPr>
            <p:ph type="title"/>
          </p:nvPr>
        </p:nvSpPr>
        <p:spPr/>
        <p:txBody>
          <a:bodyPr/>
          <a:lstStyle/>
          <a:p>
            <a:r>
              <a:rPr lang="en-US"/>
              <a:t>Bộ nhớ ảo trên Linux</a:t>
            </a:r>
          </a:p>
        </p:txBody>
      </p:sp>
      <p:sp>
        <p:nvSpPr>
          <p:cNvPr id="3" name="Content Placeholder 2">
            <a:extLst>
              <a:ext uri="{FF2B5EF4-FFF2-40B4-BE49-F238E27FC236}">
                <a16:creationId xmlns:a16="http://schemas.microsoft.com/office/drawing/2014/main" id="{0AEC03F3-EDD9-4C2C-9C81-51FE47345C4B}"/>
              </a:ext>
            </a:extLst>
          </p:cNvPr>
          <p:cNvSpPr>
            <a:spLocks noGrp="1"/>
          </p:cNvSpPr>
          <p:nvPr>
            <p:ph idx="1"/>
          </p:nvPr>
        </p:nvSpPr>
        <p:spPr>
          <a:xfrm>
            <a:off x="609170" y="1340049"/>
            <a:ext cx="10897029" cy="4824536"/>
          </a:xfrm>
        </p:spPr>
        <p:txBody>
          <a:bodyPr/>
          <a:lstStyle/>
          <a:p>
            <a:r>
              <a:rPr lang="en-US"/>
              <a:t>Khi thực thi một ch</a:t>
            </a:r>
            <a:r>
              <a:rPr lang="vi-VN"/>
              <a:t>ư</a:t>
            </a:r>
            <a:r>
              <a:rPr lang="en-US"/>
              <a:t>ơng trình mới, tiến trình đ</a:t>
            </a:r>
            <a:r>
              <a:rPr lang="vi-VN"/>
              <a:t>ư</a:t>
            </a:r>
            <a:r>
              <a:rPr lang="en-US"/>
              <a:t>ợc cung cấp một vùng nhớ ảo mới, hoàn toàn trống. Routine chịu trách nhiệm nạp ch</a:t>
            </a:r>
            <a:r>
              <a:rPr lang="vi-VN"/>
              <a:t>ư</a:t>
            </a:r>
            <a:r>
              <a:rPr lang="en-US"/>
              <a:t>ơng trình sẽ nạp đầy (populate) không gian địa chỉ này với các vùng nhớ ảo. </a:t>
            </a:r>
          </a:p>
          <a:p>
            <a:r>
              <a:rPr lang="en-US"/>
              <a:t>Quá trình tạo một tiến trình mới với fork() sẽ tạo ra một bản sao đầy đủ của không gian địa chỉ ảo của tiến trình hiện tại. </a:t>
            </a:r>
          </a:p>
          <a:p>
            <a:pPr lvl="1"/>
            <a:r>
              <a:rPr lang="en-US"/>
              <a:t>Nhân sẽ sao chép các thông tin cấu trúc bộ nhớ ảo của cha, sau đó tạo ra một tập các bảng trang cho con. </a:t>
            </a:r>
          </a:p>
          <a:p>
            <a:pPr lvl="1"/>
            <a:r>
              <a:rPr lang="en-US"/>
              <a:t>Các bảng trang của cha đ</a:t>
            </a:r>
            <a:r>
              <a:rPr lang="vi-VN"/>
              <a:t>ư</a:t>
            </a:r>
            <a:r>
              <a:rPr lang="en-US"/>
              <a:t>ợc sao chép trực tiếp cho con.</a:t>
            </a:r>
          </a:p>
          <a:p>
            <a:pPr lvl="1"/>
            <a:r>
              <a:rPr lang="en-US"/>
              <a:t>Kết thúc fork(), cha và con cùng chia sẻ cùng số trang nhớ vật lý trong không gian địa chỉ của chúng.  </a:t>
            </a:r>
          </a:p>
          <a:p>
            <a:endParaRPr lang="en-US"/>
          </a:p>
        </p:txBody>
      </p:sp>
      <p:sp>
        <p:nvSpPr>
          <p:cNvPr id="4" name="Date Placeholder 3">
            <a:extLst>
              <a:ext uri="{FF2B5EF4-FFF2-40B4-BE49-F238E27FC236}">
                <a16:creationId xmlns:a16="http://schemas.microsoft.com/office/drawing/2014/main" id="{EADD93A6-211D-4F14-B9CB-355D98BD5BCA}"/>
              </a:ext>
            </a:extLst>
          </p:cNvPr>
          <p:cNvSpPr>
            <a:spLocks noGrp="1"/>
          </p:cNvSpPr>
          <p:nvPr>
            <p:ph type="dt" sz="half" idx="10"/>
          </p:nvPr>
        </p:nvSpPr>
        <p:spPr/>
        <p:txBody>
          <a:bodyPr/>
          <a:lstStyle/>
          <a:p>
            <a:fld id="{5E2E02F5-1EAB-405A-B9B1-9ABB2B27B8C5}"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07E00D7B-5FED-4CA5-A142-215965EB44D0}"/>
              </a:ext>
            </a:extLst>
          </p:cNvPr>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a:extLst>
              <a:ext uri="{FF2B5EF4-FFF2-40B4-BE49-F238E27FC236}">
                <a16:creationId xmlns:a16="http://schemas.microsoft.com/office/drawing/2014/main" id="{01AADAB8-952A-47C3-B1FD-DB202B8F428D}"/>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391093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0710-E1ED-4E6F-A86D-82148AE7C578}"/>
              </a:ext>
            </a:extLst>
          </p:cNvPr>
          <p:cNvSpPr>
            <a:spLocks noGrp="1"/>
          </p:cNvSpPr>
          <p:nvPr>
            <p:ph type="title"/>
          </p:nvPr>
        </p:nvSpPr>
        <p:spPr/>
        <p:txBody>
          <a:bodyPr/>
          <a:lstStyle/>
          <a:p>
            <a:r>
              <a:rPr lang="en-US"/>
              <a:t>Hoán vị và phân trang trên Linux</a:t>
            </a:r>
          </a:p>
        </p:txBody>
      </p:sp>
      <p:sp>
        <p:nvSpPr>
          <p:cNvPr id="3" name="Content Placeholder 2">
            <a:extLst>
              <a:ext uri="{FF2B5EF4-FFF2-40B4-BE49-F238E27FC236}">
                <a16:creationId xmlns:a16="http://schemas.microsoft.com/office/drawing/2014/main" id="{54A29E29-E86F-4D0F-8F51-672EC7EAD80E}"/>
              </a:ext>
            </a:extLst>
          </p:cNvPr>
          <p:cNvSpPr>
            <a:spLocks noGrp="1"/>
          </p:cNvSpPr>
          <p:nvPr>
            <p:ph idx="1"/>
          </p:nvPr>
        </p:nvSpPr>
        <p:spPr/>
        <p:txBody>
          <a:bodyPr/>
          <a:lstStyle/>
          <a:p>
            <a:r>
              <a:rPr lang="en-US"/>
              <a:t>Hệ thống bộ nhớ ảo phân trang cần phải tái định vị các trang nhớ của bộ nhớ vật lý đ</a:t>
            </a:r>
            <a:r>
              <a:rPr lang="vi-VN"/>
              <a:t>ư</a:t>
            </a:r>
            <a:r>
              <a:rPr lang="en-US"/>
              <a:t>ợc đ</a:t>
            </a:r>
            <a:r>
              <a:rPr lang="vi-VN"/>
              <a:t>ư</a:t>
            </a:r>
            <a:r>
              <a:rPr lang="en-US"/>
              <a:t>a ra xuống đĩa khi cần thêm bộ nhớ cho một tác vụ nào đó. </a:t>
            </a:r>
          </a:p>
          <a:p>
            <a:r>
              <a:rPr lang="en-US"/>
              <a:t>Hệ thống phân trang đ</a:t>
            </a:r>
            <a:r>
              <a:rPr lang="vi-VN"/>
              <a:t>ư</a:t>
            </a:r>
            <a:r>
              <a:rPr lang="en-US"/>
              <a:t>ợc chia thành 2 phần:</a:t>
            </a:r>
          </a:p>
          <a:p>
            <a:pPr lvl="1"/>
            <a:r>
              <a:rPr lang="en-US" sz="2600"/>
              <a:t>Giải thuật pageout-policy: Quyết định trang nào sẽ đ</a:t>
            </a:r>
            <a:r>
              <a:rPr lang="vi-VN" sz="2600"/>
              <a:t>ư</a:t>
            </a:r>
            <a:r>
              <a:rPr lang="en-US" sz="2600"/>
              <a:t>ợc ghi ra đĩa và khi nào thì thực hiện.</a:t>
            </a:r>
          </a:p>
          <a:p>
            <a:pPr lvl="1"/>
            <a:r>
              <a:rPr lang="en-US"/>
              <a:t> </a:t>
            </a:r>
            <a:r>
              <a:rPr lang="en-US" sz="2600"/>
              <a:t>Paging mechanism: Thực hiện việc di chuyển, đồng thời cũng phụ trách việc đem dữ liệu trang trở lại bộ nhớ vật lý. </a:t>
            </a:r>
          </a:p>
          <a:p>
            <a:pPr lvl="2"/>
            <a:r>
              <a:rPr lang="en-US" sz="2400"/>
              <a:t>Trang có thể đ</a:t>
            </a:r>
            <a:r>
              <a:rPr lang="vi-VN" sz="2400"/>
              <a:t>ư</a:t>
            </a:r>
            <a:r>
              <a:rPr lang="en-US" sz="2400"/>
              <a:t>ợc đ</a:t>
            </a:r>
            <a:r>
              <a:rPr lang="vi-VN" sz="2400"/>
              <a:t>ư</a:t>
            </a:r>
            <a:r>
              <a:rPr lang="en-US" sz="2400"/>
              <a:t>a đến thiết bị khác, phân vùng khác hoặc tập tin. </a:t>
            </a:r>
          </a:p>
          <a:p>
            <a:pPr lvl="2"/>
            <a:r>
              <a:rPr lang="en-US" sz="2400"/>
              <a:t>Sử dụng giải thuật next – fit để ghi các trang liên tục. </a:t>
            </a:r>
          </a:p>
          <a:p>
            <a:endParaRPr lang="en-US"/>
          </a:p>
        </p:txBody>
      </p:sp>
      <p:sp>
        <p:nvSpPr>
          <p:cNvPr id="4" name="Date Placeholder 3">
            <a:extLst>
              <a:ext uri="{FF2B5EF4-FFF2-40B4-BE49-F238E27FC236}">
                <a16:creationId xmlns:a16="http://schemas.microsoft.com/office/drawing/2014/main" id="{944275BC-50DC-436D-9B14-1798483535DB}"/>
              </a:ext>
            </a:extLst>
          </p:cNvPr>
          <p:cNvSpPr>
            <a:spLocks noGrp="1"/>
          </p:cNvSpPr>
          <p:nvPr>
            <p:ph type="dt" sz="half" idx="10"/>
          </p:nvPr>
        </p:nvSpPr>
        <p:spPr/>
        <p:txBody>
          <a:bodyPr/>
          <a:lstStyle/>
          <a:p>
            <a:fld id="{45609A24-6316-4C9F-B90B-5CE2EFC41C23}"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E8770B6A-A20E-4E4F-B93D-0458A5EA2011}"/>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a:extLst>
              <a:ext uri="{FF2B5EF4-FFF2-40B4-BE49-F238E27FC236}">
                <a16:creationId xmlns:a16="http://schemas.microsoft.com/office/drawing/2014/main" id="{BDD788E0-CB1C-4B70-8BD1-7EE8E935FAC2}"/>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1818027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0710-E1ED-4E6F-A86D-82148AE7C578}"/>
              </a:ext>
            </a:extLst>
          </p:cNvPr>
          <p:cNvSpPr>
            <a:spLocks noGrp="1"/>
          </p:cNvSpPr>
          <p:nvPr>
            <p:ph type="title"/>
          </p:nvPr>
        </p:nvSpPr>
        <p:spPr/>
        <p:txBody>
          <a:bodyPr/>
          <a:lstStyle/>
          <a:p>
            <a:r>
              <a:rPr lang="en-US" dirty="0" err="1"/>
              <a:t>Liên</a:t>
            </a:r>
            <a:r>
              <a:rPr lang="en-US" dirty="0"/>
              <a:t> </a:t>
            </a:r>
            <a:r>
              <a:rPr lang="en-US" dirty="0" err="1"/>
              <a:t>kết</a:t>
            </a:r>
            <a:r>
              <a:rPr lang="en-US" dirty="0"/>
              <a:t> </a:t>
            </a:r>
            <a:r>
              <a:rPr lang="en-US" dirty="0" err="1"/>
              <a:t>động</a:t>
            </a:r>
            <a:r>
              <a:rPr lang="en-US" dirty="0"/>
              <a:t> </a:t>
            </a:r>
            <a:r>
              <a:rPr lang="en-US" dirty="0" err="1"/>
              <a:t>trên</a:t>
            </a:r>
            <a:r>
              <a:rPr lang="en-US" dirty="0"/>
              <a:t> Linux</a:t>
            </a:r>
          </a:p>
        </p:txBody>
      </p:sp>
      <p:sp>
        <p:nvSpPr>
          <p:cNvPr id="3" name="Content Placeholder 2">
            <a:extLst>
              <a:ext uri="{FF2B5EF4-FFF2-40B4-BE49-F238E27FC236}">
                <a16:creationId xmlns:a16="http://schemas.microsoft.com/office/drawing/2014/main" id="{54A29E29-E86F-4D0F-8F51-672EC7EAD80E}"/>
              </a:ext>
            </a:extLst>
          </p:cNvPr>
          <p:cNvSpPr>
            <a:spLocks noGrp="1"/>
          </p:cNvSpPr>
          <p:nvPr>
            <p:ph idx="1"/>
          </p:nvPr>
        </p:nvSpPr>
        <p:spPr/>
        <p:txBody>
          <a:bodyPr/>
          <a:lstStyle/>
          <a:p>
            <a:r>
              <a:rPr lang="en-US" altLang="en-US" dirty="0"/>
              <a:t>Linux </a:t>
            </a:r>
            <a:r>
              <a:rPr lang="en-US" altLang="en-US" dirty="0" err="1"/>
              <a:t>cài</a:t>
            </a:r>
            <a:r>
              <a:rPr lang="en-US" altLang="en-US" dirty="0"/>
              <a:t> </a:t>
            </a:r>
            <a:r>
              <a:rPr lang="en-US" altLang="en-US" dirty="0" err="1"/>
              <a:t>đặt</a:t>
            </a:r>
            <a:r>
              <a:rPr lang="en-US" altLang="en-US" dirty="0"/>
              <a:t> </a:t>
            </a:r>
            <a:r>
              <a:rPr lang="en-US" altLang="en-US" dirty="0" err="1"/>
              <a:t>cơ</a:t>
            </a:r>
            <a:r>
              <a:rPr lang="en-US" altLang="en-US" dirty="0"/>
              <a:t> </a:t>
            </a:r>
            <a:r>
              <a:rPr lang="en-US" altLang="en-US" dirty="0" err="1"/>
              <a:t>chế</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động</a:t>
            </a:r>
            <a:r>
              <a:rPr lang="en-US" altLang="en-US" dirty="0"/>
              <a:t> ở user mode </a:t>
            </a:r>
            <a:r>
              <a:rPr lang="en-US" altLang="en-US" dirty="0" err="1"/>
              <a:t>thông</a:t>
            </a:r>
            <a:r>
              <a:rPr lang="en-US" altLang="en-US" dirty="0"/>
              <a:t> qua </a:t>
            </a:r>
            <a:r>
              <a:rPr lang="en-US" altLang="en-US" dirty="0" err="1"/>
              <a:t>thư</a:t>
            </a:r>
            <a:r>
              <a:rPr lang="en-US" altLang="en-US" dirty="0"/>
              <a:t> </a:t>
            </a:r>
            <a:r>
              <a:rPr lang="en-US" altLang="en-US" dirty="0" err="1"/>
              <a:t>viện</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đặc</a:t>
            </a:r>
            <a:r>
              <a:rPr lang="en-US" altLang="en-US" dirty="0"/>
              <a:t> </a:t>
            </a:r>
            <a:r>
              <a:rPr lang="en-US" altLang="en-US" dirty="0" err="1"/>
              <a:t>biệt</a:t>
            </a:r>
            <a:r>
              <a:rPr lang="en-US" altLang="en-US" dirty="0"/>
              <a:t> </a:t>
            </a:r>
          </a:p>
          <a:p>
            <a:pPr lvl="1"/>
            <a:r>
              <a:rPr lang="en-US" altLang="en-US" dirty="0" err="1"/>
              <a:t>Mỗi</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có</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động</a:t>
            </a:r>
            <a:r>
              <a:rPr lang="en-US" altLang="en-US" dirty="0"/>
              <a:t> </a:t>
            </a:r>
            <a:r>
              <a:rPr lang="en-US" altLang="en-US" dirty="0" err="1"/>
              <a:t>chứa</a:t>
            </a:r>
            <a:r>
              <a:rPr lang="en-US" altLang="en-US" dirty="0"/>
              <a:t> </a:t>
            </a:r>
            <a:r>
              <a:rPr lang="en-US" altLang="en-US" dirty="0" err="1"/>
              <a:t>một</a:t>
            </a:r>
            <a:r>
              <a:rPr lang="en-US" altLang="en-US" dirty="0"/>
              <a:t> </a:t>
            </a:r>
            <a:r>
              <a:rPr lang="en-US" altLang="en-US" dirty="0" err="1"/>
              <a:t>hàm</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tĩnh</a:t>
            </a:r>
            <a:r>
              <a:rPr lang="en-US" altLang="en-US" dirty="0"/>
              <a:t> </a:t>
            </a:r>
            <a:r>
              <a:rPr lang="en-US" altLang="en-US" dirty="0" err="1"/>
              <a:t>nhỏ</a:t>
            </a:r>
            <a:r>
              <a:rPr lang="en-US" altLang="en-US" dirty="0"/>
              <a:t> - </a:t>
            </a:r>
            <a:r>
              <a:rPr lang="en-US" altLang="en-US" dirty="0" err="1"/>
              <a:t>nó</a:t>
            </a:r>
            <a:r>
              <a:rPr lang="en-US" altLang="en-US" dirty="0"/>
              <a:t> </a:t>
            </a:r>
            <a:r>
              <a:rPr lang="en-US" altLang="en-US" dirty="0" err="1"/>
              <a:t>sẽ</a:t>
            </a:r>
            <a:r>
              <a:rPr lang="en-US" altLang="en-US" dirty="0"/>
              <a:t> </a:t>
            </a:r>
            <a:r>
              <a:rPr lang="en-US" altLang="en-US" dirty="0" err="1"/>
              <a:t>được</a:t>
            </a:r>
            <a:r>
              <a:rPr lang="en-US" altLang="en-US" dirty="0"/>
              <a:t> </a:t>
            </a:r>
            <a:r>
              <a:rPr lang="en-US" altLang="en-US" dirty="0" err="1"/>
              <a:t>gọi</a:t>
            </a:r>
            <a:r>
              <a:rPr lang="en-US" altLang="en-US" dirty="0"/>
              <a:t> </a:t>
            </a:r>
            <a:r>
              <a:rPr lang="en-US" altLang="en-US" dirty="0" err="1"/>
              <a:t>khi</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bắt</a:t>
            </a:r>
            <a:r>
              <a:rPr lang="en-US" altLang="en-US" dirty="0"/>
              <a:t> </a:t>
            </a:r>
            <a:r>
              <a:rPr lang="en-US" altLang="en-US" dirty="0" err="1"/>
              <a:t>đầu</a:t>
            </a:r>
            <a:r>
              <a:rPr lang="en-US" altLang="en-US" dirty="0"/>
              <a:t> </a:t>
            </a:r>
            <a:r>
              <a:rPr lang="en-US" altLang="en-US" dirty="0" err="1"/>
              <a:t>chạy</a:t>
            </a:r>
            <a:r>
              <a:rPr lang="en-US" altLang="en-US" dirty="0"/>
              <a:t>. </a:t>
            </a:r>
          </a:p>
          <a:p>
            <a:pPr lvl="1"/>
            <a:r>
              <a:rPr lang="en-US" altLang="en-US" dirty="0" err="1"/>
              <a:t>Hàm</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tĩnh</a:t>
            </a:r>
            <a:r>
              <a:rPr lang="en-US" altLang="en-US" dirty="0"/>
              <a:t> </a:t>
            </a:r>
            <a:r>
              <a:rPr lang="en-US" altLang="en-US" dirty="0" err="1"/>
              <a:t>ánh</a:t>
            </a:r>
            <a:r>
              <a:rPr lang="en-US" altLang="en-US" dirty="0"/>
              <a:t> </a:t>
            </a:r>
            <a:r>
              <a:rPr lang="en-US" altLang="en-US" dirty="0" err="1"/>
              <a:t>xạ</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vào</a:t>
            </a:r>
            <a:r>
              <a:rPr lang="en-US" altLang="en-US" dirty="0"/>
              <a:t> </a:t>
            </a:r>
            <a:r>
              <a:rPr lang="en-US" altLang="en-US" dirty="0" err="1"/>
              <a:t>bộ</a:t>
            </a:r>
            <a:r>
              <a:rPr lang="en-US" altLang="en-US" dirty="0"/>
              <a:t> </a:t>
            </a:r>
            <a:r>
              <a:rPr lang="en-US" altLang="en-US" dirty="0" err="1"/>
              <a:t>nhớ</a:t>
            </a:r>
            <a:r>
              <a:rPr lang="en-US" altLang="en-US" dirty="0"/>
              <a:t>. </a:t>
            </a:r>
          </a:p>
          <a:p>
            <a:pPr lvl="1"/>
            <a:r>
              <a:rPr lang="en-US" altLang="en-US" dirty="0" err="1"/>
              <a:t>Thư</a:t>
            </a:r>
            <a:r>
              <a:rPr lang="en-US" altLang="en-US" dirty="0"/>
              <a:t> </a:t>
            </a:r>
            <a:r>
              <a:rPr lang="en-US" altLang="en-US" dirty="0" err="1"/>
              <a:t>viện</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động</a:t>
            </a:r>
            <a:r>
              <a:rPr lang="en-US" altLang="en-US" dirty="0"/>
              <a:t> </a:t>
            </a:r>
            <a:r>
              <a:rPr lang="en-US" altLang="en-US" dirty="0" err="1"/>
              <a:t>được</a:t>
            </a:r>
            <a:r>
              <a:rPr lang="en-US" altLang="en-US" dirty="0"/>
              <a:t> </a:t>
            </a:r>
            <a:r>
              <a:rPr lang="en-US" altLang="en-US" dirty="0" err="1"/>
              <a:t>yêu</a:t>
            </a:r>
            <a:r>
              <a:rPr lang="en-US" altLang="en-US" dirty="0"/>
              <a:t> </a:t>
            </a:r>
            <a:r>
              <a:rPr lang="en-US" altLang="en-US" dirty="0" err="1"/>
              <a:t>cầu</a:t>
            </a:r>
            <a:r>
              <a:rPr lang="en-US" altLang="en-US" dirty="0"/>
              <a:t> </a:t>
            </a:r>
            <a:r>
              <a:rPr lang="en-US" altLang="en-US" dirty="0" err="1"/>
              <a:t>bởi</a:t>
            </a:r>
            <a:r>
              <a:rPr lang="en-US" altLang="en-US" dirty="0"/>
              <a:t> </a:t>
            </a:r>
            <a:r>
              <a:rPr lang="en-US" altLang="en-US" dirty="0" err="1"/>
              <a:t>chương</a:t>
            </a:r>
            <a:r>
              <a:rPr lang="en-US" altLang="en-US" dirty="0"/>
              <a:t> </a:t>
            </a:r>
            <a:r>
              <a:rPr lang="en-US" altLang="en-US" dirty="0" err="1"/>
              <a:t>trình</a:t>
            </a:r>
            <a:r>
              <a:rPr lang="en-US" altLang="en-US" dirty="0"/>
              <a:t> </a:t>
            </a:r>
            <a:r>
              <a:rPr lang="en-US" altLang="en-US" dirty="0" err="1"/>
              <a:t>cũng</a:t>
            </a:r>
            <a:r>
              <a:rPr lang="en-US" altLang="en-US" dirty="0"/>
              <a:t> </a:t>
            </a:r>
            <a:r>
              <a:rPr lang="en-US" altLang="en-US" dirty="0" err="1"/>
              <a:t>như</a:t>
            </a:r>
            <a:r>
              <a:rPr lang="en-US" altLang="en-US" dirty="0"/>
              <a:t> </a:t>
            </a:r>
            <a:r>
              <a:rPr lang="en-US" altLang="en-US" dirty="0" err="1"/>
              <a:t>các</a:t>
            </a:r>
            <a:r>
              <a:rPr lang="en-US" altLang="en-US" dirty="0"/>
              <a:t> </a:t>
            </a:r>
            <a:r>
              <a:rPr lang="en-US" altLang="en-US" dirty="0" err="1"/>
              <a:t>biến</a:t>
            </a:r>
            <a:r>
              <a:rPr lang="en-US" altLang="en-US" dirty="0"/>
              <a:t> </a:t>
            </a:r>
            <a:r>
              <a:rPr lang="en-US" altLang="en-US" dirty="0" err="1"/>
              <a:t>và</a:t>
            </a:r>
            <a:r>
              <a:rPr lang="en-US" altLang="en-US" dirty="0"/>
              <a:t> </a:t>
            </a:r>
            <a:r>
              <a:rPr lang="en-US" altLang="en-US" dirty="0" err="1"/>
              <a:t>hàm</a:t>
            </a:r>
            <a:r>
              <a:rPr lang="en-US" altLang="en-US" dirty="0"/>
              <a:t> </a:t>
            </a:r>
            <a:r>
              <a:rPr lang="en-US" altLang="en-US" dirty="0" err="1"/>
              <a:t>mà</a:t>
            </a:r>
            <a:r>
              <a:rPr lang="en-US" altLang="en-US" dirty="0"/>
              <a:t> </a:t>
            </a:r>
            <a:r>
              <a:rPr lang="en-US" altLang="en-US" dirty="0" err="1"/>
              <a:t>nó</a:t>
            </a:r>
            <a:r>
              <a:rPr lang="en-US" altLang="en-US" dirty="0"/>
              <a:t> </a:t>
            </a:r>
            <a:r>
              <a:rPr lang="en-US" altLang="en-US" dirty="0" err="1"/>
              <a:t>cần</a:t>
            </a:r>
            <a:r>
              <a:rPr lang="en-US" altLang="en-US" dirty="0"/>
              <a:t> (</a:t>
            </a:r>
            <a:r>
              <a:rPr lang="en-US" altLang="en-US" dirty="0" err="1"/>
              <a:t>từ</a:t>
            </a:r>
            <a:r>
              <a:rPr lang="en-US" altLang="en-US" dirty="0"/>
              <a:t> </a:t>
            </a:r>
            <a:r>
              <a:rPr lang="en-US" altLang="en-US" dirty="0" err="1"/>
              <a:t>các</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động</a:t>
            </a:r>
            <a:r>
              <a:rPr lang="en-US" altLang="en-US" dirty="0"/>
              <a:t> </a:t>
            </a:r>
            <a:r>
              <a:rPr lang="en-US" altLang="en-US" dirty="0" err="1"/>
              <a:t>này</a:t>
            </a:r>
            <a:r>
              <a:rPr lang="en-US" altLang="en-US" dirty="0"/>
              <a:t>).</a:t>
            </a:r>
          </a:p>
          <a:p>
            <a:pPr lvl="1"/>
            <a:r>
              <a:rPr lang="en-US" altLang="en-US" dirty="0" err="1"/>
              <a:t>Thư</a:t>
            </a:r>
            <a:r>
              <a:rPr lang="en-US" altLang="en-US" dirty="0"/>
              <a:t> </a:t>
            </a:r>
            <a:r>
              <a:rPr lang="en-US" altLang="en-US" dirty="0" err="1"/>
              <a:t>viện</a:t>
            </a:r>
            <a:r>
              <a:rPr lang="en-US" altLang="en-US" dirty="0"/>
              <a:t> </a:t>
            </a:r>
            <a:r>
              <a:rPr lang="en-US" altLang="en-US" dirty="0" err="1"/>
              <a:t>liên</a:t>
            </a:r>
            <a:r>
              <a:rPr lang="en-US" altLang="en-US" dirty="0"/>
              <a:t> </a:t>
            </a:r>
            <a:r>
              <a:rPr lang="en-US" altLang="en-US" dirty="0" err="1"/>
              <a:t>kết</a:t>
            </a:r>
            <a:r>
              <a:rPr lang="en-US" altLang="en-US" dirty="0"/>
              <a:t> </a:t>
            </a:r>
            <a:r>
              <a:rPr lang="en-US" altLang="en-US" dirty="0" err="1"/>
              <a:t>ánh</a:t>
            </a:r>
            <a:r>
              <a:rPr lang="en-US" altLang="en-US" dirty="0"/>
              <a:t> </a:t>
            </a:r>
            <a:r>
              <a:rPr lang="en-US" altLang="en-US" dirty="0" err="1"/>
              <a:t>xạ</a:t>
            </a:r>
            <a:r>
              <a:rPr lang="en-US" altLang="en-US" dirty="0"/>
              <a:t> </a:t>
            </a:r>
            <a:r>
              <a:rPr lang="en-US" altLang="en-US" dirty="0" err="1"/>
              <a:t>các</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động</a:t>
            </a:r>
            <a:r>
              <a:rPr lang="en-US" altLang="en-US" dirty="0"/>
              <a:t> </a:t>
            </a:r>
            <a:r>
              <a:rPr lang="en-US" altLang="en-US" dirty="0" err="1"/>
              <a:t>này</a:t>
            </a:r>
            <a:r>
              <a:rPr lang="en-US" altLang="en-US" dirty="0"/>
              <a:t> </a:t>
            </a:r>
            <a:r>
              <a:rPr lang="en-US" altLang="en-US" dirty="0" err="1"/>
              <a:t>vào</a:t>
            </a:r>
            <a:r>
              <a:rPr lang="en-US" altLang="en-US" dirty="0"/>
              <a:t> </a:t>
            </a:r>
            <a:r>
              <a:rPr lang="en-US" altLang="en-US" dirty="0" err="1"/>
              <a:t>phần</a:t>
            </a:r>
            <a:r>
              <a:rPr lang="en-US" altLang="en-US" dirty="0"/>
              <a:t> </a:t>
            </a:r>
            <a:r>
              <a:rPr lang="en-US" altLang="en-US" dirty="0" err="1"/>
              <a:t>giữa</a:t>
            </a:r>
            <a:r>
              <a:rPr lang="en-US" altLang="en-US" dirty="0"/>
              <a:t> </a:t>
            </a:r>
            <a:r>
              <a:rPr lang="en-US" altLang="en-US" dirty="0" err="1"/>
              <a:t>của</a:t>
            </a:r>
            <a:r>
              <a:rPr lang="en-US" altLang="en-US" dirty="0"/>
              <a:t> </a:t>
            </a:r>
            <a:r>
              <a:rPr lang="en-US" altLang="en-US" dirty="0" err="1"/>
              <a:t>bộ</a:t>
            </a:r>
            <a:r>
              <a:rPr lang="en-US" altLang="en-US" dirty="0"/>
              <a:t> </a:t>
            </a:r>
            <a:r>
              <a:rPr lang="en-US" altLang="en-US" dirty="0" err="1"/>
              <a:t>nhớ</a:t>
            </a:r>
            <a:r>
              <a:rPr lang="en-US" altLang="en-US" dirty="0"/>
              <a:t> </a:t>
            </a:r>
            <a:r>
              <a:rPr lang="en-US" altLang="en-US" dirty="0" err="1"/>
              <a:t>ảo</a:t>
            </a:r>
            <a:r>
              <a:rPr lang="en-US" altLang="en-US" dirty="0"/>
              <a:t> </a:t>
            </a:r>
            <a:r>
              <a:rPr lang="en-US" altLang="en-US" dirty="0" err="1"/>
              <a:t>và</a:t>
            </a:r>
            <a:r>
              <a:rPr lang="en-US" altLang="en-US" dirty="0"/>
              <a:t> </a:t>
            </a:r>
            <a:r>
              <a:rPr lang="en-US" altLang="en-US" dirty="0" err="1"/>
              <a:t>giải</a:t>
            </a:r>
            <a:r>
              <a:rPr lang="en-US" altLang="en-US" dirty="0"/>
              <a:t> </a:t>
            </a:r>
            <a:r>
              <a:rPr lang="en-US" altLang="en-US" dirty="0" err="1"/>
              <a:t>quyết</a:t>
            </a:r>
            <a:r>
              <a:rPr lang="en-US" altLang="en-US" dirty="0"/>
              <a:t> </a:t>
            </a:r>
            <a:r>
              <a:rPr lang="en-US" altLang="en-US" dirty="0" err="1"/>
              <a:t>các</a:t>
            </a:r>
            <a:r>
              <a:rPr lang="en-US" altLang="en-US" dirty="0"/>
              <a:t> </a:t>
            </a:r>
            <a:r>
              <a:rPr lang="en-US" altLang="en-US" dirty="0" err="1"/>
              <a:t>tham</a:t>
            </a:r>
            <a:r>
              <a:rPr lang="en-US" altLang="en-US" dirty="0"/>
              <a:t> </a:t>
            </a:r>
            <a:r>
              <a:rPr lang="en-US" altLang="en-US" dirty="0" err="1"/>
              <a:t>chiếu</a:t>
            </a:r>
            <a:r>
              <a:rPr lang="en-US" altLang="en-US" dirty="0"/>
              <a:t> </a:t>
            </a:r>
            <a:r>
              <a:rPr lang="en-US" altLang="en-US" dirty="0" err="1"/>
              <a:t>đến</a:t>
            </a:r>
            <a:r>
              <a:rPr lang="en-US" altLang="en-US" dirty="0"/>
              <a:t> </a:t>
            </a:r>
            <a:r>
              <a:rPr lang="en-US" altLang="en-US" dirty="0" err="1"/>
              <a:t>thư</a:t>
            </a:r>
            <a:r>
              <a:rPr lang="en-US" altLang="en-US" dirty="0"/>
              <a:t> </a:t>
            </a:r>
            <a:r>
              <a:rPr lang="en-US" altLang="en-US" dirty="0" err="1"/>
              <a:t>viện</a:t>
            </a:r>
            <a:r>
              <a:rPr lang="en-US" altLang="en-US" dirty="0"/>
              <a:t> </a:t>
            </a:r>
            <a:r>
              <a:rPr lang="en-US" altLang="en-US" dirty="0" err="1"/>
              <a:t>động</a:t>
            </a:r>
            <a:r>
              <a:rPr lang="en-US" altLang="en-US" dirty="0"/>
              <a:t>. </a:t>
            </a:r>
            <a:endParaRPr lang="en-US" dirty="0"/>
          </a:p>
        </p:txBody>
      </p:sp>
      <p:sp>
        <p:nvSpPr>
          <p:cNvPr id="4" name="Date Placeholder 3">
            <a:extLst>
              <a:ext uri="{FF2B5EF4-FFF2-40B4-BE49-F238E27FC236}">
                <a16:creationId xmlns:a16="http://schemas.microsoft.com/office/drawing/2014/main" id="{944275BC-50DC-436D-9B14-1798483535DB}"/>
              </a:ext>
            </a:extLst>
          </p:cNvPr>
          <p:cNvSpPr>
            <a:spLocks noGrp="1"/>
          </p:cNvSpPr>
          <p:nvPr>
            <p:ph type="dt" sz="half" idx="10"/>
          </p:nvPr>
        </p:nvSpPr>
        <p:spPr/>
        <p:txBody>
          <a:bodyPr/>
          <a:lstStyle/>
          <a:p>
            <a:fld id="{6D1AF761-5D4B-42D5-BC75-5B849A731894}"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E8770B6A-A20E-4E4F-B93D-0458A5EA2011}"/>
              </a:ext>
            </a:extLst>
          </p:cNvPr>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a:extLst>
              <a:ext uri="{FF2B5EF4-FFF2-40B4-BE49-F238E27FC236}">
                <a16:creationId xmlns:a16="http://schemas.microsoft.com/office/drawing/2014/main" id="{BDD788E0-CB1C-4B70-8BD1-7EE8E935FAC2}"/>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217757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4D49-D1B9-442E-9E40-404DC00823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490C01-6961-4B87-9FE9-011BA9A1CB0D}"/>
              </a:ext>
            </a:extLst>
          </p:cNvPr>
          <p:cNvSpPr>
            <a:spLocks noGrp="1"/>
          </p:cNvSpPr>
          <p:nvPr>
            <p:ph idx="1"/>
          </p:nvPr>
        </p:nvSpPr>
        <p:spPr/>
        <p:txBody>
          <a:bodyPr/>
          <a:lstStyle/>
          <a:p>
            <a:pPr marL="0" indent="0" algn="ctr">
              <a:buNone/>
            </a:pPr>
            <a:endParaRPr lang="en-US"/>
          </a:p>
          <a:p>
            <a:pPr marL="0" indent="0" algn="ctr">
              <a:buNone/>
            </a:pPr>
            <a:r>
              <a:rPr lang="en-US" sz="4000">
                <a:solidFill>
                  <a:srgbClr val="0070C0"/>
                </a:solidFill>
              </a:rPr>
              <a:t>PHẦN 2 </a:t>
            </a:r>
          </a:p>
          <a:p>
            <a:pPr marL="0" indent="0" algn="ctr">
              <a:buNone/>
            </a:pPr>
            <a:r>
              <a:rPr lang="en-US" sz="4000">
                <a:solidFill>
                  <a:srgbClr val="0070C0"/>
                </a:solidFill>
              </a:rPr>
              <a:t>HỆ ĐIỀU HÀNH WINDOWS</a:t>
            </a:r>
          </a:p>
        </p:txBody>
      </p:sp>
      <p:sp>
        <p:nvSpPr>
          <p:cNvPr id="4" name="Date Placeholder 3">
            <a:extLst>
              <a:ext uri="{FF2B5EF4-FFF2-40B4-BE49-F238E27FC236}">
                <a16:creationId xmlns:a16="http://schemas.microsoft.com/office/drawing/2014/main" id="{2A73A8D5-7092-4688-A028-27A3B8C29983}"/>
              </a:ext>
            </a:extLst>
          </p:cNvPr>
          <p:cNvSpPr>
            <a:spLocks noGrp="1"/>
          </p:cNvSpPr>
          <p:nvPr>
            <p:ph type="dt" sz="half" idx="10"/>
          </p:nvPr>
        </p:nvSpPr>
        <p:spPr/>
        <p:txBody>
          <a:bodyPr/>
          <a:lstStyle/>
          <a:p>
            <a:fld id="{32722009-8E3C-443F-94CF-63F4DB308A91}"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41AB2439-6A27-4684-A911-287B6F27E73D}"/>
              </a:ext>
            </a:extLst>
          </p:cNvPr>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a:extLst>
              <a:ext uri="{FF2B5EF4-FFF2-40B4-BE49-F238E27FC236}">
                <a16:creationId xmlns:a16="http://schemas.microsoft.com/office/drawing/2014/main" id="{59BDA50C-C2A0-472E-B5C1-E4315AB00C43}"/>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pic>
        <p:nvPicPr>
          <p:cNvPr id="8" name="Picture 7" descr="A picture containing object, clock&#10;&#10;Description automatically generated">
            <a:extLst>
              <a:ext uri="{FF2B5EF4-FFF2-40B4-BE49-F238E27FC236}">
                <a16:creationId xmlns:a16="http://schemas.microsoft.com/office/drawing/2014/main" id="{50C8D168-F9A6-4465-A079-95A85D611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0142" y="3825044"/>
            <a:ext cx="8229600" cy="1941671"/>
          </a:xfrm>
          <a:prstGeom prst="rect">
            <a:avLst/>
          </a:prstGeom>
        </p:spPr>
      </p:pic>
    </p:spTree>
    <p:extLst>
      <p:ext uri="{BB962C8B-B14F-4D97-AF65-F5344CB8AC3E}">
        <p14:creationId xmlns:p14="http://schemas.microsoft.com/office/powerpoint/2010/main" val="2909608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Lịch sử phát triển của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dirty="0" err="1"/>
              <a:t>Từ</a:t>
            </a:r>
            <a:r>
              <a:rPr lang="en-US" dirty="0"/>
              <a:t> 1988, Microsoft </a:t>
            </a:r>
            <a:r>
              <a:rPr lang="en-US" dirty="0" err="1"/>
              <a:t>bắt</a:t>
            </a:r>
            <a:r>
              <a:rPr lang="en-US" dirty="0"/>
              <a:t> </a:t>
            </a:r>
            <a:r>
              <a:rPr lang="en-US" dirty="0" err="1"/>
              <a:t>đầu</a:t>
            </a:r>
            <a:r>
              <a:rPr lang="en-US" dirty="0"/>
              <a:t> </a:t>
            </a:r>
            <a:r>
              <a:rPr lang="en-US" dirty="0" err="1"/>
              <a:t>phát</a:t>
            </a:r>
            <a:r>
              <a:rPr lang="en-US" dirty="0"/>
              <a:t> </a:t>
            </a:r>
            <a:r>
              <a:rPr lang="en-US" dirty="0" err="1"/>
              <a:t>triển</a:t>
            </a:r>
            <a:r>
              <a:rPr lang="en-US" dirty="0"/>
              <a:t> </a:t>
            </a:r>
            <a:r>
              <a:rPr lang="en-US" dirty="0" err="1"/>
              <a:t>một</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công</a:t>
            </a:r>
            <a:r>
              <a:rPr lang="en-US" dirty="0"/>
              <a:t> </a:t>
            </a:r>
            <a:r>
              <a:rPr lang="en-US" dirty="0" err="1"/>
              <a:t>nghệ</a:t>
            </a:r>
            <a:r>
              <a:rPr lang="en-US" dirty="0"/>
              <a:t> </a:t>
            </a:r>
            <a:r>
              <a:rPr lang="en-US" dirty="0" err="1"/>
              <a:t>mới</a:t>
            </a:r>
            <a:r>
              <a:rPr lang="en-US" dirty="0"/>
              <a:t> (new technology – NT) </a:t>
            </a:r>
            <a:r>
              <a:rPr lang="en-US" dirty="0" err="1"/>
              <a:t>hỗ</a:t>
            </a:r>
            <a:r>
              <a:rPr lang="en-US" dirty="0"/>
              <a:t> </a:t>
            </a:r>
            <a:r>
              <a:rPr lang="en-US" dirty="0" err="1"/>
              <a:t>trợ</a:t>
            </a:r>
            <a:r>
              <a:rPr lang="en-US" dirty="0"/>
              <a:t> </a:t>
            </a:r>
            <a:r>
              <a:rPr lang="en-US" dirty="0" err="1"/>
              <a:t>các</a:t>
            </a:r>
            <a:r>
              <a:rPr lang="en-US" dirty="0"/>
              <a:t> </a:t>
            </a:r>
            <a:r>
              <a:rPr lang="en-US" dirty="0" err="1"/>
              <a:t>hàm</a:t>
            </a:r>
            <a:r>
              <a:rPr lang="en-US" dirty="0"/>
              <a:t> </a:t>
            </a:r>
            <a:r>
              <a:rPr lang="en-US" dirty="0" err="1"/>
              <a:t>th</a:t>
            </a:r>
            <a:r>
              <a:rPr lang="vi-VN" dirty="0"/>
              <a:t>ư</a:t>
            </a:r>
            <a:r>
              <a:rPr lang="en-US" dirty="0"/>
              <a:t> </a:t>
            </a:r>
            <a:r>
              <a:rPr lang="en-US" dirty="0" err="1"/>
              <a:t>viện</a:t>
            </a:r>
            <a:r>
              <a:rPr lang="en-US" dirty="0"/>
              <a:t> </a:t>
            </a:r>
            <a:r>
              <a:rPr lang="en-US" dirty="0" err="1"/>
              <a:t>lập</a:t>
            </a:r>
            <a:r>
              <a:rPr lang="en-US" dirty="0"/>
              <a:t> </a:t>
            </a:r>
            <a:r>
              <a:rPr lang="en-US" dirty="0" err="1"/>
              <a:t>trình</a:t>
            </a:r>
            <a:r>
              <a:rPr lang="en-US" dirty="0"/>
              <a:t> (API) </a:t>
            </a:r>
            <a:r>
              <a:rPr lang="en-US" dirty="0" err="1"/>
              <a:t>của</a:t>
            </a:r>
            <a:r>
              <a:rPr lang="en-US" dirty="0"/>
              <a:t> </a:t>
            </a:r>
            <a:r>
              <a:rPr lang="en-US" dirty="0" err="1"/>
              <a:t>cả</a:t>
            </a:r>
            <a:r>
              <a:rPr lang="en-US" dirty="0"/>
              <a:t> OS/2 </a:t>
            </a:r>
            <a:r>
              <a:rPr lang="en-US" dirty="0" err="1"/>
              <a:t>và</a:t>
            </a:r>
            <a:r>
              <a:rPr lang="en-US" dirty="0"/>
              <a:t> POSIX. </a:t>
            </a:r>
          </a:p>
          <a:p>
            <a:r>
              <a:rPr lang="en-US" dirty="0"/>
              <a:t>Ban </a:t>
            </a:r>
            <a:r>
              <a:rPr lang="en-US" dirty="0" err="1"/>
              <a:t>đầu</a:t>
            </a:r>
            <a:r>
              <a:rPr lang="en-US" dirty="0"/>
              <a:t>, NT </a:t>
            </a:r>
            <a:r>
              <a:rPr lang="en-US" dirty="0" err="1"/>
              <a:t>chỉ</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hàm</a:t>
            </a:r>
            <a:r>
              <a:rPr lang="en-US" dirty="0"/>
              <a:t> </a:t>
            </a:r>
            <a:r>
              <a:rPr lang="en-US" dirty="0" err="1"/>
              <a:t>th</a:t>
            </a:r>
            <a:r>
              <a:rPr lang="vi-VN" dirty="0"/>
              <a:t>ư</a:t>
            </a:r>
            <a:r>
              <a:rPr lang="en-US" dirty="0"/>
              <a:t> </a:t>
            </a:r>
            <a:r>
              <a:rPr lang="en-US" dirty="0" err="1"/>
              <a:t>viện</a:t>
            </a:r>
            <a:r>
              <a:rPr lang="en-US" dirty="0"/>
              <a:t> OS/2 </a:t>
            </a:r>
            <a:r>
              <a:rPr lang="en-US" dirty="0" err="1"/>
              <a:t>làm</a:t>
            </a:r>
            <a:r>
              <a:rPr lang="en-US" dirty="0"/>
              <a:t> </a:t>
            </a:r>
            <a:r>
              <a:rPr lang="en-US" dirty="0" err="1"/>
              <a:t>môi</a:t>
            </a:r>
            <a:r>
              <a:rPr lang="en-US" dirty="0"/>
              <a:t> tr</a:t>
            </a:r>
            <a:r>
              <a:rPr lang="vi-VN" dirty="0"/>
              <a:t>ư</a:t>
            </a:r>
            <a:r>
              <a:rPr lang="en-US" dirty="0" err="1"/>
              <a:t>ờng</a:t>
            </a:r>
            <a:r>
              <a:rPr lang="en-US" dirty="0"/>
              <a:t> </a:t>
            </a:r>
            <a:r>
              <a:rPr lang="en-US" dirty="0" err="1"/>
              <a:t>chủ</a:t>
            </a:r>
            <a:r>
              <a:rPr lang="en-US" dirty="0"/>
              <a:t> </a:t>
            </a:r>
            <a:r>
              <a:rPr lang="en-US" dirty="0" err="1"/>
              <a:t>đạo</a:t>
            </a:r>
            <a:r>
              <a:rPr lang="en-US" dirty="0"/>
              <a:t> (native), </a:t>
            </a:r>
            <a:r>
              <a:rPr lang="en-US" dirty="0" err="1"/>
              <a:t>nh</a:t>
            </a:r>
            <a:r>
              <a:rPr lang="vi-VN" dirty="0"/>
              <a:t>ư</a:t>
            </a:r>
            <a:r>
              <a:rPr lang="en-US" dirty="0"/>
              <a:t>ng </a:t>
            </a:r>
            <a:r>
              <a:rPr lang="en-US" dirty="0" err="1"/>
              <a:t>dần</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NT đ</a:t>
            </a:r>
            <a:r>
              <a:rPr lang="vi-VN" dirty="0"/>
              <a:t>ư</a:t>
            </a:r>
            <a:r>
              <a:rPr lang="en-US" dirty="0" err="1"/>
              <a:t>ợc</a:t>
            </a:r>
            <a:r>
              <a:rPr lang="en-US" dirty="0"/>
              <a:t> </a:t>
            </a:r>
            <a:r>
              <a:rPr lang="en-US" dirty="0" err="1"/>
              <a:t>thay</a:t>
            </a:r>
            <a:r>
              <a:rPr lang="en-US" dirty="0"/>
              <a:t> </a:t>
            </a:r>
            <a:r>
              <a:rPr lang="en-US" dirty="0" err="1"/>
              <a:t>đổi</a:t>
            </a:r>
            <a:r>
              <a:rPr lang="en-US" dirty="0"/>
              <a:t> </a:t>
            </a:r>
            <a:r>
              <a:rPr lang="en-US" dirty="0" err="1"/>
              <a:t>để</a:t>
            </a:r>
            <a:r>
              <a:rPr lang="en-US" dirty="0"/>
              <a:t> </a:t>
            </a:r>
            <a:r>
              <a:rPr lang="en-US" dirty="0" err="1"/>
              <a:t>sử</a:t>
            </a:r>
            <a:r>
              <a:rPr lang="en-US" dirty="0"/>
              <a:t> </a:t>
            </a:r>
            <a:r>
              <a:rPr lang="en-US" dirty="0" err="1"/>
              <a:t>dụng</a:t>
            </a:r>
            <a:r>
              <a:rPr lang="en-US" dirty="0"/>
              <a:t> Win32 API, </a:t>
            </a:r>
            <a:r>
              <a:rPr lang="en-US" dirty="0" err="1"/>
              <a:t>theo</a:t>
            </a:r>
            <a:r>
              <a:rPr lang="en-US" dirty="0"/>
              <a:t> </a:t>
            </a:r>
            <a:r>
              <a:rPr lang="en-US" dirty="0" err="1"/>
              <a:t>cùng</a:t>
            </a:r>
            <a:r>
              <a:rPr lang="en-US" dirty="0"/>
              <a:t> </a:t>
            </a:r>
            <a:r>
              <a:rPr lang="en-US" dirty="0" err="1"/>
              <a:t>với</a:t>
            </a:r>
            <a:r>
              <a:rPr lang="en-US" dirty="0"/>
              <a:t> </a:t>
            </a:r>
            <a:r>
              <a:rPr lang="en-US" dirty="0" err="1"/>
              <a:t>sự</a:t>
            </a:r>
            <a:r>
              <a:rPr lang="en-US" dirty="0"/>
              <a:t> </a:t>
            </a:r>
            <a:r>
              <a:rPr lang="en-US" dirty="0" err="1"/>
              <a:t>phổ</a:t>
            </a:r>
            <a:r>
              <a:rPr lang="en-US" dirty="0"/>
              <a:t> </a:t>
            </a:r>
            <a:r>
              <a:rPr lang="en-US" dirty="0" err="1"/>
              <a:t>biến</a:t>
            </a:r>
            <a:r>
              <a:rPr lang="en-US" dirty="0"/>
              <a:t> </a:t>
            </a:r>
            <a:r>
              <a:rPr lang="en-US" dirty="0" err="1"/>
              <a:t>của</a:t>
            </a:r>
            <a:r>
              <a:rPr lang="en-US" dirty="0"/>
              <a:t> Windows 3.0.</a:t>
            </a:r>
          </a:p>
          <a:p>
            <a:r>
              <a:rPr lang="en-US" dirty="0" err="1"/>
              <a:t>Nhiều</a:t>
            </a:r>
            <a:r>
              <a:rPr lang="en-US" dirty="0"/>
              <a:t> </a:t>
            </a:r>
            <a:r>
              <a:rPr lang="en-US" dirty="0" err="1"/>
              <a:t>phiên</a:t>
            </a:r>
            <a:r>
              <a:rPr lang="en-US" dirty="0"/>
              <a:t> </a:t>
            </a:r>
            <a:r>
              <a:rPr lang="en-US" dirty="0" err="1"/>
              <a:t>bản</a:t>
            </a:r>
            <a:r>
              <a:rPr lang="en-US" dirty="0"/>
              <a:t> Windows </a:t>
            </a:r>
            <a:r>
              <a:rPr lang="en-US" dirty="0" err="1"/>
              <a:t>đã</a:t>
            </a:r>
            <a:r>
              <a:rPr lang="en-US" dirty="0"/>
              <a:t> đ</a:t>
            </a:r>
            <a:r>
              <a:rPr lang="vi-VN" dirty="0"/>
              <a:t>ư</a:t>
            </a:r>
            <a:r>
              <a:rPr lang="en-US" dirty="0" err="1"/>
              <a:t>ợc</a:t>
            </a:r>
            <a:r>
              <a:rPr lang="en-US" dirty="0"/>
              <a:t> </a:t>
            </a:r>
            <a:r>
              <a:rPr lang="en-US" dirty="0" err="1"/>
              <a:t>phát</a:t>
            </a:r>
            <a:r>
              <a:rPr lang="en-US" dirty="0"/>
              <a:t> </a:t>
            </a:r>
            <a:r>
              <a:rPr lang="en-US" dirty="0" err="1"/>
              <a:t>hành</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rộng</a:t>
            </a:r>
            <a:r>
              <a:rPr lang="en-US" dirty="0"/>
              <a:t> </a:t>
            </a:r>
            <a:r>
              <a:rPr lang="en-US" dirty="0" err="1"/>
              <a:t>rãi</a:t>
            </a:r>
            <a:r>
              <a:rPr lang="en-US" dirty="0"/>
              <a:t>: 95, 98, Me, 2000, XP, Vista, 7, 8, 8.1, 10, 11. </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90836583-AF5E-433F-B046-C42FEBF8B946}"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283689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chương 8</a:t>
            </a:r>
            <a:endParaRPr kumimoji="1" lang="ja-JP" altLang="en-US" dirty="0"/>
          </a:p>
        </p:txBody>
      </p:sp>
      <p:sp>
        <p:nvSpPr>
          <p:cNvPr id="4" name="日付プレースホルダー 3"/>
          <p:cNvSpPr>
            <a:spLocks noGrp="1"/>
          </p:cNvSpPr>
          <p:nvPr>
            <p:ph type="dt" sz="half" idx="10"/>
          </p:nvPr>
        </p:nvSpPr>
        <p:spPr/>
        <p:txBody>
          <a:bodyPr/>
          <a:lstStyle/>
          <a:p>
            <a:fld id="{3E63EF40-5A47-4CB7-8787-4AB17B6D2669}" type="datetime1">
              <a:rPr kumimoji="1" lang="en-US" altLang="ja-JP" smtClean="0"/>
              <a:t>7/31/2023</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2023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7" name="Content Placeholder 6"/>
          <p:cNvSpPr>
            <a:spLocks noGrp="1"/>
          </p:cNvSpPr>
          <p:nvPr>
            <p:ph idx="1"/>
          </p:nvPr>
        </p:nvSpPr>
        <p:spPr/>
        <p:txBody>
          <a:bodyPr/>
          <a:lstStyle/>
          <a:p>
            <a:pPr marL="0" indent="0">
              <a:buNone/>
            </a:pPr>
            <a:r>
              <a:rPr lang="en-US"/>
              <a:t>Xét chuỗi truy xuất bộ nhớ sau:</a:t>
            </a:r>
          </a:p>
          <a:p>
            <a:pPr marL="0" indent="0">
              <a:buNone/>
            </a:pPr>
            <a:r>
              <a:rPr lang="en-US"/>
              <a:t>1, 2, 3, 4, 2, 1, 5, 6, 2, 1, 2, 3, 7, 6, 3, 2, 1, 2, 3, 6</a:t>
            </a:r>
          </a:p>
          <a:p>
            <a:pPr marL="0" indent="0">
              <a:buNone/>
            </a:pPr>
            <a:r>
              <a:rPr lang="en-US"/>
              <a:t>Có bao nhiêu lỗi trang xảy ra khi sử dụng các thuật toán thay thế sau đây, giả sử có lần lượt là 2, 3, 4, 5 khung trang.</a:t>
            </a:r>
          </a:p>
          <a:p>
            <a:pPr marL="514350" indent="-514350">
              <a:buFont typeface="+mj-lt"/>
              <a:buAutoNum type="alphaLcPeriod"/>
            </a:pPr>
            <a:r>
              <a:rPr lang="en-US"/>
              <a:t>LRU</a:t>
            </a:r>
          </a:p>
          <a:p>
            <a:pPr marL="514350" indent="-514350">
              <a:buFont typeface="+mj-lt"/>
              <a:buAutoNum type="alphaLcPeriod"/>
            </a:pPr>
            <a:r>
              <a:rPr lang="en-US"/>
              <a:t>FIFO</a:t>
            </a:r>
          </a:p>
          <a:p>
            <a:pPr marL="514350" indent="-514350">
              <a:buFont typeface="+mj-lt"/>
              <a:buAutoNum type="alphaLcPeriod"/>
            </a:pPr>
            <a:r>
              <a:rPr lang="en-US"/>
              <a:t>Chiến lược tối ưu (OPT)</a:t>
            </a:r>
          </a:p>
        </p:txBody>
      </p:sp>
    </p:spTree>
    <p:extLst>
      <p:ext uri="{BB962C8B-B14F-4D97-AF65-F5344CB8AC3E}">
        <p14:creationId xmlns:p14="http://schemas.microsoft.com/office/powerpoint/2010/main" val="3421173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Nguyên tắc thiết kế của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Bảo mật: </a:t>
            </a:r>
          </a:p>
          <a:p>
            <a:pPr lvl="1"/>
            <a:r>
              <a:rPr lang="en-US"/>
              <a:t>Nhiều lớp bảo mật và c</a:t>
            </a:r>
            <a:r>
              <a:rPr lang="vi-VN"/>
              <a:t>ơ</a:t>
            </a:r>
            <a:r>
              <a:rPr lang="en-US"/>
              <a:t> chế mã hóa: Access control lists (ACLs), Data Execution Prevention (DEP), mã hóa hệ thống tập tin, chữ ký số,…</a:t>
            </a:r>
          </a:p>
          <a:p>
            <a:r>
              <a:rPr lang="en-US"/>
              <a:t>Đáng tin cậy: Sử dụng c</a:t>
            </a:r>
            <a:r>
              <a:rPr lang="vi-VN"/>
              <a:t>ơ</a:t>
            </a:r>
            <a:r>
              <a:rPr lang="en-US"/>
              <a:t> chế bảo vệ phần cứng đối với bộ nhớ ảo và bảo vệ phần mềm đối với các tài nguyên của hệ điều hành. </a:t>
            </a:r>
          </a:p>
          <a:p>
            <a:r>
              <a:rPr lang="en-US"/>
              <a:t>Dễ mở rộng: Đ</a:t>
            </a:r>
            <a:r>
              <a:rPr lang="vi-VN"/>
              <a:t>ư</a:t>
            </a:r>
            <a:r>
              <a:rPr lang="en-US"/>
              <a:t>ợc xây dựng theo kiến trúc phân tầng</a:t>
            </a:r>
          </a:p>
          <a:p>
            <a:pPr lvl="1"/>
            <a:r>
              <a:rPr lang="en-US" altLang="en-US"/>
              <a:t>Remote procedure calls </a:t>
            </a:r>
            <a:r>
              <a:rPr lang="en-US" altLang="en-US" sz="1700"/>
              <a:t>(</a:t>
            </a:r>
            <a:r>
              <a:rPr lang="en-US" altLang="en-US"/>
              <a:t>RPCs</a:t>
            </a:r>
            <a:r>
              <a:rPr lang="en-US" altLang="en-US" sz="1700"/>
              <a:t>)</a:t>
            </a:r>
          </a:p>
          <a:p>
            <a:pPr lvl="1"/>
            <a:r>
              <a:rPr lang="en-US" altLang="en-US"/>
              <a:t>Advanced local procedure calls </a:t>
            </a:r>
            <a:r>
              <a:rPr lang="en-US" altLang="en-US" sz="1700"/>
              <a:t>(</a:t>
            </a:r>
            <a:r>
              <a:rPr lang="en-US" altLang="en-US"/>
              <a:t>ALPCs</a:t>
            </a:r>
            <a:r>
              <a:rPr lang="en-US" altLang="en-US" sz="1700"/>
              <a:t>)</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DADC64A6-819D-45AC-A70A-8866D316EEFF}"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58342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Nguyên tắc thiết kế của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Hiệu năng cao: </a:t>
            </a:r>
          </a:p>
          <a:p>
            <a:pPr lvl="1"/>
            <a:r>
              <a:rPr lang="en-US"/>
              <a:t>Các thành phần của hệ điều hành có thể giao tiếp với nhau thông qua hệ thống truyền thông điệp hiệu năng cao:</a:t>
            </a:r>
          </a:p>
          <a:p>
            <a:pPr lvl="2"/>
            <a:r>
              <a:rPr lang="en-US" sz="2200"/>
              <a:t>Cơ chế tr</a:t>
            </a:r>
            <a:r>
              <a:rPr lang="vi-VN" sz="2200"/>
              <a:t>ư</a:t>
            </a:r>
            <a:r>
              <a:rPr lang="en-US" sz="2200"/>
              <a:t>ng dụng áp dụng cho các tiểu trình có độ </a:t>
            </a:r>
            <a:r>
              <a:rPr lang="vi-VN" sz="2200"/>
              <a:t>ư</a:t>
            </a:r>
            <a:r>
              <a:rPr lang="en-US" sz="2200"/>
              <a:t>u tiên thấp cho phép hệ thống đáp ứng nhanh với các sự kiện bên ngoài.</a:t>
            </a:r>
          </a:p>
          <a:p>
            <a:pPr lvl="2"/>
            <a:r>
              <a:rPr lang="en-US" sz="2200"/>
              <a:t>Đ</a:t>
            </a:r>
            <a:r>
              <a:rPr lang="vi-VN" sz="2200"/>
              <a:t>ư</a:t>
            </a:r>
            <a:r>
              <a:rPr lang="en-US" sz="2200"/>
              <a:t>ợc thiết kế theo c</a:t>
            </a:r>
            <a:r>
              <a:rPr lang="vi-VN" sz="2200"/>
              <a:t>ơ</a:t>
            </a:r>
            <a:r>
              <a:rPr lang="en-US" sz="2200"/>
              <a:t> chế đa xử lý đối xứng</a:t>
            </a:r>
          </a:p>
          <a:p>
            <a:r>
              <a:rPr lang="en-US"/>
              <a:t>T</a:t>
            </a:r>
            <a:r>
              <a:rPr lang="vi-VN"/>
              <a:t>ư</a:t>
            </a:r>
            <a:r>
              <a:rPr lang="en-US"/>
              <a:t>ơng thích cao: Các ứng dụng đ</a:t>
            </a:r>
            <a:r>
              <a:rPr lang="vi-VN"/>
              <a:t>ư</a:t>
            </a:r>
            <a:r>
              <a:rPr lang="en-US"/>
              <a:t>ợc xây dựng theo chuẩn IEEE 1003.1 (POSIX) có thể đ</a:t>
            </a:r>
            <a:r>
              <a:rPr lang="vi-VN"/>
              <a:t>ư</a:t>
            </a:r>
            <a:r>
              <a:rPr lang="en-US"/>
              <a:t>ợc biên dịch để chạy mà không cần phải thay đổi mã nguồn. </a:t>
            </a:r>
          </a:p>
          <a:p>
            <a:r>
              <a:rPr lang="en-US"/>
              <a:t>Di động (portability): Hệ điều hành Windows có thể chạy đ</a:t>
            </a:r>
            <a:r>
              <a:rPr lang="vi-VN"/>
              <a:t>ư</a:t>
            </a:r>
            <a:r>
              <a:rPr lang="en-US"/>
              <a:t>ợc trên nhiều kiến trúc khác nhau mà không cần thay đổi nhiều.  </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1C12F3DB-D72A-4CA0-84B6-889BCE5909BD}"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38275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Nguyên tắc thiết kế của Windows</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a:t>Hỗ trợ quốc tế: Hỗ trợ nhiều ngôn ngữ khác nhau thông qua </a:t>
            </a:r>
            <a:r>
              <a:rPr lang="en-US" altLang="en-US"/>
              <a:t>national language support (NLS) API.</a:t>
            </a:r>
            <a:endParaRPr lang="en-US"/>
          </a:p>
          <a:p>
            <a:r>
              <a:rPr lang="en-US"/>
              <a:t>Sử dụng năng l</a:t>
            </a:r>
            <a:r>
              <a:rPr lang="vi-VN"/>
              <a:t>ư</a:t>
            </a:r>
            <a:r>
              <a:rPr lang="en-US"/>
              <a:t>ợng hiệu quả: </a:t>
            </a:r>
          </a:p>
          <a:p>
            <a:pPr lvl="1"/>
            <a:r>
              <a:rPr lang="en-US"/>
              <a:t>Các c</a:t>
            </a:r>
            <a:r>
              <a:rPr lang="vi-VN"/>
              <a:t>ơ</a:t>
            </a:r>
            <a:r>
              <a:rPr lang="en-US"/>
              <a:t> chế và thành phần giám sát việc sử dụng pin, nhằm tăng thời gian sử dụng: </a:t>
            </a:r>
            <a:r>
              <a:rPr lang="en-US" altLang="en-US"/>
              <a:t>dynamic tick, process lifetime management, desktop activity monitor, connected standby, …</a:t>
            </a:r>
            <a:endParaRPr lang="en-US"/>
          </a:p>
          <a:p>
            <a:r>
              <a:rPr lang="en-US"/>
              <a:t>Hỗ trợ nhiều thiết bị: </a:t>
            </a:r>
          </a:p>
          <a:p>
            <a:pPr lvl="1"/>
            <a:r>
              <a:rPr lang="en-US"/>
              <a:t>Tự động nhận biết loại thiết bị</a:t>
            </a:r>
          </a:p>
          <a:p>
            <a:pPr lvl="1"/>
            <a:r>
              <a:rPr lang="en-US"/>
              <a:t>Cơ chế thêm, xóa và thay thế nóng CPU, RAM</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7ADC2483-F3F3-4BE5-AB06-80843AF7843E}"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221168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Kiến trúc của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dirty="0" err="1"/>
              <a:t>Hệ</a:t>
            </a:r>
            <a:r>
              <a:rPr lang="en-US" dirty="0"/>
              <a:t> </a:t>
            </a:r>
            <a:r>
              <a:rPr lang="en-US" dirty="0" err="1"/>
              <a:t>thống</a:t>
            </a:r>
            <a:r>
              <a:rPr lang="en-US" dirty="0"/>
              <a:t> </a:t>
            </a:r>
            <a:r>
              <a:rPr lang="en-US" dirty="0" err="1"/>
              <a:t>phân</a:t>
            </a:r>
            <a:r>
              <a:rPr lang="en-US" dirty="0"/>
              <a:t> </a:t>
            </a:r>
            <a:r>
              <a:rPr lang="en-US" dirty="0" err="1"/>
              <a:t>lớp</a:t>
            </a:r>
            <a:r>
              <a:rPr lang="en-US" dirty="0"/>
              <a:t> </a:t>
            </a:r>
            <a:r>
              <a:rPr lang="en-US" dirty="0" err="1"/>
              <a:t>gồm</a:t>
            </a:r>
            <a:r>
              <a:rPr lang="en-US" dirty="0"/>
              <a:t> </a:t>
            </a:r>
            <a:r>
              <a:rPr lang="en-US" dirty="0" err="1"/>
              <a:t>nhiều</a:t>
            </a:r>
            <a:r>
              <a:rPr lang="en-US" dirty="0"/>
              <a:t> modules </a:t>
            </a:r>
            <a:r>
              <a:rPr lang="en-US" dirty="0" err="1"/>
              <a:t>hoạt</a:t>
            </a:r>
            <a:r>
              <a:rPr lang="en-US" dirty="0"/>
              <a:t> </a:t>
            </a:r>
            <a:r>
              <a:rPr lang="en-US" dirty="0" err="1"/>
              <a:t>động</a:t>
            </a:r>
            <a:r>
              <a:rPr lang="en-US" dirty="0"/>
              <a:t> ở </a:t>
            </a:r>
            <a:r>
              <a:rPr lang="en-US" dirty="0" err="1"/>
              <a:t>nhiều</a:t>
            </a:r>
            <a:r>
              <a:rPr lang="en-US" dirty="0"/>
              <a:t> </a:t>
            </a:r>
            <a:r>
              <a:rPr lang="en-US" dirty="0" err="1"/>
              <a:t>cấp</a:t>
            </a:r>
            <a:r>
              <a:rPr lang="en-US" dirty="0"/>
              <a:t> </a:t>
            </a:r>
            <a:r>
              <a:rPr lang="en-US" dirty="0" err="1"/>
              <a:t>độ</a:t>
            </a:r>
            <a:r>
              <a:rPr lang="en-US" dirty="0"/>
              <a:t> </a:t>
            </a:r>
            <a:r>
              <a:rPr lang="en-US" dirty="0" err="1"/>
              <a:t>phân</a:t>
            </a:r>
            <a:r>
              <a:rPr lang="en-US" dirty="0"/>
              <a:t> </a:t>
            </a:r>
            <a:r>
              <a:rPr lang="en-US" dirty="0" err="1"/>
              <a:t>quyền</a:t>
            </a:r>
            <a:r>
              <a:rPr lang="en-US" dirty="0"/>
              <a:t> </a:t>
            </a:r>
            <a:r>
              <a:rPr lang="en-US" dirty="0" err="1"/>
              <a:t>khác</a:t>
            </a:r>
            <a:r>
              <a:rPr lang="en-US" dirty="0"/>
              <a:t> </a:t>
            </a:r>
            <a:r>
              <a:rPr lang="en-US" dirty="0" err="1"/>
              <a:t>nhau</a:t>
            </a:r>
            <a:r>
              <a:rPr lang="en-US" dirty="0"/>
              <a:t>:</a:t>
            </a:r>
          </a:p>
          <a:p>
            <a:pPr lvl="1"/>
            <a:r>
              <a:rPr lang="en-US" dirty="0"/>
              <a:t>Kernel mode: </a:t>
            </a:r>
            <a:r>
              <a:rPr lang="en-US" altLang="en-US" dirty="0">
                <a:solidFill>
                  <a:schemeClr val="bg2"/>
                </a:solidFill>
              </a:rPr>
              <a:t>hardware abstraction layer (HAL), </a:t>
            </a:r>
            <a:r>
              <a:rPr lang="en-US" altLang="en-US" dirty="0" err="1">
                <a:solidFill>
                  <a:schemeClr val="bg2"/>
                </a:solidFill>
              </a:rPr>
              <a:t>nhân</a:t>
            </a:r>
            <a:r>
              <a:rPr lang="en-US" altLang="en-US" dirty="0">
                <a:solidFill>
                  <a:schemeClr val="bg2"/>
                </a:solidFill>
              </a:rPr>
              <a:t>, </a:t>
            </a:r>
            <a:r>
              <a:rPr lang="en-US" altLang="en-US" dirty="0" err="1">
                <a:solidFill>
                  <a:schemeClr val="bg2"/>
                </a:solidFill>
              </a:rPr>
              <a:t>các</a:t>
            </a:r>
            <a:r>
              <a:rPr lang="en-US" altLang="en-US" dirty="0">
                <a:solidFill>
                  <a:schemeClr val="bg2"/>
                </a:solidFill>
              </a:rPr>
              <a:t> </a:t>
            </a:r>
            <a:r>
              <a:rPr lang="en-US" altLang="en-US" dirty="0" err="1">
                <a:solidFill>
                  <a:schemeClr val="bg2"/>
                </a:solidFill>
              </a:rPr>
              <a:t>tác</a:t>
            </a:r>
            <a:r>
              <a:rPr lang="en-US" altLang="en-US" dirty="0">
                <a:solidFill>
                  <a:schemeClr val="bg2"/>
                </a:solidFill>
              </a:rPr>
              <a:t> </a:t>
            </a:r>
            <a:r>
              <a:rPr lang="en-US" altLang="en-US" dirty="0" err="1">
                <a:solidFill>
                  <a:schemeClr val="bg2"/>
                </a:solidFill>
              </a:rPr>
              <a:t>vụ</a:t>
            </a:r>
            <a:r>
              <a:rPr lang="en-US" altLang="en-US" dirty="0">
                <a:solidFill>
                  <a:schemeClr val="bg2"/>
                </a:solidFill>
              </a:rPr>
              <a:t> </a:t>
            </a:r>
            <a:r>
              <a:rPr lang="en-US" altLang="en-US" dirty="0" err="1">
                <a:solidFill>
                  <a:schemeClr val="bg2"/>
                </a:solidFill>
              </a:rPr>
              <a:t>điều</a:t>
            </a:r>
            <a:r>
              <a:rPr lang="en-US" altLang="en-US" dirty="0">
                <a:solidFill>
                  <a:schemeClr val="bg2"/>
                </a:solidFill>
              </a:rPr>
              <a:t> </a:t>
            </a:r>
            <a:r>
              <a:rPr lang="en-US" altLang="en-US" dirty="0" err="1">
                <a:solidFill>
                  <a:schemeClr val="bg2"/>
                </a:solidFill>
              </a:rPr>
              <a:t>hành</a:t>
            </a:r>
            <a:r>
              <a:rPr lang="en-US" altLang="en-US" dirty="0">
                <a:solidFill>
                  <a:schemeClr val="bg2"/>
                </a:solidFill>
              </a:rPr>
              <a:t> (executive).</a:t>
            </a:r>
            <a:endParaRPr lang="en-US" dirty="0">
              <a:solidFill>
                <a:schemeClr val="bg2"/>
              </a:solidFill>
            </a:endParaRPr>
          </a:p>
          <a:p>
            <a:pPr lvl="1"/>
            <a:r>
              <a:rPr lang="en-US" dirty="0"/>
              <a:t>User mode: </a:t>
            </a:r>
            <a:r>
              <a:rPr lang="en-US" dirty="0" err="1"/>
              <a:t>Tập</a:t>
            </a:r>
            <a:r>
              <a:rPr lang="en-US" dirty="0"/>
              <a:t> </a:t>
            </a:r>
            <a:r>
              <a:rPr lang="en-US" dirty="0" err="1"/>
              <a:t>hợp</a:t>
            </a:r>
            <a:r>
              <a:rPr lang="en-US" dirty="0"/>
              <a:t> </a:t>
            </a:r>
            <a:r>
              <a:rPr lang="en-US" dirty="0" err="1"/>
              <a:t>của</a:t>
            </a:r>
            <a:r>
              <a:rPr lang="en-US" dirty="0"/>
              <a:t> </a:t>
            </a:r>
            <a:r>
              <a:rPr lang="en-US" dirty="0" err="1"/>
              <a:t>các</a:t>
            </a:r>
            <a:r>
              <a:rPr lang="en-US" dirty="0"/>
              <a:t> </a:t>
            </a:r>
            <a:r>
              <a:rPr lang="en-US" dirty="0" err="1"/>
              <a:t>hệ</a:t>
            </a:r>
            <a:r>
              <a:rPr lang="en-US" dirty="0"/>
              <a:t> </a:t>
            </a:r>
            <a:r>
              <a:rPr lang="en-US" dirty="0" err="1"/>
              <a:t>thống</a:t>
            </a:r>
            <a:r>
              <a:rPr lang="en-US" dirty="0"/>
              <a:t> con (subsystem)</a:t>
            </a:r>
          </a:p>
          <a:p>
            <a:pPr lvl="2"/>
            <a:r>
              <a:rPr lang="en-US" dirty="0" err="1"/>
              <a:t>Các</a:t>
            </a:r>
            <a:r>
              <a:rPr lang="en-US" dirty="0"/>
              <a:t> </a:t>
            </a:r>
            <a:r>
              <a:rPr lang="en-US" dirty="0" err="1"/>
              <a:t>hệ</a:t>
            </a:r>
            <a:r>
              <a:rPr lang="en-US" dirty="0"/>
              <a:t> </a:t>
            </a:r>
            <a:r>
              <a:rPr lang="en-US" dirty="0" err="1"/>
              <a:t>thống</a:t>
            </a:r>
            <a:r>
              <a:rPr lang="en-US" dirty="0"/>
              <a:t> con </a:t>
            </a:r>
            <a:r>
              <a:rPr lang="en-US" dirty="0" err="1"/>
              <a:t>môi</a:t>
            </a:r>
            <a:r>
              <a:rPr lang="en-US" dirty="0"/>
              <a:t> tr</a:t>
            </a:r>
            <a:r>
              <a:rPr lang="vi-VN" dirty="0"/>
              <a:t>ư</a:t>
            </a:r>
            <a:r>
              <a:rPr lang="en-US" dirty="0" err="1"/>
              <a:t>ờng</a:t>
            </a:r>
            <a:r>
              <a:rPr lang="en-US" dirty="0"/>
              <a:t> (environmental subsystems) </a:t>
            </a:r>
            <a:r>
              <a:rPr lang="en-US" dirty="0" err="1"/>
              <a:t>mô</a:t>
            </a:r>
            <a:r>
              <a:rPr lang="en-US" dirty="0"/>
              <a:t> </a:t>
            </a:r>
            <a:r>
              <a:rPr lang="en-US" dirty="0" err="1"/>
              <a:t>phỏng</a:t>
            </a:r>
            <a:r>
              <a:rPr lang="en-US" dirty="0"/>
              <a:t> </a:t>
            </a:r>
            <a:r>
              <a:rPr lang="en-US" dirty="0" err="1"/>
              <a:t>các</a:t>
            </a:r>
            <a:r>
              <a:rPr lang="en-US" dirty="0"/>
              <a:t> </a:t>
            </a:r>
            <a:r>
              <a:rPr lang="en-US" dirty="0" err="1"/>
              <a:t>hệ</a:t>
            </a:r>
            <a:r>
              <a:rPr lang="en-US" dirty="0"/>
              <a:t> </a:t>
            </a:r>
            <a:r>
              <a:rPr lang="en-US" dirty="0" err="1"/>
              <a:t>điều</a:t>
            </a:r>
            <a:r>
              <a:rPr lang="en-US" dirty="0"/>
              <a:t> </a:t>
            </a:r>
            <a:r>
              <a:rPr lang="en-US" dirty="0" err="1"/>
              <a:t>hành</a:t>
            </a:r>
            <a:r>
              <a:rPr lang="en-US" dirty="0"/>
              <a:t> </a:t>
            </a:r>
            <a:r>
              <a:rPr lang="en-US" dirty="0" err="1"/>
              <a:t>khác</a:t>
            </a:r>
            <a:r>
              <a:rPr lang="en-US" dirty="0"/>
              <a:t> </a:t>
            </a:r>
            <a:r>
              <a:rPr lang="en-US" dirty="0" err="1"/>
              <a:t>nhau</a:t>
            </a:r>
            <a:r>
              <a:rPr lang="en-US" dirty="0"/>
              <a:t>.</a:t>
            </a:r>
          </a:p>
          <a:p>
            <a:pPr lvl="2"/>
            <a:r>
              <a:rPr lang="en-US" dirty="0" err="1"/>
              <a:t>Các</a:t>
            </a:r>
            <a:r>
              <a:rPr lang="en-US" dirty="0"/>
              <a:t> </a:t>
            </a:r>
            <a:r>
              <a:rPr lang="en-US" dirty="0" err="1"/>
              <a:t>hệ</a:t>
            </a:r>
            <a:r>
              <a:rPr lang="en-US" dirty="0"/>
              <a:t> </a:t>
            </a:r>
            <a:r>
              <a:rPr lang="en-US" dirty="0" err="1"/>
              <a:t>thống</a:t>
            </a:r>
            <a:r>
              <a:rPr lang="en-US" dirty="0"/>
              <a:t> con </a:t>
            </a:r>
            <a:r>
              <a:rPr lang="en-US" dirty="0" err="1"/>
              <a:t>bảo</a:t>
            </a:r>
            <a:r>
              <a:rPr lang="en-US" dirty="0"/>
              <a:t> </a:t>
            </a:r>
            <a:r>
              <a:rPr lang="en-US" dirty="0" err="1"/>
              <a:t>vệ</a:t>
            </a:r>
            <a:r>
              <a:rPr lang="en-US" dirty="0"/>
              <a:t> (protection subsystems) </a:t>
            </a:r>
            <a:r>
              <a:rPr lang="en-US" dirty="0" err="1"/>
              <a:t>cung</a:t>
            </a:r>
            <a:r>
              <a:rPr lang="en-US" dirty="0"/>
              <a:t> </a:t>
            </a:r>
            <a:r>
              <a:rPr lang="en-US" dirty="0" err="1"/>
              <a:t>cấp</a:t>
            </a:r>
            <a:r>
              <a:rPr lang="en-US" dirty="0"/>
              <a:t> </a:t>
            </a:r>
            <a:r>
              <a:rPr lang="en-US" dirty="0" err="1"/>
              <a:t>các</a:t>
            </a:r>
            <a:r>
              <a:rPr lang="en-US" dirty="0"/>
              <a:t> </a:t>
            </a:r>
            <a:r>
              <a:rPr lang="en-US" dirty="0" err="1"/>
              <a:t>chức</a:t>
            </a:r>
            <a:r>
              <a:rPr lang="en-US" dirty="0"/>
              <a:t> </a:t>
            </a:r>
            <a:r>
              <a:rPr lang="en-US" dirty="0" err="1"/>
              <a:t>năng</a:t>
            </a:r>
            <a:r>
              <a:rPr lang="en-US" dirty="0"/>
              <a:t> an </a:t>
            </a:r>
            <a:r>
              <a:rPr lang="en-US" dirty="0" err="1"/>
              <a:t>ninh</a:t>
            </a:r>
            <a:r>
              <a:rPr lang="en-US" dirty="0"/>
              <a:t>.</a:t>
            </a:r>
            <a:br>
              <a:rPr lang="en-US" dirty="0"/>
            </a:br>
            <a:endParaRPr lang="en-US" dirty="0"/>
          </a:p>
          <a:p>
            <a:endParaRPr lang="en-US" dirty="0"/>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80BFE378-DC2E-49F0-8636-47E9C568E78E}"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317296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a:xfrm>
            <a:off x="1775885" y="287338"/>
            <a:ext cx="9806516" cy="693390"/>
          </a:xfrm>
        </p:spPr>
        <p:txBody>
          <a:bodyPr wrap="square" anchor="ctr">
            <a:normAutofit/>
          </a:bodyPr>
          <a:lstStyle/>
          <a:p>
            <a:r>
              <a:rPr lang="en-US"/>
              <a:t>Kiến trúc Windows 10</a:t>
            </a:r>
          </a:p>
        </p:txBody>
      </p:sp>
      <p:pic>
        <p:nvPicPr>
          <p:cNvPr id="7" name="Content Placeholder 6" descr="A screenshot of a cell phone&#10;&#10;Description automatically generated">
            <a:extLst>
              <a:ext uri="{FF2B5EF4-FFF2-40B4-BE49-F238E27FC236}">
                <a16:creationId xmlns:a16="http://schemas.microsoft.com/office/drawing/2014/main" id="{11D700A0-1788-4790-BFD6-5F28842C4D33}"/>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662167" y="1412776"/>
            <a:ext cx="6867666" cy="48245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a:xfrm>
            <a:off x="335360" y="6525344"/>
            <a:ext cx="2844800" cy="288206"/>
          </a:xfrm>
        </p:spPr>
        <p:txBody>
          <a:bodyPr wrap="square" anchor="t">
            <a:normAutofit/>
          </a:bodyPr>
          <a:lstStyle/>
          <a:p>
            <a:pPr>
              <a:spcAft>
                <a:spcPts val="600"/>
              </a:spcAft>
            </a:pPr>
            <a:fld id="{91CED53D-9CDC-4AB3-A757-25B4300628E1}"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a:xfrm>
            <a:off x="9519840" y="6524626"/>
            <a:ext cx="2336800" cy="288925"/>
          </a:xfrm>
        </p:spPr>
        <p:txBody>
          <a:bodyPr wrap="square" anchor="t">
            <a:normAutofit/>
          </a:bodyPr>
          <a:lstStyle/>
          <a:p>
            <a:pPr>
              <a:spcAft>
                <a:spcPts val="600"/>
              </a:spcAft>
            </a:pPr>
            <a:fld id="{800C8475-47C1-49C9-BEE5-594F8CF4D71F}" type="slidenum">
              <a:rPr kumimoji="1" lang="ja-JP" altLang="en-US" smtClean="0"/>
              <a:pPr>
                <a:spcAft>
                  <a:spcPts val="600"/>
                </a:spcAft>
              </a:pPr>
              <a:t>34</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a:xfrm>
            <a:off x="2349468" y="6524626"/>
            <a:ext cx="7490949" cy="288925"/>
          </a:xfrm>
        </p:spPr>
        <p:txBody>
          <a:bodyPr wrap="square" anchor="t">
            <a:normAutofit/>
          </a:bodyPr>
          <a:lstStyle/>
          <a:p>
            <a:pPr>
              <a:spcAft>
                <a:spcPts val="600"/>
              </a:spcAft>
            </a:pPr>
            <a:r>
              <a:rPr kumimoji="1" lang="en-US" altLang="ja-JP"/>
              <a:t>Copyrights 2023 CE-UIT. All Rights Reserved.</a:t>
            </a:r>
            <a:endParaRPr kumimoji="1" lang="ja-JP" altLang="en-US"/>
          </a:p>
        </p:txBody>
      </p:sp>
    </p:spTree>
    <p:extLst>
      <p:ext uri="{BB962C8B-B14F-4D97-AF65-F5344CB8AC3E}">
        <p14:creationId xmlns:p14="http://schemas.microsoft.com/office/powerpoint/2010/main" val="2270625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Các thành phần hệ thống trong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dirty="0" err="1"/>
              <a:t>Nhân</a:t>
            </a:r>
            <a:endParaRPr lang="en-US" dirty="0"/>
          </a:p>
          <a:p>
            <a:r>
              <a:rPr lang="en-US" dirty="0"/>
              <a:t>Hyper-V Hypervisor</a:t>
            </a:r>
          </a:p>
          <a:p>
            <a:r>
              <a:rPr lang="en-US" altLang="en-US" dirty="0">
                <a:solidFill>
                  <a:schemeClr val="bg2"/>
                </a:solidFill>
              </a:rPr>
              <a:t>HAL</a:t>
            </a:r>
          </a:p>
          <a:p>
            <a:r>
              <a:rPr lang="en-US" dirty="0" err="1"/>
              <a:t>Nhân</a:t>
            </a:r>
            <a:r>
              <a:rPr lang="en-US" dirty="0"/>
              <a:t> </a:t>
            </a:r>
            <a:r>
              <a:rPr lang="en-US" dirty="0" err="1"/>
              <a:t>bảo</a:t>
            </a:r>
            <a:r>
              <a:rPr lang="en-US" dirty="0"/>
              <a:t> </a:t>
            </a:r>
            <a:r>
              <a:rPr lang="en-US" dirty="0" err="1"/>
              <a:t>mật</a:t>
            </a:r>
            <a:r>
              <a:rPr lang="en-US" dirty="0"/>
              <a:t> (secure kernel)</a:t>
            </a:r>
          </a:p>
          <a:p>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r>
              <a:rPr lang="en-US" dirty="0"/>
              <a:t> (executive)</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DE789013-4C2E-41F2-9AF5-5579FD7360B4}"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477937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Các thành phần hệ thống trong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dirty="0" err="1"/>
              <a:t>Nhân</a:t>
            </a:r>
            <a:endParaRPr lang="en-US" dirty="0"/>
          </a:p>
          <a:p>
            <a:pPr lvl="1"/>
            <a:r>
              <a:rPr lang="en-US" dirty="0" err="1"/>
              <a:t>Chịu</a:t>
            </a:r>
            <a:r>
              <a:rPr lang="en-US" dirty="0"/>
              <a:t> </a:t>
            </a:r>
            <a:r>
              <a:rPr lang="en-US" dirty="0" err="1"/>
              <a:t>trách</a:t>
            </a:r>
            <a:r>
              <a:rPr lang="en-US" dirty="0"/>
              <a:t> </a:t>
            </a:r>
            <a:r>
              <a:rPr lang="en-US" dirty="0" err="1"/>
              <a:t>nhiệm</a:t>
            </a:r>
            <a:r>
              <a:rPr lang="en-US" dirty="0"/>
              <a:t> </a:t>
            </a:r>
            <a:r>
              <a:rPr lang="en-US" dirty="0" err="1"/>
              <a:t>quản</a:t>
            </a:r>
            <a:r>
              <a:rPr lang="en-US" dirty="0"/>
              <a:t> </a:t>
            </a:r>
            <a:r>
              <a:rPr lang="en-US" dirty="0" err="1"/>
              <a:t>lý</a:t>
            </a:r>
            <a:r>
              <a:rPr lang="en-US" dirty="0"/>
              <a:t>: </a:t>
            </a:r>
            <a:r>
              <a:rPr lang="en-US" dirty="0" err="1"/>
              <a:t>Định</a:t>
            </a:r>
            <a:r>
              <a:rPr lang="en-US" dirty="0"/>
              <a:t> </a:t>
            </a:r>
            <a:r>
              <a:rPr lang="en-US" dirty="0" err="1"/>
              <a:t>thời</a:t>
            </a:r>
            <a:r>
              <a:rPr lang="en-US" dirty="0"/>
              <a:t> </a:t>
            </a:r>
            <a:r>
              <a:rPr lang="en-US" dirty="0" err="1"/>
              <a:t>tiểu</a:t>
            </a:r>
            <a:r>
              <a:rPr lang="en-US" dirty="0"/>
              <a:t> </a:t>
            </a:r>
            <a:r>
              <a:rPr lang="en-US" dirty="0" err="1"/>
              <a:t>trình</a:t>
            </a:r>
            <a:r>
              <a:rPr lang="en-US" dirty="0"/>
              <a:t>, </a:t>
            </a:r>
            <a:r>
              <a:rPr lang="en-US" dirty="0" err="1"/>
              <a:t>chuyển</a:t>
            </a:r>
            <a:r>
              <a:rPr lang="en-US" dirty="0"/>
              <a:t> </a:t>
            </a:r>
            <a:r>
              <a:rPr lang="en-US" dirty="0" err="1"/>
              <a:t>ngữ</a:t>
            </a:r>
            <a:r>
              <a:rPr lang="en-US" dirty="0"/>
              <a:t> </a:t>
            </a:r>
            <a:r>
              <a:rPr lang="en-US" dirty="0" err="1"/>
              <a:t>cảnh</a:t>
            </a:r>
            <a:r>
              <a:rPr lang="en-US" dirty="0"/>
              <a:t>, </a:t>
            </a:r>
            <a:r>
              <a:rPr lang="en-US" dirty="0" err="1"/>
              <a:t>đồng</a:t>
            </a:r>
            <a:r>
              <a:rPr lang="en-US" dirty="0"/>
              <a:t> </a:t>
            </a:r>
            <a:r>
              <a:rPr lang="en-US" dirty="0" err="1"/>
              <a:t>bộ</a:t>
            </a:r>
            <a:r>
              <a:rPr lang="en-US" dirty="0"/>
              <a:t> </a:t>
            </a:r>
            <a:r>
              <a:rPr lang="en-US" dirty="0" err="1"/>
              <a:t>tiểu</a:t>
            </a:r>
            <a:r>
              <a:rPr lang="en-US" dirty="0"/>
              <a:t> </a:t>
            </a:r>
            <a:r>
              <a:rPr lang="en-US" dirty="0" err="1"/>
              <a:t>trình</a:t>
            </a:r>
            <a:r>
              <a:rPr lang="en-US" dirty="0"/>
              <a:t>, </a:t>
            </a:r>
            <a:r>
              <a:rPr lang="en-US" dirty="0" err="1"/>
              <a:t>xử</a:t>
            </a:r>
            <a:r>
              <a:rPr lang="en-US" dirty="0"/>
              <a:t> </a:t>
            </a:r>
            <a:r>
              <a:rPr lang="en-US" dirty="0" err="1"/>
              <a:t>lý</a:t>
            </a:r>
            <a:r>
              <a:rPr lang="en-US" dirty="0"/>
              <a:t> </a:t>
            </a:r>
            <a:r>
              <a:rPr lang="en-US" dirty="0" err="1"/>
              <a:t>ngắt</a:t>
            </a:r>
            <a:r>
              <a:rPr lang="en-US" dirty="0"/>
              <a:t> </a:t>
            </a:r>
            <a:r>
              <a:rPr lang="en-US" dirty="0" err="1"/>
              <a:t>và</a:t>
            </a:r>
            <a:r>
              <a:rPr lang="en-US" dirty="0"/>
              <a:t> </a:t>
            </a:r>
            <a:r>
              <a:rPr lang="en-US" dirty="0" err="1"/>
              <a:t>ngoại</a:t>
            </a:r>
            <a:r>
              <a:rPr lang="en-US" dirty="0"/>
              <a:t> </a:t>
            </a:r>
            <a:r>
              <a:rPr lang="en-US" dirty="0" err="1"/>
              <a:t>lệ</a:t>
            </a:r>
            <a:r>
              <a:rPr lang="en-US" dirty="0"/>
              <a:t>, </a:t>
            </a:r>
            <a:r>
              <a:rPr lang="en-US" dirty="0" err="1"/>
              <a:t>chuyển</a:t>
            </a:r>
            <a:r>
              <a:rPr lang="en-US" dirty="0"/>
              <a:t> </a:t>
            </a:r>
            <a:r>
              <a:rPr lang="en-US" dirty="0" err="1"/>
              <a:t>đổi</a:t>
            </a:r>
            <a:r>
              <a:rPr lang="en-US" dirty="0"/>
              <a:t> </a:t>
            </a:r>
            <a:r>
              <a:rPr lang="en-US" dirty="0" err="1"/>
              <a:t>giữa</a:t>
            </a:r>
            <a:r>
              <a:rPr lang="en-US" dirty="0"/>
              <a:t> user mode </a:t>
            </a:r>
            <a:r>
              <a:rPr lang="en-US" dirty="0" err="1"/>
              <a:t>và</a:t>
            </a:r>
            <a:r>
              <a:rPr lang="en-US" dirty="0"/>
              <a:t> kernel mode (</a:t>
            </a:r>
            <a:r>
              <a:rPr lang="en-US" dirty="0" err="1"/>
              <a:t>thông</a:t>
            </a:r>
            <a:r>
              <a:rPr lang="en-US" dirty="0"/>
              <a:t> qua </a:t>
            </a:r>
            <a:r>
              <a:rPr lang="en-US" dirty="0" err="1"/>
              <a:t>các</a:t>
            </a:r>
            <a:r>
              <a:rPr lang="en-US" dirty="0"/>
              <a:t> system call).</a:t>
            </a:r>
          </a:p>
          <a:p>
            <a:pPr lvl="1"/>
            <a:r>
              <a:rPr lang="en-US" dirty="0" err="1"/>
              <a:t>Phần</a:t>
            </a:r>
            <a:r>
              <a:rPr lang="en-US" dirty="0"/>
              <a:t> </a:t>
            </a:r>
            <a:r>
              <a:rPr lang="en-US" dirty="0" err="1"/>
              <a:t>lớn</a:t>
            </a:r>
            <a:r>
              <a:rPr lang="en-US" dirty="0"/>
              <a:t> đ</a:t>
            </a:r>
            <a:r>
              <a:rPr lang="vi-VN" dirty="0"/>
              <a:t>ư</a:t>
            </a:r>
            <a:r>
              <a:rPr lang="en-US" dirty="0" err="1"/>
              <a:t>ợc</a:t>
            </a:r>
            <a:r>
              <a:rPr lang="en-US" dirty="0"/>
              <a:t> </a:t>
            </a:r>
            <a:r>
              <a:rPr lang="en-US" dirty="0" err="1"/>
              <a:t>cài</a:t>
            </a:r>
            <a:r>
              <a:rPr lang="en-US" dirty="0"/>
              <a:t> </a:t>
            </a:r>
            <a:r>
              <a:rPr lang="en-US" dirty="0" err="1"/>
              <a:t>đặt</a:t>
            </a:r>
            <a:r>
              <a:rPr lang="en-US" dirty="0"/>
              <a:t> </a:t>
            </a:r>
            <a:r>
              <a:rPr lang="en-US" dirty="0" err="1"/>
              <a:t>bằng</a:t>
            </a:r>
            <a:r>
              <a:rPr lang="en-US" dirty="0"/>
              <a:t> C, </a:t>
            </a:r>
            <a:r>
              <a:rPr lang="en-US" dirty="0" err="1"/>
              <a:t>một</a:t>
            </a:r>
            <a:r>
              <a:rPr lang="en-US" dirty="0"/>
              <a:t> </a:t>
            </a:r>
            <a:r>
              <a:rPr lang="en-US" dirty="0" err="1"/>
              <a:t>số</a:t>
            </a:r>
            <a:r>
              <a:rPr lang="en-US" dirty="0"/>
              <a:t> </a:t>
            </a:r>
            <a:r>
              <a:rPr lang="en-US" dirty="0" err="1"/>
              <a:t>ít</a:t>
            </a:r>
            <a:r>
              <a:rPr lang="en-US" dirty="0"/>
              <a:t> </a:t>
            </a:r>
            <a:r>
              <a:rPr lang="en-US" dirty="0" err="1"/>
              <a:t>sử</a:t>
            </a:r>
            <a:r>
              <a:rPr lang="en-US" dirty="0"/>
              <a:t> </a:t>
            </a:r>
            <a:r>
              <a:rPr lang="en-US" dirty="0" err="1"/>
              <a:t>dụng</a:t>
            </a:r>
            <a:r>
              <a:rPr lang="en-US" dirty="0"/>
              <a:t> </a:t>
            </a:r>
            <a:r>
              <a:rPr lang="en-US" dirty="0" err="1"/>
              <a:t>hợp</a:t>
            </a:r>
            <a:r>
              <a:rPr lang="en-US" dirty="0"/>
              <a:t> </a:t>
            </a:r>
            <a:r>
              <a:rPr lang="en-US" dirty="0" err="1"/>
              <a:t>ngữ</a:t>
            </a:r>
            <a:r>
              <a:rPr lang="en-US" dirty="0"/>
              <a:t>.</a:t>
            </a:r>
          </a:p>
          <a:p>
            <a:r>
              <a:rPr lang="en-US" dirty="0"/>
              <a:t>Hyper-V Hypervisor: Cung </a:t>
            </a:r>
            <a:r>
              <a:rPr lang="en-US" dirty="0" err="1"/>
              <a:t>cấp</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ảo</a:t>
            </a:r>
            <a:r>
              <a:rPr lang="en-US" dirty="0"/>
              <a:t> </a:t>
            </a:r>
            <a:r>
              <a:rPr lang="en-US" dirty="0" err="1"/>
              <a:t>hóa</a:t>
            </a:r>
            <a:endParaRPr lang="en-US" dirty="0"/>
          </a:p>
          <a:p>
            <a:r>
              <a:rPr lang="en-US" dirty="0"/>
              <a:t>HAL: </a:t>
            </a:r>
          </a:p>
          <a:p>
            <a:pPr lvl="1"/>
            <a:r>
              <a:rPr lang="en-US" dirty="0"/>
              <a:t>Che </a:t>
            </a:r>
            <a:r>
              <a:rPr lang="en-US" dirty="0" err="1"/>
              <a:t>dấu</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về</a:t>
            </a:r>
            <a:r>
              <a:rPr lang="en-US" dirty="0"/>
              <a:t> </a:t>
            </a:r>
            <a:r>
              <a:rPr lang="en-US" dirty="0" err="1"/>
              <a:t>phần</a:t>
            </a:r>
            <a:r>
              <a:rPr lang="en-US" dirty="0"/>
              <a:t> </a:t>
            </a:r>
            <a:r>
              <a:rPr lang="en-US" dirty="0" err="1"/>
              <a:t>cứng</a:t>
            </a:r>
            <a:r>
              <a:rPr lang="en-US" dirty="0"/>
              <a:t>.</a:t>
            </a:r>
          </a:p>
          <a:p>
            <a:pPr lvl="1"/>
            <a:r>
              <a:rPr lang="en-US" dirty="0"/>
              <a:t>Cung </a:t>
            </a:r>
            <a:r>
              <a:rPr lang="en-US" dirty="0" err="1"/>
              <a:t>cấp</a:t>
            </a:r>
            <a:r>
              <a:rPr lang="en-US" dirty="0"/>
              <a:t> </a:t>
            </a:r>
            <a:r>
              <a:rPr lang="en-US" dirty="0" err="1"/>
              <a:t>giao</a:t>
            </a:r>
            <a:r>
              <a:rPr lang="en-US" dirty="0"/>
              <a:t> </a:t>
            </a:r>
            <a:r>
              <a:rPr lang="en-US" dirty="0" err="1"/>
              <a:t>diện</a:t>
            </a:r>
            <a:r>
              <a:rPr lang="en-US" dirty="0"/>
              <a:t> </a:t>
            </a:r>
            <a:r>
              <a:rPr lang="en-US" dirty="0" err="1"/>
              <a:t>phần</a:t>
            </a:r>
            <a:r>
              <a:rPr lang="en-US" dirty="0"/>
              <a:t> </a:t>
            </a:r>
            <a:r>
              <a:rPr lang="en-US" dirty="0" err="1"/>
              <a:t>cứng</a:t>
            </a:r>
            <a:r>
              <a:rPr lang="en-US" dirty="0"/>
              <a:t> </a:t>
            </a:r>
            <a:r>
              <a:rPr lang="en-US" dirty="0" err="1"/>
              <a:t>ảo</a:t>
            </a:r>
            <a:r>
              <a:rPr lang="en-US" dirty="0"/>
              <a:t> </a:t>
            </a:r>
            <a:r>
              <a:rPr lang="en-US" dirty="0" err="1"/>
              <a:t>để</a:t>
            </a:r>
            <a:r>
              <a:rPr lang="en-US" dirty="0"/>
              <a:t> </a:t>
            </a:r>
            <a:r>
              <a:rPr lang="en-US" dirty="0" err="1"/>
              <a:t>phục</a:t>
            </a:r>
            <a:r>
              <a:rPr lang="en-US" dirty="0"/>
              <a:t> </a:t>
            </a:r>
            <a:r>
              <a:rPr lang="en-US" dirty="0" err="1"/>
              <a:t>vụ</a:t>
            </a:r>
            <a:r>
              <a:rPr lang="en-US" dirty="0"/>
              <a:t> </a:t>
            </a:r>
            <a:r>
              <a:rPr lang="en-US" dirty="0" err="1"/>
              <a:t>cho</a:t>
            </a:r>
            <a:r>
              <a:rPr lang="en-US" dirty="0"/>
              <a:t> </a:t>
            </a:r>
            <a:r>
              <a:rPr lang="en-US" dirty="0" err="1"/>
              <a:t>bộ</a:t>
            </a:r>
            <a:r>
              <a:rPr lang="en-US" dirty="0"/>
              <a:t> </a:t>
            </a:r>
            <a:r>
              <a:rPr lang="en-US" dirty="0" err="1"/>
              <a:t>định</a:t>
            </a:r>
            <a:r>
              <a:rPr lang="en-US" dirty="0"/>
              <a:t> </a:t>
            </a:r>
            <a:r>
              <a:rPr lang="en-US" dirty="0" err="1"/>
              <a:t>thời</a:t>
            </a:r>
            <a:r>
              <a:rPr lang="en-US" dirty="0"/>
              <a:t> </a:t>
            </a:r>
            <a:r>
              <a:rPr lang="en-US" dirty="0" err="1"/>
              <a:t>trong</a:t>
            </a:r>
            <a:r>
              <a:rPr lang="en-US" dirty="0"/>
              <a:t> </a:t>
            </a:r>
            <a:r>
              <a:rPr lang="en-US" dirty="0" err="1"/>
              <a:t>nhân</a:t>
            </a:r>
            <a:r>
              <a:rPr lang="en-US" dirty="0"/>
              <a:t>, </a:t>
            </a:r>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r>
              <a:rPr lang="en-US" dirty="0"/>
              <a:t> </a:t>
            </a:r>
            <a:r>
              <a:rPr lang="en-US" dirty="0" err="1"/>
              <a:t>và</a:t>
            </a:r>
            <a:r>
              <a:rPr lang="en-US" dirty="0"/>
              <a:t> </a:t>
            </a:r>
            <a:r>
              <a:rPr lang="en-US" dirty="0" err="1"/>
              <a:t>trình</a:t>
            </a:r>
            <a:r>
              <a:rPr lang="en-US" dirty="0"/>
              <a:t> </a:t>
            </a: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a:t>
            </a:r>
          </a:p>
          <a:p>
            <a:endParaRPr lang="en-US" dirty="0"/>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E1B57546-E61C-4ACE-8000-258EDF211A94}"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207270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95A4-4550-41BA-B7D4-DD40ED5EE306}"/>
              </a:ext>
            </a:extLst>
          </p:cNvPr>
          <p:cNvSpPr>
            <a:spLocks noGrp="1"/>
          </p:cNvSpPr>
          <p:nvPr>
            <p:ph type="title"/>
          </p:nvPr>
        </p:nvSpPr>
        <p:spPr/>
        <p:txBody>
          <a:bodyPr/>
          <a:lstStyle/>
          <a:p>
            <a:r>
              <a:rPr lang="en-US"/>
              <a:t>Các thành phần hệ thống trong Windows 10</a:t>
            </a:r>
          </a:p>
        </p:txBody>
      </p:sp>
      <p:sp>
        <p:nvSpPr>
          <p:cNvPr id="3" name="Content Placeholder 2">
            <a:extLst>
              <a:ext uri="{FF2B5EF4-FFF2-40B4-BE49-F238E27FC236}">
                <a16:creationId xmlns:a16="http://schemas.microsoft.com/office/drawing/2014/main" id="{3927BD90-43E7-410E-AEFF-1909F102A459}"/>
              </a:ext>
            </a:extLst>
          </p:cNvPr>
          <p:cNvSpPr>
            <a:spLocks noGrp="1"/>
          </p:cNvSpPr>
          <p:nvPr>
            <p:ph idx="1"/>
          </p:nvPr>
        </p:nvSpPr>
        <p:spPr/>
        <p:txBody>
          <a:bodyPr/>
          <a:lstStyle/>
          <a:p>
            <a:r>
              <a:rPr lang="en-US" dirty="0" err="1"/>
              <a:t>Nhân</a:t>
            </a:r>
            <a:r>
              <a:rPr lang="en-US" dirty="0"/>
              <a:t> </a:t>
            </a:r>
            <a:r>
              <a:rPr lang="en-US" dirty="0" err="1"/>
              <a:t>bảo</a:t>
            </a:r>
            <a:r>
              <a:rPr lang="en-US" dirty="0"/>
              <a:t> </a:t>
            </a:r>
            <a:r>
              <a:rPr lang="en-US" dirty="0" err="1"/>
              <a:t>mật</a:t>
            </a:r>
            <a:r>
              <a:rPr lang="en-US" dirty="0"/>
              <a:t> (secure kernel): </a:t>
            </a:r>
          </a:p>
          <a:p>
            <a:pPr lvl="1"/>
            <a:r>
              <a:rPr lang="en-US" dirty="0" err="1"/>
              <a:t>Hoạt</a:t>
            </a:r>
            <a:r>
              <a:rPr lang="en-US" dirty="0"/>
              <a:t> </a:t>
            </a:r>
            <a:r>
              <a:rPr lang="en-US" dirty="0" err="1"/>
              <a:t>động</a:t>
            </a:r>
            <a:r>
              <a:rPr lang="en-US" dirty="0"/>
              <a:t> </a:t>
            </a:r>
            <a:r>
              <a:rPr lang="en-US" dirty="0" err="1"/>
              <a:t>như</a:t>
            </a:r>
            <a:r>
              <a:rPr lang="en-US" dirty="0"/>
              <a:t> </a:t>
            </a:r>
            <a:r>
              <a:rPr lang="en-US" dirty="0" err="1"/>
              <a:t>môi</a:t>
            </a:r>
            <a:r>
              <a:rPr lang="en-US" dirty="0"/>
              <a:t> </a:t>
            </a:r>
            <a:r>
              <a:rPr lang="en-US" dirty="0" err="1"/>
              <a:t>trường</a:t>
            </a:r>
            <a:r>
              <a:rPr lang="en-US" dirty="0"/>
              <a:t> kernel mode </a:t>
            </a:r>
            <a:r>
              <a:rPr lang="en-US" dirty="0" err="1"/>
              <a:t>cho</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Trustlet</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cài</a:t>
            </a:r>
            <a:r>
              <a:rPr lang="en-US" dirty="0"/>
              <a:t> </a:t>
            </a:r>
            <a:r>
              <a:rPr lang="en-US" dirty="0" err="1"/>
              <a:t>đặt</a:t>
            </a:r>
            <a:r>
              <a:rPr lang="en-US" dirty="0"/>
              <a:t> </a:t>
            </a:r>
            <a:r>
              <a:rPr lang="en-US" dirty="0" err="1"/>
              <a:t>theo</a:t>
            </a:r>
            <a:r>
              <a:rPr lang="en-US" dirty="0"/>
              <a:t> </a:t>
            </a:r>
            <a:r>
              <a:rPr lang="en-US" dirty="0" err="1"/>
              <a:t>mô</a:t>
            </a:r>
            <a:r>
              <a:rPr lang="en-US" dirty="0"/>
              <a:t> </a:t>
            </a:r>
            <a:r>
              <a:rPr lang="en-US" dirty="0" err="1"/>
              <a:t>hình</a:t>
            </a:r>
            <a:r>
              <a:rPr lang="en-US" dirty="0"/>
              <a:t> </a:t>
            </a:r>
            <a:r>
              <a:rPr lang="en-US" dirty="0" err="1"/>
              <a:t>bảo</a:t>
            </a:r>
            <a:r>
              <a:rPr lang="en-US" dirty="0"/>
              <a:t> </a:t>
            </a:r>
            <a:r>
              <a:rPr lang="en-US" dirty="0" err="1"/>
              <a:t>mật</a:t>
            </a:r>
            <a:r>
              <a:rPr lang="en-US" dirty="0"/>
              <a:t> Windows)</a:t>
            </a:r>
          </a:p>
          <a:p>
            <a:pPr lvl="1"/>
            <a:r>
              <a:rPr lang="en-US" dirty="0" err="1"/>
              <a:t>Hỗ</a:t>
            </a:r>
            <a:r>
              <a:rPr lang="en-US" dirty="0"/>
              <a:t> </a:t>
            </a:r>
            <a:r>
              <a:rPr lang="en-US" dirty="0" err="1"/>
              <a:t>trợ</a:t>
            </a:r>
            <a:r>
              <a:rPr lang="en-US" dirty="0"/>
              <a:t> </a:t>
            </a:r>
            <a:r>
              <a:rPr lang="en-US" dirty="0" err="1"/>
              <a:t>truy</a:t>
            </a:r>
            <a:r>
              <a:rPr lang="en-US" dirty="0"/>
              <a:t> </a:t>
            </a:r>
            <a:r>
              <a:rPr lang="en-US" dirty="0" err="1"/>
              <a:t>xuất</a:t>
            </a:r>
            <a:r>
              <a:rPr lang="en-US" dirty="0"/>
              <a:t> </a:t>
            </a:r>
            <a:r>
              <a:rPr lang="en-US" dirty="0" err="1"/>
              <a:t>đến</a:t>
            </a:r>
            <a:r>
              <a:rPr lang="en-US" dirty="0"/>
              <a:t> </a:t>
            </a:r>
            <a:r>
              <a:rPr lang="en-US" dirty="0" err="1"/>
              <a:t>các</a:t>
            </a:r>
            <a:r>
              <a:rPr lang="en-US" dirty="0"/>
              <a:t> </a:t>
            </a:r>
            <a:r>
              <a:rPr lang="en-US" dirty="0" err="1"/>
              <a:t>khóa</a:t>
            </a:r>
            <a:r>
              <a:rPr lang="en-US" dirty="0"/>
              <a:t> </a:t>
            </a:r>
            <a:r>
              <a:rPr lang="en-US" dirty="0" err="1"/>
              <a:t>bí</a:t>
            </a:r>
            <a:r>
              <a:rPr lang="en-US" dirty="0"/>
              <a:t> </a:t>
            </a:r>
            <a:r>
              <a:rPr lang="en-US" dirty="0" err="1"/>
              <a:t>mật</a:t>
            </a:r>
            <a:r>
              <a:rPr lang="en-US" dirty="0"/>
              <a:t> </a:t>
            </a:r>
            <a:r>
              <a:rPr lang="en-US" dirty="0" err="1"/>
              <a:t>phần</a:t>
            </a:r>
            <a:r>
              <a:rPr lang="en-US" dirty="0"/>
              <a:t> </a:t>
            </a:r>
            <a:r>
              <a:rPr lang="en-US" dirty="0" err="1"/>
              <a:t>cứng</a:t>
            </a:r>
            <a:r>
              <a:rPr lang="en-US" dirty="0"/>
              <a:t>, trusted platform module (TPM), … </a:t>
            </a:r>
          </a:p>
          <a:p>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r>
              <a:rPr lang="en-US" dirty="0"/>
              <a:t>: </a:t>
            </a:r>
          </a:p>
          <a:p>
            <a:pPr lvl="1"/>
            <a:r>
              <a:rPr lang="en-US" dirty="0" err="1"/>
              <a:t>Tập</a:t>
            </a:r>
            <a:r>
              <a:rPr lang="en-US" dirty="0"/>
              <a:t> </a:t>
            </a:r>
            <a:r>
              <a:rPr lang="en-US" dirty="0" err="1"/>
              <a:t>hợp</a:t>
            </a:r>
            <a:r>
              <a:rPr lang="en-US" dirty="0"/>
              <a:t> </a:t>
            </a:r>
            <a:r>
              <a:rPr lang="en-US" dirty="0" err="1"/>
              <a:t>các</a:t>
            </a:r>
            <a:r>
              <a:rPr lang="en-US" dirty="0"/>
              <a:t> </a:t>
            </a:r>
            <a:r>
              <a:rPr lang="en-US" dirty="0" err="1"/>
              <a:t>dịch</a:t>
            </a:r>
            <a:r>
              <a:rPr lang="en-US" dirty="0"/>
              <a:t> </a:t>
            </a:r>
            <a:r>
              <a:rPr lang="en-US" dirty="0" err="1"/>
              <a:t>vụ</a:t>
            </a:r>
            <a:r>
              <a:rPr lang="en-US" dirty="0"/>
              <a:t> </a:t>
            </a:r>
            <a:r>
              <a:rPr lang="en-US" dirty="0" err="1"/>
              <a:t>mà</a:t>
            </a:r>
            <a:r>
              <a:rPr lang="en-US" dirty="0"/>
              <a:t> </a:t>
            </a:r>
            <a:r>
              <a:rPr lang="en-US" dirty="0" err="1"/>
              <a:t>các</a:t>
            </a:r>
            <a:r>
              <a:rPr lang="en-US" dirty="0"/>
              <a:t> </a:t>
            </a:r>
            <a:r>
              <a:rPr lang="en-US" dirty="0" err="1"/>
              <a:t>hệ</a:t>
            </a:r>
            <a:r>
              <a:rPr lang="en-US" dirty="0"/>
              <a:t> </a:t>
            </a:r>
            <a:r>
              <a:rPr lang="en-US" dirty="0" err="1"/>
              <a:t>thống</a:t>
            </a:r>
            <a:r>
              <a:rPr lang="en-US" dirty="0"/>
              <a:t> con </a:t>
            </a:r>
            <a:r>
              <a:rPr lang="en-US" dirty="0" err="1"/>
              <a:t>môi</a:t>
            </a:r>
            <a:r>
              <a:rPr lang="en-US" dirty="0"/>
              <a:t> tr</a:t>
            </a:r>
            <a:r>
              <a:rPr lang="vi-VN" dirty="0"/>
              <a:t>ư</a:t>
            </a:r>
            <a:r>
              <a:rPr lang="en-US" dirty="0" err="1"/>
              <a:t>ờng</a:t>
            </a:r>
            <a:r>
              <a:rPr lang="en-US" dirty="0"/>
              <a:t> </a:t>
            </a:r>
            <a:r>
              <a:rPr lang="en-US" dirty="0" err="1"/>
              <a:t>sẽ</a:t>
            </a:r>
            <a:r>
              <a:rPr lang="en-US" dirty="0"/>
              <a:t> </a:t>
            </a:r>
            <a:r>
              <a:rPr lang="en-US" dirty="0" err="1"/>
              <a:t>sử</a:t>
            </a:r>
            <a:r>
              <a:rPr lang="en-US" dirty="0"/>
              <a:t> </a:t>
            </a:r>
            <a:r>
              <a:rPr lang="en-US" dirty="0" err="1"/>
              <a:t>dụng</a:t>
            </a:r>
            <a:r>
              <a:rPr lang="en-US" dirty="0"/>
              <a:t>: </a:t>
            </a:r>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quản</a:t>
            </a:r>
            <a:r>
              <a:rPr lang="en-US" dirty="0"/>
              <a:t> </a:t>
            </a:r>
            <a:r>
              <a:rPr lang="en-US" dirty="0" err="1"/>
              <a:t>lý</a:t>
            </a:r>
            <a:r>
              <a:rPr lang="en-US" dirty="0"/>
              <a:t> </a:t>
            </a:r>
            <a:r>
              <a:rPr lang="en-US" dirty="0" err="1"/>
              <a:t>tiến</a:t>
            </a:r>
            <a:r>
              <a:rPr lang="en-US" dirty="0"/>
              <a:t> </a:t>
            </a:r>
            <a:r>
              <a:rPr lang="en-US" dirty="0" err="1"/>
              <a:t>trình</a:t>
            </a:r>
            <a:r>
              <a:rPr lang="en-US" dirty="0"/>
              <a:t>, </a:t>
            </a:r>
            <a:r>
              <a:rPr lang="en-US" dirty="0" err="1"/>
              <a:t>quản</a:t>
            </a:r>
            <a:r>
              <a:rPr lang="en-US" dirty="0"/>
              <a:t> </a:t>
            </a:r>
            <a:r>
              <a:rPr lang="en-US" dirty="0" err="1"/>
              <a:t>lý</a:t>
            </a:r>
            <a:r>
              <a:rPr lang="en-US" dirty="0"/>
              <a:t> I/O, </a:t>
            </a:r>
            <a:r>
              <a:rPr lang="en-US" dirty="0" err="1"/>
              <a:t>quản</a:t>
            </a:r>
            <a:r>
              <a:rPr lang="en-US" dirty="0"/>
              <a:t> </a:t>
            </a:r>
            <a:r>
              <a:rPr lang="en-US" dirty="0" err="1"/>
              <a:t>lý</a:t>
            </a:r>
            <a:r>
              <a:rPr lang="en-US" dirty="0"/>
              <a:t> </a:t>
            </a:r>
            <a:r>
              <a:rPr lang="en-US" dirty="0" err="1"/>
              <a:t>năng</a:t>
            </a:r>
            <a:r>
              <a:rPr lang="en-US" dirty="0"/>
              <a:t> l</a:t>
            </a:r>
            <a:r>
              <a:rPr lang="vi-VN" dirty="0"/>
              <a:t>ư</a:t>
            </a:r>
            <a:r>
              <a:rPr lang="en-US" dirty="0" err="1"/>
              <a:t>ợng</a:t>
            </a:r>
            <a:r>
              <a:rPr lang="en-US" dirty="0"/>
              <a:t>, c</a:t>
            </a:r>
            <a:r>
              <a:rPr lang="vi-VN" dirty="0"/>
              <a:t>ơ</a:t>
            </a:r>
            <a:r>
              <a:rPr lang="en-US" dirty="0"/>
              <a:t> </a:t>
            </a:r>
            <a:r>
              <a:rPr lang="en-US" dirty="0" err="1"/>
              <a:t>chế</a:t>
            </a:r>
            <a:r>
              <a:rPr lang="en-US" dirty="0"/>
              <a:t> plug-and-play, registry, local procedure call facility, …</a:t>
            </a:r>
          </a:p>
          <a:p>
            <a:pPr lvl="1"/>
            <a:r>
              <a:rPr lang="en-US" dirty="0"/>
              <a:t>Đ</a:t>
            </a:r>
            <a:r>
              <a:rPr lang="vi-VN" dirty="0"/>
              <a:t>ư</a:t>
            </a:r>
            <a:r>
              <a:rPr lang="en-US" dirty="0" err="1"/>
              <a:t>ợc</a:t>
            </a:r>
            <a:r>
              <a:rPr lang="en-US" dirty="0"/>
              <a:t> </a:t>
            </a:r>
            <a:r>
              <a:rPr lang="en-US" dirty="0" err="1"/>
              <a:t>tổ</a:t>
            </a:r>
            <a:r>
              <a:rPr lang="en-US" dirty="0"/>
              <a:t> </a:t>
            </a:r>
            <a:r>
              <a:rPr lang="en-US" dirty="0" err="1"/>
              <a:t>chức</a:t>
            </a:r>
            <a:r>
              <a:rPr lang="en-US" dirty="0"/>
              <a:t> </a:t>
            </a:r>
            <a:r>
              <a:rPr lang="en-US" dirty="0" err="1"/>
              <a:t>theo</a:t>
            </a:r>
            <a:r>
              <a:rPr lang="en-US" dirty="0"/>
              <a:t> </a:t>
            </a:r>
            <a:r>
              <a:rPr lang="en-US" dirty="0" err="1"/>
              <a:t>nguyên</a:t>
            </a:r>
            <a:r>
              <a:rPr lang="en-US" dirty="0"/>
              <a:t> </a:t>
            </a:r>
            <a:r>
              <a:rPr lang="en-US" dirty="0" err="1"/>
              <a:t>tắc</a:t>
            </a:r>
            <a:r>
              <a:rPr lang="en-US" dirty="0"/>
              <a:t> </a:t>
            </a:r>
            <a:r>
              <a:rPr lang="en-US" dirty="0" err="1"/>
              <a:t>thiết</a:t>
            </a:r>
            <a:r>
              <a:rPr lang="en-US" dirty="0"/>
              <a:t> </a:t>
            </a:r>
            <a:r>
              <a:rPr lang="en-US" dirty="0" err="1"/>
              <a:t>kế</a:t>
            </a:r>
            <a:r>
              <a:rPr lang="en-US" dirty="0"/>
              <a:t> h</a:t>
            </a:r>
            <a:r>
              <a:rPr lang="vi-VN" dirty="0"/>
              <a:t>ư</a:t>
            </a:r>
            <a:r>
              <a:rPr lang="en-US" dirty="0" err="1"/>
              <a:t>ớng</a:t>
            </a:r>
            <a:r>
              <a:rPr lang="en-US" dirty="0"/>
              <a:t> </a:t>
            </a:r>
            <a:r>
              <a:rPr lang="en-US" dirty="0" err="1"/>
              <a:t>đối</a:t>
            </a:r>
            <a:r>
              <a:rPr lang="en-US" dirty="0"/>
              <a:t> t</a:t>
            </a:r>
            <a:r>
              <a:rPr lang="vi-VN" dirty="0"/>
              <a:t>ư</a:t>
            </a:r>
            <a:r>
              <a:rPr lang="en-US" dirty="0" err="1"/>
              <a:t>ợng</a:t>
            </a:r>
            <a:r>
              <a:rPr lang="en-US" dirty="0"/>
              <a:t> </a:t>
            </a:r>
          </a:p>
        </p:txBody>
      </p:sp>
      <p:sp>
        <p:nvSpPr>
          <p:cNvPr id="4" name="Date Placeholder 3">
            <a:extLst>
              <a:ext uri="{FF2B5EF4-FFF2-40B4-BE49-F238E27FC236}">
                <a16:creationId xmlns:a16="http://schemas.microsoft.com/office/drawing/2014/main" id="{8246F024-2018-4ECF-B61C-4FE980B993D3}"/>
              </a:ext>
            </a:extLst>
          </p:cNvPr>
          <p:cNvSpPr>
            <a:spLocks noGrp="1"/>
          </p:cNvSpPr>
          <p:nvPr>
            <p:ph type="dt" sz="half" idx="10"/>
          </p:nvPr>
        </p:nvSpPr>
        <p:spPr/>
        <p:txBody>
          <a:bodyPr/>
          <a:lstStyle/>
          <a:p>
            <a:fld id="{5E9AF443-9863-4B6C-B994-5DCDE0CC747F}"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667F5B01-734B-4D34-B34E-8E79C7884064}"/>
              </a:ext>
            </a:extLst>
          </p:cNvPr>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6" name="Footer Placeholder 5">
            <a:extLst>
              <a:ext uri="{FF2B5EF4-FFF2-40B4-BE49-F238E27FC236}">
                <a16:creationId xmlns:a16="http://schemas.microsoft.com/office/drawing/2014/main" id="{1BCCBC0F-3135-4AB9-BD73-830C336AAA2C}"/>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250839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5A0D-3B8C-478C-959B-DCB9E7501BC1}"/>
              </a:ext>
            </a:extLst>
          </p:cNvPr>
          <p:cNvSpPr>
            <a:spLocks noGrp="1"/>
          </p:cNvSpPr>
          <p:nvPr>
            <p:ph type="title"/>
          </p:nvPr>
        </p:nvSpPr>
        <p:spPr/>
        <p:txBody>
          <a:bodyPr/>
          <a:lstStyle/>
          <a:p>
            <a:r>
              <a:rPr lang="en-US"/>
              <a:t>Quản lý tiến trình – tiểu trình trong nhân Windows</a:t>
            </a:r>
          </a:p>
        </p:txBody>
      </p:sp>
      <p:sp>
        <p:nvSpPr>
          <p:cNvPr id="3" name="Content Placeholder 2">
            <a:extLst>
              <a:ext uri="{FF2B5EF4-FFF2-40B4-BE49-F238E27FC236}">
                <a16:creationId xmlns:a16="http://schemas.microsoft.com/office/drawing/2014/main" id="{A6CA9742-AF07-4BB2-86EE-4B443956A607}"/>
              </a:ext>
            </a:extLst>
          </p:cNvPr>
          <p:cNvSpPr>
            <a:spLocks noGrp="1"/>
          </p:cNvSpPr>
          <p:nvPr>
            <p:ph idx="1"/>
          </p:nvPr>
        </p:nvSpPr>
        <p:spPr/>
        <p:txBody>
          <a:bodyPr/>
          <a:lstStyle/>
          <a:p>
            <a:r>
              <a:rPr lang="en-US" dirty="0" err="1"/>
              <a:t>Mỗi</a:t>
            </a:r>
            <a:r>
              <a:rPr lang="en-US" dirty="0"/>
              <a:t> </a:t>
            </a:r>
            <a:r>
              <a:rPr lang="en-US" dirty="0" err="1"/>
              <a:t>tiến</a:t>
            </a:r>
            <a:r>
              <a:rPr lang="en-US" dirty="0"/>
              <a:t> </a:t>
            </a:r>
            <a:r>
              <a:rPr lang="en-US" dirty="0" err="1"/>
              <a:t>trình</a:t>
            </a:r>
            <a:r>
              <a:rPr lang="en-US" dirty="0"/>
              <a:t> </a:t>
            </a:r>
            <a:r>
              <a:rPr lang="en-US" dirty="0" err="1"/>
              <a:t>có</a:t>
            </a:r>
            <a:r>
              <a:rPr lang="en-US" dirty="0"/>
              <a:t> </a:t>
            </a:r>
            <a:r>
              <a:rPr lang="en-US" dirty="0" err="1"/>
              <a:t>một</a:t>
            </a:r>
            <a:r>
              <a:rPr lang="en-US" dirty="0"/>
              <a:t> </a:t>
            </a:r>
            <a:r>
              <a:rPr lang="en-US" dirty="0" err="1"/>
              <a:t>không</a:t>
            </a:r>
            <a:r>
              <a:rPr lang="en-US" dirty="0"/>
              <a:t> </a:t>
            </a:r>
            <a:r>
              <a:rPr lang="en-US" dirty="0" err="1"/>
              <a:t>gian</a:t>
            </a:r>
            <a:r>
              <a:rPr lang="en-US" dirty="0"/>
              <a:t> </a:t>
            </a:r>
            <a:r>
              <a:rPr lang="en-US" dirty="0" err="1"/>
              <a:t>địa</a:t>
            </a:r>
            <a:r>
              <a:rPr lang="en-US" dirty="0"/>
              <a:t> </a:t>
            </a:r>
            <a:r>
              <a:rPr lang="en-US" dirty="0" err="1"/>
              <a:t>chỉ</a:t>
            </a:r>
            <a:r>
              <a:rPr lang="en-US" dirty="0"/>
              <a:t> </a:t>
            </a:r>
            <a:r>
              <a:rPr lang="en-US" dirty="0" err="1"/>
              <a:t>ảo</a:t>
            </a:r>
            <a:r>
              <a:rPr lang="en-US" dirty="0"/>
              <a:t> </a:t>
            </a:r>
            <a:r>
              <a:rPr lang="en-US" dirty="0" err="1"/>
              <a:t>riêng</a:t>
            </a:r>
            <a:r>
              <a:rPr lang="en-US" dirty="0"/>
              <a:t>, </a:t>
            </a:r>
            <a:r>
              <a:rPr lang="en-US" dirty="0" err="1"/>
              <a:t>các</a:t>
            </a:r>
            <a:r>
              <a:rPr lang="en-US" dirty="0"/>
              <a:t> </a:t>
            </a:r>
            <a:r>
              <a:rPr lang="en-US" dirty="0" err="1"/>
              <a:t>thông</a:t>
            </a:r>
            <a:r>
              <a:rPr lang="en-US" dirty="0"/>
              <a:t> tin </a:t>
            </a:r>
            <a:r>
              <a:rPr lang="en-US" dirty="0" err="1"/>
              <a:t>về</a:t>
            </a:r>
            <a:r>
              <a:rPr lang="en-US" dirty="0"/>
              <a:t> </a:t>
            </a:r>
            <a:r>
              <a:rPr lang="en-US" dirty="0" err="1"/>
              <a:t>hoạt</a:t>
            </a:r>
            <a:r>
              <a:rPr lang="en-US" dirty="0"/>
              <a:t> </a:t>
            </a:r>
            <a:r>
              <a:rPr lang="en-US" dirty="0" err="1"/>
              <a:t>động</a:t>
            </a:r>
            <a:r>
              <a:rPr lang="en-US" dirty="0"/>
              <a:t> </a:t>
            </a:r>
            <a:r>
              <a:rPr lang="en-US" dirty="0" err="1"/>
              <a:t>của</a:t>
            </a:r>
            <a:r>
              <a:rPr lang="en-US" dirty="0"/>
              <a:t> </a:t>
            </a:r>
            <a:r>
              <a:rPr lang="en-US" dirty="0" err="1"/>
              <a:t>tiến</a:t>
            </a:r>
            <a:r>
              <a:rPr lang="en-US" dirty="0"/>
              <a:t> </a:t>
            </a:r>
            <a:r>
              <a:rPr lang="en-US" dirty="0" err="1"/>
              <a:t>trình</a:t>
            </a:r>
            <a:r>
              <a:rPr lang="en-US" dirty="0"/>
              <a:t> </a:t>
            </a:r>
            <a:r>
              <a:rPr lang="en-US" dirty="0" err="1"/>
              <a:t>và</a:t>
            </a:r>
            <a:r>
              <a:rPr lang="en-US" dirty="0"/>
              <a:t> </a:t>
            </a:r>
            <a:r>
              <a:rPr lang="en-US" dirty="0" err="1"/>
              <a:t>một</a:t>
            </a:r>
            <a:r>
              <a:rPr lang="en-US" dirty="0"/>
              <a:t> </a:t>
            </a:r>
            <a:r>
              <a:rPr lang="en-US" altLang="en-US" dirty="0"/>
              <a:t>affinity </a:t>
            </a:r>
            <a:r>
              <a:rPr lang="en-US" altLang="en-US" dirty="0" err="1"/>
              <a:t>với</a:t>
            </a:r>
            <a:r>
              <a:rPr lang="en-US" altLang="en-US" dirty="0"/>
              <a:t> </a:t>
            </a:r>
            <a:r>
              <a:rPr lang="en-US" altLang="en-US" dirty="0" err="1"/>
              <a:t>một</a:t>
            </a:r>
            <a:r>
              <a:rPr lang="en-US" altLang="en-US" dirty="0"/>
              <a:t> </a:t>
            </a:r>
            <a:r>
              <a:rPr lang="en-US" altLang="en-US" dirty="0" err="1"/>
              <a:t>hoặc</a:t>
            </a:r>
            <a:r>
              <a:rPr lang="en-US" altLang="en-US" dirty="0"/>
              <a:t> </a:t>
            </a:r>
            <a:r>
              <a:rPr lang="en-US" altLang="en-US" dirty="0" err="1"/>
              <a:t>nhiều</a:t>
            </a:r>
            <a:r>
              <a:rPr lang="en-US" altLang="en-US" dirty="0"/>
              <a:t> </a:t>
            </a:r>
            <a:r>
              <a:rPr lang="en-US" altLang="en-US" dirty="0" err="1"/>
              <a:t>bộ</a:t>
            </a:r>
            <a:r>
              <a:rPr lang="en-US" altLang="en-US" dirty="0"/>
              <a:t> </a:t>
            </a:r>
            <a:r>
              <a:rPr lang="en-US" altLang="en-US" dirty="0" err="1"/>
              <a:t>xử</a:t>
            </a:r>
            <a:r>
              <a:rPr lang="en-US" altLang="en-US" dirty="0"/>
              <a:t> </a:t>
            </a:r>
            <a:r>
              <a:rPr lang="en-US" altLang="en-US" dirty="0" err="1"/>
              <a:t>lý</a:t>
            </a:r>
            <a:r>
              <a:rPr lang="en-US" altLang="en-US" dirty="0"/>
              <a:t>.</a:t>
            </a:r>
          </a:p>
          <a:p>
            <a:r>
              <a:rPr lang="en-US" dirty="0" err="1"/>
              <a:t>Tiểu</a:t>
            </a:r>
            <a:r>
              <a:rPr lang="en-US" dirty="0"/>
              <a:t> </a:t>
            </a:r>
            <a:r>
              <a:rPr lang="en-US" dirty="0" err="1"/>
              <a:t>trình</a:t>
            </a:r>
            <a:r>
              <a:rPr lang="en-US" dirty="0"/>
              <a:t> </a:t>
            </a:r>
            <a:r>
              <a:rPr lang="en-US" dirty="0" err="1"/>
              <a:t>là</a:t>
            </a:r>
            <a:r>
              <a:rPr lang="en-US" dirty="0"/>
              <a:t> </a:t>
            </a:r>
            <a:r>
              <a:rPr lang="en-US" dirty="0" err="1"/>
              <a:t>các</a:t>
            </a:r>
            <a:r>
              <a:rPr lang="en-US" dirty="0"/>
              <a:t> đ</a:t>
            </a:r>
            <a:r>
              <a:rPr lang="vi-VN" dirty="0"/>
              <a:t>ơ</a:t>
            </a:r>
            <a:r>
              <a:rPr lang="en-US" dirty="0"/>
              <a:t>n </a:t>
            </a:r>
            <a:r>
              <a:rPr lang="en-US" dirty="0" err="1"/>
              <a:t>vị</a:t>
            </a:r>
            <a:r>
              <a:rPr lang="en-US" dirty="0"/>
              <a:t> </a:t>
            </a:r>
            <a:r>
              <a:rPr lang="en-US" dirty="0" err="1"/>
              <a:t>thực</a:t>
            </a:r>
            <a:r>
              <a:rPr lang="en-US" dirty="0"/>
              <a:t> </a:t>
            </a:r>
            <a:r>
              <a:rPr lang="en-US" dirty="0" err="1"/>
              <a:t>thi</a:t>
            </a:r>
            <a:r>
              <a:rPr lang="en-US" dirty="0"/>
              <a:t> đ</a:t>
            </a:r>
            <a:r>
              <a:rPr lang="vi-VN" dirty="0"/>
              <a:t>ư</a:t>
            </a:r>
            <a:r>
              <a:rPr lang="en-US" dirty="0" err="1"/>
              <a:t>ợc</a:t>
            </a:r>
            <a:r>
              <a:rPr lang="en-US" dirty="0"/>
              <a:t> </a:t>
            </a:r>
            <a:r>
              <a:rPr lang="en-US" dirty="0" err="1"/>
              <a:t>định</a:t>
            </a:r>
            <a:r>
              <a:rPr lang="en-US" dirty="0"/>
              <a:t> </a:t>
            </a:r>
            <a:r>
              <a:rPr lang="en-US" dirty="0" err="1"/>
              <a:t>thời</a:t>
            </a:r>
            <a:r>
              <a:rPr lang="en-US" dirty="0"/>
              <a:t> </a:t>
            </a:r>
            <a:r>
              <a:rPr lang="en-US" dirty="0" err="1"/>
              <a:t>bởi</a:t>
            </a:r>
            <a:r>
              <a:rPr lang="en-US" dirty="0"/>
              <a:t> </a:t>
            </a:r>
            <a:r>
              <a:rPr lang="en-US" dirty="0" err="1"/>
              <a:t>nhân</a:t>
            </a:r>
            <a:r>
              <a:rPr lang="en-US" dirty="0"/>
              <a:t>.</a:t>
            </a:r>
          </a:p>
          <a:p>
            <a:r>
              <a:rPr lang="en-US" dirty="0" err="1"/>
              <a:t>Mỗi</a:t>
            </a:r>
            <a:r>
              <a:rPr lang="en-US" dirty="0"/>
              <a:t> </a:t>
            </a:r>
            <a:r>
              <a:rPr lang="en-US" dirty="0" err="1"/>
              <a:t>tiểu</a:t>
            </a:r>
            <a:r>
              <a:rPr lang="en-US" dirty="0"/>
              <a:t> </a:t>
            </a:r>
            <a:r>
              <a:rPr lang="en-US" dirty="0" err="1"/>
              <a:t>trình</a:t>
            </a:r>
            <a:r>
              <a:rPr lang="en-US" dirty="0"/>
              <a:t> </a:t>
            </a:r>
            <a:r>
              <a:rPr lang="en-US" dirty="0" err="1"/>
              <a:t>có</a:t>
            </a:r>
            <a:r>
              <a:rPr lang="en-US" dirty="0"/>
              <a:t> </a:t>
            </a:r>
            <a:r>
              <a:rPr lang="en-US" dirty="0" err="1"/>
              <a:t>trạng</a:t>
            </a:r>
            <a:r>
              <a:rPr lang="en-US" dirty="0"/>
              <a:t> </a:t>
            </a:r>
            <a:r>
              <a:rPr lang="en-US" dirty="0" err="1"/>
              <a:t>thái</a:t>
            </a:r>
            <a:r>
              <a:rPr lang="en-US" dirty="0"/>
              <a:t> </a:t>
            </a:r>
            <a:r>
              <a:rPr lang="en-US" dirty="0" err="1"/>
              <a:t>riêng</a:t>
            </a:r>
            <a:r>
              <a:rPr lang="en-US" dirty="0"/>
              <a:t>, bao </a:t>
            </a:r>
            <a:r>
              <a:rPr lang="en-US" dirty="0" err="1"/>
              <a:t>gồm</a:t>
            </a:r>
            <a:r>
              <a:rPr lang="en-US" dirty="0"/>
              <a:t> </a:t>
            </a:r>
            <a:r>
              <a:rPr lang="en-US" dirty="0" err="1"/>
              <a:t>độ</a:t>
            </a:r>
            <a:r>
              <a:rPr lang="en-US" dirty="0"/>
              <a:t> </a:t>
            </a:r>
            <a:r>
              <a:rPr lang="vi-VN" dirty="0"/>
              <a:t>ư</a:t>
            </a:r>
            <a:r>
              <a:rPr lang="en-US" dirty="0"/>
              <a:t>u </a:t>
            </a:r>
            <a:r>
              <a:rPr lang="en-US" dirty="0" err="1"/>
              <a:t>tiên</a:t>
            </a:r>
            <a:r>
              <a:rPr lang="en-US" dirty="0"/>
              <a:t>, </a:t>
            </a:r>
            <a:r>
              <a:rPr lang="en-US" altLang="en-US" dirty="0"/>
              <a:t>processor affinity </a:t>
            </a:r>
            <a:r>
              <a:rPr lang="en-US" altLang="en-US" dirty="0" err="1"/>
              <a:t>và</a:t>
            </a:r>
            <a:r>
              <a:rPr lang="en-US" altLang="en-US" dirty="0"/>
              <a:t> </a:t>
            </a:r>
            <a:r>
              <a:rPr lang="en-US" altLang="en-US" dirty="0" err="1"/>
              <a:t>các</a:t>
            </a:r>
            <a:r>
              <a:rPr lang="en-US" altLang="en-US" dirty="0"/>
              <a:t> </a:t>
            </a:r>
            <a:r>
              <a:rPr lang="en-US" altLang="en-US" dirty="0" err="1"/>
              <a:t>thông</a:t>
            </a:r>
            <a:r>
              <a:rPr lang="en-US" altLang="en-US" dirty="0"/>
              <a:t> tin </a:t>
            </a:r>
            <a:r>
              <a:rPr lang="en-US" altLang="en-US" dirty="0" err="1"/>
              <a:t>dành</a:t>
            </a:r>
            <a:r>
              <a:rPr lang="en-US" altLang="en-US" dirty="0"/>
              <a:t> </a:t>
            </a:r>
            <a:r>
              <a:rPr lang="en-US" altLang="en-US" dirty="0" err="1"/>
              <a:t>cho</a:t>
            </a:r>
            <a:r>
              <a:rPr lang="en-US" altLang="en-US" dirty="0"/>
              <a:t> </a:t>
            </a:r>
            <a:r>
              <a:rPr lang="en-US" altLang="en-US" dirty="0" err="1"/>
              <a:t>việc</a:t>
            </a:r>
            <a:r>
              <a:rPr lang="en-US" altLang="en-US" dirty="0"/>
              <a:t> </a:t>
            </a:r>
            <a:r>
              <a:rPr lang="en-US" altLang="en-US" dirty="0" err="1"/>
              <a:t>kế</a:t>
            </a:r>
            <a:r>
              <a:rPr lang="en-US" altLang="en-US" dirty="0"/>
              <a:t> </a:t>
            </a:r>
            <a:r>
              <a:rPr lang="en-US" altLang="en-US" dirty="0" err="1"/>
              <a:t>toán</a:t>
            </a:r>
            <a:r>
              <a:rPr lang="en-US" altLang="en-US" dirty="0"/>
              <a:t>.</a:t>
            </a:r>
          </a:p>
          <a:p>
            <a:r>
              <a:rPr lang="en-US" altLang="en-US" dirty="0" err="1"/>
              <a:t>Có</a:t>
            </a:r>
            <a:r>
              <a:rPr lang="en-US" altLang="en-US" dirty="0"/>
              <a:t> 8 </a:t>
            </a:r>
            <a:r>
              <a:rPr lang="en-US" altLang="en-US" dirty="0" err="1"/>
              <a:t>trạng</a:t>
            </a:r>
            <a:r>
              <a:rPr lang="en-US" altLang="en-US" dirty="0"/>
              <a:t> </a:t>
            </a:r>
            <a:r>
              <a:rPr lang="en-US" altLang="en-US" dirty="0" err="1"/>
              <a:t>thái</a:t>
            </a:r>
            <a:r>
              <a:rPr lang="en-US" altLang="en-US" dirty="0"/>
              <a:t> </a:t>
            </a:r>
            <a:r>
              <a:rPr lang="en-US" altLang="en-US" dirty="0" err="1"/>
              <a:t>tiểu</a:t>
            </a:r>
            <a:r>
              <a:rPr lang="en-US" altLang="en-US" dirty="0"/>
              <a:t> </a:t>
            </a:r>
            <a:r>
              <a:rPr lang="en-US" altLang="en-US" dirty="0" err="1"/>
              <a:t>trình</a:t>
            </a:r>
            <a:r>
              <a:rPr lang="en-US" altLang="en-US" dirty="0"/>
              <a:t>: </a:t>
            </a:r>
            <a:r>
              <a:rPr lang="en-US" altLang="en-US" i="1" dirty="0"/>
              <a:t>initializing</a:t>
            </a:r>
            <a:r>
              <a:rPr lang="en-US" altLang="en-US" dirty="0"/>
              <a:t>, </a:t>
            </a:r>
            <a:r>
              <a:rPr lang="en-US" altLang="en-US" i="1" dirty="0">
                <a:solidFill>
                  <a:srgbClr val="000000"/>
                </a:solidFill>
              </a:rPr>
              <a:t>ready</a:t>
            </a:r>
            <a:r>
              <a:rPr lang="en-US" altLang="en-US" i="1" dirty="0"/>
              <a:t>, deferred-ready, standby, running, waiting, transition </a:t>
            </a:r>
            <a:r>
              <a:rPr lang="en-US" altLang="en-US" dirty="0" err="1"/>
              <a:t>và</a:t>
            </a:r>
            <a:r>
              <a:rPr lang="en-US" altLang="en-US" dirty="0"/>
              <a:t> </a:t>
            </a:r>
            <a:r>
              <a:rPr lang="en-US" altLang="en-US" i="1" dirty="0"/>
              <a:t>terminated.</a:t>
            </a:r>
          </a:p>
          <a:p>
            <a:r>
              <a:rPr lang="en-US" altLang="en-US" dirty="0" err="1"/>
              <a:t>Mỗi</a:t>
            </a:r>
            <a:r>
              <a:rPr lang="en-US" altLang="en-US" dirty="0"/>
              <a:t> </a:t>
            </a:r>
            <a:r>
              <a:rPr lang="en-US" altLang="en-US" dirty="0" err="1"/>
              <a:t>tiểu</a:t>
            </a:r>
            <a:r>
              <a:rPr lang="en-US" altLang="en-US" dirty="0"/>
              <a:t> </a:t>
            </a:r>
            <a:r>
              <a:rPr lang="en-US" altLang="en-US" dirty="0" err="1"/>
              <a:t>trình</a:t>
            </a:r>
            <a:r>
              <a:rPr lang="en-US" altLang="en-US" dirty="0"/>
              <a:t> </a:t>
            </a:r>
            <a:r>
              <a:rPr lang="en-US" altLang="en-US" dirty="0" err="1"/>
              <a:t>có</a:t>
            </a:r>
            <a:r>
              <a:rPr lang="en-US" altLang="en-US" dirty="0"/>
              <a:t> </a:t>
            </a:r>
            <a:r>
              <a:rPr lang="en-US" altLang="en-US" dirty="0" err="1"/>
              <a:t>hai</a:t>
            </a:r>
            <a:r>
              <a:rPr lang="en-US" altLang="en-US" dirty="0"/>
              <a:t> </a:t>
            </a:r>
            <a:r>
              <a:rPr lang="en-US" altLang="en-US" dirty="0" err="1"/>
              <a:t>chế</a:t>
            </a:r>
            <a:r>
              <a:rPr lang="en-US" altLang="en-US" dirty="0"/>
              <a:t> </a:t>
            </a:r>
            <a:r>
              <a:rPr lang="en-US" altLang="en-US" dirty="0" err="1"/>
              <a:t>độ</a:t>
            </a:r>
            <a:r>
              <a:rPr lang="en-US" altLang="en-US" dirty="0"/>
              <a:t> </a:t>
            </a:r>
            <a:r>
              <a:rPr lang="en-US" altLang="en-US" dirty="0" err="1"/>
              <a:t>thực</a:t>
            </a:r>
            <a:r>
              <a:rPr lang="en-US" altLang="en-US" dirty="0"/>
              <a:t> </a:t>
            </a:r>
            <a:r>
              <a:rPr lang="en-US" altLang="en-US" dirty="0" err="1"/>
              <a:t>thi</a:t>
            </a:r>
            <a:r>
              <a:rPr lang="en-US" altLang="en-US" dirty="0"/>
              <a:t>: user-mode thread (UT) </a:t>
            </a:r>
            <a:r>
              <a:rPr lang="en-US" altLang="en-US" dirty="0" err="1"/>
              <a:t>và</a:t>
            </a:r>
            <a:r>
              <a:rPr lang="en-US" altLang="en-US" dirty="0"/>
              <a:t> kernel-mode thread (KT).</a:t>
            </a:r>
          </a:p>
          <a:p>
            <a:pPr lvl="1"/>
            <a:r>
              <a:rPr lang="en-US" altLang="en-US" dirty="0" err="1"/>
              <a:t>Mỗi</a:t>
            </a:r>
            <a:r>
              <a:rPr lang="en-US" altLang="en-US" dirty="0"/>
              <a:t> </a:t>
            </a:r>
            <a:r>
              <a:rPr lang="en-US" altLang="en-US" dirty="0" err="1"/>
              <a:t>chế</a:t>
            </a:r>
            <a:r>
              <a:rPr lang="en-US" altLang="en-US" dirty="0"/>
              <a:t> </a:t>
            </a:r>
            <a:r>
              <a:rPr lang="en-US" altLang="en-US" dirty="0" err="1"/>
              <a:t>độ</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một</a:t>
            </a:r>
            <a:r>
              <a:rPr lang="en-US" altLang="en-US" dirty="0"/>
              <a:t> stack </a:t>
            </a:r>
            <a:r>
              <a:rPr lang="en-US" altLang="en-US" dirty="0" err="1"/>
              <a:t>riêng</a:t>
            </a:r>
            <a:r>
              <a:rPr lang="en-US" altLang="en-US" dirty="0"/>
              <a:t>.</a:t>
            </a:r>
          </a:p>
          <a:p>
            <a:pPr lvl="1"/>
            <a:r>
              <a:rPr lang="en-US" altLang="en-US" dirty="0" err="1"/>
              <a:t>Việc</a:t>
            </a:r>
            <a:r>
              <a:rPr lang="en-US" altLang="en-US" dirty="0"/>
              <a:t> </a:t>
            </a:r>
            <a:r>
              <a:rPr lang="en-US" altLang="en-US" dirty="0" err="1"/>
              <a:t>chuyển</a:t>
            </a:r>
            <a:r>
              <a:rPr lang="en-US" altLang="en-US" dirty="0"/>
              <a:t> </a:t>
            </a:r>
            <a:r>
              <a:rPr lang="en-US" altLang="en-US" dirty="0" err="1"/>
              <a:t>đổi</a:t>
            </a:r>
            <a:r>
              <a:rPr lang="en-US" altLang="en-US" dirty="0"/>
              <a:t> </a:t>
            </a:r>
            <a:r>
              <a:rPr lang="en-US" altLang="en-US" dirty="0" err="1"/>
              <a:t>giữa</a:t>
            </a:r>
            <a:r>
              <a:rPr lang="en-US" altLang="en-US" dirty="0"/>
              <a:t> </a:t>
            </a:r>
            <a:r>
              <a:rPr lang="en-US" altLang="en-US" dirty="0" err="1"/>
              <a:t>các</a:t>
            </a:r>
            <a:r>
              <a:rPr lang="en-US" altLang="en-US" dirty="0"/>
              <a:t> stack </a:t>
            </a:r>
            <a:r>
              <a:rPr lang="en-US" altLang="en-US" dirty="0" err="1"/>
              <a:t>và</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chế</a:t>
            </a:r>
            <a:r>
              <a:rPr lang="en-US" altLang="en-US" dirty="0"/>
              <a:t> </a:t>
            </a:r>
            <a:r>
              <a:rPr lang="en-US" altLang="en-US" dirty="0" err="1"/>
              <a:t>độ</a:t>
            </a:r>
            <a:r>
              <a:rPr lang="en-US" altLang="en-US" dirty="0"/>
              <a:t> CPU đ</a:t>
            </a:r>
            <a:r>
              <a:rPr lang="vi-VN" altLang="en-US" dirty="0"/>
              <a:t>ư</a:t>
            </a:r>
            <a:r>
              <a:rPr lang="en-US" altLang="en-US" dirty="0" err="1"/>
              <a:t>ợc</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bởi</a:t>
            </a:r>
            <a:r>
              <a:rPr lang="en-US" altLang="en-US" dirty="0"/>
              <a:t> </a:t>
            </a:r>
            <a:r>
              <a:rPr lang="en-US" altLang="en-US" dirty="0" err="1"/>
              <a:t>nhân</a:t>
            </a:r>
            <a:r>
              <a:rPr lang="en-US" altLang="en-US" dirty="0"/>
              <a:t>.</a:t>
            </a:r>
          </a:p>
          <a:p>
            <a:endParaRPr lang="en-US" altLang="en-US" dirty="0"/>
          </a:p>
          <a:p>
            <a:endParaRPr lang="en-US" altLang="en-US" dirty="0"/>
          </a:p>
          <a:p>
            <a:endParaRPr lang="en-US" dirty="0"/>
          </a:p>
        </p:txBody>
      </p:sp>
      <p:sp>
        <p:nvSpPr>
          <p:cNvPr id="4" name="Date Placeholder 3">
            <a:extLst>
              <a:ext uri="{FF2B5EF4-FFF2-40B4-BE49-F238E27FC236}">
                <a16:creationId xmlns:a16="http://schemas.microsoft.com/office/drawing/2014/main" id="{3F82AE8D-7A7F-4BBB-A95C-343E9F851B6C}"/>
              </a:ext>
            </a:extLst>
          </p:cNvPr>
          <p:cNvSpPr>
            <a:spLocks noGrp="1"/>
          </p:cNvSpPr>
          <p:nvPr>
            <p:ph type="dt" sz="half" idx="10"/>
          </p:nvPr>
        </p:nvSpPr>
        <p:spPr/>
        <p:txBody>
          <a:bodyPr/>
          <a:lstStyle/>
          <a:p>
            <a:fld id="{5185D5BD-09AC-4511-A858-A169E0BF616D}"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07B6D648-8231-4C14-9B20-9A7E3BC883BA}"/>
              </a:ext>
            </a:extLst>
          </p:cNvPr>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6" name="Footer Placeholder 5">
            <a:extLst>
              <a:ext uri="{FF2B5EF4-FFF2-40B4-BE49-F238E27FC236}">
                <a16:creationId xmlns:a16="http://schemas.microsoft.com/office/drawing/2014/main" id="{24CED592-2076-4E42-9098-211ADA810E07}"/>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380135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D1324-B960-40C7-ADA9-40C9E06C0920}"/>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5C922182-A982-40E1-A119-CF7E59C0920A}"/>
              </a:ext>
            </a:extLst>
          </p:cNvPr>
          <p:cNvSpPr>
            <a:spLocks noGrp="1"/>
          </p:cNvSpPr>
          <p:nvPr>
            <p:ph idx="1"/>
          </p:nvPr>
        </p:nvSpPr>
        <p:spPr/>
        <p:txBody>
          <a:bodyPr/>
          <a:lstStyle/>
          <a:p>
            <a:r>
              <a:rPr lang="en-US" dirty="0" err="1"/>
              <a:t>Bộ</a:t>
            </a:r>
            <a:r>
              <a:rPr lang="en-US" dirty="0"/>
              <a:t> </a:t>
            </a:r>
            <a:r>
              <a:rPr lang="en-US" dirty="0" err="1"/>
              <a:t>định</a:t>
            </a:r>
            <a:r>
              <a:rPr lang="en-US" dirty="0"/>
              <a:t> </a:t>
            </a:r>
            <a:r>
              <a:rPr lang="en-US" dirty="0" err="1"/>
              <a:t>thời</a:t>
            </a:r>
            <a:r>
              <a:rPr lang="en-US" dirty="0"/>
              <a:t> </a:t>
            </a:r>
            <a:r>
              <a:rPr lang="en-US" dirty="0" err="1"/>
              <a:t>sử</a:t>
            </a:r>
            <a:r>
              <a:rPr lang="en-US" dirty="0"/>
              <a:t> </a:t>
            </a:r>
            <a:r>
              <a:rPr lang="en-US" dirty="0" err="1"/>
              <a:t>dụng</a:t>
            </a:r>
            <a:r>
              <a:rPr lang="en-US" dirty="0"/>
              <a:t> 32 </a:t>
            </a:r>
            <a:r>
              <a:rPr lang="en-US" dirty="0" err="1"/>
              <a:t>độ</a:t>
            </a:r>
            <a:r>
              <a:rPr lang="en-US" dirty="0"/>
              <a:t> </a:t>
            </a:r>
            <a:r>
              <a:rPr lang="vi-VN" dirty="0"/>
              <a:t>ư</a:t>
            </a:r>
            <a:r>
              <a:rPr lang="en-US" dirty="0"/>
              <a:t>u </a:t>
            </a:r>
            <a:r>
              <a:rPr lang="en-US" dirty="0" err="1"/>
              <a:t>tiên</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thứ</a:t>
            </a:r>
            <a:r>
              <a:rPr lang="en-US" dirty="0"/>
              <a:t> </a:t>
            </a:r>
            <a:r>
              <a:rPr lang="en-US" dirty="0" err="1"/>
              <a:t>tự</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các</a:t>
            </a:r>
            <a:r>
              <a:rPr lang="en-US" dirty="0"/>
              <a:t> </a:t>
            </a:r>
            <a:r>
              <a:rPr lang="en-US" dirty="0" err="1"/>
              <a:t>tiểu</a:t>
            </a:r>
            <a:r>
              <a:rPr lang="en-US" dirty="0"/>
              <a:t> </a:t>
            </a:r>
            <a:r>
              <a:rPr lang="en-US" dirty="0" err="1"/>
              <a:t>trình</a:t>
            </a:r>
            <a:r>
              <a:rPr lang="en-US" dirty="0"/>
              <a:t>.</a:t>
            </a:r>
          </a:p>
          <a:p>
            <a:pPr lvl="1"/>
            <a:r>
              <a:rPr lang="en-US" dirty="0" err="1"/>
              <a:t>Độ</a:t>
            </a:r>
            <a:r>
              <a:rPr lang="en-US" dirty="0"/>
              <a:t> </a:t>
            </a:r>
            <a:r>
              <a:rPr lang="vi-VN" dirty="0"/>
              <a:t>ư</a:t>
            </a:r>
            <a:r>
              <a:rPr lang="en-US" dirty="0"/>
              <a:t>u </a:t>
            </a:r>
            <a:r>
              <a:rPr lang="en-US" dirty="0" err="1"/>
              <a:t>tiên</a:t>
            </a:r>
            <a:r>
              <a:rPr lang="en-US" dirty="0"/>
              <a:t> đ</a:t>
            </a:r>
            <a:r>
              <a:rPr lang="vi-VN" dirty="0"/>
              <a:t>ư</a:t>
            </a:r>
            <a:r>
              <a:rPr lang="en-US" dirty="0" err="1"/>
              <a:t>ợc</a:t>
            </a:r>
            <a:r>
              <a:rPr lang="en-US" dirty="0"/>
              <a:t> chia </a:t>
            </a:r>
            <a:r>
              <a:rPr lang="en-US" dirty="0" err="1"/>
              <a:t>thành</a:t>
            </a:r>
            <a:r>
              <a:rPr lang="en-US" dirty="0"/>
              <a:t> 2 </a:t>
            </a:r>
            <a:r>
              <a:rPr lang="en-US" dirty="0" err="1"/>
              <a:t>lớp</a:t>
            </a:r>
            <a:r>
              <a:rPr lang="en-US" dirty="0"/>
              <a:t>:</a:t>
            </a:r>
          </a:p>
          <a:p>
            <a:pPr lvl="2"/>
            <a:r>
              <a:rPr lang="en-US" sz="2200" dirty="0" err="1"/>
              <a:t>Lớp</a:t>
            </a:r>
            <a:r>
              <a:rPr lang="en-US" sz="2200" dirty="0"/>
              <a:t> real-time </a:t>
            </a:r>
            <a:r>
              <a:rPr lang="en-US" sz="2200" dirty="0" err="1"/>
              <a:t>có</a:t>
            </a:r>
            <a:r>
              <a:rPr lang="en-US" sz="2200" dirty="0"/>
              <a:t> </a:t>
            </a:r>
            <a:r>
              <a:rPr lang="en-US" sz="2200" dirty="0" err="1"/>
              <a:t>độ</a:t>
            </a:r>
            <a:r>
              <a:rPr lang="en-US" sz="2200" dirty="0"/>
              <a:t> </a:t>
            </a:r>
            <a:r>
              <a:rPr lang="vi-VN" sz="2200" dirty="0"/>
              <a:t>ư</a:t>
            </a:r>
            <a:r>
              <a:rPr lang="en-US" sz="2200" dirty="0"/>
              <a:t>u </a:t>
            </a:r>
            <a:r>
              <a:rPr lang="en-US" sz="2200" dirty="0" err="1"/>
              <a:t>tiên</a:t>
            </a:r>
            <a:r>
              <a:rPr lang="en-US" sz="2200" dirty="0"/>
              <a:t> </a:t>
            </a:r>
            <a:r>
              <a:rPr lang="en-US" sz="2200" dirty="0" err="1"/>
              <a:t>từ</a:t>
            </a:r>
            <a:r>
              <a:rPr lang="en-US" sz="2200" dirty="0"/>
              <a:t> 16 </a:t>
            </a:r>
            <a:r>
              <a:rPr lang="en-US" sz="2200" dirty="0" err="1"/>
              <a:t>đến</a:t>
            </a:r>
            <a:r>
              <a:rPr lang="en-US" sz="2200" dirty="0"/>
              <a:t> 31.</a:t>
            </a:r>
          </a:p>
          <a:p>
            <a:pPr lvl="2"/>
            <a:r>
              <a:rPr lang="en-US" sz="2200" dirty="0" err="1"/>
              <a:t>Lớp</a:t>
            </a:r>
            <a:r>
              <a:rPr lang="en-US" sz="2200" dirty="0"/>
              <a:t> variable </a:t>
            </a:r>
            <a:r>
              <a:rPr lang="en-US" sz="2200" dirty="0" err="1"/>
              <a:t>có</a:t>
            </a:r>
            <a:r>
              <a:rPr lang="en-US" sz="2200" dirty="0"/>
              <a:t> </a:t>
            </a:r>
            <a:r>
              <a:rPr lang="en-US" sz="2200" dirty="0" err="1"/>
              <a:t>độ</a:t>
            </a:r>
            <a:r>
              <a:rPr lang="en-US" sz="2200" dirty="0"/>
              <a:t> </a:t>
            </a:r>
            <a:r>
              <a:rPr lang="vi-VN" sz="2200" dirty="0"/>
              <a:t>ư</a:t>
            </a:r>
            <a:r>
              <a:rPr lang="en-US" sz="2200" dirty="0"/>
              <a:t>u </a:t>
            </a:r>
            <a:r>
              <a:rPr lang="en-US" sz="2200" dirty="0" err="1"/>
              <a:t>tiên</a:t>
            </a:r>
            <a:r>
              <a:rPr lang="en-US" sz="2200" dirty="0"/>
              <a:t> </a:t>
            </a:r>
            <a:r>
              <a:rPr lang="en-US" sz="2200" dirty="0" err="1"/>
              <a:t>từ</a:t>
            </a:r>
            <a:r>
              <a:rPr lang="en-US" sz="2200" dirty="0"/>
              <a:t> 0 </a:t>
            </a:r>
            <a:r>
              <a:rPr lang="en-US" sz="2200" dirty="0" err="1"/>
              <a:t>đến</a:t>
            </a:r>
            <a:r>
              <a:rPr lang="en-US" sz="2200" dirty="0"/>
              <a:t> 15.</a:t>
            </a:r>
          </a:p>
          <a:p>
            <a:r>
              <a:rPr lang="en-US" dirty="0" err="1"/>
              <a:t>Định</a:t>
            </a:r>
            <a:r>
              <a:rPr lang="en-US" dirty="0"/>
              <a:t> </a:t>
            </a:r>
            <a:r>
              <a:rPr lang="en-US" dirty="0" err="1"/>
              <a:t>thời</a:t>
            </a:r>
            <a:r>
              <a:rPr lang="en-US" dirty="0"/>
              <a:t> </a:t>
            </a:r>
            <a:r>
              <a:rPr lang="en-US" dirty="0" err="1"/>
              <a:t>theo</a:t>
            </a:r>
            <a:r>
              <a:rPr lang="en-US" dirty="0"/>
              <a:t> </a:t>
            </a:r>
            <a:r>
              <a:rPr lang="en-US" dirty="0" err="1"/>
              <a:t>độ</a:t>
            </a:r>
            <a:r>
              <a:rPr lang="en-US" dirty="0"/>
              <a:t> </a:t>
            </a:r>
            <a:r>
              <a:rPr lang="vi-VN" dirty="0"/>
              <a:t>ư</a:t>
            </a:r>
            <a:r>
              <a:rPr lang="en-US" dirty="0"/>
              <a:t>u </a:t>
            </a:r>
            <a:r>
              <a:rPr lang="en-US" dirty="0" err="1"/>
              <a:t>tiên</a:t>
            </a:r>
            <a:r>
              <a:rPr lang="en-US" dirty="0"/>
              <a:t> </a:t>
            </a:r>
            <a:r>
              <a:rPr lang="en-US" dirty="0" err="1"/>
              <a:t>trên</a:t>
            </a:r>
            <a:r>
              <a:rPr lang="en-US" dirty="0"/>
              <a:t> Windows 10:</a:t>
            </a:r>
          </a:p>
          <a:p>
            <a:pPr lvl="1"/>
            <a:r>
              <a:rPr lang="en-US" dirty="0" err="1"/>
              <a:t>Có</a:t>
            </a:r>
            <a:r>
              <a:rPr lang="en-US" dirty="0"/>
              <a:t> xu h</a:t>
            </a:r>
            <a:r>
              <a:rPr lang="vi-VN" dirty="0"/>
              <a:t>ư</a:t>
            </a:r>
            <a:r>
              <a:rPr lang="en-US" dirty="0" err="1"/>
              <a:t>ớng</a:t>
            </a:r>
            <a:r>
              <a:rPr lang="en-US" dirty="0"/>
              <a:t> </a:t>
            </a:r>
            <a:r>
              <a:rPr lang="en-US" dirty="0" err="1"/>
              <a:t>đem</a:t>
            </a:r>
            <a:r>
              <a:rPr lang="en-US" dirty="0"/>
              <a:t> </a:t>
            </a:r>
            <a:r>
              <a:rPr lang="en-US" dirty="0" err="1"/>
              <a:t>lại</a:t>
            </a:r>
            <a:r>
              <a:rPr lang="en-US" dirty="0"/>
              <a:t> </a:t>
            </a:r>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nhanh</a:t>
            </a:r>
            <a:r>
              <a:rPr lang="en-US" dirty="0"/>
              <a:t> </a:t>
            </a:r>
            <a:r>
              <a:rPr lang="en-US" dirty="0" err="1"/>
              <a:t>cho</a:t>
            </a:r>
            <a:r>
              <a:rPr lang="en-US" dirty="0"/>
              <a:t> </a:t>
            </a:r>
            <a:r>
              <a:rPr lang="en-US" dirty="0" err="1"/>
              <a:t>các</a:t>
            </a:r>
            <a:r>
              <a:rPr lang="en-US" dirty="0"/>
              <a:t> </a:t>
            </a:r>
            <a:r>
              <a:rPr lang="en-US" dirty="0" err="1"/>
              <a:t>tiểu</a:t>
            </a:r>
            <a:r>
              <a:rPr lang="en-US" dirty="0"/>
              <a:t> </a:t>
            </a:r>
            <a:r>
              <a:rPr lang="en-US" dirty="0" err="1"/>
              <a:t>trình</a:t>
            </a:r>
            <a:r>
              <a:rPr lang="en-US" dirty="0"/>
              <a:t> interactive </a:t>
            </a:r>
            <a:r>
              <a:rPr lang="en-US" dirty="0" err="1"/>
              <a:t>đang</a:t>
            </a:r>
            <a:r>
              <a:rPr lang="en-US" dirty="0"/>
              <a:t> </a:t>
            </a:r>
            <a:r>
              <a:rPr lang="en-US" dirty="0" err="1"/>
              <a:t>sử</a:t>
            </a:r>
            <a:r>
              <a:rPr lang="en-US" dirty="0"/>
              <a:t> </a:t>
            </a:r>
            <a:r>
              <a:rPr lang="en-US" dirty="0" err="1"/>
              <a:t>dụng</a:t>
            </a:r>
            <a:r>
              <a:rPr lang="en-US" dirty="0"/>
              <a:t> </a:t>
            </a:r>
            <a:r>
              <a:rPr lang="en-US" dirty="0" err="1"/>
              <a:t>chuột</a:t>
            </a:r>
            <a:r>
              <a:rPr lang="en-US" dirty="0"/>
              <a:t> </a:t>
            </a:r>
            <a:r>
              <a:rPr lang="en-US" dirty="0" err="1"/>
              <a:t>và</a:t>
            </a:r>
            <a:r>
              <a:rPr lang="en-US" dirty="0"/>
              <a:t> </a:t>
            </a:r>
            <a:r>
              <a:rPr lang="en-US" dirty="0" err="1"/>
              <a:t>các</a:t>
            </a:r>
            <a:r>
              <a:rPr lang="en-US" dirty="0"/>
              <a:t> </a:t>
            </a:r>
            <a:r>
              <a:rPr lang="en-US" dirty="0" err="1"/>
              <a:t>cửa</a:t>
            </a:r>
            <a:r>
              <a:rPr lang="en-US" dirty="0"/>
              <a:t> </a:t>
            </a:r>
            <a:r>
              <a:rPr lang="en-US" dirty="0" err="1"/>
              <a:t>sổ</a:t>
            </a:r>
            <a:r>
              <a:rPr lang="en-US" dirty="0"/>
              <a:t>.</a:t>
            </a:r>
          </a:p>
          <a:p>
            <a:pPr lvl="1"/>
            <a:r>
              <a:rPr lang="en-US" dirty="0"/>
              <a:t>Cho </a:t>
            </a:r>
            <a:r>
              <a:rPr lang="en-US" dirty="0" err="1"/>
              <a:t>phép</a:t>
            </a:r>
            <a:r>
              <a:rPr lang="en-US" dirty="0"/>
              <a:t> </a:t>
            </a:r>
            <a:r>
              <a:rPr lang="en-US" dirty="0" err="1"/>
              <a:t>các</a:t>
            </a:r>
            <a:r>
              <a:rPr lang="en-US" dirty="0"/>
              <a:t> </a:t>
            </a:r>
            <a:r>
              <a:rPr lang="en-US" dirty="0" err="1"/>
              <a:t>tiến</a:t>
            </a:r>
            <a:r>
              <a:rPr lang="en-US" dirty="0"/>
              <a:t> </a:t>
            </a:r>
            <a:r>
              <a:rPr lang="en-US" dirty="0" err="1"/>
              <a:t>trình</a:t>
            </a:r>
            <a:r>
              <a:rPr lang="en-US" dirty="0"/>
              <a:t> h</a:t>
            </a:r>
            <a:r>
              <a:rPr lang="vi-VN" dirty="0"/>
              <a:t>ư</a:t>
            </a:r>
            <a:r>
              <a:rPr lang="en-US" dirty="0" err="1"/>
              <a:t>ớng</a:t>
            </a:r>
            <a:r>
              <a:rPr lang="en-US" dirty="0"/>
              <a:t> I/O đ</a:t>
            </a:r>
            <a:r>
              <a:rPr lang="vi-VN" dirty="0"/>
              <a:t>ư</a:t>
            </a:r>
            <a:r>
              <a:rPr lang="en-US" dirty="0" err="1"/>
              <a:t>ợc</a:t>
            </a:r>
            <a:r>
              <a:rPr lang="en-US" dirty="0"/>
              <a:t> </a:t>
            </a:r>
            <a:r>
              <a:rPr lang="en-US" dirty="0" err="1"/>
              <a:t>giữ</a:t>
            </a:r>
            <a:r>
              <a:rPr lang="en-US" dirty="0"/>
              <a:t> </a:t>
            </a:r>
            <a:r>
              <a:rPr lang="en-US" dirty="0" err="1"/>
              <a:t>các</a:t>
            </a:r>
            <a:r>
              <a:rPr lang="en-US" dirty="0"/>
              <a:t> </a:t>
            </a:r>
            <a:r>
              <a:rPr lang="en-US" dirty="0" err="1"/>
              <a:t>thiết</a:t>
            </a:r>
            <a:r>
              <a:rPr lang="en-US" dirty="0"/>
              <a:t> </a:t>
            </a:r>
            <a:r>
              <a:rPr lang="en-US" dirty="0" err="1"/>
              <a:t>bị</a:t>
            </a:r>
            <a:r>
              <a:rPr lang="en-US" dirty="0"/>
              <a:t> I/O </a:t>
            </a:r>
            <a:r>
              <a:rPr lang="en-US" dirty="0" err="1"/>
              <a:t>đang</a:t>
            </a:r>
            <a:r>
              <a:rPr lang="en-US" dirty="0"/>
              <a:t> </a:t>
            </a:r>
            <a:r>
              <a:rPr lang="en-US" dirty="0" err="1"/>
              <a:t>bận</a:t>
            </a:r>
            <a:r>
              <a:rPr lang="en-US" dirty="0"/>
              <a:t>.</a:t>
            </a:r>
          </a:p>
          <a:p>
            <a:endParaRPr lang="en-US" dirty="0"/>
          </a:p>
        </p:txBody>
      </p:sp>
      <p:sp>
        <p:nvSpPr>
          <p:cNvPr id="4" name="Date Placeholder 3">
            <a:extLst>
              <a:ext uri="{FF2B5EF4-FFF2-40B4-BE49-F238E27FC236}">
                <a16:creationId xmlns:a16="http://schemas.microsoft.com/office/drawing/2014/main" id="{28F081B3-6CD1-43E7-BA39-7D74E14A369A}"/>
              </a:ext>
            </a:extLst>
          </p:cNvPr>
          <p:cNvSpPr>
            <a:spLocks noGrp="1"/>
          </p:cNvSpPr>
          <p:nvPr>
            <p:ph type="dt" sz="half" idx="10"/>
          </p:nvPr>
        </p:nvSpPr>
        <p:spPr/>
        <p:txBody>
          <a:bodyPr/>
          <a:lstStyle/>
          <a:p>
            <a:fld id="{6588E545-FA9E-439C-A495-38679401BD10}"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69A2FC88-D510-48FF-9828-6FAD18DAC77A}"/>
              </a:ext>
            </a:extLst>
          </p:cNvPr>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
        <p:nvSpPr>
          <p:cNvPr id="6" name="Footer Placeholder 5">
            <a:extLst>
              <a:ext uri="{FF2B5EF4-FFF2-40B4-BE49-F238E27FC236}">
                <a16:creationId xmlns:a16="http://schemas.microsoft.com/office/drawing/2014/main" id="{6BCEB4DC-FDFA-4280-8CFB-DF3FD23543A9}"/>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362341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Mục tiêu chương 9</a:t>
            </a:r>
            <a:endParaRPr kumimoji="1" lang="ja-JP" altLang="en-US" dirty="0"/>
          </a:p>
        </p:txBody>
      </p:sp>
      <p:sp>
        <p:nvSpPr>
          <p:cNvPr id="3" name="コンテンツ プレースホルダー 2"/>
          <p:cNvSpPr>
            <a:spLocks noGrp="1"/>
          </p:cNvSpPr>
          <p:nvPr>
            <p:ph idx="1"/>
          </p:nvPr>
        </p:nvSpPr>
        <p:spPr>
          <a:xfrm>
            <a:off x="510639" y="1371600"/>
            <a:ext cx="11071761" cy="4824536"/>
          </a:xfrm>
        </p:spPr>
        <p:txBody>
          <a:bodyPr/>
          <a:lstStyle/>
          <a:p>
            <a:pPr>
              <a:defRPr/>
            </a:pPr>
            <a:r>
              <a:rPr lang="en-US" altLang="en-US"/>
              <a:t>Hiểu đ</a:t>
            </a:r>
            <a:r>
              <a:rPr lang="vi-VN" altLang="en-US"/>
              <a:t>ư</a:t>
            </a:r>
            <a:r>
              <a:rPr lang="en-US" altLang="en-US"/>
              <a:t>ợc các kiến thức cơ bản về hệ điều hành Linux và Windows.</a:t>
            </a:r>
          </a:p>
          <a:p>
            <a:pPr>
              <a:defRPr/>
            </a:pPr>
            <a:r>
              <a:rPr lang="en-US" altLang="en-US"/>
              <a:t>Phân tích, so sánh, đánh giá các kiến thức đã học và cách các kiến thức đó được áp dụng vào hệ điều hành Linux và Windows. </a:t>
            </a:r>
            <a:endParaRPr lang="vi-VN" altLang="en-US"/>
          </a:p>
        </p:txBody>
      </p:sp>
      <p:sp>
        <p:nvSpPr>
          <p:cNvPr id="4" name="日付プレースホルダー 3"/>
          <p:cNvSpPr>
            <a:spLocks noGrp="1"/>
          </p:cNvSpPr>
          <p:nvPr>
            <p:ph type="dt" sz="half" idx="10"/>
          </p:nvPr>
        </p:nvSpPr>
        <p:spPr/>
        <p:txBody>
          <a:bodyPr/>
          <a:lstStyle/>
          <a:p>
            <a:fld id="{F04DC52E-F164-4DFD-8DFB-FF8E4B544B05}" type="datetime1">
              <a:rPr kumimoji="1" lang="en-US" altLang="ja-JP" smtClean="0"/>
              <a:t>7/31/2023</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2023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Tree>
    <p:extLst>
      <p:ext uri="{BB962C8B-B14F-4D97-AF65-F5344CB8AC3E}">
        <p14:creationId xmlns:p14="http://schemas.microsoft.com/office/powerpoint/2010/main" val="47885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p:txBody>
          <a:bodyPr/>
          <a:lstStyle/>
          <a:p>
            <a:r>
              <a:rPr lang="en-US"/>
              <a:t>Định thời trên Windows</a:t>
            </a:r>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p:txBody>
          <a:bodyPr/>
          <a:lstStyle/>
          <a:p>
            <a:r>
              <a:rPr lang="en-US" dirty="0" err="1"/>
              <a:t>Định</a:t>
            </a:r>
            <a:r>
              <a:rPr lang="en-US" dirty="0"/>
              <a:t> </a:t>
            </a:r>
            <a:r>
              <a:rPr lang="en-US" dirty="0" err="1"/>
              <a:t>thời</a:t>
            </a:r>
            <a:r>
              <a:rPr lang="en-US" dirty="0"/>
              <a:t> </a:t>
            </a:r>
            <a:r>
              <a:rPr lang="en-US" dirty="0" err="1"/>
              <a:t>có</a:t>
            </a:r>
            <a:r>
              <a:rPr lang="en-US" dirty="0"/>
              <a:t> </a:t>
            </a:r>
            <a:r>
              <a:rPr lang="en-US" dirty="0" err="1"/>
              <a:t>thể</a:t>
            </a:r>
            <a:r>
              <a:rPr lang="en-US" dirty="0"/>
              <a:t> </a:t>
            </a:r>
            <a:r>
              <a:rPr lang="en-US" dirty="0" err="1"/>
              <a:t>diễn</a:t>
            </a:r>
            <a:r>
              <a:rPr lang="en-US" dirty="0"/>
              <a:t> </a:t>
            </a:r>
            <a:r>
              <a:rPr lang="en-US" dirty="0" err="1"/>
              <a:t>ra</a:t>
            </a:r>
            <a:r>
              <a:rPr lang="en-US" dirty="0"/>
              <a:t> </a:t>
            </a:r>
            <a:r>
              <a:rPr lang="en-US" dirty="0" err="1"/>
              <a:t>khi</a:t>
            </a:r>
            <a:r>
              <a:rPr lang="en-US" dirty="0"/>
              <a:t> </a:t>
            </a:r>
            <a:r>
              <a:rPr lang="en-US" dirty="0" err="1"/>
              <a:t>tiểu</a:t>
            </a:r>
            <a:r>
              <a:rPr lang="en-US" dirty="0"/>
              <a:t> </a:t>
            </a:r>
            <a:r>
              <a:rPr lang="en-US" dirty="0" err="1"/>
              <a:t>trình</a:t>
            </a:r>
            <a:r>
              <a:rPr lang="en-US" dirty="0"/>
              <a:t> </a:t>
            </a:r>
            <a:r>
              <a:rPr lang="en-US" dirty="0" err="1"/>
              <a:t>chuyển</a:t>
            </a:r>
            <a:r>
              <a:rPr lang="en-US" dirty="0"/>
              <a:t> sang </a:t>
            </a:r>
            <a:r>
              <a:rPr lang="en-US" dirty="0" err="1"/>
              <a:t>trạng</a:t>
            </a:r>
            <a:r>
              <a:rPr lang="en-US" dirty="0"/>
              <a:t> </a:t>
            </a:r>
            <a:r>
              <a:rPr lang="en-US" dirty="0" err="1"/>
              <a:t>thái</a:t>
            </a:r>
            <a:r>
              <a:rPr lang="en-US" dirty="0"/>
              <a:t> ready </a:t>
            </a:r>
            <a:r>
              <a:rPr lang="en-US" dirty="0" err="1"/>
              <a:t>hoặc</a:t>
            </a:r>
            <a:r>
              <a:rPr lang="en-US" dirty="0"/>
              <a:t> waiting, </a:t>
            </a:r>
            <a:r>
              <a:rPr lang="en-US" dirty="0" err="1"/>
              <a:t>khi</a:t>
            </a:r>
            <a:r>
              <a:rPr lang="en-US" dirty="0"/>
              <a:t> </a:t>
            </a:r>
            <a:r>
              <a:rPr lang="en-US" dirty="0" err="1"/>
              <a:t>tiểu</a:t>
            </a:r>
            <a:r>
              <a:rPr lang="en-US" dirty="0"/>
              <a:t> </a:t>
            </a:r>
            <a:r>
              <a:rPr lang="en-US" dirty="0" err="1"/>
              <a:t>trình</a:t>
            </a:r>
            <a:r>
              <a:rPr lang="en-US" dirty="0"/>
              <a:t> </a:t>
            </a:r>
            <a:r>
              <a:rPr lang="en-US" dirty="0" err="1"/>
              <a:t>kết</a:t>
            </a:r>
            <a:r>
              <a:rPr lang="en-US" dirty="0"/>
              <a:t> </a:t>
            </a:r>
            <a:r>
              <a:rPr lang="en-US" dirty="0" err="1"/>
              <a:t>thúc</a:t>
            </a:r>
            <a:r>
              <a:rPr lang="en-US" dirty="0"/>
              <a:t> </a:t>
            </a:r>
            <a:r>
              <a:rPr lang="en-US" dirty="0" err="1"/>
              <a:t>hoặc</a:t>
            </a:r>
            <a:r>
              <a:rPr lang="en-US" dirty="0"/>
              <a:t> </a:t>
            </a:r>
            <a:r>
              <a:rPr lang="en-US" dirty="0" err="1"/>
              <a:t>khi</a:t>
            </a:r>
            <a:r>
              <a:rPr lang="en-US" dirty="0"/>
              <a:t> </a:t>
            </a:r>
            <a:r>
              <a:rPr lang="en-US" dirty="0" err="1"/>
              <a:t>ứng</a:t>
            </a:r>
            <a:r>
              <a:rPr lang="en-US" dirty="0"/>
              <a:t> </a:t>
            </a:r>
            <a:r>
              <a:rPr lang="en-US" dirty="0" err="1"/>
              <a:t>dụng</a:t>
            </a:r>
            <a:r>
              <a:rPr lang="en-US" dirty="0"/>
              <a:t> </a:t>
            </a:r>
            <a:r>
              <a:rPr lang="en-US" dirty="0" err="1"/>
              <a:t>thay</a:t>
            </a:r>
            <a:r>
              <a:rPr lang="en-US" dirty="0"/>
              <a:t> </a:t>
            </a:r>
            <a:r>
              <a:rPr lang="en-US" dirty="0" err="1"/>
              <a:t>đổi</a:t>
            </a:r>
            <a:r>
              <a:rPr lang="en-US" dirty="0"/>
              <a:t> </a:t>
            </a:r>
            <a:r>
              <a:rPr lang="en-US" dirty="0" err="1"/>
              <a:t>độ</a:t>
            </a:r>
            <a:r>
              <a:rPr lang="en-US" dirty="0"/>
              <a:t> </a:t>
            </a:r>
            <a:r>
              <a:rPr lang="vi-VN" dirty="0"/>
              <a:t>ư</a:t>
            </a:r>
            <a:r>
              <a:rPr lang="en-US" dirty="0"/>
              <a:t>u </a:t>
            </a:r>
            <a:r>
              <a:rPr lang="en-US" dirty="0" err="1"/>
              <a:t>tiên</a:t>
            </a:r>
            <a:r>
              <a:rPr lang="en-US" dirty="0"/>
              <a:t> </a:t>
            </a:r>
            <a:r>
              <a:rPr lang="en-US" dirty="0" err="1"/>
              <a:t>hoặc</a:t>
            </a:r>
            <a:r>
              <a:rPr lang="en-US" dirty="0"/>
              <a:t> </a:t>
            </a:r>
            <a:r>
              <a:rPr lang="en-US" altLang="en-US" dirty="0"/>
              <a:t>processor affinity.</a:t>
            </a:r>
          </a:p>
          <a:p>
            <a:r>
              <a:rPr lang="en-US" dirty="0" err="1"/>
              <a:t>Các</a:t>
            </a:r>
            <a:r>
              <a:rPr lang="en-US" dirty="0"/>
              <a:t> </a:t>
            </a:r>
            <a:r>
              <a:rPr lang="en-US" dirty="0" err="1"/>
              <a:t>tiểu</a:t>
            </a:r>
            <a:r>
              <a:rPr lang="en-US" dirty="0"/>
              <a:t> </a:t>
            </a:r>
            <a:r>
              <a:rPr lang="en-US" dirty="0" err="1"/>
              <a:t>trình</a:t>
            </a:r>
            <a:r>
              <a:rPr lang="en-US" dirty="0"/>
              <a:t> real-time đ</a:t>
            </a:r>
            <a:r>
              <a:rPr lang="vi-VN" dirty="0"/>
              <a:t>ư</a:t>
            </a:r>
            <a:r>
              <a:rPr lang="en-US" dirty="0" err="1"/>
              <a:t>ợc</a:t>
            </a:r>
            <a:r>
              <a:rPr lang="en-US" dirty="0"/>
              <a:t> </a:t>
            </a:r>
            <a:r>
              <a:rPr lang="vi-VN" dirty="0"/>
              <a:t>ư</a:t>
            </a:r>
            <a:r>
              <a:rPr lang="en-US" dirty="0"/>
              <a:t>u </a:t>
            </a:r>
            <a:r>
              <a:rPr lang="en-US" dirty="0" err="1"/>
              <a:t>tiên</a:t>
            </a:r>
            <a:r>
              <a:rPr lang="en-US" dirty="0"/>
              <a:t> </a:t>
            </a:r>
            <a:r>
              <a:rPr lang="en-US" dirty="0" err="1"/>
              <a:t>sử</a:t>
            </a:r>
            <a:r>
              <a:rPr lang="en-US" dirty="0"/>
              <a:t> </a:t>
            </a:r>
            <a:r>
              <a:rPr lang="en-US" dirty="0" err="1"/>
              <a:t>dụng</a:t>
            </a:r>
            <a:r>
              <a:rPr lang="en-US" dirty="0"/>
              <a:t> CPU, </a:t>
            </a:r>
            <a:r>
              <a:rPr lang="en-US" dirty="0" err="1"/>
              <a:t>nh</a:t>
            </a:r>
            <a:r>
              <a:rPr lang="vi-VN" dirty="0"/>
              <a:t>ư</a:t>
            </a:r>
            <a:r>
              <a:rPr lang="en-US" dirty="0"/>
              <a:t>ng Windows 10 </a:t>
            </a:r>
            <a:r>
              <a:rPr lang="en-US" dirty="0" err="1"/>
              <a:t>không</a:t>
            </a:r>
            <a:r>
              <a:rPr lang="en-US" dirty="0"/>
              <a:t> </a:t>
            </a:r>
            <a:r>
              <a:rPr lang="en-US" dirty="0" err="1"/>
              <a:t>đảm</a:t>
            </a:r>
            <a:r>
              <a:rPr lang="en-US" dirty="0"/>
              <a:t> </a:t>
            </a:r>
            <a:r>
              <a:rPr lang="en-US" dirty="0" err="1"/>
              <a:t>bảo</a:t>
            </a:r>
            <a:r>
              <a:rPr lang="en-US" dirty="0"/>
              <a:t> </a:t>
            </a:r>
            <a:r>
              <a:rPr lang="en-US" dirty="0" err="1"/>
              <a:t>chắc</a:t>
            </a:r>
            <a:r>
              <a:rPr lang="en-US" dirty="0"/>
              <a:t> </a:t>
            </a:r>
            <a:r>
              <a:rPr lang="en-US" dirty="0" err="1"/>
              <a:t>chắn</a:t>
            </a:r>
            <a:r>
              <a:rPr lang="en-US" dirty="0"/>
              <a:t> </a:t>
            </a:r>
            <a:r>
              <a:rPr lang="en-US" dirty="0" err="1"/>
              <a:t>một</a:t>
            </a:r>
            <a:r>
              <a:rPr lang="en-US" dirty="0"/>
              <a:t> </a:t>
            </a:r>
            <a:r>
              <a:rPr lang="en-US" dirty="0" err="1"/>
              <a:t>tiểu</a:t>
            </a:r>
            <a:r>
              <a:rPr lang="en-US" dirty="0"/>
              <a:t> </a:t>
            </a:r>
            <a:r>
              <a:rPr lang="en-US" dirty="0" err="1"/>
              <a:t>trình</a:t>
            </a:r>
            <a:r>
              <a:rPr lang="en-US" dirty="0"/>
              <a:t> real-time </a:t>
            </a:r>
            <a:r>
              <a:rPr lang="en-US" dirty="0" err="1"/>
              <a:t>sẽ</a:t>
            </a:r>
            <a:r>
              <a:rPr lang="en-US" dirty="0"/>
              <a:t> </a:t>
            </a:r>
            <a:r>
              <a:rPr lang="en-US" dirty="0" err="1"/>
              <a:t>luôn</a:t>
            </a:r>
            <a:r>
              <a:rPr lang="en-US" dirty="0"/>
              <a:t> đ</a:t>
            </a:r>
            <a:r>
              <a:rPr lang="vi-VN" dirty="0"/>
              <a:t>ư</a:t>
            </a:r>
            <a:r>
              <a:rPr lang="en-US" dirty="0" err="1"/>
              <a:t>ợc</a:t>
            </a:r>
            <a:r>
              <a:rPr lang="en-US" dirty="0"/>
              <a:t> </a:t>
            </a:r>
            <a:r>
              <a:rPr lang="en-US" dirty="0" err="1"/>
              <a:t>thực</a:t>
            </a:r>
            <a:r>
              <a:rPr lang="en-US" dirty="0"/>
              <a:t> </a:t>
            </a:r>
            <a:r>
              <a:rPr lang="en-US" dirty="0" err="1"/>
              <a:t>thi</a:t>
            </a:r>
            <a:r>
              <a:rPr lang="en-US" dirty="0"/>
              <a:t> </a:t>
            </a:r>
            <a:r>
              <a:rPr lang="en-US" dirty="0" err="1"/>
              <a:t>trong</a:t>
            </a:r>
            <a:r>
              <a:rPr lang="en-US" dirty="0"/>
              <a:t> </a:t>
            </a:r>
            <a:r>
              <a:rPr lang="en-US" dirty="0" err="1"/>
              <a:t>bất</a:t>
            </a:r>
            <a:r>
              <a:rPr lang="en-US" dirty="0"/>
              <a:t> </a:t>
            </a:r>
            <a:r>
              <a:rPr lang="en-US" dirty="0" err="1"/>
              <a:t>cứ</a:t>
            </a:r>
            <a:r>
              <a:rPr lang="en-US" dirty="0"/>
              <a:t> </a:t>
            </a:r>
            <a:r>
              <a:rPr lang="en-US" dirty="0" err="1"/>
              <a:t>một</a:t>
            </a:r>
            <a:r>
              <a:rPr lang="en-US" dirty="0"/>
              <a:t> </a:t>
            </a:r>
            <a:r>
              <a:rPr lang="en-US" dirty="0" err="1"/>
              <a:t>khoảng</a:t>
            </a:r>
            <a:r>
              <a:rPr lang="en-US" dirty="0"/>
              <a:t> </a:t>
            </a:r>
            <a:r>
              <a:rPr lang="en-US" dirty="0" err="1"/>
              <a:t>thời</a:t>
            </a:r>
            <a:r>
              <a:rPr lang="en-US" dirty="0"/>
              <a:t> </a:t>
            </a:r>
            <a:r>
              <a:rPr lang="en-US" dirty="0" err="1"/>
              <a:t>gian</a:t>
            </a:r>
            <a:r>
              <a:rPr lang="en-US" dirty="0"/>
              <a:t> </a:t>
            </a:r>
            <a:r>
              <a:rPr lang="en-US" dirty="0" err="1"/>
              <a:t>giới</a:t>
            </a:r>
            <a:r>
              <a:rPr lang="en-US" dirty="0"/>
              <a:t> </a:t>
            </a:r>
            <a:r>
              <a:rPr lang="en-US" dirty="0" err="1"/>
              <a:t>hạn</a:t>
            </a:r>
            <a:r>
              <a:rPr lang="en-US" dirty="0"/>
              <a:t> </a:t>
            </a:r>
            <a:r>
              <a:rPr lang="en-US" dirty="0" err="1"/>
              <a:t>cho</a:t>
            </a:r>
            <a:r>
              <a:rPr lang="en-US" dirty="0"/>
              <a:t> tr</a:t>
            </a:r>
            <a:r>
              <a:rPr lang="vi-VN" dirty="0"/>
              <a:t>ư</a:t>
            </a:r>
            <a:r>
              <a:rPr lang="en-US" dirty="0" err="1"/>
              <a:t>ớc</a:t>
            </a:r>
            <a:r>
              <a:rPr lang="en-US" dirty="0"/>
              <a:t> (soft-</a:t>
            </a:r>
            <a:r>
              <a:rPr lang="en-US" dirty="0" err="1"/>
              <a:t>realtime</a:t>
            </a:r>
            <a:r>
              <a:rPr lang="en-US" dirty="0"/>
              <a:t>). </a:t>
            </a:r>
          </a:p>
        </p:txBody>
      </p:sp>
      <p:sp>
        <p:nvSpPr>
          <p:cNvPr id="4" name="Date Placeholder 3">
            <a:extLst>
              <a:ext uri="{FF2B5EF4-FFF2-40B4-BE49-F238E27FC236}">
                <a16:creationId xmlns:a16="http://schemas.microsoft.com/office/drawing/2014/main" id="{ACCE83CC-1EB5-4660-94D4-8AC1E17D4621}"/>
              </a:ext>
            </a:extLst>
          </p:cNvPr>
          <p:cNvSpPr>
            <a:spLocks noGrp="1"/>
          </p:cNvSpPr>
          <p:nvPr>
            <p:ph type="dt" sz="half" idx="10"/>
          </p:nvPr>
        </p:nvSpPr>
        <p:spPr/>
        <p:txBody>
          <a:bodyPr/>
          <a:lstStyle/>
          <a:p>
            <a:fld id="{044BF742-6167-427F-8EAA-0526C5BB8C57}"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40</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133926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p:txBody>
          <a:bodyPr/>
          <a:lstStyle/>
          <a:p>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ảo</a:t>
            </a:r>
            <a:endParaRPr lang="en-US" dirty="0"/>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p:txBody>
          <a:bodyPr/>
          <a:lstStyle/>
          <a:p>
            <a:r>
              <a:rPr lang="en-US"/>
              <a:t>Thành phần quản lý bộ nhớ ảo trên Windows 10 có c</a:t>
            </a:r>
            <a:r>
              <a:rPr lang="vi-VN"/>
              <a:t>ơ</a:t>
            </a:r>
            <a:r>
              <a:rPr lang="en-US"/>
              <a:t> chế quản lý trang với kích th</a:t>
            </a:r>
            <a:r>
              <a:rPr lang="vi-VN"/>
              <a:t>ư</a:t>
            </a:r>
            <a:r>
              <a:rPr lang="en-US"/>
              <a:t>ớc trang bất kỳ, miễn là phần cứng có hỗ trợ kích th</a:t>
            </a:r>
            <a:r>
              <a:rPr lang="vi-VN"/>
              <a:t>ư</a:t>
            </a:r>
            <a:r>
              <a:rPr lang="en-US"/>
              <a:t>ớc đó.</a:t>
            </a:r>
            <a:endParaRPr lang="en-US" altLang="en-US"/>
          </a:p>
          <a:p>
            <a:r>
              <a:rPr lang="en-US"/>
              <a:t>Thành phần quản lý bộ nhớ ảo trên Windows 10 sử dụng quy trình 2 b</a:t>
            </a:r>
            <a:r>
              <a:rPr lang="vi-VN"/>
              <a:t>ư</a:t>
            </a:r>
            <a:r>
              <a:rPr lang="en-US"/>
              <a:t>ớc để cấp phát vùng nhớ:</a:t>
            </a:r>
          </a:p>
          <a:p>
            <a:pPr lvl="1"/>
            <a:r>
              <a:rPr lang="en-US"/>
              <a:t>B</a:t>
            </a:r>
            <a:r>
              <a:rPr lang="vi-VN"/>
              <a:t>ư</a:t>
            </a:r>
            <a:r>
              <a:rPr lang="en-US"/>
              <a:t>ớc 1: Dự trữ (để riêng) một phần không gian địa chỉ của tiến trình.</a:t>
            </a:r>
          </a:p>
          <a:p>
            <a:pPr lvl="1"/>
            <a:r>
              <a:rPr lang="en-US"/>
              <a:t>B</a:t>
            </a:r>
            <a:r>
              <a:rPr lang="vi-VN"/>
              <a:t>ư</a:t>
            </a:r>
            <a:r>
              <a:rPr lang="en-US"/>
              <a:t>ớc 2: Thực hiện cấp phát vùng nhớ bằng cách gán không gian địa chỉ ảo (trong bộ nhớ vật lý hoặc trong các tập tin paging).</a:t>
            </a:r>
          </a:p>
          <a:p>
            <a:r>
              <a:rPr lang="en-US"/>
              <a:t>Mỗi trang có thể có một trong sáu trạng thái sau:</a:t>
            </a:r>
            <a:r>
              <a:rPr lang="en-US" altLang="en-US"/>
              <a:t> valid, zeroed, free standby, modified và bad.</a:t>
            </a:r>
          </a:p>
          <a:p>
            <a:endParaRPr lang="en-US"/>
          </a:p>
        </p:txBody>
      </p:sp>
      <p:sp>
        <p:nvSpPr>
          <p:cNvPr id="4" name="Date Placeholder 3">
            <a:extLst>
              <a:ext uri="{FF2B5EF4-FFF2-40B4-BE49-F238E27FC236}">
                <a16:creationId xmlns:a16="http://schemas.microsoft.com/office/drawing/2014/main" id="{ACCE83CC-1EB5-4660-94D4-8AC1E17D4621}"/>
              </a:ext>
            </a:extLst>
          </p:cNvPr>
          <p:cNvSpPr>
            <a:spLocks noGrp="1"/>
          </p:cNvSpPr>
          <p:nvPr>
            <p:ph type="dt" sz="half" idx="10"/>
          </p:nvPr>
        </p:nvSpPr>
        <p:spPr/>
        <p:txBody>
          <a:bodyPr/>
          <a:lstStyle/>
          <a:p>
            <a:fld id="{189A8DCB-8071-4C6A-B490-1EECAFFBF6A5}"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41</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189013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CFB1-A9EB-4A35-93E9-224689CD3EB2}"/>
              </a:ext>
            </a:extLst>
          </p:cNvPr>
          <p:cNvSpPr>
            <a:spLocks noGrp="1"/>
          </p:cNvSpPr>
          <p:nvPr>
            <p:ph type="title"/>
          </p:nvPr>
        </p:nvSpPr>
        <p:spPr>
          <a:xfrm>
            <a:off x="1775885" y="287338"/>
            <a:ext cx="9806516" cy="693390"/>
          </a:xfrm>
        </p:spPr>
        <p:txBody>
          <a:bodyPr wrap="square" anchor="ctr">
            <a:normAutofit/>
          </a:bodyPr>
          <a:lstStyle/>
          <a:p>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ảo</a:t>
            </a:r>
            <a:endParaRPr lang="en-US" dirty="0"/>
          </a:p>
        </p:txBody>
      </p:sp>
      <p:sp>
        <p:nvSpPr>
          <p:cNvPr id="4" name="Date Placeholder 3">
            <a:extLst>
              <a:ext uri="{FF2B5EF4-FFF2-40B4-BE49-F238E27FC236}">
                <a16:creationId xmlns:a16="http://schemas.microsoft.com/office/drawing/2014/main" id="{AD2A9D2F-4045-43D8-858C-4FFF26AA0275}"/>
              </a:ext>
            </a:extLst>
          </p:cNvPr>
          <p:cNvSpPr>
            <a:spLocks noGrp="1"/>
          </p:cNvSpPr>
          <p:nvPr>
            <p:ph type="dt" sz="half" idx="10"/>
          </p:nvPr>
        </p:nvSpPr>
        <p:spPr>
          <a:xfrm>
            <a:off x="335360" y="6525344"/>
            <a:ext cx="2844800" cy="288206"/>
          </a:xfrm>
        </p:spPr>
        <p:txBody>
          <a:bodyPr wrap="square" anchor="t">
            <a:normAutofit/>
          </a:bodyPr>
          <a:lstStyle/>
          <a:p>
            <a:pPr>
              <a:spcAft>
                <a:spcPts val="600"/>
              </a:spcAft>
            </a:pPr>
            <a:fld id="{BDE1DC5E-502D-4C72-9410-F4B91CBAAEAD}"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A8EC7F56-1FB1-46C8-903C-D1F318E30222}"/>
              </a:ext>
            </a:extLst>
          </p:cNvPr>
          <p:cNvSpPr>
            <a:spLocks noGrp="1"/>
          </p:cNvSpPr>
          <p:nvPr>
            <p:ph type="sldNum" sz="quarter" idx="12"/>
          </p:nvPr>
        </p:nvSpPr>
        <p:spPr>
          <a:xfrm>
            <a:off x="9519840" y="6524626"/>
            <a:ext cx="2336800" cy="288925"/>
          </a:xfrm>
        </p:spPr>
        <p:txBody>
          <a:bodyPr wrap="square" anchor="t">
            <a:normAutofit/>
          </a:bodyPr>
          <a:lstStyle/>
          <a:p>
            <a:pPr>
              <a:spcAft>
                <a:spcPts val="600"/>
              </a:spcAft>
            </a:pPr>
            <a:fld id="{800C8475-47C1-49C9-BEE5-594F8CF4D71F}" type="slidenum">
              <a:rPr kumimoji="1" lang="ja-JP" altLang="en-US" smtClean="0"/>
              <a:pPr>
                <a:spcAft>
                  <a:spcPts val="600"/>
                </a:spcAft>
              </a:pPr>
              <a:t>42</a:t>
            </a:fld>
            <a:endParaRPr kumimoji="1" lang="ja-JP" altLang="en-US"/>
          </a:p>
        </p:txBody>
      </p:sp>
      <p:sp>
        <p:nvSpPr>
          <p:cNvPr id="6" name="Footer Placeholder 5">
            <a:extLst>
              <a:ext uri="{FF2B5EF4-FFF2-40B4-BE49-F238E27FC236}">
                <a16:creationId xmlns:a16="http://schemas.microsoft.com/office/drawing/2014/main" id="{2B5034FB-F384-4B6C-8DB9-DF9E158633D9}"/>
              </a:ext>
            </a:extLst>
          </p:cNvPr>
          <p:cNvSpPr>
            <a:spLocks noGrp="1"/>
          </p:cNvSpPr>
          <p:nvPr>
            <p:ph type="ftr" sz="quarter" idx="11"/>
          </p:nvPr>
        </p:nvSpPr>
        <p:spPr>
          <a:xfrm>
            <a:off x="2349468" y="6524626"/>
            <a:ext cx="7490949" cy="288925"/>
          </a:xfrm>
        </p:spPr>
        <p:txBody>
          <a:bodyPr wrap="square" anchor="t">
            <a:normAutofit/>
          </a:bodyPr>
          <a:lstStyle/>
          <a:p>
            <a:pPr>
              <a:spcAft>
                <a:spcPts val="600"/>
              </a:spcAft>
            </a:pPr>
            <a:r>
              <a:rPr kumimoji="1" lang="en-US" altLang="ja-JP"/>
              <a:t>Copyrights 2023 CE-UIT. All Rights Reserved.</a:t>
            </a:r>
            <a:endParaRPr kumimoji="1" lang="ja-JP" altLang="en-US"/>
          </a:p>
        </p:txBody>
      </p:sp>
      <p:pic>
        <p:nvPicPr>
          <p:cNvPr id="8" name="Picture 7">
            <a:extLst>
              <a:ext uri="{FF2B5EF4-FFF2-40B4-BE49-F238E27FC236}">
                <a16:creationId xmlns:a16="http://schemas.microsoft.com/office/drawing/2014/main" id="{55202BFD-2971-451E-8E41-D3D6A05B8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4368" y="1486559"/>
            <a:ext cx="8261147" cy="4934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4413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C939-FACE-4438-AA82-4461493D9796}"/>
              </a:ext>
            </a:extLst>
          </p:cNvPr>
          <p:cNvSpPr>
            <a:spLocks noGrp="1"/>
          </p:cNvSpPr>
          <p:nvPr>
            <p:ph type="title"/>
          </p:nvPr>
        </p:nvSpPr>
        <p:spPr/>
        <p:txBody>
          <a:bodyPr/>
          <a:lstStyle/>
          <a:p>
            <a:r>
              <a:rPr lang="en-US" dirty="0" err="1"/>
              <a:t>Quản</a:t>
            </a:r>
            <a:r>
              <a:rPr lang="en-US" dirty="0"/>
              <a:t> </a:t>
            </a:r>
            <a:r>
              <a:rPr lang="en-US" dirty="0" err="1"/>
              <a:t>lý</a:t>
            </a:r>
            <a:r>
              <a:rPr lang="en-US" dirty="0"/>
              <a:t> </a:t>
            </a:r>
            <a:r>
              <a:rPr lang="en-US" dirty="0" err="1"/>
              <a:t>bộ</a:t>
            </a:r>
            <a:r>
              <a:rPr lang="en-US" dirty="0"/>
              <a:t> </a:t>
            </a:r>
            <a:r>
              <a:rPr lang="en-US" dirty="0" err="1"/>
              <a:t>nhớ</a:t>
            </a:r>
            <a:r>
              <a:rPr lang="en-US" dirty="0"/>
              <a:t> </a:t>
            </a:r>
            <a:r>
              <a:rPr lang="en-US" dirty="0" err="1"/>
              <a:t>ảo</a:t>
            </a:r>
            <a:endParaRPr lang="en-US" dirty="0"/>
          </a:p>
        </p:txBody>
      </p:sp>
      <p:sp>
        <p:nvSpPr>
          <p:cNvPr id="3" name="Content Placeholder 2">
            <a:extLst>
              <a:ext uri="{FF2B5EF4-FFF2-40B4-BE49-F238E27FC236}">
                <a16:creationId xmlns:a16="http://schemas.microsoft.com/office/drawing/2014/main" id="{C200203F-3C31-4B97-9321-106FAB1CC1AE}"/>
              </a:ext>
            </a:extLst>
          </p:cNvPr>
          <p:cNvSpPr>
            <a:spLocks noGrp="1"/>
          </p:cNvSpPr>
          <p:nvPr>
            <p:ph idx="1"/>
          </p:nvPr>
        </p:nvSpPr>
        <p:spPr/>
        <p:txBody>
          <a:bodyPr/>
          <a:lstStyle/>
          <a:p>
            <a:r>
              <a:rPr lang="en-US"/>
              <a:t>Việc chuyển đổi địa chỉ ảo trên Windows 10 sử dụng nhiều cấu trúc dữ liệu:</a:t>
            </a:r>
          </a:p>
          <a:p>
            <a:pPr lvl="1"/>
            <a:r>
              <a:rPr lang="en-US" altLang="en-US"/>
              <a:t>Mỗi tiến trình có một page directory chứa 1024 mục (</a:t>
            </a:r>
            <a:r>
              <a:rPr lang="en-US" altLang="en-US" i="1"/>
              <a:t>page directory</a:t>
            </a:r>
            <a:r>
              <a:rPr lang="en-US" altLang="en-US"/>
              <a:t> </a:t>
            </a:r>
            <a:r>
              <a:rPr lang="en-US" altLang="en-US" i="1"/>
              <a:t>entries)</a:t>
            </a:r>
            <a:r>
              <a:rPr lang="en-US" altLang="en-US"/>
              <a:t> với kích th</a:t>
            </a:r>
            <a:r>
              <a:rPr lang="vi-VN" altLang="en-US"/>
              <a:t>ư</a:t>
            </a:r>
            <a:r>
              <a:rPr lang="en-US" altLang="en-US"/>
              <a:t>ớc mỗi mục là 4 byte.</a:t>
            </a:r>
          </a:p>
          <a:p>
            <a:pPr lvl="1"/>
            <a:r>
              <a:rPr lang="en-US" altLang="en-US"/>
              <a:t>Mỗi mục trong page directory trỏ đến một bảng trang, mỗi bảng trang này chứa 1024 mục (</a:t>
            </a:r>
            <a:r>
              <a:rPr lang="en-US" altLang="en-US" i="1"/>
              <a:t>page table entries</a:t>
            </a:r>
            <a:r>
              <a:rPr lang="en-US" altLang="en-US"/>
              <a:t>  - PTEs) với kích th</a:t>
            </a:r>
            <a:r>
              <a:rPr lang="vi-VN" altLang="en-US"/>
              <a:t>ư</a:t>
            </a:r>
            <a:r>
              <a:rPr lang="en-US" altLang="en-US"/>
              <a:t>ớc mỗi mục là 4 byte.</a:t>
            </a:r>
          </a:p>
          <a:p>
            <a:pPr lvl="1"/>
            <a:r>
              <a:rPr lang="en-US"/>
              <a:t>Mỗi PTEs trỏ đến một khung trang kích th</a:t>
            </a:r>
            <a:r>
              <a:rPr lang="vi-VN"/>
              <a:t>ư</a:t>
            </a:r>
            <a:r>
              <a:rPr lang="en-US"/>
              <a:t>ớc 4KB trong bộ nhớ vật lý. </a:t>
            </a:r>
          </a:p>
          <a:p>
            <a:pPr>
              <a:lnSpc>
                <a:spcPct val="90000"/>
              </a:lnSpc>
            </a:pPr>
            <a:r>
              <a:rPr lang="en-US"/>
              <a:t>Chuyển đổi địa chỉ ảo thành địa chỉ vật lý</a:t>
            </a:r>
          </a:p>
        </p:txBody>
      </p:sp>
      <p:sp>
        <p:nvSpPr>
          <p:cNvPr id="4" name="Date Placeholder 3">
            <a:extLst>
              <a:ext uri="{FF2B5EF4-FFF2-40B4-BE49-F238E27FC236}">
                <a16:creationId xmlns:a16="http://schemas.microsoft.com/office/drawing/2014/main" id="{ACCE83CC-1EB5-4660-94D4-8AC1E17D4621}"/>
              </a:ext>
            </a:extLst>
          </p:cNvPr>
          <p:cNvSpPr>
            <a:spLocks noGrp="1"/>
          </p:cNvSpPr>
          <p:nvPr>
            <p:ph type="dt" sz="half" idx="10"/>
          </p:nvPr>
        </p:nvSpPr>
        <p:spPr/>
        <p:txBody>
          <a:bodyPr/>
          <a:lstStyle/>
          <a:p>
            <a:fld id="{22C9B7FD-18E9-4B27-BF9E-CB7D40128962}"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B68B444E-61AD-420B-A68B-B86A2CAC51B4}"/>
              </a:ext>
            </a:extLst>
          </p:cNvPr>
          <p:cNvSpPr>
            <a:spLocks noGrp="1"/>
          </p:cNvSpPr>
          <p:nvPr>
            <p:ph type="sldNum" sz="quarter" idx="12"/>
          </p:nvPr>
        </p:nvSpPr>
        <p:spPr/>
        <p:txBody>
          <a:bodyPr/>
          <a:lstStyle/>
          <a:p>
            <a:fld id="{800C8475-47C1-49C9-BEE5-594F8CF4D71F}" type="slidenum">
              <a:rPr kumimoji="1" lang="ja-JP" altLang="en-US" smtClean="0"/>
              <a:pPr/>
              <a:t>43</a:t>
            </a:fld>
            <a:endParaRPr kumimoji="1" lang="ja-JP" altLang="en-US"/>
          </a:p>
        </p:txBody>
      </p:sp>
      <p:sp>
        <p:nvSpPr>
          <p:cNvPr id="6" name="Footer Placeholder 5">
            <a:extLst>
              <a:ext uri="{FF2B5EF4-FFF2-40B4-BE49-F238E27FC236}">
                <a16:creationId xmlns:a16="http://schemas.microsoft.com/office/drawing/2014/main" id="{0C9EF56D-5765-46A7-B0D8-526BEE26EA5F}"/>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pic>
        <p:nvPicPr>
          <p:cNvPr id="7" name="Picture 6" descr="22">
            <a:extLst>
              <a:ext uri="{FF2B5EF4-FFF2-40B4-BE49-F238E27FC236}">
                <a16:creationId xmlns:a16="http://schemas.microsoft.com/office/drawing/2014/main" id="{D627C181-B02D-48CC-A9F7-3285785D2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098" y="4799037"/>
            <a:ext cx="6491288"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186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D78C-9406-4911-8455-3E99E29C9286}"/>
              </a:ext>
            </a:extLst>
          </p:cNvPr>
          <p:cNvSpPr>
            <a:spLocks noGrp="1"/>
          </p:cNvSpPr>
          <p:nvPr>
            <p:ph type="title"/>
          </p:nvPr>
        </p:nvSpPr>
        <p:spPr/>
        <p:txBody>
          <a:bodyPr/>
          <a:lstStyle/>
          <a:p>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r>
              <a:rPr lang="en-US" dirty="0"/>
              <a:t> – </a:t>
            </a:r>
            <a:r>
              <a:rPr lang="en-US" altLang="en-US" dirty="0" err="1"/>
              <a:t>Quản</a:t>
            </a:r>
            <a:r>
              <a:rPr lang="en-US" altLang="en-US" dirty="0"/>
              <a:t> </a:t>
            </a:r>
            <a:r>
              <a:rPr lang="en-US" altLang="en-US" dirty="0" err="1"/>
              <a:t>lý</a:t>
            </a:r>
            <a:r>
              <a:rPr lang="en-US" altLang="en-US" dirty="0"/>
              <a:t> Plug-and-Play</a:t>
            </a:r>
            <a:endParaRPr lang="en-US" dirty="0"/>
          </a:p>
        </p:txBody>
      </p:sp>
      <p:sp>
        <p:nvSpPr>
          <p:cNvPr id="3" name="Content Placeholder 2">
            <a:extLst>
              <a:ext uri="{FF2B5EF4-FFF2-40B4-BE49-F238E27FC236}">
                <a16:creationId xmlns:a16="http://schemas.microsoft.com/office/drawing/2014/main" id="{148BB7AA-48AF-4E2E-8015-D49E98CEFFBA}"/>
              </a:ext>
            </a:extLst>
          </p:cNvPr>
          <p:cNvSpPr>
            <a:spLocks noGrp="1"/>
          </p:cNvSpPr>
          <p:nvPr>
            <p:ph idx="1"/>
          </p:nvPr>
        </p:nvSpPr>
        <p:spPr/>
        <p:txBody>
          <a:bodyPr/>
          <a:lstStyle/>
          <a:p>
            <a:r>
              <a:rPr lang="en-US" altLang="en-US" dirty="0" err="1"/>
              <a:t>Công</a:t>
            </a:r>
            <a:r>
              <a:rPr lang="en-US" altLang="en-US" dirty="0"/>
              <a:t> </a:t>
            </a:r>
            <a:r>
              <a:rPr lang="en-US" altLang="en-US" dirty="0" err="1"/>
              <a:t>cụ</a:t>
            </a:r>
            <a:r>
              <a:rPr lang="en-US" altLang="en-US" dirty="0"/>
              <a:t> </a:t>
            </a:r>
            <a:r>
              <a:rPr lang="en-US" altLang="en-US" dirty="0" err="1"/>
              <a:t>quản</a:t>
            </a:r>
            <a:r>
              <a:rPr lang="en-US" altLang="en-US" dirty="0"/>
              <a:t> </a:t>
            </a:r>
            <a:r>
              <a:rPr lang="en-US" altLang="en-US" dirty="0" err="1"/>
              <a:t>lý</a:t>
            </a:r>
            <a:r>
              <a:rPr lang="en-US" altLang="en-US" dirty="0"/>
              <a:t> Plug-and-Play (PnP) </a:t>
            </a:r>
            <a:r>
              <a:rPr lang="en-US" altLang="en-US" dirty="0" err="1"/>
              <a:t>được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để</a:t>
            </a:r>
            <a:r>
              <a:rPr lang="en-US" altLang="en-US" dirty="0"/>
              <a:t> </a:t>
            </a:r>
            <a:r>
              <a:rPr lang="en-US" altLang="en-US" dirty="0" err="1"/>
              <a:t>ghi</a:t>
            </a:r>
            <a:r>
              <a:rPr lang="en-US" altLang="en-US" dirty="0"/>
              <a:t> </a:t>
            </a:r>
            <a:r>
              <a:rPr lang="en-US" altLang="en-US" dirty="0" err="1"/>
              <a:t>nhận</a:t>
            </a:r>
            <a:r>
              <a:rPr lang="en-US" altLang="en-US" dirty="0"/>
              <a:t> </a:t>
            </a:r>
            <a:r>
              <a:rPr lang="en-US" altLang="en-US" dirty="0" err="1"/>
              <a:t>và</a:t>
            </a:r>
            <a:r>
              <a:rPr lang="en-US" altLang="en-US" dirty="0"/>
              <a:t> </a:t>
            </a:r>
            <a:r>
              <a:rPr lang="en-US" altLang="en-US" dirty="0" err="1"/>
              <a:t>đáp</a:t>
            </a:r>
            <a:r>
              <a:rPr lang="en-US" altLang="en-US" dirty="0"/>
              <a:t> </a:t>
            </a:r>
            <a:r>
              <a:rPr lang="en-US" altLang="en-US" dirty="0" err="1"/>
              <a:t>ứng</a:t>
            </a:r>
            <a:r>
              <a:rPr lang="en-US" altLang="en-US" dirty="0"/>
              <a:t> </a:t>
            </a:r>
            <a:r>
              <a:rPr lang="en-US" altLang="en-US" dirty="0" err="1"/>
              <a:t>khi</a:t>
            </a:r>
            <a:r>
              <a:rPr lang="en-US" altLang="en-US" dirty="0"/>
              <a:t> </a:t>
            </a:r>
            <a:r>
              <a:rPr lang="en-US" altLang="en-US" dirty="0" err="1"/>
              <a:t>có</a:t>
            </a:r>
            <a:r>
              <a:rPr lang="en-US" altLang="en-US" dirty="0"/>
              <a:t> </a:t>
            </a:r>
            <a:r>
              <a:rPr lang="en-US" altLang="en-US" dirty="0" err="1"/>
              <a:t>các</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về</a:t>
            </a:r>
            <a:r>
              <a:rPr lang="en-US" altLang="en-US" dirty="0"/>
              <a:t> </a:t>
            </a:r>
            <a:r>
              <a:rPr lang="en-US" altLang="en-US" dirty="0" err="1"/>
              <a:t>phần</a:t>
            </a:r>
            <a:r>
              <a:rPr lang="en-US" altLang="en-US" dirty="0"/>
              <a:t> </a:t>
            </a:r>
            <a:r>
              <a:rPr lang="en-US" altLang="en-US" dirty="0" err="1"/>
              <a:t>cứng</a:t>
            </a:r>
            <a:r>
              <a:rPr lang="en-US" altLang="en-US" dirty="0"/>
              <a:t>. </a:t>
            </a:r>
          </a:p>
          <a:p>
            <a:r>
              <a:rPr lang="en-US" altLang="en-US" dirty="0"/>
              <a:t>Khi </a:t>
            </a:r>
            <a:r>
              <a:rPr lang="en-US" altLang="en-US" dirty="0" err="1"/>
              <a:t>các</a:t>
            </a:r>
            <a:r>
              <a:rPr lang="en-US" altLang="en-US" dirty="0"/>
              <a:t> </a:t>
            </a:r>
            <a:r>
              <a:rPr lang="en-US" altLang="en-US" dirty="0" err="1"/>
              <a:t>thiết</a:t>
            </a:r>
            <a:r>
              <a:rPr lang="en-US" altLang="en-US" dirty="0"/>
              <a:t> </a:t>
            </a:r>
            <a:r>
              <a:rPr lang="en-US" altLang="en-US" dirty="0" err="1"/>
              <a:t>bị</a:t>
            </a:r>
            <a:r>
              <a:rPr lang="en-US" altLang="en-US" dirty="0"/>
              <a:t> </a:t>
            </a:r>
            <a:r>
              <a:rPr lang="en-US" altLang="en-US" dirty="0" err="1"/>
              <a:t>mới</a:t>
            </a:r>
            <a:r>
              <a:rPr lang="en-US" altLang="en-US" dirty="0"/>
              <a:t> </a:t>
            </a:r>
            <a:r>
              <a:rPr lang="en-US" altLang="en-US" dirty="0" err="1"/>
              <a:t>được</a:t>
            </a:r>
            <a:r>
              <a:rPr lang="en-US" altLang="en-US" dirty="0"/>
              <a:t> </a:t>
            </a:r>
            <a:r>
              <a:rPr lang="en-US" altLang="en-US" dirty="0" err="1"/>
              <a:t>thêm</a:t>
            </a:r>
            <a:r>
              <a:rPr lang="en-US" altLang="en-US" dirty="0"/>
              <a:t> </a:t>
            </a:r>
            <a:r>
              <a:rPr lang="en-US" altLang="en-US" dirty="0" err="1"/>
              <a:t>vào</a:t>
            </a:r>
            <a:r>
              <a:rPr lang="en-US" altLang="en-US" dirty="0"/>
              <a:t> </a:t>
            </a:r>
            <a:r>
              <a:rPr lang="en-US" altLang="en-US" dirty="0" err="1"/>
              <a:t>hệ</a:t>
            </a:r>
            <a:r>
              <a:rPr lang="en-US" altLang="en-US" dirty="0"/>
              <a:t> </a:t>
            </a:r>
            <a:r>
              <a:rPr lang="en-US" altLang="en-US" dirty="0" err="1"/>
              <a:t>thống</a:t>
            </a:r>
            <a:r>
              <a:rPr lang="en-US" altLang="en-US" dirty="0"/>
              <a:t> (PCI, USB, …) </a:t>
            </a:r>
            <a:r>
              <a:rPr lang="en-US" altLang="en-US" dirty="0" err="1"/>
              <a:t>công</a:t>
            </a:r>
            <a:r>
              <a:rPr lang="en-US" altLang="en-US" dirty="0"/>
              <a:t> </a:t>
            </a:r>
            <a:r>
              <a:rPr lang="en-US" altLang="en-US" dirty="0" err="1"/>
              <a:t>cụ</a:t>
            </a:r>
            <a:r>
              <a:rPr lang="en-US" altLang="en-US" dirty="0"/>
              <a:t> </a:t>
            </a:r>
            <a:r>
              <a:rPr lang="en-US" altLang="en-US" dirty="0" err="1"/>
              <a:t>quản</a:t>
            </a:r>
            <a:r>
              <a:rPr lang="en-US" altLang="en-US" dirty="0"/>
              <a:t> </a:t>
            </a:r>
            <a:r>
              <a:rPr lang="en-US" altLang="en-US" dirty="0" err="1"/>
              <a:t>lý</a:t>
            </a:r>
            <a:r>
              <a:rPr lang="en-US" altLang="en-US" dirty="0"/>
              <a:t> PnP </a:t>
            </a:r>
            <a:r>
              <a:rPr lang="en-US" altLang="en-US" dirty="0" err="1"/>
              <a:t>nạp</a:t>
            </a:r>
            <a:r>
              <a:rPr lang="en-US" altLang="en-US" dirty="0"/>
              <a:t> </a:t>
            </a:r>
            <a:r>
              <a:rPr lang="en-US" altLang="en-US" dirty="0" err="1"/>
              <a:t>các</a:t>
            </a:r>
            <a:r>
              <a:rPr lang="en-US" altLang="en-US" dirty="0"/>
              <a:t> </a:t>
            </a:r>
            <a:r>
              <a:rPr lang="en-US" altLang="en-US" dirty="0" err="1"/>
              <a:t>trình</a:t>
            </a:r>
            <a:r>
              <a:rPr lang="en-US" altLang="en-US" dirty="0"/>
              <a:t> </a:t>
            </a:r>
            <a:r>
              <a:rPr lang="en-US" altLang="en-US" dirty="0" err="1"/>
              <a:t>điều</a:t>
            </a:r>
            <a:r>
              <a:rPr lang="en-US" altLang="en-US" dirty="0"/>
              <a:t> </a:t>
            </a:r>
            <a:r>
              <a:rPr lang="en-US" altLang="en-US" dirty="0" err="1"/>
              <a:t>khiển</a:t>
            </a:r>
            <a:r>
              <a:rPr lang="en-US" altLang="en-US" dirty="0"/>
              <a:t> </a:t>
            </a:r>
            <a:r>
              <a:rPr lang="en-US" altLang="en-US" dirty="0" err="1"/>
              <a:t>tương</a:t>
            </a:r>
            <a:r>
              <a:rPr lang="en-US" altLang="en-US" dirty="0"/>
              <a:t> </a:t>
            </a:r>
            <a:r>
              <a:rPr lang="en-US" altLang="en-US" dirty="0" err="1"/>
              <a:t>ứng</a:t>
            </a:r>
            <a:r>
              <a:rPr lang="en-US" altLang="en-US" dirty="0"/>
              <a:t> </a:t>
            </a:r>
            <a:r>
              <a:rPr lang="en-US" altLang="en-US" dirty="0" err="1"/>
              <a:t>với</a:t>
            </a:r>
            <a:r>
              <a:rPr lang="en-US" altLang="en-US" dirty="0"/>
              <a:t> </a:t>
            </a:r>
            <a:r>
              <a:rPr lang="en-US" altLang="en-US" dirty="0" err="1"/>
              <a:t>thiết</a:t>
            </a:r>
            <a:r>
              <a:rPr lang="en-US" altLang="en-US" dirty="0"/>
              <a:t> </a:t>
            </a:r>
            <a:r>
              <a:rPr lang="en-US" altLang="en-US" dirty="0" err="1"/>
              <a:t>bị</a:t>
            </a:r>
            <a:r>
              <a:rPr lang="en-US" altLang="en-US" dirty="0"/>
              <a:t> </a:t>
            </a:r>
            <a:r>
              <a:rPr lang="en-US" altLang="en-US" dirty="0" err="1"/>
              <a:t>đó</a:t>
            </a:r>
            <a:r>
              <a:rPr lang="en-US" altLang="en-US" dirty="0"/>
              <a:t>. </a:t>
            </a:r>
          </a:p>
          <a:p>
            <a:r>
              <a:rPr lang="en-US" altLang="en-US" dirty="0" err="1"/>
              <a:t>Công</a:t>
            </a:r>
            <a:r>
              <a:rPr lang="en-US" altLang="en-US" dirty="0"/>
              <a:t> </a:t>
            </a:r>
            <a:r>
              <a:rPr lang="en-US" altLang="en-US" dirty="0" err="1"/>
              <a:t>cụ</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này</a:t>
            </a:r>
            <a:r>
              <a:rPr lang="en-US" altLang="en-US" dirty="0"/>
              <a:t> </a:t>
            </a:r>
            <a:r>
              <a:rPr lang="en-US" altLang="en-US" dirty="0" err="1"/>
              <a:t>cũng</a:t>
            </a:r>
            <a:r>
              <a:rPr lang="en-US" altLang="en-US" dirty="0"/>
              <a:t> </a:t>
            </a:r>
            <a:r>
              <a:rPr lang="en-US" altLang="en-US" dirty="0" err="1"/>
              <a:t>sẽ</a:t>
            </a:r>
            <a:r>
              <a:rPr lang="en-US" altLang="en-US" dirty="0"/>
              <a:t> </a:t>
            </a:r>
            <a:r>
              <a:rPr lang="en-US" altLang="en-US" dirty="0" err="1"/>
              <a:t>lưu</a:t>
            </a:r>
            <a:r>
              <a:rPr lang="en-US" altLang="en-US" dirty="0"/>
              <a:t> </a:t>
            </a:r>
            <a:r>
              <a:rPr lang="en-US" altLang="en-US" dirty="0" err="1"/>
              <a:t>vết</a:t>
            </a:r>
            <a:r>
              <a:rPr lang="en-US" altLang="en-US" dirty="0"/>
              <a:t> </a:t>
            </a:r>
            <a:r>
              <a:rPr lang="en-US" altLang="en-US" dirty="0" err="1"/>
              <a:t>quá</a:t>
            </a:r>
            <a:r>
              <a:rPr lang="en-US" altLang="en-US" dirty="0"/>
              <a:t> </a:t>
            </a:r>
            <a:r>
              <a:rPr lang="en-US" altLang="en-US" dirty="0" err="1"/>
              <a:t>trình</a:t>
            </a:r>
            <a:r>
              <a:rPr lang="en-US" altLang="en-US" dirty="0"/>
              <a:t> </a:t>
            </a:r>
            <a:r>
              <a:rPr lang="en-US" altLang="en-US" dirty="0" err="1"/>
              <a:t>các</a:t>
            </a:r>
            <a:r>
              <a:rPr lang="en-US" altLang="en-US" dirty="0"/>
              <a:t> </a:t>
            </a:r>
            <a:r>
              <a:rPr lang="en-US" altLang="en-US" dirty="0" err="1"/>
              <a:t>tài</a:t>
            </a:r>
            <a:r>
              <a:rPr lang="en-US" altLang="en-US" dirty="0"/>
              <a:t> </a:t>
            </a:r>
            <a:r>
              <a:rPr lang="en-US" altLang="en-US" dirty="0" err="1"/>
              <a:t>nguyên</a:t>
            </a:r>
            <a:r>
              <a:rPr lang="en-US" altLang="en-US" dirty="0"/>
              <a:t> </a:t>
            </a:r>
            <a:r>
              <a:rPr lang="en-US" altLang="en-US" dirty="0" err="1"/>
              <a:t>được</a:t>
            </a:r>
            <a:r>
              <a:rPr lang="en-US" altLang="en-US" dirty="0"/>
              <a:t> </a:t>
            </a:r>
            <a:r>
              <a:rPr lang="en-US" altLang="en-US" dirty="0" err="1"/>
              <a:t>sử</a:t>
            </a:r>
            <a:r>
              <a:rPr lang="en-US" altLang="en-US" dirty="0"/>
              <a:t> </a:t>
            </a:r>
            <a:r>
              <a:rPr lang="en-US" altLang="en-US" dirty="0" err="1"/>
              <a:t>dụng</a:t>
            </a:r>
            <a:r>
              <a:rPr lang="en-US" altLang="en-US" dirty="0"/>
              <a:t> </a:t>
            </a:r>
            <a:r>
              <a:rPr lang="en-US" altLang="en-US" dirty="0" err="1"/>
              <a:t>bởi</a:t>
            </a:r>
            <a:r>
              <a:rPr lang="en-US" altLang="en-US" dirty="0"/>
              <a:t> </a:t>
            </a:r>
            <a:r>
              <a:rPr lang="en-US" altLang="en-US" dirty="0" err="1"/>
              <a:t>từng</a:t>
            </a:r>
            <a:r>
              <a:rPr lang="en-US" altLang="en-US" dirty="0"/>
              <a:t> </a:t>
            </a:r>
            <a:r>
              <a:rPr lang="en-US" altLang="en-US" dirty="0" err="1"/>
              <a:t>thiết</a:t>
            </a:r>
            <a:r>
              <a:rPr lang="en-US" altLang="en-US" dirty="0"/>
              <a:t> </a:t>
            </a:r>
            <a:r>
              <a:rPr lang="en-US" altLang="en-US" dirty="0" err="1"/>
              <a:t>bị</a:t>
            </a:r>
            <a:r>
              <a:rPr lang="en-US" altLang="en-US" dirty="0"/>
              <a:t>. </a:t>
            </a:r>
            <a:endParaRPr lang="en-US" dirty="0"/>
          </a:p>
        </p:txBody>
      </p:sp>
      <p:sp>
        <p:nvSpPr>
          <p:cNvPr id="4" name="Date Placeholder 3">
            <a:extLst>
              <a:ext uri="{FF2B5EF4-FFF2-40B4-BE49-F238E27FC236}">
                <a16:creationId xmlns:a16="http://schemas.microsoft.com/office/drawing/2014/main" id="{AADF49A1-9538-47BC-94BA-C7B52F83C5DF}"/>
              </a:ext>
            </a:extLst>
          </p:cNvPr>
          <p:cNvSpPr>
            <a:spLocks noGrp="1"/>
          </p:cNvSpPr>
          <p:nvPr>
            <p:ph type="dt" sz="half" idx="10"/>
          </p:nvPr>
        </p:nvSpPr>
        <p:spPr/>
        <p:txBody>
          <a:bodyPr/>
          <a:lstStyle/>
          <a:p>
            <a:fld id="{D2190077-A654-4A33-B618-6098315D1BCC}"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5F2DABAE-7420-4646-B6E3-ACC94B652495}"/>
              </a:ext>
            </a:extLst>
          </p:cNvPr>
          <p:cNvSpPr>
            <a:spLocks noGrp="1"/>
          </p:cNvSpPr>
          <p:nvPr>
            <p:ph type="sldNum" sz="quarter" idx="12"/>
          </p:nvPr>
        </p:nvSpPr>
        <p:spPr/>
        <p:txBody>
          <a:bodyPr/>
          <a:lstStyle/>
          <a:p>
            <a:fld id="{800C8475-47C1-49C9-BEE5-594F8CF4D71F}" type="slidenum">
              <a:rPr kumimoji="1" lang="ja-JP" altLang="en-US" smtClean="0"/>
              <a:pPr/>
              <a:t>44</a:t>
            </a:fld>
            <a:endParaRPr kumimoji="1" lang="ja-JP" altLang="en-US"/>
          </a:p>
        </p:txBody>
      </p:sp>
      <p:sp>
        <p:nvSpPr>
          <p:cNvPr id="6" name="Footer Placeholder 5">
            <a:extLst>
              <a:ext uri="{FF2B5EF4-FFF2-40B4-BE49-F238E27FC236}">
                <a16:creationId xmlns:a16="http://schemas.microsoft.com/office/drawing/2014/main" id="{806CBF12-DDB0-4B23-A68F-A9063E19E734}"/>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27896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D78C-9406-4911-8455-3E99E29C9286}"/>
              </a:ext>
            </a:extLst>
          </p:cNvPr>
          <p:cNvSpPr>
            <a:spLocks noGrp="1"/>
          </p:cNvSpPr>
          <p:nvPr>
            <p:ph type="title"/>
          </p:nvPr>
        </p:nvSpPr>
        <p:spPr/>
        <p:txBody>
          <a:bodyPr/>
          <a:lstStyle/>
          <a:p>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r>
              <a:rPr lang="en-US" dirty="0"/>
              <a:t> – </a:t>
            </a:r>
            <a:r>
              <a:rPr lang="en-US" altLang="en-US" dirty="0"/>
              <a:t>Local Procedure Call Facility</a:t>
            </a:r>
            <a:endParaRPr lang="en-US" dirty="0"/>
          </a:p>
        </p:txBody>
      </p:sp>
      <p:sp>
        <p:nvSpPr>
          <p:cNvPr id="3" name="Content Placeholder 2">
            <a:extLst>
              <a:ext uri="{FF2B5EF4-FFF2-40B4-BE49-F238E27FC236}">
                <a16:creationId xmlns:a16="http://schemas.microsoft.com/office/drawing/2014/main" id="{148BB7AA-48AF-4E2E-8015-D49E98CEFFBA}"/>
              </a:ext>
            </a:extLst>
          </p:cNvPr>
          <p:cNvSpPr>
            <a:spLocks noGrp="1"/>
          </p:cNvSpPr>
          <p:nvPr>
            <p:ph idx="1"/>
          </p:nvPr>
        </p:nvSpPr>
        <p:spPr/>
        <p:txBody>
          <a:bodyPr/>
          <a:lstStyle/>
          <a:p>
            <a:r>
              <a:rPr lang="en-US" altLang="en-US"/>
              <a:t>Ph</a:t>
            </a:r>
            <a:r>
              <a:rPr lang="vi-VN" altLang="en-US"/>
              <a:t>ư</a:t>
            </a:r>
            <a:r>
              <a:rPr lang="en-US" altLang="en-US"/>
              <a:t>ơng thức giao tiếp giữa hai tiến trình trong cùng một máy tính. </a:t>
            </a:r>
          </a:p>
          <a:p>
            <a:r>
              <a:rPr lang="en-US" altLang="en-US"/>
              <a:t>Xây dựng theo mô hình client – server.</a:t>
            </a:r>
          </a:p>
          <a:p>
            <a:r>
              <a:rPr lang="en-US" altLang="en-US"/>
              <a:t>Khi một kênh LPC đ</a:t>
            </a:r>
            <a:r>
              <a:rPr lang="vi-VN" altLang="en-US"/>
              <a:t>ư</a:t>
            </a:r>
            <a:r>
              <a:rPr lang="en-US" altLang="en-US"/>
              <a:t>ợc tạo ra, một trong số 3 loại kỹ thuật chuyển thông điệp phải đ</a:t>
            </a:r>
            <a:r>
              <a:rPr lang="vi-VN" altLang="en-US"/>
              <a:t>ư</a:t>
            </a:r>
            <a:r>
              <a:rPr lang="en-US" altLang="en-US"/>
              <a:t>ợc khai báo:</a:t>
            </a:r>
          </a:p>
          <a:p>
            <a:pPr lvl="1"/>
            <a:r>
              <a:rPr lang="en-US" altLang="en-US"/>
              <a:t>Loại 1: Dành cho các thông điệp ngắn, tối đa 256 byte. Port sử dụng cho hàng đợi thông điệp đ</a:t>
            </a:r>
            <a:r>
              <a:rPr lang="vi-VN" altLang="en-US"/>
              <a:t>ư</a:t>
            </a:r>
            <a:r>
              <a:rPr lang="en-US" altLang="en-US"/>
              <a:t>ợc sử dụng nh</a:t>
            </a:r>
            <a:r>
              <a:rPr lang="vi-VN" altLang="en-US"/>
              <a:t>ư</a:t>
            </a:r>
            <a:r>
              <a:rPr lang="en-US" altLang="en-US"/>
              <a:t> bộ nhớ l</a:t>
            </a:r>
            <a:r>
              <a:rPr lang="vi-VN" altLang="en-US"/>
              <a:t>ư</a:t>
            </a:r>
            <a:r>
              <a:rPr lang="en-US" altLang="en-US"/>
              <a:t>u trữ trung gian và các thông điệp đ</a:t>
            </a:r>
            <a:r>
              <a:rPr lang="vi-VN" altLang="en-US"/>
              <a:t>ư</a:t>
            </a:r>
            <a:r>
              <a:rPr lang="en-US" altLang="en-US"/>
              <a:t>ợc sao chép từ tiến trình này đến tiến trình khác.</a:t>
            </a:r>
          </a:p>
          <a:p>
            <a:pPr lvl="1"/>
            <a:r>
              <a:rPr lang="en-US" altLang="en-US"/>
              <a:t>Loại 2: Sử dụng một vùng nhớ chia sẻ, không cần sao chép các thông điệp lớn mà chỉ cần trỏ đến vùng nhớ đó. </a:t>
            </a:r>
          </a:p>
          <a:p>
            <a:pPr lvl="1"/>
            <a:r>
              <a:rPr lang="en-US" altLang="en-US"/>
              <a:t>Loại 3: Gọi là </a:t>
            </a:r>
            <a:r>
              <a:rPr lang="en-US" altLang="en-US" i="1"/>
              <a:t>quick</a:t>
            </a:r>
            <a:r>
              <a:rPr lang="en-US" altLang="en-US"/>
              <a:t> LPC, đ</a:t>
            </a:r>
            <a:r>
              <a:rPr lang="vi-VN" altLang="en-US"/>
              <a:t>ư</a:t>
            </a:r>
            <a:r>
              <a:rPr lang="en-US" altLang="en-US"/>
              <a:t>ợc sử dụng bởi thành phần giao diện đồ họa của hệ thống con Win32. </a:t>
            </a:r>
            <a:endParaRPr lang="en-US"/>
          </a:p>
        </p:txBody>
      </p:sp>
      <p:sp>
        <p:nvSpPr>
          <p:cNvPr id="4" name="Date Placeholder 3">
            <a:extLst>
              <a:ext uri="{FF2B5EF4-FFF2-40B4-BE49-F238E27FC236}">
                <a16:creationId xmlns:a16="http://schemas.microsoft.com/office/drawing/2014/main" id="{AADF49A1-9538-47BC-94BA-C7B52F83C5DF}"/>
              </a:ext>
            </a:extLst>
          </p:cNvPr>
          <p:cNvSpPr>
            <a:spLocks noGrp="1"/>
          </p:cNvSpPr>
          <p:nvPr>
            <p:ph type="dt" sz="half" idx="10"/>
          </p:nvPr>
        </p:nvSpPr>
        <p:spPr/>
        <p:txBody>
          <a:bodyPr/>
          <a:lstStyle/>
          <a:p>
            <a:fld id="{D2190077-A654-4A33-B618-6098315D1BCC}"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5F2DABAE-7420-4646-B6E3-ACC94B652495}"/>
              </a:ext>
            </a:extLst>
          </p:cNvPr>
          <p:cNvSpPr>
            <a:spLocks noGrp="1"/>
          </p:cNvSpPr>
          <p:nvPr>
            <p:ph type="sldNum" sz="quarter" idx="12"/>
          </p:nvPr>
        </p:nvSpPr>
        <p:spPr/>
        <p:txBody>
          <a:bodyPr/>
          <a:lstStyle/>
          <a:p>
            <a:fld id="{800C8475-47C1-49C9-BEE5-594F8CF4D71F}" type="slidenum">
              <a:rPr kumimoji="1" lang="ja-JP" altLang="en-US" smtClean="0"/>
              <a:pPr/>
              <a:t>45</a:t>
            </a:fld>
            <a:endParaRPr kumimoji="1" lang="ja-JP" altLang="en-US"/>
          </a:p>
        </p:txBody>
      </p:sp>
      <p:sp>
        <p:nvSpPr>
          <p:cNvPr id="6" name="Footer Placeholder 5">
            <a:extLst>
              <a:ext uri="{FF2B5EF4-FFF2-40B4-BE49-F238E27FC236}">
                <a16:creationId xmlns:a16="http://schemas.microsoft.com/office/drawing/2014/main" id="{806CBF12-DDB0-4B23-A68F-A9063E19E734}"/>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349058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D78C-9406-4911-8455-3E99E29C9286}"/>
              </a:ext>
            </a:extLst>
          </p:cNvPr>
          <p:cNvSpPr>
            <a:spLocks noGrp="1"/>
          </p:cNvSpPr>
          <p:nvPr>
            <p:ph type="title"/>
          </p:nvPr>
        </p:nvSpPr>
        <p:spPr/>
        <p:txBody>
          <a:bodyPr/>
          <a:lstStyle/>
          <a:p>
            <a:r>
              <a:rPr lang="en-US" dirty="0" err="1"/>
              <a:t>Các</a:t>
            </a:r>
            <a:r>
              <a:rPr lang="en-US" dirty="0"/>
              <a:t> </a:t>
            </a:r>
            <a:r>
              <a:rPr lang="en-US" dirty="0" err="1"/>
              <a:t>tác</a:t>
            </a:r>
            <a:r>
              <a:rPr lang="en-US" dirty="0"/>
              <a:t> </a:t>
            </a:r>
            <a:r>
              <a:rPr lang="en-US" dirty="0" err="1"/>
              <a:t>vụ</a:t>
            </a:r>
            <a:r>
              <a:rPr lang="en-US" dirty="0"/>
              <a:t> </a:t>
            </a:r>
            <a:r>
              <a:rPr lang="en-US" dirty="0" err="1"/>
              <a:t>điều</a:t>
            </a:r>
            <a:r>
              <a:rPr lang="en-US" dirty="0"/>
              <a:t> </a:t>
            </a:r>
            <a:r>
              <a:rPr lang="en-US" dirty="0" err="1"/>
              <a:t>hành</a:t>
            </a:r>
            <a:r>
              <a:rPr lang="en-US" dirty="0"/>
              <a:t> – Registry</a:t>
            </a:r>
          </a:p>
        </p:txBody>
      </p:sp>
      <p:sp>
        <p:nvSpPr>
          <p:cNvPr id="3" name="Content Placeholder 2">
            <a:extLst>
              <a:ext uri="{FF2B5EF4-FFF2-40B4-BE49-F238E27FC236}">
                <a16:creationId xmlns:a16="http://schemas.microsoft.com/office/drawing/2014/main" id="{148BB7AA-48AF-4E2E-8015-D49E98CEFFBA}"/>
              </a:ext>
            </a:extLst>
          </p:cNvPr>
          <p:cNvSpPr>
            <a:spLocks noGrp="1"/>
          </p:cNvSpPr>
          <p:nvPr>
            <p:ph idx="1"/>
          </p:nvPr>
        </p:nvSpPr>
        <p:spPr/>
        <p:txBody>
          <a:bodyPr/>
          <a:lstStyle/>
          <a:p>
            <a:r>
              <a:rPr lang="en-US" altLang="en-US" dirty="0" err="1"/>
              <a:t>Các</a:t>
            </a:r>
            <a:r>
              <a:rPr lang="en-US" altLang="en-US" dirty="0"/>
              <a:t> </a:t>
            </a:r>
            <a:r>
              <a:rPr lang="en-US" altLang="en-US" dirty="0" err="1"/>
              <a:t>thông</a:t>
            </a:r>
            <a:r>
              <a:rPr lang="en-US" altLang="en-US" dirty="0"/>
              <a:t> tin </a:t>
            </a:r>
            <a:r>
              <a:rPr lang="en-US" altLang="en-US" dirty="0" err="1"/>
              <a:t>cấu</a:t>
            </a:r>
            <a:r>
              <a:rPr lang="en-US" altLang="en-US" dirty="0"/>
              <a:t> </a:t>
            </a:r>
            <a:r>
              <a:rPr lang="en-US" altLang="en-US" dirty="0" err="1"/>
              <a:t>hình</a:t>
            </a:r>
            <a:r>
              <a:rPr lang="en-US" altLang="en-US" dirty="0"/>
              <a:t> (configuration) </a:t>
            </a:r>
            <a:r>
              <a:rPr lang="en-US" altLang="en-US" dirty="0" err="1"/>
              <a:t>được</a:t>
            </a:r>
            <a:r>
              <a:rPr lang="en-US" altLang="en-US" dirty="0"/>
              <a:t> </a:t>
            </a:r>
            <a:r>
              <a:rPr lang="en-US" altLang="en-US" dirty="0" err="1"/>
              <a:t>lưu</a:t>
            </a:r>
            <a:r>
              <a:rPr lang="en-US" altLang="en-US" dirty="0"/>
              <a:t> </a:t>
            </a:r>
            <a:r>
              <a:rPr lang="en-US" altLang="en-US" dirty="0" err="1"/>
              <a:t>trong</a:t>
            </a:r>
            <a:r>
              <a:rPr lang="en-US" altLang="en-US" dirty="0"/>
              <a:t> </a:t>
            </a:r>
            <a:r>
              <a:rPr lang="en-US" altLang="en-US" dirty="0" err="1"/>
              <a:t>các</a:t>
            </a:r>
            <a:r>
              <a:rPr lang="en-US" altLang="en-US" dirty="0"/>
              <a:t> </a:t>
            </a:r>
            <a:r>
              <a:rPr lang="en-US" altLang="en-US" dirty="0" err="1"/>
              <a:t>khu</a:t>
            </a:r>
            <a:r>
              <a:rPr lang="en-US" altLang="en-US" dirty="0"/>
              <a:t> </a:t>
            </a:r>
            <a:r>
              <a:rPr lang="en-US" altLang="en-US" dirty="0" err="1"/>
              <a:t>vực</a:t>
            </a:r>
            <a:r>
              <a:rPr lang="en-US" altLang="en-US" dirty="0"/>
              <a:t> </a:t>
            </a:r>
            <a:r>
              <a:rPr lang="en-US" altLang="en-US" dirty="0" err="1"/>
              <a:t>riêng</a:t>
            </a:r>
            <a:r>
              <a:rPr lang="en-US" altLang="en-US" dirty="0"/>
              <a:t> </a:t>
            </a:r>
            <a:r>
              <a:rPr lang="en-US" altLang="en-US" dirty="0" err="1"/>
              <a:t>gọi</a:t>
            </a:r>
            <a:r>
              <a:rPr lang="en-US" altLang="en-US" dirty="0"/>
              <a:t> </a:t>
            </a:r>
            <a:r>
              <a:rPr lang="en-US" altLang="en-US" dirty="0" err="1"/>
              <a:t>là</a:t>
            </a:r>
            <a:r>
              <a:rPr lang="en-US" altLang="en-US" dirty="0"/>
              <a:t> hives. </a:t>
            </a:r>
            <a:r>
              <a:rPr lang="en-US" altLang="en-US" dirty="0" err="1"/>
              <a:t>Chúng</a:t>
            </a:r>
            <a:r>
              <a:rPr lang="en-US" altLang="en-US" dirty="0"/>
              <a:t> </a:t>
            </a:r>
            <a:r>
              <a:rPr lang="en-US" altLang="en-US" dirty="0" err="1"/>
              <a:t>được</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bởi</a:t>
            </a:r>
            <a:r>
              <a:rPr lang="en-US" altLang="en-US" dirty="0"/>
              <a:t> </a:t>
            </a:r>
            <a:r>
              <a:rPr lang="en-US" altLang="en-US" dirty="0" err="1"/>
              <a:t>công</a:t>
            </a:r>
            <a:r>
              <a:rPr lang="en-US" altLang="en-US" dirty="0"/>
              <a:t> </a:t>
            </a:r>
            <a:r>
              <a:rPr lang="en-US" altLang="en-US" dirty="0" err="1"/>
              <a:t>cụ</a:t>
            </a:r>
            <a:r>
              <a:rPr lang="en-US" altLang="en-US" dirty="0"/>
              <a:t> </a:t>
            </a:r>
            <a:r>
              <a:rPr lang="en-US" altLang="en-US" dirty="0" err="1"/>
              <a:t>gọi</a:t>
            </a:r>
            <a:r>
              <a:rPr lang="en-US" altLang="en-US" dirty="0"/>
              <a:t> </a:t>
            </a:r>
            <a:r>
              <a:rPr lang="en-US" altLang="en-US" dirty="0" err="1"/>
              <a:t>là</a:t>
            </a:r>
            <a:r>
              <a:rPr lang="en-US" altLang="en-US" dirty="0"/>
              <a:t> registry. </a:t>
            </a:r>
          </a:p>
          <a:p>
            <a:r>
              <a:rPr lang="en-US" altLang="en-US" dirty="0" err="1"/>
              <a:t>Các</a:t>
            </a:r>
            <a:r>
              <a:rPr lang="en-US" altLang="en-US" dirty="0"/>
              <a:t> </a:t>
            </a:r>
            <a:r>
              <a:rPr lang="en-US" altLang="en-US" dirty="0" err="1"/>
              <a:t>thông</a:t>
            </a:r>
            <a:r>
              <a:rPr lang="en-US" altLang="en-US" dirty="0"/>
              <a:t> tin </a:t>
            </a:r>
            <a:r>
              <a:rPr lang="en-US" altLang="en-US" dirty="0" err="1"/>
              <a:t>hệ</a:t>
            </a:r>
            <a:r>
              <a:rPr lang="en-US" altLang="en-US" dirty="0"/>
              <a:t> </a:t>
            </a:r>
            <a:r>
              <a:rPr lang="en-US" altLang="en-US" dirty="0" err="1"/>
              <a:t>thống</a:t>
            </a:r>
            <a:r>
              <a:rPr lang="en-US" altLang="en-US" dirty="0"/>
              <a:t>, </a:t>
            </a:r>
            <a:r>
              <a:rPr lang="en-US" altLang="en-US" dirty="0" err="1"/>
              <a:t>thiết</a:t>
            </a:r>
            <a:r>
              <a:rPr lang="en-US" altLang="en-US" dirty="0"/>
              <a:t> </a:t>
            </a:r>
            <a:r>
              <a:rPr lang="en-US" altLang="en-US" dirty="0" err="1"/>
              <a:t>lập</a:t>
            </a:r>
            <a:r>
              <a:rPr lang="en-US" altLang="en-US" dirty="0"/>
              <a:t> </a:t>
            </a:r>
            <a:r>
              <a:rPr lang="en-US" altLang="en-US" dirty="0" err="1"/>
              <a:t>của</a:t>
            </a:r>
            <a:r>
              <a:rPr lang="en-US" altLang="en-US" dirty="0"/>
              <a:t> </a:t>
            </a:r>
            <a:r>
              <a:rPr lang="en-US" altLang="en-US" dirty="0" err="1"/>
              <a:t>người</a:t>
            </a:r>
            <a:r>
              <a:rPr lang="en-US" altLang="en-US" dirty="0"/>
              <a:t> dung, </a:t>
            </a:r>
            <a:r>
              <a:rPr lang="en-US" altLang="en-US" dirty="0" err="1"/>
              <a:t>thông</a:t>
            </a:r>
            <a:r>
              <a:rPr lang="en-US" altLang="en-US" dirty="0"/>
              <a:t> tin </a:t>
            </a:r>
            <a:r>
              <a:rPr lang="en-US" altLang="en-US" dirty="0" err="1"/>
              <a:t>của</a:t>
            </a:r>
            <a:r>
              <a:rPr lang="en-US" altLang="en-US" dirty="0"/>
              <a:t> </a:t>
            </a:r>
            <a:r>
              <a:rPr lang="en-US" altLang="en-US" dirty="0" err="1"/>
              <a:t>phần</a:t>
            </a:r>
            <a:r>
              <a:rPr lang="en-US" altLang="en-US" dirty="0"/>
              <a:t> </a:t>
            </a:r>
            <a:r>
              <a:rPr lang="en-US" altLang="en-US" dirty="0" err="1"/>
              <a:t>mềm</a:t>
            </a:r>
            <a:r>
              <a:rPr lang="en-US" altLang="en-US" dirty="0"/>
              <a:t> , </a:t>
            </a:r>
            <a:r>
              <a:rPr lang="en-US" altLang="en-US" dirty="0" err="1"/>
              <a:t>các</a:t>
            </a:r>
            <a:r>
              <a:rPr lang="en-US" altLang="en-US" dirty="0"/>
              <a:t> </a:t>
            </a:r>
            <a:r>
              <a:rPr lang="en-US" altLang="en-US" dirty="0" err="1"/>
              <a:t>tùy</a:t>
            </a:r>
            <a:r>
              <a:rPr lang="en-US" altLang="en-US" dirty="0"/>
              <a:t> </a:t>
            </a:r>
            <a:r>
              <a:rPr lang="en-US" altLang="en-US" dirty="0" err="1"/>
              <a:t>chọn</a:t>
            </a:r>
            <a:r>
              <a:rPr lang="en-US" altLang="en-US" dirty="0"/>
              <a:t> </a:t>
            </a:r>
            <a:r>
              <a:rPr lang="en-US" altLang="en-US" dirty="0" err="1"/>
              <a:t>bảo</a:t>
            </a:r>
            <a:r>
              <a:rPr lang="en-US" altLang="en-US" dirty="0"/>
              <a:t> </a:t>
            </a:r>
            <a:r>
              <a:rPr lang="en-US" altLang="en-US" dirty="0" err="1"/>
              <a:t>mật</a:t>
            </a:r>
            <a:r>
              <a:rPr lang="en-US" altLang="en-US" dirty="0"/>
              <a:t> </a:t>
            </a:r>
            <a:r>
              <a:rPr lang="en-US" altLang="en-US" dirty="0" err="1"/>
              <a:t>và</a:t>
            </a:r>
            <a:r>
              <a:rPr lang="en-US" altLang="en-US" dirty="0"/>
              <a:t> </a:t>
            </a:r>
            <a:r>
              <a:rPr lang="en-US" altLang="en-US" dirty="0" err="1"/>
              <a:t>khởi</a:t>
            </a:r>
            <a:r>
              <a:rPr lang="en-US" altLang="en-US" dirty="0"/>
              <a:t> </a:t>
            </a:r>
            <a:r>
              <a:rPr lang="en-US" altLang="en-US" dirty="0" err="1"/>
              <a:t>động</a:t>
            </a:r>
            <a:r>
              <a:rPr lang="en-US" altLang="en-US" dirty="0"/>
              <a:t> </a:t>
            </a:r>
            <a:r>
              <a:rPr lang="en-US" altLang="en-US" dirty="0" err="1"/>
              <a:t>được</a:t>
            </a:r>
            <a:r>
              <a:rPr lang="en-US" altLang="en-US" dirty="0"/>
              <a:t> </a:t>
            </a:r>
            <a:r>
              <a:rPr lang="en-US" altLang="en-US" dirty="0" err="1"/>
              <a:t>lưu</a:t>
            </a:r>
            <a:r>
              <a:rPr lang="en-US" altLang="en-US" dirty="0"/>
              <a:t> </a:t>
            </a:r>
            <a:r>
              <a:rPr lang="en-US" altLang="en-US" dirty="0" err="1"/>
              <a:t>giữ</a:t>
            </a:r>
            <a:r>
              <a:rPr lang="en-US" altLang="en-US" dirty="0"/>
              <a:t> </a:t>
            </a:r>
            <a:r>
              <a:rPr lang="en-US" altLang="en-US" dirty="0" err="1"/>
              <a:t>trong</a:t>
            </a:r>
            <a:r>
              <a:rPr lang="en-US" altLang="en-US" dirty="0"/>
              <a:t> </a:t>
            </a:r>
            <a:r>
              <a:rPr lang="en-US" altLang="en-US" dirty="0" err="1"/>
              <a:t>các</a:t>
            </a:r>
            <a:r>
              <a:rPr lang="en-US" altLang="en-US" dirty="0"/>
              <a:t> hive </a:t>
            </a:r>
            <a:r>
              <a:rPr lang="en-US" altLang="en-US" dirty="0" err="1"/>
              <a:t>riêng</a:t>
            </a:r>
            <a:r>
              <a:rPr lang="en-US" altLang="en-US" dirty="0"/>
              <a:t> </a:t>
            </a:r>
            <a:r>
              <a:rPr lang="en-US" altLang="en-US" dirty="0" err="1"/>
              <a:t>biệt</a:t>
            </a:r>
            <a:r>
              <a:rPr lang="en-US" altLang="en-US" dirty="0"/>
              <a:t>.</a:t>
            </a:r>
          </a:p>
          <a:p>
            <a:r>
              <a:rPr lang="en-US" altLang="en-US" dirty="0" err="1"/>
              <a:t>Hệ</a:t>
            </a:r>
            <a:r>
              <a:rPr lang="en-US" altLang="en-US" dirty="0"/>
              <a:t> </a:t>
            </a:r>
            <a:r>
              <a:rPr lang="en-US" altLang="en-US" dirty="0" err="1"/>
              <a:t>điều</a:t>
            </a:r>
            <a:r>
              <a:rPr lang="en-US" altLang="en-US" dirty="0"/>
              <a:t> </a:t>
            </a:r>
            <a:r>
              <a:rPr lang="en-US" altLang="en-US" dirty="0" err="1"/>
              <a:t>hành</a:t>
            </a:r>
            <a:r>
              <a:rPr lang="en-US" altLang="en-US" dirty="0"/>
              <a:t> Windows </a:t>
            </a:r>
            <a:r>
              <a:rPr lang="en-US" altLang="en-US" dirty="0" err="1"/>
              <a:t>tạo</a:t>
            </a:r>
            <a:r>
              <a:rPr lang="en-US" altLang="en-US" dirty="0"/>
              <a:t> </a:t>
            </a:r>
            <a:r>
              <a:rPr lang="en-US" altLang="en-US" dirty="0" err="1"/>
              <a:t>ra</a:t>
            </a:r>
            <a:r>
              <a:rPr lang="en-US" altLang="en-US" dirty="0"/>
              <a:t> </a:t>
            </a:r>
            <a:r>
              <a:rPr lang="en-US" altLang="en-US" dirty="0" err="1"/>
              <a:t>các</a:t>
            </a:r>
            <a:r>
              <a:rPr lang="en-US" altLang="en-US" dirty="0"/>
              <a:t> </a:t>
            </a:r>
            <a:r>
              <a:rPr lang="en-US" altLang="en-US" dirty="0" err="1"/>
              <a:t>điểm</a:t>
            </a:r>
            <a:r>
              <a:rPr lang="en-US" altLang="en-US" dirty="0"/>
              <a:t> </a:t>
            </a:r>
            <a:r>
              <a:rPr lang="en-US" altLang="en-US" dirty="0" err="1"/>
              <a:t>phục</a:t>
            </a:r>
            <a:r>
              <a:rPr lang="en-US" altLang="en-US" dirty="0"/>
              <a:t> </a:t>
            </a:r>
            <a:r>
              <a:rPr lang="en-US" altLang="en-US" dirty="0" err="1"/>
              <a:t>hồi</a:t>
            </a:r>
            <a:r>
              <a:rPr lang="en-US" altLang="en-US" dirty="0"/>
              <a:t> </a:t>
            </a:r>
            <a:r>
              <a:rPr lang="en-US" altLang="en-US" dirty="0" err="1"/>
              <a:t>hệ</a:t>
            </a:r>
            <a:r>
              <a:rPr lang="en-US" altLang="en-US" dirty="0"/>
              <a:t> </a:t>
            </a:r>
            <a:r>
              <a:rPr lang="en-US" altLang="en-US" dirty="0" err="1"/>
              <a:t>thống</a:t>
            </a:r>
            <a:r>
              <a:rPr lang="en-US" altLang="en-US" dirty="0"/>
              <a:t> (system restore point) </a:t>
            </a:r>
            <a:r>
              <a:rPr lang="en-US" altLang="en-US" dirty="0" err="1"/>
              <a:t>trước</a:t>
            </a:r>
            <a:r>
              <a:rPr lang="en-US" altLang="en-US" dirty="0"/>
              <a:t> </a:t>
            </a:r>
            <a:r>
              <a:rPr lang="en-US" altLang="en-US" dirty="0" err="1"/>
              <a:t>khi</a:t>
            </a:r>
            <a:r>
              <a:rPr lang="en-US" altLang="en-US" dirty="0"/>
              <a:t> </a:t>
            </a:r>
            <a:r>
              <a:rPr lang="en-US" altLang="en-US" dirty="0" err="1"/>
              <a:t>thực</a:t>
            </a:r>
            <a:r>
              <a:rPr lang="en-US" altLang="en-US" dirty="0"/>
              <a:t> </a:t>
            </a:r>
            <a:r>
              <a:rPr lang="en-US" altLang="en-US" dirty="0" err="1"/>
              <a:t>hiện</a:t>
            </a:r>
            <a:r>
              <a:rPr lang="en-US" altLang="en-US" dirty="0"/>
              <a:t> </a:t>
            </a:r>
            <a:r>
              <a:rPr lang="en-US" altLang="en-US" dirty="0" err="1"/>
              <a:t>các</a:t>
            </a:r>
            <a:r>
              <a:rPr lang="en-US" altLang="en-US" dirty="0"/>
              <a:t> </a:t>
            </a:r>
            <a:r>
              <a:rPr lang="en-US" altLang="en-US" dirty="0" err="1"/>
              <a:t>thay</a:t>
            </a:r>
            <a:r>
              <a:rPr lang="en-US" altLang="en-US" dirty="0"/>
              <a:t> </a:t>
            </a:r>
            <a:r>
              <a:rPr lang="en-US" altLang="en-US" dirty="0" err="1"/>
              <a:t>đổi</a:t>
            </a:r>
            <a:r>
              <a:rPr lang="en-US" altLang="en-US" dirty="0"/>
              <a:t> </a:t>
            </a:r>
            <a:r>
              <a:rPr lang="en-US" altLang="en-US" dirty="0" err="1"/>
              <a:t>trên</a:t>
            </a:r>
            <a:r>
              <a:rPr lang="en-US" altLang="en-US" dirty="0"/>
              <a:t> registry, </a:t>
            </a:r>
            <a:r>
              <a:rPr lang="en-US" altLang="en-US" dirty="0" err="1"/>
              <a:t>tạo</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phục</a:t>
            </a:r>
            <a:r>
              <a:rPr lang="en-US" altLang="en-US" dirty="0"/>
              <a:t> </a:t>
            </a:r>
            <a:r>
              <a:rPr lang="en-US" altLang="en-US" dirty="0" err="1"/>
              <a:t>hồi</a:t>
            </a:r>
            <a:r>
              <a:rPr lang="en-US" altLang="en-US" dirty="0"/>
              <a:t> </a:t>
            </a:r>
            <a:r>
              <a:rPr lang="en-US" altLang="en-US" dirty="0" err="1"/>
              <a:t>lại</a:t>
            </a:r>
            <a:r>
              <a:rPr lang="en-US" altLang="en-US" dirty="0"/>
              <a:t> </a:t>
            </a:r>
            <a:r>
              <a:rPr lang="en-US" altLang="en-US" dirty="0" err="1"/>
              <a:t>phiên</a:t>
            </a:r>
            <a:r>
              <a:rPr lang="en-US" altLang="en-US" dirty="0"/>
              <a:t> </a:t>
            </a:r>
            <a:r>
              <a:rPr lang="en-US" altLang="en-US" dirty="0" err="1"/>
              <a:t>bản</a:t>
            </a:r>
            <a:r>
              <a:rPr lang="en-US" altLang="en-US" dirty="0"/>
              <a:t> registry </a:t>
            </a:r>
            <a:r>
              <a:rPr lang="en-US" altLang="en-US" dirty="0" err="1"/>
              <a:t>trước</a:t>
            </a:r>
            <a:r>
              <a:rPr lang="en-US" altLang="en-US" dirty="0"/>
              <a:t> </a:t>
            </a:r>
            <a:r>
              <a:rPr lang="en-US" altLang="en-US" dirty="0" err="1"/>
              <a:t>đó</a:t>
            </a:r>
            <a:r>
              <a:rPr lang="en-US" altLang="en-US" dirty="0"/>
              <a:t> </a:t>
            </a:r>
            <a:r>
              <a:rPr lang="en-US" altLang="en-US" dirty="0" err="1"/>
              <a:t>nếu</a:t>
            </a:r>
            <a:r>
              <a:rPr lang="en-US" altLang="en-US" dirty="0"/>
              <a:t> </a:t>
            </a:r>
            <a:r>
              <a:rPr lang="en-US" altLang="en-US" dirty="0" err="1"/>
              <a:t>có</a:t>
            </a:r>
            <a:r>
              <a:rPr lang="en-US" altLang="en-US" dirty="0"/>
              <a:t> </a:t>
            </a:r>
            <a:r>
              <a:rPr lang="en-US" altLang="en-US" dirty="0" err="1"/>
              <a:t>sự</a:t>
            </a:r>
            <a:r>
              <a:rPr lang="en-US" altLang="en-US" dirty="0"/>
              <a:t> </a:t>
            </a:r>
            <a:r>
              <a:rPr lang="en-US" altLang="en-US" dirty="0" err="1"/>
              <a:t>cố</a:t>
            </a:r>
            <a:r>
              <a:rPr lang="en-US" altLang="en-US" dirty="0"/>
              <a:t> </a:t>
            </a:r>
            <a:r>
              <a:rPr lang="en-US" altLang="en-US" dirty="0" err="1"/>
              <a:t>xảy</a:t>
            </a:r>
            <a:r>
              <a:rPr lang="en-US" altLang="en-US" dirty="0"/>
              <a:t> </a:t>
            </a:r>
            <a:r>
              <a:rPr lang="en-US" altLang="en-US" dirty="0" err="1"/>
              <a:t>ra</a:t>
            </a:r>
            <a:endParaRPr lang="en-US" altLang="en-US" dirty="0"/>
          </a:p>
        </p:txBody>
      </p:sp>
      <p:sp>
        <p:nvSpPr>
          <p:cNvPr id="4" name="Date Placeholder 3">
            <a:extLst>
              <a:ext uri="{FF2B5EF4-FFF2-40B4-BE49-F238E27FC236}">
                <a16:creationId xmlns:a16="http://schemas.microsoft.com/office/drawing/2014/main" id="{AADF49A1-9538-47BC-94BA-C7B52F83C5DF}"/>
              </a:ext>
            </a:extLst>
          </p:cNvPr>
          <p:cNvSpPr>
            <a:spLocks noGrp="1"/>
          </p:cNvSpPr>
          <p:nvPr>
            <p:ph type="dt" sz="half" idx="10"/>
          </p:nvPr>
        </p:nvSpPr>
        <p:spPr/>
        <p:txBody>
          <a:bodyPr/>
          <a:lstStyle/>
          <a:p>
            <a:fld id="{16D863F0-0213-4749-93A2-0FE8102A0C7A}"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5F2DABAE-7420-4646-B6E3-ACC94B652495}"/>
              </a:ext>
            </a:extLst>
          </p:cNvPr>
          <p:cNvSpPr>
            <a:spLocks noGrp="1"/>
          </p:cNvSpPr>
          <p:nvPr>
            <p:ph type="sldNum" sz="quarter" idx="12"/>
          </p:nvPr>
        </p:nvSpPr>
        <p:spPr/>
        <p:txBody>
          <a:bodyPr/>
          <a:lstStyle/>
          <a:p>
            <a:fld id="{800C8475-47C1-49C9-BEE5-594F8CF4D71F}" type="slidenum">
              <a:rPr kumimoji="1" lang="ja-JP" altLang="en-US" smtClean="0"/>
              <a:pPr/>
              <a:t>46</a:t>
            </a:fld>
            <a:endParaRPr kumimoji="1" lang="ja-JP" altLang="en-US"/>
          </a:p>
        </p:txBody>
      </p:sp>
      <p:sp>
        <p:nvSpPr>
          <p:cNvPr id="6" name="Footer Placeholder 5">
            <a:extLst>
              <a:ext uri="{FF2B5EF4-FFF2-40B4-BE49-F238E27FC236}">
                <a16:creationId xmlns:a16="http://schemas.microsoft.com/office/drawing/2014/main" id="{806CBF12-DDB0-4B23-A68F-A9063E19E734}"/>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33625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7A3F-0469-4FBD-B869-B391E83ED133}"/>
              </a:ext>
            </a:extLst>
          </p:cNvPr>
          <p:cNvSpPr>
            <a:spLocks noGrp="1"/>
          </p:cNvSpPr>
          <p:nvPr>
            <p:ph type="title"/>
          </p:nvPr>
        </p:nvSpPr>
        <p:spPr/>
        <p:txBody>
          <a:bodyPr/>
          <a:lstStyle/>
          <a:p>
            <a:r>
              <a:rPr lang="en-US"/>
              <a:t>Tóm tắt nội dung buổi học</a:t>
            </a:r>
          </a:p>
        </p:txBody>
      </p:sp>
      <p:sp>
        <p:nvSpPr>
          <p:cNvPr id="3" name="Content Placeholder 2">
            <a:extLst>
              <a:ext uri="{FF2B5EF4-FFF2-40B4-BE49-F238E27FC236}">
                <a16:creationId xmlns:a16="http://schemas.microsoft.com/office/drawing/2014/main" id="{BAC6CB30-E65D-4848-811D-19B4D0CA81D9}"/>
              </a:ext>
            </a:extLst>
          </p:cNvPr>
          <p:cNvSpPr>
            <a:spLocks noGrp="1"/>
          </p:cNvSpPr>
          <p:nvPr>
            <p:ph idx="1"/>
          </p:nvPr>
        </p:nvSpPr>
        <p:spPr/>
        <p:txBody>
          <a:bodyPr/>
          <a:lstStyle/>
          <a:p>
            <a:pPr>
              <a:defRPr/>
            </a:pPr>
            <a:r>
              <a:rPr lang="en-US"/>
              <a:t>Hệ điều hành Linux/Windows: </a:t>
            </a:r>
          </a:p>
          <a:p>
            <a:pPr lvl="1">
              <a:defRPr/>
            </a:pPr>
            <a:r>
              <a:rPr lang="en-US"/>
              <a:t>Lịch sử phát triển</a:t>
            </a:r>
          </a:p>
          <a:p>
            <a:pPr lvl="1">
              <a:defRPr/>
            </a:pPr>
            <a:r>
              <a:rPr lang="en-US"/>
              <a:t>Nguyên tắc thiết kế</a:t>
            </a:r>
          </a:p>
          <a:p>
            <a:pPr lvl="1">
              <a:defRPr/>
            </a:pPr>
            <a:r>
              <a:rPr lang="en-US"/>
              <a:t>Các thành phần chính</a:t>
            </a:r>
          </a:p>
          <a:p>
            <a:pPr lvl="1">
              <a:defRPr/>
            </a:pPr>
            <a:r>
              <a:rPr lang="en-US"/>
              <a:t>Quản lý tiến trình</a:t>
            </a:r>
          </a:p>
          <a:p>
            <a:pPr lvl="1">
              <a:defRPr/>
            </a:pPr>
            <a:r>
              <a:rPr lang="en-US"/>
              <a:t>Định thời </a:t>
            </a:r>
          </a:p>
          <a:p>
            <a:pPr lvl="1">
              <a:defRPr/>
            </a:pPr>
            <a:r>
              <a:rPr lang="en-US"/>
              <a:t>Giao tiếp liên tiến trình </a:t>
            </a:r>
          </a:p>
          <a:p>
            <a:pPr lvl="1">
              <a:defRPr/>
            </a:pPr>
            <a:r>
              <a:rPr lang="en-US"/>
              <a:t>Quản lý bộ nhớ</a:t>
            </a:r>
          </a:p>
          <a:p>
            <a:endParaRPr lang="en-US"/>
          </a:p>
        </p:txBody>
      </p:sp>
      <p:sp>
        <p:nvSpPr>
          <p:cNvPr id="4" name="Date Placeholder 3">
            <a:extLst>
              <a:ext uri="{FF2B5EF4-FFF2-40B4-BE49-F238E27FC236}">
                <a16:creationId xmlns:a16="http://schemas.microsoft.com/office/drawing/2014/main" id="{42487AF1-2AEB-4193-B0BA-19DECC1DFE3B}"/>
              </a:ext>
            </a:extLst>
          </p:cNvPr>
          <p:cNvSpPr>
            <a:spLocks noGrp="1"/>
          </p:cNvSpPr>
          <p:nvPr>
            <p:ph type="dt" sz="half" idx="10"/>
          </p:nvPr>
        </p:nvSpPr>
        <p:spPr/>
        <p:txBody>
          <a:bodyPr/>
          <a:lstStyle/>
          <a:p>
            <a:fld id="{0F83E6C9-F5CA-43DA-B2B6-130702CF1D27}"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20E2D1A6-F424-4B91-AEE5-39F29840E2FB}"/>
              </a:ext>
            </a:extLst>
          </p:cNvPr>
          <p:cNvSpPr>
            <a:spLocks noGrp="1"/>
          </p:cNvSpPr>
          <p:nvPr>
            <p:ph type="sldNum" sz="quarter" idx="12"/>
          </p:nvPr>
        </p:nvSpPr>
        <p:spPr/>
        <p:txBody>
          <a:bodyPr/>
          <a:lstStyle/>
          <a:p>
            <a:fld id="{800C8475-47C1-49C9-BEE5-594F8CF4D71F}" type="slidenum">
              <a:rPr kumimoji="1" lang="ja-JP" altLang="en-US" smtClean="0"/>
              <a:pPr/>
              <a:t>47</a:t>
            </a:fld>
            <a:endParaRPr kumimoji="1" lang="ja-JP" altLang="en-US"/>
          </a:p>
        </p:txBody>
      </p:sp>
      <p:sp>
        <p:nvSpPr>
          <p:cNvPr id="6" name="Footer Placeholder 5">
            <a:extLst>
              <a:ext uri="{FF2B5EF4-FFF2-40B4-BE49-F238E27FC236}">
                <a16:creationId xmlns:a16="http://schemas.microsoft.com/office/drawing/2014/main" id="{925F5629-DB08-4190-809B-477871FCBE5F}"/>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3316851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7B31-90E4-4971-9327-1E65BB941119}"/>
              </a:ext>
            </a:extLst>
          </p:cNvPr>
          <p:cNvSpPr>
            <a:spLocks noGrp="1"/>
          </p:cNvSpPr>
          <p:nvPr>
            <p:ph type="title"/>
          </p:nvPr>
        </p:nvSpPr>
        <p:spPr/>
        <p:txBody>
          <a:bodyPr/>
          <a:lstStyle/>
          <a:p>
            <a:r>
              <a:rPr lang="en-US"/>
              <a:t>Câu hỏi ôn tập</a:t>
            </a:r>
          </a:p>
        </p:txBody>
      </p:sp>
      <p:sp>
        <p:nvSpPr>
          <p:cNvPr id="3" name="Content Placeholder 2">
            <a:extLst>
              <a:ext uri="{FF2B5EF4-FFF2-40B4-BE49-F238E27FC236}">
                <a16:creationId xmlns:a16="http://schemas.microsoft.com/office/drawing/2014/main" id="{A3B37DB2-335A-4219-8E08-87ADCB7E174E}"/>
              </a:ext>
            </a:extLst>
          </p:cNvPr>
          <p:cNvSpPr>
            <a:spLocks noGrp="1"/>
          </p:cNvSpPr>
          <p:nvPr>
            <p:ph idx="1"/>
          </p:nvPr>
        </p:nvSpPr>
        <p:spPr/>
        <p:txBody>
          <a:bodyPr/>
          <a:lstStyle/>
          <a:p>
            <a:r>
              <a:rPr lang="en-US"/>
              <a:t>Nguyên tắc thiết kế của hệ điều hành Linux/Windows?</a:t>
            </a:r>
          </a:p>
          <a:p>
            <a:r>
              <a:rPr lang="en-US"/>
              <a:t>Các thành phần của hệ điều hành Linux/Windows?</a:t>
            </a:r>
          </a:p>
          <a:p>
            <a:r>
              <a:rPr lang="en-US"/>
              <a:t>Linux/Windows quản lý tiến trình như thế nào? Có điểm gì khác so với kiến thức đã học?</a:t>
            </a:r>
          </a:p>
          <a:p>
            <a:r>
              <a:rPr lang="en-US"/>
              <a:t>Các tiến trình trên Linux/Windows giao tiếp với nhau như thế nào? Có điểm gì khác so với kiến thức đã học?</a:t>
            </a:r>
          </a:p>
          <a:p>
            <a:r>
              <a:rPr lang="en-US"/>
              <a:t>Bộ nhớ ảo trên Linux/Windows đ</a:t>
            </a:r>
            <a:r>
              <a:rPr lang="vi-VN"/>
              <a:t>ư</a:t>
            </a:r>
            <a:r>
              <a:rPr lang="en-US"/>
              <a:t>ợc tổ chức và hoạt động nh</a:t>
            </a:r>
            <a:r>
              <a:rPr lang="vi-VN"/>
              <a:t>ư</a:t>
            </a:r>
            <a:r>
              <a:rPr lang="en-US"/>
              <a:t> thế nào? Có điểm gì khác so với kiến thức đã học?</a:t>
            </a:r>
          </a:p>
          <a:p>
            <a:endParaRPr lang="en-US"/>
          </a:p>
          <a:p>
            <a:endParaRPr lang="en-US"/>
          </a:p>
        </p:txBody>
      </p:sp>
      <p:sp>
        <p:nvSpPr>
          <p:cNvPr id="4" name="Date Placeholder 3">
            <a:extLst>
              <a:ext uri="{FF2B5EF4-FFF2-40B4-BE49-F238E27FC236}">
                <a16:creationId xmlns:a16="http://schemas.microsoft.com/office/drawing/2014/main" id="{CBD76A28-AE43-4D90-B752-1D01E0FB60C5}"/>
              </a:ext>
            </a:extLst>
          </p:cNvPr>
          <p:cNvSpPr>
            <a:spLocks noGrp="1"/>
          </p:cNvSpPr>
          <p:nvPr>
            <p:ph type="dt" sz="half" idx="10"/>
          </p:nvPr>
        </p:nvSpPr>
        <p:spPr/>
        <p:txBody>
          <a:bodyPr/>
          <a:lstStyle/>
          <a:p>
            <a:fld id="{50ACF825-6891-4106-97DA-98B4E7B4FC07}"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16A9EA33-00B8-4DC9-B83D-FBBC56AB657D}"/>
              </a:ext>
            </a:extLst>
          </p:cNvPr>
          <p:cNvSpPr>
            <a:spLocks noGrp="1"/>
          </p:cNvSpPr>
          <p:nvPr>
            <p:ph type="sldNum" sz="quarter" idx="12"/>
          </p:nvPr>
        </p:nvSpPr>
        <p:spPr/>
        <p:txBody>
          <a:bodyPr/>
          <a:lstStyle/>
          <a:p>
            <a:fld id="{800C8475-47C1-49C9-BEE5-594F8CF4D71F}" type="slidenum">
              <a:rPr kumimoji="1" lang="ja-JP" altLang="en-US" smtClean="0"/>
              <a:pPr/>
              <a:t>48</a:t>
            </a:fld>
            <a:endParaRPr kumimoji="1" lang="ja-JP" altLang="en-US"/>
          </a:p>
        </p:txBody>
      </p:sp>
      <p:sp>
        <p:nvSpPr>
          <p:cNvPr id="6" name="Footer Placeholder 5">
            <a:extLst>
              <a:ext uri="{FF2B5EF4-FFF2-40B4-BE49-F238E27FC236}">
                <a16:creationId xmlns:a16="http://schemas.microsoft.com/office/drawing/2014/main" id="{9CE0878A-C234-454C-87D2-63E5E3C5B9A2}"/>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4848054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215666"/>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E9F04B12-6203-429B-9F6B-CD104F8DBE44}" type="datetime1">
              <a:rPr kumimoji="1" lang="en-US" altLang="ja-JP" smtClean="0"/>
              <a:t>7/31/2023</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2023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49</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10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9</a:t>
            </a:r>
            <a:endParaRPr kumimoji="1" lang="ja-JP" altLang="en-US" dirty="0"/>
          </a:p>
        </p:txBody>
      </p:sp>
      <p:sp>
        <p:nvSpPr>
          <p:cNvPr id="3" name="コンテンツ プレースホルダー 2"/>
          <p:cNvSpPr>
            <a:spLocks noGrp="1"/>
          </p:cNvSpPr>
          <p:nvPr>
            <p:ph idx="1"/>
          </p:nvPr>
        </p:nvSpPr>
        <p:spPr/>
        <p:txBody>
          <a:bodyPr/>
          <a:lstStyle/>
          <a:p>
            <a:pPr>
              <a:defRPr/>
            </a:pPr>
            <a:r>
              <a:rPr lang="en-US"/>
              <a:t>Hệ điều hành Linux/Windows: </a:t>
            </a:r>
          </a:p>
          <a:p>
            <a:pPr lvl="1">
              <a:defRPr/>
            </a:pPr>
            <a:r>
              <a:rPr lang="en-US"/>
              <a:t>Lịch sử phát triển</a:t>
            </a:r>
          </a:p>
          <a:p>
            <a:pPr lvl="1">
              <a:defRPr/>
            </a:pPr>
            <a:r>
              <a:rPr lang="en-US"/>
              <a:t>Nguyên tắc thiết kế</a:t>
            </a:r>
          </a:p>
          <a:p>
            <a:pPr lvl="1">
              <a:defRPr/>
            </a:pPr>
            <a:r>
              <a:rPr lang="en-US"/>
              <a:t>Các thành phần chính</a:t>
            </a:r>
          </a:p>
          <a:p>
            <a:pPr lvl="1">
              <a:defRPr/>
            </a:pPr>
            <a:r>
              <a:rPr lang="en-US"/>
              <a:t>Quản lý tiến trình</a:t>
            </a:r>
          </a:p>
          <a:p>
            <a:pPr lvl="1">
              <a:defRPr/>
            </a:pPr>
            <a:r>
              <a:rPr lang="en-US"/>
              <a:t>Định thời </a:t>
            </a:r>
          </a:p>
          <a:p>
            <a:pPr lvl="1">
              <a:defRPr/>
            </a:pPr>
            <a:r>
              <a:rPr lang="en-US"/>
              <a:t>Giao tiếp liên tiến trình </a:t>
            </a:r>
          </a:p>
          <a:p>
            <a:pPr lvl="1">
              <a:defRPr/>
            </a:pPr>
            <a:r>
              <a:rPr lang="en-US"/>
              <a:t>Quản lý bộ nhớ </a:t>
            </a:r>
          </a:p>
          <a:p>
            <a:pPr lvl="1">
              <a:defRPr/>
            </a:pPr>
            <a:endParaRPr lang="en-US"/>
          </a:p>
        </p:txBody>
      </p:sp>
      <p:sp>
        <p:nvSpPr>
          <p:cNvPr id="4" name="日付プレースホルダー 3"/>
          <p:cNvSpPr>
            <a:spLocks noGrp="1"/>
          </p:cNvSpPr>
          <p:nvPr>
            <p:ph type="dt" sz="half" idx="10"/>
          </p:nvPr>
        </p:nvSpPr>
        <p:spPr/>
        <p:txBody>
          <a:bodyPr/>
          <a:lstStyle/>
          <a:p>
            <a:fld id="{0A7BF128-31E7-407E-B813-A73BA171F456}" type="datetime1">
              <a:rPr kumimoji="1" lang="en-US" altLang="ja-JP" smtClean="0"/>
              <a:t>7/31/2023</a:t>
            </a:fld>
            <a:endParaRPr kumimoji="1" lang="ja-JP" altLang="en-US"/>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1601255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4D49-D1B9-442E-9E40-404DC00823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490C01-6961-4B87-9FE9-011BA9A1CB0D}"/>
              </a:ext>
            </a:extLst>
          </p:cNvPr>
          <p:cNvSpPr>
            <a:spLocks noGrp="1"/>
          </p:cNvSpPr>
          <p:nvPr>
            <p:ph idx="1"/>
          </p:nvPr>
        </p:nvSpPr>
        <p:spPr/>
        <p:txBody>
          <a:bodyPr/>
          <a:lstStyle/>
          <a:p>
            <a:pPr marL="0" indent="0" algn="ctr">
              <a:buNone/>
            </a:pPr>
            <a:endParaRPr lang="en-US"/>
          </a:p>
          <a:p>
            <a:pPr marL="0" indent="0" algn="ctr">
              <a:buNone/>
            </a:pPr>
            <a:endParaRPr lang="en-US"/>
          </a:p>
          <a:p>
            <a:pPr marL="0" indent="0" algn="ctr">
              <a:buNone/>
            </a:pPr>
            <a:r>
              <a:rPr lang="en-US" sz="4000">
                <a:solidFill>
                  <a:srgbClr val="0070C0"/>
                </a:solidFill>
              </a:rPr>
              <a:t>PHẦN 1 </a:t>
            </a:r>
          </a:p>
          <a:p>
            <a:pPr marL="0" indent="0" algn="ctr">
              <a:buNone/>
            </a:pPr>
            <a:r>
              <a:rPr lang="en-US" sz="4000">
                <a:solidFill>
                  <a:srgbClr val="0070C0"/>
                </a:solidFill>
              </a:rPr>
              <a:t>HỆ ĐIỀU HÀNH LINUX</a:t>
            </a:r>
          </a:p>
        </p:txBody>
      </p:sp>
      <p:sp>
        <p:nvSpPr>
          <p:cNvPr id="4" name="Date Placeholder 3">
            <a:extLst>
              <a:ext uri="{FF2B5EF4-FFF2-40B4-BE49-F238E27FC236}">
                <a16:creationId xmlns:a16="http://schemas.microsoft.com/office/drawing/2014/main" id="{2A73A8D5-7092-4688-A028-27A3B8C29983}"/>
              </a:ext>
            </a:extLst>
          </p:cNvPr>
          <p:cNvSpPr>
            <a:spLocks noGrp="1"/>
          </p:cNvSpPr>
          <p:nvPr>
            <p:ph type="dt" sz="half" idx="10"/>
          </p:nvPr>
        </p:nvSpPr>
        <p:spPr/>
        <p:txBody>
          <a:bodyPr/>
          <a:lstStyle/>
          <a:p>
            <a:fld id="{EBC8771C-B493-47B3-A833-B3856DF54AC8}"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41AB2439-6A27-4684-A911-287B6F27E73D}"/>
              </a:ext>
            </a:extLst>
          </p:cNvPr>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6" name="Footer Placeholder 5">
            <a:extLst>
              <a:ext uri="{FF2B5EF4-FFF2-40B4-BE49-F238E27FC236}">
                <a16:creationId xmlns:a16="http://schemas.microsoft.com/office/drawing/2014/main" id="{59BDA50C-C2A0-472E-B5C1-E4315AB00C43}"/>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pic>
        <p:nvPicPr>
          <p:cNvPr id="7" name="Picture 6">
            <a:extLst>
              <a:ext uri="{FF2B5EF4-FFF2-40B4-BE49-F238E27FC236}">
                <a16:creationId xmlns:a16="http://schemas.microsoft.com/office/drawing/2014/main" id="{17472846-94FD-4B8D-BEED-6B10D8380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3890962"/>
            <a:ext cx="1928813" cy="2281238"/>
          </a:xfrm>
          <a:prstGeom prst="rect">
            <a:avLst/>
          </a:prstGeom>
        </p:spPr>
      </p:pic>
    </p:spTree>
    <p:extLst>
      <p:ext uri="{BB962C8B-B14F-4D97-AF65-F5344CB8AC3E}">
        <p14:creationId xmlns:p14="http://schemas.microsoft.com/office/powerpoint/2010/main" val="311058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Tổng</a:t>
            </a:r>
            <a:r>
              <a:rPr lang="en-US" altLang="ja-JP" dirty="0"/>
              <a:t> </a:t>
            </a:r>
            <a:r>
              <a:rPr lang="en-US" altLang="ja-JP" dirty="0" err="1"/>
              <a:t>quan</a:t>
            </a:r>
            <a:r>
              <a:rPr lang="en-US" altLang="ja-JP" dirty="0"/>
              <a:t> </a:t>
            </a:r>
            <a:r>
              <a:rPr lang="en-US" altLang="ja-JP" dirty="0" err="1"/>
              <a:t>về</a:t>
            </a:r>
            <a:r>
              <a:rPr lang="en-US" altLang="ja-JP" dirty="0"/>
              <a:t> Linux</a:t>
            </a:r>
            <a:endParaRPr lang="vi-VN" altLang="ja-JP" dirty="0"/>
          </a:p>
        </p:txBody>
      </p:sp>
      <p:sp>
        <p:nvSpPr>
          <p:cNvPr id="3" name="コンテンツ プレースホルダー 2"/>
          <p:cNvSpPr>
            <a:spLocks noGrp="1"/>
          </p:cNvSpPr>
          <p:nvPr>
            <p:ph idx="1"/>
          </p:nvPr>
        </p:nvSpPr>
        <p:spPr>
          <a:xfrm>
            <a:off x="533400" y="1371600"/>
            <a:ext cx="11125200" cy="5029201"/>
          </a:xfrm>
        </p:spPr>
        <p:txBody>
          <a:bodyPr/>
          <a:lstStyle/>
          <a:p>
            <a:pPr algn="just"/>
            <a:r>
              <a:rPr lang="en-US" altLang="en-US" dirty="0">
                <a:ea typeface="Tahoma" panose="020B0604030504040204" pitchFamily="34" charset="0"/>
              </a:rPr>
              <a:t>Linux </a:t>
            </a:r>
            <a:r>
              <a:rPr lang="en-US" altLang="en-US" dirty="0" err="1">
                <a:ea typeface="Tahoma" panose="020B0604030504040204" pitchFamily="34" charset="0"/>
              </a:rPr>
              <a:t>là</a:t>
            </a:r>
            <a:r>
              <a:rPr lang="en-US" altLang="en-US" dirty="0">
                <a:ea typeface="Tahoma" panose="020B0604030504040204" pitchFamily="34" charset="0"/>
              </a:rPr>
              <a:t> </a:t>
            </a:r>
            <a:r>
              <a:rPr lang="en-US" altLang="en-US" dirty="0" err="1">
                <a:ea typeface="Tahoma" panose="020B0604030504040204" pitchFamily="34" charset="0"/>
              </a:rPr>
              <a:t>một</a:t>
            </a:r>
            <a:r>
              <a:rPr lang="en-US" altLang="en-US" dirty="0">
                <a:ea typeface="Tahoma" panose="020B0604030504040204" pitchFamily="34" charset="0"/>
              </a:rPr>
              <a:t> </a:t>
            </a:r>
            <a:r>
              <a:rPr lang="en-US" altLang="en-US" dirty="0" err="1">
                <a:ea typeface="Tahoma" panose="020B0604030504040204" pitchFamily="34" charset="0"/>
              </a:rPr>
              <a:t>hệ</a:t>
            </a:r>
            <a:r>
              <a:rPr lang="en-US" altLang="en-US" dirty="0">
                <a:ea typeface="Tahoma" panose="020B0604030504040204" pitchFamily="34" charset="0"/>
              </a:rPr>
              <a:t> </a:t>
            </a:r>
            <a:r>
              <a:rPr lang="en-US" altLang="en-US" dirty="0" err="1">
                <a:ea typeface="Tahoma" panose="020B0604030504040204" pitchFamily="34" charset="0"/>
              </a:rPr>
              <a:t>điều</a:t>
            </a:r>
            <a:r>
              <a:rPr lang="en-US" altLang="en-US" dirty="0">
                <a:ea typeface="Tahoma" panose="020B0604030504040204" pitchFamily="34" charset="0"/>
              </a:rPr>
              <a:t> </a:t>
            </a:r>
            <a:r>
              <a:rPr lang="en-US" altLang="en-US" dirty="0" err="1">
                <a:ea typeface="Tahoma" panose="020B0604030504040204" pitchFamily="34" charset="0"/>
              </a:rPr>
              <a:t>hành</a:t>
            </a:r>
            <a:r>
              <a:rPr lang="en-US" altLang="en-US" dirty="0">
                <a:ea typeface="Tahoma" panose="020B0604030504040204" pitchFamily="34" charset="0"/>
              </a:rPr>
              <a:t> </a:t>
            </a:r>
            <a:r>
              <a:rPr lang="en-US" altLang="en-US" dirty="0" err="1">
                <a:ea typeface="Tahoma" panose="020B0604030504040204" pitchFamily="34" charset="0"/>
              </a:rPr>
              <a:t>hiện</a:t>
            </a:r>
            <a:r>
              <a:rPr lang="en-US" altLang="en-US" dirty="0">
                <a:ea typeface="Tahoma" panose="020B0604030504040204" pitchFamily="34" charset="0"/>
              </a:rPr>
              <a:t> </a:t>
            </a:r>
            <a:r>
              <a:rPr lang="en-US" altLang="en-US" dirty="0" err="1">
                <a:ea typeface="Tahoma" panose="020B0604030504040204" pitchFamily="34" charset="0"/>
              </a:rPr>
              <a:t>đại</a:t>
            </a:r>
            <a:r>
              <a:rPr lang="en-US" altLang="en-US" dirty="0">
                <a:ea typeface="Tahoma" panose="020B0604030504040204" pitchFamily="34" charset="0"/>
              </a:rPr>
              <a:t>, </a:t>
            </a:r>
            <a:r>
              <a:rPr lang="en-US" altLang="en-US" dirty="0" err="1">
                <a:ea typeface="Tahoma" panose="020B0604030504040204" pitchFamily="34" charset="0"/>
              </a:rPr>
              <a:t>miễn</a:t>
            </a:r>
            <a:r>
              <a:rPr lang="en-US" altLang="en-US" dirty="0">
                <a:ea typeface="Tahoma" panose="020B0604030504040204" pitchFamily="34" charset="0"/>
              </a:rPr>
              <a:t> </a:t>
            </a:r>
            <a:r>
              <a:rPr lang="en-US" altLang="en-US" dirty="0" err="1">
                <a:ea typeface="Tahoma" panose="020B0604030504040204" pitchFamily="34" charset="0"/>
              </a:rPr>
              <a:t>phí</a:t>
            </a:r>
            <a:r>
              <a:rPr lang="en-US" altLang="en-US" dirty="0">
                <a:ea typeface="Tahoma" panose="020B0604030504040204" pitchFamily="34" charset="0"/>
              </a:rPr>
              <a:t> </a:t>
            </a:r>
            <a:r>
              <a:rPr lang="en-US" altLang="en-US" dirty="0" err="1">
                <a:ea typeface="Tahoma" panose="020B0604030504040204" pitchFamily="34" charset="0"/>
              </a:rPr>
              <a:t>dựa</a:t>
            </a:r>
            <a:r>
              <a:rPr lang="en-US" altLang="en-US" dirty="0">
                <a:ea typeface="Tahoma" panose="020B0604030504040204" pitchFamily="34" charset="0"/>
              </a:rPr>
              <a:t> </a:t>
            </a:r>
            <a:r>
              <a:rPr lang="en-US" altLang="en-US" dirty="0" err="1">
                <a:ea typeface="Tahoma" panose="020B0604030504040204" pitchFamily="34" charset="0"/>
              </a:rPr>
              <a:t>trên</a:t>
            </a:r>
            <a:r>
              <a:rPr lang="en-US" altLang="en-US" dirty="0">
                <a:ea typeface="Tahoma" panose="020B0604030504040204" pitchFamily="34" charset="0"/>
              </a:rPr>
              <a:t> UNIX.</a:t>
            </a:r>
          </a:p>
          <a:p>
            <a:pPr lvl="1" algn="just"/>
            <a:r>
              <a:rPr lang="en-US" altLang="en-US" dirty="0" err="1">
                <a:ea typeface="Tahoma" panose="020B0604030504040204" pitchFamily="34" charset="0"/>
              </a:rPr>
              <a:t>Nhân</a:t>
            </a:r>
            <a:r>
              <a:rPr lang="en-US" altLang="en-US" dirty="0">
                <a:ea typeface="Tahoma" panose="020B0604030504040204" pitchFamily="34" charset="0"/>
              </a:rPr>
              <a:t> Linux </a:t>
            </a:r>
            <a:r>
              <a:rPr lang="en-US" altLang="en-US" dirty="0" err="1">
                <a:ea typeface="Tahoma" panose="020B0604030504040204" pitchFamily="34" charset="0"/>
              </a:rPr>
              <a:t>bắt</a:t>
            </a:r>
            <a:r>
              <a:rPr lang="en-US" altLang="en-US" dirty="0">
                <a:ea typeface="Tahoma" panose="020B0604030504040204" pitchFamily="34" charset="0"/>
              </a:rPr>
              <a:t> </a:t>
            </a:r>
            <a:r>
              <a:rPr lang="en-US" altLang="en-US" dirty="0" err="1">
                <a:ea typeface="Tahoma" panose="020B0604030504040204" pitchFamily="34" charset="0"/>
              </a:rPr>
              <a:t>đầu</a:t>
            </a:r>
            <a:r>
              <a:rPr lang="en-US" altLang="en-US" dirty="0">
                <a:ea typeface="Tahoma" panose="020B0604030504040204" pitchFamily="34" charset="0"/>
              </a:rPr>
              <a:t> đ</a:t>
            </a:r>
            <a:r>
              <a:rPr lang="vi-VN" altLang="en-US" dirty="0">
                <a:ea typeface="Tahoma" panose="020B0604030504040204" pitchFamily="34" charset="0"/>
              </a:rPr>
              <a:t>ư</a:t>
            </a:r>
            <a:r>
              <a:rPr lang="en-US" altLang="en-US" dirty="0" err="1">
                <a:ea typeface="Tahoma" panose="020B0604030504040204" pitchFamily="34" charset="0"/>
              </a:rPr>
              <a:t>ợc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triển</a:t>
            </a:r>
            <a:r>
              <a:rPr lang="en-US" altLang="en-US" dirty="0">
                <a:ea typeface="Tahoma" panose="020B0604030504040204" pitchFamily="34" charset="0"/>
              </a:rPr>
              <a:t> </a:t>
            </a:r>
            <a:r>
              <a:rPr lang="en-US" altLang="en-US" dirty="0" err="1">
                <a:ea typeface="Tahoma" panose="020B0604030504040204" pitchFamily="34" charset="0"/>
              </a:rPr>
              <a:t>bởi</a:t>
            </a:r>
            <a:r>
              <a:rPr lang="en-US" altLang="en-US" dirty="0">
                <a:ea typeface="Tahoma" panose="020B0604030504040204" pitchFamily="34" charset="0"/>
              </a:rPr>
              <a:t> Linus Torvalds </a:t>
            </a:r>
            <a:r>
              <a:rPr lang="en-US" altLang="en-US" dirty="0" err="1">
                <a:ea typeface="Tahoma" panose="020B0604030504040204" pitchFamily="34" charset="0"/>
              </a:rPr>
              <a:t>từ</a:t>
            </a:r>
            <a:r>
              <a:rPr lang="en-US" altLang="en-US" dirty="0">
                <a:ea typeface="Tahoma" panose="020B0604030504040204" pitchFamily="34" charset="0"/>
              </a:rPr>
              <a:t> 1991, </a:t>
            </a:r>
            <a:r>
              <a:rPr lang="en-US" altLang="en-US" dirty="0" err="1">
                <a:ea typeface="Tahoma" panose="020B0604030504040204" pitchFamily="34" charset="0"/>
              </a:rPr>
              <a:t>với</a:t>
            </a:r>
            <a:r>
              <a:rPr lang="en-US" altLang="en-US" dirty="0">
                <a:ea typeface="Tahoma" panose="020B0604030504040204" pitchFamily="34" charset="0"/>
              </a:rPr>
              <a:t> </a:t>
            </a:r>
            <a:r>
              <a:rPr lang="en-US" altLang="en-US" dirty="0" err="1">
                <a:ea typeface="Tahoma" panose="020B0604030504040204" pitchFamily="34" charset="0"/>
              </a:rPr>
              <a:t>mục</a:t>
            </a:r>
            <a:r>
              <a:rPr lang="en-US" altLang="en-US" dirty="0">
                <a:ea typeface="Tahoma" panose="020B0604030504040204" pitchFamily="34" charset="0"/>
              </a:rPr>
              <a:t> </a:t>
            </a:r>
            <a:r>
              <a:rPr lang="en-US" altLang="en-US" dirty="0" err="1">
                <a:ea typeface="Tahoma" panose="020B0604030504040204" pitchFamily="34" charset="0"/>
              </a:rPr>
              <a:t>đích</a:t>
            </a:r>
            <a:r>
              <a:rPr lang="en-US" altLang="en-US" dirty="0">
                <a:ea typeface="Tahoma" panose="020B0604030504040204" pitchFamily="34" charset="0"/>
              </a:rPr>
              <a:t> ban </a:t>
            </a:r>
            <a:r>
              <a:rPr lang="en-US" altLang="en-US" dirty="0" err="1">
                <a:ea typeface="Tahoma" panose="020B0604030504040204" pitchFamily="34" charset="0"/>
              </a:rPr>
              <a:t>đầu</a:t>
            </a:r>
            <a:r>
              <a:rPr lang="en-US" altLang="en-US" dirty="0">
                <a:ea typeface="Tahoma" panose="020B0604030504040204" pitchFamily="34" charset="0"/>
              </a:rPr>
              <a:t> </a:t>
            </a:r>
            <a:r>
              <a:rPr lang="en-US" altLang="en-US" dirty="0" err="1">
                <a:ea typeface="Tahoma" panose="020B0604030504040204" pitchFamily="34" charset="0"/>
              </a:rPr>
              <a:t>để</a:t>
            </a:r>
            <a:r>
              <a:rPr lang="en-US" altLang="en-US" dirty="0">
                <a:ea typeface="Tahoma" panose="020B0604030504040204" pitchFamily="34" charset="0"/>
              </a:rPr>
              <a:t> t</a:t>
            </a:r>
            <a:r>
              <a:rPr lang="vi-VN" altLang="en-US" dirty="0">
                <a:ea typeface="Tahoma" panose="020B0604030504040204" pitchFamily="34" charset="0"/>
              </a:rPr>
              <a:t>ư</a:t>
            </a:r>
            <a:r>
              <a:rPr lang="en-US" altLang="en-US" dirty="0" err="1">
                <a:ea typeface="Tahoma" panose="020B0604030504040204" pitchFamily="34" charset="0"/>
              </a:rPr>
              <a:t>ơng</a:t>
            </a:r>
            <a:r>
              <a:rPr lang="en-US" altLang="en-US" dirty="0">
                <a:ea typeface="Tahoma" panose="020B0604030504040204" pitchFamily="34" charset="0"/>
              </a:rPr>
              <a:t> </a:t>
            </a:r>
            <a:r>
              <a:rPr lang="en-US" altLang="en-US" dirty="0" err="1">
                <a:ea typeface="Tahoma" panose="020B0604030504040204" pitchFamily="34" charset="0"/>
              </a:rPr>
              <a:t>thích</a:t>
            </a:r>
            <a:r>
              <a:rPr lang="en-US" altLang="en-US" dirty="0">
                <a:ea typeface="Tahoma" panose="020B0604030504040204" pitchFamily="34" charset="0"/>
              </a:rPr>
              <a:t> </a:t>
            </a:r>
            <a:r>
              <a:rPr lang="en-US" altLang="en-US" dirty="0" err="1">
                <a:ea typeface="Tahoma" panose="020B0604030504040204" pitchFamily="34" charset="0"/>
              </a:rPr>
              <a:t>với</a:t>
            </a:r>
            <a:r>
              <a:rPr lang="en-US" altLang="en-US" dirty="0">
                <a:ea typeface="Tahoma" panose="020B0604030504040204" pitchFamily="34" charset="0"/>
              </a:rPr>
              <a:t> UNIX, đ</a:t>
            </a:r>
            <a:r>
              <a:rPr lang="vi-VN" altLang="en-US" dirty="0">
                <a:ea typeface="Tahoma" panose="020B0604030504040204" pitchFamily="34" charset="0"/>
              </a:rPr>
              <a:t>ư</a:t>
            </a:r>
            <a:r>
              <a:rPr lang="en-US" altLang="en-US" dirty="0" err="1">
                <a:ea typeface="Tahoma" panose="020B0604030504040204" pitchFamily="34" charset="0"/>
              </a:rPr>
              <a:t>ợc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hành</a:t>
            </a:r>
            <a:r>
              <a:rPr lang="en-US" altLang="en-US" dirty="0">
                <a:ea typeface="Tahoma" panose="020B0604030504040204" pitchFamily="34" charset="0"/>
              </a:rPr>
              <a:t> d</a:t>
            </a:r>
            <a:r>
              <a:rPr lang="vi-VN" altLang="en-US" dirty="0">
                <a:ea typeface="Tahoma" panose="020B0604030504040204" pitchFamily="34" charset="0"/>
              </a:rPr>
              <a:t>ư</a:t>
            </a:r>
            <a:r>
              <a:rPr lang="en-US" altLang="en-US" dirty="0" err="1">
                <a:ea typeface="Tahoma" panose="020B0604030504040204" pitchFamily="34" charset="0"/>
              </a:rPr>
              <a:t>ới</a:t>
            </a:r>
            <a:r>
              <a:rPr lang="en-US" altLang="en-US" dirty="0">
                <a:ea typeface="Tahoma" panose="020B0604030504040204" pitchFamily="34" charset="0"/>
              </a:rPr>
              <a:t> </a:t>
            </a:r>
            <a:r>
              <a:rPr lang="en-US" altLang="en-US" dirty="0" err="1">
                <a:ea typeface="Tahoma" panose="020B0604030504040204" pitchFamily="34" charset="0"/>
              </a:rPr>
              <a:t>dạng</a:t>
            </a:r>
            <a:r>
              <a:rPr lang="en-US" altLang="en-US" dirty="0">
                <a:ea typeface="Tahoma" panose="020B0604030504040204" pitchFamily="34" charset="0"/>
              </a:rPr>
              <a:t> </a:t>
            </a:r>
            <a:r>
              <a:rPr lang="en-US" altLang="en-US" dirty="0" err="1">
                <a:ea typeface="Tahoma" panose="020B0604030504040204" pitchFamily="34" charset="0"/>
              </a:rPr>
              <a:t>mã</a:t>
            </a:r>
            <a:r>
              <a:rPr lang="en-US" altLang="en-US" dirty="0">
                <a:ea typeface="Tahoma" panose="020B0604030504040204" pitchFamily="34" charset="0"/>
              </a:rPr>
              <a:t> </a:t>
            </a:r>
            <a:r>
              <a:rPr lang="en-US" altLang="en-US" dirty="0" err="1">
                <a:ea typeface="Tahoma" panose="020B0604030504040204" pitchFamily="34" charset="0"/>
              </a:rPr>
              <a:t>nguồn</a:t>
            </a:r>
            <a:r>
              <a:rPr lang="en-US" altLang="en-US" dirty="0">
                <a:ea typeface="Tahoma" panose="020B0604030504040204" pitchFamily="34" charset="0"/>
              </a:rPr>
              <a:t> </a:t>
            </a:r>
            <a:r>
              <a:rPr lang="en-US" altLang="en-US" dirty="0" err="1">
                <a:ea typeface="Tahoma" panose="020B0604030504040204" pitchFamily="34" charset="0"/>
              </a:rPr>
              <a:t>mở</a:t>
            </a:r>
            <a:r>
              <a:rPr lang="en-US" altLang="en-US" dirty="0">
                <a:ea typeface="Tahoma" panose="020B0604030504040204" pitchFamily="34" charset="0"/>
              </a:rPr>
              <a:t>. </a:t>
            </a:r>
          </a:p>
          <a:p>
            <a:pPr algn="just"/>
            <a:r>
              <a:rPr lang="en-US" altLang="en-US" dirty="0">
                <a:ea typeface="Tahoma" panose="020B0604030504040204" pitchFamily="34" charset="0"/>
              </a:rPr>
              <a:t>Linux đ</a:t>
            </a:r>
            <a:r>
              <a:rPr lang="vi-VN" altLang="en-US" dirty="0">
                <a:ea typeface="Tahoma" panose="020B0604030504040204" pitchFamily="34" charset="0"/>
              </a:rPr>
              <a:t>ư</a:t>
            </a:r>
            <a:r>
              <a:rPr lang="en-US" altLang="en-US" dirty="0" err="1">
                <a:ea typeface="Tahoma" panose="020B0604030504040204" pitchFamily="34" charset="0"/>
              </a:rPr>
              <a:t>ợc</a:t>
            </a:r>
            <a:r>
              <a:rPr lang="en-US" altLang="en-US" dirty="0">
                <a:ea typeface="Tahoma" panose="020B0604030504040204" pitchFamily="34" charset="0"/>
              </a:rPr>
              <a:t> </a:t>
            </a:r>
            <a:r>
              <a:rPr lang="en-US" altLang="en-US" dirty="0" err="1">
                <a:ea typeface="Tahoma" panose="020B0604030504040204" pitchFamily="34" charset="0"/>
              </a:rPr>
              <a:t>thiết</a:t>
            </a:r>
            <a:r>
              <a:rPr lang="en-US" altLang="en-US" dirty="0">
                <a:ea typeface="Tahoma" panose="020B0604030504040204" pitchFamily="34" charset="0"/>
              </a:rPr>
              <a:t> </a:t>
            </a:r>
            <a:r>
              <a:rPr lang="en-US" altLang="en-US" dirty="0" err="1">
                <a:ea typeface="Tahoma" panose="020B0604030504040204" pitchFamily="34" charset="0"/>
              </a:rPr>
              <a:t>kế</a:t>
            </a:r>
            <a:r>
              <a:rPr lang="en-US" altLang="en-US" dirty="0">
                <a:ea typeface="Tahoma" panose="020B0604030504040204" pitchFamily="34" charset="0"/>
              </a:rPr>
              <a:t> </a:t>
            </a:r>
            <a:r>
              <a:rPr lang="en-US" altLang="en-US" dirty="0" err="1">
                <a:ea typeface="Tahoma" panose="020B0604030504040204" pitchFamily="34" charset="0"/>
              </a:rPr>
              <a:t>để</a:t>
            </a:r>
            <a:r>
              <a:rPr lang="en-US" altLang="en-US" dirty="0">
                <a:ea typeface="Tahoma" panose="020B0604030504040204" pitchFamily="34" charset="0"/>
              </a:rPr>
              <a:t> </a:t>
            </a:r>
            <a:r>
              <a:rPr lang="en-US" altLang="en-US" dirty="0" err="1">
                <a:ea typeface="Tahoma" panose="020B0604030504040204" pitchFamily="34" charset="0"/>
              </a:rPr>
              <a:t>hoạt</a:t>
            </a:r>
            <a:r>
              <a:rPr lang="en-US" altLang="en-US" dirty="0">
                <a:ea typeface="Tahoma" panose="020B0604030504040204" pitchFamily="34" charset="0"/>
              </a:rPr>
              <a:t> </a:t>
            </a:r>
            <a:r>
              <a:rPr lang="en-US" altLang="en-US" dirty="0" err="1">
                <a:ea typeface="Tahoma" panose="020B0604030504040204" pitchFamily="34" charset="0"/>
              </a:rPr>
              <a:t>động</a:t>
            </a:r>
            <a:r>
              <a:rPr lang="en-US" altLang="en-US" dirty="0">
                <a:ea typeface="Tahoma" panose="020B0604030504040204" pitchFamily="34" charset="0"/>
              </a:rPr>
              <a:t> </a:t>
            </a:r>
            <a:r>
              <a:rPr lang="en-US" altLang="en-US" dirty="0" err="1">
                <a:ea typeface="Tahoma" panose="020B0604030504040204" pitchFamily="34" charset="0"/>
              </a:rPr>
              <a:t>hiệu</a:t>
            </a:r>
            <a:r>
              <a:rPr lang="en-US" altLang="en-US" dirty="0">
                <a:ea typeface="Tahoma" panose="020B0604030504040204" pitchFamily="34" charset="0"/>
              </a:rPr>
              <a:t> </a:t>
            </a:r>
            <a:r>
              <a:rPr lang="en-US" altLang="en-US" dirty="0" err="1">
                <a:ea typeface="Tahoma" panose="020B0604030504040204" pitchFamily="34" charset="0"/>
              </a:rPr>
              <a:t>quả</a:t>
            </a:r>
            <a:r>
              <a:rPr lang="en-US" altLang="en-US" dirty="0">
                <a:ea typeface="Tahoma" panose="020B0604030504040204" pitchFamily="34" charset="0"/>
              </a:rPr>
              <a:t> </a:t>
            </a:r>
            <a:r>
              <a:rPr lang="en-US" altLang="en-US" dirty="0" err="1">
                <a:ea typeface="Tahoma" panose="020B0604030504040204" pitchFamily="34" charset="0"/>
              </a:rPr>
              <a:t>trên</a:t>
            </a:r>
            <a:r>
              <a:rPr lang="en-US" altLang="en-US" dirty="0">
                <a:ea typeface="Tahoma" panose="020B0604030504040204" pitchFamily="34" charset="0"/>
              </a:rPr>
              <a:t> PC </a:t>
            </a:r>
            <a:r>
              <a:rPr lang="en-US" altLang="en-US" dirty="0" err="1">
                <a:ea typeface="Tahoma" panose="020B0604030504040204" pitchFamily="34" charset="0"/>
              </a:rPr>
              <a:t>và</a:t>
            </a:r>
            <a:r>
              <a:rPr lang="en-US" altLang="en-US" dirty="0">
                <a:ea typeface="Tahoma" panose="020B0604030504040204" pitchFamily="34" charset="0"/>
              </a:rPr>
              <a:t> </a:t>
            </a:r>
            <a:r>
              <a:rPr lang="en-US" altLang="en-US" dirty="0" err="1">
                <a:ea typeface="Tahoma" panose="020B0604030504040204" pitchFamily="34" charset="0"/>
              </a:rPr>
              <a:t>nhiều</a:t>
            </a:r>
            <a:r>
              <a:rPr lang="en-US" altLang="en-US" dirty="0">
                <a:ea typeface="Tahoma" panose="020B0604030504040204" pitchFamily="34" charset="0"/>
              </a:rPr>
              <a:t> </a:t>
            </a:r>
            <a:r>
              <a:rPr lang="en-US" altLang="en-US" dirty="0" err="1">
                <a:ea typeface="Tahoma" panose="020B0604030504040204" pitchFamily="34" charset="0"/>
              </a:rPr>
              <a:t>nền</a:t>
            </a:r>
            <a:r>
              <a:rPr lang="en-US" altLang="en-US" dirty="0">
                <a:ea typeface="Tahoma" panose="020B0604030504040204" pitchFamily="34" charset="0"/>
              </a:rPr>
              <a:t> </a:t>
            </a:r>
            <a:r>
              <a:rPr lang="en-US" altLang="en-US" dirty="0" err="1">
                <a:ea typeface="Tahoma" panose="020B0604030504040204" pitchFamily="34" charset="0"/>
              </a:rPr>
              <a:t>tảng</a:t>
            </a:r>
            <a:r>
              <a:rPr lang="en-US" altLang="en-US" dirty="0">
                <a:ea typeface="Tahoma" panose="020B0604030504040204" pitchFamily="34" charset="0"/>
              </a:rPr>
              <a:t> </a:t>
            </a:r>
            <a:r>
              <a:rPr lang="en-US" altLang="en-US" dirty="0" err="1">
                <a:ea typeface="Tahoma" panose="020B0604030504040204" pitchFamily="34" charset="0"/>
              </a:rPr>
              <a:t>phần</a:t>
            </a:r>
            <a:r>
              <a:rPr lang="en-US" altLang="en-US" dirty="0">
                <a:ea typeface="Tahoma" panose="020B0604030504040204" pitchFamily="34" charset="0"/>
              </a:rPr>
              <a:t> </a:t>
            </a:r>
            <a:r>
              <a:rPr lang="en-US" altLang="en-US" dirty="0" err="1">
                <a:ea typeface="Tahoma" panose="020B0604030504040204" pitchFamily="34" charset="0"/>
              </a:rPr>
              <a:t>cứng</a:t>
            </a:r>
            <a:r>
              <a:rPr lang="en-US" altLang="en-US" dirty="0">
                <a:ea typeface="Tahoma" panose="020B0604030504040204" pitchFamily="34" charset="0"/>
              </a:rPr>
              <a:t> </a:t>
            </a:r>
            <a:r>
              <a:rPr lang="en-US" altLang="en-US" dirty="0" err="1">
                <a:ea typeface="Tahoma" panose="020B0604030504040204" pitchFamily="34" charset="0"/>
              </a:rPr>
              <a:t>khác</a:t>
            </a:r>
            <a:r>
              <a:rPr lang="en-US" altLang="en-US" dirty="0">
                <a:ea typeface="Tahoma" panose="020B0604030504040204" pitchFamily="34" charset="0"/>
              </a:rPr>
              <a:t>, đ</a:t>
            </a:r>
            <a:r>
              <a:rPr lang="vi-VN" altLang="en-US" dirty="0">
                <a:ea typeface="Tahoma" panose="020B0604030504040204" pitchFamily="34" charset="0"/>
              </a:rPr>
              <a:t>ư</a:t>
            </a:r>
            <a:r>
              <a:rPr lang="en-US" altLang="en-US" dirty="0" err="1">
                <a:ea typeface="Tahoma" panose="020B0604030504040204" pitchFamily="34" charset="0"/>
              </a:rPr>
              <a:t>ợc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triển</a:t>
            </a:r>
            <a:r>
              <a:rPr lang="en-US" altLang="en-US" dirty="0">
                <a:ea typeface="Tahoma" panose="020B0604030504040204" pitchFamily="34" charset="0"/>
              </a:rPr>
              <a:t> </a:t>
            </a:r>
            <a:r>
              <a:rPr lang="en-US" altLang="en-US" dirty="0" err="1">
                <a:ea typeface="Tahoma" panose="020B0604030504040204" pitchFamily="34" charset="0"/>
              </a:rPr>
              <a:t>và</a:t>
            </a:r>
            <a:r>
              <a:rPr lang="en-US" altLang="en-US" dirty="0">
                <a:ea typeface="Tahoma" panose="020B0604030504040204" pitchFamily="34" charset="0"/>
              </a:rPr>
              <a:t> </a:t>
            </a:r>
            <a:r>
              <a:rPr lang="en-US" altLang="en-US" dirty="0" err="1">
                <a:ea typeface="Tahoma" panose="020B0604030504040204" pitchFamily="34" charset="0"/>
              </a:rPr>
              <a:t>duy</a:t>
            </a:r>
            <a:r>
              <a:rPr lang="en-US" altLang="en-US" dirty="0">
                <a:ea typeface="Tahoma" panose="020B0604030504040204" pitchFamily="34" charset="0"/>
              </a:rPr>
              <a:t> </a:t>
            </a:r>
            <a:r>
              <a:rPr lang="en-US" altLang="en-US" dirty="0" err="1">
                <a:ea typeface="Tahoma" panose="020B0604030504040204" pitchFamily="34" charset="0"/>
              </a:rPr>
              <a:t>trì</a:t>
            </a:r>
            <a:r>
              <a:rPr lang="en-US" altLang="en-US" dirty="0">
                <a:ea typeface="Tahoma" panose="020B0604030504040204" pitchFamily="34" charset="0"/>
              </a:rPr>
              <a:t> </a:t>
            </a:r>
            <a:r>
              <a:rPr lang="en-US" altLang="en-US" dirty="0" err="1">
                <a:ea typeface="Tahoma" panose="020B0604030504040204" pitchFamily="34" charset="0"/>
              </a:rPr>
              <a:t>bởi</a:t>
            </a:r>
            <a:r>
              <a:rPr lang="en-US" altLang="en-US" dirty="0">
                <a:ea typeface="Tahoma" panose="020B0604030504040204" pitchFamily="34" charset="0"/>
              </a:rPr>
              <a:t> </a:t>
            </a:r>
            <a:r>
              <a:rPr lang="en-US" altLang="en-US" dirty="0" err="1">
                <a:ea typeface="Tahoma" panose="020B0604030504040204" pitchFamily="34" charset="0"/>
              </a:rPr>
              <a:t>nhiều</a:t>
            </a:r>
            <a:r>
              <a:rPr lang="en-US" altLang="en-US" dirty="0">
                <a:ea typeface="Tahoma" panose="020B0604030504040204" pitchFamily="34" charset="0"/>
              </a:rPr>
              <a:t> ng</a:t>
            </a:r>
            <a:r>
              <a:rPr lang="vi-VN" altLang="en-US" dirty="0">
                <a:ea typeface="Tahoma" panose="020B0604030504040204" pitchFamily="34" charset="0"/>
              </a:rPr>
              <a:t>ư</a:t>
            </a:r>
            <a:r>
              <a:rPr lang="en-US" altLang="en-US" dirty="0" err="1">
                <a:ea typeface="Tahoma" panose="020B0604030504040204" pitchFamily="34" charset="0"/>
              </a:rPr>
              <a:t>ời</a:t>
            </a:r>
            <a:r>
              <a:rPr lang="en-US" altLang="en-US" dirty="0">
                <a:ea typeface="Tahoma" panose="020B0604030504040204" pitchFamily="34" charset="0"/>
              </a:rPr>
              <a:t> </a:t>
            </a:r>
            <a:r>
              <a:rPr lang="en-US" altLang="en-US" dirty="0" err="1">
                <a:ea typeface="Tahoma" panose="020B0604030504040204" pitchFamily="34" charset="0"/>
              </a:rPr>
              <a:t>dùng</a:t>
            </a:r>
            <a:r>
              <a:rPr lang="en-US" altLang="en-US" dirty="0">
                <a:ea typeface="Tahoma" panose="020B0604030504040204" pitchFamily="34" charset="0"/>
              </a:rPr>
              <a:t> </a:t>
            </a:r>
            <a:r>
              <a:rPr lang="en-US" altLang="en-US" dirty="0" err="1">
                <a:ea typeface="Tahoma" panose="020B0604030504040204" pitchFamily="34" charset="0"/>
              </a:rPr>
              <a:t>trên</a:t>
            </a:r>
            <a:r>
              <a:rPr lang="en-US" altLang="en-US" dirty="0">
                <a:ea typeface="Tahoma" panose="020B0604030504040204" pitchFamily="34" charset="0"/>
              </a:rPr>
              <a:t> </a:t>
            </a:r>
            <a:r>
              <a:rPr lang="en-US" altLang="en-US" dirty="0" err="1">
                <a:ea typeface="Tahoma" panose="020B0604030504040204" pitchFamily="34" charset="0"/>
              </a:rPr>
              <a:t>thế</a:t>
            </a:r>
            <a:r>
              <a:rPr lang="en-US" altLang="en-US" dirty="0">
                <a:ea typeface="Tahoma" panose="020B0604030504040204" pitchFamily="34" charset="0"/>
              </a:rPr>
              <a:t> </a:t>
            </a:r>
            <a:r>
              <a:rPr lang="en-US" altLang="en-US" dirty="0" err="1">
                <a:ea typeface="Tahoma" panose="020B0604030504040204" pitchFamily="34" charset="0"/>
              </a:rPr>
              <a:t>giới</a:t>
            </a:r>
            <a:r>
              <a:rPr lang="en-US" altLang="en-US" dirty="0">
                <a:ea typeface="Tahoma" panose="020B0604030504040204" pitchFamily="34" charset="0"/>
              </a:rPr>
              <a:t>. </a:t>
            </a:r>
          </a:p>
          <a:p>
            <a:pPr algn="just"/>
            <a:r>
              <a:rPr lang="en-US" altLang="en-US" dirty="0" err="1">
                <a:ea typeface="Tahoma" panose="020B0604030504040204" pitchFamily="34" charset="0"/>
              </a:rPr>
              <a:t>Phân</a:t>
            </a:r>
            <a:r>
              <a:rPr lang="en-US" altLang="en-US" dirty="0">
                <a:ea typeface="Tahoma" panose="020B0604030504040204" pitchFamily="34" charset="0"/>
              </a:rPr>
              <a:t> </a:t>
            </a:r>
            <a:r>
              <a:rPr lang="en-US" altLang="en-US" dirty="0" err="1">
                <a:ea typeface="Tahoma" panose="020B0604030504040204" pitchFamily="34" charset="0"/>
              </a:rPr>
              <a:t>biệt</a:t>
            </a:r>
            <a:r>
              <a:rPr lang="en-US" altLang="en-US" dirty="0">
                <a:ea typeface="Tahoma" panose="020B0604030504040204" pitchFamily="34" charset="0"/>
              </a:rPr>
              <a:t>:</a:t>
            </a:r>
          </a:p>
          <a:p>
            <a:pPr lvl="1" algn="just"/>
            <a:r>
              <a:rPr lang="en-US" altLang="en-US" dirty="0" err="1">
                <a:ea typeface="Tahoma" panose="020B0604030504040204" pitchFamily="34" charset="0"/>
              </a:rPr>
              <a:t>Nhân</a:t>
            </a:r>
            <a:r>
              <a:rPr lang="en-US" altLang="en-US" dirty="0">
                <a:ea typeface="Tahoma" panose="020B0604030504040204" pitchFamily="34" charset="0"/>
              </a:rPr>
              <a:t> Linux: </a:t>
            </a:r>
            <a:r>
              <a:rPr lang="en-US" altLang="en-US" dirty="0" err="1">
                <a:ea typeface="Tahoma" panose="020B0604030504040204" pitchFamily="34" charset="0"/>
              </a:rPr>
              <a:t>Phần</a:t>
            </a:r>
            <a:r>
              <a:rPr lang="en-US" altLang="en-US" dirty="0">
                <a:ea typeface="Tahoma" panose="020B0604030504040204" pitchFamily="34" charset="0"/>
              </a:rPr>
              <a:t> </a:t>
            </a:r>
            <a:r>
              <a:rPr lang="en-US" altLang="en-US" dirty="0" err="1">
                <a:ea typeface="Tahoma" panose="020B0604030504040204" pitchFamily="34" charset="0"/>
              </a:rPr>
              <a:t>mềm</a:t>
            </a:r>
            <a:r>
              <a:rPr lang="en-US" altLang="en-US" dirty="0">
                <a:ea typeface="Tahoma" panose="020B0604030504040204" pitchFamily="34" charset="0"/>
              </a:rPr>
              <a:t> </a:t>
            </a:r>
            <a:r>
              <a:rPr lang="en-US" altLang="en-US" dirty="0" err="1">
                <a:ea typeface="Tahoma" panose="020B0604030504040204" pitchFamily="34" charset="0"/>
              </a:rPr>
              <a:t>gốc</a:t>
            </a:r>
            <a:r>
              <a:rPr lang="en-US" altLang="en-US" dirty="0">
                <a:ea typeface="Tahoma" panose="020B0604030504040204" pitchFamily="34" charset="0"/>
              </a:rPr>
              <a:t> </a:t>
            </a:r>
            <a:r>
              <a:rPr lang="en-US" altLang="en-US" dirty="0" err="1">
                <a:ea typeface="Tahoma" panose="020B0604030504040204" pitchFamily="34" charset="0"/>
              </a:rPr>
              <a:t>được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triển</a:t>
            </a:r>
            <a:r>
              <a:rPr lang="en-US" altLang="en-US" dirty="0">
                <a:ea typeface="Tahoma" panose="020B0604030504040204" pitchFamily="34" charset="0"/>
              </a:rPr>
              <a:t> </a:t>
            </a:r>
            <a:r>
              <a:rPr lang="en-US" altLang="en-US" dirty="0" err="1">
                <a:ea typeface="Tahoma" panose="020B0604030504040204" pitchFamily="34" charset="0"/>
              </a:rPr>
              <a:t>từ</a:t>
            </a:r>
            <a:r>
              <a:rPr lang="en-US" altLang="en-US" dirty="0">
                <a:ea typeface="Tahoma" panose="020B0604030504040204" pitchFamily="34" charset="0"/>
              </a:rPr>
              <a:t> </a:t>
            </a:r>
            <a:r>
              <a:rPr lang="en-US" altLang="en-US" dirty="0" err="1">
                <a:ea typeface="Tahoma" panose="020B0604030504040204" pitchFamily="34" charset="0"/>
              </a:rPr>
              <a:t>đầu</a:t>
            </a:r>
            <a:r>
              <a:rPr lang="en-US" altLang="en-US" dirty="0">
                <a:ea typeface="Tahoma" panose="020B0604030504040204" pitchFamily="34" charset="0"/>
              </a:rPr>
              <a:t> </a:t>
            </a:r>
            <a:r>
              <a:rPr lang="en-US" altLang="en-US" dirty="0" err="1">
                <a:ea typeface="Tahoma" panose="020B0604030504040204" pitchFamily="34" charset="0"/>
              </a:rPr>
              <a:t>bởi</a:t>
            </a:r>
            <a:r>
              <a:rPr lang="en-US" altLang="en-US" dirty="0">
                <a:ea typeface="Tahoma" panose="020B0604030504040204" pitchFamily="34" charset="0"/>
              </a:rPr>
              <a:t> </a:t>
            </a:r>
            <a:r>
              <a:rPr lang="en-US" altLang="en-US" dirty="0" err="1">
                <a:ea typeface="Tahoma" panose="020B0604030504040204" pitchFamily="34" charset="0"/>
              </a:rPr>
              <a:t>cộng</a:t>
            </a:r>
            <a:r>
              <a:rPr lang="en-US" altLang="en-US" dirty="0">
                <a:ea typeface="Tahoma" panose="020B0604030504040204" pitchFamily="34" charset="0"/>
              </a:rPr>
              <a:t> </a:t>
            </a:r>
            <a:r>
              <a:rPr lang="en-US" altLang="en-US" dirty="0" err="1">
                <a:ea typeface="Tahoma" panose="020B0604030504040204" pitchFamily="34" charset="0"/>
              </a:rPr>
              <a:t>đồng</a:t>
            </a:r>
            <a:r>
              <a:rPr lang="en-US" altLang="en-US" dirty="0">
                <a:ea typeface="Tahoma" panose="020B0604030504040204" pitchFamily="34" charset="0"/>
              </a:rPr>
              <a:t> Linux.</a:t>
            </a:r>
          </a:p>
          <a:p>
            <a:pPr lvl="1" algn="just"/>
            <a:r>
              <a:rPr lang="en-US" altLang="en-US" dirty="0" err="1">
                <a:ea typeface="Tahoma" panose="020B0604030504040204" pitchFamily="34" charset="0"/>
              </a:rPr>
              <a:t>Hệ</a:t>
            </a:r>
            <a:r>
              <a:rPr lang="en-US" altLang="en-US" dirty="0">
                <a:ea typeface="Tahoma" panose="020B0604030504040204" pitchFamily="34" charset="0"/>
              </a:rPr>
              <a:t> </a:t>
            </a:r>
            <a:r>
              <a:rPr lang="en-US" altLang="en-US" dirty="0" err="1">
                <a:ea typeface="Tahoma" panose="020B0604030504040204" pitchFamily="34" charset="0"/>
              </a:rPr>
              <a:t>thống</a:t>
            </a:r>
            <a:r>
              <a:rPr lang="en-US" altLang="en-US" dirty="0">
                <a:ea typeface="Tahoma" panose="020B0604030504040204" pitchFamily="34" charset="0"/>
              </a:rPr>
              <a:t> Linux (Linux system): </a:t>
            </a:r>
            <a:r>
              <a:rPr lang="en-US" altLang="en-US" dirty="0" err="1">
                <a:ea typeface="Tahoma" panose="020B0604030504040204" pitchFamily="34" charset="0"/>
              </a:rPr>
              <a:t>Tập</a:t>
            </a:r>
            <a:r>
              <a:rPr lang="en-US" altLang="en-US" dirty="0">
                <a:ea typeface="Tahoma" panose="020B0604030504040204" pitchFamily="34" charset="0"/>
              </a:rPr>
              <a:t> </a:t>
            </a:r>
            <a:r>
              <a:rPr lang="en-US" altLang="en-US" dirty="0" err="1">
                <a:ea typeface="Tahoma" panose="020B0604030504040204" pitchFamily="34" charset="0"/>
              </a:rPr>
              <a:t>hợp</a:t>
            </a:r>
            <a:r>
              <a:rPr lang="en-US" altLang="en-US" dirty="0">
                <a:ea typeface="Tahoma" panose="020B0604030504040204" pitchFamily="34" charset="0"/>
              </a:rPr>
              <a:t> </a:t>
            </a:r>
            <a:r>
              <a:rPr lang="en-US" altLang="en-US" dirty="0" err="1">
                <a:ea typeface="Tahoma" panose="020B0604030504040204" pitchFamily="34" charset="0"/>
              </a:rPr>
              <a:t>các</a:t>
            </a:r>
            <a:r>
              <a:rPr lang="en-US" altLang="en-US" dirty="0">
                <a:ea typeface="Tahoma" panose="020B0604030504040204" pitchFamily="34" charset="0"/>
              </a:rPr>
              <a:t> </a:t>
            </a:r>
            <a:r>
              <a:rPr lang="en-US" altLang="en-US" dirty="0" err="1">
                <a:ea typeface="Tahoma" panose="020B0604030504040204" pitchFamily="34" charset="0"/>
              </a:rPr>
              <a:t>thành</a:t>
            </a:r>
            <a:r>
              <a:rPr lang="en-US" altLang="en-US" dirty="0">
                <a:ea typeface="Tahoma" panose="020B0604030504040204" pitchFamily="34" charset="0"/>
              </a:rPr>
              <a:t> </a:t>
            </a:r>
            <a:r>
              <a:rPr lang="en-US" altLang="en-US" dirty="0" err="1">
                <a:ea typeface="Tahoma" panose="020B0604030504040204" pitchFamily="34" charset="0"/>
              </a:rPr>
              <a:t>phần</a:t>
            </a:r>
            <a:r>
              <a:rPr lang="en-US" altLang="en-US" dirty="0">
                <a:ea typeface="Tahoma" panose="020B0604030504040204" pitchFamily="34" charset="0"/>
              </a:rPr>
              <a:t> </a:t>
            </a:r>
            <a:r>
              <a:rPr lang="en-US" altLang="en-US" dirty="0" err="1">
                <a:ea typeface="Tahoma" panose="020B0604030504040204" pitchFamily="34" charset="0"/>
              </a:rPr>
              <a:t>được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triển</a:t>
            </a:r>
            <a:r>
              <a:rPr lang="en-US" altLang="en-US" dirty="0">
                <a:ea typeface="Tahoma" panose="020B0604030504040204" pitchFamily="34" charset="0"/>
              </a:rPr>
              <a:t>/</a:t>
            </a:r>
            <a:r>
              <a:rPr lang="en-US" altLang="en-US" dirty="0" err="1">
                <a:ea typeface="Tahoma" panose="020B0604030504040204" pitchFamily="34" charset="0"/>
              </a:rPr>
              <a:t>hợp</a:t>
            </a:r>
            <a:r>
              <a:rPr lang="en-US" altLang="en-US" dirty="0">
                <a:ea typeface="Tahoma" panose="020B0604030504040204" pitchFamily="34" charset="0"/>
              </a:rPr>
              <a:t> </a:t>
            </a:r>
            <a:r>
              <a:rPr lang="en-US" altLang="en-US" dirty="0" err="1">
                <a:ea typeface="Tahoma" panose="020B0604030504040204" pitchFamily="34" charset="0"/>
              </a:rPr>
              <a:t>tác</a:t>
            </a:r>
            <a:r>
              <a:rPr lang="en-US" altLang="en-US" dirty="0">
                <a:ea typeface="Tahoma" panose="020B0604030504040204" pitchFamily="34" charset="0"/>
              </a:rPr>
              <a:t> </a:t>
            </a:r>
            <a:r>
              <a:rPr lang="en-US" altLang="en-US" dirty="0" err="1">
                <a:ea typeface="Tahoma" panose="020B0604030504040204" pitchFamily="34" charset="0"/>
              </a:rPr>
              <a:t>phát</a:t>
            </a:r>
            <a:r>
              <a:rPr lang="en-US" altLang="en-US" dirty="0">
                <a:ea typeface="Tahoma" panose="020B0604030504040204" pitchFamily="34" charset="0"/>
              </a:rPr>
              <a:t> </a:t>
            </a:r>
            <a:r>
              <a:rPr lang="en-US" altLang="en-US" dirty="0" err="1">
                <a:ea typeface="Tahoma" panose="020B0604030504040204" pitchFamily="34" charset="0"/>
              </a:rPr>
              <a:t>triển</a:t>
            </a:r>
            <a:r>
              <a:rPr lang="en-US" altLang="en-US" dirty="0">
                <a:ea typeface="Tahoma" panose="020B0604030504040204" pitchFamily="34" charset="0"/>
              </a:rPr>
              <a:t> </a:t>
            </a:r>
            <a:r>
              <a:rPr lang="en-US" altLang="en-US" dirty="0" err="1">
                <a:ea typeface="Tahoma" panose="020B0604030504040204" pitchFamily="34" charset="0"/>
              </a:rPr>
              <a:t>bởi</a:t>
            </a:r>
            <a:r>
              <a:rPr lang="en-US" altLang="en-US" dirty="0">
                <a:ea typeface="Tahoma" panose="020B0604030504040204" pitchFamily="34" charset="0"/>
              </a:rPr>
              <a:t> </a:t>
            </a:r>
            <a:r>
              <a:rPr lang="en-US" altLang="en-US" dirty="0" err="1">
                <a:ea typeface="Tahoma" panose="020B0604030504040204" pitchFamily="34" charset="0"/>
              </a:rPr>
              <a:t>các</a:t>
            </a:r>
            <a:r>
              <a:rPr lang="en-US" altLang="en-US" dirty="0">
                <a:ea typeface="Tahoma" panose="020B0604030504040204" pitchFamily="34" charset="0"/>
              </a:rPr>
              <a:t> </a:t>
            </a:r>
            <a:r>
              <a:rPr lang="en-US" altLang="en-US" dirty="0" err="1">
                <a:ea typeface="Tahoma" panose="020B0604030504040204" pitchFamily="34" charset="0"/>
              </a:rPr>
              <a:t>dự</a:t>
            </a:r>
            <a:r>
              <a:rPr lang="en-US" altLang="en-US" dirty="0">
                <a:ea typeface="Tahoma" panose="020B0604030504040204" pitchFamily="34" charset="0"/>
              </a:rPr>
              <a:t> </a:t>
            </a:r>
            <a:r>
              <a:rPr lang="en-US" altLang="en-US" dirty="0" err="1">
                <a:ea typeface="Tahoma" panose="020B0604030504040204" pitchFamily="34" charset="0"/>
              </a:rPr>
              <a:t>án</a:t>
            </a:r>
            <a:r>
              <a:rPr lang="en-US" altLang="en-US" dirty="0">
                <a:ea typeface="Tahoma" panose="020B0604030504040204" pitchFamily="34" charset="0"/>
              </a:rPr>
              <a:t> </a:t>
            </a:r>
            <a:r>
              <a:rPr lang="en-US" altLang="en-US" dirty="0" err="1">
                <a:ea typeface="Tahoma" panose="020B0604030504040204" pitchFamily="34" charset="0"/>
              </a:rPr>
              <a:t>và</a:t>
            </a:r>
            <a:r>
              <a:rPr lang="en-US" altLang="en-US" dirty="0">
                <a:ea typeface="Tahoma" panose="020B0604030504040204" pitchFamily="34" charset="0"/>
              </a:rPr>
              <a:t> </a:t>
            </a:r>
            <a:r>
              <a:rPr lang="en-US" altLang="en-US" dirty="0" err="1">
                <a:ea typeface="Tahoma" panose="020B0604030504040204" pitchFamily="34" charset="0"/>
              </a:rPr>
              <a:t>các</a:t>
            </a:r>
            <a:r>
              <a:rPr lang="en-US" altLang="en-US" dirty="0">
                <a:ea typeface="Tahoma" panose="020B0604030504040204" pitchFamily="34" charset="0"/>
              </a:rPr>
              <a:t> </a:t>
            </a:r>
            <a:r>
              <a:rPr lang="en-US" altLang="en-US" dirty="0" err="1">
                <a:ea typeface="Tahoma" panose="020B0604030504040204" pitchFamily="34" charset="0"/>
              </a:rPr>
              <a:t>cộng</a:t>
            </a:r>
            <a:r>
              <a:rPr lang="en-US" altLang="en-US" dirty="0">
                <a:ea typeface="Tahoma" panose="020B0604030504040204" pitchFamily="34" charset="0"/>
              </a:rPr>
              <a:t> </a:t>
            </a:r>
            <a:r>
              <a:rPr lang="en-US" altLang="en-US" dirty="0" err="1">
                <a:ea typeface="Tahoma" panose="020B0604030504040204" pitchFamily="34" charset="0"/>
              </a:rPr>
              <a:t>đồng</a:t>
            </a:r>
            <a:r>
              <a:rPr lang="en-US" altLang="en-US" dirty="0">
                <a:ea typeface="Tahoma" panose="020B0604030504040204" pitchFamily="34" charset="0"/>
              </a:rPr>
              <a:t> </a:t>
            </a:r>
            <a:r>
              <a:rPr lang="en-US" altLang="en-US" dirty="0" err="1">
                <a:ea typeface="Tahoma" panose="020B0604030504040204" pitchFamily="34" charset="0"/>
              </a:rPr>
              <a:t>khác</a:t>
            </a:r>
            <a:r>
              <a:rPr lang="en-US" altLang="en-US" dirty="0">
                <a:ea typeface="Tahoma" panose="020B0604030504040204" pitchFamily="34" charset="0"/>
              </a:rPr>
              <a:t>.</a:t>
            </a:r>
            <a:endParaRPr lang="vi-VN" altLang="en-US" dirty="0">
              <a:ea typeface="Tahoma" panose="020B0604030504040204" pitchFamily="34" charset="0"/>
            </a:endParaRPr>
          </a:p>
          <a:p>
            <a:pPr algn="just"/>
            <a:r>
              <a:rPr lang="en-US" altLang="en-US" dirty="0">
                <a:ea typeface="Tahoma" panose="020B0604030504040204" pitchFamily="34" charset="0"/>
              </a:rPr>
              <a:t>Linux </a:t>
            </a:r>
            <a:r>
              <a:rPr lang="en-US" altLang="en-US" dirty="0" err="1">
                <a:ea typeface="Tahoma" panose="020B0604030504040204" pitchFamily="34" charset="0"/>
              </a:rPr>
              <a:t>có</a:t>
            </a:r>
            <a:r>
              <a:rPr lang="en-US" altLang="en-US" dirty="0">
                <a:ea typeface="Tahoma" panose="020B0604030504040204" pitchFamily="34" charset="0"/>
              </a:rPr>
              <a:t> </a:t>
            </a:r>
            <a:r>
              <a:rPr lang="en-US" altLang="en-US" dirty="0" err="1">
                <a:ea typeface="Tahoma" panose="020B0604030504040204" pitchFamily="34" charset="0"/>
              </a:rPr>
              <a:t>nhiều</a:t>
            </a:r>
            <a:r>
              <a:rPr lang="en-US" altLang="en-US" dirty="0">
                <a:ea typeface="Tahoma" panose="020B0604030504040204" pitchFamily="34" charset="0"/>
              </a:rPr>
              <a:t> </a:t>
            </a:r>
            <a:r>
              <a:rPr lang="en-US" altLang="en-US" dirty="0" err="1">
                <a:ea typeface="Tahoma" panose="020B0604030504040204" pitchFamily="34" charset="0"/>
              </a:rPr>
              <a:t>bản</a:t>
            </a:r>
            <a:r>
              <a:rPr lang="en-US" altLang="en-US" dirty="0">
                <a:ea typeface="Tahoma" panose="020B0604030504040204" pitchFamily="34" charset="0"/>
              </a:rPr>
              <a:t> </a:t>
            </a:r>
            <a:r>
              <a:rPr lang="en-US" altLang="en-US" dirty="0" err="1">
                <a:ea typeface="Tahoma" panose="020B0604030504040204" pitchFamily="34" charset="0"/>
              </a:rPr>
              <a:t>phân</a:t>
            </a:r>
            <a:r>
              <a:rPr lang="en-US" altLang="en-US" dirty="0">
                <a:ea typeface="Tahoma" panose="020B0604030504040204" pitchFamily="34" charset="0"/>
              </a:rPr>
              <a:t> </a:t>
            </a:r>
            <a:r>
              <a:rPr lang="en-US" altLang="en-US" dirty="0" err="1">
                <a:ea typeface="Tahoma" panose="020B0604030504040204" pitchFamily="34" charset="0"/>
              </a:rPr>
              <a:t>phối</a:t>
            </a:r>
            <a:r>
              <a:rPr lang="en-US" altLang="en-US" dirty="0">
                <a:ea typeface="Tahoma" panose="020B0604030504040204" pitchFamily="34" charset="0"/>
              </a:rPr>
              <a:t> (distribution) </a:t>
            </a:r>
            <a:r>
              <a:rPr lang="en-US" altLang="en-US" dirty="0" err="1">
                <a:ea typeface="Tahoma" panose="020B0604030504040204" pitchFamily="34" charset="0"/>
              </a:rPr>
              <a:t>khác</a:t>
            </a:r>
            <a:r>
              <a:rPr lang="en-US" altLang="en-US" dirty="0">
                <a:ea typeface="Tahoma" panose="020B0604030504040204" pitchFamily="34" charset="0"/>
              </a:rPr>
              <a:t> </a:t>
            </a:r>
            <a:r>
              <a:rPr lang="en-US" altLang="en-US" dirty="0" err="1">
                <a:ea typeface="Tahoma" panose="020B0604030504040204" pitchFamily="34" charset="0"/>
              </a:rPr>
              <a:t>nhau</a:t>
            </a:r>
            <a:r>
              <a:rPr lang="en-US" altLang="en-US" dirty="0">
                <a:ea typeface="Tahoma" panose="020B0604030504040204" pitchFamily="34" charset="0"/>
              </a:rPr>
              <a:t> bao </a:t>
            </a:r>
            <a:r>
              <a:rPr lang="en-US" altLang="en-US" dirty="0" err="1">
                <a:ea typeface="Tahoma" panose="020B0604030504040204" pitchFamily="34" charset="0"/>
              </a:rPr>
              <a:t>gồm</a:t>
            </a:r>
            <a:r>
              <a:rPr lang="en-US" altLang="en-US" dirty="0">
                <a:ea typeface="Tahoma" panose="020B0604030504040204" pitchFamily="34" charset="0"/>
              </a:rPr>
              <a:t> </a:t>
            </a:r>
            <a:r>
              <a:rPr lang="en-US" altLang="en-US" dirty="0" err="1">
                <a:ea typeface="Tahoma" panose="020B0604030504040204" pitchFamily="34" charset="0"/>
              </a:rPr>
              <a:t>nhân</a:t>
            </a:r>
            <a:r>
              <a:rPr lang="en-US" altLang="en-US" dirty="0">
                <a:ea typeface="Tahoma" panose="020B0604030504040204" pitchFamily="34" charset="0"/>
              </a:rPr>
              <a:t>, </a:t>
            </a:r>
            <a:r>
              <a:rPr lang="en-US" altLang="en-US" dirty="0" err="1">
                <a:ea typeface="Tahoma" panose="020B0604030504040204" pitchFamily="34" charset="0"/>
              </a:rPr>
              <a:t>các</a:t>
            </a:r>
            <a:r>
              <a:rPr lang="en-US" altLang="en-US" dirty="0">
                <a:ea typeface="Tahoma" panose="020B0604030504040204" pitchFamily="34" charset="0"/>
              </a:rPr>
              <a:t> </a:t>
            </a:r>
            <a:r>
              <a:rPr lang="en-US" altLang="en-US" dirty="0" err="1">
                <a:ea typeface="Tahoma" panose="020B0604030504040204" pitchFamily="34" charset="0"/>
              </a:rPr>
              <a:t>ứng</a:t>
            </a:r>
            <a:r>
              <a:rPr lang="en-US" altLang="en-US" dirty="0">
                <a:ea typeface="Tahoma" panose="020B0604030504040204" pitchFamily="34" charset="0"/>
              </a:rPr>
              <a:t> </a:t>
            </a:r>
            <a:r>
              <a:rPr lang="en-US" altLang="en-US" dirty="0" err="1">
                <a:ea typeface="Tahoma" panose="020B0604030504040204" pitchFamily="34" charset="0"/>
              </a:rPr>
              <a:t>dụng</a:t>
            </a:r>
            <a:r>
              <a:rPr lang="en-US" altLang="en-US" dirty="0">
                <a:ea typeface="Tahoma" panose="020B0604030504040204" pitchFamily="34" charset="0"/>
              </a:rPr>
              <a:t> </a:t>
            </a:r>
            <a:r>
              <a:rPr lang="en-US" altLang="en-US" dirty="0" err="1">
                <a:ea typeface="Tahoma" panose="020B0604030504040204" pitchFamily="34" charset="0"/>
              </a:rPr>
              <a:t>và</a:t>
            </a:r>
            <a:r>
              <a:rPr lang="en-US" altLang="en-US" dirty="0">
                <a:ea typeface="Tahoma" panose="020B0604030504040204" pitchFamily="34" charset="0"/>
              </a:rPr>
              <a:t> </a:t>
            </a:r>
            <a:r>
              <a:rPr lang="en-US" altLang="en-US" dirty="0" err="1">
                <a:ea typeface="Tahoma" panose="020B0604030504040204" pitchFamily="34" charset="0"/>
              </a:rPr>
              <a:t>công</a:t>
            </a:r>
            <a:r>
              <a:rPr lang="en-US" altLang="en-US" dirty="0">
                <a:ea typeface="Tahoma" panose="020B0604030504040204" pitchFamily="34" charset="0"/>
              </a:rPr>
              <a:t> </a:t>
            </a:r>
            <a:r>
              <a:rPr lang="en-US" altLang="en-US" dirty="0" err="1">
                <a:ea typeface="Tahoma" panose="020B0604030504040204" pitchFamily="34" charset="0"/>
              </a:rPr>
              <a:t>cụ</a:t>
            </a:r>
            <a:r>
              <a:rPr lang="en-US" altLang="en-US" dirty="0">
                <a:ea typeface="Tahoma" panose="020B0604030504040204" pitchFamily="34" charset="0"/>
              </a:rPr>
              <a:t> </a:t>
            </a:r>
            <a:r>
              <a:rPr lang="en-US" altLang="en-US" dirty="0" err="1">
                <a:ea typeface="Tahoma" panose="020B0604030504040204" pitchFamily="34" charset="0"/>
              </a:rPr>
              <a:t>quản</a:t>
            </a:r>
            <a:r>
              <a:rPr lang="en-US" altLang="en-US" dirty="0">
                <a:ea typeface="Tahoma" panose="020B0604030504040204" pitchFamily="34" charset="0"/>
              </a:rPr>
              <a:t> </a:t>
            </a:r>
            <a:r>
              <a:rPr lang="en-US" altLang="en-US" dirty="0" err="1">
                <a:ea typeface="Tahoma" panose="020B0604030504040204" pitchFamily="34" charset="0"/>
              </a:rPr>
              <a:t>lý</a:t>
            </a:r>
            <a:r>
              <a:rPr lang="en-US" altLang="en-US" dirty="0">
                <a:ea typeface="Tahoma" panose="020B0604030504040204" pitchFamily="34" charset="0"/>
              </a:rPr>
              <a:t>. </a:t>
            </a:r>
            <a:endParaRPr lang="vi-VN" altLang="en-US" dirty="0">
              <a:ea typeface="Tahoma" panose="020B0604030504040204" pitchFamily="34" charset="0"/>
            </a:endParaRPr>
          </a:p>
        </p:txBody>
      </p:sp>
      <p:sp>
        <p:nvSpPr>
          <p:cNvPr id="4" name="日付プレースホルダー 3"/>
          <p:cNvSpPr>
            <a:spLocks noGrp="1"/>
          </p:cNvSpPr>
          <p:nvPr>
            <p:ph type="dt" sz="half" idx="10"/>
          </p:nvPr>
        </p:nvSpPr>
        <p:spPr/>
        <p:txBody>
          <a:bodyPr/>
          <a:lstStyle/>
          <a:p>
            <a:fld id="{C79C53F0-DBEE-49FD-9411-E77E4B339A50}" type="datetime1">
              <a:rPr kumimoji="1" lang="en-US" altLang="ja-JP" smtClean="0"/>
              <a:t>7/31/2023</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2023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Tree>
    <p:extLst>
      <p:ext uri="{BB962C8B-B14F-4D97-AF65-F5344CB8AC3E}">
        <p14:creationId xmlns:p14="http://schemas.microsoft.com/office/powerpoint/2010/main" val="427368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9309-B680-4ABD-848D-95398FAF2A2E}"/>
              </a:ext>
            </a:extLst>
          </p:cNvPr>
          <p:cNvSpPr>
            <a:spLocks noGrp="1"/>
          </p:cNvSpPr>
          <p:nvPr>
            <p:ph type="title"/>
          </p:nvPr>
        </p:nvSpPr>
        <p:spPr/>
        <p:txBody>
          <a:bodyPr/>
          <a:lstStyle/>
          <a:p>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nhân</a:t>
            </a:r>
            <a:r>
              <a:rPr lang="en-US" dirty="0"/>
              <a:t> Linux</a:t>
            </a:r>
          </a:p>
        </p:txBody>
      </p:sp>
      <p:sp>
        <p:nvSpPr>
          <p:cNvPr id="3" name="Content Placeholder 2">
            <a:extLst>
              <a:ext uri="{FF2B5EF4-FFF2-40B4-BE49-F238E27FC236}">
                <a16:creationId xmlns:a16="http://schemas.microsoft.com/office/drawing/2014/main" id="{E19B23AD-6579-4855-88A9-230ED067596B}"/>
              </a:ext>
            </a:extLst>
          </p:cNvPr>
          <p:cNvSpPr>
            <a:spLocks noGrp="1"/>
          </p:cNvSpPr>
          <p:nvPr>
            <p:ph idx="1"/>
          </p:nvPr>
        </p:nvSpPr>
        <p:spPr/>
        <p:txBody>
          <a:bodyPr/>
          <a:lstStyle/>
          <a:p>
            <a:r>
              <a:rPr lang="en-US" dirty="0" err="1"/>
              <a:t>Phiên</a:t>
            </a:r>
            <a:r>
              <a:rPr lang="en-US" dirty="0"/>
              <a:t> </a:t>
            </a:r>
            <a:r>
              <a:rPr lang="en-US" dirty="0" err="1"/>
              <a:t>bản</a:t>
            </a:r>
            <a:r>
              <a:rPr lang="en-US" dirty="0"/>
              <a:t> 0.01 (5/1991) </a:t>
            </a:r>
            <a:r>
              <a:rPr lang="en-US" dirty="0" err="1"/>
              <a:t>không</a:t>
            </a:r>
            <a:r>
              <a:rPr lang="en-US" dirty="0"/>
              <a:t> </a:t>
            </a:r>
            <a:r>
              <a:rPr lang="en-US" dirty="0" err="1"/>
              <a:t>có</a:t>
            </a:r>
            <a:r>
              <a:rPr lang="en-US" dirty="0"/>
              <a:t> </a:t>
            </a:r>
            <a:r>
              <a:rPr lang="en-US" dirty="0" err="1"/>
              <a:t>kết</a:t>
            </a:r>
            <a:r>
              <a:rPr lang="en-US" dirty="0"/>
              <a:t> </a:t>
            </a:r>
            <a:r>
              <a:rPr lang="en-US" dirty="0" err="1"/>
              <a:t>nối</a:t>
            </a:r>
            <a:r>
              <a:rPr lang="en-US" dirty="0"/>
              <a:t> </a:t>
            </a:r>
            <a:r>
              <a:rPr lang="en-US" dirty="0" err="1"/>
              <a:t>mạng</a:t>
            </a:r>
            <a:r>
              <a:rPr lang="en-US" dirty="0"/>
              <a:t>, </a:t>
            </a:r>
            <a:r>
              <a:rPr lang="en-US" dirty="0" err="1"/>
              <a:t>chỉ</a:t>
            </a:r>
            <a:r>
              <a:rPr lang="en-US" dirty="0"/>
              <a:t> </a:t>
            </a:r>
            <a:r>
              <a:rPr lang="en-US" dirty="0" err="1"/>
              <a:t>chạy</a:t>
            </a:r>
            <a:r>
              <a:rPr lang="en-US" dirty="0"/>
              <a:t> </a:t>
            </a:r>
            <a:r>
              <a:rPr lang="en-US" dirty="0" err="1"/>
              <a:t>trên</a:t>
            </a:r>
            <a:r>
              <a:rPr lang="en-US" dirty="0"/>
              <a:t> PC </a:t>
            </a:r>
            <a:r>
              <a:rPr lang="en-US" dirty="0" err="1"/>
              <a:t>với</a:t>
            </a:r>
            <a:r>
              <a:rPr lang="en-US" dirty="0"/>
              <a:t> </a:t>
            </a:r>
            <a:r>
              <a:rPr lang="en-US" dirty="0" err="1"/>
              <a:t>bộ</a:t>
            </a:r>
            <a:r>
              <a:rPr lang="en-US" dirty="0"/>
              <a:t> </a:t>
            </a:r>
            <a:r>
              <a:rPr lang="en-US" dirty="0" err="1"/>
              <a:t>xử</a:t>
            </a:r>
            <a:r>
              <a:rPr lang="en-US" dirty="0"/>
              <a:t> </a:t>
            </a:r>
            <a:r>
              <a:rPr lang="en-US" dirty="0" err="1"/>
              <a:t>lý</a:t>
            </a:r>
            <a:r>
              <a:rPr lang="en-US" dirty="0"/>
              <a:t> Intel 80386.</a:t>
            </a:r>
          </a:p>
          <a:p>
            <a:r>
              <a:rPr lang="en-US" dirty="0" err="1"/>
              <a:t>Phiên</a:t>
            </a:r>
            <a:r>
              <a:rPr lang="en-US" dirty="0"/>
              <a:t> </a:t>
            </a:r>
            <a:r>
              <a:rPr lang="en-US" dirty="0" err="1"/>
              <a:t>bản</a:t>
            </a:r>
            <a:r>
              <a:rPr lang="en-US" dirty="0"/>
              <a:t> 1.0 (3/1994) </a:t>
            </a:r>
            <a:r>
              <a:rPr lang="en-US" dirty="0" err="1"/>
              <a:t>bổ</a:t>
            </a:r>
            <a:r>
              <a:rPr lang="en-US" dirty="0"/>
              <a:t> sung </a:t>
            </a:r>
            <a:r>
              <a:rPr lang="en-US" dirty="0" err="1"/>
              <a:t>nhiều</a:t>
            </a:r>
            <a:r>
              <a:rPr lang="en-US" dirty="0"/>
              <a:t> </a:t>
            </a:r>
            <a:r>
              <a:rPr lang="en-US" dirty="0" err="1"/>
              <a:t>chức</a:t>
            </a:r>
            <a:r>
              <a:rPr lang="en-US" dirty="0"/>
              <a:t> </a:t>
            </a:r>
            <a:r>
              <a:rPr lang="en-US" dirty="0" err="1"/>
              <a:t>năng</a:t>
            </a:r>
            <a:r>
              <a:rPr lang="en-US" dirty="0"/>
              <a:t> </a:t>
            </a:r>
            <a:r>
              <a:rPr lang="en-US" dirty="0" err="1"/>
              <a:t>mới</a:t>
            </a:r>
            <a:r>
              <a:rPr lang="en-US" dirty="0"/>
              <a:t>:</a:t>
            </a:r>
          </a:p>
          <a:p>
            <a:pPr lvl="1"/>
            <a:r>
              <a:rPr lang="en-US" dirty="0" err="1"/>
              <a:t>Hỗ</a:t>
            </a:r>
            <a:r>
              <a:rPr lang="en-US" dirty="0"/>
              <a:t> </a:t>
            </a:r>
            <a:r>
              <a:rPr lang="en-US" dirty="0" err="1"/>
              <a:t>trợ</a:t>
            </a:r>
            <a:r>
              <a:rPr lang="en-US" dirty="0"/>
              <a:t> </a:t>
            </a:r>
            <a:r>
              <a:rPr lang="en-US" dirty="0" err="1"/>
              <a:t>giao</a:t>
            </a:r>
            <a:r>
              <a:rPr lang="en-US" dirty="0"/>
              <a:t> </a:t>
            </a:r>
            <a:r>
              <a:rPr lang="en-US" dirty="0" err="1"/>
              <a:t>thức</a:t>
            </a:r>
            <a:r>
              <a:rPr lang="en-US" dirty="0"/>
              <a:t> TCP/IP</a:t>
            </a:r>
          </a:p>
          <a:p>
            <a:pPr lvl="1"/>
            <a:r>
              <a:rPr lang="en-US" dirty="0"/>
              <a:t>Giao </a:t>
            </a:r>
            <a:r>
              <a:rPr lang="en-US" dirty="0" err="1"/>
              <a:t>tiếp</a:t>
            </a:r>
            <a:r>
              <a:rPr lang="en-US" dirty="0"/>
              <a:t> socket t</a:t>
            </a:r>
            <a:r>
              <a:rPr lang="vi-VN" dirty="0"/>
              <a:t>ư</a:t>
            </a:r>
            <a:r>
              <a:rPr lang="en-US" dirty="0" err="1"/>
              <a:t>ơng</a:t>
            </a:r>
            <a:r>
              <a:rPr lang="en-US" dirty="0"/>
              <a:t> </a:t>
            </a:r>
            <a:r>
              <a:rPr lang="en-US" dirty="0" err="1"/>
              <a:t>thích</a:t>
            </a:r>
            <a:r>
              <a:rPr lang="en-US" dirty="0"/>
              <a:t> BSD</a:t>
            </a:r>
          </a:p>
          <a:p>
            <a:pPr lvl="1"/>
            <a:r>
              <a:rPr lang="en-US" dirty="0" err="1"/>
              <a:t>Cải</a:t>
            </a:r>
            <a:r>
              <a:rPr lang="en-US" dirty="0"/>
              <a:t> </a:t>
            </a:r>
            <a:r>
              <a:rPr lang="en-US" dirty="0" err="1"/>
              <a:t>thiện</a:t>
            </a:r>
            <a:r>
              <a:rPr lang="en-US" dirty="0"/>
              <a:t> </a:t>
            </a:r>
            <a:r>
              <a:rPr lang="en-US" dirty="0" err="1"/>
              <a:t>hệ</a:t>
            </a:r>
            <a:r>
              <a:rPr lang="en-US" dirty="0"/>
              <a:t> </a:t>
            </a:r>
            <a:r>
              <a:rPr lang="en-US" dirty="0" err="1"/>
              <a:t>thống</a:t>
            </a:r>
            <a:r>
              <a:rPr lang="en-US" dirty="0"/>
              <a:t> </a:t>
            </a:r>
            <a:r>
              <a:rPr lang="en-US" dirty="0" err="1"/>
              <a:t>tập</a:t>
            </a:r>
            <a:r>
              <a:rPr lang="en-US" dirty="0"/>
              <a:t> tin</a:t>
            </a:r>
          </a:p>
          <a:p>
            <a:pPr lvl="1"/>
            <a:r>
              <a:rPr lang="en-US" dirty="0" err="1"/>
              <a:t>Hỗ</a:t>
            </a:r>
            <a:r>
              <a:rPr lang="en-US" dirty="0"/>
              <a:t> </a:t>
            </a:r>
            <a:r>
              <a:rPr lang="en-US" dirty="0" err="1"/>
              <a:t>trợ</a:t>
            </a:r>
            <a:r>
              <a:rPr lang="en-US" dirty="0"/>
              <a:t> </a:t>
            </a:r>
            <a:r>
              <a:rPr lang="en-US" dirty="0" err="1"/>
              <a:t>thêm</a:t>
            </a:r>
            <a:r>
              <a:rPr lang="en-US" dirty="0"/>
              <a:t> </a:t>
            </a:r>
            <a:r>
              <a:rPr lang="en-US" dirty="0" err="1"/>
              <a:t>nhiều</a:t>
            </a:r>
            <a:r>
              <a:rPr lang="en-US" dirty="0"/>
              <a:t> </a:t>
            </a:r>
            <a:r>
              <a:rPr lang="en-US" dirty="0" err="1"/>
              <a:t>phần</a:t>
            </a:r>
            <a:r>
              <a:rPr lang="en-US" dirty="0"/>
              <a:t> </a:t>
            </a:r>
            <a:r>
              <a:rPr lang="en-US" dirty="0" err="1"/>
              <a:t>cứng</a:t>
            </a:r>
            <a:endParaRPr lang="en-US" dirty="0"/>
          </a:p>
          <a:p>
            <a:r>
              <a:rPr lang="en-US" dirty="0" err="1"/>
              <a:t>Phiên</a:t>
            </a:r>
            <a:r>
              <a:rPr lang="en-US" dirty="0"/>
              <a:t> </a:t>
            </a:r>
            <a:r>
              <a:rPr lang="en-US" dirty="0" err="1"/>
              <a:t>bản</a:t>
            </a:r>
            <a:r>
              <a:rPr lang="en-US" dirty="0"/>
              <a:t> 1.2 (3/1995) </a:t>
            </a:r>
            <a:r>
              <a:rPr lang="en-US" dirty="0" err="1"/>
              <a:t>là</a:t>
            </a:r>
            <a:r>
              <a:rPr lang="en-US" dirty="0"/>
              <a:t> </a:t>
            </a:r>
            <a:r>
              <a:rPr lang="en-US" dirty="0" err="1"/>
              <a:t>phiên</a:t>
            </a:r>
            <a:r>
              <a:rPr lang="en-US" dirty="0"/>
              <a:t> </a:t>
            </a:r>
            <a:r>
              <a:rPr lang="en-US" dirty="0" err="1"/>
              <a:t>bản</a:t>
            </a:r>
            <a:r>
              <a:rPr lang="en-US" dirty="0"/>
              <a:t> </a:t>
            </a:r>
            <a:r>
              <a:rPr lang="en-US" dirty="0" err="1"/>
              <a:t>cuối</a:t>
            </a:r>
            <a:r>
              <a:rPr lang="en-US" dirty="0"/>
              <a:t> </a:t>
            </a:r>
            <a:r>
              <a:rPr lang="en-US" dirty="0" err="1"/>
              <a:t>cùng</a:t>
            </a:r>
            <a:r>
              <a:rPr lang="en-US" dirty="0"/>
              <a:t> </a:t>
            </a:r>
            <a:r>
              <a:rPr lang="en-US" dirty="0" err="1"/>
              <a:t>chỉ</a:t>
            </a:r>
            <a:r>
              <a:rPr lang="en-US" dirty="0"/>
              <a:t> </a:t>
            </a:r>
            <a:r>
              <a:rPr lang="en-US" dirty="0" err="1"/>
              <a:t>dành</a:t>
            </a:r>
            <a:r>
              <a:rPr lang="en-US" dirty="0"/>
              <a:t> </a:t>
            </a:r>
            <a:r>
              <a:rPr lang="en-US" dirty="0" err="1"/>
              <a:t>cho</a:t>
            </a:r>
            <a:r>
              <a:rPr lang="en-US" dirty="0"/>
              <a:t> PC. </a:t>
            </a:r>
          </a:p>
          <a:p>
            <a:r>
              <a:rPr lang="en-US" dirty="0" err="1"/>
              <a:t>Cách</a:t>
            </a:r>
            <a:r>
              <a:rPr lang="en-US" dirty="0"/>
              <a:t> </a:t>
            </a:r>
            <a:r>
              <a:rPr lang="en-US" dirty="0" err="1"/>
              <a:t>thức</a:t>
            </a:r>
            <a:r>
              <a:rPr lang="en-US" dirty="0"/>
              <a:t> </a:t>
            </a:r>
            <a:r>
              <a:rPr lang="en-US" dirty="0" err="1"/>
              <a:t>đánh</a:t>
            </a:r>
            <a:r>
              <a:rPr lang="en-US" dirty="0"/>
              <a:t> </a:t>
            </a:r>
            <a:r>
              <a:rPr lang="en-US" dirty="0" err="1"/>
              <a:t>số</a:t>
            </a:r>
            <a:r>
              <a:rPr lang="en-US" dirty="0"/>
              <a:t> </a:t>
            </a:r>
            <a:r>
              <a:rPr lang="en-US" dirty="0" err="1"/>
              <a:t>phiên</a:t>
            </a:r>
            <a:r>
              <a:rPr lang="en-US" dirty="0"/>
              <a:t> </a:t>
            </a:r>
            <a:r>
              <a:rPr lang="en-US" dirty="0" err="1"/>
              <a:t>bản</a:t>
            </a:r>
            <a:r>
              <a:rPr lang="en-US" dirty="0"/>
              <a:t>: </a:t>
            </a:r>
            <a:r>
              <a:rPr lang="en-US" dirty="0" err="1"/>
              <a:t>số</a:t>
            </a:r>
            <a:r>
              <a:rPr lang="en-US" dirty="0"/>
              <a:t> </a:t>
            </a:r>
            <a:r>
              <a:rPr lang="en-US" dirty="0" err="1"/>
              <a:t>lẻ</a:t>
            </a:r>
            <a:r>
              <a:rPr lang="en-US" dirty="0"/>
              <a:t> </a:t>
            </a:r>
            <a:r>
              <a:rPr lang="en-US" dirty="0" err="1"/>
              <a:t>là</a:t>
            </a:r>
            <a:r>
              <a:rPr lang="en-US" dirty="0"/>
              <a:t> </a:t>
            </a:r>
            <a:r>
              <a:rPr lang="en-US" dirty="0" err="1"/>
              <a:t>các</a:t>
            </a:r>
            <a:r>
              <a:rPr lang="en-US" dirty="0"/>
              <a:t> </a:t>
            </a:r>
            <a:r>
              <a:rPr lang="en-US" dirty="0" err="1"/>
              <a:t>phiên</a:t>
            </a:r>
            <a:r>
              <a:rPr lang="en-US" dirty="0"/>
              <a:t> </a:t>
            </a:r>
            <a:r>
              <a:rPr lang="en-US" dirty="0" err="1"/>
              <a:t>bản</a:t>
            </a:r>
            <a:r>
              <a:rPr lang="en-US" dirty="0"/>
              <a:t> </a:t>
            </a:r>
            <a:r>
              <a:rPr lang="en-US" dirty="0" err="1"/>
              <a:t>phát</a:t>
            </a:r>
            <a:r>
              <a:rPr lang="en-US" dirty="0"/>
              <a:t> </a:t>
            </a:r>
            <a:r>
              <a:rPr lang="en-US" dirty="0" err="1"/>
              <a:t>triển</a:t>
            </a:r>
            <a:r>
              <a:rPr lang="en-US" dirty="0"/>
              <a:t>, </a:t>
            </a:r>
            <a:r>
              <a:rPr lang="en-US" dirty="0" err="1"/>
              <a:t>số</a:t>
            </a:r>
            <a:r>
              <a:rPr lang="en-US" dirty="0"/>
              <a:t> </a:t>
            </a:r>
            <a:r>
              <a:rPr lang="en-US" dirty="0" err="1"/>
              <a:t>chẵn</a:t>
            </a:r>
            <a:r>
              <a:rPr lang="en-US" dirty="0"/>
              <a:t> </a:t>
            </a:r>
            <a:r>
              <a:rPr lang="en-US" dirty="0" err="1"/>
              <a:t>là</a:t>
            </a:r>
            <a:r>
              <a:rPr lang="en-US" dirty="0"/>
              <a:t> </a:t>
            </a:r>
            <a:r>
              <a:rPr lang="en-US" dirty="0" err="1"/>
              <a:t>các</a:t>
            </a:r>
            <a:r>
              <a:rPr lang="en-US" dirty="0"/>
              <a:t> </a:t>
            </a:r>
            <a:r>
              <a:rPr lang="en-US" dirty="0" err="1"/>
              <a:t>phiên</a:t>
            </a:r>
            <a:r>
              <a:rPr lang="en-US" dirty="0"/>
              <a:t> </a:t>
            </a:r>
            <a:r>
              <a:rPr lang="en-US" dirty="0" err="1"/>
              <a:t>bản</a:t>
            </a:r>
            <a:r>
              <a:rPr lang="en-US" dirty="0"/>
              <a:t> </a:t>
            </a:r>
            <a:r>
              <a:rPr lang="en-US" dirty="0" err="1"/>
              <a:t>chính</a:t>
            </a:r>
            <a:r>
              <a:rPr lang="en-US" dirty="0"/>
              <a:t> (production).</a:t>
            </a:r>
          </a:p>
        </p:txBody>
      </p:sp>
      <p:sp>
        <p:nvSpPr>
          <p:cNvPr id="4" name="Date Placeholder 3">
            <a:extLst>
              <a:ext uri="{FF2B5EF4-FFF2-40B4-BE49-F238E27FC236}">
                <a16:creationId xmlns:a16="http://schemas.microsoft.com/office/drawing/2014/main" id="{68A4EAE0-3E78-4AFB-887D-E186214FE67E}"/>
              </a:ext>
            </a:extLst>
          </p:cNvPr>
          <p:cNvSpPr>
            <a:spLocks noGrp="1"/>
          </p:cNvSpPr>
          <p:nvPr>
            <p:ph type="dt" sz="half" idx="10"/>
          </p:nvPr>
        </p:nvSpPr>
        <p:spPr/>
        <p:txBody>
          <a:bodyPr/>
          <a:lstStyle/>
          <a:p>
            <a:fld id="{DFD5BE19-5820-4ED1-A0E0-1AE4684E1292}"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2DBA1235-1093-4226-A929-F96B554AE387}"/>
              </a:ext>
            </a:extLst>
          </p:cNvPr>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a:extLst>
              <a:ext uri="{FF2B5EF4-FFF2-40B4-BE49-F238E27FC236}">
                <a16:creationId xmlns:a16="http://schemas.microsoft.com/office/drawing/2014/main" id="{94003D25-F1A1-421F-B0DA-3D4A7398C289}"/>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426686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22284-213B-44C3-B2DB-D312D2880EBD}"/>
              </a:ext>
            </a:extLst>
          </p:cNvPr>
          <p:cNvSpPr>
            <a:spLocks noGrp="1"/>
          </p:cNvSpPr>
          <p:nvPr>
            <p:ph type="title"/>
          </p:nvPr>
        </p:nvSpPr>
        <p:spPr/>
        <p:txBody>
          <a:bodyPr/>
          <a:lstStyle/>
          <a:p>
            <a:r>
              <a:rPr lang="en-US" dirty="0" err="1"/>
              <a:t>Quá</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nhân</a:t>
            </a:r>
            <a:r>
              <a:rPr lang="en-US" dirty="0"/>
              <a:t> Linux</a:t>
            </a:r>
          </a:p>
        </p:txBody>
      </p:sp>
      <p:sp>
        <p:nvSpPr>
          <p:cNvPr id="3" name="Content Placeholder 2">
            <a:extLst>
              <a:ext uri="{FF2B5EF4-FFF2-40B4-BE49-F238E27FC236}">
                <a16:creationId xmlns:a16="http://schemas.microsoft.com/office/drawing/2014/main" id="{6BF15820-7D15-4E44-86AA-6FB5A23EF03D}"/>
              </a:ext>
            </a:extLst>
          </p:cNvPr>
          <p:cNvSpPr>
            <a:spLocks noGrp="1"/>
          </p:cNvSpPr>
          <p:nvPr>
            <p:ph idx="1"/>
          </p:nvPr>
        </p:nvSpPr>
        <p:spPr/>
        <p:txBody>
          <a:bodyPr/>
          <a:lstStyle/>
          <a:p>
            <a:r>
              <a:rPr lang="en-US" dirty="0"/>
              <a:t>Linux 2.0 đ</a:t>
            </a:r>
            <a:r>
              <a:rPr lang="vi-VN" dirty="0"/>
              <a:t>ư</a:t>
            </a:r>
            <a:r>
              <a:rPr lang="en-US" dirty="0" err="1"/>
              <a:t>ợc</a:t>
            </a:r>
            <a:r>
              <a:rPr lang="en-US" dirty="0"/>
              <a:t> </a:t>
            </a:r>
            <a:r>
              <a:rPr lang="en-US" dirty="0" err="1"/>
              <a:t>phát</a:t>
            </a:r>
            <a:r>
              <a:rPr lang="en-US" dirty="0"/>
              <a:t> </a:t>
            </a:r>
            <a:r>
              <a:rPr lang="en-US" dirty="0" err="1"/>
              <a:t>hành</a:t>
            </a:r>
            <a:r>
              <a:rPr lang="en-US" dirty="0"/>
              <a:t> </a:t>
            </a:r>
            <a:r>
              <a:rPr lang="en-US" dirty="0" err="1"/>
              <a:t>vào</a:t>
            </a:r>
            <a:r>
              <a:rPr lang="en-US" dirty="0"/>
              <a:t> 6/1996 </a:t>
            </a:r>
            <a:r>
              <a:rPr lang="en-US" dirty="0" err="1"/>
              <a:t>với</a:t>
            </a:r>
            <a:r>
              <a:rPr lang="en-US" dirty="0"/>
              <a:t> </a:t>
            </a:r>
            <a:r>
              <a:rPr lang="en-US" dirty="0" err="1"/>
              <a:t>hai</a:t>
            </a:r>
            <a:r>
              <a:rPr lang="en-US" dirty="0"/>
              <a:t> </a:t>
            </a:r>
            <a:r>
              <a:rPr lang="en-US" dirty="0" err="1"/>
              <a:t>cải</a:t>
            </a:r>
            <a:r>
              <a:rPr lang="en-US" dirty="0"/>
              <a:t> </a:t>
            </a:r>
            <a:r>
              <a:rPr lang="en-US" dirty="0" err="1"/>
              <a:t>tiến</a:t>
            </a:r>
            <a:r>
              <a:rPr lang="en-US" dirty="0"/>
              <a:t> </a:t>
            </a:r>
            <a:r>
              <a:rPr lang="en-US" dirty="0" err="1"/>
              <a:t>lớn</a:t>
            </a:r>
            <a:r>
              <a:rPr lang="en-US" dirty="0"/>
              <a:t>:</a:t>
            </a:r>
          </a:p>
          <a:p>
            <a:pPr lvl="1"/>
            <a:r>
              <a:rPr lang="en-US" dirty="0" err="1"/>
              <a:t>Hỗ</a:t>
            </a:r>
            <a:r>
              <a:rPr lang="en-US" dirty="0"/>
              <a:t> </a:t>
            </a:r>
            <a:r>
              <a:rPr lang="en-US" dirty="0" err="1"/>
              <a:t>trợ</a:t>
            </a:r>
            <a:r>
              <a:rPr lang="en-US" dirty="0"/>
              <a:t> </a:t>
            </a:r>
            <a:r>
              <a:rPr lang="en-US" dirty="0" err="1"/>
              <a:t>nhiều</a:t>
            </a:r>
            <a:r>
              <a:rPr lang="en-US" dirty="0"/>
              <a:t> </a:t>
            </a:r>
            <a:r>
              <a:rPr lang="en-US" dirty="0" err="1"/>
              <a:t>kiến</a:t>
            </a:r>
            <a:r>
              <a:rPr lang="en-US" dirty="0"/>
              <a:t> </a:t>
            </a:r>
            <a:r>
              <a:rPr lang="en-US" dirty="0" err="1"/>
              <a:t>trúc</a:t>
            </a:r>
            <a:r>
              <a:rPr lang="en-US" dirty="0"/>
              <a:t>, bao </a:t>
            </a:r>
            <a:r>
              <a:rPr lang="en-US" dirty="0" err="1"/>
              <a:t>gồm</a:t>
            </a:r>
            <a:r>
              <a:rPr lang="en-US" dirty="0"/>
              <a:t> </a:t>
            </a:r>
            <a:r>
              <a:rPr lang="en-US" dirty="0" err="1"/>
              <a:t>cả</a:t>
            </a:r>
            <a:r>
              <a:rPr lang="en-US" dirty="0"/>
              <a:t> 64 bit Alpha</a:t>
            </a:r>
          </a:p>
          <a:p>
            <a:pPr lvl="1"/>
            <a:r>
              <a:rPr lang="en-US" dirty="0" err="1"/>
              <a:t>Hỗ</a:t>
            </a:r>
            <a:r>
              <a:rPr lang="en-US" dirty="0"/>
              <a:t> </a:t>
            </a:r>
            <a:r>
              <a:rPr lang="en-US" dirty="0" err="1"/>
              <a:t>trợ</a:t>
            </a:r>
            <a:r>
              <a:rPr lang="en-US" dirty="0"/>
              <a:t> </a:t>
            </a:r>
            <a:r>
              <a:rPr lang="en-US" dirty="0" err="1"/>
              <a:t>các</a:t>
            </a:r>
            <a:r>
              <a:rPr lang="en-US" dirty="0"/>
              <a:t> </a:t>
            </a:r>
            <a:r>
              <a:rPr lang="en-US" dirty="0" err="1"/>
              <a:t>kiến</a:t>
            </a:r>
            <a:r>
              <a:rPr lang="en-US" dirty="0"/>
              <a:t> </a:t>
            </a:r>
            <a:r>
              <a:rPr lang="en-US" dirty="0" err="1"/>
              <a:t>trúc</a:t>
            </a:r>
            <a:r>
              <a:rPr lang="en-US" dirty="0"/>
              <a:t> </a:t>
            </a:r>
            <a:r>
              <a:rPr lang="en-US" dirty="0" err="1"/>
              <a:t>đa</a:t>
            </a:r>
            <a:r>
              <a:rPr lang="en-US" dirty="0"/>
              <a:t> </a:t>
            </a:r>
            <a:r>
              <a:rPr lang="en-US" dirty="0" err="1"/>
              <a:t>bộ</a:t>
            </a:r>
            <a:r>
              <a:rPr lang="en-US" dirty="0"/>
              <a:t> </a:t>
            </a:r>
            <a:r>
              <a:rPr lang="en-US" dirty="0" err="1"/>
              <a:t>xử</a:t>
            </a:r>
            <a:r>
              <a:rPr lang="en-US" dirty="0"/>
              <a:t> </a:t>
            </a:r>
            <a:r>
              <a:rPr lang="en-US" dirty="0" err="1"/>
              <a:t>lý</a:t>
            </a:r>
            <a:endParaRPr lang="en-US" dirty="0"/>
          </a:p>
          <a:p>
            <a:r>
              <a:rPr lang="en-US" dirty="0"/>
              <a:t>Linux 2.0 </a:t>
            </a:r>
            <a:r>
              <a:rPr lang="en-US" dirty="0" err="1"/>
              <a:t>hoạt</a:t>
            </a:r>
            <a:r>
              <a:rPr lang="en-US" dirty="0"/>
              <a:t> </a:t>
            </a:r>
            <a:r>
              <a:rPr lang="en-US" dirty="0" err="1"/>
              <a:t>động</a:t>
            </a:r>
            <a:r>
              <a:rPr lang="en-US" dirty="0"/>
              <a:t> </a:t>
            </a:r>
            <a:r>
              <a:rPr lang="en-US" dirty="0" err="1"/>
              <a:t>trên</a:t>
            </a:r>
            <a:r>
              <a:rPr lang="en-US" dirty="0"/>
              <a:t> </a:t>
            </a:r>
            <a:r>
              <a:rPr lang="en-US" dirty="0" err="1"/>
              <a:t>nhiều</a:t>
            </a:r>
            <a:r>
              <a:rPr lang="en-US" dirty="0"/>
              <a:t> </a:t>
            </a:r>
            <a:r>
              <a:rPr lang="en-US" dirty="0" err="1"/>
              <a:t>hệ</a:t>
            </a:r>
            <a:r>
              <a:rPr lang="en-US" dirty="0"/>
              <a:t> </a:t>
            </a:r>
            <a:r>
              <a:rPr lang="en-US" dirty="0" err="1"/>
              <a:t>thống</a:t>
            </a:r>
            <a:r>
              <a:rPr lang="en-US" dirty="0"/>
              <a:t> </a:t>
            </a:r>
            <a:r>
              <a:rPr lang="en-US" dirty="0" err="1"/>
              <a:t>khác</a:t>
            </a:r>
            <a:r>
              <a:rPr lang="en-US" dirty="0"/>
              <a:t> </a:t>
            </a:r>
            <a:r>
              <a:rPr lang="en-US" dirty="0" err="1"/>
              <a:t>nhau</a:t>
            </a:r>
            <a:r>
              <a:rPr lang="en-US" dirty="0"/>
              <a:t>: </a:t>
            </a:r>
            <a:r>
              <a:rPr lang="en-US" altLang="en-US" dirty="0"/>
              <a:t>Sun Sparc, PC, PowerMac, …</a:t>
            </a:r>
          </a:p>
          <a:p>
            <a:r>
              <a:rPr lang="en-US" altLang="en-US" dirty="0" err="1"/>
              <a:t>Các</a:t>
            </a:r>
            <a:r>
              <a:rPr lang="en-US" altLang="en-US" dirty="0"/>
              <a:t> </a:t>
            </a:r>
            <a:r>
              <a:rPr lang="en-US" altLang="en-US" dirty="0" err="1"/>
              <a:t>phiên</a:t>
            </a:r>
            <a:r>
              <a:rPr lang="en-US" altLang="en-US" dirty="0"/>
              <a:t> </a:t>
            </a:r>
            <a:r>
              <a:rPr lang="en-US" altLang="en-US" dirty="0" err="1"/>
              <a:t>bản</a:t>
            </a:r>
            <a:r>
              <a:rPr lang="en-US" altLang="en-US" dirty="0"/>
              <a:t> 2.4 </a:t>
            </a:r>
            <a:r>
              <a:rPr lang="en-US" altLang="en-US" dirty="0" err="1"/>
              <a:t>và</a:t>
            </a:r>
            <a:r>
              <a:rPr lang="en-US" altLang="en-US" dirty="0"/>
              <a:t> 2.6 </a:t>
            </a:r>
            <a:r>
              <a:rPr lang="en-US" altLang="en-US" dirty="0" err="1"/>
              <a:t>tiếp</a:t>
            </a:r>
            <a:r>
              <a:rPr lang="en-US" altLang="en-US" dirty="0"/>
              <a:t> </a:t>
            </a:r>
            <a:r>
              <a:rPr lang="en-US" altLang="en-US" dirty="0" err="1"/>
              <a:t>tục</a:t>
            </a:r>
            <a:r>
              <a:rPr lang="en-US" altLang="en-US" dirty="0"/>
              <a:t> </a:t>
            </a:r>
            <a:r>
              <a:rPr lang="en-US" altLang="en-US" dirty="0" err="1"/>
              <a:t>tăng</a:t>
            </a:r>
            <a:r>
              <a:rPr lang="en-US" altLang="en-US" dirty="0"/>
              <a:t> c</a:t>
            </a:r>
            <a:r>
              <a:rPr lang="vi-VN" altLang="en-US" dirty="0"/>
              <a:t>ư</a:t>
            </a:r>
            <a:r>
              <a:rPr lang="en-US" altLang="en-US" dirty="0" err="1"/>
              <a:t>ờng</a:t>
            </a:r>
            <a:r>
              <a:rPr lang="en-US" altLang="en-US" dirty="0"/>
              <a:t> </a:t>
            </a:r>
            <a:r>
              <a:rPr lang="en-US" altLang="en-US" dirty="0" err="1"/>
              <a:t>hỗ</a:t>
            </a:r>
            <a:r>
              <a:rPr lang="en-US" altLang="en-US" dirty="0"/>
              <a:t> </a:t>
            </a:r>
            <a:r>
              <a:rPr lang="en-US" altLang="en-US" dirty="0" err="1"/>
              <a:t>trợ</a:t>
            </a:r>
            <a:r>
              <a:rPr lang="en-US" altLang="en-US" dirty="0"/>
              <a:t> SMP, </a:t>
            </a:r>
            <a:r>
              <a:rPr lang="en-US" altLang="en-US" dirty="0" err="1"/>
              <a:t>cải</a:t>
            </a:r>
            <a:r>
              <a:rPr lang="en-US" altLang="en-US" dirty="0"/>
              <a:t> </a:t>
            </a:r>
            <a:r>
              <a:rPr lang="en-US" altLang="en-US" dirty="0" err="1"/>
              <a:t>thiện</a:t>
            </a:r>
            <a:r>
              <a:rPr lang="en-US" altLang="en-US" dirty="0"/>
              <a:t> </a:t>
            </a:r>
            <a:r>
              <a:rPr lang="en-US" altLang="en-US" dirty="0" err="1"/>
              <a:t>hệ</a:t>
            </a:r>
            <a:r>
              <a:rPr lang="en-US" altLang="en-US" dirty="0"/>
              <a:t> </a:t>
            </a:r>
            <a:r>
              <a:rPr lang="en-US" altLang="en-US" dirty="0" err="1"/>
              <a:t>thống</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bộ</a:t>
            </a:r>
            <a:r>
              <a:rPr lang="en-US" altLang="en-US" dirty="0"/>
              <a:t> </a:t>
            </a:r>
            <a:r>
              <a:rPr lang="en-US" altLang="en-US" dirty="0" err="1"/>
              <a:t>nhớ</a:t>
            </a:r>
            <a:r>
              <a:rPr lang="en-US" altLang="en-US" dirty="0"/>
              <a:t> </a:t>
            </a:r>
            <a:r>
              <a:rPr lang="en-US" altLang="en-US" dirty="0" err="1"/>
              <a:t>với</a:t>
            </a:r>
            <a:r>
              <a:rPr lang="en-US" altLang="en-US" dirty="0"/>
              <a:t> </a:t>
            </a:r>
            <a:r>
              <a:rPr lang="en-US" altLang="en-US" dirty="0" err="1"/>
              <a:t>sự</a:t>
            </a:r>
            <a:r>
              <a:rPr lang="en-US" altLang="en-US" dirty="0"/>
              <a:t> </a:t>
            </a:r>
            <a:r>
              <a:rPr lang="en-US" altLang="en-US" dirty="0" err="1"/>
              <a:t>hỗ</a:t>
            </a:r>
            <a:r>
              <a:rPr lang="en-US" altLang="en-US" dirty="0"/>
              <a:t> </a:t>
            </a:r>
            <a:r>
              <a:rPr lang="en-US" altLang="en-US" dirty="0" err="1"/>
              <a:t>trợ</a:t>
            </a:r>
            <a:r>
              <a:rPr lang="en-US" altLang="en-US" dirty="0"/>
              <a:t> </a:t>
            </a:r>
            <a:r>
              <a:rPr lang="en-US" altLang="en-US" dirty="0" err="1"/>
              <a:t>bộ</a:t>
            </a:r>
            <a:r>
              <a:rPr lang="en-US" altLang="en-US" dirty="0"/>
              <a:t> </a:t>
            </a:r>
            <a:r>
              <a:rPr lang="en-US" altLang="en-US" dirty="0" err="1"/>
              <a:t>nhớ</a:t>
            </a:r>
            <a:r>
              <a:rPr lang="en-US" altLang="en-US" dirty="0"/>
              <a:t> 64 bit.</a:t>
            </a:r>
          </a:p>
          <a:p>
            <a:r>
              <a:rPr lang="en-US" altLang="en-US" dirty="0"/>
              <a:t>Linux 3.0 </a:t>
            </a:r>
            <a:r>
              <a:rPr lang="en-US" altLang="en-US" dirty="0" err="1"/>
              <a:t>phát</a:t>
            </a:r>
            <a:r>
              <a:rPr lang="en-US" altLang="en-US" dirty="0"/>
              <a:t> </a:t>
            </a:r>
            <a:r>
              <a:rPr lang="en-US" altLang="en-US" dirty="0" err="1"/>
              <a:t>hành</a:t>
            </a:r>
            <a:r>
              <a:rPr lang="en-US" altLang="en-US" dirty="0"/>
              <a:t> </a:t>
            </a:r>
            <a:r>
              <a:rPr lang="en-US" altLang="en-US" dirty="0" err="1"/>
              <a:t>vào</a:t>
            </a:r>
            <a:r>
              <a:rPr lang="en-US" altLang="en-US" dirty="0"/>
              <a:t> 7/2011 </a:t>
            </a:r>
            <a:r>
              <a:rPr lang="en-US" altLang="en-US" dirty="0" err="1"/>
              <a:t>với</a:t>
            </a:r>
            <a:r>
              <a:rPr lang="en-US" altLang="en-US" dirty="0"/>
              <a:t> </a:t>
            </a:r>
            <a:r>
              <a:rPr lang="en-US" altLang="en-US" dirty="0" err="1"/>
              <a:t>sự</a:t>
            </a:r>
            <a:r>
              <a:rPr lang="en-US" altLang="en-US" dirty="0"/>
              <a:t> </a:t>
            </a:r>
            <a:r>
              <a:rPr lang="en-US" altLang="en-US" dirty="0" err="1"/>
              <a:t>cải</a:t>
            </a:r>
            <a:r>
              <a:rPr lang="en-US" altLang="en-US" dirty="0"/>
              <a:t> </a:t>
            </a:r>
            <a:r>
              <a:rPr lang="en-US" altLang="en-US" dirty="0" err="1"/>
              <a:t>thiện</a:t>
            </a:r>
            <a:r>
              <a:rPr lang="en-US" altLang="en-US" dirty="0"/>
              <a:t> </a:t>
            </a:r>
            <a:r>
              <a:rPr lang="en-US" altLang="en-US" dirty="0" err="1"/>
              <a:t>khả</a:t>
            </a:r>
            <a:r>
              <a:rPr lang="en-US" altLang="en-US" dirty="0"/>
              <a:t> </a:t>
            </a:r>
            <a:r>
              <a:rPr lang="en-US" altLang="en-US" dirty="0" err="1"/>
              <a:t>năng</a:t>
            </a:r>
            <a:r>
              <a:rPr lang="en-US" altLang="en-US" dirty="0"/>
              <a:t> </a:t>
            </a:r>
            <a:r>
              <a:rPr lang="en-US" altLang="en-US" dirty="0" err="1"/>
              <a:t>ảo</a:t>
            </a:r>
            <a:r>
              <a:rPr lang="en-US" altLang="en-US" dirty="0"/>
              <a:t> </a:t>
            </a:r>
            <a:r>
              <a:rPr lang="en-US" altLang="en-US" dirty="0" err="1"/>
              <a:t>hóa</a:t>
            </a:r>
            <a:r>
              <a:rPr lang="en-US" altLang="en-US" dirty="0"/>
              <a:t>, </a:t>
            </a:r>
            <a:r>
              <a:rPr lang="en-US" altLang="en-US" dirty="0" err="1"/>
              <a:t>quản</a:t>
            </a:r>
            <a:r>
              <a:rPr lang="en-US" altLang="en-US" dirty="0"/>
              <a:t> </a:t>
            </a:r>
            <a:r>
              <a:rPr lang="en-US" altLang="en-US" dirty="0" err="1"/>
              <a:t>lý</a:t>
            </a:r>
            <a:r>
              <a:rPr lang="en-US" altLang="en-US" dirty="0"/>
              <a:t> </a:t>
            </a:r>
            <a:r>
              <a:rPr lang="en-US" altLang="en-US" dirty="0" err="1"/>
              <a:t>bộ</a:t>
            </a:r>
            <a:r>
              <a:rPr lang="en-US" altLang="en-US" dirty="0"/>
              <a:t> </a:t>
            </a:r>
            <a:r>
              <a:rPr lang="en-US" altLang="en-US" dirty="0" err="1"/>
              <a:t>nhớ</a:t>
            </a:r>
            <a:r>
              <a:rPr lang="en-US" altLang="en-US" dirty="0"/>
              <a:t> </a:t>
            </a:r>
            <a:r>
              <a:rPr lang="en-US" altLang="en-US" dirty="0" err="1"/>
              <a:t>và</a:t>
            </a:r>
            <a:r>
              <a:rPr lang="en-US" altLang="en-US" dirty="0"/>
              <a:t> </a:t>
            </a:r>
            <a:r>
              <a:rPr lang="en-US" altLang="en-US" dirty="0" err="1"/>
              <a:t>định</a:t>
            </a:r>
            <a:r>
              <a:rPr lang="en-US" altLang="en-US" dirty="0"/>
              <a:t> </a:t>
            </a:r>
            <a:r>
              <a:rPr lang="en-US" altLang="en-US" dirty="0" err="1"/>
              <a:t>thời</a:t>
            </a:r>
            <a:r>
              <a:rPr lang="en-US" altLang="en-US" dirty="0"/>
              <a:t>.</a:t>
            </a:r>
          </a:p>
          <a:p>
            <a:r>
              <a:rPr lang="en-US" altLang="en-US" dirty="0"/>
              <a:t>Linux 4.0 </a:t>
            </a:r>
            <a:r>
              <a:rPr lang="en-US" altLang="en-US" dirty="0" err="1"/>
              <a:t>phát</a:t>
            </a:r>
            <a:r>
              <a:rPr lang="en-US" altLang="en-US" dirty="0"/>
              <a:t> </a:t>
            </a:r>
            <a:r>
              <a:rPr lang="en-US" altLang="en-US" dirty="0" err="1"/>
              <a:t>hành</a:t>
            </a:r>
            <a:r>
              <a:rPr lang="en-US" altLang="en-US" dirty="0"/>
              <a:t> </a:t>
            </a:r>
            <a:r>
              <a:rPr lang="en-US" altLang="en-US" dirty="0" err="1"/>
              <a:t>vào</a:t>
            </a:r>
            <a:r>
              <a:rPr lang="en-US" altLang="en-US" dirty="0"/>
              <a:t> 4/2015 </a:t>
            </a:r>
            <a:r>
              <a:rPr lang="en-US" altLang="en-US" dirty="0" err="1"/>
              <a:t>hỗ</a:t>
            </a:r>
            <a:r>
              <a:rPr lang="en-US" altLang="en-US" dirty="0"/>
              <a:t> </a:t>
            </a:r>
            <a:r>
              <a:rPr lang="en-US" altLang="en-US" dirty="0" err="1"/>
              <a:t>trợ</a:t>
            </a:r>
            <a:r>
              <a:rPr lang="en-US" altLang="en-US" dirty="0"/>
              <a:t> </a:t>
            </a:r>
            <a:r>
              <a:rPr lang="en-US" altLang="en-US" dirty="0" err="1"/>
              <a:t>thêm</a:t>
            </a:r>
            <a:r>
              <a:rPr lang="en-US" altLang="en-US" dirty="0"/>
              <a:t> </a:t>
            </a:r>
            <a:r>
              <a:rPr lang="en-US" altLang="en-US" dirty="0" err="1"/>
              <a:t>nhiều</a:t>
            </a:r>
            <a:r>
              <a:rPr lang="en-US" altLang="en-US" dirty="0"/>
              <a:t> </a:t>
            </a:r>
            <a:r>
              <a:rPr lang="en-US" altLang="en-US" dirty="0" err="1"/>
              <a:t>kiến</a:t>
            </a:r>
            <a:r>
              <a:rPr lang="en-US" altLang="en-US" dirty="0"/>
              <a:t> </a:t>
            </a:r>
            <a:r>
              <a:rPr lang="en-US" altLang="en-US" dirty="0" err="1"/>
              <a:t>trúc</a:t>
            </a:r>
            <a:r>
              <a:rPr lang="en-US" altLang="en-US" dirty="0"/>
              <a:t> </a:t>
            </a:r>
            <a:r>
              <a:rPr lang="en-US" altLang="en-US" dirty="0" err="1"/>
              <a:t>mới</a:t>
            </a:r>
            <a:r>
              <a:rPr lang="en-US" altLang="en-US" dirty="0"/>
              <a:t>, </a:t>
            </a:r>
            <a:r>
              <a:rPr lang="en-US" altLang="en-US" dirty="0" err="1"/>
              <a:t>cải</a:t>
            </a:r>
            <a:r>
              <a:rPr lang="en-US" altLang="en-US" dirty="0"/>
              <a:t> </a:t>
            </a:r>
            <a:r>
              <a:rPr lang="en-US" altLang="en-US" dirty="0" err="1"/>
              <a:t>thiện</a:t>
            </a:r>
            <a:r>
              <a:rPr lang="en-US" altLang="en-US" dirty="0"/>
              <a:t> </a:t>
            </a:r>
            <a:r>
              <a:rPr lang="en-US" altLang="en-US" dirty="0" err="1"/>
              <a:t>các</a:t>
            </a:r>
            <a:r>
              <a:rPr lang="en-US" altLang="en-US" dirty="0"/>
              <a:t> </a:t>
            </a:r>
            <a:r>
              <a:rPr lang="en-US" altLang="en-US" dirty="0" err="1"/>
              <a:t>chức</a:t>
            </a:r>
            <a:r>
              <a:rPr lang="en-US" altLang="en-US" dirty="0"/>
              <a:t> </a:t>
            </a:r>
            <a:r>
              <a:rPr lang="en-US" altLang="en-US" dirty="0" err="1"/>
              <a:t>năng</a:t>
            </a:r>
            <a:r>
              <a:rPr lang="en-US" altLang="en-US" dirty="0"/>
              <a:t> di </a:t>
            </a:r>
            <a:r>
              <a:rPr lang="en-US" altLang="en-US" dirty="0" err="1"/>
              <a:t>động</a:t>
            </a:r>
            <a:r>
              <a:rPr lang="en-US" altLang="en-US" dirty="0"/>
              <a:t> </a:t>
            </a:r>
            <a:r>
              <a:rPr lang="en-US" altLang="en-US" dirty="0" err="1"/>
              <a:t>và</a:t>
            </a:r>
            <a:r>
              <a:rPr lang="en-US" altLang="en-US" dirty="0"/>
              <a:t> </a:t>
            </a:r>
            <a:r>
              <a:rPr lang="en-US" altLang="en-US" dirty="0" err="1"/>
              <a:t>nhiều</a:t>
            </a:r>
            <a:r>
              <a:rPr lang="en-US" altLang="en-US" dirty="0"/>
              <a:t> </a:t>
            </a:r>
            <a:r>
              <a:rPr lang="en-US" altLang="en-US" dirty="0" err="1"/>
              <a:t>cải</a:t>
            </a:r>
            <a:r>
              <a:rPr lang="en-US" altLang="en-US" dirty="0"/>
              <a:t> </a:t>
            </a:r>
            <a:r>
              <a:rPr lang="en-US" altLang="en-US" dirty="0" err="1"/>
              <a:t>tiến</a:t>
            </a:r>
            <a:r>
              <a:rPr lang="en-US" altLang="en-US" dirty="0"/>
              <a:t> </a:t>
            </a:r>
            <a:r>
              <a:rPr lang="en-US" altLang="en-US" dirty="0" err="1"/>
              <a:t>khác</a:t>
            </a:r>
            <a:r>
              <a:rPr lang="en-US" altLang="en-US" dirty="0"/>
              <a:t>.</a:t>
            </a:r>
          </a:p>
          <a:p>
            <a:endParaRPr lang="en-US" altLang="en-US" dirty="0"/>
          </a:p>
          <a:p>
            <a:endParaRPr lang="en-US" dirty="0"/>
          </a:p>
        </p:txBody>
      </p:sp>
      <p:sp>
        <p:nvSpPr>
          <p:cNvPr id="4" name="Date Placeholder 3">
            <a:extLst>
              <a:ext uri="{FF2B5EF4-FFF2-40B4-BE49-F238E27FC236}">
                <a16:creationId xmlns:a16="http://schemas.microsoft.com/office/drawing/2014/main" id="{BC8BA090-47A4-4AB2-A108-36845A0CECB0}"/>
              </a:ext>
            </a:extLst>
          </p:cNvPr>
          <p:cNvSpPr>
            <a:spLocks noGrp="1"/>
          </p:cNvSpPr>
          <p:nvPr>
            <p:ph type="dt" sz="half" idx="10"/>
          </p:nvPr>
        </p:nvSpPr>
        <p:spPr/>
        <p:txBody>
          <a:bodyPr/>
          <a:lstStyle/>
          <a:p>
            <a:fld id="{203A594B-E681-4200-B715-21D23A3AB75D}" type="datetime1">
              <a:rPr kumimoji="1" lang="en-US" altLang="ja-JP" smtClean="0"/>
              <a:t>7/31/2023</a:t>
            </a:fld>
            <a:endParaRPr kumimoji="1" lang="ja-JP" altLang="en-US"/>
          </a:p>
        </p:txBody>
      </p:sp>
      <p:sp>
        <p:nvSpPr>
          <p:cNvPr id="5" name="Slide Number Placeholder 4">
            <a:extLst>
              <a:ext uri="{FF2B5EF4-FFF2-40B4-BE49-F238E27FC236}">
                <a16:creationId xmlns:a16="http://schemas.microsoft.com/office/drawing/2014/main" id="{D10C8283-2A7D-47C3-AD9D-FD6291FEE208}"/>
              </a:ext>
            </a:extLst>
          </p:cNvPr>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a:extLst>
              <a:ext uri="{FF2B5EF4-FFF2-40B4-BE49-F238E27FC236}">
                <a16:creationId xmlns:a16="http://schemas.microsoft.com/office/drawing/2014/main" id="{3326645A-A505-47CE-A08C-B0082F7344C5}"/>
              </a:ext>
            </a:extLst>
          </p:cNvPr>
          <p:cNvSpPr>
            <a:spLocks noGrp="1"/>
          </p:cNvSpPr>
          <p:nvPr>
            <p:ph type="ftr" sz="quarter" idx="11"/>
          </p:nvPr>
        </p:nvSpPr>
        <p:spPr/>
        <p:txBody>
          <a:bodyPr/>
          <a:lstStyle/>
          <a:p>
            <a:r>
              <a:rPr kumimoji="1" lang="en-US" altLang="ja-JP"/>
              <a:t>Copyrights 2023 CE-UIT. All Rights Reserved.</a:t>
            </a:r>
            <a:endParaRPr kumimoji="1" lang="ja-JP" altLang="en-US" dirty="0"/>
          </a:p>
        </p:txBody>
      </p:sp>
    </p:spTree>
    <p:extLst>
      <p:ext uri="{BB962C8B-B14F-4D97-AF65-F5344CB8AC3E}">
        <p14:creationId xmlns:p14="http://schemas.microsoft.com/office/powerpoint/2010/main" val="274971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6296</Words>
  <Application>Microsoft Office PowerPoint</Application>
  <PresentationFormat>Widescreen</PresentationFormat>
  <Paragraphs>453</Paragraphs>
  <Slides>49</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Calibri</vt:lpstr>
      <vt:lpstr>CMTT10</vt:lpstr>
      <vt:lpstr>PalatinoLTStd-Bold-Identity-H</vt:lpstr>
      <vt:lpstr>PalatinoLTStd-Roman</vt:lpstr>
      <vt:lpstr>Times New Roman</vt:lpstr>
      <vt:lpstr>Wingdings</vt:lpstr>
      <vt:lpstr>dsp</vt:lpstr>
      <vt:lpstr>HỆ ĐIỀU HÀNH Chương 9   Hệ điều hành Linux và  hệ điều hành Windows </vt:lpstr>
      <vt:lpstr>Câu hỏi ôn tập chương 8</vt:lpstr>
      <vt:lpstr>Bài tập chương 8</vt:lpstr>
      <vt:lpstr>Mục tiêu chương 9</vt:lpstr>
      <vt:lpstr>Nội dung chương 9</vt:lpstr>
      <vt:lpstr>PowerPoint Presentation</vt:lpstr>
      <vt:lpstr>Tổng quan về Linux</vt:lpstr>
      <vt:lpstr>Quá trình phát triển nhân Linux</vt:lpstr>
      <vt:lpstr>Quá trình phát triển nhân Linux</vt:lpstr>
      <vt:lpstr>Hệ thống Linux</vt:lpstr>
      <vt:lpstr>Các bản phân phối Linux</vt:lpstr>
      <vt:lpstr>Giấy phép Linux</vt:lpstr>
      <vt:lpstr>Nguyên tắc thiết kế Linux</vt:lpstr>
      <vt:lpstr>Các thành phần của hệ thống Linux</vt:lpstr>
      <vt:lpstr>Các thành phần của hệ thống Linux</vt:lpstr>
      <vt:lpstr>Các module nhân (kernel modules) trong Linux</vt:lpstr>
      <vt:lpstr>Các module nhân (kernel modules) trong Linux</vt:lpstr>
      <vt:lpstr>Quản lý tiến trình trên Linux</vt:lpstr>
      <vt:lpstr>Định thời trên Linux</vt:lpstr>
      <vt:lpstr>Giao tiếp liên tiến trình trên Linux</vt:lpstr>
      <vt:lpstr>Chuyển dữ liệu giữa các tiến trình trên Linux</vt:lpstr>
      <vt:lpstr>Quản lý bộ nhớ trên Linux</vt:lpstr>
      <vt:lpstr>Quản lý bộ nhớ trên Linux</vt:lpstr>
      <vt:lpstr>Bộ nhớ ảo trên Linux</vt:lpstr>
      <vt:lpstr>Bộ nhớ ảo trên Linux</vt:lpstr>
      <vt:lpstr>Hoán vị và phân trang trên Linux</vt:lpstr>
      <vt:lpstr>Liên kết động trên Linux</vt:lpstr>
      <vt:lpstr>PowerPoint Presentation</vt:lpstr>
      <vt:lpstr>Lịch sử phát triển của Windows</vt:lpstr>
      <vt:lpstr>Nguyên tắc thiết kế của Windows</vt:lpstr>
      <vt:lpstr>Nguyên tắc thiết kế của Windows</vt:lpstr>
      <vt:lpstr>Nguyên tắc thiết kế của Windows</vt:lpstr>
      <vt:lpstr>Kiến trúc của Windows 10</vt:lpstr>
      <vt:lpstr>Kiến trúc Windows 10</vt:lpstr>
      <vt:lpstr>Các thành phần hệ thống trong Windows 10</vt:lpstr>
      <vt:lpstr>Các thành phần hệ thống trong Windows 10</vt:lpstr>
      <vt:lpstr>Các thành phần hệ thống trong Windows 10</vt:lpstr>
      <vt:lpstr>Quản lý tiến trình – tiểu trình trong nhân Windows</vt:lpstr>
      <vt:lpstr>Định thời trên Windows</vt:lpstr>
      <vt:lpstr>Định thời trên Windows</vt:lpstr>
      <vt:lpstr>Quản lý bộ nhớ ảo</vt:lpstr>
      <vt:lpstr>Quản lý bộ nhớ ảo</vt:lpstr>
      <vt:lpstr>Quản lý bộ nhớ ảo</vt:lpstr>
      <vt:lpstr>Các tác vụ điều hành – Quản lý Plug-and-Play</vt:lpstr>
      <vt:lpstr>Các tác vụ điều hành – Local Procedure Call Facility</vt:lpstr>
      <vt:lpstr>Các tác vụ điều hành – Registry</vt:lpstr>
      <vt:lpstr>Tóm tắt nội dung buổi học</vt:lpstr>
      <vt:lpstr>Câu hỏi ôn tập</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ĐIỀU HÀNH Chương 9   Hệ điều hành Linux </dc:title>
  <dc:creator>Nguyễn Thanh Thiện</dc:creator>
  <cp:lastModifiedBy>Nguyễn Thanh Thiện</cp:lastModifiedBy>
  <cp:revision>71</cp:revision>
  <dcterms:created xsi:type="dcterms:W3CDTF">2020-06-13T15:01:14Z</dcterms:created>
  <dcterms:modified xsi:type="dcterms:W3CDTF">2023-07-31T07:39:41Z</dcterms:modified>
</cp:coreProperties>
</file>