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7" d="100"/>
          <a:sy n="77" d="100"/>
        </p:scale>
        <p:origin x="2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929A7-E72D-4EE3-A513-289293F4506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D8F06-28AE-4C5B-AF2B-94AAE61A1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0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D8F06-28AE-4C5B-AF2B-94AAE61A12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6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2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896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7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8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8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D7041-2EA5-4B23-B007-28C6F906DD85}" type="datetimeFigureOut">
              <a:rPr lang="en-US" smtClean="0"/>
              <a:t>19/05/2023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40BB-D604-4B25-8513-4A04332E6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5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F0D-2BBB-CD93-33C8-91E8D9D00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Báo cáo luận văn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8F66C-235C-7F6B-59FA-6C307E206C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Nguyễn văn a</a:t>
            </a:r>
          </a:p>
          <a:p>
            <a:r>
              <a:rPr lang="vi-VN" dirty="0"/>
              <a:t>Khóa 2017</a:t>
            </a:r>
          </a:p>
          <a:p>
            <a:r>
              <a:rPr lang="vi-VN" dirty="0"/>
              <a:t>Khoa công nghệ thông tin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split orient="vert"/>
      </p:transition>
    </mc:Choice>
    <mc:Fallback xmlns="">
      <p:transition spd="slow" advClick="0" advTm="5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6BEC-D93A-7CD2-950D-4CC708F9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6D0F-220E-AA9D-C01B-D3C3B106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vi-VN" dirty="0"/>
              <a:t>Chương 1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2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3</a:t>
            </a:r>
          </a:p>
          <a:p>
            <a:pPr>
              <a:lnSpc>
                <a:spcPct val="200000"/>
              </a:lnSpc>
            </a:pPr>
            <a:r>
              <a:rPr lang="vi-VN" dirty="0"/>
              <a:t>Chương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4049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25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Tw Cen MT</vt:lpstr>
      <vt:lpstr>Circuit</vt:lpstr>
      <vt:lpstr>Báo cáo luận văn</vt:lpstr>
      <vt:lpstr>Nội dung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luận văn</dc:title>
  <dc:creator>Bảo Trần</dc:creator>
  <cp:lastModifiedBy>Bảo Trần</cp:lastModifiedBy>
  <cp:revision>2</cp:revision>
  <dcterms:created xsi:type="dcterms:W3CDTF">2023-05-19T07:02:43Z</dcterms:created>
  <dcterms:modified xsi:type="dcterms:W3CDTF">2023-05-19T07:08:07Z</dcterms:modified>
</cp:coreProperties>
</file>