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29A7-E72D-4EE3-A513-289293F4506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D8F06-28AE-4C5B-AF2B-94AAE61A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D8F06-28AE-4C5B-AF2B-94AAE61A1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ADA1CC-64A3-414B-9FD7-5DD5E78415CF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9533-972C-443D-9A6A-D4D4F3F4B1C9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9CF-6BE6-46AA-95E0-C8621E08B596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8E9-9D52-42EC-8F10-DA31F4F5251A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89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834B-2A2F-4D56-8902-D331FB9F681F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CA22-9915-45E7-A303-04C527D4B5B6}" type="datetime1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17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8C7-1817-4073-9F66-EB1A3952C995}" type="datetime1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6213-D778-4360-A285-7DB9C9067DB4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2AF8-6945-4166-8836-26507AE94DAF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22ED-A980-4939-AE0D-4C7A54FE5BB7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51A-3E17-4BEA-B186-F333C68A2C22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F24D-61E7-4141-B188-DBFD30B1D570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CD66-A271-4231-918C-5AA6801CDFD0}" type="datetime1">
              <a:rPr lang="en-US" smtClean="0"/>
              <a:t>19/05/2023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A1A3-DC5F-46F6-A29A-FD4100D89ACB}" type="datetime1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6E81-A13A-4AEC-8C7E-82C406997DBE}" type="datetime1">
              <a:rPr lang="en-US" smtClean="0"/>
              <a:t>19/05/2023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596-3DB6-4468-A259-36D26EFF28DB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8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8FC-D69F-44B1-AC2F-D1983BAFE0F9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A11D-76A8-4F5E-BE1E-E5682402D9E3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F0D-2BBB-CD93-33C8-91E8D9D00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Báo cáo luận văn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F66C-235C-7F6B-59FA-6C307E206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Nguyễn văn a</a:t>
            </a:r>
          </a:p>
          <a:p>
            <a:r>
              <a:rPr lang="vi-VN" dirty="0"/>
              <a:t>Khóa 2017</a:t>
            </a:r>
          </a:p>
          <a:p>
            <a:r>
              <a:rPr lang="vi-VN" dirty="0"/>
              <a:t>Khoa công nghệ thông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8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6BEC-D93A-7CD2-950D-4CC708F9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6D0F-220E-AA9D-C01B-D3C3B106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vi-VN" dirty="0"/>
              <a:t>Chương 1</a:t>
            </a:r>
          </a:p>
          <a:p>
            <a:pPr>
              <a:lnSpc>
                <a:spcPct val="200000"/>
              </a:lnSpc>
            </a:pPr>
            <a:r>
              <a:rPr lang="vi-VN" dirty="0"/>
              <a:t>Chương 2</a:t>
            </a:r>
          </a:p>
          <a:p>
            <a:pPr>
              <a:lnSpc>
                <a:spcPct val="200000"/>
              </a:lnSpc>
            </a:pPr>
            <a:r>
              <a:rPr lang="vi-VN" dirty="0"/>
              <a:t>Chương 3</a:t>
            </a:r>
          </a:p>
          <a:p>
            <a:pPr>
              <a:lnSpc>
                <a:spcPct val="200000"/>
              </a:lnSpc>
            </a:pPr>
            <a:r>
              <a:rPr lang="vi-VN" dirty="0"/>
              <a:t>Chương 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46FF-F03C-1E29-D6E5-D33A45F0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D4B8-C51F-49BF-8421-CB5B4FBFDEB7}" type="datetime1">
              <a:rPr lang="en-US" sz="1600" smtClean="0"/>
              <a:t>19/05/2023</a:t>
            </a:fld>
            <a:endParaRPr lang="en-US" sz="16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2CAA-6388-6856-DBA8-0A533BEE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73D8-A450-3714-0525-31D96CCB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z="1600" smtClean="0"/>
              <a:t>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5404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31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Tw Cen MT</vt:lpstr>
      <vt:lpstr>Circuit</vt:lpstr>
      <vt:lpstr>Báo cáo luận văn</vt:lpstr>
      <vt:lpstr>Nội 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</dc:title>
  <dc:creator>Bảo Trần</dc:creator>
  <cp:lastModifiedBy>Bảo Trần</cp:lastModifiedBy>
  <cp:revision>3</cp:revision>
  <dcterms:created xsi:type="dcterms:W3CDTF">2023-05-19T07:02:43Z</dcterms:created>
  <dcterms:modified xsi:type="dcterms:W3CDTF">2023-05-19T08:03:47Z</dcterms:modified>
</cp:coreProperties>
</file>