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B78C8-FE70-4736-A009-40D09326BE2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8BE6CA-D0D7-42B7-ABD5-D6036B39CD96}">
      <dgm:prSet phldrT="[Text]"/>
      <dgm:spPr/>
      <dgm:t>
        <a:bodyPr/>
        <a:lstStyle/>
        <a:p>
          <a:r>
            <a:rPr lang="en-US"/>
            <a:t>Công an Thành phố Hồ Chí Minh</a:t>
          </a:r>
        </a:p>
      </dgm:t>
    </dgm:pt>
    <dgm:pt modelId="{BA6A0506-CE28-43E4-9C9A-BBCF4ACB2551}" type="parTrans" cxnId="{3DF23376-316C-42BE-A475-D47AB1234303}">
      <dgm:prSet/>
      <dgm:spPr/>
      <dgm:t>
        <a:bodyPr/>
        <a:lstStyle/>
        <a:p>
          <a:endParaRPr lang="en-US"/>
        </a:p>
      </dgm:t>
    </dgm:pt>
    <dgm:pt modelId="{709FE899-6D4A-4A1D-9E66-2A65183AF13D}" type="sibTrans" cxnId="{3DF23376-316C-42BE-A475-D47AB1234303}">
      <dgm:prSet/>
      <dgm:spPr/>
      <dgm:t>
        <a:bodyPr/>
        <a:lstStyle/>
        <a:p>
          <a:endParaRPr lang="en-US"/>
        </a:p>
      </dgm:t>
    </dgm:pt>
    <dgm:pt modelId="{9FE9B18A-31DF-4CB7-AE23-E0AC4CB9FC3B}">
      <dgm:prSet phldrT="[Text]"/>
      <dgm:spPr/>
      <dgm:t>
        <a:bodyPr/>
        <a:lstStyle/>
        <a:p>
          <a:r>
            <a:rPr lang="en-US"/>
            <a:t>Lao động</a:t>
          </a:r>
        </a:p>
      </dgm:t>
    </dgm:pt>
    <dgm:pt modelId="{6B334BC9-0745-4AEF-9AF0-71ACE92BE0F2}" type="parTrans" cxnId="{62A894D6-A110-42D7-9A6F-C617B1F6391A}">
      <dgm:prSet/>
      <dgm:spPr/>
      <dgm:t>
        <a:bodyPr/>
        <a:lstStyle/>
        <a:p>
          <a:endParaRPr lang="en-US"/>
        </a:p>
      </dgm:t>
    </dgm:pt>
    <dgm:pt modelId="{31AF6D2C-F000-41E3-91E7-8690A9A13B83}" type="sibTrans" cxnId="{62A894D6-A110-42D7-9A6F-C617B1F6391A}">
      <dgm:prSet/>
      <dgm:spPr/>
      <dgm:t>
        <a:bodyPr/>
        <a:lstStyle/>
        <a:p>
          <a:endParaRPr lang="en-US"/>
        </a:p>
      </dgm:t>
    </dgm:pt>
    <dgm:pt modelId="{D415BDEB-2972-4C23-BCED-5F7324E46F99}">
      <dgm:prSet phldrT="[Text]"/>
      <dgm:spPr/>
      <dgm:t>
        <a:bodyPr/>
        <a:lstStyle/>
        <a:p>
          <a:r>
            <a:rPr lang="en-US"/>
            <a:t>Đời sống &amp; Pháp luật</a:t>
          </a:r>
        </a:p>
      </dgm:t>
    </dgm:pt>
    <dgm:pt modelId="{7DBB53A3-3E7B-4140-B29C-147749934051}" type="parTrans" cxnId="{AAAA4FAC-8E09-4636-A9EE-DA6EE3B42DF8}">
      <dgm:prSet/>
      <dgm:spPr/>
      <dgm:t>
        <a:bodyPr/>
        <a:lstStyle/>
        <a:p>
          <a:endParaRPr lang="en-US"/>
        </a:p>
      </dgm:t>
    </dgm:pt>
    <dgm:pt modelId="{51D5BE30-2072-40C2-AF70-CF9B06558A6D}" type="sibTrans" cxnId="{AAAA4FAC-8E09-4636-A9EE-DA6EE3B42DF8}">
      <dgm:prSet/>
      <dgm:spPr/>
      <dgm:t>
        <a:bodyPr/>
        <a:lstStyle/>
        <a:p>
          <a:endParaRPr lang="en-US"/>
        </a:p>
      </dgm:t>
    </dgm:pt>
    <dgm:pt modelId="{F60A1650-C217-4D75-8036-6F06994CDE13}">
      <dgm:prSet/>
      <dgm:spPr/>
      <dgm:t>
        <a:bodyPr/>
        <a:lstStyle/>
        <a:p>
          <a:r>
            <a:rPr lang="en-US"/>
            <a:t>Tuổi trẻ</a:t>
          </a:r>
        </a:p>
      </dgm:t>
    </dgm:pt>
    <dgm:pt modelId="{68EFA4C6-4507-4064-A8C7-6F706CB220A6}" type="parTrans" cxnId="{1312EEDB-6D7E-4F1D-B110-8CA2F24BE4E8}">
      <dgm:prSet/>
      <dgm:spPr/>
      <dgm:t>
        <a:bodyPr/>
        <a:lstStyle/>
        <a:p>
          <a:endParaRPr lang="en-US"/>
        </a:p>
      </dgm:t>
    </dgm:pt>
    <dgm:pt modelId="{4334A1BE-7A01-4071-A603-135BCE892093}" type="sibTrans" cxnId="{1312EEDB-6D7E-4F1D-B110-8CA2F24BE4E8}">
      <dgm:prSet/>
      <dgm:spPr/>
      <dgm:t>
        <a:bodyPr/>
        <a:lstStyle/>
        <a:p>
          <a:endParaRPr lang="en-US"/>
        </a:p>
      </dgm:t>
    </dgm:pt>
    <dgm:pt modelId="{D40634E5-20C9-4E4A-9EDC-BDEECFD5926A}">
      <dgm:prSet/>
      <dgm:spPr/>
      <dgm:t>
        <a:bodyPr/>
        <a:lstStyle/>
        <a:p>
          <a:r>
            <a:rPr lang="en-US"/>
            <a:t>Thanh niên</a:t>
          </a:r>
        </a:p>
      </dgm:t>
    </dgm:pt>
    <dgm:pt modelId="{EF7FD728-1FF5-46DB-A63F-EBF737586B61}" type="parTrans" cxnId="{84015F95-A3E4-4012-B8A3-E8BE4B308024}">
      <dgm:prSet/>
      <dgm:spPr/>
      <dgm:t>
        <a:bodyPr/>
        <a:lstStyle/>
        <a:p>
          <a:endParaRPr lang="en-US"/>
        </a:p>
      </dgm:t>
    </dgm:pt>
    <dgm:pt modelId="{1B538D35-1BF3-4082-A2AE-13FD0C598E00}" type="sibTrans" cxnId="{84015F95-A3E4-4012-B8A3-E8BE4B308024}">
      <dgm:prSet/>
      <dgm:spPr/>
      <dgm:t>
        <a:bodyPr/>
        <a:lstStyle/>
        <a:p>
          <a:endParaRPr lang="en-US"/>
        </a:p>
      </dgm:t>
    </dgm:pt>
    <dgm:pt modelId="{FC1FBE40-AB7A-4B96-9EE2-B8142B92EC75}" type="pres">
      <dgm:prSet presAssocID="{EF3B78C8-FE70-4736-A009-40D09326BE24}" presName="Name0" presStyleCnt="0">
        <dgm:presLayoutVars>
          <dgm:chMax val="7"/>
          <dgm:chPref val="7"/>
          <dgm:dir/>
        </dgm:presLayoutVars>
      </dgm:prSet>
      <dgm:spPr/>
    </dgm:pt>
    <dgm:pt modelId="{320B3C70-F3AA-4B4D-9D53-D4F881BFF10C}" type="pres">
      <dgm:prSet presAssocID="{EF3B78C8-FE70-4736-A009-40D09326BE24}" presName="Name1" presStyleCnt="0"/>
      <dgm:spPr/>
    </dgm:pt>
    <dgm:pt modelId="{0B8BC6B6-F79B-4951-A9A8-A283C1D6B925}" type="pres">
      <dgm:prSet presAssocID="{EF3B78C8-FE70-4736-A009-40D09326BE24}" presName="cycle" presStyleCnt="0"/>
      <dgm:spPr/>
    </dgm:pt>
    <dgm:pt modelId="{9CD15658-1C2F-49F8-84FF-DA285666168E}" type="pres">
      <dgm:prSet presAssocID="{EF3B78C8-FE70-4736-A009-40D09326BE24}" presName="srcNode" presStyleLbl="node1" presStyleIdx="0" presStyleCnt="5"/>
      <dgm:spPr/>
    </dgm:pt>
    <dgm:pt modelId="{E82C7D63-53C6-45B5-95B6-DD57FC967D95}" type="pres">
      <dgm:prSet presAssocID="{EF3B78C8-FE70-4736-A009-40D09326BE24}" presName="conn" presStyleLbl="parChTrans1D2" presStyleIdx="0" presStyleCnt="1"/>
      <dgm:spPr/>
    </dgm:pt>
    <dgm:pt modelId="{3624C159-A052-40B5-BC5D-D74A1B65FACB}" type="pres">
      <dgm:prSet presAssocID="{EF3B78C8-FE70-4736-A009-40D09326BE24}" presName="extraNode" presStyleLbl="node1" presStyleIdx="0" presStyleCnt="5"/>
      <dgm:spPr/>
    </dgm:pt>
    <dgm:pt modelId="{F1002D09-4BAB-4ED5-8841-52F42ABAFF75}" type="pres">
      <dgm:prSet presAssocID="{EF3B78C8-FE70-4736-A009-40D09326BE24}" presName="dstNode" presStyleLbl="node1" presStyleIdx="0" presStyleCnt="5"/>
      <dgm:spPr/>
    </dgm:pt>
    <dgm:pt modelId="{B3F2AA7A-0C68-4B2C-B88C-1E237C78E8F6}" type="pres">
      <dgm:prSet presAssocID="{878BE6CA-D0D7-42B7-ABD5-D6036B39CD96}" presName="text_1" presStyleLbl="node1" presStyleIdx="0" presStyleCnt="5">
        <dgm:presLayoutVars>
          <dgm:bulletEnabled val="1"/>
        </dgm:presLayoutVars>
      </dgm:prSet>
      <dgm:spPr/>
    </dgm:pt>
    <dgm:pt modelId="{42C520CE-1277-4439-9662-F980188407FD}" type="pres">
      <dgm:prSet presAssocID="{878BE6CA-D0D7-42B7-ABD5-D6036B39CD96}" presName="accent_1" presStyleCnt="0"/>
      <dgm:spPr/>
    </dgm:pt>
    <dgm:pt modelId="{0938AC26-AF92-4E28-9F5C-09854A1F07C9}" type="pres">
      <dgm:prSet presAssocID="{878BE6CA-D0D7-42B7-ABD5-D6036B39CD96}" presName="accentRepeatNode" presStyleLbl="solidFgAcc1" presStyleIdx="0" presStyleCnt="5"/>
      <dgm:spPr/>
    </dgm:pt>
    <dgm:pt modelId="{5835DE05-5962-4871-A58D-B9ACE87D4698}" type="pres">
      <dgm:prSet presAssocID="{9FE9B18A-31DF-4CB7-AE23-E0AC4CB9FC3B}" presName="text_2" presStyleLbl="node1" presStyleIdx="1" presStyleCnt="5">
        <dgm:presLayoutVars>
          <dgm:bulletEnabled val="1"/>
        </dgm:presLayoutVars>
      </dgm:prSet>
      <dgm:spPr/>
    </dgm:pt>
    <dgm:pt modelId="{41664D0B-A89D-4460-84D0-E28CEC1202E1}" type="pres">
      <dgm:prSet presAssocID="{9FE9B18A-31DF-4CB7-AE23-E0AC4CB9FC3B}" presName="accent_2" presStyleCnt="0"/>
      <dgm:spPr/>
    </dgm:pt>
    <dgm:pt modelId="{67C0B0B9-2E29-47FE-A99D-C7210E2D04AE}" type="pres">
      <dgm:prSet presAssocID="{9FE9B18A-31DF-4CB7-AE23-E0AC4CB9FC3B}" presName="accentRepeatNode" presStyleLbl="solidFgAcc1" presStyleIdx="1" presStyleCnt="5"/>
      <dgm:spPr/>
    </dgm:pt>
    <dgm:pt modelId="{41B9E605-0325-4FE9-8D2E-35E3E809E791}" type="pres">
      <dgm:prSet presAssocID="{D415BDEB-2972-4C23-BCED-5F7324E46F99}" presName="text_3" presStyleLbl="node1" presStyleIdx="2" presStyleCnt="5">
        <dgm:presLayoutVars>
          <dgm:bulletEnabled val="1"/>
        </dgm:presLayoutVars>
      </dgm:prSet>
      <dgm:spPr/>
    </dgm:pt>
    <dgm:pt modelId="{CDFAE89B-69BE-4D87-A95A-E0C138BDFA6B}" type="pres">
      <dgm:prSet presAssocID="{D415BDEB-2972-4C23-BCED-5F7324E46F99}" presName="accent_3" presStyleCnt="0"/>
      <dgm:spPr/>
    </dgm:pt>
    <dgm:pt modelId="{E997A862-8775-4225-B9B8-2A91183A39B6}" type="pres">
      <dgm:prSet presAssocID="{D415BDEB-2972-4C23-BCED-5F7324E46F99}" presName="accentRepeatNode" presStyleLbl="solidFgAcc1" presStyleIdx="2" presStyleCnt="5"/>
      <dgm:spPr/>
    </dgm:pt>
    <dgm:pt modelId="{4A8BF92F-558C-44F4-BEED-39AD60B0B462}" type="pres">
      <dgm:prSet presAssocID="{F60A1650-C217-4D75-8036-6F06994CDE13}" presName="text_4" presStyleLbl="node1" presStyleIdx="3" presStyleCnt="5">
        <dgm:presLayoutVars>
          <dgm:bulletEnabled val="1"/>
        </dgm:presLayoutVars>
      </dgm:prSet>
      <dgm:spPr/>
    </dgm:pt>
    <dgm:pt modelId="{94AB490B-9EF0-43A0-92CA-AA1D46C4F33C}" type="pres">
      <dgm:prSet presAssocID="{F60A1650-C217-4D75-8036-6F06994CDE13}" presName="accent_4" presStyleCnt="0"/>
      <dgm:spPr/>
    </dgm:pt>
    <dgm:pt modelId="{9397E159-CA12-4E82-8BD4-FF28AC663DDC}" type="pres">
      <dgm:prSet presAssocID="{F60A1650-C217-4D75-8036-6F06994CDE13}" presName="accentRepeatNode" presStyleLbl="solidFgAcc1" presStyleIdx="3" presStyleCnt="5"/>
      <dgm:spPr/>
    </dgm:pt>
    <dgm:pt modelId="{95BC91B4-7369-4679-8475-7BD61187A242}" type="pres">
      <dgm:prSet presAssocID="{D40634E5-20C9-4E4A-9EDC-BDEECFD5926A}" presName="text_5" presStyleLbl="node1" presStyleIdx="4" presStyleCnt="5">
        <dgm:presLayoutVars>
          <dgm:bulletEnabled val="1"/>
        </dgm:presLayoutVars>
      </dgm:prSet>
      <dgm:spPr/>
    </dgm:pt>
    <dgm:pt modelId="{4C2E9CC1-DA07-493C-A153-0D7B81522C65}" type="pres">
      <dgm:prSet presAssocID="{D40634E5-20C9-4E4A-9EDC-BDEECFD5926A}" presName="accent_5" presStyleCnt="0"/>
      <dgm:spPr/>
    </dgm:pt>
    <dgm:pt modelId="{2E6B678C-A86B-41C0-8B21-761C94087F9B}" type="pres">
      <dgm:prSet presAssocID="{D40634E5-20C9-4E4A-9EDC-BDEECFD5926A}" presName="accentRepeatNode" presStyleLbl="solidFgAcc1" presStyleIdx="4" presStyleCnt="5"/>
      <dgm:spPr/>
    </dgm:pt>
  </dgm:ptLst>
  <dgm:cxnLst>
    <dgm:cxn modelId="{36F1AE63-11AD-41FD-8906-FF7982C625CE}" type="presOf" srcId="{878BE6CA-D0D7-42B7-ABD5-D6036B39CD96}" destId="{B3F2AA7A-0C68-4B2C-B88C-1E237C78E8F6}" srcOrd="0" destOrd="0" presId="urn:microsoft.com/office/officeart/2008/layout/VerticalCurvedList"/>
    <dgm:cxn modelId="{7299D96C-D857-41A0-843A-94C0076509F2}" type="presOf" srcId="{D40634E5-20C9-4E4A-9EDC-BDEECFD5926A}" destId="{95BC91B4-7369-4679-8475-7BD61187A242}" srcOrd="0" destOrd="0" presId="urn:microsoft.com/office/officeart/2008/layout/VerticalCurvedList"/>
    <dgm:cxn modelId="{CCE7DF55-C5A7-49FE-9961-CD5A9106091F}" type="presOf" srcId="{9FE9B18A-31DF-4CB7-AE23-E0AC4CB9FC3B}" destId="{5835DE05-5962-4871-A58D-B9ACE87D4698}" srcOrd="0" destOrd="0" presId="urn:microsoft.com/office/officeart/2008/layout/VerticalCurvedList"/>
    <dgm:cxn modelId="{3DF23376-316C-42BE-A475-D47AB1234303}" srcId="{EF3B78C8-FE70-4736-A009-40D09326BE24}" destId="{878BE6CA-D0D7-42B7-ABD5-D6036B39CD96}" srcOrd="0" destOrd="0" parTransId="{BA6A0506-CE28-43E4-9C9A-BBCF4ACB2551}" sibTransId="{709FE899-6D4A-4A1D-9E66-2A65183AF13D}"/>
    <dgm:cxn modelId="{35EA8656-24C8-426F-9CB5-22DBD2944FFD}" type="presOf" srcId="{709FE899-6D4A-4A1D-9E66-2A65183AF13D}" destId="{E82C7D63-53C6-45B5-95B6-DD57FC967D95}" srcOrd="0" destOrd="0" presId="urn:microsoft.com/office/officeart/2008/layout/VerticalCurvedList"/>
    <dgm:cxn modelId="{2D3BCB7A-7FB9-43DD-85C0-2DF2F02E3217}" type="presOf" srcId="{F60A1650-C217-4D75-8036-6F06994CDE13}" destId="{4A8BF92F-558C-44F4-BEED-39AD60B0B462}" srcOrd="0" destOrd="0" presId="urn:microsoft.com/office/officeart/2008/layout/VerticalCurvedList"/>
    <dgm:cxn modelId="{123A0892-F2E7-4861-B653-8F7446B7DB8D}" type="presOf" srcId="{D415BDEB-2972-4C23-BCED-5F7324E46F99}" destId="{41B9E605-0325-4FE9-8D2E-35E3E809E791}" srcOrd="0" destOrd="0" presId="urn:microsoft.com/office/officeart/2008/layout/VerticalCurvedList"/>
    <dgm:cxn modelId="{84015F95-A3E4-4012-B8A3-E8BE4B308024}" srcId="{EF3B78C8-FE70-4736-A009-40D09326BE24}" destId="{D40634E5-20C9-4E4A-9EDC-BDEECFD5926A}" srcOrd="4" destOrd="0" parTransId="{EF7FD728-1FF5-46DB-A63F-EBF737586B61}" sibTransId="{1B538D35-1BF3-4082-A2AE-13FD0C598E00}"/>
    <dgm:cxn modelId="{AAAA4FAC-8E09-4636-A9EE-DA6EE3B42DF8}" srcId="{EF3B78C8-FE70-4736-A009-40D09326BE24}" destId="{D415BDEB-2972-4C23-BCED-5F7324E46F99}" srcOrd="2" destOrd="0" parTransId="{7DBB53A3-3E7B-4140-B29C-147749934051}" sibTransId="{51D5BE30-2072-40C2-AF70-CF9B06558A6D}"/>
    <dgm:cxn modelId="{F7AE8EB7-D632-4CDD-8A62-00E920E4E328}" type="presOf" srcId="{EF3B78C8-FE70-4736-A009-40D09326BE24}" destId="{FC1FBE40-AB7A-4B96-9EE2-B8142B92EC75}" srcOrd="0" destOrd="0" presId="urn:microsoft.com/office/officeart/2008/layout/VerticalCurvedList"/>
    <dgm:cxn modelId="{62A894D6-A110-42D7-9A6F-C617B1F6391A}" srcId="{EF3B78C8-FE70-4736-A009-40D09326BE24}" destId="{9FE9B18A-31DF-4CB7-AE23-E0AC4CB9FC3B}" srcOrd="1" destOrd="0" parTransId="{6B334BC9-0745-4AEF-9AF0-71ACE92BE0F2}" sibTransId="{31AF6D2C-F000-41E3-91E7-8690A9A13B83}"/>
    <dgm:cxn modelId="{1312EEDB-6D7E-4F1D-B110-8CA2F24BE4E8}" srcId="{EF3B78C8-FE70-4736-A009-40D09326BE24}" destId="{F60A1650-C217-4D75-8036-6F06994CDE13}" srcOrd="3" destOrd="0" parTransId="{68EFA4C6-4507-4064-A8C7-6F706CB220A6}" sibTransId="{4334A1BE-7A01-4071-A603-135BCE892093}"/>
    <dgm:cxn modelId="{C669CC72-7E4B-4018-8B34-D43EB95DE82C}" type="presParOf" srcId="{FC1FBE40-AB7A-4B96-9EE2-B8142B92EC75}" destId="{320B3C70-F3AA-4B4D-9D53-D4F881BFF10C}" srcOrd="0" destOrd="0" presId="urn:microsoft.com/office/officeart/2008/layout/VerticalCurvedList"/>
    <dgm:cxn modelId="{AC623948-58C7-4223-8049-DAC1A470C07A}" type="presParOf" srcId="{320B3C70-F3AA-4B4D-9D53-D4F881BFF10C}" destId="{0B8BC6B6-F79B-4951-A9A8-A283C1D6B925}" srcOrd="0" destOrd="0" presId="urn:microsoft.com/office/officeart/2008/layout/VerticalCurvedList"/>
    <dgm:cxn modelId="{DE5EE693-9405-464E-89D3-15012E38C376}" type="presParOf" srcId="{0B8BC6B6-F79B-4951-A9A8-A283C1D6B925}" destId="{9CD15658-1C2F-49F8-84FF-DA285666168E}" srcOrd="0" destOrd="0" presId="urn:microsoft.com/office/officeart/2008/layout/VerticalCurvedList"/>
    <dgm:cxn modelId="{0F939A8C-62CC-43B8-A857-FE851F3E52DD}" type="presParOf" srcId="{0B8BC6B6-F79B-4951-A9A8-A283C1D6B925}" destId="{E82C7D63-53C6-45B5-95B6-DD57FC967D95}" srcOrd="1" destOrd="0" presId="urn:microsoft.com/office/officeart/2008/layout/VerticalCurvedList"/>
    <dgm:cxn modelId="{B4F7667B-9D92-435D-B32F-0C4ACAC58929}" type="presParOf" srcId="{0B8BC6B6-F79B-4951-A9A8-A283C1D6B925}" destId="{3624C159-A052-40B5-BC5D-D74A1B65FACB}" srcOrd="2" destOrd="0" presId="urn:microsoft.com/office/officeart/2008/layout/VerticalCurvedList"/>
    <dgm:cxn modelId="{15FC26AA-D9E7-40E8-A79A-5B2B88EF06BA}" type="presParOf" srcId="{0B8BC6B6-F79B-4951-A9A8-A283C1D6B925}" destId="{F1002D09-4BAB-4ED5-8841-52F42ABAFF75}" srcOrd="3" destOrd="0" presId="urn:microsoft.com/office/officeart/2008/layout/VerticalCurvedList"/>
    <dgm:cxn modelId="{F8973022-F06C-48AD-8C9D-76F2C7C9E1BD}" type="presParOf" srcId="{320B3C70-F3AA-4B4D-9D53-D4F881BFF10C}" destId="{B3F2AA7A-0C68-4B2C-B88C-1E237C78E8F6}" srcOrd="1" destOrd="0" presId="urn:microsoft.com/office/officeart/2008/layout/VerticalCurvedList"/>
    <dgm:cxn modelId="{7BA1EB69-7CC2-4C7C-94A5-269C149A2ADB}" type="presParOf" srcId="{320B3C70-F3AA-4B4D-9D53-D4F881BFF10C}" destId="{42C520CE-1277-4439-9662-F980188407FD}" srcOrd="2" destOrd="0" presId="urn:microsoft.com/office/officeart/2008/layout/VerticalCurvedList"/>
    <dgm:cxn modelId="{945D1240-3606-4E74-B890-D85FDCCB33A0}" type="presParOf" srcId="{42C520CE-1277-4439-9662-F980188407FD}" destId="{0938AC26-AF92-4E28-9F5C-09854A1F07C9}" srcOrd="0" destOrd="0" presId="urn:microsoft.com/office/officeart/2008/layout/VerticalCurvedList"/>
    <dgm:cxn modelId="{54E1CBF6-550A-42B0-A0AF-0C103BF30B42}" type="presParOf" srcId="{320B3C70-F3AA-4B4D-9D53-D4F881BFF10C}" destId="{5835DE05-5962-4871-A58D-B9ACE87D4698}" srcOrd="3" destOrd="0" presId="urn:microsoft.com/office/officeart/2008/layout/VerticalCurvedList"/>
    <dgm:cxn modelId="{5BBE21DF-2CE0-4097-8C27-FE82DFE2189A}" type="presParOf" srcId="{320B3C70-F3AA-4B4D-9D53-D4F881BFF10C}" destId="{41664D0B-A89D-4460-84D0-E28CEC1202E1}" srcOrd="4" destOrd="0" presId="urn:microsoft.com/office/officeart/2008/layout/VerticalCurvedList"/>
    <dgm:cxn modelId="{2FF9AA5B-B43E-469F-9ABA-8D3EE2FA15A2}" type="presParOf" srcId="{41664D0B-A89D-4460-84D0-E28CEC1202E1}" destId="{67C0B0B9-2E29-47FE-A99D-C7210E2D04AE}" srcOrd="0" destOrd="0" presId="urn:microsoft.com/office/officeart/2008/layout/VerticalCurvedList"/>
    <dgm:cxn modelId="{E66C2046-4511-4295-887B-2C1E807A5561}" type="presParOf" srcId="{320B3C70-F3AA-4B4D-9D53-D4F881BFF10C}" destId="{41B9E605-0325-4FE9-8D2E-35E3E809E791}" srcOrd="5" destOrd="0" presId="urn:microsoft.com/office/officeart/2008/layout/VerticalCurvedList"/>
    <dgm:cxn modelId="{F7E95675-1071-4F23-A3AC-90939F23B5C3}" type="presParOf" srcId="{320B3C70-F3AA-4B4D-9D53-D4F881BFF10C}" destId="{CDFAE89B-69BE-4D87-A95A-E0C138BDFA6B}" srcOrd="6" destOrd="0" presId="urn:microsoft.com/office/officeart/2008/layout/VerticalCurvedList"/>
    <dgm:cxn modelId="{4B3CED2A-245B-4B30-A4B8-E6B9BA0CE95E}" type="presParOf" srcId="{CDFAE89B-69BE-4D87-A95A-E0C138BDFA6B}" destId="{E997A862-8775-4225-B9B8-2A91183A39B6}" srcOrd="0" destOrd="0" presId="urn:microsoft.com/office/officeart/2008/layout/VerticalCurvedList"/>
    <dgm:cxn modelId="{DB922D36-13CF-4969-A83C-ED3806190A76}" type="presParOf" srcId="{320B3C70-F3AA-4B4D-9D53-D4F881BFF10C}" destId="{4A8BF92F-558C-44F4-BEED-39AD60B0B462}" srcOrd="7" destOrd="0" presId="urn:microsoft.com/office/officeart/2008/layout/VerticalCurvedList"/>
    <dgm:cxn modelId="{4DE6D7DA-8A49-44ED-9AEE-698A86A86B60}" type="presParOf" srcId="{320B3C70-F3AA-4B4D-9D53-D4F881BFF10C}" destId="{94AB490B-9EF0-43A0-92CA-AA1D46C4F33C}" srcOrd="8" destOrd="0" presId="urn:microsoft.com/office/officeart/2008/layout/VerticalCurvedList"/>
    <dgm:cxn modelId="{557BBC38-6AE9-4EC7-A942-1F2CA84CDA65}" type="presParOf" srcId="{94AB490B-9EF0-43A0-92CA-AA1D46C4F33C}" destId="{9397E159-CA12-4E82-8BD4-FF28AC663DDC}" srcOrd="0" destOrd="0" presId="urn:microsoft.com/office/officeart/2008/layout/VerticalCurvedList"/>
    <dgm:cxn modelId="{1E967BA0-FFEC-4612-98E0-160FEE0D3A85}" type="presParOf" srcId="{320B3C70-F3AA-4B4D-9D53-D4F881BFF10C}" destId="{95BC91B4-7369-4679-8475-7BD61187A242}" srcOrd="9" destOrd="0" presId="urn:microsoft.com/office/officeart/2008/layout/VerticalCurvedList"/>
    <dgm:cxn modelId="{F2D6101B-6B83-4AFD-9531-1E64722A8902}" type="presParOf" srcId="{320B3C70-F3AA-4B4D-9D53-D4F881BFF10C}" destId="{4C2E9CC1-DA07-493C-A153-0D7B81522C65}" srcOrd="10" destOrd="0" presId="urn:microsoft.com/office/officeart/2008/layout/VerticalCurvedList"/>
    <dgm:cxn modelId="{BB17649F-AE71-4D6B-8C09-F46B20D7FF2B}" type="presParOf" srcId="{4C2E9CC1-DA07-493C-A153-0D7B81522C65}" destId="{2E6B678C-A86B-41C0-8B21-761C94087F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C7D63-53C6-45B5-95B6-DD57FC967D95}">
      <dsp:nvSpPr>
        <dsp:cNvPr id="0" name=""/>
        <dsp:cNvSpPr/>
      </dsp:nvSpPr>
      <dsp:spPr>
        <a:xfrm>
          <a:off x="-4609562" y="-706722"/>
          <a:ext cx="5490904" cy="5490904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2AA7A-0C68-4B2C-B88C-1E237C78E8F6}">
      <dsp:nvSpPr>
        <dsp:cNvPr id="0" name=""/>
        <dsp:cNvSpPr/>
      </dsp:nvSpPr>
      <dsp:spPr>
        <a:xfrm>
          <a:off x="385781" y="254759"/>
          <a:ext cx="6615602" cy="50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6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Công an Thành phố Hồ Chí Minh</a:t>
          </a:r>
        </a:p>
      </dsp:txBody>
      <dsp:txXfrm>
        <a:off x="385781" y="254759"/>
        <a:ext cx="6615602" cy="509845"/>
      </dsp:txXfrm>
    </dsp:sp>
    <dsp:sp modelId="{0938AC26-AF92-4E28-9F5C-09854A1F07C9}">
      <dsp:nvSpPr>
        <dsp:cNvPr id="0" name=""/>
        <dsp:cNvSpPr/>
      </dsp:nvSpPr>
      <dsp:spPr>
        <a:xfrm>
          <a:off x="67128" y="191028"/>
          <a:ext cx="637306" cy="637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5DE05-5962-4871-A58D-B9ACE87D4698}">
      <dsp:nvSpPr>
        <dsp:cNvPr id="0" name=""/>
        <dsp:cNvSpPr/>
      </dsp:nvSpPr>
      <dsp:spPr>
        <a:xfrm>
          <a:off x="751122" y="1019283"/>
          <a:ext cx="6250262" cy="50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6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Lao động</a:t>
          </a:r>
        </a:p>
      </dsp:txBody>
      <dsp:txXfrm>
        <a:off x="751122" y="1019283"/>
        <a:ext cx="6250262" cy="509845"/>
      </dsp:txXfrm>
    </dsp:sp>
    <dsp:sp modelId="{67C0B0B9-2E29-47FE-A99D-C7210E2D04AE}">
      <dsp:nvSpPr>
        <dsp:cNvPr id="0" name=""/>
        <dsp:cNvSpPr/>
      </dsp:nvSpPr>
      <dsp:spPr>
        <a:xfrm>
          <a:off x="432468" y="955552"/>
          <a:ext cx="637306" cy="637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9E605-0325-4FE9-8D2E-35E3E809E791}">
      <dsp:nvSpPr>
        <dsp:cNvPr id="0" name=""/>
        <dsp:cNvSpPr/>
      </dsp:nvSpPr>
      <dsp:spPr>
        <a:xfrm>
          <a:off x="863252" y="1783806"/>
          <a:ext cx="6138132" cy="50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6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Đời sống &amp; Pháp luật</a:t>
          </a:r>
        </a:p>
      </dsp:txBody>
      <dsp:txXfrm>
        <a:off x="863252" y="1783806"/>
        <a:ext cx="6138132" cy="509845"/>
      </dsp:txXfrm>
    </dsp:sp>
    <dsp:sp modelId="{E997A862-8775-4225-B9B8-2A91183A39B6}">
      <dsp:nvSpPr>
        <dsp:cNvPr id="0" name=""/>
        <dsp:cNvSpPr/>
      </dsp:nvSpPr>
      <dsp:spPr>
        <a:xfrm>
          <a:off x="544598" y="1720076"/>
          <a:ext cx="637306" cy="637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BF92F-558C-44F4-BEED-39AD60B0B462}">
      <dsp:nvSpPr>
        <dsp:cNvPr id="0" name=""/>
        <dsp:cNvSpPr/>
      </dsp:nvSpPr>
      <dsp:spPr>
        <a:xfrm>
          <a:off x="751122" y="2548330"/>
          <a:ext cx="6250262" cy="50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6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Tuổi trẻ</a:t>
          </a:r>
        </a:p>
      </dsp:txBody>
      <dsp:txXfrm>
        <a:off x="751122" y="2548330"/>
        <a:ext cx="6250262" cy="509845"/>
      </dsp:txXfrm>
    </dsp:sp>
    <dsp:sp modelId="{9397E159-CA12-4E82-8BD4-FF28AC663DDC}">
      <dsp:nvSpPr>
        <dsp:cNvPr id="0" name=""/>
        <dsp:cNvSpPr/>
      </dsp:nvSpPr>
      <dsp:spPr>
        <a:xfrm>
          <a:off x="432468" y="2484599"/>
          <a:ext cx="637306" cy="637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C91B4-7369-4679-8475-7BD61187A242}">
      <dsp:nvSpPr>
        <dsp:cNvPr id="0" name=""/>
        <dsp:cNvSpPr/>
      </dsp:nvSpPr>
      <dsp:spPr>
        <a:xfrm>
          <a:off x="385781" y="3312853"/>
          <a:ext cx="6615602" cy="509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6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Thanh niên</a:t>
          </a:r>
        </a:p>
      </dsp:txBody>
      <dsp:txXfrm>
        <a:off x="385781" y="3312853"/>
        <a:ext cx="6615602" cy="509845"/>
      </dsp:txXfrm>
    </dsp:sp>
    <dsp:sp modelId="{2E6B678C-A86B-41C0-8B21-761C94087F9B}">
      <dsp:nvSpPr>
        <dsp:cNvPr id="0" name=""/>
        <dsp:cNvSpPr/>
      </dsp:nvSpPr>
      <dsp:spPr>
        <a:xfrm>
          <a:off x="67128" y="3249123"/>
          <a:ext cx="637306" cy="6373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706508-8A21-D875-9A47-3579C8D46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BEA0C-1D6C-7436-5FCC-4CD93240D6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3BD2A-BFA0-4500-949C-296FC1708FE5}" type="datetime1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1AFCE-04EC-BDBD-8793-DBD25D13A5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87E6C-1C14-1962-7F65-214C59A88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C7B7C-78C4-4381-8E06-D4851BD1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354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B77E3-C2BC-4804-A50C-82756AF88D29}" type="datetime1">
              <a:rPr lang="en-US" smtClean="0"/>
              <a:t>19/05/2023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ACB7-4085-48D2-95D0-B311D466F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34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359-BB0D-49C2-8819-67AEAD3F7697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94BF-9222-421E-9058-C930E5460E29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7127-299E-485B-8701-64C49A4110E9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0124-4E3D-4004-91CF-764874F20143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DDF4-831D-4642-8AC1-CA922921156E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5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F6D2-10DC-46E3-A532-0694156C5CD5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4DD4-0841-4227-B6CF-BB4ECB3DD970}" type="datetime1">
              <a:rPr lang="en-US" smtClean="0"/>
              <a:t>19/05/2023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FBB5-2C9B-4AB4-9FEF-66F6CB0F1AEA}" type="datetime1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2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8127-3B10-449C-A104-0FDF02B237DE}" type="datetime1">
              <a:rPr lang="en-US" smtClean="0"/>
              <a:t>19/05/2023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Huỳnh Nguyễn Quốc Bảo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9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EC064D-2D65-42CF-AFEE-087D23CF21E6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3BC0-9A52-48BE-B9BE-266BAAD1A43B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C8F2F8-7B8B-4BA0-B30D-8698A8BC453D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DCD8A7-31BC-4F90-AEB9-ABBAF1A63B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9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5029-9F78-CE84-8483-39421B92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39013"/>
          </a:xfrm>
        </p:spPr>
        <p:txBody>
          <a:bodyPr>
            <a:normAutofit/>
          </a:bodyPr>
          <a:lstStyle/>
          <a:p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báo chí Việt Nam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D9242-0BFD-F93C-47B1-22D89CC07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Thông tin từ bộ thông tin và truyền thông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30FF-F637-C18E-33DA-10C317B5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2209-EA0C-44C4-8B94-70653DBA302F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DFF9-BEDE-4E8B-7D09-4E648294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4D57-29F4-C145-0121-22FA612B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5B42-E6D4-1684-A470-12101475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sách nhật báo hang đầu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1868BB-5E9C-187F-A00C-C3605A75A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614008"/>
              </p:ext>
            </p:extLst>
          </p:nvPr>
        </p:nvGraphicFramePr>
        <p:xfrm>
          <a:off x="2693503" y="1846263"/>
          <a:ext cx="7056784" cy="407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66D88-12E1-9946-E086-8734391F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FFB-3034-4051-A19D-5A5028B593BF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F685E-ED5B-AF38-AB4C-31A09D6E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EA1EA-E914-F17C-D93B-BFC30378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D8A7-31BC-4F90-AEB9-ABBAF1A63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166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51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Times New Roman</vt:lpstr>
      <vt:lpstr>Retrospect</vt:lpstr>
      <vt:lpstr>Danh sách báo chí Việt Nam</vt:lpstr>
      <vt:lpstr>Danh sách nhật báo hang đầu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sách báo chí Việt Nam</dc:title>
  <dc:creator>Bảo Trần</dc:creator>
  <cp:lastModifiedBy>Bảo Trần</cp:lastModifiedBy>
  <cp:revision>2</cp:revision>
  <dcterms:created xsi:type="dcterms:W3CDTF">2023-05-19T10:16:12Z</dcterms:created>
  <dcterms:modified xsi:type="dcterms:W3CDTF">2023-05-19T10:20:39Z</dcterms:modified>
</cp:coreProperties>
</file>