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1B977-3EA1-4BF6-A116-FDE56D842BD4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F79B1-1362-4FB1-B376-83A6B8F35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EE36-8A71-4E79-9D3E-371065CA1D02}" type="datetime1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INFOSOFT                                 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93C-3F53-4BCC-A24F-20101CD44C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11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B46C-59F9-49F3-8080-D546187DB300}" type="datetime1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INFOSOFT                                 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93C-3F53-4BCC-A24F-20101CD4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7B95C-D0CB-496B-9715-0A979BA3ED18}" type="datetime1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INFOSOFT                                 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93C-3F53-4BCC-A24F-20101CD4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2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6DA4-F9FA-4F02-8B8D-96CA77475871}" type="datetime1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INFOSOFT                                 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93C-3F53-4BCC-A24F-20101CD4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3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0B42B-4E99-42C7-9AFC-5DA6CDE83344}" type="datetime1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INFOSOFT                                 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93C-3F53-4BCC-A24F-20101CD44CD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745D-2F8A-4E60-9B2E-62FC08B92507}" type="datetime1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INFOSOFT                                  Training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93C-3F53-4BCC-A24F-20101CD4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7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E6E4-A37F-45A9-97CB-5FF12600C59D}" type="datetime1">
              <a:rPr lang="en-US" smtClean="0"/>
              <a:t>19/05/2023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INFOSOFT                                  Training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93C-3F53-4BCC-A24F-20101CD4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9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B84E0-86C3-4E23-B036-296277891415}" type="datetime1">
              <a:rPr lang="en-US" smtClean="0"/>
              <a:t>19/05/2023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INFOSOFT                                  Training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93C-3F53-4BCC-A24F-20101CD4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8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A2AA-F9AB-4230-B893-56911BB42912}" type="datetime1">
              <a:rPr lang="en-US" smtClean="0"/>
              <a:t>19/05/2023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INFOSOFT                                  Training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93C-3F53-4BCC-A24F-20101CD4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4FE877-F322-4C03-A774-07DA4A506508}" type="datetime1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INFOSOFT                                  Training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FD93C-3F53-4BCC-A24F-20101CD4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9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058-5AC1-45AD-8095-9907874115AC}" type="datetime1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INFOSOFT                                  Training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93C-3F53-4BCC-A24F-20101CD4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2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46F3CE-0896-4BDB-B094-E2A69A12EE7A}" type="datetime1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INFOSOFT                                 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5FD93C-3F53-4BCC-A24F-20101CD44CD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34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40A9-8210-8101-8709-7B5A5422E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669" y="2395329"/>
            <a:ext cx="10886661" cy="775253"/>
          </a:xfrm>
          <a:prstGeom prst="roundRect">
            <a:avLst/>
          </a:prstGeom>
          <a:solidFill>
            <a:srgbClr val="FF6600"/>
          </a:solidFill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HƯỚNG DẪN SỬ DỤNG CÔNG CỤ INFOSOFT BPM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0EA7B-367A-4D07-3188-65369E112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352377"/>
            <a:ext cx="10058400" cy="504006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infosoft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6757C-D92D-AE9D-EAC5-F24382DE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9785"/>
            <a:ext cx="8508989" cy="365125"/>
          </a:xfrm>
        </p:spPr>
        <p:txBody>
          <a:bodyPr vert="horz" lIns="91440" tIns="45720" rIns="91440" bIns="45720" rtlCol="0" anchor="ctr"/>
          <a:lstStyle/>
          <a:p>
            <a:pPr algn="just"/>
            <a:r>
              <a:rPr lang="en-US" sz="1600" b="1"/>
              <a:t>	INFOSOFT                            							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E5D81-9A32-454D-AEF0-7B6511BF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9E5FD93C-3F53-4BCC-A24F-20101CD44CD2}" type="slidenum">
              <a:rPr lang="en-US" sz="1600" b="1" cap="all"/>
              <a:pPr/>
              <a:t>1</a:t>
            </a:fld>
            <a:endParaRPr lang="en-US" sz="1600" b="1" cap="all"/>
          </a:p>
        </p:txBody>
      </p:sp>
    </p:spTree>
    <p:extLst>
      <p:ext uri="{BB962C8B-B14F-4D97-AF65-F5344CB8AC3E}">
        <p14:creationId xmlns:p14="http://schemas.microsoft.com/office/powerpoint/2010/main" val="39798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7BCE-0E11-B0DD-26AA-EB83417F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47067"/>
          </a:xfrm>
          <a:solidFill>
            <a:srgbClr val="FF6600"/>
          </a:solidFill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  <a:latin typeface="+mn-lt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3A910-D632-5F9F-B71F-60825454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819" y="1165344"/>
            <a:ext cx="10058400" cy="452731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b="1">
                <a:solidFill>
                  <a:srgbClr val="FFC000"/>
                </a:solidFill>
                <a:latin typeface="Consolas" panose="020B0609020204030204" pitchFamily="49" charset="0"/>
              </a:rPr>
              <a:t>1.</a:t>
            </a:r>
            <a:r>
              <a:rPr lang="en-US" sz="3200" b="1"/>
              <a:t> </a:t>
            </a:r>
            <a:r>
              <a:rPr lang="en-US" sz="3200"/>
              <a:t>Khái quát về iBPM</a:t>
            </a:r>
          </a:p>
          <a:p>
            <a:pPr>
              <a:lnSpc>
                <a:spcPct val="150000"/>
              </a:lnSpc>
            </a:pPr>
            <a:r>
              <a:rPr lang="en-US" sz="3200" b="1">
                <a:solidFill>
                  <a:srgbClr val="FFC000"/>
                </a:solidFill>
                <a:latin typeface="Consolas" panose="020B0609020204030204" pitchFamily="49" charset="0"/>
              </a:rPr>
              <a:t>2.</a:t>
            </a:r>
            <a:r>
              <a:rPr lang="en-US" sz="3200" b="1"/>
              <a:t> </a:t>
            </a:r>
            <a:r>
              <a:rPr lang="en-US" sz="3200"/>
              <a:t>Xây dựng ứng dụng</a:t>
            </a:r>
          </a:p>
          <a:p>
            <a:pPr>
              <a:lnSpc>
                <a:spcPct val="150000"/>
              </a:lnSpc>
            </a:pPr>
            <a:r>
              <a:rPr lang="en-US" sz="3200" b="1">
                <a:solidFill>
                  <a:srgbClr val="FFC000"/>
                </a:solidFill>
                <a:latin typeface="Consolas" panose="020B0609020204030204" pitchFamily="49" charset="0"/>
              </a:rPr>
              <a:t>3.</a:t>
            </a:r>
            <a:r>
              <a:rPr lang="en-US" sz="3200" b="1"/>
              <a:t> </a:t>
            </a:r>
            <a:r>
              <a:rPr lang="en-US" sz="3200"/>
              <a:t>Quản trị menu</a:t>
            </a:r>
          </a:p>
          <a:p>
            <a:pPr>
              <a:lnSpc>
                <a:spcPct val="150000"/>
              </a:lnSpc>
            </a:pPr>
            <a:r>
              <a:rPr lang="en-US" sz="3200" b="1">
                <a:solidFill>
                  <a:srgbClr val="FFC000"/>
                </a:solidFill>
                <a:latin typeface="Consolas" panose="020B0609020204030204" pitchFamily="49" charset="0"/>
              </a:rPr>
              <a:t>4.</a:t>
            </a:r>
            <a:r>
              <a:rPr lang="en-US" sz="3200" b="1"/>
              <a:t> </a:t>
            </a:r>
            <a:r>
              <a:rPr lang="en-US" sz="3200"/>
              <a:t>Kết nối tài khoản</a:t>
            </a:r>
          </a:p>
          <a:p>
            <a:pPr>
              <a:lnSpc>
                <a:spcPct val="150000"/>
              </a:lnSpc>
            </a:pPr>
            <a:r>
              <a:rPr lang="en-US" sz="3200" b="1">
                <a:solidFill>
                  <a:srgbClr val="FFC000"/>
                </a:solidFill>
                <a:latin typeface="Consolas" panose="020B0609020204030204" pitchFamily="49" charset="0"/>
              </a:rPr>
              <a:t>5.</a:t>
            </a:r>
            <a:r>
              <a:rPr lang="en-US" sz="3200" b="1"/>
              <a:t> </a:t>
            </a:r>
            <a:r>
              <a:rPr lang="en-US" sz="3200"/>
              <a:t>Workflow</a:t>
            </a:r>
          </a:p>
          <a:p>
            <a:pPr>
              <a:lnSpc>
                <a:spcPct val="150000"/>
              </a:lnSpc>
            </a:pPr>
            <a:r>
              <a:rPr lang="en-US" sz="3200" b="1">
                <a:solidFill>
                  <a:srgbClr val="FFC000"/>
                </a:solidFill>
                <a:latin typeface="Consolas" panose="020B0609020204030204" pitchFamily="49" charset="0"/>
              </a:rPr>
              <a:t>6.</a:t>
            </a:r>
            <a:r>
              <a:rPr lang="en-US" sz="3200" b="1"/>
              <a:t> </a:t>
            </a:r>
            <a:r>
              <a:rPr lang="en-US" sz="3200"/>
              <a:t>Reports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B4E4A-29A8-32F7-AB74-EBC9EBCF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59785"/>
            <a:ext cx="8508989" cy="365125"/>
          </a:xfrm>
        </p:spPr>
        <p:txBody>
          <a:bodyPr/>
          <a:lstStyle/>
          <a:p>
            <a:pPr algn="just"/>
            <a:r>
              <a:rPr lang="en-US" sz="1600" b="1"/>
              <a:t>	INFOSOFT                                 						 Training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2F18E-1821-E789-92D7-831C5AF3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D93C-3F53-4BCC-A24F-20101CD44CD2}" type="slidenum">
              <a:rPr lang="en-US" sz="2000" b="1" smtClean="0"/>
              <a:t>2</a:t>
            </a:fld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512374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63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Consolas</vt:lpstr>
      <vt:lpstr>Retrospect</vt:lpstr>
      <vt:lpstr>HƯỚNG DẪN SỬ DỤNG CÔNG CỤ INFOSOFT BPM</vt:lpstr>
      <vt:lpstr>NỘI 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SỬ DỤNG CÔNG CỤ INFOSOFT BPM</dc:title>
  <dc:creator>Bảo Trần</dc:creator>
  <cp:lastModifiedBy>Bảo Trần</cp:lastModifiedBy>
  <cp:revision>1</cp:revision>
  <dcterms:created xsi:type="dcterms:W3CDTF">2023-05-19T10:58:07Z</dcterms:created>
  <dcterms:modified xsi:type="dcterms:W3CDTF">2023-05-19T11:05:23Z</dcterms:modified>
</cp:coreProperties>
</file>