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A0BA2-5002-4815-9372-79DFF42C5844}" type="datetimeFigureOut">
              <a:rPr lang="en-US" smtClean="0"/>
              <a:t>10/05/2023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A386E-0837-4D4E-AE6C-98B8937EB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39E8-0331-4E54-8B56-7F3E6F88C116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3985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14BF-60D1-40BB-A601-0E19CBDDEC42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9271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FC7F-7944-4F45-939C-D8485D3588EB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675485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0812-3F55-49EC-85F0-0491402D3A72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79570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F20B-42BF-4F60-B099-37FBC6661CFC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774333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CACA4-284C-4E0E-AA70-2BEDDC8F1A0E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06479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B6D2-140F-46EB-AC1B-7846E374FC8F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0147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4EB4A-020D-4672-9F02-5982EB5D3701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22117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994F-41A7-4A15-8062-2FA8B3C5C8CA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5666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80A9-0DE5-4000-A0ED-33786B781B7E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16232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2507-7561-4219-BE6E-2515E7248118}" type="datetime1">
              <a:rPr lang="en-US" smtClean="0"/>
              <a:t>10/05/2023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989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BE86-2AC5-4FBD-9245-DE8E2E72DA8C}" type="datetime1">
              <a:rPr lang="en-US" smtClean="0"/>
              <a:t>10/05/2023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8976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018F5-5B74-4AA1-9D4A-979AB624EF84}" type="datetime1">
              <a:rPr lang="en-US" smtClean="0"/>
              <a:t>10/05/2023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78526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7C06-F021-4EEA-9AD7-BDBA9C346E32}" type="datetime1">
              <a:rPr lang="en-US" smtClean="0"/>
              <a:t>10/05/2023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16666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213A-22B4-4BF6-93F7-16A4EAFA57A5}" type="datetime1">
              <a:rPr lang="en-US" smtClean="0"/>
              <a:t>10/05/2023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18921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AB41-277E-43A7-993F-312E77639F20}" type="datetime1">
              <a:rPr lang="en-US" smtClean="0"/>
              <a:t>10/05/2023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Huỳnh Nguyễn Quốc Bảo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991"/>
      </p:ext>
    </p:extLst>
  </p:cSld>
  <p:clrMapOvr>
    <a:masterClrMapping/>
  </p:clrMapOvr>
  <p:transition spd="slow">
    <p:cover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F0EA-26B1-4019-9AB8-5C72A72A34F6}" type="datetime1">
              <a:rPr lang="en-US" smtClean="0"/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Huỳnh Nguyễn Quốc Bảo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B0F633-D0EF-4126-AD17-0D9028D28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4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cover/>
    <p:sndAc>
      <p:stSnd>
        <p:snd r:embed="rId18" name="arrow.wav"/>
      </p:stSnd>
    </p:sndAc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C750-945B-62F4-BF8E-80C6A431A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BỘ MÔN CƠ BẢN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1F7BC-215C-7D77-474E-0B28CC66E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Giới thiệu chuyên ngành bộ môn cơ bản</a:t>
            </a:r>
          </a:p>
        </p:txBody>
      </p:sp>
    </p:spTree>
    <p:extLst>
      <p:ext uri="{BB962C8B-B14F-4D97-AF65-F5344CB8AC3E}">
        <p14:creationId xmlns:p14="http://schemas.microsoft.com/office/powerpoint/2010/main" val="2154631258"/>
      </p:ext>
    </p:extLst>
  </p:cSld>
  <p:clrMapOvr>
    <a:masterClrMapping/>
  </p:clrMapOvr>
  <p:transition spd="slow">
    <p:cover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6D02E-5EE5-599D-628F-E9FFCA5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MÔN HỌC CƠ BẢN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AA48C-A2D2-3649-FEEB-4A8EDDA93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+mj-lt"/>
              <a:buAutoNum type="arabicParenR"/>
            </a:pPr>
            <a:r>
              <a:rPr lang="en-US"/>
              <a:t>Tin học cơ bản</a:t>
            </a:r>
          </a:p>
          <a:p>
            <a:pPr>
              <a:buFont typeface="+mj-lt"/>
              <a:buAutoNum type="arabicParenR"/>
            </a:pPr>
            <a:r>
              <a:rPr lang="en-US"/>
              <a:t>Toán cao cấp</a:t>
            </a:r>
          </a:p>
          <a:p>
            <a:pPr>
              <a:buFont typeface="+mj-lt"/>
              <a:buAutoNum type="arabicParenR"/>
            </a:pPr>
            <a:r>
              <a:rPr lang="en-US"/>
              <a:t>Anh văn cơ bản</a:t>
            </a:r>
          </a:p>
          <a:p>
            <a:pPr>
              <a:buFont typeface="+mj-lt"/>
              <a:buAutoNum type="arabicParenR"/>
            </a:pPr>
            <a:r>
              <a:rPr lang="en-US"/>
              <a:t>Triết học Mác – Lênin</a:t>
            </a:r>
          </a:p>
          <a:p>
            <a:pPr>
              <a:buFont typeface="+mj-lt"/>
              <a:buAutoNum type="arabicParenR"/>
            </a:pPr>
            <a:r>
              <a:rPr lang="en-US"/>
              <a:t>Tư tưởng Hồ Chí Minh</a:t>
            </a:r>
          </a:p>
          <a:p>
            <a:pPr>
              <a:buFont typeface="+mj-lt"/>
              <a:buAutoNum type="arabicParenR"/>
            </a:pPr>
            <a:r>
              <a:rPr lang="en-US"/>
              <a:t>Vật lý đại cương</a:t>
            </a:r>
          </a:p>
          <a:p>
            <a:pPr>
              <a:buFont typeface="+mj-lt"/>
              <a:buAutoNum type="arabicParenR"/>
            </a:pPr>
            <a:r>
              <a:rPr lang="en-US"/>
              <a:t>Hình học không gian</a:t>
            </a:r>
          </a:p>
          <a:p>
            <a:pPr>
              <a:buFont typeface="+mj-lt"/>
              <a:buAutoNum type="arabicParenR"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94F962-5781-8594-5678-F49CB9E7A962}"/>
              </a:ext>
            </a:extLst>
          </p:cNvPr>
          <p:cNvSpPr/>
          <p:nvPr/>
        </p:nvSpPr>
        <p:spPr>
          <a:xfrm>
            <a:off x="6970643" y="2340956"/>
            <a:ext cx="1760019" cy="1760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08566-09D1-94E9-8915-76E7593CCDE8}"/>
              </a:ext>
            </a:extLst>
          </p:cNvPr>
          <p:cNvSpPr/>
          <p:nvPr/>
        </p:nvSpPr>
        <p:spPr>
          <a:xfrm>
            <a:off x="5897217" y="2600739"/>
            <a:ext cx="191494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D01F3E9-F132-EA78-B942-FB7F9F0EF19F}"/>
              </a:ext>
            </a:extLst>
          </p:cNvPr>
          <p:cNvSpPr/>
          <p:nvPr/>
        </p:nvSpPr>
        <p:spPr>
          <a:xfrm>
            <a:off x="6970643" y="2946087"/>
            <a:ext cx="1683027" cy="168302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6CB3A6A-85A6-485D-D583-CF354A7F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43737" cy="365125"/>
          </a:xfrm>
        </p:spPr>
        <p:txBody>
          <a:bodyPr/>
          <a:lstStyle/>
          <a:p>
            <a:fld id="{B0BC104F-7266-4CCC-9B5F-F825494F77B6}" type="datetime1">
              <a:rPr lang="en-US" sz="1100" smtClean="0"/>
              <a:t>10/05/2023</a:t>
            </a:fld>
            <a:endParaRPr lang="en-US" sz="110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40D740-72D2-7FD8-8132-7A61294F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/>
              <a:t>Huỳnh Nguyễn Quốc Bảo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A439AF2-C880-3887-D3A2-3F61BF04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F633-D0EF-4126-AD17-0D9028D28CBB}" type="slidenum">
              <a:rPr lang="en-US" sz="1400" smtClean="0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89084202"/>
      </p:ext>
    </p:extLst>
  </p:cSld>
  <p:clrMapOvr>
    <a:masterClrMapping/>
  </p:clrMapOvr>
  <p:transition spd="slow">
    <p:cover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52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BỘ MÔN CƠ BẢN</vt:lpstr>
      <vt:lpstr>CÁC MÔN HỌC CƠ BẢN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BỘ MÔN CƠ BẢN</dc:title>
  <dc:creator>Bảo Trần</dc:creator>
  <cp:lastModifiedBy>Bảo Trần</cp:lastModifiedBy>
  <cp:revision>5</cp:revision>
  <dcterms:created xsi:type="dcterms:W3CDTF">2023-05-10T07:03:07Z</dcterms:created>
  <dcterms:modified xsi:type="dcterms:W3CDTF">2023-05-10T07:15:27Z</dcterms:modified>
</cp:coreProperties>
</file>