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8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1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85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6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9C8908D5-BFCE-49DC-B075-128BE452F4DA}" type="datetimeFigureOut">
              <a:rPr lang="en-US" smtClean="0"/>
              <a:t>09/05/2023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36A7B646-1217-46D9-96AB-133E9A62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2700" b="0" kern="1200" cap="small" baseline="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 THIỆU BẢN THÂN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35088"/>
            <a:ext cx="7467600" cy="1550503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Họ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: </a:t>
            </a:r>
            <a:r>
              <a:rPr lang="en-US" sz="3200" dirty="0" err="1"/>
              <a:t>Nguyễn</a:t>
            </a:r>
            <a:r>
              <a:rPr lang="en-US" sz="3200" dirty="0"/>
              <a:t> Thanh An</a:t>
            </a:r>
          </a:p>
          <a:p>
            <a:r>
              <a:rPr lang="en-US" sz="3200" dirty="0" err="1"/>
              <a:t>Ngày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: 10/10/2000</a:t>
            </a:r>
          </a:p>
          <a:p>
            <a:r>
              <a:rPr lang="en-US" sz="3200" dirty="0" err="1"/>
              <a:t>Nơi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: </a:t>
            </a:r>
            <a:r>
              <a:rPr lang="en-US" sz="3200" dirty="0" err="1"/>
              <a:t>Tiền</a:t>
            </a:r>
            <a:r>
              <a:rPr lang="en-US" sz="3200" dirty="0"/>
              <a:t> Giang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64E82DFA-5F0A-B9AD-63B0-C8C65A224118}"/>
              </a:ext>
            </a:extLst>
          </p:cNvPr>
          <p:cNvSpPr/>
          <p:nvPr/>
        </p:nvSpPr>
        <p:spPr>
          <a:xfrm>
            <a:off x="5655367" y="2310848"/>
            <a:ext cx="2355574" cy="179898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0ADA-C8BB-495B-3D14-3D18576CBE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266122"/>
          </a:xfrm>
        </p:spPr>
        <p:txBody>
          <a:bodyPr>
            <a:normAutofit/>
          </a:bodyPr>
          <a:lstStyle/>
          <a:p>
            <a:r>
              <a:rPr lang="en-US" sz="3200" dirty="0" err="1"/>
              <a:t>Trường</a:t>
            </a:r>
            <a:r>
              <a:rPr lang="en-US" sz="3200" dirty="0"/>
              <a:t>:</a:t>
            </a:r>
            <a:endParaRPr lang="en-US" sz="3200" b="1" dirty="0"/>
          </a:p>
          <a:p>
            <a:r>
              <a:rPr lang="en-US" sz="3200" dirty="0" err="1"/>
              <a:t>Họ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: </a:t>
            </a:r>
            <a:r>
              <a:rPr lang="en-US" sz="3200" dirty="0" err="1"/>
              <a:t>Nguyễn</a:t>
            </a:r>
            <a:r>
              <a:rPr lang="en-US" sz="3200" dirty="0"/>
              <a:t> Thanh An</a:t>
            </a:r>
          </a:p>
          <a:p>
            <a:r>
              <a:rPr lang="en-US" sz="3200" dirty="0" err="1"/>
              <a:t>Mssv</a:t>
            </a:r>
            <a:r>
              <a:rPr lang="en-US" sz="3200" dirty="0"/>
              <a:t>: 187Q12345</a:t>
            </a:r>
          </a:p>
          <a:p>
            <a:r>
              <a:rPr lang="en-US" sz="3200" dirty="0"/>
              <a:t>Khoa: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32C0A4-17E0-1DAE-08B7-7602149BD3A5}"/>
              </a:ext>
            </a:extLst>
          </p:cNvPr>
          <p:cNvSpPr txBox="1">
            <a:spLocks/>
          </p:cNvSpPr>
          <p:nvPr/>
        </p:nvSpPr>
        <p:spPr>
          <a:xfrm>
            <a:off x="720090" y="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cap="none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THÔNG TIN VỀ SINH VIÊN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F0336-7AC8-A35D-9DF6-A993E575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929" y="4307093"/>
            <a:ext cx="2243923" cy="2166859"/>
          </a:xfrm>
          <a:prstGeom prst="rect">
            <a:avLst/>
          </a:prstGeom>
        </p:spPr>
      </p:pic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94510DFA-D23C-1352-0C95-16AF7ED3E061}"/>
              </a:ext>
            </a:extLst>
          </p:cNvPr>
          <p:cNvSpPr txBox="1"/>
          <p:nvPr/>
        </p:nvSpPr>
        <p:spPr>
          <a:xfrm>
            <a:off x="2167890" y="1600200"/>
            <a:ext cx="4600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VĂN LANG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C0AAEC03-D847-6054-3884-550784FD75CB}"/>
              </a:ext>
            </a:extLst>
          </p:cNvPr>
          <p:cNvSpPr txBox="1"/>
          <p:nvPr/>
        </p:nvSpPr>
        <p:spPr>
          <a:xfrm>
            <a:off x="1808922" y="3276096"/>
            <a:ext cx="62020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9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53EC86-F20E-02B7-55F2-41CE7DD14592}"/>
              </a:ext>
            </a:extLst>
          </p:cNvPr>
          <p:cNvSpPr txBox="1">
            <a:spLocks/>
          </p:cNvSpPr>
          <p:nvPr/>
        </p:nvSpPr>
        <p:spPr>
          <a:xfrm>
            <a:off x="720090" y="0"/>
            <a:ext cx="7467600" cy="1143000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cap="none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TRƯỜNG ĐẠI HỌC VĂN LANG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A654C8-1F4F-EA89-6736-A61E3E306F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858618"/>
            <a:ext cx="8686800" cy="487375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FF0000"/>
                </a:solidFill>
              </a:rPr>
              <a:t>Trụ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sở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chính</a:t>
            </a:r>
            <a:r>
              <a:rPr lang="en-US" sz="3000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Nhu,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P.Cô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Giang, Q 1, TP.HCM</a:t>
            </a:r>
          </a:p>
          <a:p>
            <a:r>
              <a:rPr lang="en-US" sz="3000" b="1" dirty="0" err="1">
                <a:solidFill>
                  <a:srgbClr val="FF0000"/>
                </a:solidFill>
              </a:rPr>
              <a:t>Cơ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sở</a:t>
            </a:r>
            <a:r>
              <a:rPr lang="en-US" sz="3000" b="1" dirty="0">
                <a:solidFill>
                  <a:srgbClr val="FF0000"/>
                </a:solidFill>
              </a:rPr>
              <a:t> 2: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233A Phan Văn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P.11, Q. Bình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TP.HCM</a:t>
            </a:r>
          </a:p>
          <a:p>
            <a:r>
              <a:rPr lang="en-US" sz="3000" b="1" dirty="0" err="1">
                <a:solidFill>
                  <a:srgbClr val="FF0000"/>
                </a:solidFill>
              </a:rPr>
              <a:t>Cơ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sở</a:t>
            </a:r>
            <a:r>
              <a:rPr lang="en-US" sz="3000" b="1" dirty="0">
                <a:solidFill>
                  <a:srgbClr val="FF0000"/>
                </a:solidFill>
              </a:rPr>
              <a:t> 3: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80/68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P.5, Q.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TP.HCM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69/68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Thùy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P.13, Q. Bình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TP.HCM</a:t>
            </a:r>
          </a:p>
          <a:p>
            <a:pPr marL="0" lvl="1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7655A3-5EA4-8B8D-19E0-64CF216CDFDD}"/>
              </a:ext>
            </a:extLst>
          </p:cNvPr>
          <p:cNvSpPr txBox="1">
            <a:spLocks/>
          </p:cNvSpPr>
          <p:nvPr/>
        </p:nvSpPr>
        <p:spPr>
          <a:xfrm>
            <a:off x="228600" y="1262270"/>
            <a:ext cx="8686800" cy="5963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7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80060" indent="-20574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50876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14500" indent="-13716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05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92024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288925">
              <a:buFont typeface="Wingdings" panose="05000000000000000000" pitchFamily="2" charset="2"/>
              <a:buChar char="v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CƠ SỞ ĐÀO TẠO:</a:t>
            </a:r>
          </a:p>
        </p:txBody>
      </p:sp>
    </p:spTree>
    <p:extLst>
      <p:ext uri="{BB962C8B-B14F-4D97-AF65-F5344CB8AC3E}">
        <p14:creationId xmlns:p14="http://schemas.microsoft.com/office/powerpoint/2010/main" val="420483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3A68-9242-AED1-72EB-91CC86347F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Ngành</a:t>
            </a:r>
            <a:r>
              <a:rPr lang="en-US" sz="2800" dirty="0"/>
              <a:t>: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endParaRPr lang="en-US" sz="2800" dirty="0"/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- ISM</a:t>
            </a:r>
          </a:p>
          <a:p>
            <a:r>
              <a:rPr lang="en-US" sz="2800" dirty="0" err="1"/>
              <a:t>Ngành</a:t>
            </a:r>
            <a:r>
              <a:rPr lang="en-US" sz="2800" dirty="0"/>
              <a:t>: </a:t>
            </a: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thương</a:t>
            </a:r>
            <a:r>
              <a:rPr lang="en-US" sz="2800" dirty="0"/>
              <a:t> </a:t>
            </a:r>
            <a:r>
              <a:rPr lang="en-US" sz="2800" dirty="0" err="1"/>
              <a:t>mại</a:t>
            </a:r>
            <a:endParaRPr lang="en-US" sz="2800" dirty="0"/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8351D-5B24-2103-E255-A2E6E284369D}"/>
              </a:ext>
            </a:extLst>
          </p:cNvPr>
          <p:cNvSpPr txBox="1">
            <a:spLocks/>
          </p:cNvSpPr>
          <p:nvPr/>
        </p:nvSpPr>
        <p:spPr>
          <a:xfrm>
            <a:off x="838200" y="178904"/>
            <a:ext cx="7467600" cy="114300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700" b="1" kern="1200" cap="small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cap="none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KHOA THƯƠNG MẠI &amp;</a:t>
            </a:r>
          </a:p>
          <a:p>
            <a:pPr algn="ctr"/>
            <a:r>
              <a:rPr lang="en-US" sz="4000" cap="none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QUẢN TRỊ KINH DOANH</a:t>
            </a:r>
          </a:p>
        </p:txBody>
      </p:sp>
    </p:spTree>
    <p:extLst>
      <p:ext uri="{BB962C8B-B14F-4D97-AF65-F5344CB8AC3E}">
        <p14:creationId xmlns:p14="http://schemas.microsoft.com/office/powerpoint/2010/main" val="34204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174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Schoolbook</vt:lpstr>
      <vt:lpstr>Times New Roman</vt:lpstr>
      <vt:lpstr>Wingdings</vt:lpstr>
      <vt:lpstr>Wingdings 2</vt:lpstr>
      <vt:lpstr>Oriel</vt:lpstr>
      <vt:lpstr>GIỚI THIỆU BẢN THÂN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BẢN THÂN</dc:title>
  <dc:creator>Bảo Trần</dc:creator>
  <cp:lastModifiedBy>Bảo Trần</cp:lastModifiedBy>
  <cp:revision>5</cp:revision>
  <dcterms:created xsi:type="dcterms:W3CDTF">2023-05-09T03:22:18Z</dcterms:created>
  <dcterms:modified xsi:type="dcterms:W3CDTF">2023-05-09T03:45:50Z</dcterms:modified>
</cp:coreProperties>
</file>