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524A-C2C5-4D6A-96BC-CA79541F596D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B8617-28D6-42CA-85DB-F12B1FA5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F6A-3215-4F0A-ADBF-279A06E79417}" type="datetime1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CDD1-1F57-47D4-88E2-2F5003D324FF}" type="datetime1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011-034D-46F3-A2B4-3E5B22E2D8BF}" type="datetime1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DEB-8BF1-411A-84C8-A5C3CA6D7930}" type="datetime1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34DC-F738-46E7-B042-52AD175B00A8}" type="datetime1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7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AD7A-2D39-42BA-870E-9DD4C7021701}" type="datetime1">
              <a:rPr lang="en-US" smtClean="0"/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2C10-FF53-4D62-BF4E-5EDD9536CF6B}" type="datetime1">
              <a:rPr lang="en-US" smtClean="0"/>
              <a:t>09/05/2023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D62E-E368-4E9C-A681-1B248DBA898F}" type="datetime1">
              <a:rPr lang="en-US" smtClean="0"/>
              <a:t>09/05/2023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78E1-D655-4125-9FC1-59FA16E79E89}" type="datetime1">
              <a:rPr lang="en-US" smtClean="0"/>
              <a:t>09/05/2023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E345E8-9449-481B-9C8A-A871B4277140}" type="datetime1">
              <a:rPr lang="en-US" smtClean="0"/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7F1D-B1AC-4AF1-AD83-C4072F5E568A}" type="datetime1">
              <a:rPr lang="en-US" smtClean="0"/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A821D7-CA6E-4E56-B9DD-DB8351EE4A8D}" type="datetime1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4295FC-851E-4250-BACC-181430032D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52BEBD-8CAE-32D4-C682-433360542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219" y="3793210"/>
            <a:ext cx="10058400" cy="2587063"/>
          </a:xfrm>
        </p:spPr>
        <p:txBody>
          <a:bodyPr>
            <a:normAutofit/>
          </a:bodyPr>
          <a:lstStyle/>
          <a:p>
            <a:r>
              <a:rPr lang="en-US" sz="3200" b="1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</a:t>
            </a:r>
            <a:r>
              <a:rPr lang="en-US" sz="32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TÊN: TRẦN THỊ NHƯ MỘNG</a:t>
            </a:r>
          </a:p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MSSV: 187XN123456</a:t>
            </a:r>
          </a:p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NGÀNH: XÉT NGHIỆM</a:t>
            </a:r>
          </a:p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KHOA: Y DƯỢC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237F-99E3-EFA1-987A-36548EE4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3CD7-AB45-4D9F-A1CA-839A2F065F9D}" type="datetime1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09/05/2023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0DABB-EC63-D355-6919-507033EC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5FC-851E-4250-BACC-181430032DCA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C70EB6-B0DB-D8B2-A76D-7DD3F942DFBC}"/>
              </a:ext>
            </a:extLst>
          </p:cNvPr>
          <p:cNvSpPr txBox="1">
            <a:spLocks/>
          </p:cNvSpPr>
          <p:nvPr/>
        </p:nvSpPr>
        <p:spPr>
          <a:xfrm>
            <a:off x="2432858" y="771595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GIỚI THIỆU THÔNG TIN</a:t>
            </a:r>
          </a:p>
        </p:txBody>
      </p:sp>
    </p:spTree>
    <p:extLst>
      <p:ext uri="{BB962C8B-B14F-4D97-AF65-F5344CB8AC3E}">
        <p14:creationId xmlns:p14="http://schemas.microsoft.com/office/powerpoint/2010/main" val="11990221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B762F-FBD1-7DEC-A429-0D96387A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36713"/>
          </a:xfrm>
        </p:spPr>
        <p:txBody>
          <a:bodyPr>
            <a:normAutofit/>
          </a:bodyPr>
          <a:lstStyle/>
          <a:p>
            <a:r>
              <a:rPr lang="en-US" sz="3200" b="1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2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2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AA0B31-031C-0F61-2CE2-71F80073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2348F111-3015-45F6-8A80-FB8085E77E72}" type="datetime1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09/05/2023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C383-CF71-F78E-A0AB-A966668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E4295FC-851E-4250-BACC-181430032DCA}" type="slidenum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D56D1A-E49C-04F6-F5C5-9748791F1001}"/>
              </a:ext>
            </a:extLst>
          </p:cNvPr>
          <p:cNvSpPr txBox="1">
            <a:spLocks/>
          </p:cNvSpPr>
          <p:nvPr/>
        </p:nvSpPr>
        <p:spPr>
          <a:xfrm>
            <a:off x="2432858" y="493299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cap="none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KHOA Y DƯỢC</a:t>
            </a:r>
            <a:endParaRPr kumimoji="0" lang="en-US" sz="4800" b="1" i="0" u="none" strike="noStrike" kern="1200" cap="none" spc="0" normalizeH="0" baseline="0" noProof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Content Placeholder 4">
            <a:hlinkClick r:id="rId2" action="ppaction://hlinksldjump"/>
            <a:extLst>
              <a:ext uri="{FF2B5EF4-FFF2-40B4-BE49-F238E27FC236}">
                <a16:creationId xmlns:a16="http://schemas.microsoft.com/office/drawing/2014/main" id="{E49EC3B2-5CEB-CF10-02C4-54BA180BFB82}"/>
              </a:ext>
            </a:extLst>
          </p:cNvPr>
          <p:cNvSpPr txBox="1">
            <a:spLocks/>
          </p:cNvSpPr>
          <p:nvPr/>
        </p:nvSpPr>
        <p:spPr>
          <a:xfrm>
            <a:off x="1293200" y="2460591"/>
            <a:ext cx="2276351" cy="6158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>
            <a:hlinkClick r:id="rId3" action="ppaction://hlinksldjump"/>
            <a:extLst>
              <a:ext uri="{FF2B5EF4-FFF2-40B4-BE49-F238E27FC236}">
                <a16:creationId xmlns:a16="http://schemas.microsoft.com/office/drawing/2014/main" id="{D0DE1AB7-906D-3EA9-08C5-FCBFADD9BD09}"/>
              </a:ext>
            </a:extLst>
          </p:cNvPr>
          <p:cNvSpPr txBox="1">
            <a:spLocks/>
          </p:cNvSpPr>
          <p:nvPr/>
        </p:nvSpPr>
        <p:spPr>
          <a:xfrm>
            <a:off x="1293199" y="3560348"/>
            <a:ext cx="2276351" cy="5367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4">
            <a:hlinkClick r:id="rId4" action="ppaction://hlinksldjump"/>
            <a:extLst>
              <a:ext uri="{FF2B5EF4-FFF2-40B4-BE49-F238E27FC236}">
                <a16:creationId xmlns:a16="http://schemas.microsoft.com/office/drawing/2014/main" id="{0E8846D4-6765-28D2-1AD3-4951D0D8E9E4}"/>
              </a:ext>
            </a:extLst>
          </p:cNvPr>
          <p:cNvSpPr txBox="1">
            <a:spLocks/>
          </p:cNvSpPr>
          <p:nvPr/>
        </p:nvSpPr>
        <p:spPr>
          <a:xfrm>
            <a:off x="1293199" y="3022548"/>
            <a:ext cx="2820486" cy="6158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167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D85C2-5792-1F31-BB5D-F6ADBABC8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820356" cy="4023360"/>
          </a:xfrm>
        </p:spPr>
        <p:txBody>
          <a:bodyPr>
            <a:normAutofit/>
          </a:bodyPr>
          <a:lstStyle/>
          <a:p>
            <a:pPr algn="just"/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5E2523-49E4-B553-ACC9-E0C24D7C8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6579" y="1845734"/>
            <a:ext cx="3686344" cy="442078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56A18-58B9-2DB1-92E7-BA8925EE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39F9-4E05-4BD5-9FF9-7389EE78B3EE}" type="datetime1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09/05/2023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26BFA6-CDF1-804E-E001-8E71BDD6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E4295FC-851E-4250-BACC-181430032DCA}" type="slidenum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EC879C-CDD2-232E-18D0-77A166601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cap="none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NGÀNH XÉT NGHIỆM</a:t>
            </a:r>
            <a:endParaRPr kumimoji="0" lang="en-US" sz="4800" b="1" i="0" u="none" strike="noStrike" kern="1200" cap="none" spc="0" normalizeH="0" baseline="0" noProof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3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F69DF-8678-ED3E-8AFA-81D0315C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223735-71CC-7B2F-F1F7-7D14941D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7BC317D-DACB-4C02-B187-05C1F93F4D2F}" type="datetime1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09/05/2023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1B22A-D01E-16B1-2E18-82CFA1BD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E4295FC-851E-4250-BACC-181430032DCA}" type="slidenum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0AF103-AA56-B636-1BB7-843DA0498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cap="none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NGÀNH ĐIỀU DƯỠNG</a:t>
            </a:r>
            <a:endParaRPr kumimoji="0" lang="en-US" sz="4800" b="1" i="0" u="none" strike="noStrike" kern="1200" cap="none" spc="0" normalizeH="0" baseline="0" noProof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1E13F-FBC3-7F8E-1D32-51A65182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99" y="3429000"/>
            <a:ext cx="3837602" cy="26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162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601367-A2F0-EF9B-6FC2-DE12D43B9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635364" cy="4023360"/>
          </a:xfrm>
        </p:spPr>
        <p:txBody>
          <a:bodyPr>
            <a:normAutofit/>
          </a:bodyPr>
          <a:lstStyle/>
          <a:p>
            <a:pPr algn="just"/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E12657-1CA8-6FFE-10A3-E1550AAE34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88018" y="1845734"/>
            <a:ext cx="2336780" cy="301607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E297D-0155-937C-C863-060ED4AD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ED122166-CF61-4FBB-A7AF-44669EC7B96D}" type="datetime1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09/05/2023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BF2F26-CECE-3720-A6A8-E353DED8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E4295FC-851E-4250-BACC-181430032DCA}" type="slidenum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57993A-04C2-E1CD-9E9F-38FCC7675D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cap="none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NGÀNH DƯỢC HỌC</a:t>
            </a:r>
            <a:endParaRPr kumimoji="0" lang="en-US" sz="4800" b="1" i="0" u="none" strike="noStrike" kern="1200" cap="none" spc="0" normalizeH="0" baseline="0" noProof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222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544A8-F0DB-DB6C-98A5-090A57F8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539D70B-855B-4361-A12C-D737E7A75AEA}" type="datetime1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09/05/2023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1843C2-B58A-D251-3FBF-7F1E31F2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E4295FC-851E-4250-BACC-181430032DCA}" type="slidenum"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3FB3DF-32F1-00DC-62A0-50377273C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2076036"/>
            <a:ext cx="10058400" cy="145097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cap="none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Xin cảm ơn!!</a:t>
            </a:r>
            <a:endParaRPr kumimoji="0" lang="en-US" sz="6600" b="1" i="0" u="none" strike="noStrike" kern="1200" cap="none" spc="0" normalizeH="0" baseline="0" noProof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89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181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Times New Roman</vt:lpstr>
      <vt:lpstr>Retrospect</vt:lpstr>
      <vt:lpstr>PowerPoint Presentation</vt:lpstr>
      <vt:lpstr>PowerPoint Presentation</vt:lpstr>
      <vt:lpstr>NGÀNH XÉT NGHIỆM</vt:lpstr>
      <vt:lpstr>NGÀNH ĐIỀU DƯỠNG</vt:lpstr>
      <vt:lpstr>NGÀNH DƯỢC HỌC</vt:lpstr>
      <vt:lpstr>Xin cảm ơn!!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Bảo Trần</dc:creator>
  <cp:lastModifiedBy>Bảo Trần</cp:lastModifiedBy>
  <cp:revision>7</cp:revision>
  <dcterms:created xsi:type="dcterms:W3CDTF">2023-05-09T03:46:17Z</dcterms:created>
  <dcterms:modified xsi:type="dcterms:W3CDTF">2023-05-09T04:24:52Z</dcterms:modified>
</cp:coreProperties>
</file>