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138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/>
              <a:t>BẢNG</a:t>
            </a:r>
            <a:r>
              <a:rPr lang="en-US" sz="3200" b="1" baseline="0"/>
              <a:t> SỐ LIỆU</a:t>
            </a:r>
            <a:endParaRPr lang="en-US" sz="3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ND1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Năm 2022</c:v>
                </c:pt>
                <c:pt idx="1">
                  <c:v>Năm 2023</c:v>
                </c:pt>
                <c:pt idx="2">
                  <c:v>Năm 2024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E-46CD-9909-6ABF477CC7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ND2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Năm 2022</c:v>
                </c:pt>
                <c:pt idx="1">
                  <c:v>Năm 2023</c:v>
                </c:pt>
                <c:pt idx="2">
                  <c:v>Năm 2024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9E-46CD-9909-6ABF477CC7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ND3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Năm 2022</c:v>
                </c:pt>
                <c:pt idx="1">
                  <c:v>Năm 2023</c:v>
                </c:pt>
                <c:pt idx="2">
                  <c:v>Năm 2024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9E-46CD-9909-6ABF477CC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9690272"/>
        <c:axId val="2119684032"/>
      </c:barChart>
      <c:catAx>
        <c:axId val="211969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684032"/>
        <c:crosses val="autoZero"/>
        <c:auto val="1"/>
        <c:lblAlgn val="ctr"/>
        <c:lblOffset val="100"/>
        <c:noMultiLvlLbl val="0"/>
      </c:catAx>
      <c:valAx>
        <c:axId val="211968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69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EB93E-A4B0-4A39-A0FD-F7020B60A92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2D6547F-8C45-417D-8CC9-052449C78AA8}">
      <dgm:prSet phldrT="[Text]"/>
      <dgm:spPr/>
      <dgm:t>
        <a:bodyPr/>
        <a:lstStyle/>
        <a:p>
          <a:r>
            <a:rPr lang="en-US"/>
            <a:t>Nội dung 1</a:t>
          </a:r>
        </a:p>
      </dgm:t>
    </dgm:pt>
    <dgm:pt modelId="{A0831AE7-1E1E-42C0-8936-8339892B4228}" type="parTrans" cxnId="{664B61E0-9DA2-4358-963A-D14C7A47DC7C}">
      <dgm:prSet/>
      <dgm:spPr/>
      <dgm:t>
        <a:bodyPr/>
        <a:lstStyle/>
        <a:p>
          <a:endParaRPr lang="en-US"/>
        </a:p>
      </dgm:t>
    </dgm:pt>
    <dgm:pt modelId="{1689CDAF-594B-4E8F-BFD5-5898220E8C6B}" type="sibTrans" cxnId="{664B61E0-9DA2-4358-963A-D14C7A47DC7C}">
      <dgm:prSet/>
      <dgm:spPr/>
      <dgm:t>
        <a:bodyPr/>
        <a:lstStyle/>
        <a:p>
          <a:endParaRPr lang="en-US"/>
        </a:p>
      </dgm:t>
    </dgm:pt>
    <dgm:pt modelId="{071C41EF-85EF-448B-9C5E-985D642F86D7}">
      <dgm:prSet phldrT="[Text]"/>
      <dgm:spPr/>
      <dgm:t>
        <a:bodyPr/>
        <a:lstStyle/>
        <a:p>
          <a:r>
            <a:rPr lang="en-US"/>
            <a:t>Nội dung 2</a:t>
          </a:r>
        </a:p>
      </dgm:t>
    </dgm:pt>
    <dgm:pt modelId="{9F2879DD-BD4F-4FF2-904E-3F53FA0C7EB4}" type="parTrans" cxnId="{181562FA-6A82-4A0B-8B35-44A02B8B2930}">
      <dgm:prSet/>
      <dgm:spPr/>
      <dgm:t>
        <a:bodyPr/>
        <a:lstStyle/>
        <a:p>
          <a:endParaRPr lang="en-US"/>
        </a:p>
      </dgm:t>
    </dgm:pt>
    <dgm:pt modelId="{97AA2F0D-3968-4B17-B0D6-F91E9523953C}" type="sibTrans" cxnId="{181562FA-6A82-4A0B-8B35-44A02B8B2930}">
      <dgm:prSet/>
      <dgm:spPr/>
      <dgm:t>
        <a:bodyPr/>
        <a:lstStyle/>
        <a:p>
          <a:endParaRPr lang="en-US"/>
        </a:p>
      </dgm:t>
    </dgm:pt>
    <dgm:pt modelId="{FB6A618B-B02A-4F19-BDA6-603F1FB42E1D}">
      <dgm:prSet phldrT="[Text]"/>
      <dgm:spPr/>
      <dgm:t>
        <a:bodyPr/>
        <a:lstStyle/>
        <a:p>
          <a:r>
            <a:rPr lang="en-US"/>
            <a:t>Nội dung 3</a:t>
          </a:r>
        </a:p>
      </dgm:t>
    </dgm:pt>
    <dgm:pt modelId="{552B091D-4B4E-42E8-A2FA-EEDD9C30DBC9}" type="parTrans" cxnId="{73A1830F-6505-415A-983C-410DEDBD1C6A}">
      <dgm:prSet/>
      <dgm:spPr/>
      <dgm:t>
        <a:bodyPr/>
        <a:lstStyle/>
        <a:p>
          <a:endParaRPr lang="en-US"/>
        </a:p>
      </dgm:t>
    </dgm:pt>
    <dgm:pt modelId="{B3717681-16F8-4776-9408-A07C69DADA1A}" type="sibTrans" cxnId="{73A1830F-6505-415A-983C-410DEDBD1C6A}">
      <dgm:prSet/>
      <dgm:spPr/>
      <dgm:t>
        <a:bodyPr/>
        <a:lstStyle/>
        <a:p>
          <a:endParaRPr lang="en-US"/>
        </a:p>
      </dgm:t>
    </dgm:pt>
    <dgm:pt modelId="{B5FBC850-B581-4605-8C39-BFC49B00EAC8}" type="pres">
      <dgm:prSet presAssocID="{3E9EB93E-A4B0-4A39-A0FD-F7020B60A924}" presName="linear" presStyleCnt="0">
        <dgm:presLayoutVars>
          <dgm:dir/>
          <dgm:animLvl val="lvl"/>
          <dgm:resizeHandles val="exact"/>
        </dgm:presLayoutVars>
      </dgm:prSet>
      <dgm:spPr/>
    </dgm:pt>
    <dgm:pt modelId="{FC401B03-4BCD-4B9B-8F0C-839F1B8A98C9}" type="pres">
      <dgm:prSet presAssocID="{12D6547F-8C45-417D-8CC9-052449C78AA8}" presName="parentLin" presStyleCnt="0"/>
      <dgm:spPr/>
    </dgm:pt>
    <dgm:pt modelId="{CBB1C1C8-0FDB-46CE-8AE6-981A9FD27DC4}" type="pres">
      <dgm:prSet presAssocID="{12D6547F-8C45-417D-8CC9-052449C78AA8}" presName="parentLeftMargin" presStyleLbl="node1" presStyleIdx="0" presStyleCnt="3"/>
      <dgm:spPr/>
    </dgm:pt>
    <dgm:pt modelId="{3C9FDCAF-E8D1-4EFE-8D1F-BA3E3C74CB1F}" type="pres">
      <dgm:prSet presAssocID="{12D6547F-8C45-417D-8CC9-052449C78A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37608E-24CA-45FF-971B-B5438DC7B0BF}" type="pres">
      <dgm:prSet presAssocID="{12D6547F-8C45-417D-8CC9-052449C78AA8}" presName="negativeSpace" presStyleCnt="0"/>
      <dgm:spPr/>
    </dgm:pt>
    <dgm:pt modelId="{2EEF85B1-8667-49D2-B30A-5BC872ED1C00}" type="pres">
      <dgm:prSet presAssocID="{12D6547F-8C45-417D-8CC9-052449C78AA8}" presName="childText" presStyleLbl="conFgAcc1" presStyleIdx="0" presStyleCnt="3">
        <dgm:presLayoutVars>
          <dgm:bulletEnabled val="1"/>
        </dgm:presLayoutVars>
      </dgm:prSet>
      <dgm:spPr/>
    </dgm:pt>
    <dgm:pt modelId="{F10FD0E4-B7A0-4FDA-9E0C-04FC31612233}" type="pres">
      <dgm:prSet presAssocID="{1689CDAF-594B-4E8F-BFD5-5898220E8C6B}" presName="spaceBetweenRectangles" presStyleCnt="0"/>
      <dgm:spPr/>
    </dgm:pt>
    <dgm:pt modelId="{7514097B-9717-45B3-89E6-B69A170CCD3C}" type="pres">
      <dgm:prSet presAssocID="{071C41EF-85EF-448B-9C5E-985D642F86D7}" presName="parentLin" presStyleCnt="0"/>
      <dgm:spPr/>
    </dgm:pt>
    <dgm:pt modelId="{F2C4AF13-5B91-430B-BB84-47B782E45626}" type="pres">
      <dgm:prSet presAssocID="{071C41EF-85EF-448B-9C5E-985D642F86D7}" presName="parentLeftMargin" presStyleLbl="node1" presStyleIdx="0" presStyleCnt="3"/>
      <dgm:spPr/>
    </dgm:pt>
    <dgm:pt modelId="{738EEC14-BB68-4C1D-94EA-9A8787E5166D}" type="pres">
      <dgm:prSet presAssocID="{071C41EF-85EF-448B-9C5E-985D642F86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10819A-471C-4F8A-9ED8-E0C5FA68C073}" type="pres">
      <dgm:prSet presAssocID="{071C41EF-85EF-448B-9C5E-985D642F86D7}" presName="negativeSpace" presStyleCnt="0"/>
      <dgm:spPr/>
    </dgm:pt>
    <dgm:pt modelId="{9B84FF9B-ABCD-40F1-9598-EC13ADE362CC}" type="pres">
      <dgm:prSet presAssocID="{071C41EF-85EF-448B-9C5E-985D642F86D7}" presName="childText" presStyleLbl="conFgAcc1" presStyleIdx="1" presStyleCnt="3">
        <dgm:presLayoutVars>
          <dgm:bulletEnabled val="1"/>
        </dgm:presLayoutVars>
      </dgm:prSet>
      <dgm:spPr/>
    </dgm:pt>
    <dgm:pt modelId="{B7211E57-DC19-40D4-8691-0D5DBFCC65C7}" type="pres">
      <dgm:prSet presAssocID="{97AA2F0D-3968-4B17-B0D6-F91E9523953C}" presName="spaceBetweenRectangles" presStyleCnt="0"/>
      <dgm:spPr/>
    </dgm:pt>
    <dgm:pt modelId="{642AEDD6-ED4A-4C9E-B385-0C9241105ED5}" type="pres">
      <dgm:prSet presAssocID="{FB6A618B-B02A-4F19-BDA6-603F1FB42E1D}" presName="parentLin" presStyleCnt="0"/>
      <dgm:spPr/>
    </dgm:pt>
    <dgm:pt modelId="{BE7FA53E-9FD4-4F54-B82E-C11DB6491A4F}" type="pres">
      <dgm:prSet presAssocID="{FB6A618B-B02A-4F19-BDA6-603F1FB42E1D}" presName="parentLeftMargin" presStyleLbl="node1" presStyleIdx="1" presStyleCnt="3"/>
      <dgm:spPr/>
    </dgm:pt>
    <dgm:pt modelId="{91A1A2FE-318F-471D-A4F9-D2081FFB2752}" type="pres">
      <dgm:prSet presAssocID="{FB6A618B-B02A-4F19-BDA6-603F1FB42E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E0DDD7E-5551-493D-B937-C5033A245BE7}" type="pres">
      <dgm:prSet presAssocID="{FB6A618B-B02A-4F19-BDA6-603F1FB42E1D}" presName="negativeSpace" presStyleCnt="0"/>
      <dgm:spPr/>
    </dgm:pt>
    <dgm:pt modelId="{86EF064B-2C0E-4D66-9849-FFC4CD0E612F}" type="pres">
      <dgm:prSet presAssocID="{FB6A618B-B02A-4F19-BDA6-603F1FB42E1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3A1830F-6505-415A-983C-410DEDBD1C6A}" srcId="{3E9EB93E-A4B0-4A39-A0FD-F7020B60A924}" destId="{FB6A618B-B02A-4F19-BDA6-603F1FB42E1D}" srcOrd="2" destOrd="0" parTransId="{552B091D-4B4E-42E8-A2FA-EEDD9C30DBC9}" sibTransId="{B3717681-16F8-4776-9408-A07C69DADA1A}"/>
    <dgm:cxn modelId="{7A2D6316-BE9D-4E05-9141-41D17C659935}" type="presOf" srcId="{3E9EB93E-A4B0-4A39-A0FD-F7020B60A924}" destId="{B5FBC850-B581-4605-8C39-BFC49B00EAC8}" srcOrd="0" destOrd="0" presId="urn:microsoft.com/office/officeart/2005/8/layout/list1"/>
    <dgm:cxn modelId="{087A2A30-80F1-4CBD-9E5F-84ED94B0300D}" type="presOf" srcId="{071C41EF-85EF-448B-9C5E-985D642F86D7}" destId="{738EEC14-BB68-4C1D-94EA-9A8787E5166D}" srcOrd="1" destOrd="0" presId="urn:microsoft.com/office/officeart/2005/8/layout/list1"/>
    <dgm:cxn modelId="{BDAEB981-BBD9-48A8-B637-A94EBB9ECDAA}" type="presOf" srcId="{12D6547F-8C45-417D-8CC9-052449C78AA8}" destId="{CBB1C1C8-0FDB-46CE-8AE6-981A9FD27DC4}" srcOrd="0" destOrd="0" presId="urn:microsoft.com/office/officeart/2005/8/layout/list1"/>
    <dgm:cxn modelId="{11F1198B-C121-4D25-8493-7BE1B6C295A2}" type="presOf" srcId="{12D6547F-8C45-417D-8CC9-052449C78AA8}" destId="{3C9FDCAF-E8D1-4EFE-8D1F-BA3E3C74CB1F}" srcOrd="1" destOrd="0" presId="urn:microsoft.com/office/officeart/2005/8/layout/list1"/>
    <dgm:cxn modelId="{B0A54894-8D5E-4AD6-AE27-A71ADBC954C7}" type="presOf" srcId="{FB6A618B-B02A-4F19-BDA6-603F1FB42E1D}" destId="{BE7FA53E-9FD4-4F54-B82E-C11DB6491A4F}" srcOrd="0" destOrd="0" presId="urn:microsoft.com/office/officeart/2005/8/layout/list1"/>
    <dgm:cxn modelId="{DC845097-D2F5-426C-9720-82E67C239B3A}" type="presOf" srcId="{FB6A618B-B02A-4F19-BDA6-603F1FB42E1D}" destId="{91A1A2FE-318F-471D-A4F9-D2081FFB2752}" srcOrd="1" destOrd="0" presId="urn:microsoft.com/office/officeart/2005/8/layout/list1"/>
    <dgm:cxn modelId="{56845499-5727-48F7-83D2-27C7E348E42F}" type="presOf" srcId="{071C41EF-85EF-448B-9C5E-985D642F86D7}" destId="{F2C4AF13-5B91-430B-BB84-47B782E45626}" srcOrd="0" destOrd="0" presId="urn:microsoft.com/office/officeart/2005/8/layout/list1"/>
    <dgm:cxn modelId="{664B61E0-9DA2-4358-963A-D14C7A47DC7C}" srcId="{3E9EB93E-A4B0-4A39-A0FD-F7020B60A924}" destId="{12D6547F-8C45-417D-8CC9-052449C78AA8}" srcOrd="0" destOrd="0" parTransId="{A0831AE7-1E1E-42C0-8936-8339892B4228}" sibTransId="{1689CDAF-594B-4E8F-BFD5-5898220E8C6B}"/>
    <dgm:cxn modelId="{181562FA-6A82-4A0B-8B35-44A02B8B2930}" srcId="{3E9EB93E-A4B0-4A39-A0FD-F7020B60A924}" destId="{071C41EF-85EF-448B-9C5E-985D642F86D7}" srcOrd="1" destOrd="0" parTransId="{9F2879DD-BD4F-4FF2-904E-3F53FA0C7EB4}" sibTransId="{97AA2F0D-3968-4B17-B0D6-F91E9523953C}"/>
    <dgm:cxn modelId="{7A4803C0-7CBF-49E0-941F-640DA251C975}" type="presParOf" srcId="{B5FBC850-B581-4605-8C39-BFC49B00EAC8}" destId="{FC401B03-4BCD-4B9B-8F0C-839F1B8A98C9}" srcOrd="0" destOrd="0" presId="urn:microsoft.com/office/officeart/2005/8/layout/list1"/>
    <dgm:cxn modelId="{28FF77EC-3DA8-445A-8E3C-0100FAE4D460}" type="presParOf" srcId="{FC401B03-4BCD-4B9B-8F0C-839F1B8A98C9}" destId="{CBB1C1C8-0FDB-46CE-8AE6-981A9FD27DC4}" srcOrd="0" destOrd="0" presId="urn:microsoft.com/office/officeart/2005/8/layout/list1"/>
    <dgm:cxn modelId="{4362D940-4D54-4A57-A315-9EF7026E914D}" type="presParOf" srcId="{FC401B03-4BCD-4B9B-8F0C-839F1B8A98C9}" destId="{3C9FDCAF-E8D1-4EFE-8D1F-BA3E3C74CB1F}" srcOrd="1" destOrd="0" presId="urn:microsoft.com/office/officeart/2005/8/layout/list1"/>
    <dgm:cxn modelId="{3DD77283-FF47-46C9-B7C1-D6B393550A49}" type="presParOf" srcId="{B5FBC850-B581-4605-8C39-BFC49B00EAC8}" destId="{2837608E-24CA-45FF-971B-B5438DC7B0BF}" srcOrd="1" destOrd="0" presId="urn:microsoft.com/office/officeart/2005/8/layout/list1"/>
    <dgm:cxn modelId="{0801724A-12D8-4CE2-8622-24CAC223EBCC}" type="presParOf" srcId="{B5FBC850-B581-4605-8C39-BFC49B00EAC8}" destId="{2EEF85B1-8667-49D2-B30A-5BC872ED1C00}" srcOrd="2" destOrd="0" presId="urn:microsoft.com/office/officeart/2005/8/layout/list1"/>
    <dgm:cxn modelId="{C286A7F1-3D5A-4858-ABB7-A8F1DB4D2704}" type="presParOf" srcId="{B5FBC850-B581-4605-8C39-BFC49B00EAC8}" destId="{F10FD0E4-B7A0-4FDA-9E0C-04FC31612233}" srcOrd="3" destOrd="0" presId="urn:microsoft.com/office/officeart/2005/8/layout/list1"/>
    <dgm:cxn modelId="{0581C835-04B3-4FD6-9092-B2CFB6528141}" type="presParOf" srcId="{B5FBC850-B581-4605-8C39-BFC49B00EAC8}" destId="{7514097B-9717-45B3-89E6-B69A170CCD3C}" srcOrd="4" destOrd="0" presId="urn:microsoft.com/office/officeart/2005/8/layout/list1"/>
    <dgm:cxn modelId="{1A979E3E-B514-4C4A-A15B-656E99E114F9}" type="presParOf" srcId="{7514097B-9717-45B3-89E6-B69A170CCD3C}" destId="{F2C4AF13-5B91-430B-BB84-47B782E45626}" srcOrd="0" destOrd="0" presId="urn:microsoft.com/office/officeart/2005/8/layout/list1"/>
    <dgm:cxn modelId="{D4366B15-4F7E-410B-8A25-DEE6C0A98C4E}" type="presParOf" srcId="{7514097B-9717-45B3-89E6-B69A170CCD3C}" destId="{738EEC14-BB68-4C1D-94EA-9A8787E5166D}" srcOrd="1" destOrd="0" presId="urn:microsoft.com/office/officeart/2005/8/layout/list1"/>
    <dgm:cxn modelId="{110F8A3E-BB22-42A0-9112-434298A4F8BC}" type="presParOf" srcId="{B5FBC850-B581-4605-8C39-BFC49B00EAC8}" destId="{9510819A-471C-4F8A-9ED8-E0C5FA68C073}" srcOrd="5" destOrd="0" presId="urn:microsoft.com/office/officeart/2005/8/layout/list1"/>
    <dgm:cxn modelId="{1BDFE20D-73FD-4C87-B8BB-29B15765811A}" type="presParOf" srcId="{B5FBC850-B581-4605-8C39-BFC49B00EAC8}" destId="{9B84FF9B-ABCD-40F1-9598-EC13ADE362CC}" srcOrd="6" destOrd="0" presId="urn:microsoft.com/office/officeart/2005/8/layout/list1"/>
    <dgm:cxn modelId="{8A32DDEC-5B58-4FA1-8EE6-895A153C037A}" type="presParOf" srcId="{B5FBC850-B581-4605-8C39-BFC49B00EAC8}" destId="{B7211E57-DC19-40D4-8691-0D5DBFCC65C7}" srcOrd="7" destOrd="0" presId="urn:microsoft.com/office/officeart/2005/8/layout/list1"/>
    <dgm:cxn modelId="{67A1FF25-6EA0-43A3-8847-A79BB4A484DC}" type="presParOf" srcId="{B5FBC850-B581-4605-8C39-BFC49B00EAC8}" destId="{642AEDD6-ED4A-4C9E-B385-0C9241105ED5}" srcOrd="8" destOrd="0" presId="urn:microsoft.com/office/officeart/2005/8/layout/list1"/>
    <dgm:cxn modelId="{25E82A73-B795-429E-9133-7A69C629C3AB}" type="presParOf" srcId="{642AEDD6-ED4A-4C9E-B385-0C9241105ED5}" destId="{BE7FA53E-9FD4-4F54-B82E-C11DB6491A4F}" srcOrd="0" destOrd="0" presId="urn:microsoft.com/office/officeart/2005/8/layout/list1"/>
    <dgm:cxn modelId="{5874C823-ABF1-4259-AB62-82CC3D2AAF8F}" type="presParOf" srcId="{642AEDD6-ED4A-4C9E-B385-0C9241105ED5}" destId="{91A1A2FE-318F-471D-A4F9-D2081FFB2752}" srcOrd="1" destOrd="0" presId="urn:microsoft.com/office/officeart/2005/8/layout/list1"/>
    <dgm:cxn modelId="{01917796-F764-442A-948B-F66F95B1F18E}" type="presParOf" srcId="{B5FBC850-B581-4605-8C39-BFC49B00EAC8}" destId="{7E0DDD7E-5551-493D-B937-C5033A245BE7}" srcOrd="9" destOrd="0" presId="urn:microsoft.com/office/officeart/2005/8/layout/list1"/>
    <dgm:cxn modelId="{A5D4FE3D-C897-4002-8434-794F2F67E6BB}" type="presParOf" srcId="{B5FBC850-B581-4605-8C39-BFC49B00EAC8}" destId="{86EF064B-2C0E-4D66-9849-FFC4CD0E612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F85B1-8667-49D2-B30A-5BC872ED1C00}">
      <dsp:nvSpPr>
        <dsp:cNvPr id="0" name=""/>
        <dsp:cNvSpPr/>
      </dsp:nvSpPr>
      <dsp:spPr>
        <a:xfrm>
          <a:off x="0" y="405195"/>
          <a:ext cx="9906000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FDCAF-E8D1-4EFE-8D1F-BA3E3C74CB1F}">
      <dsp:nvSpPr>
        <dsp:cNvPr id="0" name=""/>
        <dsp:cNvSpPr/>
      </dsp:nvSpPr>
      <dsp:spPr>
        <a:xfrm>
          <a:off x="495300" y="6675"/>
          <a:ext cx="6934200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Nội dung 1</a:t>
          </a:r>
        </a:p>
      </dsp:txBody>
      <dsp:txXfrm>
        <a:off x="534208" y="45583"/>
        <a:ext cx="6856384" cy="719224"/>
      </dsp:txXfrm>
    </dsp:sp>
    <dsp:sp modelId="{9B84FF9B-ABCD-40F1-9598-EC13ADE362CC}">
      <dsp:nvSpPr>
        <dsp:cNvPr id="0" name=""/>
        <dsp:cNvSpPr/>
      </dsp:nvSpPr>
      <dsp:spPr>
        <a:xfrm>
          <a:off x="0" y="1629915"/>
          <a:ext cx="9906000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EEC14-BB68-4C1D-94EA-9A8787E5166D}">
      <dsp:nvSpPr>
        <dsp:cNvPr id="0" name=""/>
        <dsp:cNvSpPr/>
      </dsp:nvSpPr>
      <dsp:spPr>
        <a:xfrm>
          <a:off x="495300" y="1231395"/>
          <a:ext cx="6934200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Nội dung 2</a:t>
          </a:r>
        </a:p>
      </dsp:txBody>
      <dsp:txXfrm>
        <a:off x="534208" y="1270303"/>
        <a:ext cx="6856384" cy="719224"/>
      </dsp:txXfrm>
    </dsp:sp>
    <dsp:sp modelId="{86EF064B-2C0E-4D66-9849-FFC4CD0E612F}">
      <dsp:nvSpPr>
        <dsp:cNvPr id="0" name=""/>
        <dsp:cNvSpPr/>
      </dsp:nvSpPr>
      <dsp:spPr>
        <a:xfrm>
          <a:off x="0" y="2854636"/>
          <a:ext cx="9906000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1A2FE-318F-471D-A4F9-D2081FFB2752}">
      <dsp:nvSpPr>
        <dsp:cNvPr id="0" name=""/>
        <dsp:cNvSpPr/>
      </dsp:nvSpPr>
      <dsp:spPr>
        <a:xfrm>
          <a:off x="495300" y="2456115"/>
          <a:ext cx="6934200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Nội dung 3</a:t>
          </a:r>
        </a:p>
      </dsp:txBody>
      <dsp:txXfrm>
        <a:off x="534208" y="2495023"/>
        <a:ext cx="685638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AF7E-02A9-41C5-9F00-F7B8174F3E80}" type="datetimeFigureOut">
              <a:rPr lang="en-US" smtClean="0"/>
              <a:t>04/07/2023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B6C1E-AA66-41C7-B85A-2073DCBA2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6C1E-AA66-41C7-B85A-2073DCBA2B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6C1E-AA66-41C7-B85A-2073DCBA2B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6C1E-AA66-41C7-B85A-2073DCBA2B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8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6C1E-AA66-41C7-B85A-2073DCBA2B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E29B-246B-8681-DCC9-3CB6AAFF2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E836F-42D6-A47B-83DE-CB35AF244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950E-C214-65AA-28C9-9EA129FA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49F-6A63-455E-AD92-BD5D43EF4DDC}" type="datetime1">
              <a:rPr lang="vi-VN" smtClean="0"/>
              <a:t>04/07/2023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2E10-B15B-E090-8BFE-8E4A1C28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408F-F965-7ECA-E3B2-CCDAD72B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6E33-7CBD-49FF-AD50-7504797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1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22C3-4525-E94A-52FE-529BBA44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BC543-ADD1-8B7B-70F3-896873482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840BF-1E90-DE82-128A-85378673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1B6F-AD1C-4E6B-8FE3-277D9F9C7639}" type="datetime1">
              <a:rPr lang="vi-VN" smtClean="0"/>
              <a:t>04/07/2023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52D96-5EB6-DA3E-D507-A7C28F6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744D4-E933-19A5-14BE-AC7644C3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6E33-7CBD-49FF-AD50-7504797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01373-643D-C615-9FB9-C31B43AEE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FCE4F-07DA-C2C0-AE21-AC2010C2E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D461-9F3D-70EF-6B1C-07F9E03D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05C8-E873-4195-89F7-06C81A73A648}" type="datetime1">
              <a:rPr lang="vi-VN" smtClean="0"/>
              <a:t>04/07/2023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A9E48-93AF-6DB8-E624-D1E35B07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9FDEC-A537-3541-3973-F4D40E50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6E33-7CBD-49FF-AD50-7504797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86B8A3E-A69A-4963-874A-DB40A2785A3B}" type="datetime1">
              <a:rPr lang="vi-VN" smtClean="0"/>
              <a:t>04/07/2023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3350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B67C-71C6-4BBA-9FA5-09DCEA14A526}" type="datetime1">
              <a:rPr lang="vi-VN" smtClean="0"/>
              <a:t>04/07/2023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777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D2E-55E7-43A2-86AE-6807A674461B}" type="datetime1">
              <a:rPr lang="vi-VN" smtClean="0"/>
              <a:t>04/07/2023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3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3D19-0E11-47C1-B972-DA8ED067C9F4}" type="datetime1">
              <a:rPr lang="vi-VN" smtClean="0"/>
              <a:t>04/07/2023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0606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7B8A-E05E-44E8-BAA3-6CF3DA76CB13}" type="datetime1">
              <a:rPr lang="vi-VN" smtClean="0"/>
              <a:t>04/07/2023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698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406E-8BED-4BB1-AEED-0330242AF8AD}" type="datetime1">
              <a:rPr lang="vi-VN" smtClean="0"/>
              <a:t>04/07/2023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1229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474D-3ACB-4494-87B8-65CEED1807F8}" type="datetime1">
              <a:rPr lang="vi-VN" smtClean="0"/>
              <a:t>04/07/2023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5299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5E1B-70C6-44B8-939A-8B973ADF9828}" type="datetime1">
              <a:rPr lang="vi-VN" smtClean="0"/>
              <a:t>04/07/2023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45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1E84-CD0F-0AAF-025E-2E0F0422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D93-B222-504A-391A-065C55DA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523AE-D623-5633-B0A9-3FD94C99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5D5E-91A1-4A77-B10D-33A785EFD9EA}" type="datetime1">
              <a:rPr lang="vi-VN" smtClean="0"/>
              <a:t>04/07/2023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E65E-C2D5-B8EB-0E80-CF228B7B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BF36-917F-5620-C2BF-BB1907F7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6E33-7CBD-49FF-AD50-7504797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17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9313-A671-44D7-934B-E5D89C84D4C2}" type="datetime1">
              <a:rPr lang="vi-VN" smtClean="0"/>
              <a:t>04/07/2023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09817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207D-DA22-47D8-AEB2-8C04437DE794}" type="datetime1">
              <a:rPr lang="vi-VN" smtClean="0"/>
              <a:t>04/07/2023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4915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9DA0-83F2-4A91-A441-6E27343A54BC}" type="datetime1">
              <a:rPr lang="vi-VN" smtClean="0"/>
              <a:t>04/07/2023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2441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089-D72B-4B41-8085-548135C8061B}" type="datetime1">
              <a:rPr lang="vi-VN" smtClean="0"/>
              <a:t>04/07/2023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3466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BC6F-35CA-429F-BC98-04A1444BACF0}" type="datetime1">
              <a:rPr lang="vi-VN" smtClean="0"/>
              <a:t>04/07/2023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299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FCB9-D107-4FFA-9E41-B25F82FAFAFC}" type="datetime1">
              <a:rPr lang="vi-VN" smtClean="0"/>
              <a:t>04/07/2023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0357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5315-9B0A-4F91-8EFB-45081F5D6E60}" type="datetime1">
              <a:rPr lang="vi-VN" smtClean="0"/>
              <a:t>04/07/2023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465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4E36-290C-4B7D-BB0D-A9C042F085E2}" type="datetime1">
              <a:rPr lang="vi-VN" smtClean="0"/>
              <a:t>04/07/2023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6953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08E2-8E2B-4A1C-A1D3-441C0AF0D0C8}" type="datetime1">
              <a:rPr lang="vi-VN" smtClean="0"/>
              <a:t>04/07/2023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880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D46C-8765-878A-3AC9-0685DCD6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EA327-D077-AC61-80E3-C867429E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9E32-36C0-0AB8-05B7-7C7B118E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C8F0-00D0-4B3F-9EC1-6AD4E2898A3C}" type="datetime1">
              <a:rPr lang="vi-VN" smtClean="0"/>
              <a:t>04/07/2023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7D9E-5EDE-D6D3-AE12-F1F5371E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09EC-D81C-EA77-8615-04EA0B9E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6E33-7CBD-49FF-AD50-7504797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3DB3-24D6-8B56-1596-0A5C4191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4C31-2C99-001C-A75C-17BE7357F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C2EEF-F689-3CE9-B3D0-33055DAA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82651-1659-C14F-2E4B-EF39F925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3D5A-EC43-45EE-89F5-B48568A0FB1B}" type="datetime1">
              <a:rPr lang="vi-VN" smtClean="0"/>
              <a:t>04/07/2023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B67F6-B3BD-BF24-51E6-36B6B43F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C2715-8EF5-BD3B-A2E2-B11D8AE7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6E33-7CBD-49FF-AD50-7504797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3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D7F7-0BBE-5CF8-7B05-4505EAD6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700EA-B1F9-3632-8AB3-8E867707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F2F1F-29B5-6717-B1F8-2AB88C6A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B1D4D-314C-F18F-D34E-861441A86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4BD92-EC8A-94D9-157C-5204373C7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3ACD-3DB9-B5A7-84AC-C0BCD502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A8C2-7ADF-48CC-8486-A77B1461CC75}" type="datetime1">
              <a:rPr lang="vi-VN" smtClean="0"/>
              <a:t>04/07/2023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ACA29-CF9F-2C0B-33A4-F7C4C2F5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E16C6-3CCF-FB6A-F739-326778F9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6E33-7CBD-49FF-AD50-7504797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4121-6383-BD39-7AC9-65B8A4F9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72176-F1FF-62CF-79EC-61CDFBD3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69C3-B2F2-49DA-AAE3-6B2ED72D8712}" type="datetime1">
              <a:rPr lang="vi-VN" smtClean="0"/>
              <a:t>04/07/2023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D7495-7EEE-4BCF-2F16-AF6DD4AF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C98AE-6477-BD10-A3B8-309132C2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6E33-7CBD-49FF-AD50-7504797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34FE1-72BC-86E6-5FDD-24ED5789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4FD2-A1AF-4543-BCB0-BF841ADC807F}" type="datetime1">
              <a:rPr lang="vi-VN" smtClean="0"/>
              <a:t>04/07/2023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D3FE3-3842-26B1-8A58-B554D461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557D1-5CBC-6606-51B2-91E03CCC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6E33-7CBD-49FF-AD50-7504797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9E18-8BB2-1033-B89E-579C8EF0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71A9-B9CE-C794-9ACD-63E7A043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E5DD9-BDE8-F2F2-F991-BD2873D6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C4C59-81B7-4D2E-8146-485DF8F8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4894-950F-4900-BB14-9659D982A60B}" type="datetime1">
              <a:rPr lang="vi-VN" smtClean="0"/>
              <a:t>04/07/2023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538AE-99CE-A9AE-A2DC-83C8D1DF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323DB-0AB3-76AD-8EE3-5720A00E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6E33-7CBD-49FF-AD50-7504797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1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F876-4FAA-54F1-CA81-9FB1B3F2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1B45E-2E94-6F17-E3A6-2C1DF69F4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47E54-0DB6-98EC-AB88-6C1889109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A0804-6F09-D8F8-A1FF-4E0C1DC0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E2BA-CBF5-4455-A72D-814E692524C4}" type="datetime1">
              <a:rPr lang="vi-VN" smtClean="0"/>
              <a:t>04/07/2023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D4BBC-2BD7-D343-BA29-99C96A19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1E2E7-B235-3479-F523-54DFA261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6E33-7CBD-49FF-AD50-7504797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8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3B7F0-E847-85EE-AE29-9A33D768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08C74-F0FA-6D78-EC61-FB0DE3D92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C081-80DF-92B5-0D9A-F73704DBF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A4AB-DEA0-4900-BFE7-3F41962A8744}" type="datetime1">
              <a:rPr lang="vi-VN" smtClean="0"/>
              <a:t>04/07/2023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72A87-6F7D-1073-78F5-3B5082109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8F8F-A8CD-AC86-DD84-A1140A749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6E33-7CBD-49FF-AD50-7504797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8EE2-B6D7-47EF-A424-3670F3C4D91D}" type="datetime1">
              <a:rPr lang="vi-VN" smtClean="0"/>
              <a:t>04/07/2023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616D-82D5-4F88-97DC-267C19FEB6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7354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694A-59AB-96CC-3A86-F8AACCCC6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F041A-EFF1-7B6C-83C7-0DAB6420D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NGUYỄN VĂN A</a:t>
            </a:r>
          </a:p>
          <a:p>
            <a:r>
              <a:rPr lang="en-US" dirty="0"/>
              <a:t>KHÓA 2017</a:t>
            </a:r>
          </a:p>
          <a:p>
            <a:r>
              <a:rPr lang="en-US" dirty="0"/>
              <a:t>KHOA CÔNG NGHỆ THÔNG TIN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A87C8-A749-7AF2-5C5B-1F915B64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0" y="5857241"/>
            <a:ext cx="2743200" cy="365125"/>
          </a:xfrm>
        </p:spPr>
        <p:txBody>
          <a:bodyPr/>
          <a:lstStyle/>
          <a:p>
            <a:fld id="{3AC3CEB9-8413-46B0-A4A1-C33A233DB695}" type="datetime1">
              <a:rPr lang="vi-VN" sz="1600" b="1" smtClean="0">
                <a:latin typeface="+mj-lt"/>
              </a:rPr>
              <a:t>04/07/2023</a:t>
            </a:fld>
            <a:endParaRPr lang="vi-VN" sz="1600" b="1"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5FC9-145D-2407-10FD-9A880B9E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3" y="5857241"/>
            <a:ext cx="5124886" cy="365125"/>
          </a:xfrm>
        </p:spPr>
        <p:txBody>
          <a:bodyPr/>
          <a:lstStyle/>
          <a:p>
            <a:r>
              <a:rPr lang="vi-VN" sz="1600" b="1">
                <a:latin typeface="+mj-lt"/>
              </a:rPr>
              <a:t>Huỳnh Nguyễn Quốc Bảo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F8F8-7F1A-CA49-FC56-DB727BB0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0" y="5857239"/>
            <a:ext cx="771089" cy="365125"/>
          </a:xfrm>
        </p:spPr>
        <p:txBody>
          <a:bodyPr/>
          <a:lstStyle/>
          <a:p>
            <a:fld id="{7089616D-82D5-4F88-97DC-267C19FEB6B8}" type="slidenum">
              <a:rPr lang="vi-VN" sz="1600" b="1" smtClean="0">
                <a:latin typeface="+mj-lt"/>
              </a:rPr>
              <a:t>1</a:t>
            </a:fld>
            <a:endParaRPr lang="vi-VN" sz="16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172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3086-4E56-AFDD-1215-C07944CD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2197-014A-ED15-07BC-86C0C01F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Chương</a:t>
            </a:r>
            <a:r>
              <a:rPr lang="en-US" dirty="0"/>
              <a:t>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4</a:t>
            </a:r>
            <a:endParaRPr lang="vi-VN" dirty="0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6D5BB559-EF87-A6C3-6D1E-B655807F86DC}"/>
              </a:ext>
            </a:extLst>
          </p:cNvPr>
          <p:cNvSpPr/>
          <p:nvPr/>
        </p:nvSpPr>
        <p:spPr>
          <a:xfrm>
            <a:off x="3677920" y="819323"/>
            <a:ext cx="1076960" cy="1076960"/>
          </a:xfrm>
          <a:prstGeom prst="su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17ADD244-3805-1901-F98D-3A487C314A3D}"/>
              </a:ext>
            </a:extLst>
          </p:cNvPr>
          <p:cNvSpPr/>
          <p:nvPr/>
        </p:nvSpPr>
        <p:spPr>
          <a:xfrm>
            <a:off x="1036320" y="2097088"/>
            <a:ext cx="2113280" cy="889952"/>
          </a:xfrm>
          <a:prstGeom prst="cloud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6365B156-EBEE-EF1D-0573-AE0832A05D62}"/>
              </a:ext>
            </a:extLst>
          </p:cNvPr>
          <p:cNvSpPr/>
          <p:nvPr/>
        </p:nvSpPr>
        <p:spPr>
          <a:xfrm>
            <a:off x="1036320" y="3054192"/>
            <a:ext cx="2113280" cy="889952"/>
          </a:xfrm>
          <a:prstGeom prst="cloud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9A0AEE3-DAC1-80D5-8F77-56D141EB6EBA}"/>
              </a:ext>
            </a:extLst>
          </p:cNvPr>
          <p:cNvSpPr/>
          <p:nvPr/>
        </p:nvSpPr>
        <p:spPr>
          <a:xfrm>
            <a:off x="1036320" y="4096543"/>
            <a:ext cx="2113280" cy="889952"/>
          </a:xfrm>
          <a:prstGeom prst="cloud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834B44A-6025-521A-F5AB-65B306DF499D}"/>
              </a:ext>
            </a:extLst>
          </p:cNvPr>
          <p:cNvSpPr/>
          <p:nvPr/>
        </p:nvSpPr>
        <p:spPr>
          <a:xfrm>
            <a:off x="1046480" y="5053648"/>
            <a:ext cx="2113280" cy="889952"/>
          </a:xfrm>
          <a:prstGeom prst="cloud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2224591-21BA-1AF1-75EA-D7C3EBDF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9A9B-15ED-4CAC-B7B5-887C98A00C49}" type="datetime1">
              <a:rPr lang="vi-VN" sz="1600" b="1" smtClean="0">
                <a:latin typeface="+mj-lt"/>
              </a:rPr>
              <a:t>04/07/2023</a:t>
            </a:fld>
            <a:endParaRPr lang="vi-VN" sz="1600" b="1">
              <a:latin typeface="+mj-lt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5571E7-363A-3DAB-EF73-54998D3C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600" b="1">
                <a:latin typeface="+mj-lt"/>
              </a:rPr>
              <a:t>Huỳnh Nguyễn Quốc Bảo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91859C7-8E04-D4C4-427A-D9C47CB5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z="1600" b="1" smtClean="0">
                <a:latin typeface="+mj-lt"/>
              </a:rPr>
              <a:t>2</a:t>
            </a:fld>
            <a:endParaRPr lang="vi-VN" sz="1600" b="1">
              <a:latin typeface="+mj-lt"/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78C6949F-98ED-AE4D-ABC6-BBFF416DD26F}"/>
              </a:ext>
            </a:extLst>
          </p:cNvPr>
          <p:cNvSpPr/>
          <p:nvPr/>
        </p:nvSpPr>
        <p:spPr>
          <a:xfrm>
            <a:off x="6094411" y="2005013"/>
            <a:ext cx="3647440" cy="364744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5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9295ACD-4224-16FC-186B-2C0A1C4C6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552930"/>
              </p:ext>
            </p:extLst>
          </p:nvPr>
        </p:nvGraphicFramePr>
        <p:xfrm>
          <a:off x="728876" y="32924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C6DD4-6B60-D723-F063-2B539C3D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B67C-71C6-4BBA-9FA5-09DCEA14A526}" type="datetime1">
              <a:rPr lang="vi-VN" smtClean="0"/>
              <a:t>04/07/2023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A8DB-A7AC-46B2-757A-85B2CC0F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FC56-D548-58CF-F786-87A8B21F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3</a:t>
            </a:fld>
            <a:endParaRPr lang="vi-VN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82846CA-55A8-D828-AD9B-7A42F1104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17167"/>
              </p:ext>
            </p:extLst>
          </p:nvPr>
        </p:nvGraphicFramePr>
        <p:xfrm>
          <a:off x="2072122" y="4554537"/>
          <a:ext cx="8127999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403237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4867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653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Năm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Năm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Năm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4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5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5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21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9BB343F-7275-DF65-9AD7-E7B0B8474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44485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A5C3-B703-69F7-8E42-0CEA4300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B67C-71C6-4BBA-9FA5-09DCEA14A526}" type="datetime1">
              <a:rPr lang="vi-VN" smtClean="0"/>
              <a:t>04/07/2023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0AAA-447A-4DC9-FC0D-3732C391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Huỳnh Nguyễn Quốc Bảo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E00CA-1D89-DA74-0729-84204124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616D-82D5-4F88-97DC-267C19FEB6B8}" type="slidenum">
              <a:rPr lang="vi-VN" smtClean="0"/>
              <a:t>4</a:t>
            </a:fld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494F74-DCF0-2B38-DE03-897F99E0DED3}"/>
              </a:ext>
            </a:extLst>
          </p:cNvPr>
          <p:cNvSpPr/>
          <p:nvPr/>
        </p:nvSpPr>
        <p:spPr>
          <a:xfrm>
            <a:off x="4080064" y="894695"/>
            <a:ext cx="40318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THỐNG KÊ</a:t>
            </a:r>
          </a:p>
        </p:txBody>
      </p:sp>
    </p:spTree>
    <p:extLst>
      <p:ext uri="{BB962C8B-B14F-4D97-AF65-F5344CB8AC3E}">
        <p14:creationId xmlns:p14="http://schemas.microsoft.com/office/powerpoint/2010/main" val="64252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</Words>
  <Application>Microsoft Office PowerPoint</Application>
  <PresentationFormat>Widescreen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Tw Cen MT</vt:lpstr>
      <vt:lpstr>Office Theme</vt:lpstr>
      <vt:lpstr>Circuit</vt:lpstr>
      <vt:lpstr>Báo cáo luận văn</vt:lpstr>
      <vt:lpstr>NỘI DUNG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luận văn</dc:title>
  <dc:creator>Bảo Trần</dc:creator>
  <cp:lastModifiedBy>Bảo Trần</cp:lastModifiedBy>
  <cp:revision>7</cp:revision>
  <cp:lastPrinted>2023-07-04T13:45:13Z</cp:lastPrinted>
  <dcterms:created xsi:type="dcterms:W3CDTF">2023-07-04T12:32:49Z</dcterms:created>
  <dcterms:modified xsi:type="dcterms:W3CDTF">2023-07-04T13:45:17Z</dcterms:modified>
</cp:coreProperties>
</file>