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theme/theme6.xml" ContentType="application/vnd.openxmlformats-officedocument.theme+xml"/>
  <Override PartName="/ppt/slideLayouts/slideLayout34.xml" ContentType="application/vnd.openxmlformats-officedocument.presentationml.slideLayout+xml"/>
  <Override PartName="/ppt/theme/theme7.xml" ContentType="application/vnd.openxmlformats-officedocument.theme+xml"/>
  <Override PartName="/ppt/slideLayouts/slideLayout35.xml" ContentType="application/vnd.openxmlformats-officedocument.presentationml.slideLayout+xml"/>
  <Override PartName="/ppt/theme/theme8.xml" ContentType="application/vnd.openxmlformats-officedocument.theme+xml"/>
  <Override PartName="/ppt/slideLayouts/slideLayout36.xml" ContentType="application/vnd.openxmlformats-officedocument.presentationml.slideLayout+xml"/>
  <Override PartName="/ppt/theme/theme9.xml" ContentType="application/vnd.openxmlformats-officedocument.theme+xml"/>
  <Override PartName="/ppt/slideLayouts/slideLayout37.xml" ContentType="application/vnd.openxmlformats-officedocument.presentationml.slideLayout+xml"/>
  <Override PartName="/ppt/theme/theme10.xml" ContentType="application/vnd.openxmlformats-officedocument.theme+xml"/>
  <Override PartName="/ppt/slideLayouts/slideLayout38.xml" ContentType="application/vnd.openxmlformats-officedocument.presentationml.slideLayout+xml"/>
  <Override PartName="/ppt/theme/theme11.xml" ContentType="application/vnd.openxmlformats-officedocument.theme+xml"/>
  <Override PartName="/ppt/slideLayouts/slideLayout39.xml" ContentType="application/vnd.openxmlformats-officedocument.presentationml.slideLayout+xml"/>
  <Override PartName="/ppt/theme/theme12.xml" ContentType="application/vnd.openxmlformats-officedocument.theme+xml"/>
  <Override PartName="/ppt/slideLayouts/slideLayout40.xml" ContentType="application/vnd.openxmlformats-officedocument.presentationml.slideLayout+xml"/>
  <Override PartName="/ppt/theme/theme13.xml" ContentType="application/vnd.openxmlformats-officedocument.theme+xml"/>
  <Override PartName="/ppt/slideLayouts/slideLayout41.xml" ContentType="application/vnd.openxmlformats-officedocument.presentationml.slideLayout+xml"/>
  <Override PartName="/ppt/theme/theme14.xml" ContentType="application/vnd.openxmlformats-officedocument.theme+xml"/>
  <Override PartName="/ppt/slideLayouts/slideLayout42.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66" r:id="rId3"/>
    <p:sldMasterId id="2147483682" r:id="rId4"/>
    <p:sldMasterId id="2147483683" r:id="rId5"/>
    <p:sldMasterId id="2147483685" r:id="rId6"/>
    <p:sldMasterId id="2147483687" r:id="rId7"/>
    <p:sldMasterId id="2147483689" r:id="rId8"/>
    <p:sldMasterId id="2147483691" r:id="rId9"/>
    <p:sldMasterId id="2147483693" r:id="rId10"/>
    <p:sldMasterId id="2147483695" r:id="rId11"/>
    <p:sldMasterId id="2147483697" r:id="rId12"/>
    <p:sldMasterId id="2147483699" r:id="rId13"/>
    <p:sldMasterId id="2147483701" r:id="rId14"/>
    <p:sldMasterId id="2147483703" r:id="rId15"/>
  </p:sldMasterIdLst>
  <p:notesMasterIdLst>
    <p:notesMasterId r:id="rId12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 id="336" r:id="rId96"/>
    <p:sldId id="337" r:id="rId97"/>
    <p:sldId id="338" r:id="rId98"/>
    <p:sldId id="339" r:id="rId99"/>
    <p:sldId id="340" r:id="rId100"/>
    <p:sldId id="341" r:id="rId101"/>
    <p:sldId id="342" r:id="rId102"/>
    <p:sldId id="343" r:id="rId103"/>
    <p:sldId id="344" r:id="rId104"/>
    <p:sldId id="345" r:id="rId105"/>
    <p:sldId id="346" r:id="rId106"/>
    <p:sldId id="347" r:id="rId107"/>
    <p:sldId id="348" r:id="rId108"/>
    <p:sldId id="349" r:id="rId109"/>
    <p:sldId id="350" r:id="rId110"/>
    <p:sldId id="351" r:id="rId111"/>
    <p:sldId id="352" r:id="rId112"/>
    <p:sldId id="353" r:id="rId113"/>
    <p:sldId id="354" r:id="rId114"/>
    <p:sldId id="355" r:id="rId115"/>
    <p:sldId id="356" r:id="rId116"/>
    <p:sldId id="357" r:id="rId117"/>
    <p:sldId id="358" r:id="rId118"/>
    <p:sldId id="359" r:id="rId119"/>
    <p:sldId id="360" r:id="rId120"/>
    <p:sldId id="361" r:id="rId121"/>
    <p:sldId id="362" r:id="rId122"/>
    <p:sldId id="363" r:id="rId123"/>
    <p:sldId id="364" r:id="rId124"/>
  </p:sldIdLst>
  <p:sldSz cx="9144000" cy="6858000" type="screen4x3"/>
  <p:notesSz cx="7315200" cy="9601200"/>
  <p:embeddedFontLst>
    <p:embeddedFont>
      <p:font typeface="Comic Sans MS" panose="030F0702030302020204" pitchFamily="66" charset="0"/>
      <p:regular r:id="rId126"/>
      <p:bold r:id="rId127"/>
      <p:italic r:id="rId128"/>
      <p:boldItalic r:id="rId129"/>
    </p:embeddedFont>
    <p:embeddedFont>
      <p:font typeface="Gill Sans" panose="020B0604020202020204" charset="0"/>
      <p:regular r:id="rId130"/>
      <p:bold r:id="rId131"/>
    </p:embeddedFont>
    <p:embeddedFont>
      <p:font typeface="Tahoma" panose="020B0604030504040204" pitchFamily="34" charset="0"/>
      <p:regular r:id="rId132"/>
      <p:bold r:id="rId1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4" roundtripDataSignature="AMtx7mj9GdTdvipwcl7N9EY9eb0l4Um0M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08302-0A8C-436A-AF0D-A98BE788CED9}">
  <a:tblStyle styleId="{13508302-0A8C-436A-AF0D-A98BE788CED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2.xml"/><Relationship Id="rId21" Type="http://schemas.openxmlformats.org/officeDocument/2006/relationships/slide" Target="slides/slide6.xml"/><Relationship Id="rId42" Type="http://schemas.openxmlformats.org/officeDocument/2006/relationships/slide" Target="slides/slide27.xml"/><Relationship Id="rId63" Type="http://schemas.openxmlformats.org/officeDocument/2006/relationships/slide" Target="slides/slide48.xml"/><Relationship Id="rId84" Type="http://schemas.openxmlformats.org/officeDocument/2006/relationships/slide" Target="slides/slide69.xml"/><Relationship Id="rId138" Type="http://schemas.openxmlformats.org/officeDocument/2006/relationships/tableStyles" Target="tableStyles.xml"/><Relationship Id="rId16" Type="http://schemas.openxmlformats.org/officeDocument/2006/relationships/slide" Target="slides/slide1.xml"/><Relationship Id="rId107" Type="http://schemas.openxmlformats.org/officeDocument/2006/relationships/slide" Target="slides/slide92.xml"/><Relationship Id="rId11" Type="http://schemas.openxmlformats.org/officeDocument/2006/relationships/slideMaster" Target="slideMasters/slideMaster11.xml"/><Relationship Id="rId32" Type="http://schemas.openxmlformats.org/officeDocument/2006/relationships/slide" Target="slides/slide17.xml"/><Relationship Id="rId37" Type="http://schemas.openxmlformats.org/officeDocument/2006/relationships/slide" Target="slides/slide22.xml"/><Relationship Id="rId53" Type="http://schemas.openxmlformats.org/officeDocument/2006/relationships/slide" Target="slides/slide38.xml"/><Relationship Id="rId58" Type="http://schemas.openxmlformats.org/officeDocument/2006/relationships/slide" Target="slides/slide43.xml"/><Relationship Id="rId74" Type="http://schemas.openxmlformats.org/officeDocument/2006/relationships/slide" Target="slides/slide59.xml"/><Relationship Id="rId79" Type="http://schemas.openxmlformats.org/officeDocument/2006/relationships/slide" Target="slides/slide64.xml"/><Relationship Id="rId102" Type="http://schemas.openxmlformats.org/officeDocument/2006/relationships/slide" Target="slides/slide87.xml"/><Relationship Id="rId123" Type="http://schemas.openxmlformats.org/officeDocument/2006/relationships/slide" Target="slides/slide108.xml"/><Relationship Id="rId128" Type="http://schemas.openxmlformats.org/officeDocument/2006/relationships/font" Target="fonts/font3.fntdata"/><Relationship Id="rId5" Type="http://schemas.openxmlformats.org/officeDocument/2006/relationships/slideMaster" Target="slideMasters/slideMaster5.xml"/><Relationship Id="rId90" Type="http://schemas.openxmlformats.org/officeDocument/2006/relationships/slide" Target="slides/slide75.xml"/><Relationship Id="rId95" Type="http://schemas.openxmlformats.org/officeDocument/2006/relationships/slide" Target="slides/slide80.xml"/><Relationship Id="rId22" Type="http://schemas.openxmlformats.org/officeDocument/2006/relationships/slide" Target="slides/slide7.xml"/><Relationship Id="rId27" Type="http://schemas.openxmlformats.org/officeDocument/2006/relationships/slide" Target="slides/slide12.xml"/><Relationship Id="rId43" Type="http://schemas.openxmlformats.org/officeDocument/2006/relationships/slide" Target="slides/slide28.xml"/><Relationship Id="rId48" Type="http://schemas.openxmlformats.org/officeDocument/2006/relationships/slide" Target="slides/slide33.xml"/><Relationship Id="rId64" Type="http://schemas.openxmlformats.org/officeDocument/2006/relationships/slide" Target="slides/slide49.xml"/><Relationship Id="rId69" Type="http://schemas.openxmlformats.org/officeDocument/2006/relationships/slide" Target="slides/slide54.xml"/><Relationship Id="rId113" Type="http://schemas.openxmlformats.org/officeDocument/2006/relationships/slide" Target="slides/slide98.xml"/><Relationship Id="rId118" Type="http://schemas.openxmlformats.org/officeDocument/2006/relationships/slide" Target="slides/slide103.xml"/><Relationship Id="rId134" Type="http://customschemas.google.com/relationships/presentationmetadata" Target="metadata"/><Relationship Id="rId80" Type="http://schemas.openxmlformats.org/officeDocument/2006/relationships/slide" Target="slides/slide65.xml"/><Relationship Id="rId85" Type="http://schemas.openxmlformats.org/officeDocument/2006/relationships/slide" Target="slides/slide70.xml"/><Relationship Id="rId12" Type="http://schemas.openxmlformats.org/officeDocument/2006/relationships/slideMaster" Target="slideMasters/slideMaster12.xml"/><Relationship Id="rId17" Type="http://schemas.openxmlformats.org/officeDocument/2006/relationships/slide" Target="slides/slide2.xml"/><Relationship Id="rId33" Type="http://schemas.openxmlformats.org/officeDocument/2006/relationships/slide" Target="slides/slide18.xml"/><Relationship Id="rId38" Type="http://schemas.openxmlformats.org/officeDocument/2006/relationships/slide" Target="slides/slide23.xml"/><Relationship Id="rId59" Type="http://schemas.openxmlformats.org/officeDocument/2006/relationships/slide" Target="slides/slide44.xml"/><Relationship Id="rId103" Type="http://schemas.openxmlformats.org/officeDocument/2006/relationships/slide" Target="slides/slide88.xml"/><Relationship Id="rId108" Type="http://schemas.openxmlformats.org/officeDocument/2006/relationships/slide" Target="slides/slide93.xml"/><Relationship Id="rId124" Type="http://schemas.openxmlformats.org/officeDocument/2006/relationships/slide" Target="slides/slide109.xml"/><Relationship Id="rId129" Type="http://schemas.openxmlformats.org/officeDocument/2006/relationships/font" Target="fonts/font4.fntdata"/><Relationship Id="rId54" Type="http://schemas.openxmlformats.org/officeDocument/2006/relationships/slide" Target="slides/slide39.xml"/><Relationship Id="rId70" Type="http://schemas.openxmlformats.org/officeDocument/2006/relationships/slide" Target="slides/slide55.xml"/><Relationship Id="rId75" Type="http://schemas.openxmlformats.org/officeDocument/2006/relationships/slide" Target="slides/slide60.xml"/><Relationship Id="rId91" Type="http://schemas.openxmlformats.org/officeDocument/2006/relationships/slide" Target="slides/slide76.xml"/><Relationship Id="rId96" Type="http://schemas.openxmlformats.org/officeDocument/2006/relationships/slide" Target="slides/slide81.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8.xml"/><Relationship Id="rId28" Type="http://schemas.openxmlformats.org/officeDocument/2006/relationships/slide" Target="slides/slide13.xml"/><Relationship Id="rId49" Type="http://schemas.openxmlformats.org/officeDocument/2006/relationships/slide" Target="slides/slide34.xml"/><Relationship Id="rId114" Type="http://schemas.openxmlformats.org/officeDocument/2006/relationships/slide" Target="slides/slide99.xml"/><Relationship Id="rId119" Type="http://schemas.openxmlformats.org/officeDocument/2006/relationships/slide" Target="slides/slide104.xml"/><Relationship Id="rId44" Type="http://schemas.openxmlformats.org/officeDocument/2006/relationships/slide" Target="slides/slide29.xml"/><Relationship Id="rId60" Type="http://schemas.openxmlformats.org/officeDocument/2006/relationships/slide" Target="slides/slide45.xml"/><Relationship Id="rId65" Type="http://schemas.openxmlformats.org/officeDocument/2006/relationships/slide" Target="slides/slide50.xml"/><Relationship Id="rId81" Type="http://schemas.openxmlformats.org/officeDocument/2006/relationships/slide" Target="slides/slide66.xml"/><Relationship Id="rId86" Type="http://schemas.openxmlformats.org/officeDocument/2006/relationships/slide" Target="slides/slide71.xml"/><Relationship Id="rId130" Type="http://schemas.openxmlformats.org/officeDocument/2006/relationships/font" Target="fonts/font5.fntdata"/><Relationship Id="rId135" Type="http://schemas.openxmlformats.org/officeDocument/2006/relationships/presProps" Target="presProps.xml"/><Relationship Id="rId13" Type="http://schemas.openxmlformats.org/officeDocument/2006/relationships/slideMaster" Target="slideMasters/slideMaster13.xml"/><Relationship Id="rId18" Type="http://schemas.openxmlformats.org/officeDocument/2006/relationships/slide" Target="slides/slide3.xml"/><Relationship Id="rId39" Type="http://schemas.openxmlformats.org/officeDocument/2006/relationships/slide" Target="slides/slide24.xml"/><Relationship Id="rId109" Type="http://schemas.openxmlformats.org/officeDocument/2006/relationships/slide" Target="slides/slide94.xml"/><Relationship Id="rId34" Type="http://schemas.openxmlformats.org/officeDocument/2006/relationships/slide" Target="slides/slide19.xml"/><Relationship Id="rId50" Type="http://schemas.openxmlformats.org/officeDocument/2006/relationships/slide" Target="slides/slide35.xml"/><Relationship Id="rId55" Type="http://schemas.openxmlformats.org/officeDocument/2006/relationships/slide" Target="slides/slide40.xml"/><Relationship Id="rId76" Type="http://schemas.openxmlformats.org/officeDocument/2006/relationships/slide" Target="slides/slide61.xml"/><Relationship Id="rId97" Type="http://schemas.openxmlformats.org/officeDocument/2006/relationships/slide" Target="slides/slide82.xml"/><Relationship Id="rId104" Type="http://schemas.openxmlformats.org/officeDocument/2006/relationships/slide" Target="slides/slide89.xml"/><Relationship Id="rId120" Type="http://schemas.openxmlformats.org/officeDocument/2006/relationships/slide" Target="slides/slide105.xml"/><Relationship Id="rId125"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56.xml"/><Relationship Id="rId92" Type="http://schemas.openxmlformats.org/officeDocument/2006/relationships/slide" Target="slides/slide77.xml"/><Relationship Id="rId2" Type="http://schemas.openxmlformats.org/officeDocument/2006/relationships/slideMaster" Target="slideMasters/slideMaster2.xml"/><Relationship Id="rId29" Type="http://schemas.openxmlformats.org/officeDocument/2006/relationships/slide" Target="slides/slide14.xml"/><Relationship Id="rId24" Type="http://schemas.openxmlformats.org/officeDocument/2006/relationships/slide" Target="slides/slide9.xml"/><Relationship Id="rId40" Type="http://schemas.openxmlformats.org/officeDocument/2006/relationships/slide" Target="slides/slide25.xml"/><Relationship Id="rId45" Type="http://schemas.openxmlformats.org/officeDocument/2006/relationships/slide" Target="slides/slide30.xml"/><Relationship Id="rId66" Type="http://schemas.openxmlformats.org/officeDocument/2006/relationships/slide" Target="slides/slide51.xml"/><Relationship Id="rId87" Type="http://schemas.openxmlformats.org/officeDocument/2006/relationships/slide" Target="slides/slide72.xml"/><Relationship Id="rId110" Type="http://schemas.openxmlformats.org/officeDocument/2006/relationships/slide" Target="slides/slide95.xml"/><Relationship Id="rId115" Type="http://schemas.openxmlformats.org/officeDocument/2006/relationships/slide" Target="slides/slide100.xml"/><Relationship Id="rId131" Type="http://schemas.openxmlformats.org/officeDocument/2006/relationships/font" Target="fonts/font6.fntdata"/><Relationship Id="rId136" Type="http://schemas.openxmlformats.org/officeDocument/2006/relationships/viewProps" Target="viewProps.xml"/><Relationship Id="rId61" Type="http://schemas.openxmlformats.org/officeDocument/2006/relationships/slide" Target="slides/slide46.xml"/><Relationship Id="rId82" Type="http://schemas.openxmlformats.org/officeDocument/2006/relationships/slide" Target="slides/slide67.xml"/><Relationship Id="rId19" Type="http://schemas.openxmlformats.org/officeDocument/2006/relationships/slide" Target="slides/slide4.xml"/><Relationship Id="rId14" Type="http://schemas.openxmlformats.org/officeDocument/2006/relationships/slideMaster" Target="slideMasters/slideMaster14.xml"/><Relationship Id="rId30" Type="http://schemas.openxmlformats.org/officeDocument/2006/relationships/slide" Target="slides/slide15.xml"/><Relationship Id="rId35" Type="http://schemas.openxmlformats.org/officeDocument/2006/relationships/slide" Target="slides/slide20.xml"/><Relationship Id="rId56" Type="http://schemas.openxmlformats.org/officeDocument/2006/relationships/slide" Target="slides/slide41.xml"/><Relationship Id="rId77" Type="http://schemas.openxmlformats.org/officeDocument/2006/relationships/slide" Target="slides/slide62.xml"/><Relationship Id="rId100" Type="http://schemas.openxmlformats.org/officeDocument/2006/relationships/slide" Target="slides/slide85.xml"/><Relationship Id="rId105" Type="http://schemas.openxmlformats.org/officeDocument/2006/relationships/slide" Target="slides/slide90.xml"/><Relationship Id="rId126" Type="http://schemas.openxmlformats.org/officeDocument/2006/relationships/font" Target="fonts/font1.fntdata"/><Relationship Id="rId8" Type="http://schemas.openxmlformats.org/officeDocument/2006/relationships/slideMaster" Target="slideMasters/slideMaster8.xml"/><Relationship Id="rId51" Type="http://schemas.openxmlformats.org/officeDocument/2006/relationships/slide" Target="slides/slide36.xml"/><Relationship Id="rId72" Type="http://schemas.openxmlformats.org/officeDocument/2006/relationships/slide" Target="slides/slide57.xml"/><Relationship Id="rId93" Type="http://schemas.openxmlformats.org/officeDocument/2006/relationships/slide" Target="slides/slide78.xml"/><Relationship Id="rId98" Type="http://schemas.openxmlformats.org/officeDocument/2006/relationships/slide" Target="slides/slide83.xml"/><Relationship Id="rId121" Type="http://schemas.openxmlformats.org/officeDocument/2006/relationships/slide" Target="slides/slide106.xml"/><Relationship Id="rId3" Type="http://schemas.openxmlformats.org/officeDocument/2006/relationships/slideMaster" Target="slideMasters/slideMaster3.xml"/><Relationship Id="rId25" Type="http://schemas.openxmlformats.org/officeDocument/2006/relationships/slide" Target="slides/slide10.xml"/><Relationship Id="rId46" Type="http://schemas.openxmlformats.org/officeDocument/2006/relationships/slide" Target="slides/slide31.xml"/><Relationship Id="rId67" Type="http://schemas.openxmlformats.org/officeDocument/2006/relationships/slide" Target="slides/slide52.xml"/><Relationship Id="rId116" Type="http://schemas.openxmlformats.org/officeDocument/2006/relationships/slide" Target="slides/slide101.xml"/><Relationship Id="rId137" Type="http://schemas.openxmlformats.org/officeDocument/2006/relationships/theme" Target="theme/theme1.xml"/><Relationship Id="rId20" Type="http://schemas.openxmlformats.org/officeDocument/2006/relationships/slide" Target="slides/slide5.xml"/><Relationship Id="rId41" Type="http://schemas.openxmlformats.org/officeDocument/2006/relationships/slide" Target="slides/slide26.xml"/><Relationship Id="rId62" Type="http://schemas.openxmlformats.org/officeDocument/2006/relationships/slide" Target="slides/slide47.xml"/><Relationship Id="rId83" Type="http://schemas.openxmlformats.org/officeDocument/2006/relationships/slide" Target="slides/slide68.xml"/><Relationship Id="rId88" Type="http://schemas.openxmlformats.org/officeDocument/2006/relationships/slide" Target="slides/slide73.xml"/><Relationship Id="rId111" Type="http://schemas.openxmlformats.org/officeDocument/2006/relationships/slide" Target="slides/slide96.xml"/><Relationship Id="rId132" Type="http://schemas.openxmlformats.org/officeDocument/2006/relationships/font" Target="fonts/font7.fntdata"/><Relationship Id="rId15" Type="http://schemas.openxmlformats.org/officeDocument/2006/relationships/slideMaster" Target="slideMasters/slideMaster15.xml"/><Relationship Id="rId36" Type="http://schemas.openxmlformats.org/officeDocument/2006/relationships/slide" Target="slides/slide21.xml"/><Relationship Id="rId57" Type="http://schemas.openxmlformats.org/officeDocument/2006/relationships/slide" Target="slides/slide42.xml"/><Relationship Id="rId106" Type="http://schemas.openxmlformats.org/officeDocument/2006/relationships/slide" Target="slides/slide91.xml"/><Relationship Id="rId127" Type="http://schemas.openxmlformats.org/officeDocument/2006/relationships/font" Target="fonts/font2.fntdata"/><Relationship Id="rId10" Type="http://schemas.openxmlformats.org/officeDocument/2006/relationships/slideMaster" Target="slideMasters/slideMaster10.xml"/><Relationship Id="rId31" Type="http://schemas.openxmlformats.org/officeDocument/2006/relationships/slide" Target="slides/slide16.xml"/><Relationship Id="rId52" Type="http://schemas.openxmlformats.org/officeDocument/2006/relationships/slide" Target="slides/slide37.xml"/><Relationship Id="rId73" Type="http://schemas.openxmlformats.org/officeDocument/2006/relationships/slide" Target="slides/slide58.xml"/><Relationship Id="rId78" Type="http://schemas.openxmlformats.org/officeDocument/2006/relationships/slide" Target="slides/slide63.xml"/><Relationship Id="rId94" Type="http://schemas.openxmlformats.org/officeDocument/2006/relationships/slide" Target="slides/slide79.xml"/><Relationship Id="rId99" Type="http://schemas.openxmlformats.org/officeDocument/2006/relationships/slide" Target="slides/slide84.xml"/><Relationship Id="rId101" Type="http://schemas.openxmlformats.org/officeDocument/2006/relationships/slide" Target="slides/slide86.xml"/><Relationship Id="rId122" Type="http://schemas.openxmlformats.org/officeDocument/2006/relationships/slide" Target="slides/slide107.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1.xml"/><Relationship Id="rId47" Type="http://schemas.openxmlformats.org/officeDocument/2006/relationships/slide" Target="slides/slide32.xml"/><Relationship Id="rId68" Type="http://schemas.openxmlformats.org/officeDocument/2006/relationships/slide" Target="slides/slide53.xml"/><Relationship Id="rId89" Type="http://schemas.openxmlformats.org/officeDocument/2006/relationships/slide" Target="slides/slide74.xml"/><Relationship Id="rId112" Type="http://schemas.openxmlformats.org/officeDocument/2006/relationships/slide" Target="slides/slide97.xml"/><Relationship Id="rId133"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4962"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1775"/>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2" name="Google Shape;372;p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73" name="Google Shape;373;p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9" name="Google Shape;1259;p1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60" name="Google Shape;1260;p1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10</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4"/>
        <p:cNvGrpSpPr/>
        <p:nvPr/>
      </p:nvGrpSpPr>
      <p:grpSpPr>
        <a:xfrm>
          <a:off x="0" y="0"/>
          <a:ext cx="0" cy="0"/>
          <a:chOff x="0" y="0"/>
          <a:chExt cx="0" cy="0"/>
        </a:xfrm>
      </p:grpSpPr>
      <p:sp>
        <p:nvSpPr>
          <p:cNvPr id="6655" name="Google Shape;6655;p100: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656" name="Google Shape;6656;p10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4"/>
        <p:cNvGrpSpPr/>
        <p:nvPr/>
      </p:nvGrpSpPr>
      <p:grpSpPr>
        <a:xfrm>
          <a:off x="0" y="0"/>
          <a:ext cx="0" cy="0"/>
          <a:chOff x="0" y="0"/>
          <a:chExt cx="0" cy="0"/>
        </a:xfrm>
      </p:grpSpPr>
      <p:sp>
        <p:nvSpPr>
          <p:cNvPr id="6665" name="Google Shape;6665;p101: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666" name="Google Shape;6666;p10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8"/>
        <p:cNvGrpSpPr/>
        <p:nvPr/>
      </p:nvGrpSpPr>
      <p:grpSpPr>
        <a:xfrm>
          <a:off x="0" y="0"/>
          <a:ext cx="0" cy="0"/>
          <a:chOff x="0" y="0"/>
          <a:chExt cx="0" cy="0"/>
        </a:xfrm>
      </p:grpSpPr>
      <p:sp>
        <p:nvSpPr>
          <p:cNvPr id="6699" name="Google Shape;6699;p10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700" name="Google Shape;6700;p10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7"/>
        <p:cNvGrpSpPr/>
        <p:nvPr/>
      </p:nvGrpSpPr>
      <p:grpSpPr>
        <a:xfrm>
          <a:off x="0" y="0"/>
          <a:ext cx="0" cy="0"/>
          <a:chOff x="0" y="0"/>
          <a:chExt cx="0" cy="0"/>
        </a:xfrm>
      </p:grpSpPr>
      <p:sp>
        <p:nvSpPr>
          <p:cNvPr id="6728" name="Google Shape;6728;p10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729" name="Google Shape;6729;p10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2"/>
        <p:cNvGrpSpPr/>
        <p:nvPr/>
      </p:nvGrpSpPr>
      <p:grpSpPr>
        <a:xfrm>
          <a:off x="0" y="0"/>
          <a:ext cx="0" cy="0"/>
          <a:chOff x="0" y="0"/>
          <a:chExt cx="0" cy="0"/>
        </a:xfrm>
      </p:grpSpPr>
      <p:sp>
        <p:nvSpPr>
          <p:cNvPr id="6753" name="Google Shape;6753;p10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754" name="Google Shape;6754;p10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6"/>
        <p:cNvGrpSpPr/>
        <p:nvPr/>
      </p:nvGrpSpPr>
      <p:grpSpPr>
        <a:xfrm>
          <a:off x="0" y="0"/>
          <a:ext cx="0" cy="0"/>
          <a:chOff x="0" y="0"/>
          <a:chExt cx="0" cy="0"/>
        </a:xfrm>
      </p:grpSpPr>
      <p:sp>
        <p:nvSpPr>
          <p:cNvPr id="6767" name="Google Shape;6767;p10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768" name="Google Shape;6768;p10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2"/>
        <p:cNvGrpSpPr/>
        <p:nvPr/>
      </p:nvGrpSpPr>
      <p:grpSpPr>
        <a:xfrm>
          <a:off x="0" y="0"/>
          <a:ext cx="0" cy="0"/>
          <a:chOff x="0" y="0"/>
          <a:chExt cx="0" cy="0"/>
        </a:xfrm>
      </p:grpSpPr>
      <p:sp>
        <p:nvSpPr>
          <p:cNvPr id="6813" name="Google Shape;6813;p10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814" name="Google Shape;6814;p10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9"/>
        <p:cNvGrpSpPr/>
        <p:nvPr/>
      </p:nvGrpSpPr>
      <p:grpSpPr>
        <a:xfrm>
          <a:off x="0" y="0"/>
          <a:ext cx="0" cy="0"/>
          <a:chOff x="0" y="0"/>
          <a:chExt cx="0" cy="0"/>
        </a:xfrm>
      </p:grpSpPr>
      <p:sp>
        <p:nvSpPr>
          <p:cNvPr id="6830" name="Google Shape;6830;p10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31" name="Google Shape;6831;p10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832" name="Google Shape;6832;p10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107</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8"/>
        <p:cNvGrpSpPr/>
        <p:nvPr/>
      </p:nvGrpSpPr>
      <p:grpSpPr>
        <a:xfrm>
          <a:off x="0" y="0"/>
          <a:ext cx="0" cy="0"/>
          <a:chOff x="0" y="0"/>
          <a:chExt cx="0" cy="0"/>
        </a:xfrm>
      </p:grpSpPr>
      <p:sp>
        <p:nvSpPr>
          <p:cNvPr id="6859" name="Google Shape;6859;p10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860" name="Google Shape;6860;p10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8"/>
        <p:cNvGrpSpPr/>
        <p:nvPr/>
      </p:nvGrpSpPr>
      <p:grpSpPr>
        <a:xfrm>
          <a:off x="0" y="0"/>
          <a:ext cx="0" cy="0"/>
          <a:chOff x="0" y="0"/>
          <a:chExt cx="0" cy="0"/>
        </a:xfrm>
      </p:grpSpPr>
      <p:sp>
        <p:nvSpPr>
          <p:cNvPr id="6869" name="Google Shape;6869;p109: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870" name="Google Shape;6870;p10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1" name="Google Shape;1651;p1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652" name="Google Shape;1652;p1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5" name="Google Shape;1665;p1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666" name="Google Shape;1666;p1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6"/>
        <p:cNvGrpSpPr/>
        <p:nvPr/>
      </p:nvGrpSpPr>
      <p:grpSpPr>
        <a:xfrm>
          <a:off x="0" y="0"/>
          <a:ext cx="0" cy="0"/>
          <a:chOff x="0" y="0"/>
          <a:chExt cx="0" cy="0"/>
        </a:xfrm>
      </p:grpSpPr>
      <p:sp>
        <p:nvSpPr>
          <p:cNvPr id="1727" name="Google Shape;172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8" name="Google Shape;1728;p1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729" name="Google Shape;1729;p1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8"/>
        <p:cNvGrpSpPr/>
        <p:nvPr/>
      </p:nvGrpSpPr>
      <p:grpSpPr>
        <a:xfrm>
          <a:off x="0" y="0"/>
          <a:ext cx="0" cy="0"/>
          <a:chOff x="0" y="0"/>
          <a:chExt cx="0" cy="0"/>
        </a:xfrm>
      </p:grpSpPr>
      <p:sp>
        <p:nvSpPr>
          <p:cNvPr id="1739" name="Google Shape;1739;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0" name="Google Shape;1740;p1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741" name="Google Shape;1741;p1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p:cNvGrpSpPr/>
        <p:nvPr/>
      </p:nvGrpSpPr>
      <p:grpSpPr>
        <a:xfrm>
          <a:off x="0" y="0"/>
          <a:ext cx="0" cy="0"/>
          <a:chOff x="0" y="0"/>
          <a:chExt cx="0" cy="0"/>
        </a:xfrm>
      </p:grpSpPr>
      <p:sp>
        <p:nvSpPr>
          <p:cNvPr id="1750" name="Google Shape;1750;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1" name="Google Shape;1751;p1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752" name="Google Shape;1752;p1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4" name="Google Shape;1764;p1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765" name="Google Shape;1765;p1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3"/>
        <p:cNvGrpSpPr/>
        <p:nvPr/>
      </p:nvGrpSpPr>
      <p:grpSpPr>
        <a:xfrm>
          <a:off x="0" y="0"/>
          <a:ext cx="0" cy="0"/>
          <a:chOff x="0" y="0"/>
          <a:chExt cx="0" cy="0"/>
        </a:xfrm>
      </p:grpSpPr>
      <p:sp>
        <p:nvSpPr>
          <p:cNvPr id="1784" name="Google Shape;1784;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5" name="Google Shape;1785;p1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786" name="Google Shape;1786;p1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4"/>
        <p:cNvGrpSpPr/>
        <p:nvPr/>
      </p:nvGrpSpPr>
      <p:grpSpPr>
        <a:xfrm>
          <a:off x="0" y="0"/>
          <a:ext cx="0" cy="0"/>
          <a:chOff x="0" y="0"/>
          <a:chExt cx="0" cy="0"/>
        </a:xfrm>
      </p:grpSpPr>
      <p:sp>
        <p:nvSpPr>
          <p:cNvPr id="1795" name="Google Shape;1795;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6" name="Google Shape;1796;p1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797" name="Google Shape;1797;p1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p19: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815" name="Google Shape;1815;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6" name="Google Shape;386;p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87" name="Google Shape;387;p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5" name="Google Shape;1825;p2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826" name="Google Shape;1826;p2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4"/>
        <p:cNvGrpSpPr/>
        <p:nvPr/>
      </p:nvGrpSpPr>
      <p:grpSpPr>
        <a:xfrm>
          <a:off x="0" y="0"/>
          <a:ext cx="0" cy="0"/>
          <a:chOff x="0" y="0"/>
          <a:chExt cx="0" cy="0"/>
        </a:xfrm>
      </p:grpSpPr>
      <p:sp>
        <p:nvSpPr>
          <p:cNvPr id="1835" name="Google Shape;1835;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6" name="Google Shape;1836;p2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837" name="Google Shape;1837;p2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4" name="Google Shape;1854;p2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855" name="Google Shape;1855;p2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6" name="Google Shape;1916;p2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17" name="Google Shape;1917;p2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9"/>
        <p:cNvGrpSpPr/>
        <p:nvPr/>
      </p:nvGrpSpPr>
      <p:grpSpPr>
        <a:xfrm>
          <a:off x="0" y="0"/>
          <a:ext cx="0" cy="0"/>
          <a:chOff x="0" y="0"/>
          <a:chExt cx="0" cy="0"/>
        </a:xfrm>
      </p:grpSpPr>
      <p:sp>
        <p:nvSpPr>
          <p:cNvPr id="1930" name="Google Shape;1930;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1" name="Google Shape;1931;p2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32" name="Google Shape;1932;p2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0"/>
        <p:cNvGrpSpPr/>
        <p:nvPr/>
      </p:nvGrpSpPr>
      <p:grpSpPr>
        <a:xfrm>
          <a:off x="0" y="0"/>
          <a:ext cx="0" cy="0"/>
          <a:chOff x="0" y="0"/>
          <a:chExt cx="0" cy="0"/>
        </a:xfrm>
      </p:grpSpPr>
      <p:sp>
        <p:nvSpPr>
          <p:cNvPr id="1941" name="Google Shape;1941;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2" name="Google Shape;1942;p2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43" name="Google Shape;1943;p2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5" name="Google Shape;1965;p2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66" name="Google Shape;1966;p2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1" name="Google Shape;1981;p2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82" name="Google Shape;1982;p2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5"/>
        <p:cNvGrpSpPr/>
        <p:nvPr/>
      </p:nvGrpSpPr>
      <p:grpSpPr>
        <a:xfrm>
          <a:off x="0" y="0"/>
          <a:ext cx="0" cy="0"/>
          <a:chOff x="0" y="0"/>
          <a:chExt cx="0" cy="0"/>
        </a:xfrm>
      </p:grpSpPr>
      <p:sp>
        <p:nvSpPr>
          <p:cNvPr id="2046" name="Google Shape;2046;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7" name="Google Shape;2047;p2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048" name="Google Shape;2048;p2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58" name="Google Shape;2058;p2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059" name="Google Shape;2059;p2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7" name="Google Shape;397;p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98" name="Google Shape;398;p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9" name="Google Shape;2079;p3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080" name="Google Shape;2080;p3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53" name="Google Shape;2153;p3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154" name="Google Shape;2154;p3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3"/>
        <p:cNvGrpSpPr/>
        <p:nvPr/>
      </p:nvGrpSpPr>
      <p:grpSpPr>
        <a:xfrm>
          <a:off x="0" y="0"/>
          <a:ext cx="0" cy="0"/>
          <a:chOff x="0" y="0"/>
          <a:chExt cx="0" cy="0"/>
        </a:xfrm>
      </p:grpSpPr>
      <p:sp>
        <p:nvSpPr>
          <p:cNvPr id="2164" name="Google Shape;2164;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5" name="Google Shape;2165;p3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166" name="Google Shape;2166;p3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4"/>
        <p:cNvGrpSpPr/>
        <p:nvPr/>
      </p:nvGrpSpPr>
      <p:grpSpPr>
        <a:xfrm>
          <a:off x="0" y="0"/>
          <a:ext cx="0" cy="0"/>
          <a:chOff x="0" y="0"/>
          <a:chExt cx="0" cy="0"/>
        </a:xfrm>
      </p:grpSpPr>
      <p:sp>
        <p:nvSpPr>
          <p:cNvPr id="2175" name="Google Shape;2175;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6" name="Google Shape;2176;p3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177" name="Google Shape;2177;p3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92" name="Google Shape;2192;p3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193" name="Google Shape;2193;p3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03" name="Google Shape;2203;p3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SzPts val="1800"/>
              <a:buNone/>
            </a:pPr>
            <a:r>
              <a:rPr lang="en-US"/>
              <a:t>Nên dùng Wireshark hoặc các Addon của trình duyệt để demo các HTTP header luôn, vì dễ quan sát hơn</a:t>
            </a:r>
            <a:endParaRPr/>
          </a:p>
        </p:txBody>
      </p:sp>
      <p:sp>
        <p:nvSpPr>
          <p:cNvPr id="2204" name="Google Shape;2204;p3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22" name="Google Shape;2222;p3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223" name="Google Shape;2223;p3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1"/>
        <p:cNvGrpSpPr/>
        <p:nvPr/>
      </p:nvGrpSpPr>
      <p:grpSpPr>
        <a:xfrm>
          <a:off x="0" y="0"/>
          <a:ext cx="0" cy="0"/>
          <a:chOff x="0" y="0"/>
          <a:chExt cx="0" cy="0"/>
        </a:xfrm>
      </p:grpSpPr>
      <p:sp>
        <p:nvSpPr>
          <p:cNvPr id="2232" name="Google Shape;2232;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3" name="Google Shape;2233;p3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SzPts val="1800"/>
              <a:buNone/>
            </a:pPr>
            <a:r>
              <a:rPr lang="en-US"/>
              <a:t>Có thể dung cookies manager hoặc phần view cookie của trình duyệt để demo cho sinh viên xem</a:t>
            </a:r>
            <a:endParaRPr/>
          </a:p>
        </p:txBody>
      </p:sp>
      <p:sp>
        <p:nvSpPr>
          <p:cNvPr id="2234" name="Google Shape;2234;p3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28" name="Google Shape;2328;p3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329" name="Google Shape;2329;p3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9"/>
        <p:cNvGrpSpPr/>
        <p:nvPr/>
      </p:nvGrpSpPr>
      <p:grpSpPr>
        <a:xfrm>
          <a:off x="0" y="0"/>
          <a:ext cx="0" cy="0"/>
          <a:chOff x="0" y="0"/>
          <a:chExt cx="0" cy="0"/>
        </a:xfrm>
      </p:grpSpPr>
      <p:sp>
        <p:nvSpPr>
          <p:cNvPr id="2340" name="Google Shape;2340;p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1" name="Google Shape;2341;p3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342" name="Google Shape;2342;p3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8" name="Google Shape;408;p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09" name="Google Shape;409;p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p4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81" name="Google Shape;2481;p4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82" name="Google Shape;2482;p4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0"/>
        <p:cNvGrpSpPr/>
        <p:nvPr/>
      </p:nvGrpSpPr>
      <p:grpSpPr>
        <a:xfrm>
          <a:off x="0" y="0"/>
          <a:ext cx="0" cy="0"/>
          <a:chOff x="0" y="0"/>
          <a:chExt cx="0" cy="0"/>
        </a:xfrm>
      </p:grpSpPr>
      <p:sp>
        <p:nvSpPr>
          <p:cNvPr id="2491" name="Google Shape;2491;p4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92" name="Google Shape;2492;p4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93" name="Google Shape;2493;p4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4"/>
        <p:cNvGrpSpPr/>
        <p:nvPr/>
      </p:nvGrpSpPr>
      <p:grpSpPr>
        <a:xfrm>
          <a:off x="0" y="0"/>
          <a:ext cx="0" cy="0"/>
          <a:chOff x="0" y="0"/>
          <a:chExt cx="0" cy="0"/>
        </a:xfrm>
      </p:grpSpPr>
      <p:sp>
        <p:nvSpPr>
          <p:cNvPr id="2745" name="Google Shape;2745;p4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6" name="Google Shape;2746;p4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747" name="Google Shape;2747;p4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p:cNvGrpSpPr/>
        <p:nvPr/>
      </p:nvGrpSpPr>
      <p:grpSpPr>
        <a:xfrm>
          <a:off x="0" y="0"/>
          <a:ext cx="0" cy="0"/>
          <a:chOff x="0" y="0"/>
          <a:chExt cx="0" cy="0"/>
        </a:xfrm>
      </p:grpSpPr>
      <p:sp>
        <p:nvSpPr>
          <p:cNvPr id="3004" name="Google Shape;3004;p4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05" name="Google Shape;3005;p4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006" name="Google Shape;3006;p4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3"/>
        <p:cNvGrpSpPr/>
        <p:nvPr/>
      </p:nvGrpSpPr>
      <p:grpSpPr>
        <a:xfrm>
          <a:off x="0" y="0"/>
          <a:ext cx="0" cy="0"/>
          <a:chOff x="0" y="0"/>
          <a:chExt cx="0" cy="0"/>
        </a:xfrm>
      </p:grpSpPr>
      <p:sp>
        <p:nvSpPr>
          <p:cNvPr id="3264" name="Google Shape;3264;p4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65" name="Google Shape;3265;p4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266" name="Google Shape;3266;p4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0"/>
        <p:cNvGrpSpPr/>
        <p:nvPr/>
      </p:nvGrpSpPr>
      <p:grpSpPr>
        <a:xfrm>
          <a:off x="0" y="0"/>
          <a:ext cx="0" cy="0"/>
          <a:chOff x="0" y="0"/>
          <a:chExt cx="0" cy="0"/>
        </a:xfrm>
      </p:grpSpPr>
      <p:sp>
        <p:nvSpPr>
          <p:cNvPr id="3521" name="Google Shape;3521;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2" name="Google Shape;3522;p4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523" name="Google Shape;3523;p4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1"/>
        <p:cNvGrpSpPr/>
        <p:nvPr/>
      </p:nvGrpSpPr>
      <p:grpSpPr>
        <a:xfrm>
          <a:off x="0" y="0"/>
          <a:ext cx="0" cy="0"/>
          <a:chOff x="0" y="0"/>
          <a:chExt cx="0" cy="0"/>
        </a:xfrm>
      </p:grpSpPr>
      <p:sp>
        <p:nvSpPr>
          <p:cNvPr id="3582" name="Google Shape;3582;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83" name="Google Shape;3583;p4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584" name="Google Shape;3584;p4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2"/>
        <p:cNvGrpSpPr/>
        <p:nvPr/>
      </p:nvGrpSpPr>
      <p:grpSpPr>
        <a:xfrm>
          <a:off x="0" y="0"/>
          <a:ext cx="0" cy="0"/>
          <a:chOff x="0" y="0"/>
          <a:chExt cx="0" cy="0"/>
        </a:xfrm>
      </p:grpSpPr>
      <p:sp>
        <p:nvSpPr>
          <p:cNvPr id="3593" name="Google Shape;3593;p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4" name="Google Shape;3594;p4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595" name="Google Shape;3595;p4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0"/>
        <p:cNvGrpSpPr/>
        <p:nvPr/>
      </p:nvGrpSpPr>
      <p:grpSpPr>
        <a:xfrm>
          <a:off x="0" y="0"/>
          <a:ext cx="0" cy="0"/>
          <a:chOff x="0" y="0"/>
          <a:chExt cx="0" cy="0"/>
        </a:xfrm>
      </p:grpSpPr>
      <p:sp>
        <p:nvSpPr>
          <p:cNvPr id="3661" name="Google Shape;3661;p4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62" name="Google Shape;3662;p4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663" name="Google Shape;3663;p4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4"/>
        <p:cNvGrpSpPr/>
        <p:nvPr/>
      </p:nvGrpSpPr>
      <p:grpSpPr>
        <a:xfrm>
          <a:off x="0" y="0"/>
          <a:ext cx="0" cy="0"/>
          <a:chOff x="0" y="0"/>
          <a:chExt cx="0" cy="0"/>
        </a:xfrm>
      </p:grpSpPr>
      <p:sp>
        <p:nvSpPr>
          <p:cNvPr id="3715" name="Google Shape;3715;p4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6" name="Google Shape;3716;p4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717" name="Google Shape;3717;p4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9" name="Google Shape;419;p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20" name="Google Shape;420;p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5"/>
        <p:cNvGrpSpPr/>
        <p:nvPr/>
      </p:nvGrpSpPr>
      <p:grpSpPr>
        <a:xfrm>
          <a:off x="0" y="0"/>
          <a:ext cx="0" cy="0"/>
          <a:chOff x="0" y="0"/>
          <a:chExt cx="0" cy="0"/>
        </a:xfrm>
      </p:grpSpPr>
      <p:sp>
        <p:nvSpPr>
          <p:cNvPr id="3726" name="Google Shape;3726;p5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27" name="Google Shape;3727;p5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728" name="Google Shape;3728;p5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6"/>
        <p:cNvGrpSpPr/>
        <p:nvPr/>
      </p:nvGrpSpPr>
      <p:grpSpPr>
        <a:xfrm>
          <a:off x="0" y="0"/>
          <a:ext cx="0" cy="0"/>
          <a:chOff x="0" y="0"/>
          <a:chExt cx="0" cy="0"/>
        </a:xfrm>
      </p:grpSpPr>
      <p:sp>
        <p:nvSpPr>
          <p:cNvPr id="3737" name="Google Shape;3737;p5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38" name="Google Shape;3738;p5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739" name="Google Shape;3739;p5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6"/>
        <p:cNvGrpSpPr/>
        <p:nvPr/>
      </p:nvGrpSpPr>
      <p:grpSpPr>
        <a:xfrm>
          <a:off x="0" y="0"/>
          <a:ext cx="0" cy="0"/>
          <a:chOff x="0" y="0"/>
          <a:chExt cx="0" cy="0"/>
        </a:xfrm>
      </p:grpSpPr>
      <p:sp>
        <p:nvSpPr>
          <p:cNvPr id="3957" name="Google Shape;3957;p5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58" name="Google Shape;3958;p5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959" name="Google Shape;3959;p5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2"/>
        <p:cNvGrpSpPr/>
        <p:nvPr/>
      </p:nvGrpSpPr>
      <p:grpSpPr>
        <a:xfrm>
          <a:off x="0" y="0"/>
          <a:ext cx="0" cy="0"/>
          <a:chOff x="0" y="0"/>
          <a:chExt cx="0" cy="0"/>
        </a:xfrm>
      </p:grpSpPr>
      <p:sp>
        <p:nvSpPr>
          <p:cNvPr id="4163" name="Google Shape;4163;p5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4" name="Google Shape;4164;p5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165" name="Google Shape;4165;p5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2"/>
        <p:cNvGrpSpPr/>
        <p:nvPr/>
      </p:nvGrpSpPr>
      <p:grpSpPr>
        <a:xfrm>
          <a:off x="0" y="0"/>
          <a:ext cx="0" cy="0"/>
          <a:chOff x="0" y="0"/>
          <a:chExt cx="0" cy="0"/>
        </a:xfrm>
      </p:grpSpPr>
      <p:sp>
        <p:nvSpPr>
          <p:cNvPr id="4173" name="Google Shape;4173;p5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74" name="Google Shape;4174;p5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175" name="Google Shape;4175;p5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6"/>
        <p:cNvGrpSpPr/>
        <p:nvPr/>
      </p:nvGrpSpPr>
      <p:grpSpPr>
        <a:xfrm>
          <a:off x="0" y="0"/>
          <a:ext cx="0" cy="0"/>
          <a:chOff x="0" y="0"/>
          <a:chExt cx="0" cy="0"/>
        </a:xfrm>
      </p:grpSpPr>
      <p:sp>
        <p:nvSpPr>
          <p:cNvPr id="4307" name="Google Shape;4307;p5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08" name="Google Shape;4308;p5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309" name="Google Shape;4309;p5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6"/>
        <p:cNvGrpSpPr/>
        <p:nvPr/>
      </p:nvGrpSpPr>
      <p:grpSpPr>
        <a:xfrm>
          <a:off x="0" y="0"/>
          <a:ext cx="0" cy="0"/>
          <a:chOff x="0" y="0"/>
          <a:chExt cx="0" cy="0"/>
        </a:xfrm>
      </p:grpSpPr>
      <p:sp>
        <p:nvSpPr>
          <p:cNvPr id="4317" name="Google Shape;4317;p5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18" name="Google Shape;4318;p5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319" name="Google Shape;4319;p5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6"/>
        <p:cNvGrpSpPr/>
        <p:nvPr/>
      </p:nvGrpSpPr>
      <p:grpSpPr>
        <a:xfrm>
          <a:off x="0" y="0"/>
          <a:ext cx="0" cy="0"/>
          <a:chOff x="0" y="0"/>
          <a:chExt cx="0" cy="0"/>
        </a:xfrm>
      </p:grpSpPr>
      <p:sp>
        <p:nvSpPr>
          <p:cNvPr id="4327" name="Google Shape;4327;p5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28" name="Google Shape;4328;p5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329" name="Google Shape;4329;p5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7"/>
        <p:cNvGrpSpPr/>
        <p:nvPr/>
      </p:nvGrpSpPr>
      <p:grpSpPr>
        <a:xfrm>
          <a:off x="0" y="0"/>
          <a:ext cx="0" cy="0"/>
          <a:chOff x="0" y="0"/>
          <a:chExt cx="0" cy="0"/>
        </a:xfrm>
      </p:grpSpPr>
      <p:sp>
        <p:nvSpPr>
          <p:cNvPr id="4338" name="Google Shape;4338;p5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39" name="Google Shape;4339;p5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340" name="Google Shape;4340;p5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4"/>
        <p:cNvGrpSpPr/>
        <p:nvPr/>
      </p:nvGrpSpPr>
      <p:grpSpPr>
        <a:xfrm>
          <a:off x="0" y="0"/>
          <a:ext cx="0" cy="0"/>
          <a:chOff x="0" y="0"/>
          <a:chExt cx="0" cy="0"/>
        </a:xfrm>
      </p:grpSpPr>
      <p:sp>
        <p:nvSpPr>
          <p:cNvPr id="4355" name="Google Shape;4355;p5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6" name="Google Shape;4356;p5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357" name="Google Shape;4357;p5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9" name="Google Shape;429;p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30" name="Google Shape;430;p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5"/>
        <p:cNvGrpSpPr/>
        <p:nvPr/>
      </p:nvGrpSpPr>
      <p:grpSpPr>
        <a:xfrm>
          <a:off x="0" y="0"/>
          <a:ext cx="0" cy="0"/>
          <a:chOff x="0" y="0"/>
          <a:chExt cx="0" cy="0"/>
        </a:xfrm>
      </p:grpSpPr>
      <p:sp>
        <p:nvSpPr>
          <p:cNvPr id="4486" name="Google Shape;4486;p6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87" name="Google Shape;4487;p6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488" name="Google Shape;4488;p6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1"/>
        <p:cNvGrpSpPr/>
        <p:nvPr/>
      </p:nvGrpSpPr>
      <p:grpSpPr>
        <a:xfrm>
          <a:off x="0" y="0"/>
          <a:ext cx="0" cy="0"/>
          <a:chOff x="0" y="0"/>
          <a:chExt cx="0" cy="0"/>
        </a:xfrm>
      </p:grpSpPr>
      <p:sp>
        <p:nvSpPr>
          <p:cNvPr id="4502" name="Google Shape;4502;p6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03" name="Google Shape;4503;p6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504" name="Google Shape;4504;p6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2"/>
        <p:cNvGrpSpPr/>
        <p:nvPr/>
      </p:nvGrpSpPr>
      <p:grpSpPr>
        <a:xfrm>
          <a:off x="0" y="0"/>
          <a:ext cx="0" cy="0"/>
          <a:chOff x="0" y="0"/>
          <a:chExt cx="0" cy="0"/>
        </a:xfrm>
      </p:grpSpPr>
      <p:sp>
        <p:nvSpPr>
          <p:cNvPr id="4513" name="Google Shape;4513;p6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14" name="Google Shape;4514;p6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515" name="Google Shape;4515;p6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3"/>
        <p:cNvGrpSpPr/>
        <p:nvPr/>
      </p:nvGrpSpPr>
      <p:grpSpPr>
        <a:xfrm>
          <a:off x="0" y="0"/>
          <a:ext cx="0" cy="0"/>
          <a:chOff x="0" y="0"/>
          <a:chExt cx="0" cy="0"/>
        </a:xfrm>
      </p:grpSpPr>
      <p:sp>
        <p:nvSpPr>
          <p:cNvPr id="4524" name="Google Shape;4524;p6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25" name="Google Shape;4525;p6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526" name="Google Shape;4526;p6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4"/>
        <p:cNvGrpSpPr/>
        <p:nvPr/>
      </p:nvGrpSpPr>
      <p:grpSpPr>
        <a:xfrm>
          <a:off x="0" y="0"/>
          <a:ext cx="0" cy="0"/>
          <a:chOff x="0" y="0"/>
          <a:chExt cx="0" cy="0"/>
        </a:xfrm>
      </p:grpSpPr>
      <p:sp>
        <p:nvSpPr>
          <p:cNvPr id="4535" name="Google Shape;4535;p6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36" name="Google Shape;4536;p6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537" name="Google Shape;4537;p6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6"/>
        <p:cNvGrpSpPr/>
        <p:nvPr/>
      </p:nvGrpSpPr>
      <p:grpSpPr>
        <a:xfrm>
          <a:off x="0" y="0"/>
          <a:ext cx="0" cy="0"/>
          <a:chOff x="0" y="0"/>
          <a:chExt cx="0" cy="0"/>
        </a:xfrm>
      </p:grpSpPr>
      <p:sp>
        <p:nvSpPr>
          <p:cNvPr id="4547" name="Google Shape;4547;p6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48" name="Google Shape;4548;p6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549" name="Google Shape;4549;p6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6"/>
        <p:cNvGrpSpPr/>
        <p:nvPr/>
      </p:nvGrpSpPr>
      <p:grpSpPr>
        <a:xfrm>
          <a:off x="0" y="0"/>
          <a:ext cx="0" cy="0"/>
          <a:chOff x="0" y="0"/>
          <a:chExt cx="0" cy="0"/>
        </a:xfrm>
      </p:grpSpPr>
      <p:sp>
        <p:nvSpPr>
          <p:cNvPr id="4577" name="Google Shape;4577;p6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78" name="Google Shape;4578;p6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579" name="Google Shape;4579;p6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3"/>
        <p:cNvGrpSpPr/>
        <p:nvPr/>
      </p:nvGrpSpPr>
      <p:grpSpPr>
        <a:xfrm>
          <a:off x="0" y="0"/>
          <a:ext cx="0" cy="0"/>
          <a:chOff x="0" y="0"/>
          <a:chExt cx="0" cy="0"/>
        </a:xfrm>
      </p:grpSpPr>
      <p:sp>
        <p:nvSpPr>
          <p:cNvPr id="4604" name="Google Shape;4604;p6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5" name="Google Shape;4605;p6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606" name="Google Shape;4606;p6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3"/>
        <p:cNvGrpSpPr/>
        <p:nvPr/>
      </p:nvGrpSpPr>
      <p:grpSpPr>
        <a:xfrm>
          <a:off x="0" y="0"/>
          <a:ext cx="0" cy="0"/>
          <a:chOff x="0" y="0"/>
          <a:chExt cx="0" cy="0"/>
        </a:xfrm>
      </p:grpSpPr>
      <p:sp>
        <p:nvSpPr>
          <p:cNvPr id="4614" name="Google Shape;4614;p6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15" name="Google Shape;4615;p6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616" name="Google Shape;4616;p6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3"/>
        <p:cNvGrpSpPr/>
        <p:nvPr/>
      </p:nvGrpSpPr>
      <p:grpSpPr>
        <a:xfrm>
          <a:off x="0" y="0"/>
          <a:ext cx="0" cy="0"/>
          <a:chOff x="0" y="0"/>
          <a:chExt cx="0" cy="0"/>
        </a:xfrm>
      </p:grpSpPr>
      <p:sp>
        <p:nvSpPr>
          <p:cNvPr id="4624" name="Google Shape;4624;p6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25" name="Google Shape;4625;p6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626" name="Google Shape;4626;p6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0" name="Google Shape;440;p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41" name="Google Shape;441;p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6"/>
        <p:cNvGrpSpPr/>
        <p:nvPr/>
      </p:nvGrpSpPr>
      <p:grpSpPr>
        <a:xfrm>
          <a:off x="0" y="0"/>
          <a:ext cx="0" cy="0"/>
          <a:chOff x="0" y="0"/>
          <a:chExt cx="0" cy="0"/>
        </a:xfrm>
      </p:grpSpPr>
      <p:sp>
        <p:nvSpPr>
          <p:cNvPr id="4797" name="Google Shape;4797;p7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98" name="Google Shape;4798;p7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799" name="Google Shape;4799;p7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8"/>
        <p:cNvGrpSpPr/>
        <p:nvPr/>
      </p:nvGrpSpPr>
      <p:grpSpPr>
        <a:xfrm>
          <a:off x="0" y="0"/>
          <a:ext cx="0" cy="0"/>
          <a:chOff x="0" y="0"/>
          <a:chExt cx="0" cy="0"/>
        </a:xfrm>
      </p:grpSpPr>
      <p:sp>
        <p:nvSpPr>
          <p:cNvPr id="4969" name="Google Shape;4969;p7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70" name="Google Shape;4970;p7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971" name="Google Shape;4971;p7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8"/>
        <p:cNvGrpSpPr/>
        <p:nvPr/>
      </p:nvGrpSpPr>
      <p:grpSpPr>
        <a:xfrm>
          <a:off x="0" y="0"/>
          <a:ext cx="0" cy="0"/>
          <a:chOff x="0" y="0"/>
          <a:chExt cx="0" cy="0"/>
        </a:xfrm>
      </p:grpSpPr>
      <p:sp>
        <p:nvSpPr>
          <p:cNvPr id="4979" name="Google Shape;4979;p7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80" name="Google Shape;4980;p7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981" name="Google Shape;4981;p7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4"/>
        <p:cNvGrpSpPr/>
        <p:nvPr/>
      </p:nvGrpSpPr>
      <p:grpSpPr>
        <a:xfrm>
          <a:off x="0" y="0"/>
          <a:ext cx="0" cy="0"/>
          <a:chOff x="0" y="0"/>
          <a:chExt cx="0" cy="0"/>
        </a:xfrm>
      </p:grpSpPr>
      <p:sp>
        <p:nvSpPr>
          <p:cNvPr id="4995" name="Google Shape;4995;p7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6" name="Google Shape;4996;p7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997" name="Google Shape;4997;p7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5"/>
        <p:cNvGrpSpPr/>
        <p:nvPr/>
      </p:nvGrpSpPr>
      <p:grpSpPr>
        <a:xfrm>
          <a:off x="0" y="0"/>
          <a:ext cx="0" cy="0"/>
          <a:chOff x="0" y="0"/>
          <a:chExt cx="0" cy="0"/>
        </a:xfrm>
      </p:grpSpPr>
      <p:sp>
        <p:nvSpPr>
          <p:cNvPr id="5036" name="Google Shape;5036;p7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37" name="Google Shape;5037;p7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038" name="Google Shape;5038;p7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0"/>
        <p:cNvGrpSpPr/>
        <p:nvPr/>
      </p:nvGrpSpPr>
      <p:grpSpPr>
        <a:xfrm>
          <a:off x="0" y="0"/>
          <a:ext cx="0" cy="0"/>
          <a:chOff x="0" y="0"/>
          <a:chExt cx="0" cy="0"/>
        </a:xfrm>
      </p:grpSpPr>
      <p:sp>
        <p:nvSpPr>
          <p:cNvPr id="5081" name="Google Shape;5081;p7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82" name="Google Shape;5082;p7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083" name="Google Shape;5083;p7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0"/>
        <p:cNvGrpSpPr/>
        <p:nvPr/>
      </p:nvGrpSpPr>
      <p:grpSpPr>
        <a:xfrm>
          <a:off x="0" y="0"/>
          <a:ext cx="0" cy="0"/>
          <a:chOff x="0" y="0"/>
          <a:chExt cx="0" cy="0"/>
        </a:xfrm>
      </p:grpSpPr>
      <p:sp>
        <p:nvSpPr>
          <p:cNvPr id="5091" name="Google Shape;5091;p7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092" name="Google Shape;5092;p7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0"/>
        <p:cNvGrpSpPr/>
        <p:nvPr/>
      </p:nvGrpSpPr>
      <p:grpSpPr>
        <a:xfrm>
          <a:off x="0" y="0"/>
          <a:ext cx="0" cy="0"/>
          <a:chOff x="0" y="0"/>
          <a:chExt cx="0" cy="0"/>
        </a:xfrm>
      </p:grpSpPr>
      <p:sp>
        <p:nvSpPr>
          <p:cNvPr id="5101" name="Google Shape;5101;p7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02" name="Google Shape;5102;p7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103" name="Google Shape;5103;p7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1"/>
        <p:cNvGrpSpPr/>
        <p:nvPr/>
      </p:nvGrpSpPr>
      <p:grpSpPr>
        <a:xfrm>
          <a:off x="0" y="0"/>
          <a:ext cx="0" cy="0"/>
          <a:chOff x="0" y="0"/>
          <a:chExt cx="0" cy="0"/>
        </a:xfrm>
      </p:grpSpPr>
      <p:sp>
        <p:nvSpPr>
          <p:cNvPr id="5112" name="Google Shape;5112;p7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13" name="Google Shape;5113;p7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114" name="Google Shape;5114;p7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1"/>
        <p:cNvGrpSpPr/>
        <p:nvPr/>
      </p:nvGrpSpPr>
      <p:grpSpPr>
        <a:xfrm>
          <a:off x="0" y="0"/>
          <a:ext cx="0" cy="0"/>
          <a:chOff x="0" y="0"/>
          <a:chExt cx="0" cy="0"/>
        </a:xfrm>
      </p:grpSpPr>
      <p:sp>
        <p:nvSpPr>
          <p:cNvPr id="5502" name="Google Shape;5502;p7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03" name="Google Shape;5503;p7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504" name="Google Shape;5504;p7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79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8" name="Google Shape;858;p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59" name="Google Shape;859;p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6"/>
        <p:cNvGrpSpPr/>
        <p:nvPr/>
      </p:nvGrpSpPr>
      <p:grpSpPr>
        <a:xfrm>
          <a:off x="0" y="0"/>
          <a:ext cx="0" cy="0"/>
          <a:chOff x="0" y="0"/>
          <a:chExt cx="0" cy="0"/>
        </a:xfrm>
      </p:grpSpPr>
      <p:sp>
        <p:nvSpPr>
          <p:cNvPr id="5587" name="Google Shape;5587;p8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88" name="Google Shape;5588;p8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589" name="Google Shape;5589;p8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4"/>
        <p:cNvGrpSpPr/>
        <p:nvPr/>
      </p:nvGrpSpPr>
      <p:grpSpPr>
        <a:xfrm>
          <a:off x="0" y="0"/>
          <a:ext cx="0" cy="0"/>
          <a:chOff x="0" y="0"/>
          <a:chExt cx="0" cy="0"/>
        </a:xfrm>
      </p:grpSpPr>
      <p:sp>
        <p:nvSpPr>
          <p:cNvPr id="5665" name="Google Shape;5665;p8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66" name="Google Shape;5666;p8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667" name="Google Shape;5667;p8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81</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5"/>
        <p:cNvGrpSpPr/>
        <p:nvPr/>
      </p:nvGrpSpPr>
      <p:grpSpPr>
        <a:xfrm>
          <a:off x="0" y="0"/>
          <a:ext cx="0" cy="0"/>
          <a:chOff x="0" y="0"/>
          <a:chExt cx="0" cy="0"/>
        </a:xfrm>
      </p:grpSpPr>
      <p:sp>
        <p:nvSpPr>
          <p:cNvPr id="5746" name="Google Shape;5746;p8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47" name="Google Shape;5747;p8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748" name="Google Shape;5748;p8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82</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6"/>
        <p:cNvGrpSpPr/>
        <p:nvPr/>
      </p:nvGrpSpPr>
      <p:grpSpPr>
        <a:xfrm>
          <a:off x="0" y="0"/>
          <a:ext cx="0" cy="0"/>
          <a:chOff x="0" y="0"/>
          <a:chExt cx="0" cy="0"/>
        </a:xfrm>
      </p:grpSpPr>
      <p:sp>
        <p:nvSpPr>
          <p:cNvPr id="5757" name="Google Shape;5757;p8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58" name="Google Shape;5758;p8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759" name="Google Shape;5759;p8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83</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9"/>
        <p:cNvGrpSpPr/>
        <p:nvPr/>
      </p:nvGrpSpPr>
      <p:grpSpPr>
        <a:xfrm>
          <a:off x="0" y="0"/>
          <a:ext cx="0" cy="0"/>
          <a:chOff x="0" y="0"/>
          <a:chExt cx="0" cy="0"/>
        </a:xfrm>
      </p:grpSpPr>
      <p:sp>
        <p:nvSpPr>
          <p:cNvPr id="5850" name="Google Shape;5850;p8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51" name="Google Shape;5851;p8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852" name="Google Shape;5852;p8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84</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6"/>
        <p:cNvGrpSpPr/>
        <p:nvPr/>
      </p:nvGrpSpPr>
      <p:grpSpPr>
        <a:xfrm>
          <a:off x="0" y="0"/>
          <a:ext cx="0" cy="0"/>
          <a:chOff x="0" y="0"/>
          <a:chExt cx="0" cy="0"/>
        </a:xfrm>
      </p:grpSpPr>
      <p:sp>
        <p:nvSpPr>
          <p:cNvPr id="5937" name="Google Shape;5937;p8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38" name="Google Shape;5938;p8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939" name="Google Shape;5939;p8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85</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7"/>
        <p:cNvGrpSpPr/>
        <p:nvPr/>
      </p:nvGrpSpPr>
      <p:grpSpPr>
        <a:xfrm>
          <a:off x="0" y="0"/>
          <a:ext cx="0" cy="0"/>
          <a:chOff x="0" y="0"/>
          <a:chExt cx="0" cy="0"/>
        </a:xfrm>
      </p:grpSpPr>
      <p:sp>
        <p:nvSpPr>
          <p:cNvPr id="5948" name="Google Shape;5948;p8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49" name="Google Shape;5949;p8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950" name="Google Shape;5950;p8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86</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5"/>
        <p:cNvGrpSpPr/>
        <p:nvPr/>
      </p:nvGrpSpPr>
      <p:grpSpPr>
        <a:xfrm>
          <a:off x="0" y="0"/>
          <a:ext cx="0" cy="0"/>
          <a:chOff x="0" y="0"/>
          <a:chExt cx="0" cy="0"/>
        </a:xfrm>
      </p:grpSpPr>
      <p:sp>
        <p:nvSpPr>
          <p:cNvPr id="6006" name="Google Shape;6006;p8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07" name="Google Shape;6007;p8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008" name="Google Shape;6008;p8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87</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3"/>
        <p:cNvGrpSpPr/>
        <p:nvPr/>
      </p:nvGrpSpPr>
      <p:grpSpPr>
        <a:xfrm>
          <a:off x="0" y="0"/>
          <a:ext cx="0" cy="0"/>
          <a:chOff x="0" y="0"/>
          <a:chExt cx="0" cy="0"/>
        </a:xfrm>
      </p:grpSpPr>
      <p:sp>
        <p:nvSpPr>
          <p:cNvPr id="6014" name="Google Shape;6014;p8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15" name="Google Shape;6015;p8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016" name="Google Shape;6016;p8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88</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3"/>
        <p:cNvGrpSpPr/>
        <p:nvPr/>
      </p:nvGrpSpPr>
      <p:grpSpPr>
        <a:xfrm>
          <a:off x="0" y="0"/>
          <a:ext cx="0" cy="0"/>
          <a:chOff x="0" y="0"/>
          <a:chExt cx="0" cy="0"/>
        </a:xfrm>
      </p:grpSpPr>
      <p:sp>
        <p:nvSpPr>
          <p:cNvPr id="6024" name="Google Shape;6024;p8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25" name="Google Shape;6025;p8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026" name="Google Shape;6026;p8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89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8" name="Google Shape;868;p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69" name="Google Shape;869;p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2"/>
        <p:cNvGrpSpPr/>
        <p:nvPr/>
      </p:nvGrpSpPr>
      <p:grpSpPr>
        <a:xfrm>
          <a:off x="0" y="0"/>
          <a:ext cx="0" cy="0"/>
          <a:chOff x="0" y="0"/>
          <a:chExt cx="0" cy="0"/>
        </a:xfrm>
      </p:grpSpPr>
      <p:sp>
        <p:nvSpPr>
          <p:cNvPr id="6033" name="Google Shape;6033;p9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34" name="Google Shape;6034;p9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035" name="Google Shape;6035;p9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0"/>
        <p:cNvGrpSpPr/>
        <p:nvPr/>
      </p:nvGrpSpPr>
      <p:grpSpPr>
        <a:xfrm>
          <a:off x="0" y="0"/>
          <a:ext cx="0" cy="0"/>
          <a:chOff x="0" y="0"/>
          <a:chExt cx="0" cy="0"/>
        </a:xfrm>
      </p:grpSpPr>
      <p:sp>
        <p:nvSpPr>
          <p:cNvPr id="6041" name="Google Shape;6041;p9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42" name="Google Shape;6042;p9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043" name="Google Shape;6043;p9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91</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8"/>
        <p:cNvGrpSpPr/>
        <p:nvPr/>
      </p:nvGrpSpPr>
      <p:grpSpPr>
        <a:xfrm>
          <a:off x="0" y="0"/>
          <a:ext cx="0" cy="0"/>
          <a:chOff x="0" y="0"/>
          <a:chExt cx="0" cy="0"/>
        </a:xfrm>
      </p:grpSpPr>
      <p:sp>
        <p:nvSpPr>
          <p:cNvPr id="6049" name="Google Shape;6049;p9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050" name="Google Shape;6050;p9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3"/>
        <p:cNvGrpSpPr/>
        <p:nvPr/>
      </p:nvGrpSpPr>
      <p:grpSpPr>
        <a:xfrm>
          <a:off x="0" y="0"/>
          <a:ext cx="0" cy="0"/>
          <a:chOff x="0" y="0"/>
          <a:chExt cx="0" cy="0"/>
        </a:xfrm>
      </p:grpSpPr>
      <p:sp>
        <p:nvSpPr>
          <p:cNvPr id="6434" name="Google Shape;6434;p9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35" name="Google Shape;6435;p9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436" name="Google Shape;6436;p9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93</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2"/>
        <p:cNvGrpSpPr/>
        <p:nvPr/>
      </p:nvGrpSpPr>
      <p:grpSpPr>
        <a:xfrm>
          <a:off x="0" y="0"/>
          <a:ext cx="0" cy="0"/>
          <a:chOff x="0" y="0"/>
          <a:chExt cx="0" cy="0"/>
        </a:xfrm>
      </p:grpSpPr>
      <p:sp>
        <p:nvSpPr>
          <p:cNvPr id="6473" name="Google Shape;6473;p9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474" name="Google Shape;6474;p9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4"/>
        <p:cNvGrpSpPr/>
        <p:nvPr/>
      </p:nvGrpSpPr>
      <p:grpSpPr>
        <a:xfrm>
          <a:off x="0" y="0"/>
          <a:ext cx="0" cy="0"/>
          <a:chOff x="0" y="0"/>
          <a:chExt cx="0" cy="0"/>
        </a:xfrm>
      </p:grpSpPr>
      <p:sp>
        <p:nvSpPr>
          <p:cNvPr id="6515" name="Google Shape;6515;p9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516" name="Google Shape;6516;p9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5"/>
        <p:cNvGrpSpPr/>
        <p:nvPr/>
      </p:nvGrpSpPr>
      <p:grpSpPr>
        <a:xfrm>
          <a:off x="0" y="0"/>
          <a:ext cx="0" cy="0"/>
          <a:chOff x="0" y="0"/>
          <a:chExt cx="0" cy="0"/>
        </a:xfrm>
      </p:grpSpPr>
      <p:sp>
        <p:nvSpPr>
          <p:cNvPr id="6546" name="Google Shape;6546;p9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547" name="Google Shape;6547;p9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1"/>
        <p:cNvGrpSpPr/>
        <p:nvPr/>
      </p:nvGrpSpPr>
      <p:grpSpPr>
        <a:xfrm>
          <a:off x="0" y="0"/>
          <a:ext cx="0" cy="0"/>
          <a:chOff x="0" y="0"/>
          <a:chExt cx="0" cy="0"/>
        </a:xfrm>
      </p:grpSpPr>
      <p:sp>
        <p:nvSpPr>
          <p:cNvPr id="6572" name="Google Shape;6572;p97: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573" name="Google Shape;6573;p9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1"/>
        <p:cNvGrpSpPr/>
        <p:nvPr/>
      </p:nvGrpSpPr>
      <p:grpSpPr>
        <a:xfrm>
          <a:off x="0" y="0"/>
          <a:ext cx="0" cy="0"/>
          <a:chOff x="0" y="0"/>
          <a:chExt cx="0" cy="0"/>
        </a:xfrm>
      </p:grpSpPr>
      <p:sp>
        <p:nvSpPr>
          <p:cNvPr id="6582" name="Google Shape;6582;p9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583" name="Google Shape;6583;p9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4"/>
        <p:cNvGrpSpPr/>
        <p:nvPr/>
      </p:nvGrpSpPr>
      <p:grpSpPr>
        <a:xfrm>
          <a:off x="0" y="0"/>
          <a:ext cx="0" cy="0"/>
          <a:chOff x="0" y="0"/>
          <a:chExt cx="0" cy="0"/>
        </a:xfrm>
      </p:grpSpPr>
      <p:sp>
        <p:nvSpPr>
          <p:cNvPr id="6645" name="Google Shape;6645;p99: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646" name="Google Shape;6646;p9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1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1"/>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1"/>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5"/>
        <p:cNvGrpSpPr/>
        <p:nvPr/>
      </p:nvGrpSpPr>
      <p:grpSpPr>
        <a:xfrm>
          <a:off x="0" y="0"/>
          <a:ext cx="0" cy="0"/>
          <a:chOff x="0" y="0"/>
          <a:chExt cx="0" cy="0"/>
        </a:xfrm>
      </p:grpSpPr>
      <p:sp>
        <p:nvSpPr>
          <p:cNvPr id="76" name="Google Shape;76;p1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85000"/>
              </a:lnSpc>
              <a:spcBef>
                <a:spcPts val="560"/>
              </a:spcBef>
              <a:spcAft>
                <a:spcPts val="0"/>
              </a:spcAft>
              <a:buSzPts val="1820"/>
              <a:buNone/>
              <a:defRPr/>
            </a:lvl1pPr>
            <a:lvl2pPr lvl="1" algn="ctr">
              <a:lnSpc>
                <a:spcPct val="85000"/>
              </a:lnSpc>
              <a:spcBef>
                <a:spcPts val="480"/>
              </a:spcBef>
              <a:spcAft>
                <a:spcPts val="0"/>
              </a:spcAft>
              <a:buSzPts val="2400"/>
              <a:buNone/>
              <a:defRPr/>
            </a:lvl2pPr>
            <a:lvl3pPr lvl="2" algn="ctr">
              <a:spcBef>
                <a:spcPts val="400"/>
              </a:spcBef>
              <a:spcAft>
                <a:spcPts val="0"/>
              </a:spcAft>
              <a:buClr>
                <a:schemeClr val="dk1"/>
              </a:buClr>
              <a:buSzPts val="2000"/>
              <a:buFont typeface="Comic Sans MS"/>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a:endParaRPr/>
          </a:p>
        </p:txBody>
      </p:sp>
      <p:sp>
        <p:nvSpPr>
          <p:cNvPr id="78" name="Google Shape;78;p12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1"/>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1"/>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7"/>
          <p:cNvSpPr txBox="1">
            <a:spLocks noGrp="1"/>
          </p:cNvSpPr>
          <p:nvPr>
            <p:ph type="title"/>
          </p:nvPr>
        </p:nvSpPr>
        <p:spPr>
          <a:xfrm rot="5400000">
            <a:off x="4324350" y="2266950"/>
            <a:ext cx="6019800" cy="1943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7"/>
          <p:cNvSpPr txBox="1">
            <a:spLocks noGrp="1"/>
          </p:cNvSpPr>
          <p:nvPr>
            <p:ph type="body" idx="1"/>
          </p:nvPr>
        </p:nvSpPr>
        <p:spPr>
          <a:xfrm rot="5400000">
            <a:off x="361950" y="400050"/>
            <a:ext cx="6019800" cy="56769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2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7"/>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7"/>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28"/>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8"/>
          <p:cNvSpPr txBox="1">
            <a:spLocks noGrp="1"/>
          </p:cNvSpPr>
          <p:nvPr>
            <p:ph type="body" idx="1"/>
          </p:nvPr>
        </p:nvSpPr>
        <p:spPr>
          <a:xfrm rot="5400000">
            <a:off x="2095500" y="49212"/>
            <a:ext cx="4648200" cy="77724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0" name="Google Shape;90;p12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28"/>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8"/>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3"/>
        <p:cNvGrpSpPr/>
        <p:nvPr/>
      </p:nvGrpSpPr>
      <p:grpSpPr>
        <a:xfrm>
          <a:off x="0" y="0"/>
          <a:ext cx="0" cy="0"/>
          <a:chOff x="0" y="0"/>
          <a:chExt cx="0" cy="0"/>
        </a:xfrm>
      </p:grpSpPr>
      <p:sp>
        <p:nvSpPr>
          <p:cNvPr id="94" name="Google Shape;94;p12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9"/>
          <p:cNvSpPr>
            <a:spLocks noGrp="1"/>
          </p:cNvSpPr>
          <p:nvPr>
            <p:ph type="pic" idx="2"/>
          </p:nvPr>
        </p:nvSpPr>
        <p:spPr>
          <a:xfrm>
            <a:off x="1792288" y="612775"/>
            <a:ext cx="5486400" cy="4114800"/>
          </a:xfrm>
          <a:prstGeom prst="rect">
            <a:avLst/>
          </a:prstGeom>
          <a:noFill/>
          <a:ln>
            <a:noFill/>
          </a:ln>
        </p:spPr>
      </p:sp>
      <p:sp>
        <p:nvSpPr>
          <p:cNvPr id="96" name="Google Shape;96;p12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280"/>
              </a:spcBef>
              <a:spcAft>
                <a:spcPts val="0"/>
              </a:spcAft>
              <a:buSzPts val="910"/>
              <a:buNone/>
              <a:defRPr sz="1400"/>
            </a:lvl1pPr>
            <a:lvl2pPr marL="914400" lvl="1" indent="-228600" algn="l">
              <a:lnSpc>
                <a:spcPct val="85000"/>
              </a:lnSpc>
              <a:spcBef>
                <a:spcPts val="240"/>
              </a:spcBef>
              <a:spcAft>
                <a:spcPts val="0"/>
              </a:spcAft>
              <a:buSzPts val="1200"/>
              <a:buNone/>
              <a:defRPr sz="1200"/>
            </a:lvl2pPr>
            <a:lvl3pPr marL="1371600" lvl="2" indent="-228600" algn="l">
              <a:spcBef>
                <a:spcPts val="200"/>
              </a:spcBef>
              <a:spcAft>
                <a:spcPts val="0"/>
              </a:spcAft>
              <a:buClr>
                <a:schemeClr val="dk1"/>
              </a:buClr>
              <a:buSzPts val="1000"/>
              <a:buFont typeface="Comic Sans MS"/>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97" name="Google Shape;97;p12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29"/>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29"/>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0"/>
        <p:cNvGrpSpPr/>
        <p:nvPr/>
      </p:nvGrpSpPr>
      <p:grpSpPr>
        <a:xfrm>
          <a:off x="0" y="0"/>
          <a:ext cx="0" cy="0"/>
          <a:chOff x="0" y="0"/>
          <a:chExt cx="0" cy="0"/>
        </a:xfrm>
      </p:grpSpPr>
      <p:sp>
        <p:nvSpPr>
          <p:cNvPr id="101" name="Google Shape;101;p1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lnSpc>
                <a:spcPct val="85000"/>
              </a:lnSpc>
              <a:spcBef>
                <a:spcPts val="640"/>
              </a:spcBef>
              <a:spcAft>
                <a:spcPts val="0"/>
              </a:spcAft>
              <a:buSzPts val="2080"/>
              <a:buChar char="❖"/>
              <a:defRPr sz="3200"/>
            </a:lvl1pPr>
            <a:lvl2pPr marL="914400" lvl="1" indent="-406400" algn="l">
              <a:lnSpc>
                <a:spcPct val="85000"/>
              </a:lnSpc>
              <a:spcBef>
                <a:spcPts val="560"/>
              </a:spcBef>
              <a:spcAft>
                <a:spcPts val="0"/>
              </a:spcAft>
              <a:buSzPts val="2800"/>
              <a:buChar char="▪"/>
              <a:defRPr sz="2800"/>
            </a:lvl2pPr>
            <a:lvl3pPr marL="1371600" lvl="2" indent="-381000" algn="l">
              <a:spcBef>
                <a:spcPts val="480"/>
              </a:spcBef>
              <a:spcAft>
                <a:spcPts val="0"/>
              </a:spcAft>
              <a:buClr>
                <a:schemeClr val="dk1"/>
              </a:buClr>
              <a:buSzPts val="2400"/>
              <a:buFont typeface="Comic Sans MS"/>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103" name="Google Shape;103;p1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280"/>
              </a:spcBef>
              <a:spcAft>
                <a:spcPts val="0"/>
              </a:spcAft>
              <a:buSzPts val="910"/>
              <a:buNone/>
              <a:defRPr sz="1400"/>
            </a:lvl1pPr>
            <a:lvl2pPr marL="914400" lvl="1" indent="-228600" algn="l">
              <a:lnSpc>
                <a:spcPct val="85000"/>
              </a:lnSpc>
              <a:spcBef>
                <a:spcPts val="240"/>
              </a:spcBef>
              <a:spcAft>
                <a:spcPts val="0"/>
              </a:spcAft>
              <a:buSzPts val="1200"/>
              <a:buNone/>
              <a:defRPr sz="1200"/>
            </a:lvl2pPr>
            <a:lvl3pPr marL="1371600" lvl="2" indent="-228600" algn="l">
              <a:spcBef>
                <a:spcPts val="200"/>
              </a:spcBef>
              <a:spcAft>
                <a:spcPts val="0"/>
              </a:spcAft>
              <a:buClr>
                <a:schemeClr val="dk1"/>
              </a:buClr>
              <a:buSzPts val="1000"/>
              <a:buFont typeface="Comic Sans MS"/>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104" name="Google Shape;104;p13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30"/>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30"/>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7"/>
        <p:cNvGrpSpPr/>
        <p:nvPr/>
      </p:nvGrpSpPr>
      <p:grpSpPr>
        <a:xfrm>
          <a:off x="0" y="0"/>
          <a:ext cx="0" cy="0"/>
          <a:chOff x="0" y="0"/>
          <a:chExt cx="0" cy="0"/>
        </a:xfrm>
      </p:grpSpPr>
      <p:sp>
        <p:nvSpPr>
          <p:cNvPr id="108" name="Google Shape;108;p1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480"/>
              </a:spcBef>
              <a:spcAft>
                <a:spcPts val="0"/>
              </a:spcAft>
              <a:buSzPts val="1560"/>
              <a:buNone/>
              <a:defRPr sz="2400" b="1"/>
            </a:lvl1pPr>
            <a:lvl2pPr marL="914400" lvl="1" indent="-228600" algn="l">
              <a:lnSpc>
                <a:spcPct val="85000"/>
              </a:lnSpc>
              <a:spcBef>
                <a:spcPts val="400"/>
              </a:spcBef>
              <a:spcAft>
                <a:spcPts val="0"/>
              </a:spcAft>
              <a:buSzPts val="2000"/>
              <a:buNone/>
              <a:defRPr sz="2000" b="1"/>
            </a:lvl2pPr>
            <a:lvl3pPr marL="1371600" lvl="2" indent="-228600" algn="l">
              <a:spcBef>
                <a:spcPts val="360"/>
              </a:spcBef>
              <a:spcAft>
                <a:spcPts val="0"/>
              </a:spcAft>
              <a:buClr>
                <a:schemeClr val="dk1"/>
              </a:buClr>
              <a:buSzPts val="1800"/>
              <a:buFont typeface="Comic Sans MS"/>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110" name="Google Shape;110;p13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lnSpc>
                <a:spcPct val="85000"/>
              </a:lnSpc>
              <a:spcBef>
                <a:spcPts val="480"/>
              </a:spcBef>
              <a:spcAft>
                <a:spcPts val="0"/>
              </a:spcAft>
              <a:buSzPts val="1560"/>
              <a:buChar char="❖"/>
              <a:defRPr sz="2400"/>
            </a:lvl1pPr>
            <a:lvl2pPr marL="914400" lvl="1" indent="-355600" algn="l">
              <a:lnSpc>
                <a:spcPct val="85000"/>
              </a:lnSpc>
              <a:spcBef>
                <a:spcPts val="400"/>
              </a:spcBef>
              <a:spcAft>
                <a:spcPts val="0"/>
              </a:spcAft>
              <a:buSzPts val="2000"/>
              <a:buChar char="▪"/>
              <a:defRPr sz="2000"/>
            </a:lvl2pPr>
            <a:lvl3pPr marL="1371600" lvl="2" indent="-342900" algn="l">
              <a:spcBef>
                <a:spcPts val="360"/>
              </a:spcBef>
              <a:spcAft>
                <a:spcPts val="0"/>
              </a:spcAft>
              <a:buClr>
                <a:schemeClr val="dk1"/>
              </a:buClr>
              <a:buSzPts val="1800"/>
              <a:buFont typeface="Comic Sans MS"/>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111" name="Google Shape;111;p13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480"/>
              </a:spcBef>
              <a:spcAft>
                <a:spcPts val="0"/>
              </a:spcAft>
              <a:buSzPts val="1560"/>
              <a:buNone/>
              <a:defRPr sz="2400" b="1"/>
            </a:lvl1pPr>
            <a:lvl2pPr marL="914400" lvl="1" indent="-228600" algn="l">
              <a:lnSpc>
                <a:spcPct val="85000"/>
              </a:lnSpc>
              <a:spcBef>
                <a:spcPts val="400"/>
              </a:spcBef>
              <a:spcAft>
                <a:spcPts val="0"/>
              </a:spcAft>
              <a:buSzPts val="2000"/>
              <a:buNone/>
              <a:defRPr sz="2000" b="1"/>
            </a:lvl2pPr>
            <a:lvl3pPr marL="1371600" lvl="2" indent="-228600" algn="l">
              <a:spcBef>
                <a:spcPts val="360"/>
              </a:spcBef>
              <a:spcAft>
                <a:spcPts val="0"/>
              </a:spcAft>
              <a:buClr>
                <a:schemeClr val="dk1"/>
              </a:buClr>
              <a:buSzPts val="1800"/>
              <a:buFont typeface="Comic Sans MS"/>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112" name="Google Shape;112;p13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lnSpc>
                <a:spcPct val="85000"/>
              </a:lnSpc>
              <a:spcBef>
                <a:spcPts val="480"/>
              </a:spcBef>
              <a:spcAft>
                <a:spcPts val="0"/>
              </a:spcAft>
              <a:buSzPts val="1560"/>
              <a:buChar char="❖"/>
              <a:defRPr sz="2400"/>
            </a:lvl1pPr>
            <a:lvl2pPr marL="914400" lvl="1" indent="-355600" algn="l">
              <a:lnSpc>
                <a:spcPct val="85000"/>
              </a:lnSpc>
              <a:spcBef>
                <a:spcPts val="400"/>
              </a:spcBef>
              <a:spcAft>
                <a:spcPts val="0"/>
              </a:spcAft>
              <a:buSzPts val="2000"/>
              <a:buChar char="▪"/>
              <a:defRPr sz="2000"/>
            </a:lvl2pPr>
            <a:lvl3pPr marL="1371600" lvl="2" indent="-342900" algn="l">
              <a:spcBef>
                <a:spcPts val="360"/>
              </a:spcBef>
              <a:spcAft>
                <a:spcPts val="0"/>
              </a:spcAft>
              <a:buClr>
                <a:schemeClr val="dk1"/>
              </a:buClr>
              <a:buSzPts val="1800"/>
              <a:buFont typeface="Comic Sans MS"/>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113" name="Google Shape;113;p13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31"/>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131"/>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1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400"/>
              </a:spcBef>
              <a:spcAft>
                <a:spcPts val="0"/>
              </a:spcAft>
              <a:buSzPts val="1300"/>
              <a:buNone/>
              <a:defRPr sz="2000"/>
            </a:lvl1pPr>
            <a:lvl2pPr marL="914400" lvl="1" indent="-228600" algn="l">
              <a:lnSpc>
                <a:spcPct val="85000"/>
              </a:lnSpc>
              <a:spcBef>
                <a:spcPts val="360"/>
              </a:spcBef>
              <a:spcAft>
                <a:spcPts val="0"/>
              </a:spcAft>
              <a:buSzPts val="1800"/>
              <a:buNone/>
              <a:defRPr sz="1800"/>
            </a:lvl2pPr>
            <a:lvl3pPr marL="1371600" lvl="2" indent="-228600" algn="l">
              <a:spcBef>
                <a:spcPts val="320"/>
              </a:spcBef>
              <a:spcAft>
                <a:spcPts val="0"/>
              </a:spcAft>
              <a:buClr>
                <a:schemeClr val="dk1"/>
              </a:buClr>
              <a:buSzPts val="1600"/>
              <a:buFont typeface="Comic Sans MS"/>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119" name="Google Shape;119;p13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32"/>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32"/>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23"/>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23"/>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2"/>
        <p:cNvGrpSpPr/>
        <p:nvPr/>
      </p:nvGrpSpPr>
      <p:grpSpPr>
        <a:xfrm>
          <a:off x="0" y="0"/>
          <a:ext cx="0" cy="0"/>
          <a:chOff x="0" y="0"/>
          <a:chExt cx="0" cy="0"/>
        </a:xfrm>
      </p:grpSpPr>
      <p:sp>
        <p:nvSpPr>
          <p:cNvPr id="133" name="Google Shape;133;p124"/>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24"/>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12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124"/>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24"/>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8"/>
        <p:cNvGrpSpPr/>
        <p:nvPr/>
      </p:nvGrpSpPr>
      <p:grpSpPr>
        <a:xfrm>
          <a:off x="0" y="0"/>
          <a:ext cx="0" cy="0"/>
          <a:chOff x="0" y="0"/>
          <a:chExt cx="0" cy="0"/>
        </a:xfrm>
      </p:grpSpPr>
      <p:sp>
        <p:nvSpPr>
          <p:cNvPr id="139" name="Google Shape;139;p125"/>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25"/>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44170" algn="l">
              <a:lnSpc>
                <a:spcPct val="85000"/>
              </a:lnSpc>
              <a:spcBef>
                <a:spcPts val="560"/>
              </a:spcBef>
              <a:spcAft>
                <a:spcPts val="0"/>
              </a:spcAft>
              <a:buSzPts val="1820"/>
              <a:buChar char="❖"/>
              <a:defRPr sz="2800"/>
            </a:lvl1pPr>
            <a:lvl2pPr marL="914400" lvl="1" indent="-381000" algn="l">
              <a:lnSpc>
                <a:spcPct val="85000"/>
              </a:lnSpc>
              <a:spcBef>
                <a:spcPts val="480"/>
              </a:spcBef>
              <a:spcAft>
                <a:spcPts val="0"/>
              </a:spcAft>
              <a:buSzPts val="2400"/>
              <a:buChar char="▪"/>
              <a:defRPr sz="2400"/>
            </a:lvl2pPr>
            <a:lvl3pPr marL="1371600" lvl="2" indent="-355600" algn="l">
              <a:spcBef>
                <a:spcPts val="400"/>
              </a:spcBef>
              <a:spcAft>
                <a:spcPts val="0"/>
              </a:spcAft>
              <a:buClr>
                <a:schemeClr val="dk1"/>
              </a:buClr>
              <a:buSzPts val="2000"/>
              <a:buFont typeface="Comic Sans MS"/>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141" name="Google Shape;141;p125"/>
          <p:cNvSpPr txBox="1">
            <a:spLocks noGrp="1"/>
          </p:cNvSpPr>
          <p:nvPr>
            <p:ph type="body"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L="457200" lvl="0" indent="-344170" algn="l">
              <a:lnSpc>
                <a:spcPct val="85000"/>
              </a:lnSpc>
              <a:spcBef>
                <a:spcPts val="560"/>
              </a:spcBef>
              <a:spcAft>
                <a:spcPts val="0"/>
              </a:spcAft>
              <a:buSzPts val="1820"/>
              <a:buChar char="❖"/>
              <a:defRPr sz="2800"/>
            </a:lvl1pPr>
            <a:lvl2pPr marL="914400" lvl="1" indent="-381000" algn="l">
              <a:lnSpc>
                <a:spcPct val="85000"/>
              </a:lnSpc>
              <a:spcBef>
                <a:spcPts val="480"/>
              </a:spcBef>
              <a:spcAft>
                <a:spcPts val="0"/>
              </a:spcAft>
              <a:buSzPts val="2400"/>
              <a:buChar char="▪"/>
              <a:defRPr sz="2400"/>
            </a:lvl2pPr>
            <a:lvl3pPr marL="1371600" lvl="2" indent="-355600" algn="l">
              <a:spcBef>
                <a:spcPts val="400"/>
              </a:spcBef>
              <a:spcAft>
                <a:spcPts val="0"/>
              </a:spcAft>
              <a:buClr>
                <a:schemeClr val="dk1"/>
              </a:buClr>
              <a:buSzPts val="2000"/>
              <a:buFont typeface="Comic Sans MS"/>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142" name="Google Shape;142;p12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25"/>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125"/>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113"/>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3"/>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44170" algn="l">
              <a:lnSpc>
                <a:spcPct val="85000"/>
              </a:lnSpc>
              <a:spcBef>
                <a:spcPts val="560"/>
              </a:spcBef>
              <a:spcAft>
                <a:spcPts val="0"/>
              </a:spcAft>
              <a:buSzPts val="1820"/>
              <a:buChar char="❖"/>
              <a:defRPr sz="2800"/>
            </a:lvl1pPr>
            <a:lvl2pPr marL="914400" lvl="1" indent="-381000" algn="l">
              <a:lnSpc>
                <a:spcPct val="85000"/>
              </a:lnSpc>
              <a:spcBef>
                <a:spcPts val="480"/>
              </a:spcBef>
              <a:spcAft>
                <a:spcPts val="0"/>
              </a:spcAft>
              <a:buSzPts val="2400"/>
              <a:buChar char="▪"/>
              <a:defRPr sz="2400"/>
            </a:lvl2pPr>
            <a:lvl3pPr marL="1371600" lvl="2" indent="-355600" algn="l">
              <a:spcBef>
                <a:spcPts val="400"/>
              </a:spcBef>
              <a:spcAft>
                <a:spcPts val="0"/>
              </a:spcAft>
              <a:buClr>
                <a:schemeClr val="dk1"/>
              </a:buClr>
              <a:buSzPts val="2000"/>
              <a:buFont typeface="Comic Sans MS"/>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28" name="Google Shape;28;p113"/>
          <p:cNvSpPr txBox="1">
            <a:spLocks noGrp="1"/>
          </p:cNvSpPr>
          <p:nvPr>
            <p:ph type="body"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L="457200" lvl="0" indent="-344170" algn="l">
              <a:lnSpc>
                <a:spcPct val="85000"/>
              </a:lnSpc>
              <a:spcBef>
                <a:spcPts val="560"/>
              </a:spcBef>
              <a:spcAft>
                <a:spcPts val="0"/>
              </a:spcAft>
              <a:buSzPts val="1820"/>
              <a:buChar char="❖"/>
              <a:defRPr sz="2800"/>
            </a:lvl1pPr>
            <a:lvl2pPr marL="914400" lvl="1" indent="-381000" algn="l">
              <a:lnSpc>
                <a:spcPct val="85000"/>
              </a:lnSpc>
              <a:spcBef>
                <a:spcPts val="480"/>
              </a:spcBef>
              <a:spcAft>
                <a:spcPts val="0"/>
              </a:spcAft>
              <a:buSzPts val="2400"/>
              <a:buChar char="▪"/>
              <a:defRPr sz="2400"/>
            </a:lvl2pPr>
            <a:lvl3pPr marL="1371600" lvl="2" indent="-355600" algn="l">
              <a:spcBef>
                <a:spcPts val="400"/>
              </a:spcBef>
              <a:spcAft>
                <a:spcPts val="0"/>
              </a:spcAft>
              <a:buClr>
                <a:schemeClr val="dk1"/>
              </a:buClr>
              <a:buSzPts val="2000"/>
              <a:buFont typeface="Comic Sans MS"/>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29" name="Google Shape;29;p11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13"/>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13"/>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5"/>
        <p:cNvGrpSpPr/>
        <p:nvPr/>
      </p:nvGrpSpPr>
      <p:grpSpPr>
        <a:xfrm>
          <a:off x="0" y="0"/>
          <a:ext cx="0" cy="0"/>
          <a:chOff x="0" y="0"/>
          <a:chExt cx="0" cy="0"/>
        </a:xfrm>
      </p:grpSpPr>
      <p:sp>
        <p:nvSpPr>
          <p:cNvPr id="146" name="Google Shape;146;p126"/>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2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26"/>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26"/>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over Text" type="objOverTx">
  <p:cSld name="OBJECT_OVER_TEXT">
    <p:spTree>
      <p:nvGrpSpPr>
        <p:cNvPr id="1" name="Shape 150"/>
        <p:cNvGrpSpPr/>
        <p:nvPr/>
      </p:nvGrpSpPr>
      <p:grpSpPr>
        <a:xfrm>
          <a:off x="0" y="0"/>
          <a:ext cx="0" cy="0"/>
          <a:chOff x="0" y="0"/>
          <a:chExt cx="0" cy="0"/>
        </a:xfrm>
      </p:grpSpPr>
      <p:sp>
        <p:nvSpPr>
          <p:cNvPr id="151" name="Google Shape;151;p133"/>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33"/>
          <p:cNvSpPr txBox="1">
            <a:spLocks noGrp="1"/>
          </p:cNvSpPr>
          <p:nvPr>
            <p:ph type="body" idx="1"/>
          </p:nvPr>
        </p:nvSpPr>
        <p:spPr>
          <a:xfrm>
            <a:off x="533400" y="1600200"/>
            <a:ext cx="7772400" cy="22479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3" name="Google Shape;153;p133"/>
          <p:cNvSpPr txBox="1">
            <a:spLocks noGrp="1"/>
          </p:cNvSpPr>
          <p:nvPr>
            <p:ph type="body" idx="2"/>
          </p:nvPr>
        </p:nvSpPr>
        <p:spPr>
          <a:xfrm>
            <a:off x="533400" y="4000500"/>
            <a:ext cx="7772400" cy="22479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3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133"/>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133"/>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7"/>
        <p:cNvGrpSpPr/>
        <p:nvPr/>
      </p:nvGrpSpPr>
      <p:grpSpPr>
        <a:xfrm>
          <a:off x="0" y="0"/>
          <a:ext cx="0" cy="0"/>
          <a:chOff x="0" y="0"/>
          <a:chExt cx="0" cy="0"/>
        </a:xfrm>
      </p:grpSpPr>
      <p:sp>
        <p:nvSpPr>
          <p:cNvPr id="158" name="Google Shape;158;p134"/>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34"/>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0" name="Google Shape;160;p134"/>
          <p:cNvSpPr>
            <a:spLocks noGrp="1"/>
          </p:cNvSpPr>
          <p:nvPr>
            <p:ph type="chart"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R="0" lvl="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R="0" lvl="1"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R="0" lvl="2"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R="0" lvl="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61" name="Google Shape;161;p13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34"/>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134"/>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4"/>
        <p:cNvGrpSpPr/>
        <p:nvPr/>
      </p:nvGrpSpPr>
      <p:grpSpPr>
        <a:xfrm>
          <a:off x="0" y="0"/>
          <a:ext cx="0" cy="0"/>
          <a:chOff x="0" y="0"/>
          <a:chExt cx="0" cy="0"/>
        </a:xfrm>
      </p:grpSpPr>
      <p:sp>
        <p:nvSpPr>
          <p:cNvPr id="165" name="Google Shape;165;p135"/>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135"/>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135"/>
          <p:cNvSpPr txBox="1">
            <a:spLocks noGrp="1"/>
          </p:cNvSpPr>
          <p:nvPr>
            <p:ph type="body"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8" name="Google Shape;168;p13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135"/>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135"/>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Content and Text" type="objAndTx">
  <p:cSld name="OBJECT_AND_TEXT">
    <p:spTree>
      <p:nvGrpSpPr>
        <p:cNvPr id="1" name="Shape 171"/>
        <p:cNvGrpSpPr/>
        <p:nvPr/>
      </p:nvGrpSpPr>
      <p:grpSpPr>
        <a:xfrm>
          <a:off x="0" y="0"/>
          <a:ext cx="0" cy="0"/>
          <a:chOff x="0" y="0"/>
          <a:chExt cx="0" cy="0"/>
        </a:xfrm>
      </p:grpSpPr>
      <p:sp>
        <p:nvSpPr>
          <p:cNvPr id="172" name="Google Shape;172;p136"/>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36"/>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4" name="Google Shape;174;p136"/>
          <p:cNvSpPr txBox="1">
            <a:spLocks noGrp="1"/>
          </p:cNvSpPr>
          <p:nvPr>
            <p:ph type="body"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5" name="Google Shape;175;p13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36"/>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36"/>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8"/>
        <p:cNvGrpSpPr/>
        <p:nvPr/>
      </p:nvGrpSpPr>
      <p:grpSpPr>
        <a:xfrm>
          <a:off x="0" y="0"/>
          <a:ext cx="0" cy="0"/>
          <a:chOff x="0" y="0"/>
          <a:chExt cx="0" cy="0"/>
        </a:xfrm>
      </p:grpSpPr>
      <p:sp>
        <p:nvSpPr>
          <p:cNvPr id="179" name="Google Shape;179;p137"/>
          <p:cNvSpPr txBox="1">
            <a:spLocks noGrp="1"/>
          </p:cNvSpPr>
          <p:nvPr>
            <p:ph type="title"/>
          </p:nvPr>
        </p:nvSpPr>
        <p:spPr>
          <a:xfrm rot="5400000">
            <a:off x="4324350" y="2266950"/>
            <a:ext cx="6019800" cy="1943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37"/>
          <p:cNvSpPr txBox="1">
            <a:spLocks noGrp="1"/>
          </p:cNvSpPr>
          <p:nvPr>
            <p:ph type="body" idx="1"/>
          </p:nvPr>
        </p:nvSpPr>
        <p:spPr>
          <a:xfrm rot="5400000">
            <a:off x="361950" y="400050"/>
            <a:ext cx="6019800" cy="56769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1" name="Google Shape;181;p13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137"/>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137"/>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4"/>
        <p:cNvGrpSpPr/>
        <p:nvPr/>
      </p:nvGrpSpPr>
      <p:grpSpPr>
        <a:xfrm>
          <a:off x="0" y="0"/>
          <a:ext cx="0" cy="0"/>
          <a:chOff x="0" y="0"/>
          <a:chExt cx="0" cy="0"/>
        </a:xfrm>
      </p:grpSpPr>
      <p:sp>
        <p:nvSpPr>
          <p:cNvPr id="185" name="Google Shape;185;p138"/>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138"/>
          <p:cNvSpPr txBox="1">
            <a:spLocks noGrp="1"/>
          </p:cNvSpPr>
          <p:nvPr>
            <p:ph type="body" idx="1"/>
          </p:nvPr>
        </p:nvSpPr>
        <p:spPr>
          <a:xfrm rot="5400000">
            <a:off x="2095500" y="49212"/>
            <a:ext cx="4648200" cy="77724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13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138"/>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138"/>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0"/>
        <p:cNvGrpSpPr/>
        <p:nvPr/>
      </p:nvGrpSpPr>
      <p:grpSpPr>
        <a:xfrm>
          <a:off x="0" y="0"/>
          <a:ext cx="0" cy="0"/>
          <a:chOff x="0" y="0"/>
          <a:chExt cx="0" cy="0"/>
        </a:xfrm>
      </p:grpSpPr>
      <p:sp>
        <p:nvSpPr>
          <p:cNvPr id="191" name="Google Shape;191;p13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39"/>
          <p:cNvSpPr>
            <a:spLocks noGrp="1"/>
          </p:cNvSpPr>
          <p:nvPr>
            <p:ph type="pic" idx="2"/>
          </p:nvPr>
        </p:nvSpPr>
        <p:spPr>
          <a:xfrm>
            <a:off x="1792288" y="612775"/>
            <a:ext cx="5486400" cy="4114800"/>
          </a:xfrm>
          <a:prstGeom prst="rect">
            <a:avLst/>
          </a:prstGeom>
          <a:noFill/>
          <a:ln>
            <a:noFill/>
          </a:ln>
        </p:spPr>
      </p:sp>
      <p:sp>
        <p:nvSpPr>
          <p:cNvPr id="193" name="Google Shape;193;p13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280"/>
              </a:spcBef>
              <a:spcAft>
                <a:spcPts val="0"/>
              </a:spcAft>
              <a:buSzPts val="910"/>
              <a:buNone/>
              <a:defRPr sz="1400"/>
            </a:lvl1pPr>
            <a:lvl2pPr marL="914400" lvl="1" indent="-228600" algn="l">
              <a:lnSpc>
                <a:spcPct val="85000"/>
              </a:lnSpc>
              <a:spcBef>
                <a:spcPts val="240"/>
              </a:spcBef>
              <a:spcAft>
                <a:spcPts val="0"/>
              </a:spcAft>
              <a:buSzPts val="1200"/>
              <a:buNone/>
              <a:defRPr sz="1200"/>
            </a:lvl2pPr>
            <a:lvl3pPr marL="1371600" lvl="2" indent="-228600" algn="l">
              <a:spcBef>
                <a:spcPts val="200"/>
              </a:spcBef>
              <a:spcAft>
                <a:spcPts val="0"/>
              </a:spcAft>
              <a:buClr>
                <a:schemeClr val="dk1"/>
              </a:buClr>
              <a:buSzPts val="1000"/>
              <a:buFont typeface="Comic Sans MS"/>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194" name="Google Shape;194;p13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39"/>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139"/>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14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14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lnSpc>
                <a:spcPct val="85000"/>
              </a:lnSpc>
              <a:spcBef>
                <a:spcPts val="640"/>
              </a:spcBef>
              <a:spcAft>
                <a:spcPts val="0"/>
              </a:spcAft>
              <a:buSzPts val="2080"/>
              <a:buChar char="❖"/>
              <a:defRPr sz="3200"/>
            </a:lvl1pPr>
            <a:lvl2pPr marL="914400" lvl="1" indent="-406400" algn="l">
              <a:lnSpc>
                <a:spcPct val="85000"/>
              </a:lnSpc>
              <a:spcBef>
                <a:spcPts val="560"/>
              </a:spcBef>
              <a:spcAft>
                <a:spcPts val="0"/>
              </a:spcAft>
              <a:buSzPts val="2800"/>
              <a:buChar char="▪"/>
              <a:defRPr sz="2800"/>
            </a:lvl2pPr>
            <a:lvl3pPr marL="1371600" lvl="2" indent="-381000" algn="l">
              <a:spcBef>
                <a:spcPts val="480"/>
              </a:spcBef>
              <a:spcAft>
                <a:spcPts val="0"/>
              </a:spcAft>
              <a:buClr>
                <a:schemeClr val="dk1"/>
              </a:buClr>
              <a:buSzPts val="2400"/>
              <a:buFont typeface="Comic Sans MS"/>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200" name="Google Shape;200;p14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280"/>
              </a:spcBef>
              <a:spcAft>
                <a:spcPts val="0"/>
              </a:spcAft>
              <a:buSzPts val="910"/>
              <a:buNone/>
              <a:defRPr sz="1400"/>
            </a:lvl1pPr>
            <a:lvl2pPr marL="914400" lvl="1" indent="-228600" algn="l">
              <a:lnSpc>
                <a:spcPct val="85000"/>
              </a:lnSpc>
              <a:spcBef>
                <a:spcPts val="240"/>
              </a:spcBef>
              <a:spcAft>
                <a:spcPts val="0"/>
              </a:spcAft>
              <a:buSzPts val="1200"/>
              <a:buNone/>
              <a:defRPr sz="1200"/>
            </a:lvl2pPr>
            <a:lvl3pPr marL="1371600" lvl="2" indent="-228600" algn="l">
              <a:spcBef>
                <a:spcPts val="200"/>
              </a:spcBef>
              <a:spcAft>
                <a:spcPts val="0"/>
              </a:spcAft>
              <a:buClr>
                <a:schemeClr val="dk1"/>
              </a:buClr>
              <a:buSzPts val="1000"/>
              <a:buFont typeface="Comic Sans MS"/>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201" name="Google Shape;201;p14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140"/>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140"/>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4"/>
        <p:cNvGrpSpPr/>
        <p:nvPr/>
      </p:nvGrpSpPr>
      <p:grpSpPr>
        <a:xfrm>
          <a:off x="0" y="0"/>
          <a:ext cx="0" cy="0"/>
          <a:chOff x="0" y="0"/>
          <a:chExt cx="0" cy="0"/>
        </a:xfrm>
      </p:grpSpPr>
      <p:sp>
        <p:nvSpPr>
          <p:cNvPr id="205" name="Google Shape;205;p1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4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480"/>
              </a:spcBef>
              <a:spcAft>
                <a:spcPts val="0"/>
              </a:spcAft>
              <a:buSzPts val="1560"/>
              <a:buNone/>
              <a:defRPr sz="2400" b="1"/>
            </a:lvl1pPr>
            <a:lvl2pPr marL="914400" lvl="1" indent="-228600" algn="l">
              <a:lnSpc>
                <a:spcPct val="85000"/>
              </a:lnSpc>
              <a:spcBef>
                <a:spcPts val="400"/>
              </a:spcBef>
              <a:spcAft>
                <a:spcPts val="0"/>
              </a:spcAft>
              <a:buSzPts val="2000"/>
              <a:buNone/>
              <a:defRPr sz="2000" b="1"/>
            </a:lvl2pPr>
            <a:lvl3pPr marL="1371600" lvl="2" indent="-228600" algn="l">
              <a:spcBef>
                <a:spcPts val="360"/>
              </a:spcBef>
              <a:spcAft>
                <a:spcPts val="0"/>
              </a:spcAft>
              <a:buClr>
                <a:schemeClr val="dk1"/>
              </a:buClr>
              <a:buSzPts val="1800"/>
              <a:buFont typeface="Comic Sans MS"/>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207" name="Google Shape;207;p14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lnSpc>
                <a:spcPct val="85000"/>
              </a:lnSpc>
              <a:spcBef>
                <a:spcPts val="480"/>
              </a:spcBef>
              <a:spcAft>
                <a:spcPts val="0"/>
              </a:spcAft>
              <a:buSzPts val="1560"/>
              <a:buChar char="❖"/>
              <a:defRPr sz="2400"/>
            </a:lvl1pPr>
            <a:lvl2pPr marL="914400" lvl="1" indent="-355600" algn="l">
              <a:lnSpc>
                <a:spcPct val="85000"/>
              </a:lnSpc>
              <a:spcBef>
                <a:spcPts val="400"/>
              </a:spcBef>
              <a:spcAft>
                <a:spcPts val="0"/>
              </a:spcAft>
              <a:buSzPts val="2000"/>
              <a:buChar char="▪"/>
              <a:defRPr sz="2000"/>
            </a:lvl2pPr>
            <a:lvl3pPr marL="1371600" lvl="2" indent="-342900" algn="l">
              <a:spcBef>
                <a:spcPts val="360"/>
              </a:spcBef>
              <a:spcAft>
                <a:spcPts val="0"/>
              </a:spcAft>
              <a:buClr>
                <a:schemeClr val="dk1"/>
              </a:buClr>
              <a:buSzPts val="1800"/>
              <a:buFont typeface="Comic Sans MS"/>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208" name="Google Shape;208;p14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480"/>
              </a:spcBef>
              <a:spcAft>
                <a:spcPts val="0"/>
              </a:spcAft>
              <a:buSzPts val="1560"/>
              <a:buNone/>
              <a:defRPr sz="2400" b="1"/>
            </a:lvl1pPr>
            <a:lvl2pPr marL="914400" lvl="1" indent="-228600" algn="l">
              <a:lnSpc>
                <a:spcPct val="85000"/>
              </a:lnSpc>
              <a:spcBef>
                <a:spcPts val="400"/>
              </a:spcBef>
              <a:spcAft>
                <a:spcPts val="0"/>
              </a:spcAft>
              <a:buSzPts val="2000"/>
              <a:buNone/>
              <a:defRPr sz="2000" b="1"/>
            </a:lvl2pPr>
            <a:lvl3pPr marL="1371600" lvl="2" indent="-228600" algn="l">
              <a:spcBef>
                <a:spcPts val="360"/>
              </a:spcBef>
              <a:spcAft>
                <a:spcPts val="0"/>
              </a:spcAft>
              <a:buClr>
                <a:schemeClr val="dk1"/>
              </a:buClr>
              <a:buSzPts val="1800"/>
              <a:buFont typeface="Comic Sans MS"/>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209" name="Google Shape;209;p14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lnSpc>
                <a:spcPct val="85000"/>
              </a:lnSpc>
              <a:spcBef>
                <a:spcPts val="480"/>
              </a:spcBef>
              <a:spcAft>
                <a:spcPts val="0"/>
              </a:spcAft>
              <a:buSzPts val="1560"/>
              <a:buChar char="❖"/>
              <a:defRPr sz="2400"/>
            </a:lvl1pPr>
            <a:lvl2pPr marL="914400" lvl="1" indent="-355600" algn="l">
              <a:lnSpc>
                <a:spcPct val="85000"/>
              </a:lnSpc>
              <a:spcBef>
                <a:spcPts val="400"/>
              </a:spcBef>
              <a:spcAft>
                <a:spcPts val="0"/>
              </a:spcAft>
              <a:buSzPts val="2000"/>
              <a:buChar char="▪"/>
              <a:defRPr sz="2000"/>
            </a:lvl2pPr>
            <a:lvl3pPr marL="1371600" lvl="2" indent="-342900" algn="l">
              <a:spcBef>
                <a:spcPts val="360"/>
              </a:spcBef>
              <a:spcAft>
                <a:spcPts val="0"/>
              </a:spcAft>
              <a:buClr>
                <a:schemeClr val="dk1"/>
              </a:buClr>
              <a:buSzPts val="1800"/>
              <a:buFont typeface="Comic Sans MS"/>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210" name="Google Shape;210;p14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141"/>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141"/>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
        <p:nvSpPr>
          <p:cNvPr id="33" name="Google Shape;33;p11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14"/>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4"/>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3"/>
        <p:cNvGrpSpPr/>
        <p:nvPr/>
      </p:nvGrpSpPr>
      <p:grpSpPr>
        <a:xfrm>
          <a:off x="0" y="0"/>
          <a:ext cx="0" cy="0"/>
          <a:chOff x="0" y="0"/>
          <a:chExt cx="0" cy="0"/>
        </a:xfrm>
      </p:grpSpPr>
      <p:sp>
        <p:nvSpPr>
          <p:cNvPr id="214" name="Google Shape;214;p14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14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400"/>
              </a:spcBef>
              <a:spcAft>
                <a:spcPts val="0"/>
              </a:spcAft>
              <a:buSzPts val="1300"/>
              <a:buNone/>
              <a:defRPr sz="2000"/>
            </a:lvl1pPr>
            <a:lvl2pPr marL="914400" lvl="1" indent="-228600" algn="l">
              <a:lnSpc>
                <a:spcPct val="85000"/>
              </a:lnSpc>
              <a:spcBef>
                <a:spcPts val="360"/>
              </a:spcBef>
              <a:spcAft>
                <a:spcPts val="0"/>
              </a:spcAft>
              <a:buSzPts val="1800"/>
              <a:buNone/>
              <a:defRPr sz="1800"/>
            </a:lvl2pPr>
            <a:lvl3pPr marL="1371600" lvl="2" indent="-228600" algn="l">
              <a:spcBef>
                <a:spcPts val="320"/>
              </a:spcBef>
              <a:spcAft>
                <a:spcPts val="0"/>
              </a:spcAft>
              <a:buClr>
                <a:schemeClr val="dk1"/>
              </a:buClr>
              <a:buSzPts val="1600"/>
              <a:buFont typeface="Comic Sans MS"/>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216" name="Google Shape;216;p14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142"/>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142"/>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9"/>
        <p:cNvGrpSpPr/>
        <p:nvPr/>
      </p:nvGrpSpPr>
      <p:grpSpPr>
        <a:xfrm>
          <a:off x="0" y="0"/>
          <a:ext cx="0" cy="0"/>
          <a:chOff x="0" y="0"/>
          <a:chExt cx="0" cy="0"/>
        </a:xfrm>
      </p:grpSpPr>
      <p:sp>
        <p:nvSpPr>
          <p:cNvPr id="220" name="Google Shape;220;p14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4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85000"/>
              </a:lnSpc>
              <a:spcBef>
                <a:spcPts val="560"/>
              </a:spcBef>
              <a:spcAft>
                <a:spcPts val="0"/>
              </a:spcAft>
              <a:buSzPts val="1820"/>
              <a:buNone/>
              <a:defRPr/>
            </a:lvl1pPr>
            <a:lvl2pPr lvl="1" algn="ctr">
              <a:lnSpc>
                <a:spcPct val="85000"/>
              </a:lnSpc>
              <a:spcBef>
                <a:spcPts val="480"/>
              </a:spcBef>
              <a:spcAft>
                <a:spcPts val="0"/>
              </a:spcAft>
              <a:buSzPts val="2400"/>
              <a:buNone/>
              <a:defRPr/>
            </a:lvl2pPr>
            <a:lvl3pPr lvl="2" algn="ctr">
              <a:spcBef>
                <a:spcPts val="400"/>
              </a:spcBef>
              <a:spcAft>
                <a:spcPts val="0"/>
              </a:spcAft>
              <a:buClr>
                <a:schemeClr val="dk1"/>
              </a:buClr>
              <a:buSzPts val="2000"/>
              <a:buFont typeface="Comic Sans MS"/>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a:endParaRPr/>
          </a:p>
        </p:txBody>
      </p:sp>
      <p:sp>
        <p:nvSpPr>
          <p:cNvPr id="222" name="Google Shape;222;p14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143"/>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143"/>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7"/>
        <p:cNvGrpSpPr/>
        <p:nvPr/>
      </p:nvGrpSpPr>
      <p:grpSpPr>
        <a:xfrm>
          <a:off x="0" y="0"/>
          <a:ext cx="0" cy="0"/>
          <a:chOff x="0" y="0"/>
          <a:chExt cx="0" cy="0"/>
        </a:xfrm>
      </p:grpSpPr>
      <p:sp>
        <p:nvSpPr>
          <p:cNvPr id="238" name="Google Shape;238;p14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14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85000"/>
              </a:lnSpc>
              <a:spcBef>
                <a:spcPts val="560"/>
              </a:spcBef>
              <a:spcAft>
                <a:spcPts val="0"/>
              </a:spcAft>
              <a:buSzPts val="1820"/>
              <a:buNone/>
              <a:defRPr/>
            </a:lvl1pPr>
            <a:lvl2pPr lvl="1" algn="ctr">
              <a:lnSpc>
                <a:spcPct val="85000"/>
              </a:lnSpc>
              <a:spcBef>
                <a:spcPts val="480"/>
              </a:spcBef>
              <a:spcAft>
                <a:spcPts val="0"/>
              </a:spcAft>
              <a:buSzPts val="2400"/>
              <a:buNone/>
              <a:defRPr/>
            </a:lvl2pPr>
            <a:lvl3pPr lvl="2" algn="ctr">
              <a:spcBef>
                <a:spcPts val="400"/>
              </a:spcBef>
              <a:spcAft>
                <a:spcPts val="0"/>
              </a:spcAft>
              <a:buClr>
                <a:schemeClr val="dk1"/>
              </a:buClr>
              <a:buSzPts val="2000"/>
              <a:buFont typeface="Comic Sans MS"/>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a:endParaRPr/>
          </a:p>
        </p:txBody>
      </p:sp>
      <p:sp>
        <p:nvSpPr>
          <p:cNvPr id="240" name="Google Shape;240;p14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146"/>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 name="Google Shape;242;p146"/>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9"/>
        <p:cNvGrpSpPr/>
        <p:nvPr/>
      </p:nvGrpSpPr>
      <p:grpSpPr>
        <a:xfrm>
          <a:off x="0" y="0"/>
          <a:ext cx="0" cy="0"/>
          <a:chOff x="0" y="0"/>
          <a:chExt cx="0" cy="0"/>
        </a:xfrm>
      </p:grpSpPr>
      <p:sp>
        <p:nvSpPr>
          <p:cNvPr id="250" name="Google Shape;250;p148"/>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48"/>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14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148"/>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4" name="Google Shape;254;p148"/>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1"/>
        <p:cNvGrpSpPr/>
        <p:nvPr/>
      </p:nvGrpSpPr>
      <p:grpSpPr>
        <a:xfrm>
          <a:off x="0" y="0"/>
          <a:ext cx="0" cy="0"/>
          <a:chOff x="0" y="0"/>
          <a:chExt cx="0" cy="0"/>
        </a:xfrm>
      </p:grpSpPr>
      <p:sp>
        <p:nvSpPr>
          <p:cNvPr id="262" name="Google Shape;262;p15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3" name="Google Shape;263;p15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400"/>
              </a:spcBef>
              <a:spcAft>
                <a:spcPts val="0"/>
              </a:spcAft>
              <a:buSzPts val="1300"/>
              <a:buNone/>
              <a:defRPr sz="2000"/>
            </a:lvl1pPr>
            <a:lvl2pPr marL="914400" lvl="1" indent="-228600" algn="l">
              <a:lnSpc>
                <a:spcPct val="85000"/>
              </a:lnSpc>
              <a:spcBef>
                <a:spcPts val="360"/>
              </a:spcBef>
              <a:spcAft>
                <a:spcPts val="0"/>
              </a:spcAft>
              <a:buSzPts val="1800"/>
              <a:buNone/>
              <a:defRPr sz="1800"/>
            </a:lvl2pPr>
            <a:lvl3pPr marL="1371600" lvl="2" indent="-228600" algn="l">
              <a:spcBef>
                <a:spcPts val="320"/>
              </a:spcBef>
              <a:spcAft>
                <a:spcPts val="0"/>
              </a:spcAft>
              <a:buClr>
                <a:schemeClr val="dk1"/>
              </a:buClr>
              <a:buSzPts val="1600"/>
              <a:buFont typeface="Comic Sans MS"/>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264" name="Google Shape;264;p15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150"/>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6" name="Google Shape;266;p150"/>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3"/>
        <p:cNvGrpSpPr/>
        <p:nvPr/>
      </p:nvGrpSpPr>
      <p:grpSpPr>
        <a:xfrm>
          <a:off x="0" y="0"/>
          <a:ext cx="0" cy="0"/>
          <a:chOff x="0" y="0"/>
          <a:chExt cx="0" cy="0"/>
        </a:xfrm>
      </p:grpSpPr>
      <p:sp>
        <p:nvSpPr>
          <p:cNvPr id="274" name="Google Shape;274;p152"/>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152"/>
          <p:cNvSpPr txBox="1">
            <a:spLocks noGrp="1"/>
          </p:cNvSpPr>
          <p:nvPr>
            <p:ph type="body" idx="1"/>
          </p:nvPr>
        </p:nvSpPr>
        <p:spPr>
          <a:xfrm>
            <a:off x="533400" y="1611313"/>
            <a:ext cx="3810000" cy="4648200"/>
          </a:xfrm>
          <a:prstGeom prst="rect">
            <a:avLst/>
          </a:prstGeom>
          <a:noFill/>
          <a:ln>
            <a:noFill/>
          </a:ln>
        </p:spPr>
        <p:txBody>
          <a:bodyPr spcFirstLastPara="1" wrap="square" lIns="91425" tIns="45700" rIns="91425" bIns="45700" anchor="t" anchorCtr="0">
            <a:noAutofit/>
          </a:bodyPr>
          <a:lstStyle>
            <a:lvl1pPr marL="457200" lvl="0" indent="-344170" algn="l">
              <a:lnSpc>
                <a:spcPct val="85000"/>
              </a:lnSpc>
              <a:spcBef>
                <a:spcPts val="560"/>
              </a:spcBef>
              <a:spcAft>
                <a:spcPts val="0"/>
              </a:spcAft>
              <a:buSzPts val="1820"/>
              <a:buChar char="❖"/>
              <a:defRPr sz="2800"/>
            </a:lvl1pPr>
            <a:lvl2pPr marL="914400" lvl="1" indent="-381000" algn="l">
              <a:lnSpc>
                <a:spcPct val="85000"/>
              </a:lnSpc>
              <a:spcBef>
                <a:spcPts val="480"/>
              </a:spcBef>
              <a:spcAft>
                <a:spcPts val="0"/>
              </a:spcAft>
              <a:buSzPts val="2400"/>
              <a:buChar char="▪"/>
              <a:defRPr sz="2400"/>
            </a:lvl2pPr>
            <a:lvl3pPr marL="1371600" lvl="2" indent="-355600" algn="l">
              <a:spcBef>
                <a:spcPts val="400"/>
              </a:spcBef>
              <a:spcAft>
                <a:spcPts val="0"/>
              </a:spcAft>
              <a:buClr>
                <a:schemeClr val="dk1"/>
              </a:buClr>
              <a:buSzPts val="2000"/>
              <a:buFont typeface="Comic Sans MS"/>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276" name="Google Shape;276;p152"/>
          <p:cNvSpPr txBox="1">
            <a:spLocks noGrp="1"/>
          </p:cNvSpPr>
          <p:nvPr>
            <p:ph type="body" idx="2"/>
          </p:nvPr>
        </p:nvSpPr>
        <p:spPr>
          <a:xfrm>
            <a:off x="4495800" y="1611313"/>
            <a:ext cx="3810000" cy="4648200"/>
          </a:xfrm>
          <a:prstGeom prst="rect">
            <a:avLst/>
          </a:prstGeom>
          <a:noFill/>
          <a:ln>
            <a:noFill/>
          </a:ln>
        </p:spPr>
        <p:txBody>
          <a:bodyPr spcFirstLastPara="1" wrap="square" lIns="91425" tIns="45700" rIns="91425" bIns="45700" anchor="t" anchorCtr="0">
            <a:noAutofit/>
          </a:bodyPr>
          <a:lstStyle>
            <a:lvl1pPr marL="457200" lvl="0" indent="-344170" algn="l">
              <a:lnSpc>
                <a:spcPct val="85000"/>
              </a:lnSpc>
              <a:spcBef>
                <a:spcPts val="560"/>
              </a:spcBef>
              <a:spcAft>
                <a:spcPts val="0"/>
              </a:spcAft>
              <a:buSzPts val="1820"/>
              <a:buChar char="❖"/>
              <a:defRPr sz="2800"/>
            </a:lvl1pPr>
            <a:lvl2pPr marL="914400" lvl="1" indent="-381000" algn="l">
              <a:lnSpc>
                <a:spcPct val="85000"/>
              </a:lnSpc>
              <a:spcBef>
                <a:spcPts val="480"/>
              </a:spcBef>
              <a:spcAft>
                <a:spcPts val="0"/>
              </a:spcAft>
              <a:buSzPts val="2400"/>
              <a:buChar char="▪"/>
              <a:defRPr sz="2400"/>
            </a:lvl2pPr>
            <a:lvl3pPr marL="1371600" lvl="2" indent="-355600" algn="l">
              <a:spcBef>
                <a:spcPts val="400"/>
              </a:spcBef>
              <a:spcAft>
                <a:spcPts val="0"/>
              </a:spcAft>
              <a:buClr>
                <a:schemeClr val="dk1"/>
              </a:buClr>
              <a:buSzPts val="2000"/>
              <a:buFont typeface="Comic Sans MS"/>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277" name="Google Shape;277;p15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8" name="Google Shape;278;p152"/>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152"/>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6"/>
        <p:cNvGrpSpPr/>
        <p:nvPr/>
      </p:nvGrpSpPr>
      <p:grpSpPr>
        <a:xfrm>
          <a:off x="0" y="0"/>
          <a:ext cx="0" cy="0"/>
          <a:chOff x="0" y="0"/>
          <a:chExt cx="0" cy="0"/>
        </a:xfrm>
      </p:grpSpPr>
      <p:sp>
        <p:nvSpPr>
          <p:cNvPr id="287" name="Google Shape;287;p1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8" name="Google Shape;288;p15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480"/>
              </a:spcBef>
              <a:spcAft>
                <a:spcPts val="0"/>
              </a:spcAft>
              <a:buSzPts val="1560"/>
              <a:buNone/>
              <a:defRPr sz="2400" b="1"/>
            </a:lvl1pPr>
            <a:lvl2pPr marL="914400" lvl="1" indent="-228600" algn="l">
              <a:lnSpc>
                <a:spcPct val="85000"/>
              </a:lnSpc>
              <a:spcBef>
                <a:spcPts val="400"/>
              </a:spcBef>
              <a:spcAft>
                <a:spcPts val="0"/>
              </a:spcAft>
              <a:buSzPts val="2000"/>
              <a:buNone/>
              <a:defRPr sz="2000" b="1"/>
            </a:lvl2pPr>
            <a:lvl3pPr marL="1371600" lvl="2" indent="-228600" algn="l">
              <a:spcBef>
                <a:spcPts val="360"/>
              </a:spcBef>
              <a:spcAft>
                <a:spcPts val="0"/>
              </a:spcAft>
              <a:buClr>
                <a:schemeClr val="dk1"/>
              </a:buClr>
              <a:buSzPts val="1800"/>
              <a:buFont typeface="Comic Sans MS"/>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289" name="Google Shape;289;p15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lnSpc>
                <a:spcPct val="85000"/>
              </a:lnSpc>
              <a:spcBef>
                <a:spcPts val="480"/>
              </a:spcBef>
              <a:spcAft>
                <a:spcPts val="0"/>
              </a:spcAft>
              <a:buSzPts val="1560"/>
              <a:buChar char="❖"/>
              <a:defRPr sz="2400"/>
            </a:lvl1pPr>
            <a:lvl2pPr marL="914400" lvl="1" indent="-355600" algn="l">
              <a:lnSpc>
                <a:spcPct val="85000"/>
              </a:lnSpc>
              <a:spcBef>
                <a:spcPts val="400"/>
              </a:spcBef>
              <a:spcAft>
                <a:spcPts val="0"/>
              </a:spcAft>
              <a:buSzPts val="2000"/>
              <a:buChar char="▪"/>
              <a:defRPr sz="2000"/>
            </a:lvl2pPr>
            <a:lvl3pPr marL="1371600" lvl="2" indent="-342900" algn="l">
              <a:spcBef>
                <a:spcPts val="360"/>
              </a:spcBef>
              <a:spcAft>
                <a:spcPts val="0"/>
              </a:spcAft>
              <a:buClr>
                <a:schemeClr val="dk1"/>
              </a:buClr>
              <a:buSzPts val="1800"/>
              <a:buFont typeface="Comic Sans MS"/>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290" name="Google Shape;290;p15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480"/>
              </a:spcBef>
              <a:spcAft>
                <a:spcPts val="0"/>
              </a:spcAft>
              <a:buSzPts val="1560"/>
              <a:buNone/>
              <a:defRPr sz="2400" b="1"/>
            </a:lvl1pPr>
            <a:lvl2pPr marL="914400" lvl="1" indent="-228600" algn="l">
              <a:lnSpc>
                <a:spcPct val="85000"/>
              </a:lnSpc>
              <a:spcBef>
                <a:spcPts val="400"/>
              </a:spcBef>
              <a:spcAft>
                <a:spcPts val="0"/>
              </a:spcAft>
              <a:buSzPts val="2000"/>
              <a:buNone/>
              <a:defRPr sz="2000" b="1"/>
            </a:lvl2pPr>
            <a:lvl3pPr marL="1371600" lvl="2" indent="-228600" algn="l">
              <a:spcBef>
                <a:spcPts val="360"/>
              </a:spcBef>
              <a:spcAft>
                <a:spcPts val="0"/>
              </a:spcAft>
              <a:buClr>
                <a:schemeClr val="dk1"/>
              </a:buClr>
              <a:buSzPts val="1800"/>
              <a:buFont typeface="Comic Sans MS"/>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291" name="Google Shape;291;p15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lnSpc>
                <a:spcPct val="85000"/>
              </a:lnSpc>
              <a:spcBef>
                <a:spcPts val="480"/>
              </a:spcBef>
              <a:spcAft>
                <a:spcPts val="0"/>
              </a:spcAft>
              <a:buSzPts val="1560"/>
              <a:buChar char="❖"/>
              <a:defRPr sz="2400"/>
            </a:lvl1pPr>
            <a:lvl2pPr marL="914400" lvl="1" indent="-355600" algn="l">
              <a:lnSpc>
                <a:spcPct val="85000"/>
              </a:lnSpc>
              <a:spcBef>
                <a:spcPts val="400"/>
              </a:spcBef>
              <a:spcAft>
                <a:spcPts val="0"/>
              </a:spcAft>
              <a:buSzPts val="2000"/>
              <a:buChar char="▪"/>
              <a:defRPr sz="2000"/>
            </a:lvl2pPr>
            <a:lvl3pPr marL="1371600" lvl="2" indent="-342900" algn="l">
              <a:spcBef>
                <a:spcPts val="360"/>
              </a:spcBef>
              <a:spcAft>
                <a:spcPts val="0"/>
              </a:spcAft>
              <a:buClr>
                <a:schemeClr val="dk1"/>
              </a:buClr>
              <a:buSzPts val="1800"/>
              <a:buFont typeface="Comic Sans MS"/>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292" name="Google Shape;292;p15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3" name="Google Shape;293;p154"/>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154"/>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1"/>
        <p:cNvGrpSpPr/>
        <p:nvPr/>
      </p:nvGrpSpPr>
      <p:grpSpPr>
        <a:xfrm>
          <a:off x="0" y="0"/>
          <a:ext cx="0" cy="0"/>
          <a:chOff x="0" y="0"/>
          <a:chExt cx="0" cy="0"/>
        </a:xfrm>
      </p:grpSpPr>
      <p:sp>
        <p:nvSpPr>
          <p:cNvPr id="302" name="Google Shape;302;p156"/>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3" name="Google Shape;303;p15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156"/>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5" name="Google Shape;305;p156"/>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2"/>
        <p:cNvGrpSpPr/>
        <p:nvPr/>
      </p:nvGrpSpPr>
      <p:grpSpPr>
        <a:xfrm>
          <a:off x="0" y="0"/>
          <a:ext cx="0" cy="0"/>
          <a:chOff x="0" y="0"/>
          <a:chExt cx="0" cy="0"/>
        </a:xfrm>
      </p:grpSpPr>
      <p:sp>
        <p:nvSpPr>
          <p:cNvPr id="313" name="Google Shape;313;p15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5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lnSpc>
                <a:spcPct val="85000"/>
              </a:lnSpc>
              <a:spcBef>
                <a:spcPts val="640"/>
              </a:spcBef>
              <a:spcAft>
                <a:spcPts val="0"/>
              </a:spcAft>
              <a:buSzPts val="2080"/>
              <a:buChar char="❖"/>
              <a:defRPr sz="3200"/>
            </a:lvl1pPr>
            <a:lvl2pPr marL="914400" lvl="1" indent="-406400" algn="l">
              <a:lnSpc>
                <a:spcPct val="85000"/>
              </a:lnSpc>
              <a:spcBef>
                <a:spcPts val="560"/>
              </a:spcBef>
              <a:spcAft>
                <a:spcPts val="0"/>
              </a:spcAft>
              <a:buSzPts val="2800"/>
              <a:buChar char="▪"/>
              <a:defRPr sz="2800"/>
            </a:lvl2pPr>
            <a:lvl3pPr marL="1371600" lvl="2" indent="-381000" algn="l">
              <a:spcBef>
                <a:spcPts val="480"/>
              </a:spcBef>
              <a:spcAft>
                <a:spcPts val="0"/>
              </a:spcAft>
              <a:buClr>
                <a:schemeClr val="dk1"/>
              </a:buClr>
              <a:buSzPts val="2400"/>
              <a:buFont typeface="Comic Sans MS"/>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315" name="Google Shape;315;p15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280"/>
              </a:spcBef>
              <a:spcAft>
                <a:spcPts val="0"/>
              </a:spcAft>
              <a:buSzPts val="910"/>
              <a:buNone/>
              <a:defRPr sz="1400"/>
            </a:lvl1pPr>
            <a:lvl2pPr marL="914400" lvl="1" indent="-228600" algn="l">
              <a:lnSpc>
                <a:spcPct val="85000"/>
              </a:lnSpc>
              <a:spcBef>
                <a:spcPts val="240"/>
              </a:spcBef>
              <a:spcAft>
                <a:spcPts val="0"/>
              </a:spcAft>
              <a:buSzPts val="1200"/>
              <a:buNone/>
              <a:defRPr sz="1200"/>
            </a:lvl2pPr>
            <a:lvl3pPr marL="1371600" lvl="2" indent="-228600" algn="l">
              <a:spcBef>
                <a:spcPts val="200"/>
              </a:spcBef>
              <a:spcAft>
                <a:spcPts val="0"/>
              </a:spcAft>
              <a:buClr>
                <a:schemeClr val="dk1"/>
              </a:buClr>
              <a:buSzPts val="1000"/>
              <a:buFont typeface="Comic Sans MS"/>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316" name="Google Shape;316;p15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7" name="Google Shape;317;p158"/>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158"/>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5"/>
        <p:cNvGrpSpPr/>
        <p:nvPr/>
      </p:nvGrpSpPr>
      <p:grpSpPr>
        <a:xfrm>
          <a:off x="0" y="0"/>
          <a:ext cx="0" cy="0"/>
          <a:chOff x="0" y="0"/>
          <a:chExt cx="0" cy="0"/>
        </a:xfrm>
      </p:grpSpPr>
      <p:sp>
        <p:nvSpPr>
          <p:cNvPr id="326" name="Google Shape;326;p16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7" name="Google Shape;327;p160"/>
          <p:cNvSpPr>
            <a:spLocks noGrp="1"/>
          </p:cNvSpPr>
          <p:nvPr>
            <p:ph type="pic" idx="2"/>
          </p:nvPr>
        </p:nvSpPr>
        <p:spPr>
          <a:xfrm>
            <a:off x="1792288" y="612775"/>
            <a:ext cx="5486400" cy="4114800"/>
          </a:xfrm>
          <a:prstGeom prst="rect">
            <a:avLst/>
          </a:prstGeom>
          <a:noFill/>
          <a:ln>
            <a:noFill/>
          </a:ln>
        </p:spPr>
      </p:sp>
      <p:sp>
        <p:nvSpPr>
          <p:cNvPr id="328" name="Google Shape;328;p16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280"/>
              </a:spcBef>
              <a:spcAft>
                <a:spcPts val="0"/>
              </a:spcAft>
              <a:buSzPts val="910"/>
              <a:buNone/>
              <a:defRPr sz="1400"/>
            </a:lvl1pPr>
            <a:lvl2pPr marL="914400" lvl="1" indent="-228600" algn="l">
              <a:lnSpc>
                <a:spcPct val="85000"/>
              </a:lnSpc>
              <a:spcBef>
                <a:spcPts val="240"/>
              </a:spcBef>
              <a:spcAft>
                <a:spcPts val="0"/>
              </a:spcAft>
              <a:buSzPts val="1200"/>
              <a:buNone/>
              <a:defRPr sz="1200"/>
            </a:lvl2pPr>
            <a:lvl3pPr marL="1371600" lvl="2" indent="-228600" algn="l">
              <a:spcBef>
                <a:spcPts val="200"/>
              </a:spcBef>
              <a:spcAft>
                <a:spcPts val="0"/>
              </a:spcAft>
              <a:buClr>
                <a:schemeClr val="dk1"/>
              </a:buClr>
              <a:buSzPts val="1000"/>
              <a:buFont typeface="Comic Sans MS"/>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329" name="Google Shape;329;p16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0" name="Google Shape;330;p160"/>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1" name="Google Shape;331;p160"/>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115"/>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5"/>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11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15"/>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15"/>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8"/>
        <p:cNvGrpSpPr/>
        <p:nvPr/>
      </p:nvGrpSpPr>
      <p:grpSpPr>
        <a:xfrm>
          <a:off x="0" y="0"/>
          <a:ext cx="0" cy="0"/>
          <a:chOff x="0" y="0"/>
          <a:chExt cx="0" cy="0"/>
        </a:xfrm>
      </p:grpSpPr>
      <p:sp>
        <p:nvSpPr>
          <p:cNvPr id="339" name="Google Shape;339;p162"/>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0" name="Google Shape;340;p162"/>
          <p:cNvSpPr txBox="1">
            <a:spLocks noGrp="1"/>
          </p:cNvSpPr>
          <p:nvPr>
            <p:ph type="body" idx="1"/>
          </p:nvPr>
        </p:nvSpPr>
        <p:spPr>
          <a:xfrm rot="5400000">
            <a:off x="2095500" y="49212"/>
            <a:ext cx="4648200" cy="77724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16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162"/>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3" name="Google Shape;343;p162"/>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50"/>
        <p:cNvGrpSpPr/>
        <p:nvPr/>
      </p:nvGrpSpPr>
      <p:grpSpPr>
        <a:xfrm>
          <a:off x="0" y="0"/>
          <a:ext cx="0" cy="0"/>
          <a:chOff x="0" y="0"/>
          <a:chExt cx="0" cy="0"/>
        </a:xfrm>
      </p:grpSpPr>
      <p:sp>
        <p:nvSpPr>
          <p:cNvPr id="351" name="Google Shape;351;p164"/>
          <p:cNvSpPr txBox="1">
            <a:spLocks noGrp="1"/>
          </p:cNvSpPr>
          <p:nvPr>
            <p:ph type="title"/>
          </p:nvPr>
        </p:nvSpPr>
        <p:spPr>
          <a:xfrm rot="5400000">
            <a:off x="4318793" y="2272507"/>
            <a:ext cx="6030913" cy="1943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2" name="Google Shape;352;p164"/>
          <p:cNvSpPr txBox="1">
            <a:spLocks noGrp="1"/>
          </p:cNvSpPr>
          <p:nvPr>
            <p:ph type="body" idx="1"/>
          </p:nvPr>
        </p:nvSpPr>
        <p:spPr>
          <a:xfrm rot="5400000">
            <a:off x="356393" y="405607"/>
            <a:ext cx="6030913" cy="56769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3" name="Google Shape;353;p16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4" name="Google Shape;354;p164"/>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5" name="Google Shape;355;p164"/>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2"/>
        <p:cNvGrpSpPr/>
        <p:nvPr/>
      </p:nvGrpSpPr>
      <p:grpSpPr>
        <a:xfrm>
          <a:off x="0" y="0"/>
          <a:ext cx="0" cy="0"/>
          <a:chOff x="0" y="0"/>
          <a:chExt cx="0" cy="0"/>
        </a:xfrm>
      </p:grpSpPr>
      <p:sp>
        <p:nvSpPr>
          <p:cNvPr id="363" name="Google Shape;363;p166"/>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4" name="Google Shape;364;p166"/>
          <p:cNvSpPr txBox="1">
            <a:spLocks noGrp="1"/>
          </p:cNvSpPr>
          <p:nvPr>
            <p:ph type="body" idx="1"/>
          </p:nvPr>
        </p:nvSpPr>
        <p:spPr>
          <a:xfrm>
            <a:off x="533400" y="1611313"/>
            <a:ext cx="3810000" cy="46482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5" name="Google Shape;365;p166"/>
          <p:cNvSpPr txBox="1">
            <a:spLocks noGrp="1"/>
          </p:cNvSpPr>
          <p:nvPr>
            <p:ph type="body" idx="2"/>
          </p:nvPr>
        </p:nvSpPr>
        <p:spPr>
          <a:xfrm>
            <a:off x="4495800" y="1611313"/>
            <a:ext cx="3810000" cy="22479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6" name="Google Shape;366;p166"/>
          <p:cNvSpPr txBox="1">
            <a:spLocks noGrp="1"/>
          </p:cNvSpPr>
          <p:nvPr>
            <p:ph type="body" idx="3"/>
          </p:nvPr>
        </p:nvSpPr>
        <p:spPr>
          <a:xfrm>
            <a:off x="4495800" y="4011613"/>
            <a:ext cx="3810000" cy="22479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7" name="Google Shape;367;p16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166"/>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9" name="Google Shape;369;p166"/>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ontent and Text" type="objAndTx">
  <p:cSld name="OBJECT_AND_TEXT">
    <p:spTree>
      <p:nvGrpSpPr>
        <p:cNvPr id="1" name="Shape 42"/>
        <p:cNvGrpSpPr/>
        <p:nvPr/>
      </p:nvGrpSpPr>
      <p:grpSpPr>
        <a:xfrm>
          <a:off x="0" y="0"/>
          <a:ext cx="0" cy="0"/>
          <a:chOff x="0" y="0"/>
          <a:chExt cx="0" cy="0"/>
        </a:xfrm>
      </p:grpSpPr>
      <p:sp>
        <p:nvSpPr>
          <p:cNvPr id="43" name="Google Shape;43;p116"/>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6"/>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 name="Google Shape;45;p116"/>
          <p:cNvSpPr txBox="1">
            <a:spLocks noGrp="1"/>
          </p:cNvSpPr>
          <p:nvPr>
            <p:ph type="body"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 name="Google Shape;46;p11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16"/>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16"/>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49"/>
        <p:cNvGrpSpPr/>
        <p:nvPr/>
      </p:nvGrpSpPr>
      <p:grpSpPr>
        <a:xfrm>
          <a:off x="0" y="0"/>
          <a:ext cx="0" cy="0"/>
          <a:chOff x="0" y="0"/>
          <a:chExt cx="0" cy="0"/>
        </a:xfrm>
      </p:grpSpPr>
      <p:sp>
        <p:nvSpPr>
          <p:cNvPr id="50" name="Google Shape;50;p117"/>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7"/>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 name="Google Shape;52;p117"/>
          <p:cNvSpPr txBox="1">
            <a:spLocks noGrp="1"/>
          </p:cNvSpPr>
          <p:nvPr>
            <p:ph type="body"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11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17"/>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17"/>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18"/>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8"/>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8"/>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61"/>
        <p:cNvGrpSpPr/>
        <p:nvPr/>
      </p:nvGrpSpPr>
      <p:grpSpPr>
        <a:xfrm>
          <a:off x="0" y="0"/>
          <a:ext cx="0" cy="0"/>
          <a:chOff x="0" y="0"/>
          <a:chExt cx="0" cy="0"/>
        </a:xfrm>
      </p:grpSpPr>
      <p:sp>
        <p:nvSpPr>
          <p:cNvPr id="62" name="Google Shape;62;p119"/>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9"/>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 name="Google Shape;64;p119"/>
          <p:cNvSpPr>
            <a:spLocks noGrp="1"/>
          </p:cNvSpPr>
          <p:nvPr>
            <p:ph type="chart"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R="0" lvl="0" algn="l" rtl="0">
              <a:lnSpc>
                <a:spcPct val="85000"/>
              </a:lnSpc>
              <a:spcBef>
                <a:spcPts val="560"/>
              </a:spcBef>
              <a:spcAft>
                <a:spcPts val="0"/>
              </a:spcAft>
              <a:buClr>
                <a:srgbClr val="000099"/>
              </a:buClr>
              <a:buSzPts val="1820"/>
              <a:buFont typeface="Noto Sans Symbols"/>
              <a:buChar char="❖"/>
              <a:defRPr sz="2800">
                <a:solidFill>
                  <a:schemeClr val="dk1"/>
                </a:solidFill>
                <a:latin typeface="Gill Sans"/>
                <a:ea typeface="Gill Sans"/>
                <a:cs typeface="Gill Sans"/>
                <a:sym typeface="Gill Sans"/>
              </a:defRPr>
            </a:lvl1pPr>
            <a:lvl2pPr marR="0" lvl="1"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R="0" lvl="2"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R="0" lvl="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5" name="Google Shape;65;p11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9"/>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9"/>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over Text" type="objOverTx">
  <p:cSld name="OBJECT_OVER_TEXT">
    <p:spTree>
      <p:nvGrpSpPr>
        <p:cNvPr id="1" name="Shape 68"/>
        <p:cNvGrpSpPr/>
        <p:nvPr/>
      </p:nvGrpSpPr>
      <p:grpSpPr>
        <a:xfrm>
          <a:off x="0" y="0"/>
          <a:ext cx="0" cy="0"/>
          <a:chOff x="0" y="0"/>
          <a:chExt cx="0" cy="0"/>
        </a:xfrm>
      </p:grpSpPr>
      <p:sp>
        <p:nvSpPr>
          <p:cNvPr id="69" name="Google Shape;69;p120"/>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0"/>
          <p:cNvSpPr txBox="1">
            <a:spLocks noGrp="1"/>
          </p:cNvSpPr>
          <p:nvPr>
            <p:ph type="body" idx="1"/>
          </p:nvPr>
        </p:nvSpPr>
        <p:spPr>
          <a:xfrm>
            <a:off x="533400" y="1600200"/>
            <a:ext cx="7772400" cy="22479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20"/>
          <p:cNvSpPr txBox="1">
            <a:spLocks noGrp="1"/>
          </p:cNvSpPr>
          <p:nvPr>
            <p:ph type="body" idx="2"/>
          </p:nvPr>
        </p:nvSpPr>
        <p:spPr>
          <a:xfrm>
            <a:off x="533400" y="4000500"/>
            <a:ext cx="7772400" cy="2247900"/>
          </a:xfrm>
          <a:prstGeom prst="rect">
            <a:avLst/>
          </a:prstGeom>
          <a:noFill/>
          <a:ln>
            <a:noFill/>
          </a:ln>
        </p:spPr>
        <p:txBody>
          <a:bodyPr spcFirstLastPara="1" wrap="square" lIns="91425" tIns="45700" rIns="91425" bIns="45700" anchor="t" anchorCtr="0">
            <a:noAutofit/>
          </a:bodyPr>
          <a:lstStyle>
            <a:lvl1pPr marL="457200" lvl="0" indent="-302895" algn="l">
              <a:lnSpc>
                <a:spcPct val="85000"/>
              </a:lnSpc>
              <a:spcBef>
                <a:spcPts val="360"/>
              </a:spcBef>
              <a:spcAft>
                <a:spcPts val="0"/>
              </a:spcAft>
              <a:buSzPts val="1170"/>
              <a:buChar char="❖"/>
              <a:defRPr/>
            </a:lvl1pPr>
            <a:lvl2pPr marL="914400" lvl="1" indent="-342900" algn="l">
              <a:lnSpc>
                <a:spcPct val="85000"/>
              </a:lnSpc>
              <a:spcBef>
                <a:spcPts val="360"/>
              </a:spcBef>
              <a:spcAft>
                <a:spcPts val="0"/>
              </a:spcAft>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12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0"/>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0"/>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37.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38.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39.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40.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41.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4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3.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32.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3.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4.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35.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0"/>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6pPr>
            <a:lvl7pPr marR="0" lvl="6"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7pPr>
            <a:lvl8pPr marR="0" lvl="7"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8pPr>
            <a:lvl9pPr marR="0" lvl="8"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9pPr>
          </a:lstStyle>
          <a:p>
            <a:endParaRPr/>
          </a:p>
        </p:txBody>
      </p:sp>
      <p:sp>
        <p:nvSpPr>
          <p:cNvPr id="11" name="Google Shape;11;p110"/>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1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80"/>
              </a:spcBef>
              <a:spcAft>
                <a:spcPts val="0"/>
              </a:spcAft>
              <a:buSzPts val="1400"/>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3" name="Google Shape;13;p110"/>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240"/>
              </a:spcBef>
              <a:spcAft>
                <a:spcPts val="0"/>
              </a:spcAft>
              <a:buSzPts val="1400"/>
              <a:buNone/>
              <a:defRPr sz="12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4" name="Google Shape;14;p110"/>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Tahoma"/>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1-</a:t>
            </a: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Google Shape;296;p155"/>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6pPr>
            <a:lvl7pPr marR="0" lvl="6"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7pPr>
            <a:lvl8pPr marR="0" lvl="7"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8pPr>
            <a:lvl9pPr marR="0" lvl="8"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9pPr>
          </a:lstStyle>
          <a:p>
            <a:endParaRPr/>
          </a:p>
        </p:txBody>
      </p:sp>
      <p:sp>
        <p:nvSpPr>
          <p:cNvPr id="297" name="Google Shape;297;p155"/>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98" name="Google Shape;298;p15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80"/>
              </a:spcBef>
              <a:spcAft>
                <a:spcPts val="0"/>
              </a:spcAft>
              <a:buSzPts val="1400"/>
              <a:buNone/>
              <a:defRPr sz="1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99" name="Google Shape;299;p155"/>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24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300" name="Google Shape;300;p155"/>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6"/>
        <p:cNvGrpSpPr/>
        <p:nvPr/>
      </p:nvGrpSpPr>
      <p:grpSpPr>
        <a:xfrm>
          <a:off x="0" y="0"/>
          <a:ext cx="0" cy="0"/>
          <a:chOff x="0" y="0"/>
          <a:chExt cx="0" cy="0"/>
        </a:xfrm>
      </p:grpSpPr>
      <p:sp>
        <p:nvSpPr>
          <p:cNvPr id="307" name="Google Shape;307;p157"/>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6pPr>
            <a:lvl7pPr marR="0" lvl="6"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7pPr>
            <a:lvl8pPr marR="0" lvl="7"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8pPr>
            <a:lvl9pPr marR="0" lvl="8"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9pPr>
          </a:lstStyle>
          <a:p>
            <a:endParaRPr/>
          </a:p>
        </p:txBody>
      </p:sp>
      <p:sp>
        <p:nvSpPr>
          <p:cNvPr id="308" name="Google Shape;308;p157"/>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09" name="Google Shape;309;p15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80"/>
              </a:spcBef>
              <a:spcAft>
                <a:spcPts val="0"/>
              </a:spcAft>
              <a:buSzPts val="1400"/>
              <a:buNone/>
              <a:defRPr sz="1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310" name="Google Shape;310;p157"/>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24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311" name="Google Shape;311;p157"/>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1-</a:t>
            </a: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9"/>
        <p:cNvGrpSpPr/>
        <p:nvPr/>
      </p:nvGrpSpPr>
      <p:grpSpPr>
        <a:xfrm>
          <a:off x="0" y="0"/>
          <a:ext cx="0" cy="0"/>
          <a:chOff x="0" y="0"/>
          <a:chExt cx="0" cy="0"/>
        </a:xfrm>
      </p:grpSpPr>
      <p:sp>
        <p:nvSpPr>
          <p:cNvPr id="320" name="Google Shape;320;p159"/>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6pPr>
            <a:lvl7pPr marR="0" lvl="6"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7pPr>
            <a:lvl8pPr marR="0" lvl="7"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8pPr>
            <a:lvl9pPr marR="0" lvl="8"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9pPr>
          </a:lstStyle>
          <a:p>
            <a:endParaRPr/>
          </a:p>
        </p:txBody>
      </p:sp>
      <p:sp>
        <p:nvSpPr>
          <p:cNvPr id="321" name="Google Shape;321;p159"/>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22" name="Google Shape;322;p15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80"/>
              </a:spcBef>
              <a:spcAft>
                <a:spcPts val="0"/>
              </a:spcAft>
              <a:buSzPts val="1400"/>
              <a:buNone/>
              <a:defRPr sz="1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323" name="Google Shape;323;p159"/>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24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324" name="Google Shape;324;p159"/>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2"/>
        <p:cNvGrpSpPr/>
        <p:nvPr/>
      </p:nvGrpSpPr>
      <p:grpSpPr>
        <a:xfrm>
          <a:off x="0" y="0"/>
          <a:ext cx="0" cy="0"/>
          <a:chOff x="0" y="0"/>
          <a:chExt cx="0" cy="0"/>
        </a:xfrm>
      </p:grpSpPr>
      <p:sp>
        <p:nvSpPr>
          <p:cNvPr id="333" name="Google Shape;333;p161"/>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6pPr>
            <a:lvl7pPr marR="0" lvl="6"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7pPr>
            <a:lvl8pPr marR="0" lvl="7"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8pPr>
            <a:lvl9pPr marR="0" lvl="8"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9pPr>
          </a:lstStyle>
          <a:p>
            <a:endParaRPr/>
          </a:p>
        </p:txBody>
      </p:sp>
      <p:sp>
        <p:nvSpPr>
          <p:cNvPr id="334" name="Google Shape;334;p161"/>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35" name="Google Shape;335;p16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80"/>
              </a:spcBef>
              <a:spcAft>
                <a:spcPts val="0"/>
              </a:spcAft>
              <a:buSzPts val="1400"/>
              <a:buNone/>
              <a:defRPr sz="1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336" name="Google Shape;336;p161"/>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24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337" name="Google Shape;337;p161"/>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1-</a:t>
            </a: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70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4"/>
        <p:cNvGrpSpPr/>
        <p:nvPr/>
      </p:nvGrpSpPr>
      <p:grpSpPr>
        <a:xfrm>
          <a:off x="0" y="0"/>
          <a:ext cx="0" cy="0"/>
          <a:chOff x="0" y="0"/>
          <a:chExt cx="0" cy="0"/>
        </a:xfrm>
      </p:grpSpPr>
      <p:sp>
        <p:nvSpPr>
          <p:cNvPr id="345" name="Google Shape;345;p163"/>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6pPr>
            <a:lvl7pPr marR="0" lvl="6"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7pPr>
            <a:lvl8pPr marR="0" lvl="7"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8pPr>
            <a:lvl9pPr marR="0" lvl="8"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9pPr>
          </a:lstStyle>
          <a:p>
            <a:endParaRPr/>
          </a:p>
        </p:txBody>
      </p:sp>
      <p:sp>
        <p:nvSpPr>
          <p:cNvPr id="346" name="Google Shape;346;p163"/>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47" name="Google Shape;347;p16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80"/>
              </a:spcBef>
              <a:spcAft>
                <a:spcPts val="0"/>
              </a:spcAft>
              <a:buSzPts val="1400"/>
              <a:buNone/>
              <a:defRPr sz="1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348" name="Google Shape;348;p163"/>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24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349" name="Google Shape;349;p163"/>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1-</a:t>
            </a: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70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6"/>
        <p:cNvGrpSpPr/>
        <p:nvPr/>
      </p:nvGrpSpPr>
      <p:grpSpPr>
        <a:xfrm>
          <a:off x="0" y="0"/>
          <a:ext cx="0" cy="0"/>
          <a:chOff x="0" y="0"/>
          <a:chExt cx="0" cy="0"/>
        </a:xfrm>
      </p:grpSpPr>
      <p:sp>
        <p:nvSpPr>
          <p:cNvPr id="357" name="Google Shape;357;p165"/>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6pPr>
            <a:lvl7pPr marR="0" lvl="6"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7pPr>
            <a:lvl8pPr marR="0" lvl="7"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8pPr>
            <a:lvl9pPr marR="0" lvl="8"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9pPr>
          </a:lstStyle>
          <a:p>
            <a:endParaRPr/>
          </a:p>
        </p:txBody>
      </p:sp>
      <p:sp>
        <p:nvSpPr>
          <p:cNvPr id="358" name="Google Shape;358;p165"/>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59" name="Google Shape;359;p16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80"/>
              </a:spcBef>
              <a:spcAft>
                <a:spcPts val="0"/>
              </a:spcAft>
              <a:buSzPts val="1400"/>
              <a:buNone/>
              <a:defRPr sz="1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360" name="Google Shape;360;p165"/>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24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361" name="Google Shape;361;p165"/>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1</a:t>
            </a: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70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112"/>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000" b="0" i="0" u="sng" strike="noStrike" cap="none">
                <a:solidFill>
                  <a:schemeClr val="accent2"/>
                </a:solidFill>
                <a:latin typeface="Comic Sans MS"/>
                <a:ea typeface="Comic Sans MS"/>
                <a:cs typeface="Comic Sans MS"/>
                <a:sym typeface="Comic Sans MS"/>
              </a:defRPr>
            </a:lvl6pPr>
            <a:lvl7pPr marR="0" lvl="6" algn="l" rtl="0">
              <a:spcBef>
                <a:spcPts val="0"/>
              </a:spcBef>
              <a:spcAft>
                <a:spcPts val="0"/>
              </a:spcAft>
              <a:buSzPts val="1400"/>
              <a:buNone/>
              <a:defRPr sz="4000" b="0" i="0" u="sng" strike="noStrike" cap="none">
                <a:solidFill>
                  <a:schemeClr val="accent2"/>
                </a:solidFill>
                <a:latin typeface="Comic Sans MS"/>
                <a:ea typeface="Comic Sans MS"/>
                <a:cs typeface="Comic Sans MS"/>
                <a:sym typeface="Comic Sans MS"/>
              </a:defRPr>
            </a:lvl7pPr>
            <a:lvl8pPr marR="0" lvl="7" algn="l" rtl="0">
              <a:spcBef>
                <a:spcPts val="0"/>
              </a:spcBef>
              <a:spcAft>
                <a:spcPts val="0"/>
              </a:spcAft>
              <a:buSzPts val="1400"/>
              <a:buNone/>
              <a:defRPr sz="4000" b="0" i="0" u="sng" strike="noStrike" cap="none">
                <a:solidFill>
                  <a:schemeClr val="accent2"/>
                </a:solidFill>
                <a:latin typeface="Comic Sans MS"/>
                <a:ea typeface="Comic Sans MS"/>
                <a:cs typeface="Comic Sans MS"/>
                <a:sym typeface="Comic Sans MS"/>
              </a:defRPr>
            </a:lvl8pPr>
            <a:lvl9pPr marR="0" lvl="8" algn="l" rtl="0">
              <a:spcBef>
                <a:spcPts val="0"/>
              </a:spcBef>
              <a:spcAft>
                <a:spcPts val="0"/>
              </a:spcAft>
              <a:buSzPts val="1400"/>
              <a:buNone/>
              <a:defRPr sz="4000" b="0" i="0" u="sng" strike="noStrike" cap="none">
                <a:solidFill>
                  <a:schemeClr val="accent2"/>
                </a:solidFill>
                <a:latin typeface="Comic Sans MS"/>
                <a:ea typeface="Comic Sans MS"/>
                <a:cs typeface="Comic Sans MS"/>
                <a:sym typeface="Comic Sans MS"/>
              </a:defRPr>
            </a:lvl9pPr>
          </a:lstStyle>
          <a:p>
            <a:endParaRPr/>
          </a:p>
        </p:txBody>
      </p:sp>
      <p:sp>
        <p:nvSpPr>
          <p:cNvPr id="21" name="Google Shape;21;p112"/>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2" name="Google Shape;22;p11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3" name="Google Shape;23;p112"/>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4" name="Google Shape;24;p112"/>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l"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l"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l"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l"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l"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l"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l"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l"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122"/>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000" b="0" i="0" u="sng" strike="noStrike" cap="none">
                <a:solidFill>
                  <a:schemeClr val="accent2"/>
                </a:solidFill>
                <a:latin typeface="Comic Sans MS"/>
                <a:ea typeface="Comic Sans MS"/>
                <a:cs typeface="Comic Sans MS"/>
                <a:sym typeface="Comic Sans MS"/>
              </a:defRPr>
            </a:lvl6pPr>
            <a:lvl7pPr marR="0" lvl="6" algn="l" rtl="0">
              <a:spcBef>
                <a:spcPts val="0"/>
              </a:spcBef>
              <a:spcAft>
                <a:spcPts val="0"/>
              </a:spcAft>
              <a:buSzPts val="1400"/>
              <a:buNone/>
              <a:defRPr sz="4000" b="0" i="0" u="sng" strike="noStrike" cap="none">
                <a:solidFill>
                  <a:schemeClr val="accent2"/>
                </a:solidFill>
                <a:latin typeface="Comic Sans MS"/>
                <a:ea typeface="Comic Sans MS"/>
                <a:cs typeface="Comic Sans MS"/>
                <a:sym typeface="Comic Sans MS"/>
              </a:defRPr>
            </a:lvl7pPr>
            <a:lvl8pPr marR="0" lvl="7" algn="l" rtl="0">
              <a:spcBef>
                <a:spcPts val="0"/>
              </a:spcBef>
              <a:spcAft>
                <a:spcPts val="0"/>
              </a:spcAft>
              <a:buSzPts val="1400"/>
              <a:buNone/>
              <a:defRPr sz="4000" b="0" i="0" u="sng" strike="noStrike" cap="none">
                <a:solidFill>
                  <a:schemeClr val="accent2"/>
                </a:solidFill>
                <a:latin typeface="Comic Sans MS"/>
                <a:ea typeface="Comic Sans MS"/>
                <a:cs typeface="Comic Sans MS"/>
                <a:sym typeface="Comic Sans MS"/>
              </a:defRPr>
            </a:lvl8pPr>
            <a:lvl9pPr marR="0" lvl="8" algn="l" rtl="0">
              <a:spcBef>
                <a:spcPts val="0"/>
              </a:spcBef>
              <a:spcAft>
                <a:spcPts val="0"/>
              </a:spcAft>
              <a:buSzPts val="1400"/>
              <a:buNone/>
              <a:defRPr sz="4000" b="0" i="0" u="sng" strike="noStrike" cap="none">
                <a:solidFill>
                  <a:schemeClr val="accent2"/>
                </a:solidFill>
                <a:latin typeface="Comic Sans MS"/>
                <a:ea typeface="Comic Sans MS"/>
                <a:cs typeface="Comic Sans MS"/>
                <a:sym typeface="Comic Sans MS"/>
              </a:defRPr>
            </a:lvl9pPr>
          </a:lstStyle>
          <a:p>
            <a:endParaRPr/>
          </a:p>
        </p:txBody>
      </p:sp>
      <p:sp>
        <p:nvSpPr>
          <p:cNvPr id="124" name="Google Shape;124;p122"/>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5" name="Google Shape;125;p12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26" name="Google Shape;126;p122"/>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27" name="Google Shape;127;p122"/>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144"/>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6pPr>
            <a:lvl7pPr marR="0" lvl="6"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7pPr>
            <a:lvl8pPr marR="0" lvl="7"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8pPr>
            <a:lvl9pPr marR="0" lvl="8"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9pPr>
          </a:lstStyle>
          <a:p>
            <a:endParaRPr/>
          </a:p>
        </p:txBody>
      </p:sp>
      <p:sp>
        <p:nvSpPr>
          <p:cNvPr id="227" name="Google Shape;227;p144"/>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28" name="Google Shape;228;p14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29" name="Google Shape;229;p144"/>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30" name="Google Shape;230;p144"/>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sp>
        <p:nvSpPr>
          <p:cNvPr id="232" name="Google Shape;232;p145"/>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6pPr>
            <a:lvl7pPr marR="0" lvl="6"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7pPr>
            <a:lvl8pPr marR="0" lvl="7"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8pPr>
            <a:lvl9pPr marR="0" lvl="8"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9pPr>
          </a:lstStyle>
          <a:p>
            <a:endParaRPr/>
          </a:p>
        </p:txBody>
      </p:sp>
      <p:sp>
        <p:nvSpPr>
          <p:cNvPr id="233" name="Google Shape;233;p145"/>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34" name="Google Shape;234;p14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80"/>
              </a:spcBef>
              <a:spcAft>
                <a:spcPts val="0"/>
              </a:spcAft>
              <a:buSzPts val="1400"/>
              <a:buNone/>
              <a:defRPr sz="1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35" name="Google Shape;235;p145"/>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24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36" name="Google Shape;236;p145"/>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sp>
        <p:nvSpPr>
          <p:cNvPr id="244" name="Google Shape;244;p147"/>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6pPr>
            <a:lvl7pPr marR="0" lvl="6"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7pPr>
            <a:lvl8pPr marR="0" lvl="7"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8pPr>
            <a:lvl9pPr marR="0" lvl="8"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9pPr>
          </a:lstStyle>
          <a:p>
            <a:endParaRPr/>
          </a:p>
        </p:txBody>
      </p:sp>
      <p:sp>
        <p:nvSpPr>
          <p:cNvPr id="245" name="Google Shape;245;p147"/>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6" name="Google Shape;246;p14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80"/>
              </a:spcBef>
              <a:spcAft>
                <a:spcPts val="0"/>
              </a:spcAft>
              <a:buSzPts val="1400"/>
              <a:buNone/>
              <a:defRPr sz="1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47" name="Google Shape;247;p147"/>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24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48" name="Google Shape;248;p147"/>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149"/>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6pPr>
            <a:lvl7pPr marR="0" lvl="6"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7pPr>
            <a:lvl8pPr marR="0" lvl="7"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8pPr>
            <a:lvl9pPr marR="0" lvl="8"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9pPr>
          </a:lstStyle>
          <a:p>
            <a:endParaRPr/>
          </a:p>
        </p:txBody>
      </p:sp>
      <p:sp>
        <p:nvSpPr>
          <p:cNvPr id="257" name="Google Shape;257;p149"/>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58" name="Google Shape;258;p14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80"/>
              </a:spcBef>
              <a:spcAft>
                <a:spcPts val="0"/>
              </a:spcAft>
              <a:buSzPts val="1400"/>
              <a:buNone/>
              <a:defRPr sz="1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59" name="Google Shape;259;p149"/>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24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60" name="Google Shape;260;p149"/>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7"/>
        <p:cNvGrpSpPr/>
        <p:nvPr/>
      </p:nvGrpSpPr>
      <p:grpSpPr>
        <a:xfrm>
          <a:off x="0" y="0"/>
          <a:ext cx="0" cy="0"/>
          <a:chOff x="0" y="0"/>
          <a:chExt cx="0" cy="0"/>
        </a:xfrm>
      </p:grpSpPr>
      <p:sp>
        <p:nvSpPr>
          <p:cNvPr id="268" name="Google Shape;268;p151"/>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6pPr>
            <a:lvl7pPr marR="0" lvl="6"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7pPr>
            <a:lvl8pPr marR="0" lvl="7"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8pPr>
            <a:lvl9pPr marR="0" lvl="8"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9pPr>
          </a:lstStyle>
          <a:p>
            <a:endParaRPr/>
          </a:p>
        </p:txBody>
      </p:sp>
      <p:sp>
        <p:nvSpPr>
          <p:cNvPr id="269" name="Google Shape;269;p151"/>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70" name="Google Shape;270;p15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80"/>
              </a:spcBef>
              <a:spcAft>
                <a:spcPts val="0"/>
              </a:spcAft>
              <a:buSzPts val="1400"/>
              <a:buNone/>
              <a:defRPr sz="1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71" name="Google Shape;271;p151"/>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24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72" name="Google Shape;272;p151"/>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0"/>
        <p:cNvGrpSpPr/>
        <p:nvPr/>
      </p:nvGrpSpPr>
      <p:grpSpPr>
        <a:xfrm>
          <a:off x="0" y="0"/>
          <a:ext cx="0" cy="0"/>
          <a:chOff x="0" y="0"/>
          <a:chExt cx="0" cy="0"/>
        </a:xfrm>
      </p:grpSpPr>
      <p:sp>
        <p:nvSpPr>
          <p:cNvPr id="281" name="Google Shape;281;p153"/>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1pPr>
            <a:lvl2pPr marR="0" lvl="1"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2pPr>
            <a:lvl3pPr marR="0" lvl="2"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3pPr>
            <a:lvl4pPr marR="0" lvl="3"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4pPr>
            <a:lvl5pPr marR="0" lvl="4"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5pPr>
            <a:lvl6pPr marR="0" lvl="5"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6pPr>
            <a:lvl7pPr marR="0" lvl="6"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7pPr>
            <a:lvl8pPr marR="0" lvl="7"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8pPr>
            <a:lvl9pPr marR="0" lvl="8" algn="l" rtl="0">
              <a:spcBef>
                <a:spcPts val="0"/>
              </a:spcBef>
              <a:spcAft>
                <a:spcPts val="0"/>
              </a:spcAft>
              <a:buSzPts val="1400"/>
              <a:buNone/>
              <a:defRPr sz="4400" b="0" i="0" u="none" strike="noStrike" cap="none">
                <a:solidFill>
                  <a:srgbClr val="000099"/>
                </a:solidFill>
                <a:latin typeface="Gill Sans"/>
                <a:ea typeface="Gill Sans"/>
                <a:cs typeface="Gill Sans"/>
                <a:sym typeface="Gill Sans"/>
              </a:defRPr>
            </a:lvl9pPr>
          </a:lstStyle>
          <a:p>
            <a:endParaRPr/>
          </a:p>
        </p:txBody>
      </p:sp>
      <p:sp>
        <p:nvSpPr>
          <p:cNvPr id="282" name="Google Shape;282;p153"/>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3" name="Google Shape;283;p15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80"/>
              </a:spcBef>
              <a:spcAft>
                <a:spcPts val="0"/>
              </a:spcAft>
              <a:buSzPts val="1400"/>
              <a:buNone/>
              <a:defRPr sz="1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84" name="Google Shape;284;p153"/>
          <p:cNvSpPr txBox="1">
            <a:spLocks noGrp="1"/>
          </p:cNvSpPr>
          <p:nvPr>
            <p:ph type="ftr" idx="1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240"/>
              </a:spcBef>
              <a:spcAft>
                <a:spcPts val="0"/>
              </a:spcAft>
              <a:buSzPts val="1400"/>
              <a:buNone/>
              <a:defRPr sz="1200" b="0" i="0" u="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85" name="Google Shape;285;p153"/>
          <p:cNvSpPr txBox="1">
            <a:spLocks noGrp="1"/>
          </p:cNvSpPr>
          <p:nvPr>
            <p:ph type="sldNum" idx="12"/>
          </p:nvPr>
        </p:nvSpPr>
        <p:spPr>
          <a:xfrm>
            <a:off x="8324850" y="6462712"/>
            <a:ext cx="676275" cy="2762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Tahoma"/>
              <a:buNone/>
              <a:defRPr sz="1200" b="0" i="0" u="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0.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20.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20.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19.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19.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78.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2.xml"/><Relationship Id="rId1" Type="http://schemas.openxmlformats.org/officeDocument/2006/relationships/slideLayout" Target="../slideLayouts/slideLayout10.xml"/><Relationship Id="rId5" Type="http://schemas.openxmlformats.org/officeDocument/2006/relationships/image" Target="../media/image2.png"/><Relationship Id="rId4" Type="http://schemas.openxmlformats.org/officeDocument/2006/relationships/image" Target="../media/image31.png"/></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3.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24.png"/><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8.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6.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29.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9.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7.png"/><Relationship Id="rId18" Type="http://schemas.openxmlformats.org/officeDocument/2006/relationships/image" Target="../media/image18.png"/><Relationship Id="rId3" Type="http://schemas.openxmlformats.org/officeDocument/2006/relationships/image" Target="../media/image2.png"/><Relationship Id="rId21"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36.png"/><Relationship Id="rId17" Type="http://schemas.openxmlformats.org/officeDocument/2006/relationships/image" Target="../media/image17.png"/><Relationship Id="rId2" Type="http://schemas.openxmlformats.org/officeDocument/2006/relationships/notesSlide" Target="../notesSlides/notesSlide9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5" Type="http://schemas.openxmlformats.org/officeDocument/2006/relationships/image" Target="../media/image15.png"/><Relationship Id="rId10" Type="http://schemas.openxmlformats.org/officeDocument/2006/relationships/image" Target="../media/image4.png"/><Relationship Id="rId19" Type="http://schemas.openxmlformats.org/officeDocument/2006/relationships/image" Target="../media/image19.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4.png"/><Relationship Id="rId22" Type="http://schemas.openxmlformats.org/officeDocument/2006/relationships/image" Target="../media/image22.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8.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
          <p:cNvSpPr txBox="1"/>
          <p:nvPr/>
        </p:nvSpPr>
        <p:spPr>
          <a:xfrm>
            <a:off x="5562600" y="6453187"/>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lớp ứng dụng</a:t>
            </a:r>
            <a:endParaRPr/>
          </a:p>
        </p:txBody>
      </p:sp>
      <p:sp>
        <p:nvSpPr>
          <p:cNvPr id="376" name="Google Shape;376;p1"/>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fld id="{00000000-1234-1234-1234-123412341234}" type="slidenum">
              <a:rPr lang="en-US" sz="1200" b="0" i="0" u="none" strike="noStrike" cap="none">
                <a:solidFill>
                  <a:srgbClr val="000000"/>
                </a:solidFill>
                <a:latin typeface="Arial"/>
                <a:ea typeface="Arial"/>
                <a:cs typeface="Arial"/>
                <a:sym typeface="Arial"/>
              </a:rPr>
              <a:t>1</a:t>
            </a:fld>
            <a:endParaRPr/>
          </a:p>
        </p:txBody>
      </p:sp>
      <p:sp>
        <p:nvSpPr>
          <p:cNvPr id="377" name="Google Shape;377;p1"/>
          <p:cNvSpPr txBox="1"/>
          <p:nvPr/>
        </p:nvSpPr>
        <p:spPr>
          <a:xfrm>
            <a:off x="371475" y="715962"/>
            <a:ext cx="5054600" cy="1724025"/>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99"/>
              </a:buClr>
              <a:buSzPts val="4400"/>
              <a:buFont typeface="Arial"/>
              <a:buNone/>
            </a:pPr>
            <a:r>
              <a:rPr lang="en-US" sz="4400" b="0" i="0" u="none" strike="noStrike" cap="none">
                <a:solidFill>
                  <a:srgbClr val="000099"/>
                </a:solidFill>
                <a:latin typeface="Arial"/>
                <a:ea typeface="Arial"/>
                <a:cs typeface="Arial"/>
                <a:sym typeface="Arial"/>
              </a:rPr>
              <a:t>Chương 2</a:t>
            </a:r>
            <a:br>
              <a:rPr lang="en-US" sz="4800" b="0" i="0" u="none" strike="noStrike" cap="none">
                <a:solidFill>
                  <a:srgbClr val="000099"/>
                </a:solidFill>
                <a:latin typeface="Arial"/>
                <a:ea typeface="Arial"/>
                <a:cs typeface="Arial"/>
                <a:sym typeface="Arial"/>
              </a:rPr>
            </a:br>
            <a:r>
              <a:rPr lang="en-US" sz="4400" b="0" i="0" u="none" strike="noStrike" cap="none">
                <a:solidFill>
                  <a:srgbClr val="000099"/>
                </a:solidFill>
                <a:latin typeface="Arial"/>
                <a:ea typeface="Arial"/>
                <a:cs typeface="Arial"/>
                <a:sym typeface="Arial"/>
              </a:rPr>
              <a:t>Lớp ứng dụng</a:t>
            </a:r>
            <a:endParaRPr/>
          </a:p>
          <a:p>
            <a:pPr marL="0" marR="0" lvl="0" indent="0" algn="l" rtl="0">
              <a:lnSpc>
                <a:spcPct val="85000"/>
              </a:lnSpc>
              <a:spcBef>
                <a:spcPts val="0"/>
              </a:spcBef>
              <a:spcAft>
                <a:spcPts val="0"/>
              </a:spcAft>
              <a:buClr>
                <a:srgbClr val="000099"/>
              </a:buClr>
              <a:buSzPts val="4400"/>
              <a:buFont typeface="Arial"/>
              <a:buNone/>
            </a:pPr>
            <a:r>
              <a:rPr lang="en-US" sz="4400" b="0" i="0" u="none" strike="noStrike" cap="none">
                <a:solidFill>
                  <a:srgbClr val="000099"/>
                </a:solidFill>
                <a:latin typeface="Arial"/>
                <a:ea typeface="Arial"/>
                <a:cs typeface="Arial"/>
                <a:sym typeface="Arial"/>
              </a:rPr>
              <a:t>(Application layer)</a:t>
            </a:r>
            <a:endParaRPr/>
          </a:p>
        </p:txBody>
      </p:sp>
      <p:sp>
        <p:nvSpPr>
          <p:cNvPr id="378" name="Google Shape;378;p1"/>
          <p:cNvSpPr txBox="1"/>
          <p:nvPr/>
        </p:nvSpPr>
        <p:spPr>
          <a:xfrm>
            <a:off x="6184900" y="3078162"/>
            <a:ext cx="2881312" cy="2860675"/>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8000"/>
              </a:buClr>
              <a:buSzPts val="2800"/>
              <a:buFont typeface="Arial"/>
              <a:buNone/>
            </a:pPr>
            <a:r>
              <a:rPr lang="en-US" sz="2800" b="0" i="0" u="none" strike="noStrike" cap="none">
                <a:solidFill>
                  <a:srgbClr val="008000"/>
                </a:solidFill>
                <a:latin typeface="Arial"/>
                <a:ea typeface="Arial"/>
                <a:cs typeface="Arial"/>
                <a:sym typeface="Arial"/>
              </a:rPr>
              <a:t>Computer Networking: A Top Down Approach </a:t>
            </a:r>
            <a:br>
              <a:rPr lang="en-US" sz="2800" b="0" i="0" u="none" strike="noStrike" cap="none">
                <a:solidFill>
                  <a:srgbClr val="008000"/>
                </a:solidFill>
                <a:latin typeface="Arial"/>
                <a:ea typeface="Arial"/>
                <a:cs typeface="Arial"/>
                <a:sym typeface="Arial"/>
              </a:rPr>
            </a:br>
            <a:endParaRPr/>
          </a:p>
          <a:p>
            <a:pPr marL="0" marR="0" lvl="0" indent="0" algn="l" rtl="0">
              <a:lnSpc>
                <a:spcPct val="85000"/>
              </a:lnSpc>
              <a:spcBef>
                <a:spcPts val="0"/>
              </a:spcBef>
              <a:spcAft>
                <a:spcPts val="0"/>
              </a:spcAft>
              <a:buClr>
                <a:srgbClr val="008000"/>
              </a:buClr>
              <a:buSzPts val="2000"/>
              <a:buFont typeface="Arial"/>
              <a:buNone/>
            </a:pPr>
            <a:r>
              <a:rPr lang="en-US" sz="2000" b="0" i="1" u="none" strike="noStrike" cap="none">
                <a:solidFill>
                  <a:srgbClr val="008000"/>
                </a:solidFill>
                <a:latin typeface="Arial"/>
                <a:ea typeface="Arial"/>
                <a:cs typeface="Arial"/>
                <a:sym typeface="Arial"/>
              </a:rPr>
              <a:t>6</a:t>
            </a:r>
            <a:r>
              <a:rPr lang="en-US" sz="2000" b="0" i="1" u="none" strike="noStrike" cap="none" baseline="30000">
                <a:solidFill>
                  <a:srgbClr val="008000"/>
                </a:solidFill>
                <a:latin typeface="Arial"/>
                <a:ea typeface="Arial"/>
                <a:cs typeface="Arial"/>
                <a:sym typeface="Arial"/>
              </a:rPr>
              <a:t>th</a:t>
            </a:r>
            <a:r>
              <a:rPr lang="en-US" sz="2000" b="0" i="1" u="none" strike="noStrike" cap="none">
                <a:solidFill>
                  <a:srgbClr val="008000"/>
                </a:solidFill>
                <a:latin typeface="Arial"/>
                <a:ea typeface="Arial"/>
                <a:cs typeface="Arial"/>
                <a:sym typeface="Arial"/>
              </a:rPr>
              <a:t> edition </a:t>
            </a:r>
            <a:br>
              <a:rPr lang="en-US" sz="2000" b="0" i="1" u="none" strike="noStrike" cap="none">
                <a:solidFill>
                  <a:srgbClr val="008000"/>
                </a:solidFill>
                <a:latin typeface="Arial"/>
                <a:ea typeface="Arial"/>
                <a:cs typeface="Arial"/>
                <a:sym typeface="Arial"/>
              </a:rPr>
            </a:br>
            <a:r>
              <a:rPr lang="en-US" sz="2000" b="0" i="1" u="none" strike="noStrike" cap="none">
                <a:solidFill>
                  <a:srgbClr val="008000"/>
                </a:solidFill>
                <a:latin typeface="Arial"/>
                <a:ea typeface="Arial"/>
                <a:cs typeface="Arial"/>
                <a:sym typeface="Arial"/>
              </a:rPr>
              <a:t>Jim Kurose, Keith Ross</a:t>
            </a:r>
            <a:br>
              <a:rPr lang="en-US" sz="2000" b="0" i="1" u="none" strike="noStrike" cap="none">
                <a:solidFill>
                  <a:srgbClr val="008000"/>
                </a:solidFill>
                <a:latin typeface="Arial"/>
                <a:ea typeface="Arial"/>
                <a:cs typeface="Arial"/>
                <a:sym typeface="Arial"/>
              </a:rPr>
            </a:br>
            <a:r>
              <a:rPr lang="en-US" sz="2000" b="0" i="1" u="none" strike="noStrike" cap="none">
                <a:solidFill>
                  <a:srgbClr val="008000"/>
                </a:solidFill>
                <a:latin typeface="Arial"/>
                <a:ea typeface="Arial"/>
                <a:cs typeface="Arial"/>
                <a:sym typeface="Arial"/>
              </a:rPr>
              <a:t>Addison-Wesley</a:t>
            </a:r>
            <a:br>
              <a:rPr lang="en-US" sz="2000" b="0" i="1" u="none" strike="noStrike" cap="none">
                <a:solidFill>
                  <a:srgbClr val="008000"/>
                </a:solidFill>
                <a:latin typeface="Arial"/>
                <a:ea typeface="Arial"/>
                <a:cs typeface="Arial"/>
                <a:sym typeface="Arial"/>
              </a:rPr>
            </a:br>
            <a:r>
              <a:rPr lang="en-US" sz="2000" b="0" i="1" u="none" strike="noStrike" cap="none">
                <a:solidFill>
                  <a:srgbClr val="008000"/>
                </a:solidFill>
                <a:latin typeface="Arial"/>
                <a:ea typeface="Arial"/>
                <a:cs typeface="Arial"/>
                <a:sym typeface="Arial"/>
              </a:rPr>
              <a:t>March 2012</a:t>
            </a:r>
            <a:endParaRPr/>
          </a:p>
        </p:txBody>
      </p:sp>
      <p:sp>
        <p:nvSpPr>
          <p:cNvPr id="379" name="Google Shape;379;p1"/>
          <p:cNvSpPr txBox="1"/>
          <p:nvPr/>
        </p:nvSpPr>
        <p:spPr>
          <a:xfrm>
            <a:off x="369887" y="3268662"/>
            <a:ext cx="5378450" cy="1476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 note on the use of these ppt slides:</a:t>
            </a:r>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We’re making these slides freely available to all (faculty, students, readers). They’re in PowerPoint form so you see the animations; and can add, modify, and delete slides  (including this one) and slide content to suit your needs. They obviously represent a </a:t>
            </a:r>
            <a:r>
              <a:rPr lang="en-US" sz="1200" b="0" i="1" u="none" strike="noStrike" cap="none">
                <a:solidFill>
                  <a:srgbClr val="000000"/>
                </a:solidFill>
                <a:latin typeface="Arial"/>
                <a:ea typeface="Arial"/>
                <a:cs typeface="Arial"/>
                <a:sym typeface="Arial"/>
              </a:rPr>
              <a:t>lot</a:t>
            </a:r>
            <a:r>
              <a:rPr lang="en-US" sz="1200" b="0" i="0" u="none" strike="noStrike" cap="none">
                <a:solidFill>
                  <a:srgbClr val="000000"/>
                </a:solidFill>
                <a:latin typeface="Arial"/>
                <a:ea typeface="Arial"/>
                <a:cs typeface="Arial"/>
                <a:sym typeface="Arial"/>
              </a:rPr>
              <a:t> of work on our part. In return for use, we only ask the following:</a:t>
            </a:r>
            <a:endParaRPr/>
          </a:p>
          <a:p>
            <a:pPr marL="0" marR="0" lvl="0" indent="0" algn="l" rtl="0">
              <a:lnSpc>
                <a:spcPct val="100000"/>
              </a:lnSpc>
              <a:spcBef>
                <a:spcPts val="0"/>
              </a:spcBef>
              <a:spcAft>
                <a:spcPts val="0"/>
              </a:spcAft>
              <a:buNone/>
            </a:pPr>
            <a:endParaRPr sz="1200" b="0" i="0" u="none">
              <a:solidFill>
                <a:srgbClr val="000000"/>
              </a:solidFill>
              <a:latin typeface="Arial"/>
              <a:ea typeface="Arial"/>
              <a:cs typeface="Arial"/>
              <a:sym typeface="Arial"/>
            </a:endParaRPr>
          </a:p>
        </p:txBody>
      </p:sp>
      <p:sp>
        <p:nvSpPr>
          <p:cNvPr id="380" name="Google Shape;380;p1"/>
          <p:cNvSpPr txBox="1"/>
          <p:nvPr/>
        </p:nvSpPr>
        <p:spPr>
          <a:xfrm>
            <a:off x="373062" y="4267200"/>
            <a:ext cx="5378450" cy="2011362"/>
          </a:xfrm>
          <a:prstGeom prst="rect">
            <a:avLst/>
          </a:prstGeom>
          <a:noFill/>
          <a:ln>
            <a:noFill/>
          </a:ln>
        </p:spPr>
        <p:txBody>
          <a:bodyPr spcFirstLastPara="1" wrap="square" lIns="91425" tIns="45700" rIns="91425" bIns="45700" anchor="t" anchorCtr="0">
            <a:spAutoFit/>
          </a:bodyPr>
          <a:lstStyle/>
          <a:p>
            <a:pPr marL="173037" marR="0" lvl="0" indent="-173037" algn="l" rtl="0">
              <a:lnSpc>
                <a:spcPct val="85000"/>
              </a:lnSpc>
              <a:spcBef>
                <a:spcPts val="0"/>
              </a:spcBef>
              <a:spcAft>
                <a:spcPts val="0"/>
              </a:spcAft>
              <a:buClr>
                <a:schemeClr val="dk1"/>
              </a:buClr>
              <a:buSzPts val="1400"/>
              <a:buFont typeface="Arial"/>
              <a:buNone/>
            </a:pPr>
            <a:endParaRPr sz="1400" b="0" i="0" u="none">
              <a:solidFill>
                <a:srgbClr val="000000"/>
              </a:solidFill>
              <a:latin typeface="Arial"/>
              <a:ea typeface="Arial"/>
              <a:cs typeface="Arial"/>
              <a:sym typeface="Arial"/>
            </a:endParaRPr>
          </a:p>
          <a:p>
            <a:pPr marL="173037" marR="0" lvl="0" indent="-173037" algn="l" rtl="0">
              <a:lnSpc>
                <a:spcPct val="100000"/>
              </a:lnSpc>
              <a:spcBef>
                <a:spcPts val="0"/>
              </a:spcBef>
              <a:spcAft>
                <a:spcPts val="0"/>
              </a:spcAft>
              <a:buClr>
                <a:srgbClr val="000099"/>
              </a:buClr>
              <a:buSzPts val="900"/>
              <a:buFont typeface="Noto Sans Symbols"/>
              <a:buChar char="❖"/>
            </a:pPr>
            <a:r>
              <a:rPr lang="en-US" sz="1200" b="0" i="0" u="none">
                <a:solidFill>
                  <a:srgbClr val="000000"/>
                </a:solidFill>
                <a:latin typeface="Arial"/>
                <a:ea typeface="Arial"/>
                <a:cs typeface="Arial"/>
                <a:sym typeface="Arial"/>
              </a:rPr>
              <a:t>If you use these slides (e.g., in a class) that you mention their source (after all, we’d like people to use our book!)</a:t>
            </a:r>
            <a:endParaRPr/>
          </a:p>
          <a:p>
            <a:pPr marL="173037" marR="0" lvl="0" indent="-173037" algn="l" rtl="0">
              <a:lnSpc>
                <a:spcPct val="100000"/>
              </a:lnSpc>
              <a:spcBef>
                <a:spcPts val="0"/>
              </a:spcBef>
              <a:spcAft>
                <a:spcPts val="0"/>
              </a:spcAft>
              <a:buClr>
                <a:srgbClr val="000099"/>
              </a:buClr>
              <a:buSzPts val="900"/>
              <a:buFont typeface="Noto Sans Symbols"/>
              <a:buChar char="❖"/>
            </a:pPr>
            <a:r>
              <a:rPr lang="en-US" sz="1200" b="0" i="0" u="none">
                <a:solidFill>
                  <a:srgbClr val="000000"/>
                </a:solidFill>
                <a:latin typeface="Arial"/>
                <a:ea typeface="Arial"/>
                <a:cs typeface="Arial"/>
                <a:sym typeface="Arial"/>
              </a:rPr>
              <a:t>If you post any slides on a www site, that you note that they are adapted from (or perhaps identical to) our slides, and note our copyright of this material.</a:t>
            </a:r>
            <a:endParaRPr/>
          </a:p>
          <a:p>
            <a:pPr marL="173037" marR="0" lvl="0" indent="-96837" algn="l" rtl="0">
              <a:lnSpc>
                <a:spcPct val="100000"/>
              </a:lnSpc>
              <a:spcBef>
                <a:spcPts val="0"/>
              </a:spcBef>
              <a:spcAft>
                <a:spcPts val="0"/>
              </a:spcAft>
              <a:buClr>
                <a:srgbClr val="3333CC"/>
              </a:buClr>
              <a:buSzPts val="1200"/>
              <a:buFont typeface="Noto Sans Symbols"/>
              <a:buNone/>
            </a:pPr>
            <a:endParaRPr sz="1200" b="0" i="0" u="none">
              <a:solidFill>
                <a:srgbClr val="000000"/>
              </a:solidFill>
              <a:latin typeface="Arial"/>
              <a:ea typeface="Arial"/>
              <a:cs typeface="Arial"/>
              <a:sym typeface="Arial"/>
            </a:endParaRPr>
          </a:p>
          <a:p>
            <a:pPr marL="173037" marR="0" lvl="0" indent="-173037" algn="l" rtl="0">
              <a:lnSpc>
                <a:spcPct val="85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Thanks and enjoy!  JFK/KWR</a:t>
            </a:r>
            <a:endParaRPr/>
          </a:p>
          <a:p>
            <a:pPr marL="173037" marR="0" lvl="0" indent="-173037" algn="l" rtl="0">
              <a:lnSpc>
                <a:spcPct val="85000"/>
              </a:lnSpc>
              <a:spcBef>
                <a:spcPts val="0"/>
              </a:spcBef>
              <a:spcAft>
                <a:spcPts val="0"/>
              </a:spcAft>
              <a:buClr>
                <a:schemeClr val="dk1"/>
              </a:buClr>
              <a:buSzPts val="1200"/>
              <a:buFont typeface="Arial"/>
              <a:buNone/>
            </a:pPr>
            <a:endParaRPr sz="1200" b="0" i="0" u="none">
              <a:solidFill>
                <a:srgbClr val="000000"/>
              </a:solidFill>
              <a:latin typeface="Arial"/>
              <a:ea typeface="Arial"/>
              <a:cs typeface="Arial"/>
              <a:sym typeface="Arial"/>
            </a:endParaRPr>
          </a:p>
          <a:p>
            <a:pPr marL="173037" marR="0" lvl="0" indent="-173037" algn="l" rtl="0">
              <a:lnSpc>
                <a:spcPct val="85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     All material copyright 1996-2012</a:t>
            </a:r>
            <a:endParaRPr/>
          </a:p>
          <a:p>
            <a:pPr marL="173037" marR="0" lvl="0" indent="-173037" algn="l" rtl="0">
              <a:lnSpc>
                <a:spcPct val="85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     J.F Kurose and K.W. Ross, All Rights Reserved</a:t>
            </a:r>
            <a:endParaRPr/>
          </a:p>
        </p:txBody>
      </p:sp>
      <p:pic>
        <p:nvPicPr>
          <p:cNvPr id="381" name="Google Shape;381;p1"/>
          <p:cNvPicPr preferRelativeResize="0"/>
          <p:nvPr/>
        </p:nvPicPr>
        <p:blipFill rotWithShape="1">
          <a:blip r:embed="rId3">
            <a:alphaModFix/>
          </a:blip>
          <a:srcRect/>
          <a:stretch/>
        </p:blipFill>
        <p:spPr>
          <a:xfrm>
            <a:off x="482600" y="5942012"/>
            <a:ext cx="187325" cy="187325"/>
          </a:xfrm>
          <a:prstGeom prst="rect">
            <a:avLst/>
          </a:prstGeom>
          <a:noFill/>
          <a:ln>
            <a:noFill/>
          </a:ln>
        </p:spPr>
      </p:pic>
      <p:pic>
        <p:nvPicPr>
          <p:cNvPr id="382" name="Google Shape;382;p1" descr="underline_base"/>
          <p:cNvPicPr preferRelativeResize="0"/>
          <p:nvPr/>
        </p:nvPicPr>
        <p:blipFill rotWithShape="1">
          <a:blip r:embed="rId4">
            <a:alphaModFix/>
          </a:blip>
          <a:srcRect/>
          <a:stretch/>
        </p:blipFill>
        <p:spPr>
          <a:xfrm>
            <a:off x="452437" y="2441575"/>
            <a:ext cx="3656012" cy="173037"/>
          </a:xfrm>
          <a:prstGeom prst="rect">
            <a:avLst/>
          </a:prstGeom>
          <a:noFill/>
          <a:ln>
            <a:noFill/>
          </a:ln>
        </p:spPr>
      </p:pic>
      <p:pic>
        <p:nvPicPr>
          <p:cNvPr id="383" name="Google Shape;383;p1" descr="6e_cover.jpg"/>
          <p:cNvPicPr preferRelativeResize="0"/>
          <p:nvPr/>
        </p:nvPicPr>
        <p:blipFill rotWithShape="1">
          <a:blip r:embed="rId5">
            <a:alphaModFix/>
          </a:blip>
          <a:srcRect/>
          <a:stretch/>
        </p:blipFill>
        <p:spPr>
          <a:xfrm>
            <a:off x="6232525" y="511175"/>
            <a:ext cx="2306637" cy="27733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10"/>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263" name="Google Shape;1263;p10"/>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10</a:t>
            </a:fld>
            <a:endParaRPr/>
          </a:p>
        </p:txBody>
      </p:sp>
      <p:grpSp>
        <p:nvGrpSpPr>
          <p:cNvPr id="1264" name="Google Shape;1264;p10"/>
          <p:cNvGrpSpPr/>
          <p:nvPr/>
        </p:nvGrpSpPr>
        <p:grpSpPr>
          <a:xfrm>
            <a:off x="5202237" y="1546225"/>
            <a:ext cx="3540125" cy="4545012"/>
            <a:chOff x="3277" y="974"/>
            <a:chExt cx="2230" cy="2863"/>
          </a:xfrm>
        </p:grpSpPr>
        <p:sp>
          <p:nvSpPr>
            <p:cNvPr id="1265" name="Google Shape;1265;p10"/>
            <p:cNvSpPr/>
            <p:nvPr/>
          </p:nvSpPr>
          <p:spPr>
            <a:xfrm>
              <a:off x="3277" y="1079"/>
              <a:ext cx="1094" cy="675"/>
            </a:xfrm>
            <a:custGeom>
              <a:avLst/>
              <a:gdLst/>
              <a:ahLst/>
              <a:cxnLst/>
              <a:rect l="l" t="t" r="r" b="b"/>
              <a:pathLst>
                <a:path w="1036" h="675" extrusionOk="0">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266" name="Google Shape;1266;p10"/>
            <p:cNvGrpSpPr/>
            <p:nvPr/>
          </p:nvGrpSpPr>
          <p:grpSpPr>
            <a:xfrm>
              <a:off x="3383" y="1920"/>
              <a:ext cx="919" cy="588"/>
              <a:chOff x="2889" y="1631"/>
              <a:chExt cx="980" cy="743"/>
            </a:xfrm>
          </p:grpSpPr>
          <p:sp>
            <p:nvSpPr>
              <p:cNvPr id="1267" name="Google Shape;1267;p10"/>
              <p:cNvSpPr txBox="1"/>
              <p:nvPr/>
            </p:nvSpPr>
            <p:spPr>
              <a:xfrm>
                <a:off x="3046" y="1841"/>
                <a:ext cx="663" cy="533"/>
              </a:xfrm>
              <a:prstGeom prst="rect">
                <a:avLst/>
              </a:prstGeom>
              <a:solidFill>
                <a:srgbClr val="DDDDD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68" name="Google Shape;1268;p10"/>
              <p:cNvSpPr/>
              <p:nvPr/>
            </p:nvSpPr>
            <p:spPr>
              <a:xfrm>
                <a:off x="2889" y="1631"/>
                <a:ext cx="980" cy="253"/>
              </a:xfrm>
              <a:prstGeom prst="triangle">
                <a:avLst>
                  <a:gd name="adj" fmla="val 50000"/>
                </a:avLst>
              </a:prstGeom>
              <a:solidFill>
                <a:srgbClr val="DDDDD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269" name="Google Shape;1269;p10"/>
            <p:cNvSpPr/>
            <p:nvPr/>
          </p:nvSpPr>
          <p:spPr>
            <a:xfrm>
              <a:off x="3379" y="2788"/>
              <a:ext cx="2032" cy="1049"/>
            </a:xfrm>
            <a:custGeom>
              <a:avLst/>
              <a:gdLst/>
              <a:ahLst/>
              <a:cxnLst/>
              <a:rect l="l" t="t" r="r" b="b"/>
              <a:pathLst>
                <a:path w="2032" h="1049" extrusionOk="0">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1270" name="Google Shape;1270;p10"/>
            <p:cNvCxnSpPr/>
            <p:nvPr/>
          </p:nvCxnSpPr>
          <p:spPr>
            <a:xfrm rot="-5400000">
              <a:off x="4923" y="3316"/>
              <a:ext cx="284" cy="7"/>
            </a:xfrm>
            <a:prstGeom prst="straightConnector1">
              <a:avLst/>
            </a:prstGeom>
            <a:noFill/>
            <a:ln w="12700" cap="flat" cmpd="sng">
              <a:solidFill>
                <a:schemeClr val="lt2"/>
              </a:solidFill>
              <a:prstDash val="solid"/>
              <a:miter lim="800000"/>
              <a:headEnd type="none" w="med" len="med"/>
              <a:tailEnd type="none" w="med" len="med"/>
            </a:ln>
          </p:spPr>
        </p:cxnSp>
        <p:cxnSp>
          <p:nvCxnSpPr>
            <p:cNvPr id="1271" name="Google Shape;1271;p10"/>
            <p:cNvCxnSpPr/>
            <p:nvPr/>
          </p:nvCxnSpPr>
          <p:spPr>
            <a:xfrm rot="-5400000" flipH="1">
              <a:off x="5034" y="3429"/>
              <a:ext cx="2" cy="54"/>
            </a:xfrm>
            <a:prstGeom prst="straightConnector1">
              <a:avLst/>
            </a:prstGeom>
            <a:noFill/>
            <a:ln w="12700" cap="flat" cmpd="sng">
              <a:solidFill>
                <a:schemeClr val="lt2"/>
              </a:solidFill>
              <a:prstDash val="solid"/>
              <a:miter lim="800000"/>
              <a:headEnd type="none" w="med" len="med"/>
              <a:tailEnd type="none" w="med" len="med"/>
            </a:ln>
          </p:spPr>
        </p:cxnSp>
        <p:cxnSp>
          <p:nvCxnSpPr>
            <p:cNvPr id="1272" name="Google Shape;1272;p10"/>
            <p:cNvCxnSpPr/>
            <p:nvPr/>
          </p:nvCxnSpPr>
          <p:spPr>
            <a:xfrm rot="-5400000" flipH="1">
              <a:off x="5112" y="3192"/>
              <a:ext cx="90" cy="51"/>
            </a:xfrm>
            <a:prstGeom prst="straightConnector1">
              <a:avLst/>
            </a:prstGeom>
            <a:noFill/>
            <a:ln w="12700" cap="flat" cmpd="sng">
              <a:solidFill>
                <a:schemeClr val="lt2"/>
              </a:solidFill>
              <a:prstDash val="solid"/>
              <a:miter lim="800000"/>
              <a:headEnd type="none" w="med" len="med"/>
              <a:tailEnd type="none" w="med" len="med"/>
            </a:ln>
          </p:spPr>
        </p:cxnSp>
        <p:cxnSp>
          <p:nvCxnSpPr>
            <p:cNvPr id="1273" name="Google Shape;1273;p10"/>
            <p:cNvCxnSpPr/>
            <p:nvPr/>
          </p:nvCxnSpPr>
          <p:spPr>
            <a:xfrm>
              <a:off x="3843" y="3009"/>
              <a:ext cx="99" cy="81"/>
            </a:xfrm>
            <a:prstGeom prst="straightConnector1">
              <a:avLst/>
            </a:prstGeom>
            <a:noFill/>
            <a:ln w="9525" cap="flat" cmpd="sng">
              <a:solidFill>
                <a:schemeClr val="lt2"/>
              </a:solidFill>
              <a:prstDash val="solid"/>
              <a:miter lim="800000"/>
              <a:headEnd type="none" w="med" len="med"/>
              <a:tailEnd type="none" w="med" len="med"/>
            </a:ln>
          </p:spPr>
        </p:cxnSp>
        <p:cxnSp>
          <p:nvCxnSpPr>
            <p:cNvPr id="1274" name="Google Shape;1274;p10"/>
            <p:cNvCxnSpPr/>
            <p:nvPr/>
          </p:nvCxnSpPr>
          <p:spPr>
            <a:xfrm rot="10800000" flipH="1">
              <a:off x="3680" y="3159"/>
              <a:ext cx="256" cy="62"/>
            </a:xfrm>
            <a:prstGeom prst="straightConnector1">
              <a:avLst/>
            </a:prstGeom>
            <a:noFill/>
            <a:ln w="9525" cap="flat" cmpd="sng">
              <a:solidFill>
                <a:schemeClr val="lt2"/>
              </a:solidFill>
              <a:prstDash val="solid"/>
              <a:miter lim="800000"/>
              <a:headEnd type="none" w="med" len="med"/>
              <a:tailEnd type="none" w="med" len="med"/>
            </a:ln>
          </p:spPr>
        </p:cxnSp>
        <p:cxnSp>
          <p:nvCxnSpPr>
            <p:cNvPr id="1275" name="Google Shape;1275;p10"/>
            <p:cNvCxnSpPr/>
            <p:nvPr/>
          </p:nvCxnSpPr>
          <p:spPr>
            <a:xfrm flipH="1">
              <a:off x="3948" y="3204"/>
              <a:ext cx="90" cy="117"/>
            </a:xfrm>
            <a:prstGeom prst="straightConnector1">
              <a:avLst/>
            </a:prstGeom>
            <a:noFill/>
            <a:ln w="9525" cap="flat" cmpd="sng">
              <a:solidFill>
                <a:schemeClr val="lt2"/>
              </a:solidFill>
              <a:prstDash val="solid"/>
              <a:miter lim="800000"/>
              <a:headEnd type="none" w="med" len="med"/>
              <a:tailEnd type="none" w="med" len="med"/>
            </a:ln>
          </p:spPr>
        </p:cxnSp>
        <p:cxnSp>
          <p:nvCxnSpPr>
            <p:cNvPr id="1276" name="Google Shape;1276;p10"/>
            <p:cNvCxnSpPr/>
            <p:nvPr/>
          </p:nvCxnSpPr>
          <p:spPr>
            <a:xfrm rot="10800000">
              <a:off x="4146" y="3213"/>
              <a:ext cx="51" cy="109"/>
            </a:xfrm>
            <a:prstGeom prst="straightConnector1">
              <a:avLst/>
            </a:prstGeom>
            <a:noFill/>
            <a:ln w="9525" cap="flat" cmpd="sng">
              <a:solidFill>
                <a:schemeClr val="lt2"/>
              </a:solidFill>
              <a:prstDash val="solid"/>
              <a:miter lim="800000"/>
              <a:headEnd type="none" w="med" len="med"/>
              <a:tailEnd type="none" w="med" len="med"/>
            </a:ln>
          </p:spPr>
        </p:cxnSp>
        <p:cxnSp>
          <p:nvCxnSpPr>
            <p:cNvPr id="1277" name="Google Shape;1277;p10"/>
            <p:cNvCxnSpPr/>
            <p:nvPr/>
          </p:nvCxnSpPr>
          <p:spPr>
            <a:xfrm>
              <a:off x="4248" y="3185"/>
              <a:ext cx="317" cy="170"/>
            </a:xfrm>
            <a:prstGeom prst="straightConnector1">
              <a:avLst/>
            </a:prstGeom>
            <a:noFill/>
            <a:ln w="9525" cap="flat" cmpd="sng">
              <a:solidFill>
                <a:schemeClr val="lt2"/>
              </a:solidFill>
              <a:prstDash val="solid"/>
              <a:miter lim="800000"/>
              <a:headEnd type="none" w="med" len="med"/>
              <a:tailEnd type="none" w="med" len="med"/>
            </a:ln>
          </p:spPr>
        </p:cxnSp>
        <p:cxnSp>
          <p:nvCxnSpPr>
            <p:cNvPr id="1278" name="Google Shape;1278;p10"/>
            <p:cNvCxnSpPr/>
            <p:nvPr/>
          </p:nvCxnSpPr>
          <p:spPr>
            <a:xfrm>
              <a:off x="3809" y="2257"/>
              <a:ext cx="148" cy="47"/>
            </a:xfrm>
            <a:prstGeom prst="straightConnector1">
              <a:avLst/>
            </a:prstGeom>
            <a:noFill/>
            <a:ln w="9525" cap="flat" cmpd="sng">
              <a:solidFill>
                <a:schemeClr val="lt2"/>
              </a:solidFill>
              <a:prstDash val="solid"/>
              <a:miter lim="800000"/>
              <a:headEnd type="none" w="med" len="med"/>
              <a:tailEnd type="none" w="med" len="med"/>
            </a:ln>
          </p:spPr>
        </p:cxnSp>
        <p:cxnSp>
          <p:nvCxnSpPr>
            <p:cNvPr id="1279" name="Google Shape;1279;p10"/>
            <p:cNvCxnSpPr/>
            <p:nvPr/>
          </p:nvCxnSpPr>
          <p:spPr>
            <a:xfrm rot="10800000" flipH="1">
              <a:off x="3711" y="2354"/>
              <a:ext cx="106" cy="2"/>
            </a:xfrm>
            <a:prstGeom prst="straightConnector1">
              <a:avLst/>
            </a:prstGeom>
            <a:noFill/>
            <a:ln w="9525" cap="flat" cmpd="sng">
              <a:solidFill>
                <a:schemeClr val="lt2"/>
              </a:solidFill>
              <a:prstDash val="solid"/>
              <a:miter lim="800000"/>
              <a:headEnd type="none" w="med" len="med"/>
              <a:tailEnd type="none" w="med" len="med"/>
            </a:ln>
          </p:spPr>
        </p:cxnSp>
        <p:grpSp>
          <p:nvGrpSpPr>
            <p:cNvPr id="1280" name="Google Shape;1280;p10"/>
            <p:cNvGrpSpPr/>
            <p:nvPr/>
          </p:nvGrpSpPr>
          <p:grpSpPr>
            <a:xfrm>
              <a:off x="3535" y="2207"/>
              <a:ext cx="319" cy="222"/>
              <a:chOff x="2967" y="478"/>
              <a:chExt cx="788" cy="625"/>
            </a:xfrm>
          </p:grpSpPr>
          <p:pic>
            <p:nvPicPr>
              <p:cNvPr id="1281" name="Google Shape;1281;p10" descr="access_point_stylized_small"/>
              <p:cNvPicPr preferRelativeResize="0"/>
              <p:nvPr/>
            </p:nvPicPr>
            <p:blipFill rotWithShape="1">
              <a:blip r:embed="rId3">
                <a:alphaModFix/>
              </a:blip>
              <a:srcRect/>
              <a:stretch/>
            </p:blipFill>
            <p:spPr>
              <a:xfrm>
                <a:off x="3012" y="559"/>
                <a:ext cx="576" cy="544"/>
              </a:xfrm>
              <a:prstGeom prst="rect">
                <a:avLst/>
              </a:prstGeom>
              <a:noFill/>
              <a:ln>
                <a:noFill/>
              </a:ln>
            </p:spPr>
          </p:pic>
          <p:pic>
            <p:nvPicPr>
              <p:cNvPr id="1282" name="Google Shape;1282;p10" descr="antenna_radiation_stylized"/>
              <p:cNvPicPr preferRelativeResize="0"/>
              <p:nvPr/>
            </p:nvPicPr>
            <p:blipFill rotWithShape="1">
              <a:blip r:embed="rId4">
                <a:alphaModFix/>
              </a:blip>
              <a:srcRect/>
              <a:stretch/>
            </p:blipFill>
            <p:spPr>
              <a:xfrm>
                <a:off x="2967" y="478"/>
                <a:ext cx="788" cy="188"/>
              </a:xfrm>
              <a:prstGeom prst="rect">
                <a:avLst/>
              </a:prstGeom>
              <a:noFill/>
              <a:ln>
                <a:noFill/>
              </a:ln>
            </p:spPr>
          </p:pic>
        </p:grpSp>
        <p:sp>
          <p:nvSpPr>
            <p:cNvPr id="1283" name="Google Shape;1283;p10"/>
            <p:cNvSpPr/>
            <p:nvPr/>
          </p:nvSpPr>
          <p:spPr>
            <a:xfrm>
              <a:off x="4419" y="2224"/>
              <a:ext cx="828" cy="425"/>
            </a:xfrm>
            <a:custGeom>
              <a:avLst/>
              <a:gdLst/>
              <a:ahLst/>
              <a:cxnLst/>
              <a:rect l="l" t="t" r="r" b="b"/>
              <a:pathLst>
                <a:path w="828" h="425" extrusionOk="0">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84" name="Google Shape;1284;p10"/>
            <p:cNvSpPr/>
            <p:nvPr/>
          </p:nvSpPr>
          <p:spPr>
            <a:xfrm>
              <a:off x="4417" y="1263"/>
              <a:ext cx="1090" cy="709"/>
            </a:xfrm>
            <a:custGeom>
              <a:avLst/>
              <a:gdLst/>
              <a:ahLst/>
              <a:cxnLst/>
              <a:rect l="l" t="t" r="r" b="b"/>
              <a:pathLst>
                <a:path w="765" h="459" extrusionOk="0">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chemeClr val="folHlink"/>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1285" name="Google Shape;1285;p10"/>
            <p:cNvCxnSpPr/>
            <p:nvPr/>
          </p:nvCxnSpPr>
          <p:spPr>
            <a:xfrm>
              <a:off x="4659" y="2404"/>
              <a:ext cx="103" cy="76"/>
            </a:xfrm>
            <a:prstGeom prst="straightConnector1">
              <a:avLst/>
            </a:prstGeom>
            <a:noFill/>
            <a:ln w="9525" cap="flat" cmpd="sng">
              <a:solidFill>
                <a:schemeClr val="lt2"/>
              </a:solidFill>
              <a:prstDash val="solid"/>
              <a:miter lim="800000"/>
              <a:headEnd type="none" w="med" len="med"/>
              <a:tailEnd type="none" w="med" len="med"/>
            </a:ln>
          </p:spPr>
        </p:cxnSp>
        <p:cxnSp>
          <p:nvCxnSpPr>
            <p:cNvPr id="1286" name="Google Shape;1286;p10"/>
            <p:cNvCxnSpPr/>
            <p:nvPr/>
          </p:nvCxnSpPr>
          <p:spPr>
            <a:xfrm>
              <a:off x="4720" y="2354"/>
              <a:ext cx="176" cy="0"/>
            </a:xfrm>
            <a:prstGeom prst="straightConnector1">
              <a:avLst/>
            </a:prstGeom>
            <a:noFill/>
            <a:ln w="9525" cap="flat" cmpd="sng">
              <a:solidFill>
                <a:schemeClr val="lt2"/>
              </a:solidFill>
              <a:prstDash val="solid"/>
              <a:miter lim="800000"/>
              <a:headEnd type="none" w="med" len="med"/>
              <a:tailEnd type="none" w="med" len="med"/>
            </a:ln>
          </p:spPr>
        </p:cxnSp>
        <p:cxnSp>
          <p:nvCxnSpPr>
            <p:cNvPr id="1287" name="Google Shape;1287;p10"/>
            <p:cNvCxnSpPr/>
            <p:nvPr/>
          </p:nvCxnSpPr>
          <p:spPr>
            <a:xfrm rot="10800000" flipH="1">
              <a:off x="4869" y="2408"/>
              <a:ext cx="85" cy="66"/>
            </a:xfrm>
            <a:prstGeom prst="straightConnector1">
              <a:avLst/>
            </a:prstGeom>
            <a:noFill/>
            <a:ln w="9525" cap="flat" cmpd="sng">
              <a:solidFill>
                <a:schemeClr val="lt2"/>
              </a:solidFill>
              <a:prstDash val="solid"/>
              <a:miter lim="800000"/>
              <a:headEnd type="none" w="med" len="med"/>
              <a:tailEnd type="none" w="med" len="med"/>
            </a:ln>
          </p:spPr>
        </p:cxnSp>
        <p:cxnSp>
          <p:nvCxnSpPr>
            <p:cNvPr id="1288" name="Google Shape;1288;p10"/>
            <p:cNvCxnSpPr/>
            <p:nvPr/>
          </p:nvCxnSpPr>
          <p:spPr>
            <a:xfrm>
              <a:off x="4235" y="1632"/>
              <a:ext cx="321" cy="2"/>
            </a:xfrm>
            <a:prstGeom prst="straightConnector1">
              <a:avLst/>
            </a:prstGeom>
            <a:noFill/>
            <a:ln w="9525" cap="flat" cmpd="sng">
              <a:solidFill>
                <a:srgbClr val="969696"/>
              </a:solidFill>
              <a:prstDash val="solid"/>
              <a:miter lim="800000"/>
              <a:headEnd type="none" w="med" len="med"/>
              <a:tailEnd type="none" w="med" len="med"/>
            </a:ln>
          </p:spPr>
        </p:cxnSp>
        <p:cxnSp>
          <p:nvCxnSpPr>
            <p:cNvPr id="1289" name="Google Shape;1289;p10"/>
            <p:cNvCxnSpPr/>
            <p:nvPr/>
          </p:nvCxnSpPr>
          <p:spPr>
            <a:xfrm>
              <a:off x="4635" y="2961"/>
              <a:ext cx="246" cy="116"/>
            </a:xfrm>
            <a:prstGeom prst="straightConnector1">
              <a:avLst/>
            </a:prstGeom>
            <a:noFill/>
            <a:ln w="9525" cap="flat" cmpd="sng">
              <a:solidFill>
                <a:schemeClr val="lt2"/>
              </a:solidFill>
              <a:prstDash val="solid"/>
              <a:miter lim="800000"/>
              <a:headEnd type="none" w="med" len="med"/>
              <a:tailEnd type="none" w="med" len="med"/>
            </a:ln>
          </p:spPr>
        </p:cxnSp>
        <p:cxnSp>
          <p:nvCxnSpPr>
            <p:cNvPr id="1290" name="Google Shape;1290;p10"/>
            <p:cNvCxnSpPr/>
            <p:nvPr/>
          </p:nvCxnSpPr>
          <p:spPr>
            <a:xfrm rot="10800000" flipH="1">
              <a:off x="4244" y="2953"/>
              <a:ext cx="203" cy="125"/>
            </a:xfrm>
            <a:prstGeom prst="straightConnector1">
              <a:avLst/>
            </a:prstGeom>
            <a:noFill/>
            <a:ln w="9525" cap="flat" cmpd="sng">
              <a:solidFill>
                <a:schemeClr val="lt2"/>
              </a:solidFill>
              <a:prstDash val="solid"/>
              <a:miter lim="800000"/>
              <a:headEnd type="none" w="med" len="med"/>
              <a:tailEnd type="none" w="med" len="med"/>
            </a:ln>
          </p:spPr>
        </p:cxnSp>
        <p:cxnSp>
          <p:nvCxnSpPr>
            <p:cNvPr id="1291" name="Google Shape;1291;p10"/>
            <p:cNvCxnSpPr/>
            <p:nvPr/>
          </p:nvCxnSpPr>
          <p:spPr>
            <a:xfrm>
              <a:off x="4271" y="3137"/>
              <a:ext cx="612" cy="0"/>
            </a:xfrm>
            <a:prstGeom prst="straightConnector1">
              <a:avLst/>
            </a:prstGeom>
            <a:noFill/>
            <a:ln w="9525" cap="flat" cmpd="sng">
              <a:solidFill>
                <a:schemeClr val="lt2"/>
              </a:solidFill>
              <a:prstDash val="solid"/>
              <a:miter lim="800000"/>
              <a:headEnd type="none" w="med" len="med"/>
              <a:tailEnd type="none" w="med" len="med"/>
            </a:ln>
          </p:spPr>
        </p:cxnSp>
        <p:cxnSp>
          <p:nvCxnSpPr>
            <p:cNvPr id="1292" name="Google Shape;1292;p10"/>
            <p:cNvCxnSpPr/>
            <p:nvPr/>
          </p:nvCxnSpPr>
          <p:spPr>
            <a:xfrm rot="10800000" flipH="1">
              <a:off x="4773" y="1572"/>
              <a:ext cx="78" cy="55"/>
            </a:xfrm>
            <a:prstGeom prst="straightConnector1">
              <a:avLst/>
            </a:prstGeom>
            <a:noFill/>
            <a:ln w="9525" cap="flat" cmpd="sng">
              <a:solidFill>
                <a:schemeClr val="lt2"/>
              </a:solidFill>
              <a:prstDash val="solid"/>
              <a:miter lim="800000"/>
              <a:headEnd type="none" w="med" len="med"/>
              <a:tailEnd type="none" w="med" len="med"/>
            </a:ln>
          </p:spPr>
        </p:cxnSp>
        <p:cxnSp>
          <p:nvCxnSpPr>
            <p:cNvPr id="1293" name="Google Shape;1293;p10"/>
            <p:cNvCxnSpPr/>
            <p:nvPr/>
          </p:nvCxnSpPr>
          <p:spPr>
            <a:xfrm>
              <a:off x="4665" y="1681"/>
              <a:ext cx="0" cy="52"/>
            </a:xfrm>
            <a:prstGeom prst="straightConnector1">
              <a:avLst/>
            </a:prstGeom>
            <a:noFill/>
            <a:ln w="9525" cap="flat" cmpd="sng">
              <a:solidFill>
                <a:srgbClr val="969696"/>
              </a:solidFill>
              <a:prstDash val="solid"/>
              <a:miter lim="800000"/>
              <a:headEnd type="none" w="med" len="med"/>
              <a:tailEnd type="none" w="med" len="med"/>
            </a:ln>
          </p:spPr>
        </p:cxnSp>
        <p:cxnSp>
          <p:nvCxnSpPr>
            <p:cNvPr id="1294" name="Google Shape;1294;p10"/>
            <p:cNvCxnSpPr/>
            <p:nvPr/>
          </p:nvCxnSpPr>
          <p:spPr>
            <a:xfrm rot="10800000" flipH="1">
              <a:off x="4773" y="1616"/>
              <a:ext cx="166" cy="182"/>
            </a:xfrm>
            <a:prstGeom prst="straightConnector1">
              <a:avLst/>
            </a:prstGeom>
            <a:noFill/>
            <a:ln w="9525" cap="flat" cmpd="sng">
              <a:solidFill>
                <a:schemeClr val="lt2"/>
              </a:solidFill>
              <a:prstDash val="solid"/>
              <a:miter lim="800000"/>
              <a:headEnd type="none" w="med" len="med"/>
              <a:tailEnd type="none" w="med" len="med"/>
            </a:ln>
          </p:spPr>
        </p:cxnSp>
        <p:cxnSp>
          <p:nvCxnSpPr>
            <p:cNvPr id="1295" name="Google Shape;1295;p10"/>
            <p:cNvCxnSpPr/>
            <p:nvPr/>
          </p:nvCxnSpPr>
          <p:spPr>
            <a:xfrm>
              <a:off x="5003" y="1615"/>
              <a:ext cx="0" cy="124"/>
            </a:xfrm>
            <a:prstGeom prst="straightConnector1">
              <a:avLst/>
            </a:prstGeom>
            <a:noFill/>
            <a:ln w="9525" cap="flat" cmpd="sng">
              <a:solidFill>
                <a:schemeClr val="lt2"/>
              </a:solidFill>
              <a:prstDash val="solid"/>
              <a:miter lim="800000"/>
              <a:headEnd type="none" w="med" len="med"/>
              <a:tailEnd type="none" w="med" len="med"/>
            </a:ln>
          </p:spPr>
        </p:cxnSp>
        <p:cxnSp>
          <p:nvCxnSpPr>
            <p:cNvPr id="1296" name="Google Shape;1296;p10"/>
            <p:cNvCxnSpPr/>
            <p:nvPr/>
          </p:nvCxnSpPr>
          <p:spPr>
            <a:xfrm>
              <a:off x="4785" y="1808"/>
              <a:ext cx="119" cy="0"/>
            </a:xfrm>
            <a:prstGeom prst="straightConnector1">
              <a:avLst/>
            </a:prstGeom>
            <a:noFill/>
            <a:ln w="9525" cap="flat" cmpd="sng">
              <a:solidFill>
                <a:schemeClr val="lt2"/>
              </a:solidFill>
              <a:prstDash val="solid"/>
              <a:miter lim="800000"/>
              <a:headEnd type="none" w="med" len="med"/>
              <a:tailEnd type="none" w="med" len="med"/>
            </a:ln>
          </p:spPr>
        </p:cxnSp>
        <p:cxnSp>
          <p:nvCxnSpPr>
            <p:cNvPr id="1297" name="Google Shape;1297;p10"/>
            <p:cNvCxnSpPr/>
            <p:nvPr/>
          </p:nvCxnSpPr>
          <p:spPr>
            <a:xfrm>
              <a:off x="5134" y="1802"/>
              <a:ext cx="112" cy="0"/>
            </a:xfrm>
            <a:prstGeom prst="straightConnector1">
              <a:avLst/>
            </a:prstGeom>
            <a:noFill/>
            <a:ln w="9525" cap="flat" cmpd="sng">
              <a:solidFill>
                <a:schemeClr val="lt2"/>
              </a:solidFill>
              <a:prstDash val="solid"/>
              <a:miter lim="800000"/>
              <a:headEnd type="none" w="med" len="med"/>
              <a:tailEnd type="none" w="med" len="med"/>
            </a:ln>
          </p:spPr>
        </p:cxnSp>
        <p:cxnSp>
          <p:nvCxnSpPr>
            <p:cNvPr id="1298" name="Google Shape;1298;p10"/>
            <p:cNvCxnSpPr/>
            <p:nvPr/>
          </p:nvCxnSpPr>
          <p:spPr>
            <a:xfrm flipH="1">
              <a:off x="4596" y="1850"/>
              <a:ext cx="62" cy="444"/>
            </a:xfrm>
            <a:prstGeom prst="straightConnector1">
              <a:avLst/>
            </a:prstGeom>
            <a:noFill/>
            <a:ln w="9525" cap="flat" cmpd="sng">
              <a:solidFill>
                <a:srgbClr val="969696"/>
              </a:solidFill>
              <a:prstDash val="solid"/>
              <a:miter lim="800000"/>
              <a:headEnd type="none" w="med" len="med"/>
              <a:tailEnd type="none" w="med" len="med"/>
            </a:ln>
          </p:spPr>
        </p:cxnSp>
        <p:cxnSp>
          <p:nvCxnSpPr>
            <p:cNvPr id="1299" name="Google Shape;1299;p10"/>
            <p:cNvCxnSpPr/>
            <p:nvPr/>
          </p:nvCxnSpPr>
          <p:spPr>
            <a:xfrm flipH="1">
              <a:off x="4969" y="1850"/>
              <a:ext cx="70" cy="458"/>
            </a:xfrm>
            <a:prstGeom prst="straightConnector1">
              <a:avLst/>
            </a:prstGeom>
            <a:noFill/>
            <a:ln w="9525" cap="flat" cmpd="sng">
              <a:solidFill>
                <a:schemeClr val="lt2"/>
              </a:solidFill>
              <a:prstDash val="solid"/>
              <a:miter lim="800000"/>
              <a:headEnd type="none" w="med" len="med"/>
              <a:tailEnd type="none" w="med" len="med"/>
            </a:ln>
          </p:spPr>
        </p:cxnSp>
        <p:cxnSp>
          <p:nvCxnSpPr>
            <p:cNvPr id="1300" name="Google Shape;1300;p10"/>
            <p:cNvCxnSpPr/>
            <p:nvPr/>
          </p:nvCxnSpPr>
          <p:spPr>
            <a:xfrm rot="10800000" flipH="1">
              <a:off x="4581" y="2569"/>
              <a:ext cx="143" cy="275"/>
            </a:xfrm>
            <a:prstGeom prst="straightConnector1">
              <a:avLst/>
            </a:prstGeom>
            <a:noFill/>
            <a:ln w="9525" cap="flat" cmpd="sng">
              <a:solidFill>
                <a:schemeClr val="lt2"/>
              </a:solidFill>
              <a:prstDash val="solid"/>
              <a:miter lim="800000"/>
              <a:headEnd type="none" w="med" len="med"/>
              <a:tailEnd type="none" w="med" len="med"/>
            </a:ln>
          </p:spPr>
        </p:cxnSp>
        <p:cxnSp>
          <p:nvCxnSpPr>
            <p:cNvPr id="1301" name="Google Shape;1301;p10"/>
            <p:cNvCxnSpPr/>
            <p:nvPr/>
          </p:nvCxnSpPr>
          <p:spPr>
            <a:xfrm>
              <a:off x="5257" y="1801"/>
              <a:ext cx="112" cy="0"/>
            </a:xfrm>
            <a:prstGeom prst="straightConnector1">
              <a:avLst/>
            </a:prstGeom>
            <a:noFill/>
            <a:ln w="9525" cap="flat" cmpd="sng">
              <a:solidFill>
                <a:schemeClr val="lt2"/>
              </a:solidFill>
              <a:prstDash val="solid"/>
              <a:miter lim="800000"/>
              <a:headEnd type="none" w="med" len="med"/>
              <a:tailEnd type="none" w="med" len="med"/>
            </a:ln>
          </p:spPr>
        </p:cxnSp>
        <p:grpSp>
          <p:nvGrpSpPr>
            <p:cNvPr id="1302" name="Google Shape;1302;p10"/>
            <p:cNvGrpSpPr/>
            <p:nvPr/>
          </p:nvGrpSpPr>
          <p:grpSpPr>
            <a:xfrm>
              <a:off x="3813" y="1163"/>
              <a:ext cx="295" cy="391"/>
              <a:chOff x="1653" y="3023"/>
              <a:chExt cx="622" cy="911"/>
            </a:xfrm>
          </p:grpSpPr>
          <p:cxnSp>
            <p:nvCxnSpPr>
              <p:cNvPr id="1303" name="Google Shape;1303;p10"/>
              <p:cNvCxnSpPr/>
              <p:nvPr/>
            </p:nvCxnSpPr>
            <p:spPr>
              <a:xfrm flipH="1">
                <a:off x="1766" y="3287"/>
                <a:ext cx="188" cy="586"/>
              </a:xfrm>
              <a:prstGeom prst="straightConnector1">
                <a:avLst/>
              </a:prstGeom>
              <a:noFill/>
              <a:ln w="19050" cap="flat" cmpd="sng">
                <a:solidFill>
                  <a:srgbClr val="808080"/>
                </a:solidFill>
                <a:prstDash val="solid"/>
                <a:miter lim="800000"/>
                <a:headEnd type="none" w="med" len="med"/>
                <a:tailEnd type="none" w="med" len="med"/>
              </a:ln>
            </p:spPr>
          </p:cxnSp>
          <p:cxnSp>
            <p:nvCxnSpPr>
              <p:cNvPr id="1304" name="Google Shape;1304;p10"/>
              <p:cNvCxnSpPr/>
              <p:nvPr/>
            </p:nvCxnSpPr>
            <p:spPr>
              <a:xfrm>
                <a:off x="1954" y="3287"/>
                <a:ext cx="188" cy="583"/>
              </a:xfrm>
              <a:prstGeom prst="straightConnector1">
                <a:avLst/>
              </a:prstGeom>
              <a:noFill/>
              <a:ln w="19050" cap="flat" cmpd="sng">
                <a:solidFill>
                  <a:srgbClr val="808080"/>
                </a:solidFill>
                <a:prstDash val="solid"/>
                <a:miter lim="800000"/>
                <a:headEnd type="none" w="med" len="med"/>
                <a:tailEnd type="none" w="med" len="med"/>
              </a:ln>
            </p:spPr>
          </p:cxnSp>
          <p:cxnSp>
            <p:nvCxnSpPr>
              <p:cNvPr id="1305" name="Google Shape;1305;p10"/>
              <p:cNvCxnSpPr/>
              <p:nvPr/>
            </p:nvCxnSpPr>
            <p:spPr>
              <a:xfrm>
                <a:off x="1766" y="3870"/>
                <a:ext cx="188" cy="64"/>
              </a:xfrm>
              <a:prstGeom prst="straightConnector1">
                <a:avLst/>
              </a:prstGeom>
              <a:noFill/>
              <a:ln w="19050" cap="flat" cmpd="sng">
                <a:solidFill>
                  <a:srgbClr val="808080"/>
                </a:solidFill>
                <a:prstDash val="solid"/>
                <a:miter lim="800000"/>
                <a:headEnd type="none" w="med" len="med"/>
                <a:tailEnd type="none" w="med" len="med"/>
              </a:ln>
            </p:spPr>
          </p:cxnSp>
          <p:cxnSp>
            <p:nvCxnSpPr>
              <p:cNvPr id="1306" name="Google Shape;1306;p10"/>
              <p:cNvCxnSpPr/>
              <p:nvPr/>
            </p:nvCxnSpPr>
            <p:spPr>
              <a:xfrm flipH="1">
                <a:off x="1954" y="3870"/>
                <a:ext cx="188" cy="64"/>
              </a:xfrm>
              <a:prstGeom prst="straightConnector1">
                <a:avLst/>
              </a:prstGeom>
              <a:noFill/>
              <a:ln w="19050" cap="flat" cmpd="sng">
                <a:solidFill>
                  <a:srgbClr val="808080"/>
                </a:solidFill>
                <a:prstDash val="solid"/>
                <a:miter lim="800000"/>
                <a:headEnd type="none" w="med" len="med"/>
                <a:tailEnd type="none" w="med" len="med"/>
              </a:ln>
            </p:spPr>
          </p:cxnSp>
          <p:cxnSp>
            <p:nvCxnSpPr>
              <p:cNvPr id="1307" name="Google Shape;1307;p10"/>
              <p:cNvCxnSpPr/>
              <p:nvPr/>
            </p:nvCxnSpPr>
            <p:spPr>
              <a:xfrm>
                <a:off x="1954" y="3300"/>
                <a:ext cx="0" cy="634"/>
              </a:xfrm>
              <a:prstGeom prst="straightConnector1">
                <a:avLst/>
              </a:prstGeom>
              <a:noFill/>
              <a:ln w="19050" cap="flat" cmpd="sng">
                <a:solidFill>
                  <a:srgbClr val="808080"/>
                </a:solidFill>
                <a:prstDash val="solid"/>
                <a:miter lim="800000"/>
                <a:headEnd type="none" w="med" len="med"/>
                <a:tailEnd type="none" w="med" len="med"/>
              </a:ln>
            </p:spPr>
          </p:cxnSp>
          <p:cxnSp>
            <p:nvCxnSpPr>
              <p:cNvPr id="1308" name="Google Shape;1308;p10"/>
              <p:cNvCxnSpPr/>
              <p:nvPr/>
            </p:nvCxnSpPr>
            <p:spPr>
              <a:xfrm rot="10800000" flipH="1">
                <a:off x="1766" y="3810"/>
                <a:ext cx="188" cy="63"/>
              </a:xfrm>
              <a:prstGeom prst="straightConnector1">
                <a:avLst/>
              </a:prstGeom>
              <a:noFill/>
              <a:ln w="19050" cap="flat" cmpd="sng">
                <a:solidFill>
                  <a:srgbClr val="808080"/>
                </a:solidFill>
                <a:prstDash val="solid"/>
                <a:miter lim="800000"/>
                <a:headEnd type="none" w="med" len="med"/>
                <a:tailEnd type="none" w="med" len="med"/>
              </a:ln>
            </p:spPr>
          </p:cxnSp>
          <p:cxnSp>
            <p:nvCxnSpPr>
              <p:cNvPr id="1309" name="Google Shape;1309;p10"/>
              <p:cNvCxnSpPr/>
              <p:nvPr/>
            </p:nvCxnSpPr>
            <p:spPr>
              <a:xfrm rot="10800000">
                <a:off x="1954" y="3810"/>
                <a:ext cx="188" cy="60"/>
              </a:xfrm>
              <a:prstGeom prst="straightConnector1">
                <a:avLst/>
              </a:prstGeom>
              <a:noFill/>
              <a:ln w="19050" cap="flat" cmpd="sng">
                <a:solidFill>
                  <a:srgbClr val="808080"/>
                </a:solidFill>
                <a:prstDash val="solid"/>
                <a:miter lim="800000"/>
                <a:headEnd type="none" w="med" len="med"/>
                <a:tailEnd type="none" w="med" len="med"/>
              </a:ln>
            </p:spPr>
          </p:cxnSp>
          <p:cxnSp>
            <p:nvCxnSpPr>
              <p:cNvPr id="1310" name="Google Shape;1310;p10"/>
              <p:cNvCxnSpPr/>
              <p:nvPr/>
            </p:nvCxnSpPr>
            <p:spPr>
              <a:xfrm>
                <a:off x="1846" y="3618"/>
                <a:ext cx="108" cy="48"/>
              </a:xfrm>
              <a:prstGeom prst="straightConnector1">
                <a:avLst/>
              </a:prstGeom>
              <a:noFill/>
              <a:ln w="19050" cap="flat" cmpd="sng">
                <a:solidFill>
                  <a:srgbClr val="808080"/>
                </a:solidFill>
                <a:prstDash val="solid"/>
                <a:miter lim="800000"/>
                <a:headEnd type="none" w="med" len="med"/>
                <a:tailEnd type="none" w="med" len="med"/>
              </a:ln>
            </p:spPr>
          </p:cxnSp>
          <p:cxnSp>
            <p:nvCxnSpPr>
              <p:cNvPr id="1311" name="Google Shape;1311;p10"/>
              <p:cNvCxnSpPr/>
              <p:nvPr/>
            </p:nvCxnSpPr>
            <p:spPr>
              <a:xfrm rot="10800000" flipH="1">
                <a:off x="1954" y="3618"/>
                <a:ext cx="114" cy="48"/>
              </a:xfrm>
              <a:prstGeom prst="straightConnector1">
                <a:avLst/>
              </a:prstGeom>
              <a:noFill/>
              <a:ln w="19050" cap="flat" cmpd="sng">
                <a:solidFill>
                  <a:srgbClr val="808080"/>
                </a:solidFill>
                <a:prstDash val="solid"/>
                <a:miter lim="800000"/>
                <a:headEnd type="none" w="med" len="med"/>
                <a:tailEnd type="none" w="med" len="med"/>
              </a:ln>
            </p:spPr>
          </p:cxnSp>
          <p:cxnSp>
            <p:nvCxnSpPr>
              <p:cNvPr id="1312" name="Google Shape;1312;p10"/>
              <p:cNvCxnSpPr/>
              <p:nvPr/>
            </p:nvCxnSpPr>
            <p:spPr>
              <a:xfrm>
                <a:off x="1810" y="3704"/>
                <a:ext cx="139" cy="65"/>
              </a:xfrm>
              <a:prstGeom prst="straightConnector1">
                <a:avLst/>
              </a:prstGeom>
              <a:noFill/>
              <a:ln w="19050" cap="flat" cmpd="sng">
                <a:solidFill>
                  <a:srgbClr val="808080"/>
                </a:solidFill>
                <a:prstDash val="solid"/>
                <a:miter lim="800000"/>
                <a:headEnd type="none" w="med" len="med"/>
                <a:tailEnd type="none" w="med" len="med"/>
              </a:ln>
            </p:spPr>
          </p:cxnSp>
          <p:cxnSp>
            <p:nvCxnSpPr>
              <p:cNvPr id="1313" name="Google Shape;1313;p10"/>
              <p:cNvCxnSpPr/>
              <p:nvPr/>
            </p:nvCxnSpPr>
            <p:spPr>
              <a:xfrm rot="10800000" flipH="1">
                <a:off x="1954" y="3717"/>
                <a:ext cx="140" cy="57"/>
              </a:xfrm>
              <a:prstGeom prst="straightConnector1">
                <a:avLst/>
              </a:prstGeom>
              <a:noFill/>
              <a:ln w="19050" cap="flat" cmpd="sng">
                <a:solidFill>
                  <a:srgbClr val="808080"/>
                </a:solidFill>
                <a:prstDash val="solid"/>
                <a:miter lim="800000"/>
                <a:headEnd type="none" w="med" len="med"/>
                <a:tailEnd type="none" w="med" len="med"/>
              </a:ln>
            </p:spPr>
          </p:cxnSp>
          <p:cxnSp>
            <p:nvCxnSpPr>
              <p:cNvPr id="1314" name="Google Shape;1314;p10"/>
              <p:cNvCxnSpPr/>
              <p:nvPr/>
            </p:nvCxnSpPr>
            <p:spPr>
              <a:xfrm rot="10800000" flipH="1">
                <a:off x="1954" y="3530"/>
                <a:ext cx="72" cy="24"/>
              </a:xfrm>
              <a:prstGeom prst="straightConnector1">
                <a:avLst/>
              </a:prstGeom>
              <a:noFill/>
              <a:ln w="19050" cap="flat" cmpd="sng">
                <a:solidFill>
                  <a:srgbClr val="808080"/>
                </a:solidFill>
                <a:prstDash val="solid"/>
                <a:miter lim="800000"/>
                <a:headEnd type="none" w="med" len="med"/>
                <a:tailEnd type="none" w="med" len="med"/>
              </a:ln>
            </p:spPr>
          </p:cxnSp>
          <p:cxnSp>
            <p:nvCxnSpPr>
              <p:cNvPr id="1315" name="Google Shape;1315;p10"/>
              <p:cNvCxnSpPr/>
              <p:nvPr/>
            </p:nvCxnSpPr>
            <p:spPr>
              <a:xfrm rot="10800000" flipH="1">
                <a:off x="1954" y="3409"/>
                <a:ext cx="45" cy="18"/>
              </a:xfrm>
              <a:prstGeom prst="straightConnector1">
                <a:avLst/>
              </a:prstGeom>
              <a:noFill/>
              <a:ln w="19050" cap="flat" cmpd="sng">
                <a:solidFill>
                  <a:srgbClr val="808080"/>
                </a:solidFill>
                <a:prstDash val="solid"/>
                <a:miter lim="800000"/>
                <a:headEnd type="none" w="med" len="med"/>
                <a:tailEnd type="none" w="med" len="med"/>
              </a:ln>
            </p:spPr>
          </p:cxnSp>
          <p:cxnSp>
            <p:nvCxnSpPr>
              <p:cNvPr id="1316" name="Google Shape;1316;p10"/>
              <p:cNvCxnSpPr/>
              <p:nvPr/>
            </p:nvCxnSpPr>
            <p:spPr>
              <a:xfrm>
                <a:off x="1873" y="3522"/>
                <a:ext cx="87" cy="32"/>
              </a:xfrm>
              <a:prstGeom prst="straightConnector1">
                <a:avLst/>
              </a:prstGeom>
              <a:noFill/>
              <a:ln w="19050" cap="flat" cmpd="sng">
                <a:solidFill>
                  <a:srgbClr val="808080"/>
                </a:solidFill>
                <a:prstDash val="solid"/>
                <a:miter lim="800000"/>
                <a:headEnd type="none" w="med" len="med"/>
                <a:tailEnd type="none" w="med" len="med"/>
              </a:ln>
            </p:spPr>
          </p:cxnSp>
          <p:cxnSp>
            <p:nvCxnSpPr>
              <p:cNvPr id="1317" name="Google Shape;1317;p10"/>
              <p:cNvCxnSpPr/>
              <p:nvPr/>
            </p:nvCxnSpPr>
            <p:spPr>
              <a:xfrm>
                <a:off x="1912" y="3404"/>
                <a:ext cx="50" cy="31"/>
              </a:xfrm>
              <a:prstGeom prst="straightConnector1">
                <a:avLst/>
              </a:prstGeom>
              <a:noFill/>
              <a:ln w="19050" cap="flat" cmpd="sng">
                <a:solidFill>
                  <a:srgbClr val="808080"/>
                </a:solidFill>
                <a:prstDash val="solid"/>
                <a:miter lim="800000"/>
                <a:headEnd type="none" w="med" len="med"/>
                <a:tailEnd type="none" w="med" len="med"/>
              </a:ln>
            </p:spPr>
          </p:cxnSp>
          <p:sp>
            <p:nvSpPr>
              <p:cNvPr id="1318" name="Google Shape;1318;p10"/>
              <p:cNvSpPr/>
              <p:nvPr/>
            </p:nvSpPr>
            <p:spPr>
              <a:xfrm>
                <a:off x="1921" y="3233"/>
                <a:ext cx="63" cy="68"/>
              </a:xfrm>
              <a:prstGeom prst="ellipse">
                <a:avLst/>
              </a:prstGeom>
              <a:solidFill>
                <a:srgbClr val="808080"/>
              </a:solidFill>
              <a:ln w="9525" cap="flat" cmpd="sng">
                <a:solidFill>
                  <a:srgbClr val="80808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1319" name="Google Shape;1319;p10" descr="cell_tower_radiation_gray"/>
              <p:cNvPicPr preferRelativeResize="0"/>
              <p:nvPr/>
            </p:nvPicPr>
            <p:blipFill rotWithShape="1">
              <a:blip r:embed="rId5">
                <a:alphaModFix/>
              </a:blip>
              <a:srcRect/>
              <a:stretch/>
            </p:blipFill>
            <p:spPr>
              <a:xfrm>
                <a:off x="1653" y="3023"/>
                <a:ext cx="622" cy="503"/>
              </a:xfrm>
              <a:prstGeom prst="rect">
                <a:avLst/>
              </a:prstGeom>
              <a:noFill/>
              <a:ln>
                <a:noFill/>
              </a:ln>
            </p:spPr>
          </p:pic>
        </p:grpSp>
        <p:grpSp>
          <p:nvGrpSpPr>
            <p:cNvPr id="1320" name="Google Shape;1320;p10"/>
            <p:cNvGrpSpPr/>
            <p:nvPr/>
          </p:nvGrpSpPr>
          <p:grpSpPr>
            <a:xfrm>
              <a:off x="3962" y="1516"/>
              <a:ext cx="286" cy="160"/>
              <a:chOff x="3843" y="1516"/>
              <a:chExt cx="286" cy="160"/>
            </a:xfrm>
          </p:grpSpPr>
          <p:cxnSp>
            <p:nvCxnSpPr>
              <p:cNvPr id="1321" name="Google Shape;1321;p10"/>
              <p:cNvCxnSpPr/>
              <p:nvPr/>
            </p:nvCxnSpPr>
            <p:spPr>
              <a:xfrm>
                <a:off x="3843" y="1516"/>
                <a:ext cx="96" cy="60"/>
              </a:xfrm>
              <a:prstGeom prst="straightConnector1">
                <a:avLst/>
              </a:prstGeom>
              <a:noFill/>
              <a:ln w="9525" cap="flat" cmpd="sng">
                <a:solidFill>
                  <a:srgbClr val="969696"/>
                </a:solidFill>
                <a:prstDash val="solid"/>
                <a:miter lim="800000"/>
                <a:headEnd type="none" w="med" len="med"/>
                <a:tailEnd type="none" w="med" len="med"/>
              </a:ln>
            </p:spPr>
          </p:cxnSp>
          <p:sp>
            <p:nvSpPr>
              <p:cNvPr id="1322" name="Google Shape;1322;p10"/>
              <p:cNvSpPr/>
              <p:nvPr/>
            </p:nvSpPr>
            <p:spPr>
              <a:xfrm>
                <a:off x="3884" y="1616"/>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23" name="Google Shape;1323;p10"/>
              <p:cNvSpPr txBox="1"/>
              <p:nvPr/>
            </p:nvSpPr>
            <p:spPr>
              <a:xfrm>
                <a:off x="3884" y="1610"/>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24" name="Google Shape;1324;p10"/>
              <p:cNvSpPr/>
              <p:nvPr/>
            </p:nvSpPr>
            <p:spPr>
              <a:xfrm>
                <a:off x="3883" y="1569"/>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325" name="Google Shape;1325;p10"/>
              <p:cNvGrpSpPr/>
              <p:nvPr/>
            </p:nvGrpSpPr>
            <p:grpSpPr>
              <a:xfrm>
                <a:off x="3932" y="1587"/>
                <a:ext cx="138" cy="33"/>
                <a:chOff x="2468" y="1332"/>
                <a:chExt cx="310" cy="60"/>
              </a:xfrm>
            </p:grpSpPr>
            <p:sp>
              <p:nvSpPr>
                <p:cNvPr id="1326" name="Google Shape;1326;p1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27" name="Google Shape;1327;p1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328" name="Google Shape;1328;p10"/>
              <p:cNvCxnSpPr/>
              <p:nvPr/>
            </p:nvCxnSpPr>
            <p:spPr>
              <a:xfrm>
                <a:off x="3884" y="1602"/>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329" name="Google Shape;1329;p10"/>
              <p:cNvCxnSpPr/>
              <p:nvPr/>
            </p:nvCxnSpPr>
            <p:spPr>
              <a:xfrm>
                <a:off x="4127" y="1604"/>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1330" name="Google Shape;1330;p10"/>
            <p:cNvGrpSpPr/>
            <p:nvPr/>
          </p:nvGrpSpPr>
          <p:grpSpPr>
            <a:xfrm>
              <a:off x="4537" y="1571"/>
              <a:ext cx="246" cy="110"/>
              <a:chOff x="4334" y="1470"/>
              <a:chExt cx="246" cy="107"/>
            </a:xfrm>
          </p:grpSpPr>
          <p:sp>
            <p:nvSpPr>
              <p:cNvPr id="1331" name="Google Shape;1331;p10"/>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32" name="Google Shape;1332;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33" name="Google Shape;1333;p10"/>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334" name="Google Shape;1334;p10"/>
              <p:cNvGrpSpPr/>
              <p:nvPr/>
            </p:nvGrpSpPr>
            <p:grpSpPr>
              <a:xfrm>
                <a:off x="4383" y="1488"/>
                <a:ext cx="138" cy="33"/>
                <a:chOff x="2468" y="1332"/>
                <a:chExt cx="310" cy="60"/>
              </a:xfrm>
            </p:grpSpPr>
            <p:sp>
              <p:nvSpPr>
                <p:cNvPr id="1335" name="Google Shape;1335;p1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36" name="Google Shape;1336;p1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337" name="Google Shape;1337;p10"/>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338" name="Google Shape;1338;p10"/>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1339" name="Google Shape;1339;p10"/>
            <p:cNvGrpSpPr/>
            <p:nvPr/>
          </p:nvGrpSpPr>
          <p:grpSpPr>
            <a:xfrm>
              <a:off x="4544" y="1737"/>
              <a:ext cx="246" cy="110"/>
              <a:chOff x="4334" y="1470"/>
              <a:chExt cx="246" cy="107"/>
            </a:xfrm>
          </p:grpSpPr>
          <p:sp>
            <p:nvSpPr>
              <p:cNvPr id="1340" name="Google Shape;1340;p10"/>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41" name="Google Shape;1341;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42" name="Google Shape;1342;p10"/>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343" name="Google Shape;1343;p10"/>
              <p:cNvGrpSpPr/>
              <p:nvPr/>
            </p:nvGrpSpPr>
            <p:grpSpPr>
              <a:xfrm>
                <a:off x="4383" y="1488"/>
                <a:ext cx="138" cy="33"/>
                <a:chOff x="2468" y="1332"/>
                <a:chExt cx="310" cy="60"/>
              </a:xfrm>
            </p:grpSpPr>
            <p:sp>
              <p:nvSpPr>
                <p:cNvPr id="1344" name="Google Shape;1344;p1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45" name="Google Shape;1345;p1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346" name="Google Shape;1346;p10"/>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347" name="Google Shape;1347;p10"/>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1348" name="Google Shape;1348;p10"/>
            <p:cNvGrpSpPr/>
            <p:nvPr/>
          </p:nvGrpSpPr>
          <p:grpSpPr>
            <a:xfrm>
              <a:off x="4890" y="1738"/>
              <a:ext cx="246" cy="110"/>
              <a:chOff x="4334" y="1470"/>
              <a:chExt cx="246" cy="107"/>
            </a:xfrm>
          </p:grpSpPr>
          <p:sp>
            <p:nvSpPr>
              <p:cNvPr id="1349" name="Google Shape;1349;p10"/>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50" name="Google Shape;1350;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51" name="Google Shape;1351;p10"/>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352" name="Google Shape;1352;p10"/>
              <p:cNvGrpSpPr/>
              <p:nvPr/>
            </p:nvGrpSpPr>
            <p:grpSpPr>
              <a:xfrm>
                <a:off x="4383" y="1488"/>
                <a:ext cx="138" cy="33"/>
                <a:chOff x="2468" y="1332"/>
                <a:chExt cx="310" cy="60"/>
              </a:xfrm>
            </p:grpSpPr>
            <p:sp>
              <p:nvSpPr>
                <p:cNvPr id="1353" name="Google Shape;1353;p1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54" name="Google Shape;1354;p1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355" name="Google Shape;1355;p10"/>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356" name="Google Shape;1356;p10"/>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1357" name="Google Shape;1357;p10"/>
            <p:cNvGrpSpPr/>
            <p:nvPr/>
          </p:nvGrpSpPr>
          <p:grpSpPr>
            <a:xfrm>
              <a:off x="4844" y="1508"/>
              <a:ext cx="246" cy="110"/>
              <a:chOff x="4334" y="1470"/>
              <a:chExt cx="246" cy="107"/>
            </a:xfrm>
          </p:grpSpPr>
          <p:sp>
            <p:nvSpPr>
              <p:cNvPr id="1358" name="Google Shape;1358;p10"/>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59" name="Google Shape;1359;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60" name="Google Shape;1360;p10"/>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361" name="Google Shape;1361;p10"/>
              <p:cNvGrpSpPr/>
              <p:nvPr/>
            </p:nvGrpSpPr>
            <p:grpSpPr>
              <a:xfrm>
                <a:off x="4383" y="1488"/>
                <a:ext cx="138" cy="33"/>
                <a:chOff x="2468" y="1332"/>
                <a:chExt cx="310" cy="60"/>
              </a:xfrm>
            </p:grpSpPr>
            <p:sp>
              <p:nvSpPr>
                <p:cNvPr id="1362" name="Google Shape;1362;p1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63" name="Google Shape;1363;p1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364" name="Google Shape;1364;p10"/>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365" name="Google Shape;1365;p10"/>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1366" name="Google Shape;1366;p10"/>
            <p:cNvGrpSpPr/>
            <p:nvPr/>
          </p:nvGrpSpPr>
          <p:grpSpPr>
            <a:xfrm>
              <a:off x="4874" y="2296"/>
              <a:ext cx="310" cy="130"/>
              <a:chOff x="4334" y="1470"/>
              <a:chExt cx="246" cy="107"/>
            </a:xfrm>
          </p:grpSpPr>
          <p:sp>
            <p:nvSpPr>
              <p:cNvPr id="1367" name="Google Shape;1367;p10"/>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68" name="Google Shape;1368;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69" name="Google Shape;1369;p10"/>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370" name="Google Shape;1370;p10"/>
              <p:cNvGrpSpPr/>
              <p:nvPr/>
            </p:nvGrpSpPr>
            <p:grpSpPr>
              <a:xfrm>
                <a:off x="4383" y="1488"/>
                <a:ext cx="138" cy="33"/>
                <a:chOff x="2468" y="1332"/>
                <a:chExt cx="310" cy="60"/>
              </a:xfrm>
            </p:grpSpPr>
            <p:sp>
              <p:nvSpPr>
                <p:cNvPr id="1371" name="Google Shape;1371;p1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72" name="Google Shape;1372;p1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373" name="Google Shape;1373;p10"/>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374" name="Google Shape;1374;p10"/>
              <p:cNvCxnSpPr/>
              <p:nvPr/>
            </p:nvCxnSpPr>
            <p:spPr>
              <a:xfrm>
                <a:off x="4578" y="1505"/>
                <a:ext cx="0" cy="44"/>
              </a:xfrm>
              <a:prstGeom prst="straightConnector1">
                <a:avLst/>
              </a:prstGeom>
              <a:noFill/>
              <a:ln w="9525" cap="flat" cmpd="sng">
                <a:solidFill>
                  <a:schemeClr val="lt2"/>
                </a:solidFill>
                <a:prstDash val="solid"/>
                <a:miter lim="800000"/>
                <a:headEnd type="none" w="med" len="med"/>
                <a:tailEnd type="none" w="med" len="med"/>
              </a:ln>
            </p:spPr>
          </p:cxnSp>
        </p:grpSp>
        <p:cxnSp>
          <p:nvCxnSpPr>
            <p:cNvPr id="1375" name="Google Shape;1375;p10"/>
            <p:cNvCxnSpPr/>
            <p:nvPr/>
          </p:nvCxnSpPr>
          <p:spPr>
            <a:xfrm>
              <a:off x="4049" y="2358"/>
              <a:ext cx="428" cy="0"/>
            </a:xfrm>
            <a:prstGeom prst="straightConnector1">
              <a:avLst/>
            </a:prstGeom>
            <a:noFill/>
            <a:ln w="9525" cap="flat" cmpd="sng">
              <a:solidFill>
                <a:schemeClr val="lt2"/>
              </a:solidFill>
              <a:prstDash val="solid"/>
              <a:miter lim="800000"/>
              <a:headEnd type="none" w="med" len="med"/>
              <a:tailEnd type="none" w="med" len="med"/>
            </a:ln>
          </p:spPr>
        </p:cxnSp>
        <p:grpSp>
          <p:nvGrpSpPr>
            <p:cNvPr id="1376" name="Google Shape;1376;p10"/>
            <p:cNvGrpSpPr/>
            <p:nvPr/>
          </p:nvGrpSpPr>
          <p:grpSpPr>
            <a:xfrm>
              <a:off x="4464" y="2288"/>
              <a:ext cx="310" cy="130"/>
              <a:chOff x="4334" y="1470"/>
              <a:chExt cx="246" cy="107"/>
            </a:xfrm>
          </p:grpSpPr>
          <p:sp>
            <p:nvSpPr>
              <p:cNvPr id="1377" name="Google Shape;1377;p10"/>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78" name="Google Shape;1378;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79" name="Google Shape;1379;p10"/>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380" name="Google Shape;1380;p10"/>
              <p:cNvGrpSpPr/>
              <p:nvPr/>
            </p:nvGrpSpPr>
            <p:grpSpPr>
              <a:xfrm>
                <a:off x="4383" y="1488"/>
                <a:ext cx="138" cy="33"/>
                <a:chOff x="2468" y="1332"/>
                <a:chExt cx="310" cy="60"/>
              </a:xfrm>
            </p:grpSpPr>
            <p:sp>
              <p:nvSpPr>
                <p:cNvPr id="1381" name="Google Shape;1381;p1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82" name="Google Shape;1382;p1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383" name="Google Shape;1383;p10"/>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384" name="Google Shape;1384;p10"/>
              <p:cNvCxnSpPr/>
              <p:nvPr/>
            </p:nvCxnSpPr>
            <p:spPr>
              <a:xfrm>
                <a:off x="4578" y="1505"/>
                <a:ext cx="0" cy="44"/>
              </a:xfrm>
              <a:prstGeom prst="straightConnector1">
                <a:avLst/>
              </a:prstGeom>
              <a:noFill/>
              <a:ln w="9525" cap="flat" cmpd="sng">
                <a:solidFill>
                  <a:schemeClr val="lt2"/>
                </a:solidFill>
                <a:prstDash val="solid"/>
                <a:miter lim="800000"/>
                <a:headEnd type="none" w="med" len="med"/>
                <a:tailEnd type="none" w="med" len="med"/>
              </a:ln>
            </p:spPr>
          </p:cxnSp>
        </p:grpSp>
        <p:grpSp>
          <p:nvGrpSpPr>
            <p:cNvPr id="1385" name="Google Shape;1385;p10"/>
            <p:cNvGrpSpPr/>
            <p:nvPr/>
          </p:nvGrpSpPr>
          <p:grpSpPr>
            <a:xfrm>
              <a:off x="4660" y="2464"/>
              <a:ext cx="310" cy="130"/>
              <a:chOff x="4334" y="1470"/>
              <a:chExt cx="246" cy="107"/>
            </a:xfrm>
          </p:grpSpPr>
          <p:sp>
            <p:nvSpPr>
              <p:cNvPr id="1386" name="Google Shape;1386;p10"/>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87" name="Google Shape;1387;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88" name="Google Shape;1388;p10"/>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389" name="Google Shape;1389;p10"/>
              <p:cNvGrpSpPr/>
              <p:nvPr/>
            </p:nvGrpSpPr>
            <p:grpSpPr>
              <a:xfrm>
                <a:off x="4383" y="1488"/>
                <a:ext cx="138" cy="33"/>
                <a:chOff x="2468" y="1332"/>
                <a:chExt cx="310" cy="60"/>
              </a:xfrm>
            </p:grpSpPr>
            <p:sp>
              <p:nvSpPr>
                <p:cNvPr id="1390" name="Google Shape;1390;p1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91" name="Google Shape;1391;p1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392" name="Google Shape;1392;p10"/>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393" name="Google Shape;1393;p10"/>
              <p:cNvCxnSpPr/>
              <p:nvPr/>
            </p:nvCxnSpPr>
            <p:spPr>
              <a:xfrm>
                <a:off x="4578" y="1505"/>
                <a:ext cx="0" cy="44"/>
              </a:xfrm>
              <a:prstGeom prst="straightConnector1">
                <a:avLst/>
              </a:prstGeom>
              <a:noFill/>
              <a:ln w="9525" cap="flat" cmpd="sng">
                <a:solidFill>
                  <a:schemeClr val="lt2"/>
                </a:solidFill>
                <a:prstDash val="solid"/>
                <a:miter lim="800000"/>
                <a:headEnd type="none" w="med" len="med"/>
                <a:tailEnd type="none" w="med" len="med"/>
              </a:ln>
            </p:spPr>
          </p:cxnSp>
        </p:grpSp>
        <p:grpSp>
          <p:nvGrpSpPr>
            <p:cNvPr id="1394" name="Google Shape;1394;p10"/>
            <p:cNvGrpSpPr/>
            <p:nvPr/>
          </p:nvGrpSpPr>
          <p:grpSpPr>
            <a:xfrm>
              <a:off x="4782" y="3028"/>
              <a:ext cx="392" cy="154"/>
              <a:chOff x="4334" y="1470"/>
              <a:chExt cx="246" cy="107"/>
            </a:xfrm>
          </p:grpSpPr>
          <p:sp>
            <p:nvSpPr>
              <p:cNvPr id="1395" name="Google Shape;1395;p10"/>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96" name="Google Shape;1396;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397" name="Google Shape;1397;p10"/>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398" name="Google Shape;1398;p10"/>
              <p:cNvGrpSpPr/>
              <p:nvPr/>
            </p:nvGrpSpPr>
            <p:grpSpPr>
              <a:xfrm>
                <a:off x="4383" y="1488"/>
                <a:ext cx="138" cy="33"/>
                <a:chOff x="2468" y="1332"/>
                <a:chExt cx="310" cy="60"/>
              </a:xfrm>
            </p:grpSpPr>
            <p:sp>
              <p:nvSpPr>
                <p:cNvPr id="1399" name="Google Shape;1399;p1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00" name="Google Shape;1400;p1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401" name="Google Shape;1401;p10"/>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402" name="Google Shape;1402;p10"/>
              <p:cNvCxnSpPr/>
              <p:nvPr/>
            </p:nvCxnSpPr>
            <p:spPr>
              <a:xfrm>
                <a:off x="4578" y="1505"/>
                <a:ext cx="0" cy="47"/>
              </a:xfrm>
              <a:prstGeom prst="straightConnector1">
                <a:avLst/>
              </a:prstGeom>
              <a:noFill/>
              <a:ln w="9525" cap="flat" cmpd="sng">
                <a:solidFill>
                  <a:schemeClr val="lt2"/>
                </a:solidFill>
                <a:prstDash val="solid"/>
                <a:miter lim="800000"/>
                <a:headEnd type="none" w="med" len="med"/>
                <a:tailEnd type="none" w="med" len="med"/>
              </a:ln>
            </p:spPr>
          </p:cxnSp>
        </p:grpSp>
        <p:grpSp>
          <p:nvGrpSpPr>
            <p:cNvPr id="1403" name="Google Shape;1403;p10"/>
            <p:cNvGrpSpPr/>
            <p:nvPr/>
          </p:nvGrpSpPr>
          <p:grpSpPr>
            <a:xfrm>
              <a:off x="4388" y="2840"/>
              <a:ext cx="392" cy="154"/>
              <a:chOff x="4334" y="1470"/>
              <a:chExt cx="246" cy="107"/>
            </a:xfrm>
          </p:grpSpPr>
          <p:sp>
            <p:nvSpPr>
              <p:cNvPr id="1404" name="Google Shape;1404;p10"/>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05" name="Google Shape;1405;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06" name="Google Shape;1406;p10"/>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407" name="Google Shape;1407;p10"/>
              <p:cNvGrpSpPr/>
              <p:nvPr/>
            </p:nvGrpSpPr>
            <p:grpSpPr>
              <a:xfrm>
                <a:off x="4383" y="1488"/>
                <a:ext cx="138" cy="33"/>
                <a:chOff x="2468" y="1332"/>
                <a:chExt cx="310" cy="60"/>
              </a:xfrm>
            </p:grpSpPr>
            <p:sp>
              <p:nvSpPr>
                <p:cNvPr id="1408" name="Google Shape;1408;p1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09" name="Google Shape;1409;p1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410" name="Google Shape;1410;p10"/>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411" name="Google Shape;1411;p10"/>
              <p:cNvCxnSpPr/>
              <p:nvPr/>
            </p:nvCxnSpPr>
            <p:spPr>
              <a:xfrm>
                <a:off x="4578" y="1505"/>
                <a:ext cx="0" cy="47"/>
              </a:xfrm>
              <a:prstGeom prst="straightConnector1">
                <a:avLst/>
              </a:prstGeom>
              <a:noFill/>
              <a:ln w="9525" cap="flat" cmpd="sng">
                <a:solidFill>
                  <a:schemeClr val="lt2"/>
                </a:solidFill>
                <a:prstDash val="solid"/>
                <a:miter lim="800000"/>
                <a:headEnd type="none" w="med" len="med"/>
                <a:tailEnd type="none" w="med" len="med"/>
              </a:ln>
            </p:spPr>
          </p:cxnSp>
        </p:grpSp>
        <p:grpSp>
          <p:nvGrpSpPr>
            <p:cNvPr id="1412" name="Google Shape;1412;p10"/>
            <p:cNvGrpSpPr/>
            <p:nvPr/>
          </p:nvGrpSpPr>
          <p:grpSpPr>
            <a:xfrm>
              <a:off x="3932" y="3056"/>
              <a:ext cx="392" cy="154"/>
              <a:chOff x="4334" y="1470"/>
              <a:chExt cx="246" cy="107"/>
            </a:xfrm>
          </p:grpSpPr>
          <p:sp>
            <p:nvSpPr>
              <p:cNvPr id="1413" name="Google Shape;1413;p10"/>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14" name="Google Shape;1414;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15" name="Google Shape;1415;p10"/>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416" name="Google Shape;1416;p10"/>
              <p:cNvGrpSpPr/>
              <p:nvPr/>
            </p:nvGrpSpPr>
            <p:grpSpPr>
              <a:xfrm>
                <a:off x="4383" y="1488"/>
                <a:ext cx="138" cy="33"/>
                <a:chOff x="2468" y="1332"/>
                <a:chExt cx="310" cy="60"/>
              </a:xfrm>
            </p:grpSpPr>
            <p:sp>
              <p:nvSpPr>
                <p:cNvPr id="1417" name="Google Shape;1417;p1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18" name="Google Shape;1418;p1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419" name="Google Shape;1419;p10"/>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420" name="Google Shape;1420;p10"/>
              <p:cNvCxnSpPr/>
              <p:nvPr/>
            </p:nvCxnSpPr>
            <p:spPr>
              <a:xfrm>
                <a:off x="4578" y="1505"/>
                <a:ext cx="0" cy="47"/>
              </a:xfrm>
              <a:prstGeom prst="straightConnector1">
                <a:avLst/>
              </a:prstGeom>
              <a:noFill/>
              <a:ln w="9525" cap="flat" cmpd="sng">
                <a:solidFill>
                  <a:schemeClr val="lt2"/>
                </a:solidFill>
                <a:prstDash val="solid"/>
                <a:miter lim="800000"/>
                <a:headEnd type="none" w="med" len="med"/>
                <a:tailEnd type="none" w="med" len="med"/>
              </a:ln>
            </p:spPr>
          </p:cxnSp>
        </p:grpSp>
        <p:grpSp>
          <p:nvGrpSpPr>
            <p:cNvPr id="1421" name="Google Shape;1421;p10"/>
            <p:cNvGrpSpPr/>
            <p:nvPr/>
          </p:nvGrpSpPr>
          <p:grpSpPr>
            <a:xfrm>
              <a:off x="3812" y="2296"/>
              <a:ext cx="246" cy="108"/>
              <a:chOff x="4334" y="1470"/>
              <a:chExt cx="246" cy="107"/>
            </a:xfrm>
          </p:grpSpPr>
          <p:sp>
            <p:nvSpPr>
              <p:cNvPr id="1422" name="Google Shape;1422;p10"/>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23" name="Google Shape;1423;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24" name="Google Shape;1424;p10"/>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425" name="Google Shape;1425;p10"/>
              <p:cNvGrpSpPr/>
              <p:nvPr/>
            </p:nvGrpSpPr>
            <p:grpSpPr>
              <a:xfrm>
                <a:off x="4383" y="1488"/>
                <a:ext cx="138" cy="33"/>
                <a:chOff x="2468" y="1332"/>
                <a:chExt cx="310" cy="60"/>
              </a:xfrm>
            </p:grpSpPr>
            <p:sp>
              <p:nvSpPr>
                <p:cNvPr id="1426" name="Google Shape;1426;p1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27" name="Google Shape;1427;p1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428" name="Google Shape;1428;p10"/>
              <p:cNvCxnSpPr/>
              <p:nvPr/>
            </p:nvCxnSpPr>
            <p:spPr>
              <a:xfrm>
                <a:off x="4335" y="1503"/>
                <a:ext cx="0" cy="50"/>
              </a:xfrm>
              <a:prstGeom prst="straightConnector1">
                <a:avLst/>
              </a:prstGeom>
              <a:noFill/>
              <a:ln w="9525" cap="flat" cmpd="sng">
                <a:solidFill>
                  <a:schemeClr val="lt2"/>
                </a:solidFill>
                <a:prstDash val="solid"/>
                <a:miter lim="800000"/>
                <a:headEnd type="none" w="med" len="med"/>
                <a:tailEnd type="none" w="med" len="med"/>
              </a:ln>
            </p:spPr>
          </p:cxnSp>
          <p:cxnSp>
            <p:nvCxnSpPr>
              <p:cNvPr id="1429" name="Google Shape;1429;p10"/>
              <p:cNvCxnSpPr/>
              <p:nvPr/>
            </p:nvCxnSpPr>
            <p:spPr>
              <a:xfrm>
                <a:off x="4578" y="1505"/>
                <a:ext cx="0" cy="49"/>
              </a:xfrm>
              <a:prstGeom prst="straightConnector1">
                <a:avLst/>
              </a:prstGeom>
              <a:noFill/>
              <a:ln w="9525" cap="flat" cmpd="sng">
                <a:solidFill>
                  <a:schemeClr val="lt2"/>
                </a:solidFill>
                <a:prstDash val="solid"/>
                <a:miter lim="800000"/>
                <a:headEnd type="none" w="med" len="med"/>
                <a:tailEnd type="none" w="med" len="med"/>
              </a:ln>
            </p:spPr>
          </p:cxnSp>
        </p:grpSp>
        <p:grpSp>
          <p:nvGrpSpPr>
            <p:cNvPr id="1430" name="Google Shape;1430;p10"/>
            <p:cNvGrpSpPr/>
            <p:nvPr/>
          </p:nvGrpSpPr>
          <p:grpSpPr>
            <a:xfrm>
              <a:off x="4511" y="3153"/>
              <a:ext cx="281" cy="266"/>
              <a:chOff x="5072" y="3611"/>
              <a:chExt cx="459" cy="380"/>
            </a:xfrm>
          </p:grpSpPr>
          <p:grpSp>
            <p:nvGrpSpPr>
              <p:cNvPr id="1431" name="Google Shape;1431;p10"/>
              <p:cNvGrpSpPr/>
              <p:nvPr/>
            </p:nvGrpSpPr>
            <p:grpSpPr>
              <a:xfrm>
                <a:off x="5144" y="3611"/>
                <a:ext cx="387" cy="99"/>
                <a:chOff x="5030" y="2639"/>
                <a:chExt cx="387" cy="99"/>
              </a:xfrm>
            </p:grpSpPr>
            <p:sp>
              <p:nvSpPr>
                <p:cNvPr id="1432" name="Google Shape;1432;p10"/>
                <p:cNvSpPr/>
                <p:nvPr/>
              </p:nvSpPr>
              <p:spPr>
                <a:xfrm>
                  <a:off x="5134" y="2657"/>
                  <a:ext cx="69" cy="55"/>
                </a:xfrm>
                <a:custGeom>
                  <a:avLst/>
                  <a:gdLst/>
                  <a:ahLst/>
                  <a:cxnLst/>
                  <a:rect l="l" t="t" r="r" b="b"/>
                  <a:pathLst>
                    <a:path w="199" h="232" extrusionOk="0">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33" name="Google Shape;1433;p10"/>
                <p:cNvSpPr/>
                <p:nvPr/>
              </p:nvSpPr>
              <p:spPr>
                <a:xfrm>
                  <a:off x="5252" y="2656"/>
                  <a:ext cx="47" cy="42"/>
                </a:xfrm>
                <a:custGeom>
                  <a:avLst/>
                  <a:gdLst/>
                  <a:ahLst/>
                  <a:cxnLst/>
                  <a:rect l="l" t="t" r="r" b="b"/>
                  <a:pathLst>
                    <a:path w="128" h="180" extrusionOk="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34" name="Google Shape;1434;p10"/>
                <p:cNvSpPr/>
                <p:nvPr/>
              </p:nvSpPr>
              <p:spPr>
                <a:xfrm>
                  <a:off x="5089" y="2646"/>
                  <a:ext cx="114" cy="88"/>
                </a:xfrm>
                <a:custGeom>
                  <a:avLst/>
                  <a:gdLst/>
                  <a:ahLst/>
                  <a:cxnLst/>
                  <a:rect l="l" t="t" r="r" b="b"/>
                  <a:pathLst>
                    <a:path w="322" h="378" extrusionOk="0">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35" name="Google Shape;1435;p10"/>
                <p:cNvSpPr/>
                <p:nvPr/>
              </p:nvSpPr>
              <p:spPr>
                <a:xfrm>
                  <a:off x="5250" y="2643"/>
                  <a:ext cx="99" cy="59"/>
                </a:xfrm>
                <a:custGeom>
                  <a:avLst/>
                  <a:gdLst/>
                  <a:ahLst/>
                  <a:cxnLst/>
                  <a:rect l="l" t="t" r="r" b="b"/>
                  <a:pathLst>
                    <a:path w="283" h="252" extrusionOk="0">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36" name="Google Shape;1436;p10"/>
                <p:cNvSpPr/>
                <p:nvPr/>
              </p:nvSpPr>
              <p:spPr>
                <a:xfrm>
                  <a:off x="5047" y="2671"/>
                  <a:ext cx="40" cy="55"/>
                </a:xfrm>
                <a:custGeom>
                  <a:avLst/>
                  <a:gdLst/>
                  <a:ahLst/>
                  <a:cxnLst/>
                  <a:rect l="l" t="t" r="r" b="b"/>
                  <a:pathLst>
                    <a:path w="114" h="238" extrusionOk="0">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37" name="Google Shape;1437;p10"/>
                <p:cNvSpPr/>
                <p:nvPr/>
              </p:nvSpPr>
              <p:spPr>
                <a:xfrm>
                  <a:off x="5330" y="2639"/>
                  <a:ext cx="87" cy="73"/>
                </a:xfrm>
                <a:custGeom>
                  <a:avLst/>
                  <a:gdLst/>
                  <a:ahLst/>
                  <a:cxnLst/>
                  <a:rect l="l" t="t" r="r" b="b"/>
                  <a:pathLst>
                    <a:path w="246" h="310" extrusionOk="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38" name="Google Shape;1438;p10"/>
                <p:cNvSpPr/>
                <p:nvPr/>
              </p:nvSpPr>
              <p:spPr>
                <a:xfrm>
                  <a:off x="5115" y="2660"/>
                  <a:ext cx="69" cy="55"/>
                </a:xfrm>
                <a:custGeom>
                  <a:avLst/>
                  <a:gdLst/>
                  <a:ahLst/>
                  <a:cxnLst/>
                  <a:rect l="l" t="t" r="r" b="b"/>
                  <a:pathLst>
                    <a:path w="198" h="236" extrusionOk="0">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39" name="Google Shape;1439;p10"/>
                <p:cNvSpPr/>
                <p:nvPr/>
              </p:nvSpPr>
              <p:spPr>
                <a:xfrm>
                  <a:off x="5233" y="2660"/>
                  <a:ext cx="47" cy="42"/>
                </a:xfrm>
                <a:custGeom>
                  <a:avLst/>
                  <a:gdLst/>
                  <a:ahLst/>
                  <a:cxnLst/>
                  <a:rect l="l" t="t" r="r" b="b"/>
                  <a:pathLst>
                    <a:path w="128" h="183" extrusionOk="0">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40" name="Google Shape;1440;p10"/>
                <p:cNvSpPr/>
                <p:nvPr/>
              </p:nvSpPr>
              <p:spPr>
                <a:xfrm>
                  <a:off x="5070" y="2650"/>
                  <a:ext cx="112" cy="88"/>
                </a:xfrm>
                <a:custGeom>
                  <a:avLst/>
                  <a:gdLst/>
                  <a:ahLst/>
                  <a:cxnLst/>
                  <a:rect l="l" t="t" r="r" b="b"/>
                  <a:pathLst>
                    <a:path w="323" h="379" extrusionOk="0">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41" name="Google Shape;1441;p10"/>
                <p:cNvSpPr/>
                <p:nvPr/>
              </p:nvSpPr>
              <p:spPr>
                <a:xfrm>
                  <a:off x="5229" y="2647"/>
                  <a:ext cx="99" cy="59"/>
                </a:xfrm>
                <a:custGeom>
                  <a:avLst/>
                  <a:gdLst/>
                  <a:ahLst/>
                  <a:cxnLst/>
                  <a:rect l="l" t="t" r="r" b="b"/>
                  <a:pathLst>
                    <a:path w="282" h="253" extrusionOk="0">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42" name="Google Shape;1442;p10"/>
                <p:cNvSpPr/>
                <p:nvPr/>
              </p:nvSpPr>
              <p:spPr>
                <a:xfrm>
                  <a:off x="5030" y="2680"/>
                  <a:ext cx="40" cy="54"/>
                </a:xfrm>
                <a:custGeom>
                  <a:avLst/>
                  <a:gdLst/>
                  <a:ahLst/>
                  <a:cxnLst/>
                  <a:rect l="l" t="t" r="r" b="b"/>
                  <a:pathLst>
                    <a:path w="115" h="236" extrusionOk="0">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43" name="Google Shape;1443;p10"/>
                <p:cNvSpPr/>
                <p:nvPr/>
              </p:nvSpPr>
              <p:spPr>
                <a:xfrm>
                  <a:off x="5311" y="2643"/>
                  <a:ext cx="87" cy="73"/>
                </a:xfrm>
                <a:custGeom>
                  <a:avLst/>
                  <a:gdLst/>
                  <a:ahLst/>
                  <a:cxnLst/>
                  <a:rect l="l" t="t" r="r" b="b"/>
                  <a:pathLst>
                    <a:path w="245" h="310" extrusionOk="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1444" name="Google Shape;1444;p10" descr="access_point_stylized_gray_small"/>
              <p:cNvPicPr preferRelativeResize="0"/>
              <p:nvPr/>
            </p:nvPicPr>
            <p:blipFill rotWithShape="1">
              <a:blip r:embed="rId6">
                <a:alphaModFix/>
              </a:blip>
              <a:srcRect/>
              <a:stretch/>
            </p:blipFill>
            <p:spPr>
              <a:xfrm>
                <a:off x="5072" y="3642"/>
                <a:ext cx="430" cy="349"/>
              </a:xfrm>
              <a:prstGeom prst="rect">
                <a:avLst/>
              </a:prstGeom>
              <a:noFill/>
              <a:ln>
                <a:noFill/>
              </a:ln>
            </p:spPr>
          </p:pic>
        </p:grpSp>
        <p:grpSp>
          <p:nvGrpSpPr>
            <p:cNvPr id="1445" name="Google Shape;1445;p10"/>
            <p:cNvGrpSpPr/>
            <p:nvPr/>
          </p:nvGrpSpPr>
          <p:grpSpPr>
            <a:xfrm>
              <a:off x="3552" y="2211"/>
              <a:ext cx="251" cy="226"/>
              <a:chOff x="5072" y="3611"/>
              <a:chExt cx="459" cy="380"/>
            </a:xfrm>
          </p:grpSpPr>
          <p:grpSp>
            <p:nvGrpSpPr>
              <p:cNvPr id="1446" name="Google Shape;1446;p10"/>
              <p:cNvGrpSpPr/>
              <p:nvPr/>
            </p:nvGrpSpPr>
            <p:grpSpPr>
              <a:xfrm>
                <a:off x="5144" y="3611"/>
                <a:ext cx="387" cy="99"/>
                <a:chOff x="5030" y="2639"/>
                <a:chExt cx="387" cy="99"/>
              </a:xfrm>
            </p:grpSpPr>
            <p:sp>
              <p:nvSpPr>
                <p:cNvPr id="1447" name="Google Shape;1447;p10"/>
                <p:cNvSpPr/>
                <p:nvPr/>
              </p:nvSpPr>
              <p:spPr>
                <a:xfrm>
                  <a:off x="5134" y="2657"/>
                  <a:ext cx="69" cy="55"/>
                </a:xfrm>
                <a:custGeom>
                  <a:avLst/>
                  <a:gdLst/>
                  <a:ahLst/>
                  <a:cxnLst/>
                  <a:rect l="l" t="t" r="r" b="b"/>
                  <a:pathLst>
                    <a:path w="199" h="232" extrusionOk="0">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48" name="Google Shape;1448;p10"/>
                <p:cNvSpPr/>
                <p:nvPr/>
              </p:nvSpPr>
              <p:spPr>
                <a:xfrm>
                  <a:off x="5252" y="2656"/>
                  <a:ext cx="47" cy="42"/>
                </a:xfrm>
                <a:custGeom>
                  <a:avLst/>
                  <a:gdLst/>
                  <a:ahLst/>
                  <a:cxnLst/>
                  <a:rect l="l" t="t" r="r" b="b"/>
                  <a:pathLst>
                    <a:path w="128" h="180" extrusionOk="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49" name="Google Shape;1449;p10"/>
                <p:cNvSpPr/>
                <p:nvPr/>
              </p:nvSpPr>
              <p:spPr>
                <a:xfrm>
                  <a:off x="5089" y="2646"/>
                  <a:ext cx="114" cy="88"/>
                </a:xfrm>
                <a:custGeom>
                  <a:avLst/>
                  <a:gdLst/>
                  <a:ahLst/>
                  <a:cxnLst/>
                  <a:rect l="l" t="t" r="r" b="b"/>
                  <a:pathLst>
                    <a:path w="322" h="378" extrusionOk="0">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50" name="Google Shape;1450;p10"/>
                <p:cNvSpPr/>
                <p:nvPr/>
              </p:nvSpPr>
              <p:spPr>
                <a:xfrm>
                  <a:off x="5250" y="2643"/>
                  <a:ext cx="99" cy="59"/>
                </a:xfrm>
                <a:custGeom>
                  <a:avLst/>
                  <a:gdLst/>
                  <a:ahLst/>
                  <a:cxnLst/>
                  <a:rect l="l" t="t" r="r" b="b"/>
                  <a:pathLst>
                    <a:path w="283" h="252" extrusionOk="0">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51" name="Google Shape;1451;p10"/>
                <p:cNvSpPr/>
                <p:nvPr/>
              </p:nvSpPr>
              <p:spPr>
                <a:xfrm>
                  <a:off x="5047" y="2671"/>
                  <a:ext cx="40" cy="55"/>
                </a:xfrm>
                <a:custGeom>
                  <a:avLst/>
                  <a:gdLst/>
                  <a:ahLst/>
                  <a:cxnLst/>
                  <a:rect l="l" t="t" r="r" b="b"/>
                  <a:pathLst>
                    <a:path w="114" h="238" extrusionOk="0">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52" name="Google Shape;1452;p10"/>
                <p:cNvSpPr/>
                <p:nvPr/>
              </p:nvSpPr>
              <p:spPr>
                <a:xfrm>
                  <a:off x="5330" y="2639"/>
                  <a:ext cx="87" cy="73"/>
                </a:xfrm>
                <a:custGeom>
                  <a:avLst/>
                  <a:gdLst/>
                  <a:ahLst/>
                  <a:cxnLst/>
                  <a:rect l="l" t="t" r="r" b="b"/>
                  <a:pathLst>
                    <a:path w="246" h="310" extrusionOk="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53" name="Google Shape;1453;p10"/>
                <p:cNvSpPr/>
                <p:nvPr/>
              </p:nvSpPr>
              <p:spPr>
                <a:xfrm>
                  <a:off x="5115" y="2660"/>
                  <a:ext cx="69" cy="55"/>
                </a:xfrm>
                <a:custGeom>
                  <a:avLst/>
                  <a:gdLst/>
                  <a:ahLst/>
                  <a:cxnLst/>
                  <a:rect l="l" t="t" r="r" b="b"/>
                  <a:pathLst>
                    <a:path w="198" h="236" extrusionOk="0">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54" name="Google Shape;1454;p10"/>
                <p:cNvSpPr/>
                <p:nvPr/>
              </p:nvSpPr>
              <p:spPr>
                <a:xfrm>
                  <a:off x="5233" y="2660"/>
                  <a:ext cx="47" cy="42"/>
                </a:xfrm>
                <a:custGeom>
                  <a:avLst/>
                  <a:gdLst/>
                  <a:ahLst/>
                  <a:cxnLst/>
                  <a:rect l="l" t="t" r="r" b="b"/>
                  <a:pathLst>
                    <a:path w="128" h="183" extrusionOk="0">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55" name="Google Shape;1455;p10"/>
                <p:cNvSpPr/>
                <p:nvPr/>
              </p:nvSpPr>
              <p:spPr>
                <a:xfrm>
                  <a:off x="5070" y="2650"/>
                  <a:ext cx="112" cy="88"/>
                </a:xfrm>
                <a:custGeom>
                  <a:avLst/>
                  <a:gdLst/>
                  <a:ahLst/>
                  <a:cxnLst/>
                  <a:rect l="l" t="t" r="r" b="b"/>
                  <a:pathLst>
                    <a:path w="323" h="379" extrusionOk="0">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56" name="Google Shape;1456;p10"/>
                <p:cNvSpPr/>
                <p:nvPr/>
              </p:nvSpPr>
              <p:spPr>
                <a:xfrm>
                  <a:off x="5229" y="2647"/>
                  <a:ext cx="99" cy="59"/>
                </a:xfrm>
                <a:custGeom>
                  <a:avLst/>
                  <a:gdLst/>
                  <a:ahLst/>
                  <a:cxnLst/>
                  <a:rect l="l" t="t" r="r" b="b"/>
                  <a:pathLst>
                    <a:path w="282" h="253" extrusionOk="0">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57" name="Google Shape;1457;p10"/>
                <p:cNvSpPr/>
                <p:nvPr/>
              </p:nvSpPr>
              <p:spPr>
                <a:xfrm>
                  <a:off x="5030" y="2680"/>
                  <a:ext cx="40" cy="54"/>
                </a:xfrm>
                <a:custGeom>
                  <a:avLst/>
                  <a:gdLst/>
                  <a:ahLst/>
                  <a:cxnLst/>
                  <a:rect l="l" t="t" r="r" b="b"/>
                  <a:pathLst>
                    <a:path w="115" h="236" extrusionOk="0">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58" name="Google Shape;1458;p10"/>
                <p:cNvSpPr/>
                <p:nvPr/>
              </p:nvSpPr>
              <p:spPr>
                <a:xfrm>
                  <a:off x="5311" y="2643"/>
                  <a:ext cx="87" cy="73"/>
                </a:xfrm>
                <a:custGeom>
                  <a:avLst/>
                  <a:gdLst/>
                  <a:ahLst/>
                  <a:cxnLst/>
                  <a:rect l="l" t="t" r="r" b="b"/>
                  <a:pathLst>
                    <a:path w="245" h="310" extrusionOk="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1459" name="Google Shape;1459;p10" descr="access_point_stylized_gray_small"/>
              <p:cNvPicPr preferRelativeResize="0"/>
              <p:nvPr/>
            </p:nvPicPr>
            <p:blipFill rotWithShape="1">
              <a:blip r:embed="rId6">
                <a:alphaModFix/>
              </a:blip>
              <a:srcRect/>
              <a:stretch/>
            </p:blipFill>
            <p:spPr>
              <a:xfrm>
                <a:off x="5072" y="3642"/>
                <a:ext cx="430" cy="349"/>
              </a:xfrm>
              <a:prstGeom prst="rect">
                <a:avLst/>
              </a:prstGeom>
              <a:noFill/>
              <a:ln>
                <a:noFill/>
              </a:ln>
            </p:spPr>
          </p:pic>
        </p:grpSp>
        <p:cxnSp>
          <p:nvCxnSpPr>
            <p:cNvPr id="1460" name="Google Shape;1460;p10"/>
            <p:cNvCxnSpPr/>
            <p:nvPr/>
          </p:nvCxnSpPr>
          <p:spPr>
            <a:xfrm rot="-5400000" flipH="1">
              <a:off x="5034" y="3427"/>
              <a:ext cx="2" cy="54"/>
            </a:xfrm>
            <a:prstGeom prst="straightConnector1">
              <a:avLst/>
            </a:prstGeom>
            <a:noFill/>
            <a:ln w="12700" cap="flat" cmpd="sng">
              <a:solidFill>
                <a:schemeClr val="lt2"/>
              </a:solidFill>
              <a:prstDash val="solid"/>
              <a:miter lim="800000"/>
              <a:headEnd type="none" w="med" len="med"/>
              <a:tailEnd type="none" w="med" len="med"/>
            </a:ln>
          </p:spPr>
        </p:cxnSp>
        <p:grpSp>
          <p:nvGrpSpPr>
            <p:cNvPr id="1461" name="Google Shape;1461;p10"/>
            <p:cNvGrpSpPr/>
            <p:nvPr/>
          </p:nvGrpSpPr>
          <p:grpSpPr>
            <a:xfrm flipH="1">
              <a:off x="3638" y="2856"/>
              <a:ext cx="261" cy="235"/>
              <a:chOff x="2839" y="3501"/>
              <a:chExt cx="755" cy="803"/>
            </a:xfrm>
          </p:grpSpPr>
          <p:pic>
            <p:nvPicPr>
              <p:cNvPr id="1462" name="Google Shape;1462;p10" descr="desktop_computer_stylized_medium"/>
              <p:cNvPicPr preferRelativeResize="0"/>
              <p:nvPr/>
            </p:nvPicPr>
            <p:blipFill rotWithShape="1">
              <a:blip r:embed="rId7">
                <a:alphaModFix/>
              </a:blip>
              <a:srcRect/>
              <a:stretch/>
            </p:blipFill>
            <p:spPr>
              <a:xfrm>
                <a:off x="2839" y="3501"/>
                <a:ext cx="755" cy="803"/>
              </a:xfrm>
              <a:prstGeom prst="rect">
                <a:avLst/>
              </a:prstGeom>
              <a:noFill/>
              <a:ln>
                <a:noFill/>
              </a:ln>
            </p:spPr>
          </p:pic>
          <p:sp>
            <p:nvSpPr>
              <p:cNvPr id="1463" name="Google Shape;1463;p10"/>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464" name="Google Shape;1464;p10"/>
            <p:cNvGrpSpPr/>
            <p:nvPr/>
          </p:nvGrpSpPr>
          <p:grpSpPr>
            <a:xfrm flipH="1">
              <a:off x="3438" y="3121"/>
              <a:ext cx="304" cy="256"/>
              <a:chOff x="2839" y="3501"/>
              <a:chExt cx="755" cy="803"/>
            </a:xfrm>
          </p:grpSpPr>
          <p:pic>
            <p:nvPicPr>
              <p:cNvPr id="1465" name="Google Shape;1465;p10" descr="desktop_computer_stylized_medium"/>
              <p:cNvPicPr preferRelativeResize="0"/>
              <p:nvPr/>
            </p:nvPicPr>
            <p:blipFill rotWithShape="1">
              <a:blip r:embed="rId8">
                <a:alphaModFix/>
              </a:blip>
              <a:srcRect/>
              <a:stretch/>
            </p:blipFill>
            <p:spPr>
              <a:xfrm>
                <a:off x="2839" y="3501"/>
                <a:ext cx="755" cy="803"/>
              </a:xfrm>
              <a:prstGeom prst="rect">
                <a:avLst/>
              </a:prstGeom>
              <a:noFill/>
              <a:ln>
                <a:noFill/>
              </a:ln>
            </p:spPr>
          </p:pic>
          <p:sp>
            <p:nvSpPr>
              <p:cNvPr id="1466" name="Google Shape;1466;p10"/>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467" name="Google Shape;1467;p10"/>
            <p:cNvGrpSpPr/>
            <p:nvPr/>
          </p:nvGrpSpPr>
          <p:grpSpPr>
            <a:xfrm flipH="1">
              <a:off x="3739" y="3311"/>
              <a:ext cx="269" cy="220"/>
              <a:chOff x="2839" y="3501"/>
              <a:chExt cx="755" cy="803"/>
            </a:xfrm>
          </p:grpSpPr>
          <p:pic>
            <p:nvPicPr>
              <p:cNvPr id="1468" name="Google Shape;1468;p10" descr="desktop_computer_stylized_medium"/>
              <p:cNvPicPr preferRelativeResize="0"/>
              <p:nvPr/>
            </p:nvPicPr>
            <p:blipFill rotWithShape="1">
              <a:blip r:embed="rId9">
                <a:alphaModFix/>
              </a:blip>
              <a:srcRect/>
              <a:stretch/>
            </p:blipFill>
            <p:spPr>
              <a:xfrm>
                <a:off x="2839" y="3501"/>
                <a:ext cx="755" cy="803"/>
              </a:xfrm>
              <a:prstGeom prst="rect">
                <a:avLst/>
              </a:prstGeom>
              <a:noFill/>
              <a:ln>
                <a:noFill/>
              </a:ln>
            </p:spPr>
          </p:pic>
          <p:sp>
            <p:nvSpPr>
              <p:cNvPr id="1469" name="Google Shape;1469;p10"/>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470" name="Google Shape;1470;p10"/>
            <p:cNvGrpSpPr/>
            <p:nvPr/>
          </p:nvGrpSpPr>
          <p:grpSpPr>
            <a:xfrm>
              <a:off x="4126" y="3300"/>
              <a:ext cx="269" cy="221"/>
              <a:chOff x="2839" y="3501"/>
              <a:chExt cx="755" cy="803"/>
            </a:xfrm>
          </p:grpSpPr>
          <p:pic>
            <p:nvPicPr>
              <p:cNvPr id="1471" name="Google Shape;1471;p10" descr="desktop_computer_stylized_medium"/>
              <p:cNvPicPr preferRelativeResize="0"/>
              <p:nvPr/>
            </p:nvPicPr>
            <p:blipFill rotWithShape="1">
              <a:blip r:embed="rId9">
                <a:alphaModFix/>
              </a:blip>
              <a:srcRect/>
              <a:stretch/>
            </p:blipFill>
            <p:spPr>
              <a:xfrm>
                <a:off x="2839" y="3501"/>
                <a:ext cx="755" cy="803"/>
              </a:xfrm>
              <a:prstGeom prst="rect">
                <a:avLst/>
              </a:prstGeom>
              <a:noFill/>
              <a:ln>
                <a:noFill/>
              </a:ln>
            </p:spPr>
          </p:pic>
          <p:sp>
            <p:nvSpPr>
              <p:cNvPr id="1472" name="Google Shape;1472;p10"/>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1473" name="Google Shape;1473;p10" descr="car_icon_small"/>
            <p:cNvPicPr preferRelativeResize="0"/>
            <p:nvPr/>
          </p:nvPicPr>
          <p:blipFill rotWithShape="1">
            <a:blip r:embed="rId10">
              <a:alphaModFix/>
            </a:blip>
            <a:srcRect/>
            <a:stretch/>
          </p:blipFill>
          <p:spPr>
            <a:xfrm>
              <a:off x="3995" y="1084"/>
              <a:ext cx="535" cy="106"/>
            </a:xfrm>
            <a:prstGeom prst="rect">
              <a:avLst/>
            </a:prstGeom>
            <a:noFill/>
            <a:ln>
              <a:noFill/>
            </a:ln>
          </p:spPr>
        </p:pic>
        <p:grpSp>
          <p:nvGrpSpPr>
            <p:cNvPr id="1474" name="Google Shape;1474;p10"/>
            <p:cNvGrpSpPr/>
            <p:nvPr/>
          </p:nvGrpSpPr>
          <p:grpSpPr>
            <a:xfrm>
              <a:off x="3536" y="974"/>
              <a:ext cx="262" cy="243"/>
              <a:chOff x="2751" y="1851"/>
              <a:chExt cx="462" cy="478"/>
            </a:xfrm>
          </p:grpSpPr>
          <p:pic>
            <p:nvPicPr>
              <p:cNvPr id="1475" name="Google Shape;1475;p10" descr="iphone_stylized_small"/>
              <p:cNvPicPr preferRelativeResize="0"/>
              <p:nvPr/>
            </p:nvPicPr>
            <p:blipFill rotWithShape="1">
              <a:blip r:embed="rId11">
                <a:alphaModFix/>
              </a:blip>
              <a:srcRect/>
              <a:stretch/>
            </p:blipFill>
            <p:spPr>
              <a:xfrm>
                <a:off x="2928" y="1922"/>
                <a:ext cx="152" cy="407"/>
              </a:xfrm>
              <a:prstGeom prst="rect">
                <a:avLst/>
              </a:prstGeom>
              <a:noFill/>
              <a:ln>
                <a:noFill/>
              </a:ln>
            </p:spPr>
          </p:pic>
          <p:pic>
            <p:nvPicPr>
              <p:cNvPr id="1476" name="Google Shape;1476;p10" descr="antenna_radiation_stylized"/>
              <p:cNvPicPr preferRelativeResize="0"/>
              <p:nvPr/>
            </p:nvPicPr>
            <p:blipFill rotWithShape="1">
              <a:blip r:embed="rId12">
                <a:alphaModFix/>
              </a:blip>
              <a:srcRect/>
              <a:stretch/>
            </p:blipFill>
            <p:spPr>
              <a:xfrm>
                <a:off x="2751" y="1851"/>
                <a:ext cx="462" cy="110"/>
              </a:xfrm>
              <a:prstGeom prst="rect">
                <a:avLst/>
              </a:prstGeom>
              <a:noFill/>
              <a:ln>
                <a:noFill/>
              </a:ln>
            </p:spPr>
          </p:pic>
        </p:grpSp>
        <p:grpSp>
          <p:nvGrpSpPr>
            <p:cNvPr id="1477" name="Google Shape;1477;p10"/>
            <p:cNvGrpSpPr/>
            <p:nvPr/>
          </p:nvGrpSpPr>
          <p:grpSpPr>
            <a:xfrm>
              <a:off x="5191" y="3151"/>
              <a:ext cx="143" cy="303"/>
              <a:chOff x="4140" y="429"/>
              <a:chExt cx="1425" cy="2396"/>
            </a:xfrm>
          </p:grpSpPr>
          <p:sp>
            <p:nvSpPr>
              <p:cNvPr id="1478" name="Google Shape;1478;p10"/>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79" name="Google Shape;1479;p10"/>
              <p:cNvSpPr txBox="1"/>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80" name="Google Shape;1480;p10"/>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81" name="Google Shape;1481;p10"/>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82" name="Google Shape;1482;p10"/>
              <p:cNvSpPr txBox="1"/>
              <p:nvPr/>
            </p:nvSpPr>
            <p:spPr>
              <a:xfrm>
                <a:off x="4210" y="690"/>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483" name="Google Shape;1483;p10"/>
              <p:cNvGrpSpPr/>
              <p:nvPr/>
            </p:nvGrpSpPr>
            <p:grpSpPr>
              <a:xfrm>
                <a:off x="4748" y="666"/>
                <a:ext cx="578" cy="150"/>
                <a:chOff x="613" y="2566"/>
                <a:chExt cx="721" cy="144"/>
              </a:xfrm>
            </p:grpSpPr>
            <p:sp>
              <p:nvSpPr>
                <p:cNvPr id="1484" name="Google Shape;1484;p10"/>
                <p:cNvSpPr/>
                <p:nvPr/>
              </p:nvSpPr>
              <p:spPr>
                <a:xfrm>
                  <a:off x="613" y="2566"/>
                  <a:ext cx="721" cy="14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85" name="Google Shape;1485;p10"/>
                <p:cNvSpPr/>
                <p:nvPr/>
              </p:nvSpPr>
              <p:spPr>
                <a:xfrm>
                  <a:off x="625" y="2581"/>
                  <a:ext cx="696" cy="11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486" name="Google Shape;1486;p10"/>
              <p:cNvSpPr txBox="1"/>
              <p:nvPr/>
            </p:nvSpPr>
            <p:spPr>
              <a:xfrm>
                <a:off x="4220" y="1022"/>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487" name="Google Shape;1487;p10"/>
              <p:cNvGrpSpPr/>
              <p:nvPr/>
            </p:nvGrpSpPr>
            <p:grpSpPr>
              <a:xfrm>
                <a:off x="4748" y="990"/>
                <a:ext cx="578" cy="134"/>
                <a:chOff x="615" y="2564"/>
                <a:chExt cx="721" cy="139"/>
              </a:xfrm>
            </p:grpSpPr>
            <p:sp>
              <p:nvSpPr>
                <p:cNvPr id="1488" name="Google Shape;1488;p10"/>
                <p:cNvSpPr/>
                <p:nvPr/>
              </p:nvSpPr>
              <p:spPr>
                <a:xfrm>
                  <a:off x="615" y="2564"/>
                  <a:ext cx="721"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89" name="Google Shape;1489;p10"/>
                <p:cNvSpPr/>
                <p:nvPr/>
              </p:nvSpPr>
              <p:spPr>
                <a:xfrm>
                  <a:off x="628" y="2581"/>
                  <a:ext cx="696"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490" name="Google Shape;1490;p10"/>
              <p:cNvSpPr txBox="1"/>
              <p:nvPr/>
            </p:nvSpPr>
            <p:spPr>
              <a:xfrm>
                <a:off x="4220" y="1354"/>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91" name="Google Shape;1491;p10"/>
              <p:cNvSpPr txBox="1"/>
              <p:nvPr/>
            </p:nvSpPr>
            <p:spPr>
              <a:xfrm>
                <a:off x="4230"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492" name="Google Shape;1492;p10"/>
              <p:cNvGrpSpPr/>
              <p:nvPr/>
            </p:nvGrpSpPr>
            <p:grpSpPr>
              <a:xfrm>
                <a:off x="4738" y="1647"/>
                <a:ext cx="578" cy="135"/>
                <a:chOff x="618" y="2586"/>
                <a:chExt cx="720" cy="124"/>
              </a:xfrm>
            </p:grpSpPr>
            <p:sp>
              <p:nvSpPr>
                <p:cNvPr id="1493" name="Google Shape;1493;p10"/>
                <p:cNvSpPr/>
                <p:nvPr/>
              </p:nvSpPr>
              <p:spPr>
                <a:xfrm>
                  <a:off x="618" y="2586"/>
                  <a:ext cx="720" cy="12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94" name="Google Shape;1494;p10"/>
                <p:cNvSpPr/>
                <p:nvPr/>
              </p:nvSpPr>
              <p:spPr>
                <a:xfrm>
                  <a:off x="630" y="2586"/>
                  <a:ext cx="695" cy="109"/>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495" name="Google Shape;1495;p10"/>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496" name="Google Shape;1496;p10"/>
              <p:cNvGrpSpPr/>
              <p:nvPr/>
            </p:nvGrpSpPr>
            <p:grpSpPr>
              <a:xfrm>
                <a:off x="4738" y="1330"/>
                <a:ext cx="588" cy="134"/>
                <a:chOff x="613" y="2571"/>
                <a:chExt cx="732" cy="134"/>
              </a:xfrm>
            </p:grpSpPr>
            <p:sp>
              <p:nvSpPr>
                <p:cNvPr id="1497" name="Google Shape;1497;p10"/>
                <p:cNvSpPr/>
                <p:nvPr/>
              </p:nvSpPr>
              <p:spPr>
                <a:xfrm>
                  <a:off x="613" y="2571"/>
                  <a:ext cx="732"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98" name="Google Shape;1498;p10"/>
                <p:cNvSpPr/>
                <p:nvPr/>
              </p:nvSpPr>
              <p:spPr>
                <a:xfrm>
                  <a:off x="625" y="2587"/>
                  <a:ext cx="720" cy="103"/>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499" name="Google Shape;1499;p10"/>
              <p:cNvSpPr txBox="1"/>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00" name="Google Shape;1500;p10"/>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01" name="Google Shape;1501;p10"/>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02" name="Google Shape;1502;p10"/>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03" name="Google Shape;1503;p10"/>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04" name="Google Shape;1504;p10"/>
              <p:cNvSpPr/>
              <p:nvPr/>
            </p:nvSpPr>
            <p:spPr>
              <a:xfrm>
                <a:off x="4140" y="2675"/>
                <a:ext cx="1196" cy="150"/>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05" name="Google Shape;1505;p10"/>
              <p:cNvSpPr/>
              <p:nvPr/>
            </p:nvSpPr>
            <p:spPr>
              <a:xfrm>
                <a:off x="4210" y="2714"/>
                <a:ext cx="1066"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06" name="Google Shape;1506;p10"/>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07" name="Google Shape;1507;p10"/>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08" name="Google Shape;1508;p10"/>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09" name="Google Shape;1509;p10"/>
              <p:cNvSpPr txBox="1"/>
              <p:nvPr/>
            </p:nvSpPr>
            <p:spPr>
              <a:xfrm>
                <a:off x="5067" y="1837"/>
                <a:ext cx="80"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510" name="Google Shape;1510;p10"/>
            <p:cNvGrpSpPr/>
            <p:nvPr/>
          </p:nvGrpSpPr>
          <p:grpSpPr>
            <a:xfrm>
              <a:off x="4992" y="3341"/>
              <a:ext cx="143" cy="303"/>
              <a:chOff x="4140" y="429"/>
              <a:chExt cx="1425" cy="2396"/>
            </a:xfrm>
          </p:grpSpPr>
          <p:sp>
            <p:nvSpPr>
              <p:cNvPr id="1511" name="Google Shape;1511;p10"/>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12" name="Google Shape;1512;p10"/>
              <p:cNvSpPr txBox="1"/>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13" name="Google Shape;1513;p10"/>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14" name="Google Shape;1514;p10"/>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15" name="Google Shape;1515;p10"/>
              <p:cNvSpPr txBox="1"/>
              <p:nvPr/>
            </p:nvSpPr>
            <p:spPr>
              <a:xfrm>
                <a:off x="4210" y="690"/>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516" name="Google Shape;1516;p10"/>
              <p:cNvGrpSpPr/>
              <p:nvPr/>
            </p:nvGrpSpPr>
            <p:grpSpPr>
              <a:xfrm>
                <a:off x="4748" y="666"/>
                <a:ext cx="578" cy="150"/>
                <a:chOff x="613" y="2566"/>
                <a:chExt cx="721" cy="144"/>
              </a:xfrm>
            </p:grpSpPr>
            <p:sp>
              <p:nvSpPr>
                <p:cNvPr id="1517" name="Google Shape;1517;p10"/>
                <p:cNvSpPr/>
                <p:nvPr/>
              </p:nvSpPr>
              <p:spPr>
                <a:xfrm>
                  <a:off x="613" y="2566"/>
                  <a:ext cx="721" cy="14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18" name="Google Shape;1518;p10"/>
                <p:cNvSpPr/>
                <p:nvPr/>
              </p:nvSpPr>
              <p:spPr>
                <a:xfrm>
                  <a:off x="625" y="2581"/>
                  <a:ext cx="696" cy="11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519" name="Google Shape;1519;p10"/>
              <p:cNvSpPr txBox="1"/>
              <p:nvPr/>
            </p:nvSpPr>
            <p:spPr>
              <a:xfrm>
                <a:off x="4220" y="1022"/>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520" name="Google Shape;1520;p10"/>
              <p:cNvGrpSpPr/>
              <p:nvPr/>
            </p:nvGrpSpPr>
            <p:grpSpPr>
              <a:xfrm>
                <a:off x="4748" y="990"/>
                <a:ext cx="578" cy="134"/>
                <a:chOff x="615" y="2564"/>
                <a:chExt cx="721" cy="139"/>
              </a:xfrm>
            </p:grpSpPr>
            <p:sp>
              <p:nvSpPr>
                <p:cNvPr id="1521" name="Google Shape;1521;p10"/>
                <p:cNvSpPr/>
                <p:nvPr/>
              </p:nvSpPr>
              <p:spPr>
                <a:xfrm>
                  <a:off x="615" y="2564"/>
                  <a:ext cx="721"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22" name="Google Shape;1522;p10"/>
                <p:cNvSpPr/>
                <p:nvPr/>
              </p:nvSpPr>
              <p:spPr>
                <a:xfrm>
                  <a:off x="628" y="2581"/>
                  <a:ext cx="696"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523" name="Google Shape;1523;p10"/>
              <p:cNvSpPr txBox="1"/>
              <p:nvPr/>
            </p:nvSpPr>
            <p:spPr>
              <a:xfrm>
                <a:off x="4220" y="1354"/>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24" name="Google Shape;1524;p10"/>
              <p:cNvSpPr txBox="1"/>
              <p:nvPr/>
            </p:nvSpPr>
            <p:spPr>
              <a:xfrm>
                <a:off x="4230"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525" name="Google Shape;1525;p10"/>
              <p:cNvGrpSpPr/>
              <p:nvPr/>
            </p:nvGrpSpPr>
            <p:grpSpPr>
              <a:xfrm>
                <a:off x="4738" y="1647"/>
                <a:ext cx="578" cy="135"/>
                <a:chOff x="618" y="2586"/>
                <a:chExt cx="720" cy="124"/>
              </a:xfrm>
            </p:grpSpPr>
            <p:sp>
              <p:nvSpPr>
                <p:cNvPr id="1526" name="Google Shape;1526;p10"/>
                <p:cNvSpPr/>
                <p:nvPr/>
              </p:nvSpPr>
              <p:spPr>
                <a:xfrm>
                  <a:off x="618" y="2586"/>
                  <a:ext cx="720" cy="12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27" name="Google Shape;1527;p10"/>
                <p:cNvSpPr/>
                <p:nvPr/>
              </p:nvSpPr>
              <p:spPr>
                <a:xfrm>
                  <a:off x="630" y="2586"/>
                  <a:ext cx="695" cy="109"/>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528" name="Google Shape;1528;p10"/>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529" name="Google Shape;1529;p10"/>
              <p:cNvGrpSpPr/>
              <p:nvPr/>
            </p:nvGrpSpPr>
            <p:grpSpPr>
              <a:xfrm>
                <a:off x="4738" y="1330"/>
                <a:ext cx="588" cy="134"/>
                <a:chOff x="613" y="2571"/>
                <a:chExt cx="732" cy="134"/>
              </a:xfrm>
            </p:grpSpPr>
            <p:sp>
              <p:nvSpPr>
                <p:cNvPr id="1530" name="Google Shape;1530;p10"/>
                <p:cNvSpPr/>
                <p:nvPr/>
              </p:nvSpPr>
              <p:spPr>
                <a:xfrm>
                  <a:off x="613" y="2571"/>
                  <a:ext cx="732"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31" name="Google Shape;1531;p10"/>
                <p:cNvSpPr/>
                <p:nvPr/>
              </p:nvSpPr>
              <p:spPr>
                <a:xfrm>
                  <a:off x="625" y="2587"/>
                  <a:ext cx="720" cy="103"/>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532" name="Google Shape;1532;p10"/>
              <p:cNvSpPr txBox="1"/>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33" name="Google Shape;1533;p10"/>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34" name="Google Shape;1534;p10"/>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35" name="Google Shape;1535;p10"/>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36" name="Google Shape;1536;p10"/>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37" name="Google Shape;1537;p10"/>
              <p:cNvSpPr/>
              <p:nvPr/>
            </p:nvSpPr>
            <p:spPr>
              <a:xfrm>
                <a:off x="4140" y="2675"/>
                <a:ext cx="1196" cy="150"/>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38" name="Google Shape;1538;p10"/>
              <p:cNvSpPr/>
              <p:nvPr/>
            </p:nvSpPr>
            <p:spPr>
              <a:xfrm>
                <a:off x="4210" y="2714"/>
                <a:ext cx="1066"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39" name="Google Shape;1539;p10"/>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40" name="Google Shape;1540;p10"/>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41" name="Google Shape;1541;p10"/>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42" name="Google Shape;1542;p10"/>
              <p:cNvSpPr txBox="1"/>
              <p:nvPr/>
            </p:nvSpPr>
            <p:spPr>
              <a:xfrm>
                <a:off x="5067" y="1837"/>
                <a:ext cx="80"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543" name="Google Shape;1543;p10"/>
            <p:cNvGrpSpPr/>
            <p:nvPr/>
          </p:nvGrpSpPr>
          <p:grpSpPr>
            <a:xfrm>
              <a:off x="3340" y="1287"/>
              <a:ext cx="337" cy="261"/>
              <a:chOff x="877" y="1008"/>
              <a:chExt cx="2747" cy="2630"/>
            </a:xfrm>
          </p:grpSpPr>
          <p:pic>
            <p:nvPicPr>
              <p:cNvPr id="1544" name="Google Shape;1544;p10" descr="antenna_stylized"/>
              <p:cNvPicPr preferRelativeResize="0"/>
              <p:nvPr/>
            </p:nvPicPr>
            <p:blipFill rotWithShape="1">
              <a:blip r:embed="rId13">
                <a:alphaModFix/>
              </a:blip>
              <a:srcRect/>
              <a:stretch/>
            </p:blipFill>
            <p:spPr>
              <a:xfrm>
                <a:off x="877" y="1008"/>
                <a:ext cx="2725" cy="1421"/>
              </a:xfrm>
              <a:prstGeom prst="rect">
                <a:avLst/>
              </a:prstGeom>
              <a:noFill/>
              <a:ln>
                <a:noFill/>
              </a:ln>
            </p:spPr>
          </p:pic>
          <p:pic>
            <p:nvPicPr>
              <p:cNvPr id="1545" name="Google Shape;1545;p10" descr="laptop_keyboard"/>
              <p:cNvPicPr preferRelativeResize="0"/>
              <p:nvPr/>
            </p:nvPicPr>
            <p:blipFill rotWithShape="1">
              <a:blip r:embed="rId14">
                <a:alphaModFix/>
              </a:blip>
              <a:srcRect/>
              <a:stretch/>
            </p:blipFill>
            <p:spPr>
              <a:xfrm rot="120000" flipH="1">
                <a:off x="1009" y="2586"/>
                <a:ext cx="2245" cy="1013"/>
              </a:xfrm>
              <a:prstGeom prst="rect">
                <a:avLst/>
              </a:prstGeom>
              <a:noFill/>
              <a:ln>
                <a:noFill/>
              </a:ln>
            </p:spPr>
          </p:pic>
          <p:sp>
            <p:nvSpPr>
              <p:cNvPr id="1546" name="Google Shape;1546;p10"/>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1547" name="Google Shape;1547;p10" descr="screen"/>
              <p:cNvPicPr preferRelativeResize="0"/>
              <p:nvPr/>
            </p:nvPicPr>
            <p:blipFill rotWithShape="1">
              <a:blip r:embed="rId15">
                <a:alphaModFix/>
              </a:blip>
              <a:srcRect/>
              <a:stretch/>
            </p:blipFill>
            <p:spPr>
              <a:xfrm>
                <a:off x="1842" y="1637"/>
                <a:ext cx="1642" cy="1203"/>
              </a:xfrm>
              <a:prstGeom prst="rect">
                <a:avLst/>
              </a:prstGeom>
              <a:noFill/>
              <a:ln>
                <a:noFill/>
              </a:ln>
            </p:spPr>
          </p:pic>
          <p:sp>
            <p:nvSpPr>
              <p:cNvPr id="1548" name="Google Shape;1548;p10"/>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49" name="Google Shape;1549;p10"/>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50" name="Google Shape;1550;p10"/>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51" name="Google Shape;1551;p10"/>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52" name="Google Shape;1552;p10"/>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53" name="Google Shape;1553;p10"/>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554" name="Google Shape;1554;p10"/>
              <p:cNvGrpSpPr/>
              <p:nvPr/>
            </p:nvGrpSpPr>
            <p:grpSpPr>
              <a:xfrm>
                <a:off x="1709" y="3008"/>
                <a:ext cx="507" cy="234"/>
                <a:chOff x="1740" y="2642"/>
                <a:chExt cx="752" cy="327"/>
              </a:xfrm>
            </p:grpSpPr>
            <p:sp>
              <p:nvSpPr>
                <p:cNvPr id="1555" name="Google Shape;1555;p10"/>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56" name="Google Shape;1556;p10"/>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57" name="Google Shape;1557;p10"/>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58" name="Google Shape;1558;p10"/>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59" name="Google Shape;1559;p10"/>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60" name="Google Shape;1560;p10"/>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561" name="Google Shape;1561;p10"/>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62" name="Google Shape;1562;p10"/>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63" name="Google Shape;1563;p10"/>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64" name="Google Shape;1564;p10"/>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65" name="Google Shape;1565;p10"/>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66" name="Google Shape;1566;p10"/>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567" name="Google Shape;1567;p10"/>
            <p:cNvGrpSpPr/>
            <p:nvPr/>
          </p:nvGrpSpPr>
          <p:grpSpPr>
            <a:xfrm>
              <a:off x="4329" y="3456"/>
              <a:ext cx="299" cy="261"/>
              <a:chOff x="877" y="1008"/>
              <a:chExt cx="2747" cy="2630"/>
            </a:xfrm>
          </p:grpSpPr>
          <p:pic>
            <p:nvPicPr>
              <p:cNvPr id="1568" name="Google Shape;1568;p10" descr="antenna_stylized"/>
              <p:cNvPicPr preferRelativeResize="0"/>
              <p:nvPr/>
            </p:nvPicPr>
            <p:blipFill rotWithShape="1">
              <a:blip r:embed="rId16">
                <a:alphaModFix/>
              </a:blip>
              <a:srcRect/>
              <a:stretch/>
            </p:blipFill>
            <p:spPr>
              <a:xfrm>
                <a:off x="877" y="1008"/>
                <a:ext cx="2725" cy="1421"/>
              </a:xfrm>
              <a:prstGeom prst="rect">
                <a:avLst/>
              </a:prstGeom>
              <a:noFill/>
              <a:ln>
                <a:noFill/>
              </a:ln>
            </p:spPr>
          </p:pic>
          <p:pic>
            <p:nvPicPr>
              <p:cNvPr id="1569" name="Google Shape;1569;p10" descr="laptop_keyboard"/>
              <p:cNvPicPr preferRelativeResize="0"/>
              <p:nvPr/>
            </p:nvPicPr>
            <p:blipFill rotWithShape="1">
              <a:blip r:embed="rId17">
                <a:alphaModFix/>
              </a:blip>
              <a:srcRect/>
              <a:stretch/>
            </p:blipFill>
            <p:spPr>
              <a:xfrm rot="120000" flipH="1">
                <a:off x="1009" y="2586"/>
                <a:ext cx="2245" cy="1013"/>
              </a:xfrm>
              <a:prstGeom prst="rect">
                <a:avLst/>
              </a:prstGeom>
              <a:noFill/>
              <a:ln>
                <a:noFill/>
              </a:ln>
            </p:spPr>
          </p:pic>
          <p:sp>
            <p:nvSpPr>
              <p:cNvPr id="1570" name="Google Shape;1570;p10"/>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1571" name="Google Shape;1571;p10" descr="screen"/>
              <p:cNvPicPr preferRelativeResize="0"/>
              <p:nvPr/>
            </p:nvPicPr>
            <p:blipFill rotWithShape="1">
              <a:blip r:embed="rId18">
                <a:alphaModFix/>
              </a:blip>
              <a:srcRect/>
              <a:stretch/>
            </p:blipFill>
            <p:spPr>
              <a:xfrm>
                <a:off x="1842" y="1637"/>
                <a:ext cx="1642" cy="1203"/>
              </a:xfrm>
              <a:prstGeom prst="rect">
                <a:avLst/>
              </a:prstGeom>
              <a:noFill/>
              <a:ln>
                <a:noFill/>
              </a:ln>
            </p:spPr>
          </p:pic>
          <p:sp>
            <p:nvSpPr>
              <p:cNvPr id="1572" name="Google Shape;1572;p10"/>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73" name="Google Shape;1573;p10"/>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74" name="Google Shape;1574;p10"/>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75" name="Google Shape;1575;p10"/>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76" name="Google Shape;1576;p10"/>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77" name="Google Shape;1577;p10"/>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578" name="Google Shape;1578;p10"/>
              <p:cNvGrpSpPr/>
              <p:nvPr/>
            </p:nvGrpSpPr>
            <p:grpSpPr>
              <a:xfrm>
                <a:off x="1709" y="3008"/>
                <a:ext cx="507" cy="234"/>
                <a:chOff x="1740" y="2642"/>
                <a:chExt cx="752" cy="327"/>
              </a:xfrm>
            </p:grpSpPr>
            <p:sp>
              <p:nvSpPr>
                <p:cNvPr id="1579" name="Google Shape;1579;p10"/>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80" name="Google Shape;1580;p10"/>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81" name="Google Shape;1581;p10"/>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82" name="Google Shape;1582;p10"/>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83" name="Google Shape;1583;p10"/>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84" name="Google Shape;1584;p10"/>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585" name="Google Shape;1585;p10"/>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86" name="Google Shape;1586;p10"/>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87" name="Google Shape;1587;p10"/>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88" name="Google Shape;1588;p10"/>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89" name="Google Shape;1589;p10"/>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90" name="Google Shape;1590;p10"/>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591" name="Google Shape;1591;p10"/>
            <p:cNvGrpSpPr/>
            <p:nvPr/>
          </p:nvGrpSpPr>
          <p:grpSpPr>
            <a:xfrm>
              <a:off x="3503" y="1916"/>
              <a:ext cx="280" cy="261"/>
              <a:chOff x="877" y="1008"/>
              <a:chExt cx="2747" cy="2630"/>
            </a:xfrm>
          </p:grpSpPr>
          <p:pic>
            <p:nvPicPr>
              <p:cNvPr id="1592" name="Google Shape;1592;p10" descr="antenna_stylized"/>
              <p:cNvPicPr preferRelativeResize="0"/>
              <p:nvPr/>
            </p:nvPicPr>
            <p:blipFill rotWithShape="1">
              <a:blip r:embed="rId19">
                <a:alphaModFix/>
              </a:blip>
              <a:srcRect/>
              <a:stretch/>
            </p:blipFill>
            <p:spPr>
              <a:xfrm>
                <a:off x="877" y="1008"/>
                <a:ext cx="2725" cy="1421"/>
              </a:xfrm>
              <a:prstGeom prst="rect">
                <a:avLst/>
              </a:prstGeom>
              <a:noFill/>
              <a:ln>
                <a:noFill/>
              </a:ln>
            </p:spPr>
          </p:pic>
          <p:pic>
            <p:nvPicPr>
              <p:cNvPr id="1593" name="Google Shape;1593;p10" descr="laptop_keyboard"/>
              <p:cNvPicPr preferRelativeResize="0"/>
              <p:nvPr/>
            </p:nvPicPr>
            <p:blipFill rotWithShape="1">
              <a:blip r:embed="rId20">
                <a:alphaModFix/>
              </a:blip>
              <a:srcRect/>
              <a:stretch/>
            </p:blipFill>
            <p:spPr>
              <a:xfrm rot="120000" flipH="1">
                <a:off x="1009" y="2586"/>
                <a:ext cx="2245" cy="1013"/>
              </a:xfrm>
              <a:prstGeom prst="rect">
                <a:avLst/>
              </a:prstGeom>
              <a:noFill/>
              <a:ln>
                <a:noFill/>
              </a:ln>
            </p:spPr>
          </p:pic>
          <p:sp>
            <p:nvSpPr>
              <p:cNvPr id="1594" name="Google Shape;1594;p10"/>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1595" name="Google Shape;1595;p10" descr="screen"/>
              <p:cNvPicPr preferRelativeResize="0"/>
              <p:nvPr/>
            </p:nvPicPr>
            <p:blipFill rotWithShape="1">
              <a:blip r:embed="rId21">
                <a:alphaModFix/>
              </a:blip>
              <a:srcRect/>
              <a:stretch/>
            </p:blipFill>
            <p:spPr>
              <a:xfrm>
                <a:off x="1842" y="1637"/>
                <a:ext cx="1642" cy="1203"/>
              </a:xfrm>
              <a:prstGeom prst="rect">
                <a:avLst/>
              </a:prstGeom>
              <a:noFill/>
              <a:ln>
                <a:noFill/>
              </a:ln>
            </p:spPr>
          </p:pic>
          <p:sp>
            <p:nvSpPr>
              <p:cNvPr id="1596" name="Google Shape;1596;p10"/>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97" name="Google Shape;1597;p10"/>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98" name="Google Shape;1598;p10"/>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99" name="Google Shape;1599;p10"/>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00" name="Google Shape;1600;p10"/>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01" name="Google Shape;1601;p10"/>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602" name="Google Shape;1602;p10"/>
              <p:cNvGrpSpPr/>
              <p:nvPr/>
            </p:nvGrpSpPr>
            <p:grpSpPr>
              <a:xfrm>
                <a:off x="1709" y="3008"/>
                <a:ext cx="507" cy="234"/>
                <a:chOff x="1740" y="2642"/>
                <a:chExt cx="752" cy="327"/>
              </a:xfrm>
            </p:grpSpPr>
            <p:sp>
              <p:nvSpPr>
                <p:cNvPr id="1603" name="Google Shape;1603;p10"/>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04" name="Google Shape;1604;p10"/>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05" name="Google Shape;1605;p10"/>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06" name="Google Shape;1606;p10"/>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07" name="Google Shape;1607;p10"/>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08" name="Google Shape;1608;p10"/>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609" name="Google Shape;1609;p10"/>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10" name="Google Shape;1610;p10"/>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11" name="Google Shape;1611;p10"/>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12" name="Google Shape;1612;p10"/>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13" name="Google Shape;1613;p10"/>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14" name="Google Shape;1614;p10"/>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615" name="Google Shape;1615;p10"/>
            <p:cNvGrpSpPr/>
            <p:nvPr/>
          </p:nvGrpSpPr>
          <p:grpSpPr>
            <a:xfrm flipH="1">
              <a:off x="3742" y="2030"/>
              <a:ext cx="261" cy="235"/>
              <a:chOff x="2839" y="3501"/>
              <a:chExt cx="755" cy="803"/>
            </a:xfrm>
          </p:grpSpPr>
          <p:pic>
            <p:nvPicPr>
              <p:cNvPr id="1616" name="Google Shape;1616;p10" descr="desktop_computer_stylized_medium"/>
              <p:cNvPicPr preferRelativeResize="0"/>
              <p:nvPr/>
            </p:nvPicPr>
            <p:blipFill rotWithShape="1">
              <a:blip r:embed="rId7">
                <a:alphaModFix/>
              </a:blip>
              <a:srcRect/>
              <a:stretch/>
            </p:blipFill>
            <p:spPr>
              <a:xfrm>
                <a:off x="2839" y="3501"/>
                <a:ext cx="755" cy="803"/>
              </a:xfrm>
              <a:prstGeom prst="rect">
                <a:avLst/>
              </a:prstGeom>
              <a:noFill/>
              <a:ln>
                <a:noFill/>
              </a:ln>
            </p:spPr>
          </p:pic>
          <p:sp>
            <p:nvSpPr>
              <p:cNvPr id="1617" name="Google Shape;1617;p10"/>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618" name="Google Shape;1618;p10"/>
            <p:cNvGrpSpPr/>
            <p:nvPr/>
          </p:nvGrpSpPr>
          <p:grpSpPr>
            <a:xfrm>
              <a:off x="4603" y="3416"/>
              <a:ext cx="299" cy="261"/>
              <a:chOff x="877" y="1008"/>
              <a:chExt cx="2747" cy="2630"/>
            </a:xfrm>
          </p:grpSpPr>
          <p:pic>
            <p:nvPicPr>
              <p:cNvPr id="1619" name="Google Shape;1619;p10" descr="antenna_stylized"/>
              <p:cNvPicPr preferRelativeResize="0"/>
              <p:nvPr/>
            </p:nvPicPr>
            <p:blipFill rotWithShape="1">
              <a:blip r:embed="rId16">
                <a:alphaModFix/>
              </a:blip>
              <a:srcRect/>
              <a:stretch/>
            </p:blipFill>
            <p:spPr>
              <a:xfrm>
                <a:off x="877" y="1008"/>
                <a:ext cx="2725" cy="1421"/>
              </a:xfrm>
              <a:prstGeom prst="rect">
                <a:avLst/>
              </a:prstGeom>
              <a:noFill/>
              <a:ln>
                <a:noFill/>
              </a:ln>
            </p:spPr>
          </p:pic>
          <p:pic>
            <p:nvPicPr>
              <p:cNvPr id="1620" name="Google Shape;1620;p10" descr="laptop_keyboard"/>
              <p:cNvPicPr preferRelativeResize="0"/>
              <p:nvPr/>
            </p:nvPicPr>
            <p:blipFill rotWithShape="1">
              <a:blip r:embed="rId17">
                <a:alphaModFix/>
              </a:blip>
              <a:srcRect/>
              <a:stretch/>
            </p:blipFill>
            <p:spPr>
              <a:xfrm rot="120000" flipH="1">
                <a:off x="1009" y="2586"/>
                <a:ext cx="2245" cy="1013"/>
              </a:xfrm>
              <a:prstGeom prst="rect">
                <a:avLst/>
              </a:prstGeom>
              <a:noFill/>
              <a:ln>
                <a:noFill/>
              </a:ln>
            </p:spPr>
          </p:pic>
          <p:sp>
            <p:nvSpPr>
              <p:cNvPr id="1621" name="Google Shape;1621;p10"/>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1622" name="Google Shape;1622;p10" descr="screen"/>
              <p:cNvPicPr preferRelativeResize="0"/>
              <p:nvPr/>
            </p:nvPicPr>
            <p:blipFill rotWithShape="1">
              <a:blip r:embed="rId18">
                <a:alphaModFix/>
              </a:blip>
              <a:srcRect/>
              <a:stretch/>
            </p:blipFill>
            <p:spPr>
              <a:xfrm>
                <a:off x="1842" y="1637"/>
                <a:ext cx="1642" cy="1203"/>
              </a:xfrm>
              <a:prstGeom prst="rect">
                <a:avLst/>
              </a:prstGeom>
              <a:noFill/>
              <a:ln>
                <a:noFill/>
              </a:ln>
            </p:spPr>
          </p:pic>
          <p:sp>
            <p:nvSpPr>
              <p:cNvPr id="1623" name="Google Shape;1623;p10"/>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24" name="Google Shape;1624;p10"/>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25" name="Google Shape;1625;p10"/>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26" name="Google Shape;1626;p10"/>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27" name="Google Shape;1627;p10"/>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28" name="Google Shape;1628;p10"/>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629" name="Google Shape;1629;p10"/>
              <p:cNvGrpSpPr/>
              <p:nvPr/>
            </p:nvGrpSpPr>
            <p:grpSpPr>
              <a:xfrm>
                <a:off x="1709" y="3008"/>
                <a:ext cx="507" cy="234"/>
                <a:chOff x="1740" y="2642"/>
                <a:chExt cx="752" cy="327"/>
              </a:xfrm>
            </p:grpSpPr>
            <p:sp>
              <p:nvSpPr>
                <p:cNvPr id="1630" name="Google Shape;1630;p10"/>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31" name="Google Shape;1631;p10"/>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32" name="Google Shape;1632;p10"/>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33" name="Google Shape;1633;p10"/>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34" name="Google Shape;1634;p10"/>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35" name="Google Shape;1635;p10"/>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636" name="Google Shape;1636;p10"/>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37" name="Google Shape;1637;p10"/>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38" name="Google Shape;1638;p10"/>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39" name="Google Shape;1639;p10"/>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40" name="Google Shape;1640;p10"/>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41" name="Google Shape;1641;p10"/>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sp>
        <p:nvSpPr>
          <p:cNvPr id="1642" name="Google Shape;1642;p10"/>
          <p:cNvSpPr txBox="1">
            <a:spLocks noGrp="1"/>
          </p:cNvSpPr>
          <p:nvPr>
            <p:ph type="title"/>
          </p:nvPr>
        </p:nvSpPr>
        <p:spPr>
          <a:xfrm>
            <a:off x="309562" y="228600"/>
            <a:ext cx="7772400" cy="8191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Kiến trúc P2P (ngang hàng)</a:t>
            </a:r>
            <a:endParaRPr/>
          </a:p>
        </p:txBody>
      </p:sp>
      <p:sp>
        <p:nvSpPr>
          <p:cNvPr id="1643" name="Google Shape;1643;p10"/>
          <p:cNvSpPr txBox="1">
            <a:spLocks noGrp="1"/>
          </p:cNvSpPr>
          <p:nvPr>
            <p:ph type="body" idx="1"/>
          </p:nvPr>
        </p:nvSpPr>
        <p:spPr>
          <a:xfrm>
            <a:off x="234950" y="1300162"/>
            <a:ext cx="4824412" cy="5241925"/>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495"/>
              <a:buFont typeface="Noto Sans Symbols"/>
              <a:buChar char="❖"/>
            </a:pPr>
            <a:r>
              <a:rPr lang="en-US" sz="2300" b="0" i="1" u="none">
                <a:solidFill>
                  <a:schemeClr val="dk1"/>
                </a:solidFill>
                <a:latin typeface="Arial"/>
                <a:ea typeface="Arial"/>
                <a:cs typeface="Arial"/>
                <a:sym typeface="Arial"/>
              </a:rPr>
              <a:t>Không có </a:t>
            </a:r>
            <a:r>
              <a:rPr lang="en-US" sz="2300" b="0" i="0" u="none">
                <a:solidFill>
                  <a:schemeClr val="dk1"/>
                </a:solidFill>
                <a:latin typeface="Arial"/>
                <a:ea typeface="Arial"/>
                <a:cs typeface="Arial"/>
                <a:sym typeface="Arial"/>
              </a:rPr>
              <a:t>máy chủ </a:t>
            </a:r>
            <a:endParaRPr/>
          </a:p>
          <a:p>
            <a:pPr marL="342900" lvl="0" indent="-342900" algn="just" rtl="0">
              <a:lnSpc>
                <a:spcPct val="85000"/>
              </a:lnSpc>
              <a:spcBef>
                <a:spcPts val="460"/>
              </a:spcBef>
              <a:spcAft>
                <a:spcPts val="0"/>
              </a:spcAft>
              <a:buClr>
                <a:srgbClr val="000099"/>
              </a:buClr>
              <a:buSzPts val="1495"/>
              <a:buFont typeface="Noto Sans Symbols"/>
              <a:buChar char="❖"/>
            </a:pPr>
            <a:r>
              <a:rPr lang="en-US" sz="2300" b="0" i="0" u="none">
                <a:solidFill>
                  <a:schemeClr val="dk1"/>
                </a:solidFill>
                <a:latin typeface="Arial"/>
                <a:ea typeface="Arial"/>
                <a:cs typeface="Arial"/>
                <a:sym typeface="Arial"/>
              </a:rPr>
              <a:t>Các hệ thống đầu cuối bất kỳ (peer) truyền thông trực tiếp với nhau</a:t>
            </a:r>
            <a:endParaRPr/>
          </a:p>
          <a:p>
            <a:pPr marL="342900" lvl="0" indent="-342900" algn="just" rtl="0">
              <a:lnSpc>
                <a:spcPct val="85000"/>
              </a:lnSpc>
              <a:spcBef>
                <a:spcPts val="460"/>
              </a:spcBef>
              <a:spcAft>
                <a:spcPts val="0"/>
              </a:spcAft>
              <a:buClr>
                <a:srgbClr val="000099"/>
              </a:buClr>
              <a:buSzPts val="1495"/>
              <a:buFont typeface="Noto Sans Symbols"/>
              <a:buChar char="❖"/>
            </a:pPr>
            <a:r>
              <a:rPr lang="en-US" sz="2300" b="0" i="0" u="none">
                <a:solidFill>
                  <a:schemeClr val="dk1"/>
                </a:solidFill>
                <a:latin typeface="Arial"/>
                <a:ea typeface="Arial"/>
                <a:cs typeface="Arial"/>
                <a:sym typeface="Arial"/>
              </a:rPr>
              <a:t>Các peer yêu cầu dịch vụ từ các bên khác và cung cấp dịch vụ ngược lại cho các bên khác</a:t>
            </a:r>
            <a:endParaRPr/>
          </a:p>
          <a:p>
            <a:pPr marL="742950" lvl="1" indent="-285750" algn="just" rtl="0">
              <a:lnSpc>
                <a:spcPct val="85000"/>
              </a:lnSpc>
              <a:spcBef>
                <a:spcPts val="460"/>
              </a:spcBef>
              <a:spcAft>
                <a:spcPts val="0"/>
              </a:spcAft>
              <a:buClr>
                <a:srgbClr val="000099"/>
              </a:buClr>
              <a:buSzPts val="2300"/>
              <a:buFont typeface="Noto Sans Symbols"/>
              <a:buChar char="▪"/>
            </a:pPr>
            <a:r>
              <a:rPr lang="en-US" sz="2300" b="0" i="1" u="none">
                <a:solidFill>
                  <a:srgbClr val="CC0000"/>
                </a:solidFill>
                <a:latin typeface="Arial"/>
                <a:ea typeface="Arial"/>
                <a:cs typeface="Arial"/>
                <a:sym typeface="Arial"/>
              </a:rPr>
              <a:t>Có khả năng tự mở rộng </a:t>
            </a:r>
            <a:r>
              <a:rPr lang="en-US" sz="2300" b="0" i="0" u="none">
                <a:solidFill>
                  <a:srgbClr val="CC0000"/>
                </a:solidFill>
                <a:latin typeface="Arial"/>
                <a:ea typeface="Arial"/>
                <a:cs typeface="Arial"/>
                <a:sym typeface="Arial"/>
              </a:rPr>
              <a:t>– các peer mới cung cấp thêm dịch vụ mới, cũng như  có thêm nhu cầu mới về dịch vụ</a:t>
            </a:r>
            <a:endParaRPr/>
          </a:p>
          <a:p>
            <a:pPr marL="342900" lvl="0" indent="-342900" algn="just" rtl="0">
              <a:lnSpc>
                <a:spcPct val="85000"/>
              </a:lnSpc>
              <a:spcBef>
                <a:spcPts val="460"/>
              </a:spcBef>
              <a:spcAft>
                <a:spcPts val="0"/>
              </a:spcAft>
              <a:buClr>
                <a:srgbClr val="000099"/>
              </a:buClr>
              <a:buSzPts val="1495"/>
              <a:buFont typeface="Noto Sans Symbols"/>
              <a:buChar char="❖"/>
            </a:pPr>
            <a:r>
              <a:rPr lang="en-US" sz="2300" b="0" i="0" u="none">
                <a:solidFill>
                  <a:schemeClr val="dk1"/>
                </a:solidFill>
                <a:latin typeface="Arial"/>
                <a:ea typeface="Arial"/>
                <a:cs typeface="Arial"/>
                <a:sym typeface="Arial"/>
              </a:rPr>
              <a:t>Các peer được kết nối không liên tục và có thể thay đổi địa chỉ IP</a:t>
            </a:r>
            <a:endParaRPr/>
          </a:p>
          <a:p>
            <a:pPr marL="742950" lvl="1" indent="-285750" algn="just" rtl="0">
              <a:lnSpc>
                <a:spcPct val="85000"/>
              </a:lnSpc>
              <a:spcBef>
                <a:spcPts val="460"/>
              </a:spcBef>
              <a:spcAft>
                <a:spcPts val="0"/>
              </a:spcAft>
              <a:buClr>
                <a:srgbClr val="000099"/>
              </a:buClr>
              <a:buSzPts val="2300"/>
              <a:buFont typeface="Noto Sans Symbols"/>
              <a:buChar char="▪"/>
            </a:pPr>
            <a:r>
              <a:rPr lang="en-US" sz="2300" b="0" i="0" u="none">
                <a:solidFill>
                  <a:schemeClr val="dk1"/>
                </a:solidFill>
                <a:latin typeface="Arial"/>
                <a:ea typeface="Arial"/>
                <a:cs typeface="Arial"/>
                <a:sym typeface="Arial"/>
              </a:rPr>
              <a:t>Quản lý phức tạp</a:t>
            </a:r>
            <a:endParaRPr/>
          </a:p>
          <a:p>
            <a:pPr marL="342900" lvl="0" indent="-252095" algn="just" rtl="0">
              <a:lnSpc>
                <a:spcPct val="85000"/>
              </a:lnSpc>
              <a:spcBef>
                <a:spcPts val="440"/>
              </a:spcBef>
              <a:spcAft>
                <a:spcPts val="0"/>
              </a:spcAft>
              <a:buClr>
                <a:srgbClr val="000099"/>
              </a:buClr>
              <a:buSzPts val="1430"/>
              <a:buFont typeface="Noto Sans Symbols"/>
              <a:buNone/>
            </a:pPr>
            <a:endParaRPr sz="2200" b="0" i="0" u="none">
              <a:solidFill>
                <a:srgbClr val="CC0000"/>
              </a:solidFill>
              <a:latin typeface="Arial"/>
              <a:ea typeface="Arial"/>
              <a:cs typeface="Arial"/>
              <a:sym typeface="Arial"/>
            </a:endParaRPr>
          </a:p>
          <a:p>
            <a:pPr marL="342900" lvl="0" indent="-252095" algn="l" rtl="0">
              <a:lnSpc>
                <a:spcPct val="85000"/>
              </a:lnSpc>
              <a:spcBef>
                <a:spcPts val="440"/>
              </a:spcBef>
              <a:spcAft>
                <a:spcPts val="0"/>
              </a:spcAft>
              <a:buSzPts val="1430"/>
              <a:buNone/>
            </a:pPr>
            <a:endParaRPr sz="2200" b="0" i="0" u="none">
              <a:solidFill>
                <a:srgbClr val="CC0000"/>
              </a:solidFill>
              <a:latin typeface="Arial"/>
              <a:ea typeface="Arial"/>
              <a:cs typeface="Arial"/>
              <a:sym typeface="Arial"/>
            </a:endParaRPr>
          </a:p>
        </p:txBody>
      </p:sp>
      <p:pic>
        <p:nvPicPr>
          <p:cNvPr id="1644" name="Google Shape;1644;p10" descr="underline_base"/>
          <p:cNvPicPr preferRelativeResize="0"/>
          <p:nvPr/>
        </p:nvPicPr>
        <p:blipFill rotWithShape="1">
          <a:blip r:embed="rId22">
            <a:alphaModFix/>
          </a:blip>
          <a:srcRect/>
          <a:stretch/>
        </p:blipFill>
        <p:spPr>
          <a:xfrm>
            <a:off x="361950" y="852487"/>
            <a:ext cx="4011612" cy="193675"/>
          </a:xfrm>
          <a:prstGeom prst="rect">
            <a:avLst/>
          </a:prstGeom>
          <a:noFill/>
          <a:ln>
            <a:noFill/>
          </a:ln>
        </p:spPr>
      </p:pic>
      <p:cxnSp>
        <p:nvCxnSpPr>
          <p:cNvPr id="1645" name="Google Shape;1645;p10"/>
          <p:cNvCxnSpPr/>
          <p:nvPr/>
        </p:nvCxnSpPr>
        <p:spPr>
          <a:xfrm flipH="1">
            <a:off x="6221412" y="1852612"/>
            <a:ext cx="503237" cy="1389062"/>
          </a:xfrm>
          <a:prstGeom prst="straightConnector1">
            <a:avLst/>
          </a:prstGeom>
          <a:noFill/>
          <a:ln w="76200" cap="flat" cmpd="sng">
            <a:solidFill>
              <a:srgbClr val="CC0000"/>
            </a:solidFill>
            <a:prstDash val="solid"/>
            <a:miter lim="800000"/>
            <a:headEnd type="triangle" w="med" len="med"/>
            <a:tailEnd type="triangle" w="med" len="med"/>
          </a:ln>
        </p:spPr>
      </p:cxnSp>
      <p:cxnSp>
        <p:nvCxnSpPr>
          <p:cNvPr id="1646" name="Google Shape;1646;p10"/>
          <p:cNvCxnSpPr/>
          <p:nvPr/>
        </p:nvCxnSpPr>
        <p:spPr>
          <a:xfrm>
            <a:off x="5565775" y="2438400"/>
            <a:ext cx="238125" cy="2568575"/>
          </a:xfrm>
          <a:prstGeom prst="straightConnector1">
            <a:avLst/>
          </a:prstGeom>
          <a:noFill/>
          <a:ln w="76200" cap="flat" cmpd="sng">
            <a:solidFill>
              <a:srgbClr val="CC0000"/>
            </a:solidFill>
            <a:prstDash val="solid"/>
            <a:miter lim="800000"/>
            <a:headEnd type="triangle" w="med" len="med"/>
            <a:tailEnd type="triangle" w="med" len="med"/>
          </a:ln>
        </p:spPr>
      </p:cxnSp>
      <p:cxnSp>
        <p:nvCxnSpPr>
          <p:cNvPr id="1647" name="Google Shape;1647;p10"/>
          <p:cNvCxnSpPr/>
          <p:nvPr/>
        </p:nvCxnSpPr>
        <p:spPr>
          <a:xfrm>
            <a:off x="6275387" y="3581400"/>
            <a:ext cx="1198562" cy="1997075"/>
          </a:xfrm>
          <a:prstGeom prst="straightConnector1">
            <a:avLst/>
          </a:prstGeom>
          <a:noFill/>
          <a:ln w="76200" cap="flat" cmpd="sng">
            <a:solidFill>
              <a:srgbClr val="CC0000"/>
            </a:solidFill>
            <a:prstDash val="solid"/>
            <a:miter lim="800000"/>
            <a:headEnd type="triangle" w="med" len="med"/>
            <a:tailEnd type="triangle" w="med" len="med"/>
          </a:ln>
        </p:spPr>
      </p:cxnSp>
      <p:sp>
        <p:nvSpPr>
          <p:cNvPr id="1648" name="Google Shape;1648;p10"/>
          <p:cNvSpPr txBox="1"/>
          <p:nvPr/>
        </p:nvSpPr>
        <p:spPr>
          <a:xfrm>
            <a:off x="7239000" y="1373187"/>
            <a:ext cx="1582737"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Ngang hàng</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657"/>
        <p:cNvGrpSpPr/>
        <p:nvPr/>
      </p:nvGrpSpPr>
      <p:grpSpPr>
        <a:xfrm>
          <a:off x="0" y="0"/>
          <a:ext cx="0" cy="0"/>
          <a:chOff x="0" y="0"/>
          <a:chExt cx="0" cy="0"/>
        </a:xfrm>
      </p:grpSpPr>
      <p:sp>
        <p:nvSpPr>
          <p:cNvPr id="6658" name="Google Shape;6658;p100"/>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lớp ứng dụng</a:t>
            </a:r>
            <a:endParaRPr/>
          </a:p>
        </p:txBody>
      </p:sp>
      <p:sp>
        <p:nvSpPr>
          <p:cNvPr id="6659" name="Google Shape;6659;p100"/>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a:t>
            </a:r>
            <a:fld id="{00000000-1234-1234-1234-123412341234}" type="slidenum">
              <a:rPr lang="en-US" sz="1200" b="0" i="0" u="none">
                <a:solidFill>
                  <a:srgbClr val="000000"/>
                </a:solidFill>
                <a:latin typeface="Arial"/>
                <a:ea typeface="Arial"/>
                <a:cs typeface="Arial"/>
                <a:sym typeface="Arial"/>
              </a:rPr>
              <a:t>100</a:t>
            </a:fld>
            <a:endParaRPr/>
          </a:p>
        </p:txBody>
      </p:sp>
      <p:pic>
        <p:nvPicPr>
          <p:cNvPr id="6660" name="Google Shape;6660;p100" descr="underline_base"/>
          <p:cNvPicPr preferRelativeResize="0"/>
          <p:nvPr/>
        </p:nvPicPr>
        <p:blipFill rotWithShape="1">
          <a:blip r:embed="rId3">
            <a:alphaModFix/>
          </a:blip>
          <a:srcRect/>
          <a:stretch/>
        </p:blipFill>
        <p:spPr>
          <a:xfrm>
            <a:off x="536575" y="790575"/>
            <a:ext cx="6399212" cy="173037"/>
          </a:xfrm>
          <a:prstGeom prst="rect">
            <a:avLst/>
          </a:prstGeom>
          <a:noFill/>
          <a:ln>
            <a:noFill/>
          </a:ln>
        </p:spPr>
      </p:pic>
      <p:sp>
        <p:nvSpPr>
          <p:cNvPr id="6661" name="Google Shape;6661;p100"/>
          <p:cNvSpPr txBox="1">
            <a:spLocks noGrp="1"/>
          </p:cNvSpPr>
          <p:nvPr>
            <p:ph type="title"/>
          </p:nvPr>
        </p:nvSpPr>
        <p:spPr>
          <a:xfrm>
            <a:off x="511175" y="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Lập trình Socket với </a:t>
            </a:r>
            <a:r>
              <a:rPr lang="en-US" sz="4000" b="0" i="1" u="none">
                <a:solidFill>
                  <a:srgbClr val="CC0000"/>
                </a:solidFill>
                <a:latin typeface="Arial"/>
                <a:ea typeface="Arial"/>
                <a:cs typeface="Arial"/>
                <a:sym typeface="Arial"/>
              </a:rPr>
              <a:t>UDP</a:t>
            </a:r>
            <a:endParaRPr/>
          </a:p>
        </p:txBody>
      </p:sp>
      <p:sp>
        <p:nvSpPr>
          <p:cNvPr id="6662" name="Google Shape;6662;p100"/>
          <p:cNvSpPr txBox="1">
            <a:spLocks noGrp="1"/>
          </p:cNvSpPr>
          <p:nvPr>
            <p:ph type="body" idx="1"/>
          </p:nvPr>
        </p:nvSpPr>
        <p:spPr>
          <a:xfrm>
            <a:off x="455612" y="1354137"/>
            <a:ext cx="8432800" cy="4648200"/>
          </a:xfrm>
          <a:prstGeom prst="rect">
            <a:avLst/>
          </a:prstGeom>
          <a:noFill/>
          <a:ln>
            <a:noFill/>
          </a:ln>
        </p:spPr>
        <p:txBody>
          <a:bodyPr spcFirstLastPara="1" wrap="square" lIns="91425" tIns="45700" rIns="91425" bIns="45700" anchor="t" anchorCtr="0">
            <a:noAutofit/>
          </a:bodyPr>
          <a:lstStyle/>
          <a:p>
            <a:pPr marL="0" lvl="0" indent="0" algn="just" rtl="0">
              <a:lnSpc>
                <a:spcPct val="85000"/>
              </a:lnSpc>
              <a:spcBef>
                <a:spcPts val="0"/>
              </a:spcBef>
              <a:spcAft>
                <a:spcPts val="0"/>
              </a:spcAft>
              <a:buSzPts val="1820"/>
              <a:buNone/>
            </a:pPr>
            <a:r>
              <a:rPr lang="en-US" sz="2800" b="0" i="0" u="none">
                <a:solidFill>
                  <a:srgbClr val="CC0000"/>
                </a:solidFill>
                <a:latin typeface="Arial"/>
                <a:ea typeface="Arial"/>
                <a:cs typeface="Arial"/>
                <a:sym typeface="Arial"/>
              </a:rPr>
              <a:t>UDP:  không “kết nối” giữa máy khách và máy chủ</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Không bắt tay trước khi gởi dữ liệu</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Bên gửi chỉ rõ địa chỉ IP đích và số cổng cho mỗi gói (packet)</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Bên nhận lấy địa chỉ IP và số cổng của bên gửi từ gói nhận được</a:t>
            </a:r>
            <a:endParaRPr/>
          </a:p>
          <a:p>
            <a:pPr marL="0" lvl="0" indent="0" algn="just" rtl="0">
              <a:lnSpc>
                <a:spcPct val="85000"/>
              </a:lnSpc>
              <a:spcBef>
                <a:spcPts val="1400"/>
              </a:spcBef>
              <a:spcAft>
                <a:spcPts val="0"/>
              </a:spcAft>
              <a:buSzPts val="1820"/>
              <a:buNone/>
            </a:pPr>
            <a:r>
              <a:rPr lang="en-US" sz="2800" b="0" i="0" u="none">
                <a:solidFill>
                  <a:srgbClr val="CC0000"/>
                </a:solidFill>
                <a:latin typeface="Arial"/>
                <a:ea typeface="Arial"/>
                <a:cs typeface="Arial"/>
                <a:sym typeface="Arial"/>
              </a:rPr>
              <a:t>UDP: dữ liệu được truyền có thể bị mất hoặc được nhận không đúng thứ tự</a:t>
            </a:r>
            <a:endParaRPr/>
          </a:p>
          <a:p>
            <a:pPr marL="0" lvl="0" indent="0" algn="just" rtl="0">
              <a:lnSpc>
                <a:spcPct val="85000"/>
              </a:lnSpc>
              <a:spcBef>
                <a:spcPts val="1400"/>
              </a:spcBef>
              <a:spcAft>
                <a:spcPts val="0"/>
              </a:spcAft>
              <a:buSzPts val="1820"/>
              <a:buNone/>
            </a:pPr>
            <a:r>
              <a:rPr lang="en-US" sz="2800" b="0" i="0" u="none">
                <a:solidFill>
                  <a:srgbClr val="CC0000"/>
                </a:solidFill>
                <a:latin typeface="Arial"/>
                <a:ea typeface="Arial"/>
                <a:cs typeface="Arial"/>
                <a:sym typeface="Arial"/>
              </a:rPr>
              <a:t>Quan điểm ứng dụng:</a:t>
            </a:r>
            <a:endParaRPr/>
          </a:p>
          <a:p>
            <a:pPr marL="0" lvl="0" indent="-99060" algn="just" rtl="0">
              <a:lnSpc>
                <a:spcPct val="116666"/>
              </a:lnSpc>
              <a:spcBef>
                <a:spcPts val="0"/>
              </a:spcBef>
              <a:spcAft>
                <a:spcPts val="0"/>
              </a:spcAft>
              <a:buSzPts val="1560"/>
              <a:buFont typeface="Noto Sans Symbols"/>
              <a:buChar char="❖"/>
            </a:pPr>
            <a:r>
              <a:rPr lang="en-US" sz="2400" b="0" i="0" u="none">
                <a:solidFill>
                  <a:schemeClr val="dk1"/>
                </a:solidFill>
                <a:latin typeface="Arial"/>
                <a:ea typeface="Arial"/>
                <a:cs typeface="Arial"/>
                <a:sym typeface="Arial"/>
              </a:rPr>
              <a:t>UDP cung cấp cơ chế truyền các nhóm bytes (“datagrams”) không tin cậy giữa máy khách và máy chủ</a:t>
            </a:r>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0" lvl="0" indent="0" algn="just" rtl="0">
              <a:lnSpc>
                <a:spcPct val="85000"/>
              </a:lnSpc>
              <a:spcBef>
                <a:spcPts val="1400"/>
              </a:spcBef>
              <a:spcAft>
                <a:spcPts val="0"/>
              </a:spcAft>
              <a:buSzPts val="1820"/>
              <a:buNone/>
            </a:pPr>
            <a:endParaRPr sz="2800" b="0" i="0" u="none">
              <a:solidFill>
                <a:srgbClr val="CC0000"/>
              </a:solidFill>
              <a:latin typeface="Arial"/>
              <a:ea typeface="Arial"/>
              <a:cs typeface="Arial"/>
              <a:sym typeface="Arial"/>
            </a:endParaRPr>
          </a:p>
          <a:p>
            <a:pPr marL="342900" lvl="0" indent="-227330" algn="l" rtl="0">
              <a:lnSpc>
                <a:spcPct val="85000"/>
              </a:lnSpc>
              <a:spcBef>
                <a:spcPts val="560"/>
              </a:spcBef>
              <a:spcAft>
                <a:spcPts val="0"/>
              </a:spcAft>
              <a:buSzPts val="1820"/>
              <a:buNone/>
            </a:pPr>
            <a:endParaRPr sz="2800" b="0" i="0" u="none">
              <a:solidFill>
                <a:srgbClr val="CC0000"/>
              </a:solidFill>
              <a:latin typeface="Arial"/>
              <a:ea typeface="Arial"/>
              <a:cs typeface="Arial"/>
              <a:sym typeface="Arial"/>
            </a:endParaRPr>
          </a:p>
        </p:txBody>
      </p:sp>
      <p:sp>
        <p:nvSpPr>
          <p:cNvPr id="6663" name="Google Shape;6663;p100"/>
          <p:cNvSpPr txBox="1"/>
          <p:nvPr/>
        </p:nvSpPr>
        <p:spPr>
          <a:xfrm>
            <a:off x="4995862" y="3198812"/>
            <a:ext cx="184150" cy="457200"/>
          </a:xfrm>
          <a:prstGeom prst="rect">
            <a:avLst/>
          </a:prstGeom>
          <a:solidFill>
            <a:schemeClr val="lt1"/>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667"/>
        <p:cNvGrpSpPr/>
        <p:nvPr/>
      </p:nvGrpSpPr>
      <p:grpSpPr>
        <a:xfrm>
          <a:off x="0" y="0"/>
          <a:ext cx="0" cy="0"/>
          <a:chOff x="0" y="0"/>
          <a:chExt cx="0" cy="0"/>
        </a:xfrm>
      </p:grpSpPr>
      <p:sp>
        <p:nvSpPr>
          <p:cNvPr id="6668" name="Google Shape;6668;p10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Sự tương tác socket máy khách/máy chủ: UDP</a:t>
            </a:r>
            <a:endParaRPr/>
          </a:p>
        </p:txBody>
      </p:sp>
      <p:grpSp>
        <p:nvGrpSpPr>
          <p:cNvPr id="6669" name="Google Shape;6669;p101"/>
          <p:cNvGrpSpPr/>
          <p:nvPr/>
        </p:nvGrpSpPr>
        <p:grpSpPr>
          <a:xfrm>
            <a:off x="5297487" y="4081462"/>
            <a:ext cx="2486025" cy="2143125"/>
            <a:chOff x="3351" y="2550"/>
            <a:chExt cx="1566" cy="1350"/>
          </a:xfrm>
        </p:grpSpPr>
        <p:grpSp>
          <p:nvGrpSpPr>
            <p:cNvPr id="6670" name="Google Shape;6670;p101"/>
            <p:cNvGrpSpPr/>
            <p:nvPr/>
          </p:nvGrpSpPr>
          <p:grpSpPr>
            <a:xfrm>
              <a:off x="3351" y="2924"/>
              <a:ext cx="1566" cy="976"/>
              <a:chOff x="3351" y="2924"/>
              <a:chExt cx="1566" cy="976"/>
            </a:xfrm>
          </p:grpSpPr>
          <p:sp>
            <p:nvSpPr>
              <p:cNvPr id="6671" name="Google Shape;6671;p101"/>
              <p:cNvSpPr txBox="1"/>
              <p:nvPr/>
            </p:nvSpPr>
            <p:spPr>
              <a:xfrm>
                <a:off x="3509" y="3454"/>
                <a:ext cx="1408" cy="44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close</a:t>
                </a:r>
                <a:endParaRPr/>
              </a:p>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Máy khách socke</a:t>
                </a:r>
                <a:r>
                  <a:rPr lang="en-US" sz="2000" b="0" i="0" u="none">
                    <a:solidFill>
                      <a:srgbClr val="FF0000"/>
                    </a:solidFill>
                    <a:latin typeface="Arial"/>
                    <a:ea typeface="Arial"/>
                    <a:cs typeface="Arial"/>
                    <a:sym typeface="Arial"/>
                  </a:rPr>
                  <a:t>t</a:t>
                </a:r>
                <a:endParaRPr/>
              </a:p>
            </p:txBody>
          </p:sp>
          <p:cxnSp>
            <p:nvCxnSpPr>
              <p:cNvPr id="6672" name="Google Shape;6672;p101"/>
              <p:cNvCxnSpPr/>
              <p:nvPr/>
            </p:nvCxnSpPr>
            <p:spPr>
              <a:xfrm>
                <a:off x="3936" y="3318"/>
                <a:ext cx="0" cy="204"/>
              </a:xfrm>
              <a:prstGeom prst="straightConnector1">
                <a:avLst/>
              </a:prstGeom>
              <a:noFill/>
              <a:ln w="28575" cap="flat" cmpd="sng">
                <a:solidFill>
                  <a:srgbClr val="000099"/>
                </a:solidFill>
                <a:prstDash val="solid"/>
                <a:miter lim="800000"/>
                <a:headEnd type="none" w="med" len="med"/>
                <a:tailEnd type="triangle" w="med" len="med"/>
              </a:ln>
            </p:spPr>
          </p:cxnSp>
          <p:sp>
            <p:nvSpPr>
              <p:cNvPr id="6673" name="Google Shape;6673;p101"/>
              <p:cNvSpPr txBox="1"/>
              <p:nvPr/>
            </p:nvSpPr>
            <p:spPr>
              <a:xfrm>
                <a:off x="3351" y="2924"/>
                <a:ext cx="1532" cy="44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read datagram from</a:t>
                </a:r>
                <a:endParaRPr/>
              </a:p>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Máy khách socket</a:t>
                </a:r>
                <a:endParaRPr/>
              </a:p>
            </p:txBody>
          </p:sp>
        </p:grpSp>
        <p:cxnSp>
          <p:nvCxnSpPr>
            <p:cNvPr id="6674" name="Google Shape;6674;p101"/>
            <p:cNvCxnSpPr/>
            <p:nvPr/>
          </p:nvCxnSpPr>
          <p:spPr>
            <a:xfrm>
              <a:off x="3864" y="2550"/>
              <a:ext cx="0" cy="522"/>
            </a:xfrm>
            <a:prstGeom prst="straightConnector1">
              <a:avLst/>
            </a:prstGeom>
            <a:noFill/>
            <a:ln w="28575" cap="flat" cmpd="sng">
              <a:solidFill>
                <a:srgbClr val="000099"/>
              </a:solidFill>
              <a:prstDash val="solid"/>
              <a:miter lim="800000"/>
              <a:headEnd type="none" w="med" len="med"/>
              <a:tailEnd type="triangle" w="med" len="med"/>
            </a:ln>
          </p:spPr>
        </p:cxnSp>
      </p:grpSp>
      <p:grpSp>
        <p:nvGrpSpPr>
          <p:cNvPr id="6675" name="Google Shape;6675;p101"/>
          <p:cNvGrpSpPr/>
          <p:nvPr/>
        </p:nvGrpSpPr>
        <p:grpSpPr>
          <a:xfrm>
            <a:off x="3000375" y="1333500"/>
            <a:ext cx="6026150" cy="2690812"/>
            <a:chOff x="1890" y="840"/>
            <a:chExt cx="3796" cy="1695"/>
          </a:xfrm>
        </p:grpSpPr>
        <p:grpSp>
          <p:nvGrpSpPr>
            <p:cNvPr id="6676" name="Google Shape;6676;p101"/>
            <p:cNvGrpSpPr/>
            <p:nvPr/>
          </p:nvGrpSpPr>
          <p:grpSpPr>
            <a:xfrm>
              <a:off x="3397" y="1240"/>
              <a:ext cx="2289" cy="610"/>
              <a:chOff x="3241" y="1750"/>
              <a:chExt cx="2289" cy="610"/>
            </a:xfrm>
          </p:grpSpPr>
          <p:sp>
            <p:nvSpPr>
              <p:cNvPr id="6677" name="Google Shape;6677;p101"/>
              <p:cNvSpPr txBox="1"/>
              <p:nvPr/>
            </p:nvSpPr>
            <p:spPr>
              <a:xfrm>
                <a:off x="3241" y="1750"/>
                <a:ext cx="1021" cy="4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create socket:</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78" name="Google Shape;6678;p101"/>
              <p:cNvSpPr txBox="1"/>
              <p:nvPr/>
            </p:nvSpPr>
            <p:spPr>
              <a:xfrm>
                <a:off x="3241" y="1944"/>
                <a:ext cx="2289" cy="416"/>
              </a:xfrm>
              <a:prstGeom prst="rect">
                <a:avLst/>
              </a:prstGeom>
              <a:noFill/>
              <a:ln>
                <a:noFill/>
              </a:ln>
            </p:spPr>
            <p:txBody>
              <a:bodyPr spcFirstLastPara="1" wrap="square" lIns="91425" tIns="45700" rIns="91425" bIns="45700" anchor="ctr" anchorCtr="0">
                <a:spAutoFit/>
              </a:bodyPr>
              <a:lstStyle/>
              <a:p>
                <a:pPr marL="0" marR="0" lvl="0" indent="0" algn="l" rtl="0">
                  <a:lnSpc>
                    <a:spcPct val="111111"/>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Máy khách socket =</a:t>
                </a:r>
                <a:endParaRPr/>
              </a:p>
              <a:p>
                <a:pPr marL="0" marR="0" lvl="0" indent="0" algn="l" rtl="0">
                  <a:lnSpc>
                    <a:spcPct val="111111"/>
                  </a:lnSpc>
                  <a:spcBef>
                    <a:spcPts val="36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socket(AF_INET,SOCK_DGRAM)</a:t>
                </a:r>
                <a:endParaRPr/>
              </a:p>
            </p:txBody>
          </p:sp>
        </p:grpSp>
        <p:sp>
          <p:nvSpPr>
            <p:cNvPr id="6679" name="Google Shape;6679;p101"/>
            <p:cNvSpPr txBox="1"/>
            <p:nvPr/>
          </p:nvSpPr>
          <p:spPr>
            <a:xfrm>
              <a:off x="3570" y="840"/>
              <a:ext cx="116" cy="28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680" name="Google Shape;6680;p101"/>
            <p:cNvSpPr txBox="1"/>
            <p:nvPr/>
          </p:nvSpPr>
          <p:spPr>
            <a:xfrm>
              <a:off x="3389" y="1953"/>
              <a:ext cx="2279" cy="58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create datagram with máy chủ IP </a:t>
              </a:r>
              <a:endParaRPr/>
            </a:p>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and cổng=x; send datagram via</a:t>
              </a:r>
              <a:br>
                <a:rPr lang="en-US" sz="1800" b="0" i="0" u="none">
                  <a:solidFill>
                    <a:srgbClr val="CC0000"/>
                  </a:solidFill>
                  <a:latin typeface="Arial"/>
                  <a:ea typeface="Arial"/>
                  <a:cs typeface="Arial"/>
                  <a:sym typeface="Arial"/>
                </a:rPr>
              </a:br>
              <a:r>
                <a:rPr lang="en-US" sz="1800" b="0" i="0" u="none">
                  <a:solidFill>
                    <a:srgbClr val="CC0000"/>
                  </a:solidFill>
                  <a:latin typeface="Arial"/>
                  <a:ea typeface="Arial"/>
                  <a:cs typeface="Arial"/>
                  <a:sym typeface="Arial"/>
                </a:rPr>
                <a:t>Máy khách socket</a:t>
              </a:r>
              <a:endParaRPr/>
            </a:p>
          </p:txBody>
        </p:sp>
        <p:cxnSp>
          <p:nvCxnSpPr>
            <p:cNvPr id="6681" name="Google Shape;6681;p101"/>
            <p:cNvCxnSpPr/>
            <p:nvPr/>
          </p:nvCxnSpPr>
          <p:spPr>
            <a:xfrm>
              <a:off x="3828" y="1830"/>
              <a:ext cx="0" cy="204"/>
            </a:xfrm>
            <a:prstGeom prst="straightConnector1">
              <a:avLst/>
            </a:prstGeom>
            <a:noFill/>
            <a:ln w="28575" cap="flat" cmpd="sng">
              <a:solidFill>
                <a:srgbClr val="000099"/>
              </a:solidFill>
              <a:prstDash val="solid"/>
              <a:miter lim="800000"/>
              <a:headEnd type="none" w="med" len="med"/>
              <a:tailEnd type="triangle" w="med" len="med"/>
            </a:ln>
          </p:spPr>
        </p:cxnSp>
        <p:cxnSp>
          <p:nvCxnSpPr>
            <p:cNvPr id="6682" name="Google Shape;6682;p101"/>
            <p:cNvCxnSpPr/>
            <p:nvPr/>
          </p:nvCxnSpPr>
          <p:spPr>
            <a:xfrm flipH="1">
              <a:off x="1890" y="2208"/>
              <a:ext cx="1518" cy="252"/>
            </a:xfrm>
            <a:prstGeom prst="straightConnector1">
              <a:avLst/>
            </a:prstGeom>
            <a:noFill/>
            <a:ln w="28575" cap="flat" cmpd="sng">
              <a:solidFill>
                <a:srgbClr val="CC0000"/>
              </a:solidFill>
              <a:prstDash val="solid"/>
              <a:miter lim="800000"/>
              <a:headEnd type="none" w="med" len="med"/>
              <a:tailEnd type="triangle" w="med" len="med"/>
            </a:ln>
          </p:spPr>
        </p:cxnSp>
      </p:grpSp>
      <p:sp>
        <p:nvSpPr>
          <p:cNvPr id="6683" name="Google Shape;6683;p101"/>
          <p:cNvSpPr txBox="1"/>
          <p:nvPr/>
        </p:nvSpPr>
        <p:spPr>
          <a:xfrm>
            <a:off x="820737" y="2171700"/>
            <a:ext cx="2822575" cy="40163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create socket, cổng= x:</a:t>
            </a:r>
            <a:endParaRPr/>
          </a:p>
        </p:txBody>
      </p:sp>
      <p:sp>
        <p:nvSpPr>
          <p:cNvPr id="6684" name="Google Shape;6684;p101"/>
          <p:cNvSpPr txBox="1"/>
          <p:nvPr/>
        </p:nvSpPr>
        <p:spPr>
          <a:xfrm>
            <a:off x="833437" y="2479675"/>
            <a:ext cx="4019550" cy="66675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Máy chủ socket =</a:t>
            </a:r>
            <a:endParaRPr/>
          </a:p>
          <a:p>
            <a:pPr marL="0" marR="0" lvl="0" indent="0" algn="l" rtl="0">
              <a:lnSpc>
                <a:spcPct val="100000"/>
              </a:lnSpc>
              <a:spcBef>
                <a:spcPts val="40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socket(AF_INET,SOCK_DGRAM)</a:t>
            </a:r>
            <a:endParaRPr/>
          </a:p>
        </p:txBody>
      </p:sp>
      <p:grpSp>
        <p:nvGrpSpPr>
          <p:cNvPr id="6685" name="Google Shape;6685;p101"/>
          <p:cNvGrpSpPr/>
          <p:nvPr/>
        </p:nvGrpSpPr>
        <p:grpSpPr>
          <a:xfrm>
            <a:off x="1316037" y="3146425"/>
            <a:ext cx="2432050" cy="1154112"/>
            <a:chOff x="885" y="1982"/>
            <a:chExt cx="1532" cy="727"/>
          </a:xfrm>
        </p:grpSpPr>
        <p:cxnSp>
          <p:nvCxnSpPr>
            <p:cNvPr id="6686" name="Google Shape;6686;p101"/>
            <p:cNvCxnSpPr/>
            <p:nvPr/>
          </p:nvCxnSpPr>
          <p:spPr>
            <a:xfrm>
              <a:off x="1276" y="1982"/>
              <a:ext cx="0" cy="366"/>
            </a:xfrm>
            <a:prstGeom prst="straightConnector1">
              <a:avLst/>
            </a:prstGeom>
            <a:noFill/>
            <a:ln w="28575" cap="flat" cmpd="sng">
              <a:solidFill>
                <a:srgbClr val="000099"/>
              </a:solidFill>
              <a:prstDash val="solid"/>
              <a:miter lim="800000"/>
              <a:headEnd type="none" w="med" len="med"/>
              <a:tailEnd type="triangle" w="med" len="med"/>
            </a:ln>
          </p:spPr>
        </p:cxnSp>
        <p:sp>
          <p:nvSpPr>
            <p:cNvPr id="6687" name="Google Shape;6687;p101"/>
            <p:cNvSpPr txBox="1"/>
            <p:nvPr/>
          </p:nvSpPr>
          <p:spPr>
            <a:xfrm>
              <a:off x="885" y="2263"/>
              <a:ext cx="1532" cy="44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read datagram from</a:t>
              </a:r>
              <a:endParaRPr/>
            </a:p>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Máy chủ socke</a:t>
              </a:r>
              <a:r>
                <a:rPr lang="en-US" sz="2000" b="0" i="0" u="none">
                  <a:solidFill>
                    <a:srgbClr val="FF0000"/>
                  </a:solidFill>
                  <a:latin typeface="Arial"/>
                  <a:ea typeface="Arial"/>
                  <a:cs typeface="Arial"/>
                  <a:sym typeface="Arial"/>
                </a:rPr>
                <a:t>t</a:t>
              </a:r>
              <a:endParaRPr/>
            </a:p>
          </p:txBody>
        </p:sp>
      </p:grpSp>
      <p:grpSp>
        <p:nvGrpSpPr>
          <p:cNvPr id="6688" name="Google Shape;6688;p101"/>
          <p:cNvGrpSpPr/>
          <p:nvPr/>
        </p:nvGrpSpPr>
        <p:grpSpPr>
          <a:xfrm>
            <a:off x="1338262" y="4295775"/>
            <a:ext cx="3973512" cy="1582737"/>
            <a:chOff x="899" y="2720"/>
            <a:chExt cx="2503" cy="997"/>
          </a:xfrm>
        </p:grpSpPr>
        <p:sp>
          <p:nvSpPr>
            <p:cNvPr id="6689" name="Google Shape;6689;p101"/>
            <p:cNvSpPr txBox="1"/>
            <p:nvPr/>
          </p:nvSpPr>
          <p:spPr>
            <a:xfrm>
              <a:off x="899" y="2883"/>
              <a:ext cx="1836" cy="83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write reply to</a:t>
              </a:r>
              <a:endParaRPr/>
            </a:p>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Máy chủ socket</a:t>
              </a:r>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specifying máy kháchIP,</a:t>
              </a:r>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số hiệu cổng</a:t>
              </a:r>
              <a:endParaRPr/>
            </a:p>
          </p:txBody>
        </p:sp>
        <p:cxnSp>
          <p:nvCxnSpPr>
            <p:cNvPr id="6690" name="Google Shape;6690;p101"/>
            <p:cNvCxnSpPr/>
            <p:nvPr/>
          </p:nvCxnSpPr>
          <p:spPr>
            <a:xfrm>
              <a:off x="1302" y="2720"/>
              <a:ext cx="0" cy="198"/>
            </a:xfrm>
            <a:prstGeom prst="straightConnector1">
              <a:avLst/>
            </a:prstGeom>
            <a:noFill/>
            <a:ln w="28575" cap="flat" cmpd="sng">
              <a:solidFill>
                <a:srgbClr val="000099"/>
              </a:solidFill>
              <a:prstDash val="solid"/>
              <a:miter lim="800000"/>
              <a:headEnd type="none" w="med" len="med"/>
              <a:tailEnd type="triangle" w="med" len="med"/>
            </a:ln>
          </p:spPr>
        </p:cxnSp>
        <p:cxnSp>
          <p:nvCxnSpPr>
            <p:cNvPr id="6691" name="Google Shape;6691;p101"/>
            <p:cNvCxnSpPr/>
            <p:nvPr/>
          </p:nvCxnSpPr>
          <p:spPr>
            <a:xfrm>
              <a:off x="1866" y="2970"/>
              <a:ext cx="1536" cy="180"/>
            </a:xfrm>
            <a:prstGeom prst="straightConnector1">
              <a:avLst/>
            </a:prstGeom>
            <a:noFill/>
            <a:ln w="28575" cap="flat" cmpd="sng">
              <a:solidFill>
                <a:srgbClr val="CC0000"/>
              </a:solidFill>
              <a:prstDash val="solid"/>
              <a:miter lim="800000"/>
              <a:headEnd type="none" w="med" len="med"/>
              <a:tailEnd type="triangle" w="med" len="med"/>
            </a:ln>
          </p:spPr>
        </p:cxnSp>
      </p:grpSp>
      <p:sp>
        <p:nvSpPr>
          <p:cNvPr id="6692" name="Google Shape;6692;p101"/>
          <p:cNvSpPr txBox="1"/>
          <p:nvPr/>
        </p:nvSpPr>
        <p:spPr>
          <a:xfrm>
            <a:off x="7013575" y="6532562"/>
            <a:ext cx="1960562" cy="1968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Lớp ứng dụng2-</a:t>
            </a:r>
            <a:fld id="{00000000-1234-1234-1234-123412341234}" type="slidenum">
              <a:rPr lang="en-US" sz="1200" b="0" i="0" u="none">
                <a:solidFill>
                  <a:srgbClr val="000000"/>
                </a:solidFill>
                <a:latin typeface="Arial"/>
                <a:ea typeface="Arial"/>
                <a:cs typeface="Arial"/>
                <a:sym typeface="Arial"/>
              </a:rPr>
              <a:t>101</a:t>
            </a:fld>
            <a:endParaRPr/>
          </a:p>
        </p:txBody>
      </p:sp>
      <p:pic>
        <p:nvPicPr>
          <p:cNvPr id="6693" name="Google Shape;6693;p101" descr="underline_base"/>
          <p:cNvPicPr preferRelativeResize="0"/>
          <p:nvPr/>
        </p:nvPicPr>
        <p:blipFill rotWithShape="1">
          <a:blip r:embed="rId3">
            <a:alphaModFix/>
          </a:blip>
          <a:srcRect/>
          <a:stretch/>
        </p:blipFill>
        <p:spPr>
          <a:xfrm>
            <a:off x="619125" y="1082675"/>
            <a:ext cx="7313612" cy="173037"/>
          </a:xfrm>
          <a:prstGeom prst="rect">
            <a:avLst/>
          </a:prstGeom>
          <a:noFill/>
          <a:ln>
            <a:noFill/>
          </a:ln>
        </p:spPr>
      </p:pic>
      <p:sp>
        <p:nvSpPr>
          <p:cNvPr id="6694" name="Google Shape;6694;p101"/>
          <p:cNvSpPr txBox="1"/>
          <p:nvPr/>
        </p:nvSpPr>
        <p:spPr>
          <a:xfrm>
            <a:off x="173037" y="1244600"/>
            <a:ext cx="4929187" cy="52228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Máy chủ</a:t>
            </a:r>
            <a:r>
              <a:rPr lang="en-US" sz="2400" b="0" i="0" u="none">
                <a:solidFill>
                  <a:srgbClr val="000000"/>
                </a:solidFill>
                <a:latin typeface="Arial"/>
                <a:ea typeface="Arial"/>
                <a:cs typeface="Arial"/>
                <a:sym typeface="Arial"/>
              </a:rPr>
              <a:t> </a:t>
            </a:r>
            <a:r>
              <a:rPr lang="en-US" sz="2000" b="0" i="0" u="none">
                <a:solidFill>
                  <a:srgbClr val="000000"/>
                </a:solidFill>
                <a:latin typeface="Arial"/>
                <a:ea typeface="Arial"/>
                <a:cs typeface="Arial"/>
                <a:sym typeface="Arial"/>
              </a:rPr>
              <a:t>(chạy với địa chỉ máy chủ IP)</a:t>
            </a:r>
            <a:endParaRPr/>
          </a:p>
        </p:txBody>
      </p:sp>
      <p:sp>
        <p:nvSpPr>
          <p:cNvPr id="6695" name="Google Shape;6695;p101"/>
          <p:cNvSpPr txBox="1"/>
          <p:nvPr/>
        </p:nvSpPr>
        <p:spPr>
          <a:xfrm>
            <a:off x="5410200" y="1301750"/>
            <a:ext cx="1922462" cy="52387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Máy khách</a:t>
            </a:r>
            <a:endParaRPr/>
          </a:p>
        </p:txBody>
      </p:sp>
      <p:cxnSp>
        <p:nvCxnSpPr>
          <p:cNvPr id="6696" name="Google Shape;6696;p101"/>
          <p:cNvCxnSpPr/>
          <p:nvPr/>
        </p:nvCxnSpPr>
        <p:spPr>
          <a:xfrm>
            <a:off x="280987" y="1755775"/>
            <a:ext cx="4668837" cy="0"/>
          </a:xfrm>
          <a:prstGeom prst="straightConnector1">
            <a:avLst/>
          </a:prstGeom>
          <a:noFill/>
          <a:ln w="19050" cap="flat" cmpd="sng">
            <a:solidFill>
              <a:srgbClr val="CC0000"/>
            </a:solidFill>
            <a:prstDash val="solid"/>
            <a:miter lim="800000"/>
            <a:headEnd type="none" w="med" len="med"/>
            <a:tailEnd type="none" w="med" len="med"/>
          </a:ln>
        </p:spPr>
      </p:cxnSp>
      <p:cxnSp>
        <p:nvCxnSpPr>
          <p:cNvPr id="6697" name="Google Shape;6697;p101"/>
          <p:cNvCxnSpPr/>
          <p:nvPr/>
        </p:nvCxnSpPr>
        <p:spPr>
          <a:xfrm>
            <a:off x="5510212" y="1766887"/>
            <a:ext cx="1822450" cy="0"/>
          </a:xfrm>
          <a:prstGeom prst="straightConnector1">
            <a:avLst/>
          </a:prstGeom>
          <a:noFill/>
          <a:ln w="19050" cap="flat" cmpd="sng">
            <a:solidFill>
              <a:srgbClr val="CC0000"/>
            </a:solidFill>
            <a:prstDash val="solid"/>
            <a:miter lim="800000"/>
            <a:headEnd type="none" w="med" len="med"/>
            <a:tailEnd type="none" w="med" len="med"/>
          </a:ln>
        </p:spPr>
      </p:cxn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701"/>
        <p:cNvGrpSpPr/>
        <p:nvPr/>
      </p:nvGrpSpPr>
      <p:grpSpPr>
        <a:xfrm>
          <a:off x="0" y="0"/>
          <a:ext cx="0" cy="0"/>
          <a:chOff x="0" y="0"/>
          <a:chExt cx="0" cy="0"/>
        </a:xfrm>
      </p:grpSpPr>
      <p:grpSp>
        <p:nvGrpSpPr>
          <p:cNvPr id="6702" name="Google Shape;6702;p102"/>
          <p:cNvGrpSpPr/>
          <p:nvPr/>
        </p:nvGrpSpPr>
        <p:grpSpPr>
          <a:xfrm>
            <a:off x="42862" y="4140200"/>
            <a:ext cx="2600325" cy="923925"/>
            <a:chOff x="41904" y="4199163"/>
            <a:chExt cx="2623163" cy="920232"/>
          </a:xfrm>
        </p:grpSpPr>
        <p:sp>
          <p:nvSpPr>
            <p:cNvPr id="6703" name="Google Shape;6703;p102"/>
            <p:cNvSpPr txBox="1"/>
            <p:nvPr/>
          </p:nvSpPr>
          <p:spPr>
            <a:xfrm>
              <a:off x="41904" y="4199163"/>
              <a:ext cx="2336342" cy="9202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Đính kèm tên máy chủ, cổng đến thông điệp; gởi  vào socket</a:t>
              </a:r>
              <a:endParaRPr/>
            </a:p>
          </p:txBody>
        </p:sp>
        <p:cxnSp>
          <p:nvCxnSpPr>
            <p:cNvPr id="6704" name="Google Shape;6704;p102"/>
            <p:cNvCxnSpPr/>
            <p:nvPr/>
          </p:nvCxnSpPr>
          <p:spPr>
            <a:xfrm rot="10800000" flipH="1">
              <a:off x="2378245" y="4584473"/>
              <a:ext cx="286822" cy="74806"/>
            </a:xfrm>
            <a:prstGeom prst="straightConnector1">
              <a:avLst/>
            </a:prstGeom>
            <a:noFill/>
            <a:ln w="12700" cap="flat" cmpd="sng">
              <a:solidFill>
                <a:srgbClr val="CC0000"/>
              </a:solidFill>
              <a:prstDash val="solid"/>
              <a:miter lim="800000"/>
              <a:headEnd type="none" w="med" len="med"/>
              <a:tailEnd type="triangle" w="med" len="med"/>
            </a:ln>
          </p:spPr>
        </p:cxnSp>
      </p:grpSp>
      <p:grpSp>
        <p:nvGrpSpPr>
          <p:cNvPr id="6705" name="Google Shape;6705;p102"/>
          <p:cNvGrpSpPr/>
          <p:nvPr/>
        </p:nvGrpSpPr>
        <p:grpSpPr>
          <a:xfrm>
            <a:off x="28575" y="3519487"/>
            <a:ext cx="3186112" cy="557212"/>
            <a:chOff x="29069" y="3519079"/>
            <a:chExt cx="3185067" cy="557594"/>
          </a:xfrm>
        </p:grpSpPr>
        <p:sp>
          <p:nvSpPr>
            <p:cNvPr id="6706" name="Google Shape;6706;p102"/>
            <p:cNvSpPr txBox="1"/>
            <p:nvPr/>
          </p:nvSpPr>
          <p:spPr>
            <a:xfrm>
              <a:off x="29069" y="3519079"/>
              <a:ext cx="3185067" cy="557594"/>
            </a:xfrm>
            <a:prstGeom prst="rect">
              <a:avLst/>
            </a:prstGeom>
            <a:noFill/>
            <a:ln>
              <a:noFill/>
            </a:ln>
          </p:spPr>
          <p:txBody>
            <a:bodyPr spcFirstLastPara="1" wrap="square" lIns="91425" tIns="45700" rIns="91425" bIns="45700" anchor="t" anchorCtr="0">
              <a:spAutoFit/>
            </a:bodyPr>
            <a:lstStyle/>
            <a:p>
              <a:pPr marL="0" marR="0" lvl="0" indent="0" algn="l" rtl="0">
                <a:lnSpc>
                  <a:spcPct val="88888"/>
                </a:lnSpc>
                <a:spcBef>
                  <a:spcPts val="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Nhận thông điệp từ bàn phím</a:t>
              </a:r>
              <a:endParaRPr/>
            </a:p>
            <a:p>
              <a:pPr marL="0" marR="0" lvl="0" indent="0" algn="l" rtl="0">
                <a:lnSpc>
                  <a:spcPct val="88888"/>
                </a:lnSpc>
                <a:spcBef>
                  <a:spcPts val="36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người dùng</a:t>
              </a:r>
              <a:endParaRPr/>
            </a:p>
          </p:txBody>
        </p:sp>
        <p:cxnSp>
          <p:nvCxnSpPr>
            <p:cNvPr id="6707" name="Google Shape;6707;p102"/>
            <p:cNvCxnSpPr/>
            <p:nvPr/>
          </p:nvCxnSpPr>
          <p:spPr>
            <a:xfrm>
              <a:off x="1378942" y="3968752"/>
              <a:ext cx="1342487" cy="0"/>
            </a:xfrm>
            <a:prstGeom prst="straightConnector1">
              <a:avLst/>
            </a:prstGeom>
            <a:noFill/>
            <a:ln w="12700" cap="flat" cmpd="sng">
              <a:solidFill>
                <a:srgbClr val="CC0000"/>
              </a:solidFill>
              <a:prstDash val="solid"/>
              <a:miter lim="800000"/>
              <a:headEnd type="none" w="med" len="med"/>
              <a:tailEnd type="triangle" w="med" len="med"/>
            </a:ln>
          </p:spPr>
        </p:cxnSp>
      </p:grpSp>
      <p:sp>
        <p:nvSpPr>
          <p:cNvPr id="6708" name="Google Shape;6708;p102"/>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lớp ứng dụng</a:t>
            </a:r>
            <a:endParaRPr/>
          </a:p>
        </p:txBody>
      </p:sp>
      <p:sp>
        <p:nvSpPr>
          <p:cNvPr id="6709" name="Google Shape;6709;p102"/>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a:t>
            </a:r>
            <a:fld id="{00000000-1234-1234-1234-123412341234}" type="slidenum">
              <a:rPr lang="en-US" sz="1200" b="0" i="0" u="none">
                <a:solidFill>
                  <a:srgbClr val="000000"/>
                </a:solidFill>
                <a:latin typeface="Arial"/>
                <a:ea typeface="Arial"/>
                <a:cs typeface="Arial"/>
                <a:sym typeface="Arial"/>
              </a:rPr>
              <a:t>102</a:t>
            </a:fld>
            <a:endParaRPr/>
          </a:p>
        </p:txBody>
      </p:sp>
      <p:sp>
        <p:nvSpPr>
          <p:cNvPr id="6710" name="Google Shape;6710;p102"/>
          <p:cNvSpPr txBox="1"/>
          <p:nvPr/>
        </p:nvSpPr>
        <p:spPr>
          <a:xfrm>
            <a:off x="422275" y="88900"/>
            <a:ext cx="7772400" cy="9477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Ứng dụng ví dụ: UDP máy khách</a:t>
            </a:r>
            <a:endParaRPr/>
          </a:p>
        </p:txBody>
      </p:sp>
      <p:sp>
        <p:nvSpPr>
          <p:cNvPr id="6711" name="Google Shape;6711;p102"/>
          <p:cNvSpPr txBox="1"/>
          <p:nvPr/>
        </p:nvSpPr>
        <p:spPr>
          <a:xfrm>
            <a:off x="2705100" y="1651000"/>
            <a:ext cx="5954712" cy="5072062"/>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from socket import *</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serverName = ‘hostname’</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serverPort= 12000</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clientSocket = socket(socket.AF_INET, </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socket.SOCK_DGRAM)</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message = raw_input(’Input lowercase sentence:’)</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clientsocket.sendto</a:t>
            </a:r>
            <a:r>
              <a:rPr lang="en-US" sz="1800" b="0" i="0" u="none">
                <a:solidFill>
                  <a:schemeClr val="dk1"/>
                </a:solidFill>
                <a:latin typeface="Arial"/>
                <a:ea typeface="Arial"/>
                <a:cs typeface="Arial"/>
                <a:sym typeface="Arial"/>
              </a:rPr>
              <a:t>(message,(serverName, </a:t>
            </a:r>
            <a:endParaRPr/>
          </a:p>
          <a:p>
            <a:pPr marL="0" marR="0" lvl="0" indent="0" algn="l" rtl="0">
              <a:lnSpc>
                <a:spcPct val="155555"/>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serverPort))</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modifiedMessage, serverAddress = </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clientSocket.recvfrom(2048)</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print modifiedMessage</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clientSocket.close()</a:t>
            </a:r>
            <a:endParaRPr/>
          </a:p>
        </p:txBody>
      </p:sp>
      <p:sp>
        <p:nvSpPr>
          <p:cNvPr id="6712" name="Google Shape;6712;p102"/>
          <p:cNvSpPr txBox="1"/>
          <p:nvPr/>
        </p:nvSpPr>
        <p:spPr>
          <a:xfrm>
            <a:off x="2717800" y="1168400"/>
            <a:ext cx="267176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400"/>
              <a:buFont typeface="Arial"/>
              <a:buNone/>
            </a:pPr>
            <a:r>
              <a:rPr lang="en-US" sz="2400" b="0" i="1" u="none">
                <a:solidFill>
                  <a:srgbClr val="CC0000"/>
                </a:solidFill>
                <a:latin typeface="Arial"/>
                <a:ea typeface="Arial"/>
                <a:cs typeface="Arial"/>
                <a:sym typeface="Arial"/>
              </a:rPr>
              <a:t>Python UDP client</a:t>
            </a:r>
            <a:endParaRPr/>
          </a:p>
        </p:txBody>
      </p:sp>
      <p:grpSp>
        <p:nvGrpSpPr>
          <p:cNvPr id="6713" name="Google Shape;6713;p102"/>
          <p:cNvGrpSpPr/>
          <p:nvPr/>
        </p:nvGrpSpPr>
        <p:grpSpPr>
          <a:xfrm>
            <a:off x="-19050" y="1527175"/>
            <a:ext cx="2736850" cy="557212"/>
            <a:chOff x="-18707" y="1525852"/>
            <a:chExt cx="2736506" cy="559215"/>
          </a:xfrm>
        </p:grpSpPr>
        <p:sp>
          <p:nvSpPr>
            <p:cNvPr id="6714" name="Google Shape;6714;p102"/>
            <p:cNvSpPr txBox="1"/>
            <p:nvPr/>
          </p:nvSpPr>
          <p:spPr>
            <a:xfrm>
              <a:off x="-18707" y="1525852"/>
              <a:ext cx="2736506" cy="559215"/>
            </a:xfrm>
            <a:prstGeom prst="rect">
              <a:avLst/>
            </a:prstGeom>
            <a:noFill/>
            <a:ln>
              <a:noFill/>
            </a:ln>
          </p:spPr>
          <p:txBody>
            <a:bodyPr spcFirstLastPara="1" wrap="square" lIns="91425" tIns="45700" rIns="91425" bIns="45700" anchor="t" anchorCtr="0">
              <a:spAutoFit/>
            </a:bodyPr>
            <a:lstStyle/>
            <a:p>
              <a:pPr marL="0" marR="0" lvl="0" indent="0" algn="l" rtl="0">
                <a:lnSpc>
                  <a:spcPct val="88888"/>
                </a:lnSpc>
                <a:spcBef>
                  <a:spcPts val="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Bao gồm thư viện socket</a:t>
              </a:r>
              <a:endParaRPr/>
            </a:p>
            <a:p>
              <a:pPr marL="0" marR="0" lvl="0" indent="0" algn="l" rtl="0">
                <a:lnSpc>
                  <a:spcPct val="88888"/>
                </a:lnSpc>
                <a:spcBef>
                  <a:spcPts val="36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của Python’</a:t>
              </a:r>
              <a:endParaRPr/>
            </a:p>
          </p:txBody>
        </p:sp>
        <p:cxnSp>
          <p:nvCxnSpPr>
            <p:cNvPr id="6715" name="Google Shape;6715;p102"/>
            <p:cNvCxnSpPr/>
            <p:nvPr/>
          </p:nvCxnSpPr>
          <p:spPr>
            <a:xfrm rot="10800000" flipH="1">
              <a:off x="1304215" y="1885341"/>
              <a:ext cx="1375485" cy="3188"/>
            </a:xfrm>
            <a:prstGeom prst="straightConnector1">
              <a:avLst/>
            </a:prstGeom>
            <a:noFill/>
            <a:ln w="12700" cap="flat" cmpd="sng">
              <a:solidFill>
                <a:srgbClr val="CC0000"/>
              </a:solidFill>
              <a:prstDash val="solid"/>
              <a:miter lim="800000"/>
              <a:headEnd type="none" w="med" len="med"/>
              <a:tailEnd type="triangle" w="med" len="med"/>
            </a:ln>
          </p:spPr>
        </p:cxnSp>
      </p:grpSp>
      <p:grpSp>
        <p:nvGrpSpPr>
          <p:cNvPr id="6716" name="Google Shape;6716;p102"/>
          <p:cNvGrpSpPr/>
          <p:nvPr/>
        </p:nvGrpSpPr>
        <p:grpSpPr>
          <a:xfrm>
            <a:off x="28575" y="2606675"/>
            <a:ext cx="2749550" cy="646112"/>
            <a:chOff x="28239" y="2607889"/>
            <a:chExt cx="2749433" cy="644716"/>
          </a:xfrm>
        </p:grpSpPr>
        <p:sp>
          <p:nvSpPr>
            <p:cNvPr id="6717" name="Google Shape;6717;p102"/>
            <p:cNvSpPr txBox="1"/>
            <p:nvPr/>
          </p:nvSpPr>
          <p:spPr>
            <a:xfrm>
              <a:off x="28239" y="2607889"/>
              <a:ext cx="2271818" cy="6447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Tạo socket UDP cho máy chủ</a:t>
              </a:r>
              <a:endParaRPr/>
            </a:p>
          </p:txBody>
        </p:sp>
        <p:cxnSp>
          <p:nvCxnSpPr>
            <p:cNvPr id="6718" name="Google Shape;6718;p102"/>
            <p:cNvCxnSpPr/>
            <p:nvPr/>
          </p:nvCxnSpPr>
          <p:spPr>
            <a:xfrm>
              <a:off x="1621187" y="2998574"/>
              <a:ext cx="1156485" cy="170076"/>
            </a:xfrm>
            <a:prstGeom prst="straightConnector1">
              <a:avLst/>
            </a:prstGeom>
            <a:noFill/>
            <a:ln w="12700" cap="flat" cmpd="sng">
              <a:solidFill>
                <a:srgbClr val="CC0000"/>
              </a:solidFill>
              <a:prstDash val="solid"/>
              <a:miter lim="800000"/>
              <a:headEnd type="none" w="med" len="med"/>
              <a:tailEnd type="triangle" w="med" len="med"/>
            </a:ln>
          </p:spPr>
        </p:cxnSp>
      </p:grpSp>
      <p:grpSp>
        <p:nvGrpSpPr>
          <p:cNvPr id="6719" name="Google Shape;6719;p102"/>
          <p:cNvGrpSpPr/>
          <p:nvPr/>
        </p:nvGrpSpPr>
        <p:grpSpPr>
          <a:xfrm>
            <a:off x="28575" y="5872162"/>
            <a:ext cx="2697162" cy="646112"/>
            <a:chOff x="29097" y="5481534"/>
            <a:chExt cx="2696997" cy="644716"/>
          </a:xfrm>
        </p:grpSpPr>
        <p:sp>
          <p:nvSpPr>
            <p:cNvPr id="6720" name="Google Shape;6720;p102"/>
            <p:cNvSpPr txBox="1"/>
            <p:nvPr/>
          </p:nvSpPr>
          <p:spPr>
            <a:xfrm>
              <a:off x="29097" y="5481534"/>
              <a:ext cx="2349500" cy="6447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In ra chuỗi được nhận và đóng socket</a:t>
              </a:r>
              <a:endParaRPr/>
            </a:p>
          </p:txBody>
        </p:sp>
        <p:cxnSp>
          <p:nvCxnSpPr>
            <p:cNvPr id="6721" name="Google Shape;6721;p102"/>
            <p:cNvCxnSpPr/>
            <p:nvPr/>
          </p:nvCxnSpPr>
          <p:spPr>
            <a:xfrm rot="10800000" flipH="1">
              <a:off x="1992194" y="5657830"/>
              <a:ext cx="733900" cy="91058"/>
            </a:xfrm>
            <a:prstGeom prst="straightConnector1">
              <a:avLst/>
            </a:prstGeom>
            <a:noFill/>
            <a:ln w="12700" cap="flat" cmpd="sng">
              <a:solidFill>
                <a:srgbClr val="CC0000"/>
              </a:solidFill>
              <a:prstDash val="solid"/>
              <a:miter lim="800000"/>
              <a:headEnd type="none" w="med" len="med"/>
              <a:tailEnd type="triangle" w="med" len="med"/>
            </a:ln>
          </p:spPr>
        </p:cxnSp>
      </p:grpSp>
      <p:grpSp>
        <p:nvGrpSpPr>
          <p:cNvPr id="6722" name="Google Shape;6722;p102"/>
          <p:cNvGrpSpPr/>
          <p:nvPr/>
        </p:nvGrpSpPr>
        <p:grpSpPr>
          <a:xfrm>
            <a:off x="-195262" y="5068887"/>
            <a:ext cx="2913062" cy="693737"/>
            <a:chOff x="-157119" y="4530536"/>
            <a:chExt cx="2912822" cy="693356"/>
          </a:xfrm>
        </p:grpSpPr>
        <p:sp>
          <p:nvSpPr>
            <p:cNvPr id="6723" name="Google Shape;6723;p102"/>
            <p:cNvSpPr txBox="1"/>
            <p:nvPr/>
          </p:nvSpPr>
          <p:spPr>
            <a:xfrm>
              <a:off x="67170" y="4576759"/>
              <a:ext cx="2349500" cy="6471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Đọc các ký tự trả lời từ socket vào chuỗi</a:t>
              </a:r>
              <a:endParaRPr/>
            </a:p>
          </p:txBody>
        </p:sp>
        <p:cxnSp>
          <p:nvCxnSpPr>
            <p:cNvPr id="6724" name="Google Shape;6724;p102"/>
            <p:cNvCxnSpPr/>
            <p:nvPr/>
          </p:nvCxnSpPr>
          <p:spPr>
            <a:xfrm rot="10800000" flipH="1">
              <a:off x="2415586" y="4710518"/>
              <a:ext cx="340117" cy="120736"/>
            </a:xfrm>
            <a:prstGeom prst="straightConnector1">
              <a:avLst/>
            </a:prstGeom>
            <a:noFill/>
            <a:ln w="12700" cap="flat" cmpd="sng">
              <a:solidFill>
                <a:srgbClr val="CC0000"/>
              </a:solidFill>
              <a:prstDash val="solid"/>
              <a:miter lim="800000"/>
              <a:headEnd type="none" w="med" len="med"/>
              <a:tailEnd type="triangle" w="med" len="med"/>
            </a:ln>
          </p:spPr>
        </p:cxnSp>
        <p:sp>
          <p:nvSpPr>
            <p:cNvPr id="6725" name="Google Shape;6725;p102"/>
            <p:cNvSpPr txBox="1"/>
            <p:nvPr/>
          </p:nvSpPr>
          <p:spPr>
            <a:xfrm>
              <a:off x="-157119" y="4530536"/>
              <a:ext cx="184716" cy="3697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6726" name="Google Shape;6726;p102" descr="underline_base"/>
          <p:cNvPicPr preferRelativeResize="0"/>
          <p:nvPr/>
        </p:nvPicPr>
        <p:blipFill rotWithShape="1">
          <a:blip r:embed="rId3">
            <a:alphaModFix/>
          </a:blip>
          <a:srcRect/>
          <a:stretch/>
        </p:blipFill>
        <p:spPr>
          <a:xfrm>
            <a:off x="576262" y="808037"/>
            <a:ext cx="4570412" cy="173037"/>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730"/>
        <p:cNvGrpSpPr/>
        <p:nvPr/>
      </p:nvGrpSpPr>
      <p:grpSpPr>
        <a:xfrm>
          <a:off x="0" y="0"/>
          <a:ext cx="0" cy="0"/>
          <a:chOff x="0" y="0"/>
          <a:chExt cx="0" cy="0"/>
        </a:xfrm>
      </p:grpSpPr>
      <p:sp>
        <p:nvSpPr>
          <p:cNvPr id="6731" name="Google Shape;6731;p103"/>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lớp ứng dụng</a:t>
            </a:r>
            <a:endParaRPr/>
          </a:p>
        </p:txBody>
      </p:sp>
      <p:sp>
        <p:nvSpPr>
          <p:cNvPr id="6732" name="Google Shape;6732;p103"/>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a:t>
            </a:r>
            <a:fld id="{00000000-1234-1234-1234-123412341234}" type="slidenum">
              <a:rPr lang="en-US" sz="1200" b="0" i="0" u="none">
                <a:solidFill>
                  <a:srgbClr val="000000"/>
                </a:solidFill>
                <a:latin typeface="Arial"/>
                <a:ea typeface="Arial"/>
                <a:cs typeface="Arial"/>
                <a:sym typeface="Arial"/>
              </a:rPr>
              <a:t>103</a:t>
            </a:fld>
            <a:endParaRPr/>
          </a:p>
        </p:txBody>
      </p:sp>
      <p:sp>
        <p:nvSpPr>
          <p:cNvPr id="6733" name="Google Shape;6733;p103"/>
          <p:cNvSpPr txBox="1"/>
          <p:nvPr/>
        </p:nvSpPr>
        <p:spPr>
          <a:xfrm>
            <a:off x="422275" y="88900"/>
            <a:ext cx="7772400" cy="9477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Ứng dụng ví dụ : UDP server</a:t>
            </a:r>
            <a:endParaRPr/>
          </a:p>
        </p:txBody>
      </p:sp>
      <p:sp>
        <p:nvSpPr>
          <p:cNvPr id="6734" name="Google Shape;6734;p103"/>
          <p:cNvSpPr txBox="1"/>
          <p:nvPr/>
        </p:nvSpPr>
        <p:spPr>
          <a:xfrm>
            <a:off x="2717800" y="1651000"/>
            <a:ext cx="6283325" cy="4503737"/>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from socket import *</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serverPort = 12000</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serverSocket = socket(AF_INET, SOCK_DGRAM)</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serverSocket.bind(('', serverPort))</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print “The server is ready to receive”</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while 1:</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message, clientAddress = serverSocket.recvfrom(2048)</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modifiedMessage = message.upper()</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serverSocket.sendto(modifiedMessage, clientAddress)</a:t>
            </a:r>
            <a:endParaRPr/>
          </a:p>
        </p:txBody>
      </p:sp>
      <p:sp>
        <p:nvSpPr>
          <p:cNvPr id="6735" name="Google Shape;6735;p103"/>
          <p:cNvSpPr txBox="1"/>
          <p:nvPr/>
        </p:nvSpPr>
        <p:spPr>
          <a:xfrm>
            <a:off x="2717800" y="1168400"/>
            <a:ext cx="28082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400"/>
              <a:buFont typeface="Arial"/>
              <a:buNone/>
            </a:pPr>
            <a:r>
              <a:rPr lang="en-US" sz="2400" b="0" i="1" u="none">
                <a:solidFill>
                  <a:srgbClr val="CC0000"/>
                </a:solidFill>
                <a:latin typeface="Arial"/>
                <a:ea typeface="Arial"/>
                <a:cs typeface="Arial"/>
                <a:sym typeface="Arial"/>
              </a:rPr>
              <a:t>Python UDP server</a:t>
            </a:r>
            <a:endParaRPr/>
          </a:p>
        </p:txBody>
      </p:sp>
      <p:grpSp>
        <p:nvGrpSpPr>
          <p:cNvPr id="6736" name="Google Shape;6736;p103"/>
          <p:cNvGrpSpPr/>
          <p:nvPr/>
        </p:nvGrpSpPr>
        <p:grpSpPr>
          <a:xfrm>
            <a:off x="152400" y="2022475"/>
            <a:ext cx="2600325" cy="727075"/>
            <a:chOff x="151372" y="2024201"/>
            <a:chExt cx="2600900" cy="725349"/>
          </a:xfrm>
        </p:grpSpPr>
        <p:sp>
          <p:nvSpPr>
            <p:cNvPr id="6737" name="Google Shape;6737;p103"/>
            <p:cNvSpPr txBox="1"/>
            <p:nvPr/>
          </p:nvSpPr>
          <p:spPr>
            <a:xfrm>
              <a:off x="151372" y="2024201"/>
              <a:ext cx="1646617" cy="7074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Tạo UDP socket</a:t>
              </a:r>
              <a:endParaRPr/>
            </a:p>
          </p:txBody>
        </p:sp>
        <p:cxnSp>
          <p:nvCxnSpPr>
            <p:cNvPr id="6738" name="Google Shape;6738;p103"/>
            <p:cNvCxnSpPr/>
            <p:nvPr/>
          </p:nvCxnSpPr>
          <p:spPr>
            <a:xfrm>
              <a:off x="1265046" y="2423876"/>
              <a:ext cx="1487226" cy="325674"/>
            </a:xfrm>
            <a:prstGeom prst="straightConnector1">
              <a:avLst/>
            </a:prstGeom>
            <a:noFill/>
            <a:ln w="12700" cap="flat" cmpd="sng">
              <a:solidFill>
                <a:srgbClr val="CC0000"/>
              </a:solidFill>
              <a:prstDash val="solid"/>
              <a:miter lim="800000"/>
              <a:headEnd type="none" w="med" len="med"/>
              <a:tailEnd type="triangle" w="med" len="med"/>
            </a:ln>
          </p:spPr>
        </p:cxnSp>
      </p:grpSp>
      <p:grpSp>
        <p:nvGrpSpPr>
          <p:cNvPr id="6739" name="Google Shape;6739;p103"/>
          <p:cNvGrpSpPr/>
          <p:nvPr/>
        </p:nvGrpSpPr>
        <p:grpSpPr>
          <a:xfrm>
            <a:off x="103187" y="2765425"/>
            <a:ext cx="2606675" cy="1016000"/>
            <a:chOff x="102834" y="2765716"/>
            <a:chExt cx="2607369" cy="1013627"/>
          </a:xfrm>
        </p:grpSpPr>
        <p:sp>
          <p:nvSpPr>
            <p:cNvPr id="6740" name="Google Shape;6740;p103"/>
            <p:cNvSpPr txBox="1"/>
            <p:nvPr/>
          </p:nvSpPr>
          <p:spPr>
            <a:xfrm>
              <a:off x="102834" y="2765716"/>
              <a:ext cx="2271818" cy="10136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Gắn kết socket đến số cổng cục bộ12000</a:t>
              </a:r>
              <a:endParaRPr/>
            </a:p>
          </p:txBody>
        </p:sp>
        <p:cxnSp>
          <p:nvCxnSpPr>
            <p:cNvPr id="6741" name="Google Shape;6741;p103"/>
            <p:cNvCxnSpPr/>
            <p:nvPr/>
          </p:nvCxnSpPr>
          <p:spPr>
            <a:xfrm rot="10800000" flipH="1">
              <a:off x="2121487" y="3171825"/>
              <a:ext cx="588716" cy="100704"/>
            </a:xfrm>
            <a:prstGeom prst="straightConnector1">
              <a:avLst/>
            </a:prstGeom>
            <a:noFill/>
            <a:ln w="12700" cap="flat" cmpd="sng">
              <a:solidFill>
                <a:srgbClr val="CC0000"/>
              </a:solidFill>
              <a:prstDash val="solid"/>
              <a:miter lim="800000"/>
              <a:headEnd type="none" w="med" len="med"/>
              <a:tailEnd type="triangle" w="med" len="med"/>
            </a:ln>
          </p:spPr>
        </p:cxnSp>
      </p:grpSp>
      <p:grpSp>
        <p:nvGrpSpPr>
          <p:cNvPr id="6742" name="Google Shape;6742;p103"/>
          <p:cNvGrpSpPr/>
          <p:nvPr/>
        </p:nvGrpSpPr>
        <p:grpSpPr>
          <a:xfrm>
            <a:off x="85725" y="3814762"/>
            <a:ext cx="2540000" cy="501650"/>
            <a:chOff x="169110" y="3728362"/>
            <a:chExt cx="2541546" cy="504011"/>
          </a:xfrm>
        </p:grpSpPr>
        <p:sp>
          <p:nvSpPr>
            <p:cNvPr id="6743" name="Google Shape;6743;p103"/>
            <p:cNvSpPr txBox="1"/>
            <p:nvPr/>
          </p:nvSpPr>
          <p:spPr>
            <a:xfrm>
              <a:off x="169110" y="3728362"/>
              <a:ext cx="1194763" cy="50401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Lặp mãi mãi</a:t>
              </a:r>
              <a:endParaRPr/>
            </a:p>
          </p:txBody>
        </p:sp>
        <p:cxnSp>
          <p:nvCxnSpPr>
            <p:cNvPr id="6744" name="Google Shape;6744;p103"/>
            <p:cNvCxnSpPr/>
            <p:nvPr/>
          </p:nvCxnSpPr>
          <p:spPr>
            <a:xfrm rot="10800000" flipH="1">
              <a:off x="1266031" y="3964781"/>
              <a:ext cx="1444625" cy="3969"/>
            </a:xfrm>
            <a:prstGeom prst="straightConnector1">
              <a:avLst/>
            </a:prstGeom>
            <a:noFill/>
            <a:ln w="12700" cap="flat" cmpd="sng">
              <a:solidFill>
                <a:srgbClr val="CC0000"/>
              </a:solidFill>
              <a:prstDash val="solid"/>
              <a:miter lim="800000"/>
              <a:headEnd type="none" w="med" len="med"/>
              <a:tailEnd type="triangle" w="med" len="med"/>
            </a:ln>
          </p:spPr>
        </p:cxnSp>
      </p:grpSp>
      <p:grpSp>
        <p:nvGrpSpPr>
          <p:cNvPr id="6745" name="Google Shape;6745;p103"/>
          <p:cNvGrpSpPr/>
          <p:nvPr/>
        </p:nvGrpSpPr>
        <p:grpSpPr>
          <a:xfrm>
            <a:off x="73025" y="4349750"/>
            <a:ext cx="2846387" cy="1323975"/>
            <a:chOff x="73400" y="4351068"/>
            <a:chExt cx="2846395" cy="1323896"/>
          </a:xfrm>
        </p:grpSpPr>
        <p:sp>
          <p:nvSpPr>
            <p:cNvPr id="6746" name="Google Shape;6746;p103"/>
            <p:cNvSpPr txBox="1"/>
            <p:nvPr/>
          </p:nvSpPr>
          <p:spPr>
            <a:xfrm>
              <a:off x="73400" y="4351068"/>
              <a:ext cx="2385377" cy="1323896"/>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Đọc từ UDP socket vào message, lấy địa chỉ IP của máy khách (địa chỉ IP máy khách và cổng)</a:t>
              </a:r>
              <a:endParaRPr/>
            </a:p>
          </p:txBody>
        </p:sp>
        <p:cxnSp>
          <p:nvCxnSpPr>
            <p:cNvPr id="6747" name="Google Shape;6747;p103"/>
            <p:cNvCxnSpPr/>
            <p:nvPr/>
          </p:nvCxnSpPr>
          <p:spPr>
            <a:xfrm rot="10800000" flipH="1">
              <a:off x="2244976" y="4399596"/>
              <a:ext cx="674819" cy="512561"/>
            </a:xfrm>
            <a:prstGeom prst="straightConnector1">
              <a:avLst/>
            </a:prstGeom>
            <a:noFill/>
            <a:ln w="12700" cap="flat" cmpd="sng">
              <a:solidFill>
                <a:srgbClr val="CC0000"/>
              </a:solidFill>
              <a:prstDash val="solid"/>
              <a:miter lim="800000"/>
              <a:headEnd type="none" w="med" len="med"/>
              <a:tailEnd type="triangle" w="med" len="med"/>
            </a:ln>
          </p:spPr>
        </p:cxnSp>
      </p:grpSp>
      <p:grpSp>
        <p:nvGrpSpPr>
          <p:cNvPr id="6748" name="Google Shape;6748;p103"/>
          <p:cNvGrpSpPr/>
          <p:nvPr/>
        </p:nvGrpSpPr>
        <p:grpSpPr>
          <a:xfrm>
            <a:off x="26987" y="5473700"/>
            <a:ext cx="2682875" cy="1323975"/>
            <a:chOff x="212916" y="4689459"/>
            <a:chExt cx="2607607" cy="1320792"/>
          </a:xfrm>
        </p:grpSpPr>
        <p:sp>
          <p:nvSpPr>
            <p:cNvPr id="6749" name="Google Shape;6749;p103"/>
            <p:cNvSpPr txBox="1"/>
            <p:nvPr/>
          </p:nvSpPr>
          <p:spPr>
            <a:xfrm>
              <a:off x="212916" y="4997126"/>
              <a:ext cx="2349500" cy="10131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Gởi chuỗi chữ hoa trở lại cho máy khách này</a:t>
              </a:r>
              <a:endParaRPr/>
            </a:p>
          </p:txBody>
        </p:sp>
        <p:cxnSp>
          <p:nvCxnSpPr>
            <p:cNvPr id="6750" name="Google Shape;6750;p103"/>
            <p:cNvCxnSpPr/>
            <p:nvPr/>
          </p:nvCxnSpPr>
          <p:spPr>
            <a:xfrm rot="10800000" flipH="1">
              <a:off x="2147293" y="4689459"/>
              <a:ext cx="673230" cy="417214"/>
            </a:xfrm>
            <a:prstGeom prst="straightConnector1">
              <a:avLst/>
            </a:prstGeom>
            <a:noFill/>
            <a:ln w="12700" cap="flat" cmpd="sng">
              <a:solidFill>
                <a:srgbClr val="CC0000"/>
              </a:solidFill>
              <a:prstDash val="solid"/>
              <a:miter lim="800000"/>
              <a:headEnd type="none" w="med" len="med"/>
              <a:tailEnd type="triangle" w="med" len="med"/>
            </a:ln>
          </p:spPr>
        </p:cxnSp>
      </p:grpSp>
      <p:pic>
        <p:nvPicPr>
          <p:cNvPr id="6751" name="Google Shape;6751;p103" descr="underline_base"/>
          <p:cNvPicPr preferRelativeResize="0"/>
          <p:nvPr/>
        </p:nvPicPr>
        <p:blipFill rotWithShape="1">
          <a:blip r:embed="rId3">
            <a:alphaModFix/>
          </a:blip>
          <a:srcRect/>
          <a:stretch/>
        </p:blipFill>
        <p:spPr>
          <a:xfrm>
            <a:off x="601662" y="873125"/>
            <a:ext cx="4570412" cy="173037"/>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755"/>
        <p:cNvGrpSpPr/>
        <p:nvPr/>
      </p:nvGrpSpPr>
      <p:grpSpPr>
        <a:xfrm>
          <a:off x="0" y="0"/>
          <a:ext cx="0" cy="0"/>
          <a:chOff x="0" y="0"/>
          <a:chExt cx="0" cy="0"/>
        </a:xfrm>
      </p:grpSpPr>
      <p:sp>
        <p:nvSpPr>
          <p:cNvPr id="6756" name="Google Shape;6756;p104"/>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lớp ứng dụng</a:t>
            </a:r>
            <a:endParaRPr/>
          </a:p>
        </p:txBody>
      </p:sp>
      <p:sp>
        <p:nvSpPr>
          <p:cNvPr id="6757" name="Google Shape;6757;p104"/>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a:t>
            </a:r>
            <a:fld id="{00000000-1234-1234-1234-123412341234}" type="slidenum">
              <a:rPr lang="en-US" sz="1200" b="0" i="0" u="none">
                <a:solidFill>
                  <a:srgbClr val="000000"/>
                </a:solidFill>
                <a:latin typeface="Arial"/>
                <a:ea typeface="Arial"/>
                <a:cs typeface="Arial"/>
                <a:sym typeface="Arial"/>
              </a:rPr>
              <a:t>104</a:t>
            </a:fld>
            <a:endParaRPr/>
          </a:p>
        </p:txBody>
      </p:sp>
      <p:pic>
        <p:nvPicPr>
          <p:cNvPr id="6758" name="Google Shape;6758;p104" descr="underline_base"/>
          <p:cNvPicPr preferRelativeResize="0"/>
          <p:nvPr/>
        </p:nvPicPr>
        <p:blipFill rotWithShape="1">
          <a:blip r:embed="rId3">
            <a:alphaModFix/>
          </a:blip>
          <a:srcRect/>
          <a:stretch/>
        </p:blipFill>
        <p:spPr>
          <a:xfrm>
            <a:off x="547687" y="868362"/>
            <a:ext cx="6399212" cy="173037"/>
          </a:xfrm>
          <a:prstGeom prst="rect">
            <a:avLst/>
          </a:prstGeom>
          <a:noFill/>
          <a:ln>
            <a:noFill/>
          </a:ln>
        </p:spPr>
      </p:pic>
      <p:sp>
        <p:nvSpPr>
          <p:cNvPr id="6759" name="Google Shape;6759;p104"/>
          <p:cNvSpPr txBox="1">
            <a:spLocks noGrp="1"/>
          </p:cNvSpPr>
          <p:nvPr>
            <p:ph type="title"/>
          </p:nvPr>
        </p:nvSpPr>
        <p:spPr>
          <a:xfrm>
            <a:off x="423862" y="196850"/>
            <a:ext cx="7772400" cy="9032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Lập trình Socket </a:t>
            </a:r>
            <a:r>
              <a:rPr lang="en-US" sz="4000" b="0" i="1" u="none">
                <a:solidFill>
                  <a:srgbClr val="000099"/>
                </a:solidFill>
                <a:latin typeface="Arial"/>
                <a:ea typeface="Arial"/>
                <a:cs typeface="Arial"/>
                <a:sym typeface="Arial"/>
              </a:rPr>
              <a:t>với </a:t>
            </a:r>
            <a:r>
              <a:rPr lang="en-US" sz="4000" b="0" i="1" u="none">
                <a:solidFill>
                  <a:srgbClr val="CC0000"/>
                </a:solidFill>
                <a:latin typeface="Arial"/>
                <a:ea typeface="Arial"/>
                <a:cs typeface="Arial"/>
                <a:sym typeface="Arial"/>
              </a:rPr>
              <a:t>TCP</a:t>
            </a:r>
            <a:endParaRPr/>
          </a:p>
        </p:txBody>
      </p:sp>
      <p:sp>
        <p:nvSpPr>
          <p:cNvPr id="6760" name="Google Shape;6760;p104"/>
          <p:cNvSpPr txBox="1">
            <a:spLocks noGrp="1"/>
          </p:cNvSpPr>
          <p:nvPr>
            <p:ph type="body" idx="1"/>
          </p:nvPr>
        </p:nvSpPr>
        <p:spPr>
          <a:xfrm>
            <a:off x="255587" y="1352550"/>
            <a:ext cx="4273550" cy="4648200"/>
          </a:xfrm>
          <a:prstGeom prst="rect">
            <a:avLst/>
          </a:prstGeom>
          <a:noFill/>
          <a:ln>
            <a:noFill/>
          </a:ln>
        </p:spPr>
        <p:txBody>
          <a:bodyPr spcFirstLastPara="1" wrap="square" lIns="91425" tIns="45700" rIns="91425" bIns="45700" anchor="t" anchorCtr="0">
            <a:noAutofit/>
          </a:bodyPr>
          <a:lstStyle/>
          <a:p>
            <a:pPr marL="0" lvl="0" indent="0" algn="just" rtl="0">
              <a:lnSpc>
                <a:spcPct val="85000"/>
              </a:lnSpc>
              <a:spcBef>
                <a:spcPts val="0"/>
              </a:spcBef>
              <a:spcAft>
                <a:spcPts val="0"/>
              </a:spcAft>
              <a:buSzPts val="1560"/>
              <a:buNone/>
            </a:pPr>
            <a:r>
              <a:rPr lang="en-US" sz="2400" b="0" i="0" u="none">
                <a:solidFill>
                  <a:srgbClr val="CC0000"/>
                </a:solidFill>
                <a:latin typeface="Arial"/>
                <a:ea typeface="Arial"/>
                <a:cs typeface="Arial"/>
                <a:sym typeface="Arial"/>
              </a:rPr>
              <a:t>Máy khách phải liên lạc với máy chủ</a:t>
            </a:r>
            <a:endParaRPr/>
          </a:p>
          <a:p>
            <a:pPr marL="0" lvl="0" indent="-90805" algn="just" rtl="0">
              <a:lnSpc>
                <a:spcPct val="85000"/>
              </a:lnSpc>
              <a:spcBef>
                <a:spcPts val="440"/>
              </a:spcBef>
              <a:spcAft>
                <a:spcPts val="0"/>
              </a:spcAft>
              <a:buClr>
                <a:srgbClr val="000099"/>
              </a:buClr>
              <a:buSzPts val="1430"/>
              <a:buFont typeface="Noto Sans Symbols"/>
              <a:buChar char="❖"/>
            </a:pPr>
            <a:r>
              <a:rPr lang="en-US" sz="2200" b="0" i="0" u="none">
                <a:solidFill>
                  <a:schemeClr val="dk1"/>
                </a:solidFill>
                <a:latin typeface="Arial"/>
                <a:ea typeface="Arial"/>
                <a:cs typeface="Arial"/>
                <a:sym typeface="Arial"/>
              </a:rPr>
              <a:t>Tiến trình máy chủ phải được chạy trước</a:t>
            </a:r>
            <a:endParaRPr/>
          </a:p>
          <a:p>
            <a:pPr marL="0" lvl="0" indent="-90805" algn="just" rtl="0">
              <a:lnSpc>
                <a:spcPct val="85000"/>
              </a:lnSpc>
              <a:spcBef>
                <a:spcPts val="440"/>
              </a:spcBef>
              <a:spcAft>
                <a:spcPts val="0"/>
              </a:spcAft>
              <a:buClr>
                <a:srgbClr val="000099"/>
              </a:buClr>
              <a:buSzPts val="1430"/>
              <a:buFont typeface="Noto Sans Symbols"/>
              <a:buChar char="❖"/>
            </a:pPr>
            <a:r>
              <a:rPr lang="en-US" sz="2200" b="0" i="0" u="none">
                <a:solidFill>
                  <a:schemeClr val="dk1"/>
                </a:solidFill>
                <a:latin typeface="Arial"/>
                <a:ea typeface="Arial"/>
                <a:cs typeface="Arial"/>
                <a:sym typeface="Arial"/>
              </a:rPr>
              <a:t>Máy chủ phải tạo socket để mời máy khách đến liên lạc</a:t>
            </a:r>
            <a:endParaRPr/>
          </a:p>
          <a:p>
            <a:pPr marL="0" lvl="0" indent="0" algn="just" rtl="0">
              <a:lnSpc>
                <a:spcPct val="85000"/>
              </a:lnSpc>
              <a:spcBef>
                <a:spcPts val="1200"/>
              </a:spcBef>
              <a:spcAft>
                <a:spcPts val="0"/>
              </a:spcAft>
              <a:buSzPts val="1560"/>
              <a:buNone/>
            </a:pPr>
            <a:r>
              <a:rPr lang="en-US" sz="2400" b="0" i="0" u="none">
                <a:solidFill>
                  <a:srgbClr val="CC0000"/>
                </a:solidFill>
                <a:latin typeface="Arial"/>
                <a:ea typeface="Arial"/>
                <a:cs typeface="Arial"/>
                <a:sym typeface="Arial"/>
              </a:rPr>
              <a:t>Máy khách tiếp xúc máy chủ bằng:</a:t>
            </a:r>
            <a:endParaRPr/>
          </a:p>
          <a:p>
            <a:pPr marL="0" lvl="0" indent="-90805" algn="just" rtl="0">
              <a:lnSpc>
                <a:spcPct val="85000"/>
              </a:lnSpc>
              <a:spcBef>
                <a:spcPts val="440"/>
              </a:spcBef>
              <a:spcAft>
                <a:spcPts val="0"/>
              </a:spcAft>
              <a:buClr>
                <a:srgbClr val="000099"/>
              </a:buClr>
              <a:buSzPts val="1430"/>
              <a:buFont typeface="Noto Sans Symbols"/>
              <a:buChar char="❖"/>
            </a:pPr>
            <a:r>
              <a:rPr lang="en-US" sz="2200" b="0" i="0" u="none">
                <a:solidFill>
                  <a:schemeClr val="dk1"/>
                </a:solidFill>
                <a:latin typeface="Arial"/>
                <a:ea typeface="Arial"/>
                <a:cs typeface="Arial"/>
                <a:sym typeface="Arial"/>
              </a:rPr>
              <a:t>Tạo socket TCP, xác định địa chỉ IP, số cổng của tiến trình máy chủ</a:t>
            </a:r>
            <a:endParaRPr/>
          </a:p>
          <a:p>
            <a:pPr marL="0" lvl="0" indent="-90805" algn="just" rtl="0">
              <a:lnSpc>
                <a:spcPct val="85000"/>
              </a:lnSpc>
              <a:spcBef>
                <a:spcPts val="440"/>
              </a:spcBef>
              <a:spcAft>
                <a:spcPts val="0"/>
              </a:spcAft>
              <a:buClr>
                <a:srgbClr val="000099"/>
              </a:buClr>
              <a:buSzPts val="1430"/>
              <a:buFont typeface="Noto Sans Symbols"/>
              <a:buChar char="❖"/>
            </a:pPr>
            <a:r>
              <a:rPr lang="en-US" sz="2200" b="0" i="1" u="none">
                <a:solidFill>
                  <a:srgbClr val="CC0000"/>
                </a:solidFill>
                <a:latin typeface="Arial"/>
                <a:ea typeface="Arial"/>
                <a:cs typeface="Arial"/>
                <a:sym typeface="Arial"/>
              </a:rPr>
              <a:t>Khi máy khách tạo socket:</a:t>
            </a:r>
            <a:r>
              <a:rPr lang="en-US" sz="2200" b="0" i="0" u="none">
                <a:solidFill>
                  <a:schemeClr val="dk1"/>
                </a:solidFill>
                <a:latin typeface="Arial"/>
                <a:ea typeface="Arial"/>
                <a:cs typeface="Arial"/>
                <a:sym typeface="Arial"/>
              </a:rPr>
              <a:t> máy khách TCP thiết lập kết nối đến máy chủ TCP</a:t>
            </a:r>
            <a:endParaRPr/>
          </a:p>
          <a:p>
            <a:pPr marL="342900" lvl="0" indent="-252095" algn="l" rtl="0">
              <a:lnSpc>
                <a:spcPct val="85000"/>
              </a:lnSpc>
              <a:spcBef>
                <a:spcPts val="440"/>
              </a:spcBef>
              <a:spcAft>
                <a:spcPts val="0"/>
              </a:spcAft>
              <a:buSzPts val="1430"/>
              <a:buNone/>
            </a:pPr>
            <a:endParaRPr sz="2200" b="0" i="0" u="none">
              <a:solidFill>
                <a:schemeClr val="dk1"/>
              </a:solidFill>
              <a:latin typeface="Arial"/>
              <a:ea typeface="Arial"/>
              <a:cs typeface="Arial"/>
              <a:sym typeface="Arial"/>
            </a:endParaRPr>
          </a:p>
        </p:txBody>
      </p:sp>
      <p:sp>
        <p:nvSpPr>
          <p:cNvPr id="6761" name="Google Shape;6761;p104"/>
          <p:cNvSpPr txBox="1">
            <a:spLocks noGrp="1"/>
          </p:cNvSpPr>
          <p:nvPr>
            <p:ph type="body" idx="1"/>
          </p:nvPr>
        </p:nvSpPr>
        <p:spPr>
          <a:xfrm>
            <a:off x="4495800" y="1390650"/>
            <a:ext cx="4284662" cy="3000375"/>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430"/>
              <a:buFont typeface="Noto Sans Symbols"/>
              <a:buChar char="❖"/>
            </a:pPr>
            <a:r>
              <a:rPr lang="en-US" sz="2200" b="0" i="0" u="none">
                <a:solidFill>
                  <a:schemeClr val="dk1"/>
                </a:solidFill>
                <a:latin typeface="Arial"/>
                <a:ea typeface="Arial"/>
                <a:cs typeface="Arial"/>
                <a:sym typeface="Arial"/>
              </a:rPr>
              <a:t>Khi được máy khách liên lạc, </a:t>
            </a:r>
            <a:r>
              <a:rPr lang="en-US" sz="2200" b="0" i="1" u="none">
                <a:solidFill>
                  <a:srgbClr val="CC0000"/>
                </a:solidFill>
                <a:latin typeface="Arial"/>
                <a:ea typeface="Arial"/>
                <a:cs typeface="Arial"/>
                <a:sym typeface="Arial"/>
              </a:rPr>
              <a:t>máy chủ TCP tạo socket mới </a:t>
            </a:r>
            <a:r>
              <a:rPr lang="en-US" sz="2200" b="0" i="0" u="none">
                <a:solidFill>
                  <a:schemeClr val="dk1"/>
                </a:solidFill>
                <a:latin typeface="Arial"/>
                <a:ea typeface="Arial"/>
                <a:cs typeface="Arial"/>
                <a:sym typeface="Arial"/>
              </a:rPr>
              <a:t>cho tiến trình máy chủ để trao đổi với máy khách đó</a:t>
            </a:r>
            <a:endParaRPr/>
          </a:p>
          <a:p>
            <a:pPr marL="742950" lvl="1" indent="-285750" algn="just" rtl="0">
              <a:lnSpc>
                <a:spcPct val="85000"/>
              </a:lnSpc>
              <a:spcBef>
                <a:spcPts val="440"/>
              </a:spcBef>
              <a:spcAft>
                <a:spcPts val="0"/>
              </a:spcAft>
              <a:buClr>
                <a:srgbClr val="000099"/>
              </a:buClr>
              <a:buSzPts val="2200"/>
              <a:buFont typeface="Noto Sans Symbols"/>
              <a:buChar char="▪"/>
            </a:pPr>
            <a:r>
              <a:rPr lang="en-US" sz="2200" b="0" i="0" u="none">
                <a:solidFill>
                  <a:schemeClr val="dk1"/>
                </a:solidFill>
                <a:latin typeface="Arial"/>
                <a:ea typeface="Arial"/>
                <a:cs typeface="Arial"/>
                <a:sym typeface="Arial"/>
              </a:rPr>
              <a:t>Cho phép máy chủ nói chuyện với nhiều máy khách</a:t>
            </a:r>
            <a:endParaRPr/>
          </a:p>
          <a:p>
            <a:pPr marL="742950" lvl="1" indent="-285750" algn="just" rtl="0">
              <a:lnSpc>
                <a:spcPct val="85000"/>
              </a:lnSpc>
              <a:spcBef>
                <a:spcPts val="440"/>
              </a:spcBef>
              <a:spcAft>
                <a:spcPts val="0"/>
              </a:spcAft>
              <a:buClr>
                <a:srgbClr val="000099"/>
              </a:buClr>
              <a:buSzPts val="2200"/>
              <a:buFont typeface="Noto Sans Symbols"/>
              <a:buChar char="▪"/>
            </a:pPr>
            <a:r>
              <a:rPr lang="en-US" sz="2200" b="0" i="0" u="none">
                <a:solidFill>
                  <a:schemeClr val="dk1"/>
                </a:solidFill>
                <a:latin typeface="Arial"/>
                <a:ea typeface="Arial"/>
                <a:cs typeface="Arial"/>
                <a:sym typeface="Arial"/>
              </a:rPr>
              <a:t>Số cổng nguồn được dùng để phân biệt các máy khách (xem tiếp chương 3)</a:t>
            </a:r>
            <a:endParaRPr/>
          </a:p>
        </p:txBody>
      </p:sp>
      <p:sp>
        <p:nvSpPr>
          <p:cNvPr id="6762" name="Google Shape;6762;p104"/>
          <p:cNvSpPr txBox="1"/>
          <p:nvPr/>
        </p:nvSpPr>
        <p:spPr>
          <a:xfrm>
            <a:off x="4713287" y="5138737"/>
            <a:ext cx="4371975" cy="1033462"/>
          </a:xfrm>
          <a:prstGeom prst="rect">
            <a:avLst/>
          </a:prstGeom>
          <a:noFill/>
          <a:ln>
            <a:noFill/>
          </a:ln>
        </p:spPr>
        <p:txBody>
          <a:bodyPr spcFirstLastPara="1" wrap="square" lIns="91425" tIns="45700" rIns="91425" bIns="45700" anchor="ctr" anchorCtr="0">
            <a:spAutoFit/>
          </a:bodyPr>
          <a:lstStyle/>
          <a:p>
            <a:pPr marL="0" marR="0" lvl="0" indent="0" algn="just" rtl="0">
              <a:lnSpc>
                <a:spcPct val="85000"/>
              </a:lnSpc>
              <a:spcBef>
                <a:spcPts val="0"/>
              </a:spcBef>
              <a:spcAft>
                <a:spcPts val="0"/>
              </a:spcAft>
              <a:buClr>
                <a:srgbClr val="000099"/>
              </a:buClr>
              <a:buSzPts val="2400"/>
              <a:buFont typeface="Arial"/>
              <a:buNone/>
            </a:pPr>
            <a:r>
              <a:rPr lang="en-US" sz="2400" b="0" i="0" u="none">
                <a:solidFill>
                  <a:srgbClr val="000099"/>
                </a:solidFill>
                <a:latin typeface="Arial"/>
                <a:ea typeface="Arial"/>
                <a:cs typeface="Arial"/>
                <a:sym typeface="Arial"/>
              </a:rPr>
              <a:t>TCP cung cấp việc truyền các byte đáng tin cậy và theo thứ tự giữa máy khách và máy chủ</a:t>
            </a:r>
            <a:endParaRPr/>
          </a:p>
        </p:txBody>
      </p:sp>
      <p:grpSp>
        <p:nvGrpSpPr>
          <p:cNvPr id="6763" name="Google Shape;6763;p104"/>
          <p:cNvGrpSpPr/>
          <p:nvPr/>
        </p:nvGrpSpPr>
        <p:grpSpPr>
          <a:xfrm>
            <a:off x="4713287" y="4681537"/>
            <a:ext cx="3182937" cy="461962"/>
            <a:chOff x="-9" y="3823"/>
            <a:chExt cx="2005" cy="291"/>
          </a:xfrm>
        </p:grpSpPr>
        <p:sp>
          <p:nvSpPr>
            <p:cNvPr id="6764" name="Google Shape;6764;p104"/>
            <p:cNvSpPr txBox="1"/>
            <p:nvPr/>
          </p:nvSpPr>
          <p:spPr>
            <a:xfrm>
              <a:off x="96" y="3825"/>
              <a:ext cx="116" cy="288"/>
            </a:xfrm>
            <a:prstGeom prst="rect">
              <a:avLst/>
            </a:prstGeom>
            <a:solidFill>
              <a:schemeClr val="lt1"/>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765" name="Google Shape;6765;p104"/>
            <p:cNvSpPr txBox="1"/>
            <p:nvPr/>
          </p:nvSpPr>
          <p:spPr>
            <a:xfrm>
              <a:off x="-9" y="3823"/>
              <a:ext cx="2005" cy="29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C0000"/>
                </a:buClr>
                <a:buSzPts val="2400"/>
                <a:buFont typeface="Arial"/>
                <a:buNone/>
              </a:pPr>
              <a:r>
                <a:rPr lang="en-US" sz="2400" b="0" i="0" u="none">
                  <a:solidFill>
                    <a:srgbClr val="CC0000"/>
                  </a:solidFill>
                  <a:latin typeface="Arial"/>
                  <a:ea typeface="Arial"/>
                  <a:cs typeface="Arial"/>
                  <a:sym typeface="Arial"/>
                </a:rPr>
                <a:t>Quan điểm ứng dụng:</a:t>
              </a:r>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769"/>
        <p:cNvGrpSpPr/>
        <p:nvPr/>
      </p:nvGrpSpPr>
      <p:grpSpPr>
        <a:xfrm>
          <a:off x="0" y="0"/>
          <a:ext cx="0" cy="0"/>
          <a:chOff x="0" y="0"/>
          <a:chExt cx="0" cy="0"/>
        </a:xfrm>
      </p:grpSpPr>
      <p:sp>
        <p:nvSpPr>
          <p:cNvPr id="6770" name="Google Shape;6770;p105"/>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lớp ứng dụng</a:t>
            </a:r>
            <a:endParaRPr/>
          </a:p>
        </p:txBody>
      </p:sp>
      <p:sp>
        <p:nvSpPr>
          <p:cNvPr id="6771" name="Google Shape;6771;p105"/>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a:t>
            </a:r>
            <a:fld id="{00000000-1234-1234-1234-123412341234}" type="slidenum">
              <a:rPr lang="en-US" sz="1200" b="0" i="0" u="none">
                <a:solidFill>
                  <a:srgbClr val="000000"/>
                </a:solidFill>
                <a:latin typeface="Arial"/>
                <a:ea typeface="Arial"/>
                <a:cs typeface="Arial"/>
                <a:sym typeface="Arial"/>
              </a:rPr>
              <a:t>105</a:t>
            </a:fld>
            <a:endParaRPr/>
          </a:p>
        </p:txBody>
      </p:sp>
      <p:sp>
        <p:nvSpPr>
          <p:cNvPr id="6772" name="Google Shape;6772;p105"/>
          <p:cNvSpPr txBox="1">
            <a:spLocks noGrp="1"/>
          </p:cNvSpPr>
          <p:nvPr>
            <p:ph type="title"/>
          </p:nvPr>
        </p:nvSpPr>
        <p:spPr>
          <a:xfrm>
            <a:off x="-60325" y="41275"/>
            <a:ext cx="9456737" cy="9477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Tương tác socket máy khách/máy chủ: TCP</a:t>
            </a:r>
            <a:endParaRPr/>
          </a:p>
        </p:txBody>
      </p:sp>
      <p:sp>
        <p:nvSpPr>
          <p:cNvPr id="6773" name="Google Shape;6773;p105"/>
          <p:cNvSpPr txBox="1"/>
          <p:nvPr/>
        </p:nvSpPr>
        <p:spPr>
          <a:xfrm>
            <a:off x="619125" y="1079500"/>
            <a:ext cx="4033837" cy="52387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Máy chủ</a:t>
            </a:r>
            <a:r>
              <a:rPr lang="en-US" sz="2400" b="0" i="0" u="none">
                <a:solidFill>
                  <a:srgbClr val="000000"/>
                </a:solidFill>
                <a:latin typeface="Arial"/>
                <a:ea typeface="Arial"/>
                <a:cs typeface="Arial"/>
                <a:sym typeface="Arial"/>
              </a:rPr>
              <a:t> (chạy trên </a:t>
            </a:r>
            <a:r>
              <a:rPr lang="en-US" sz="2200" b="1" i="0" u="none">
                <a:solidFill>
                  <a:srgbClr val="000000"/>
                </a:solidFill>
                <a:latin typeface="Arial"/>
                <a:ea typeface="Arial"/>
                <a:cs typeface="Arial"/>
                <a:sym typeface="Arial"/>
              </a:rPr>
              <a:t>hostid</a:t>
            </a:r>
            <a:r>
              <a:rPr lang="en-US" sz="2400" b="0" i="0" u="none">
                <a:solidFill>
                  <a:srgbClr val="000000"/>
                </a:solidFill>
                <a:latin typeface="Arial"/>
                <a:ea typeface="Arial"/>
                <a:cs typeface="Arial"/>
                <a:sym typeface="Arial"/>
              </a:rPr>
              <a:t>)</a:t>
            </a:r>
            <a:endParaRPr/>
          </a:p>
        </p:txBody>
      </p:sp>
      <p:sp>
        <p:nvSpPr>
          <p:cNvPr id="6774" name="Google Shape;6774;p105"/>
          <p:cNvSpPr txBox="1"/>
          <p:nvPr/>
        </p:nvSpPr>
        <p:spPr>
          <a:xfrm>
            <a:off x="5445125" y="1128712"/>
            <a:ext cx="1924050" cy="52387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Máy khách</a:t>
            </a:r>
            <a:endParaRPr/>
          </a:p>
        </p:txBody>
      </p:sp>
      <p:pic>
        <p:nvPicPr>
          <p:cNvPr id="6775" name="Google Shape;6775;p105" descr="underline_base"/>
          <p:cNvPicPr preferRelativeResize="0"/>
          <p:nvPr/>
        </p:nvPicPr>
        <p:blipFill rotWithShape="1">
          <a:blip r:embed="rId3">
            <a:alphaModFix/>
          </a:blip>
          <a:srcRect/>
          <a:stretch/>
        </p:blipFill>
        <p:spPr>
          <a:xfrm>
            <a:off x="522287" y="758825"/>
            <a:ext cx="7313612" cy="173037"/>
          </a:xfrm>
          <a:prstGeom prst="rect">
            <a:avLst/>
          </a:prstGeom>
          <a:noFill/>
          <a:ln>
            <a:noFill/>
          </a:ln>
        </p:spPr>
      </p:pic>
      <p:cxnSp>
        <p:nvCxnSpPr>
          <p:cNvPr id="6776" name="Google Shape;6776;p105"/>
          <p:cNvCxnSpPr/>
          <p:nvPr/>
        </p:nvCxnSpPr>
        <p:spPr>
          <a:xfrm>
            <a:off x="804862" y="1589087"/>
            <a:ext cx="3657600" cy="0"/>
          </a:xfrm>
          <a:prstGeom prst="straightConnector1">
            <a:avLst/>
          </a:prstGeom>
          <a:noFill/>
          <a:ln w="19050" cap="flat" cmpd="sng">
            <a:solidFill>
              <a:srgbClr val="CC0000"/>
            </a:solidFill>
            <a:prstDash val="solid"/>
            <a:miter lim="800000"/>
            <a:headEnd type="none" w="med" len="med"/>
            <a:tailEnd type="none" w="med" len="med"/>
          </a:ln>
        </p:spPr>
      </p:cxnSp>
      <p:cxnSp>
        <p:nvCxnSpPr>
          <p:cNvPr id="6777" name="Google Shape;6777;p105"/>
          <p:cNvCxnSpPr/>
          <p:nvPr/>
        </p:nvCxnSpPr>
        <p:spPr>
          <a:xfrm>
            <a:off x="5545137" y="1600200"/>
            <a:ext cx="1787525" cy="0"/>
          </a:xfrm>
          <a:prstGeom prst="straightConnector1">
            <a:avLst/>
          </a:prstGeom>
          <a:noFill/>
          <a:ln w="19050" cap="flat" cmpd="sng">
            <a:solidFill>
              <a:srgbClr val="CC0000"/>
            </a:solidFill>
            <a:prstDash val="solid"/>
            <a:miter lim="800000"/>
            <a:headEnd type="none" w="med" len="med"/>
            <a:tailEnd type="none" w="med" len="med"/>
          </a:ln>
        </p:spPr>
      </p:cxnSp>
      <p:grpSp>
        <p:nvGrpSpPr>
          <p:cNvPr id="6778" name="Google Shape;6778;p105"/>
          <p:cNvGrpSpPr/>
          <p:nvPr/>
        </p:nvGrpSpPr>
        <p:grpSpPr>
          <a:xfrm>
            <a:off x="1357312" y="3016250"/>
            <a:ext cx="1931987" cy="930275"/>
            <a:chOff x="827" y="2027"/>
            <a:chExt cx="1217" cy="586"/>
          </a:xfrm>
        </p:grpSpPr>
        <p:sp>
          <p:nvSpPr>
            <p:cNvPr id="6779" name="Google Shape;6779;p105"/>
            <p:cNvSpPr txBox="1"/>
            <p:nvPr/>
          </p:nvSpPr>
          <p:spPr>
            <a:xfrm>
              <a:off x="827" y="2027"/>
              <a:ext cx="1059" cy="32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wait for incoming</a:t>
              </a:r>
              <a:endParaRPr/>
            </a:p>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connection request</a:t>
              </a:r>
              <a:endParaRPr/>
            </a:p>
          </p:txBody>
        </p:sp>
        <p:sp>
          <p:nvSpPr>
            <p:cNvPr id="6780" name="Google Shape;6780;p105"/>
            <p:cNvSpPr txBox="1"/>
            <p:nvPr/>
          </p:nvSpPr>
          <p:spPr>
            <a:xfrm>
              <a:off x="828" y="2283"/>
              <a:ext cx="1216" cy="33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C0000"/>
                </a:buClr>
                <a:buSzPts val="1400"/>
                <a:buFont typeface="Arial"/>
                <a:buNone/>
              </a:pPr>
              <a:r>
                <a:rPr lang="en-US" sz="1400" b="0" i="0" u="none">
                  <a:solidFill>
                    <a:srgbClr val="CC0000"/>
                  </a:solidFill>
                  <a:latin typeface="Arial"/>
                  <a:ea typeface="Arial"/>
                  <a:cs typeface="Arial"/>
                  <a:sym typeface="Arial"/>
                </a:rPr>
                <a:t>connectionSocket =</a:t>
              </a:r>
              <a:endParaRPr/>
            </a:p>
            <a:p>
              <a:pPr marL="0" marR="0" lvl="0" indent="0" algn="l" rtl="0">
                <a:lnSpc>
                  <a:spcPct val="100000"/>
                </a:lnSpc>
                <a:spcBef>
                  <a:spcPts val="0"/>
                </a:spcBef>
                <a:spcAft>
                  <a:spcPts val="0"/>
                </a:spcAft>
                <a:buClr>
                  <a:srgbClr val="CC0000"/>
                </a:buClr>
                <a:buSzPts val="1400"/>
                <a:buFont typeface="Arial"/>
                <a:buNone/>
              </a:pPr>
              <a:r>
                <a:rPr lang="en-US" sz="1400" b="0" i="0" u="none">
                  <a:solidFill>
                    <a:srgbClr val="CC0000"/>
                  </a:solidFill>
                  <a:latin typeface="Arial"/>
                  <a:ea typeface="Arial"/>
                  <a:cs typeface="Arial"/>
                  <a:sym typeface="Arial"/>
                </a:rPr>
                <a:t>serverSocket.accept()</a:t>
              </a:r>
              <a:endParaRPr/>
            </a:p>
          </p:txBody>
        </p:sp>
      </p:grpSp>
      <p:grpSp>
        <p:nvGrpSpPr>
          <p:cNvPr id="6781" name="Google Shape;6781;p105"/>
          <p:cNvGrpSpPr/>
          <p:nvPr/>
        </p:nvGrpSpPr>
        <p:grpSpPr>
          <a:xfrm>
            <a:off x="1338262" y="1776412"/>
            <a:ext cx="2357437" cy="1317625"/>
            <a:chOff x="821" y="1246"/>
            <a:chExt cx="1485" cy="830"/>
          </a:xfrm>
        </p:grpSpPr>
        <p:grpSp>
          <p:nvGrpSpPr>
            <p:cNvPr id="6782" name="Google Shape;6782;p105"/>
            <p:cNvGrpSpPr/>
            <p:nvPr/>
          </p:nvGrpSpPr>
          <p:grpSpPr>
            <a:xfrm>
              <a:off x="821" y="1246"/>
              <a:ext cx="1485" cy="586"/>
              <a:chOff x="329" y="1270"/>
              <a:chExt cx="1485" cy="586"/>
            </a:xfrm>
          </p:grpSpPr>
          <p:sp>
            <p:nvSpPr>
              <p:cNvPr id="6783" name="Google Shape;6783;p105"/>
              <p:cNvSpPr txBox="1"/>
              <p:nvPr/>
            </p:nvSpPr>
            <p:spPr>
              <a:xfrm>
                <a:off x="329" y="1270"/>
                <a:ext cx="1213" cy="4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create socket,</a:t>
                </a:r>
                <a:endParaRPr/>
              </a:p>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port=</a:t>
                </a:r>
                <a:r>
                  <a:rPr lang="en-US" sz="1400" b="1" i="0" u="none">
                    <a:solidFill>
                      <a:srgbClr val="000000"/>
                    </a:solidFill>
                    <a:latin typeface="Courier New"/>
                    <a:ea typeface="Courier New"/>
                    <a:cs typeface="Courier New"/>
                    <a:sym typeface="Courier New"/>
                  </a:rPr>
                  <a:t>x</a:t>
                </a:r>
                <a:r>
                  <a:rPr lang="en-US" sz="1400" b="0" i="0" u="none">
                    <a:solidFill>
                      <a:srgbClr val="000000"/>
                    </a:solidFill>
                    <a:latin typeface="Arial"/>
                    <a:ea typeface="Arial"/>
                    <a:cs typeface="Arial"/>
                    <a:sym typeface="Arial"/>
                  </a:rPr>
                  <a:t>, for incoming request:</a:t>
                </a:r>
                <a:endParaRPr/>
              </a:p>
            </p:txBody>
          </p:sp>
          <p:sp>
            <p:nvSpPr>
              <p:cNvPr id="6784" name="Google Shape;6784;p105"/>
              <p:cNvSpPr txBox="1"/>
              <p:nvPr/>
            </p:nvSpPr>
            <p:spPr>
              <a:xfrm>
                <a:off x="333" y="1662"/>
                <a:ext cx="1481" cy="19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C0000"/>
                  </a:buClr>
                  <a:buSzPts val="1400"/>
                  <a:buFont typeface="Arial"/>
                  <a:buNone/>
                </a:pPr>
                <a:r>
                  <a:rPr lang="en-US" sz="1400" b="0" i="0" u="none">
                    <a:solidFill>
                      <a:srgbClr val="CC0000"/>
                    </a:solidFill>
                    <a:latin typeface="Arial"/>
                    <a:ea typeface="Arial"/>
                    <a:cs typeface="Arial"/>
                    <a:sym typeface="Arial"/>
                  </a:rPr>
                  <a:t>serverSocket = socket()</a:t>
                </a:r>
                <a:endParaRPr/>
              </a:p>
            </p:txBody>
          </p:sp>
        </p:grpSp>
        <p:cxnSp>
          <p:nvCxnSpPr>
            <p:cNvPr id="6785" name="Google Shape;6785;p105"/>
            <p:cNvCxnSpPr/>
            <p:nvPr/>
          </p:nvCxnSpPr>
          <p:spPr>
            <a:xfrm>
              <a:off x="1284" y="1872"/>
              <a:ext cx="0" cy="204"/>
            </a:xfrm>
            <a:prstGeom prst="straightConnector1">
              <a:avLst/>
            </a:prstGeom>
            <a:noFill/>
            <a:ln w="28575" cap="flat" cmpd="sng">
              <a:solidFill>
                <a:srgbClr val="000099"/>
              </a:solidFill>
              <a:prstDash val="solid"/>
              <a:miter lim="800000"/>
              <a:headEnd type="none" w="med" len="med"/>
              <a:tailEnd type="triangle" w="med" len="med"/>
            </a:ln>
          </p:spPr>
        </p:cxnSp>
      </p:grpSp>
      <p:grpSp>
        <p:nvGrpSpPr>
          <p:cNvPr id="6786" name="Google Shape;6786;p105"/>
          <p:cNvGrpSpPr/>
          <p:nvPr/>
        </p:nvGrpSpPr>
        <p:grpSpPr>
          <a:xfrm>
            <a:off x="5135562" y="3024187"/>
            <a:ext cx="2357437" cy="728662"/>
            <a:chOff x="3333" y="1204"/>
            <a:chExt cx="1485" cy="459"/>
          </a:xfrm>
        </p:grpSpPr>
        <p:sp>
          <p:nvSpPr>
            <p:cNvPr id="6787" name="Google Shape;6787;p105"/>
            <p:cNvSpPr txBox="1"/>
            <p:nvPr/>
          </p:nvSpPr>
          <p:spPr>
            <a:xfrm>
              <a:off x="3335" y="1204"/>
              <a:ext cx="1450" cy="32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create socket,</a:t>
              </a:r>
              <a:endParaRPr/>
            </a:p>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connect to </a:t>
              </a:r>
              <a:r>
                <a:rPr lang="en-US" sz="1400" b="1" i="0" u="none">
                  <a:solidFill>
                    <a:srgbClr val="000000"/>
                  </a:solidFill>
                  <a:latin typeface="Courier New"/>
                  <a:ea typeface="Courier New"/>
                  <a:cs typeface="Courier New"/>
                  <a:sym typeface="Courier New"/>
                </a:rPr>
                <a:t>hostid</a:t>
              </a:r>
              <a:r>
                <a:rPr lang="en-US" sz="1400" b="0" i="0" u="none">
                  <a:solidFill>
                    <a:srgbClr val="000000"/>
                  </a:solidFill>
                  <a:latin typeface="Arial"/>
                  <a:ea typeface="Arial"/>
                  <a:cs typeface="Arial"/>
                  <a:sym typeface="Arial"/>
                </a:rPr>
                <a:t>, port=</a:t>
              </a:r>
              <a:r>
                <a:rPr lang="en-US" sz="1400" b="1" i="0" u="none">
                  <a:solidFill>
                    <a:srgbClr val="000000"/>
                  </a:solidFill>
                  <a:latin typeface="Courier New"/>
                  <a:ea typeface="Courier New"/>
                  <a:cs typeface="Courier New"/>
                  <a:sym typeface="Courier New"/>
                </a:rPr>
                <a:t>x</a:t>
              </a:r>
              <a:endParaRPr/>
            </a:p>
          </p:txBody>
        </p:sp>
        <p:sp>
          <p:nvSpPr>
            <p:cNvPr id="6788" name="Google Shape;6788;p105"/>
            <p:cNvSpPr txBox="1"/>
            <p:nvPr/>
          </p:nvSpPr>
          <p:spPr>
            <a:xfrm>
              <a:off x="3333" y="1469"/>
              <a:ext cx="1485" cy="19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C0000"/>
                </a:buClr>
                <a:buSzPts val="1400"/>
                <a:buFont typeface="Arial"/>
                <a:buNone/>
              </a:pPr>
              <a:r>
                <a:rPr lang="en-US" sz="1400" b="0" i="0" u="none">
                  <a:solidFill>
                    <a:srgbClr val="CC0000"/>
                  </a:solidFill>
                  <a:latin typeface="Arial"/>
                  <a:ea typeface="Arial"/>
                  <a:cs typeface="Arial"/>
                  <a:sym typeface="Arial"/>
                </a:rPr>
                <a:t>clientSocket = socket()</a:t>
              </a:r>
              <a:endParaRPr/>
            </a:p>
          </p:txBody>
        </p:sp>
      </p:grpSp>
      <p:grpSp>
        <p:nvGrpSpPr>
          <p:cNvPr id="6789" name="Google Shape;6789;p105"/>
          <p:cNvGrpSpPr/>
          <p:nvPr/>
        </p:nvGrpSpPr>
        <p:grpSpPr>
          <a:xfrm>
            <a:off x="2978150" y="3808412"/>
            <a:ext cx="4041775" cy="1371600"/>
            <a:chOff x="1848" y="2526"/>
            <a:chExt cx="2546" cy="864"/>
          </a:xfrm>
        </p:grpSpPr>
        <p:cxnSp>
          <p:nvCxnSpPr>
            <p:cNvPr id="6790" name="Google Shape;6790;p105"/>
            <p:cNvCxnSpPr/>
            <p:nvPr/>
          </p:nvCxnSpPr>
          <p:spPr>
            <a:xfrm flipH="1">
              <a:off x="3792" y="2964"/>
              <a:ext cx="6" cy="426"/>
            </a:xfrm>
            <a:prstGeom prst="straightConnector1">
              <a:avLst/>
            </a:prstGeom>
            <a:noFill/>
            <a:ln w="28575" cap="flat" cmpd="sng">
              <a:solidFill>
                <a:srgbClr val="000099"/>
              </a:solidFill>
              <a:prstDash val="solid"/>
              <a:miter lim="800000"/>
              <a:headEnd type="none" w="med" len="med"/>
              <a:tailEnd type="triangle" w="med" len="med"/>
            </a:ln>
          </p:spPr>
        </p:cxnSp>
        <p:grpSp>
          <p:nvGrpSpPr>
            <p:cNvPr id="6791" name="Google Shape;6791;p105"/>
            <p:cNvGrpSpPr/>
            <p:nvPr/>
          </p:nvGrpSpPr>
          <p:grpSpPr>
            <a:xfrm>
              <a:off x="1848" y="2526"/>
              <a:ext cx="2546" cy="516"/>
              <a:chOff x="1848" y="2526"/>
              <a:chExt cx="2546" cy="516"/>
            </a:xfrm>
          </p:grpSpPr>
          <p:sp>
            <p:nvSpPr>
              <p:cNvPr id="6792" name="Google Shape;6792;p105"/>
              <p:cNvSpPr txBox="1"/>
              <p:nvPr/>
            </p:nvSpPr>
            <p:spPr>
              <a:xfrm>
                <a:off x="3335" y="2675"/>
                <a:ext cx="1059" cy="32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send request using</a:t>
                </a:r>
                <a:endParaRPr/>
              </a:p>
              <a:p>
                <a:pPr marL="0" marR="0" lvl="0" indent="0" algn="l" rtl="0">
                  <a:lnSpc>
                    <a:spcPct val="100000"/>
                  </a:lnSpc>
                  <a:spcBef>
                    <a:spcPts val="0"/>
                  </a:spcBef>
                  <a:spcAft>
                    <a:spcPts val="0"/>
                  </a:spcAft>
                  <a:buClr>
                    <a:srgbClr val="CC0000"/>
                  </a:buClr>
                  <a:buSzPts val="1400"/>
                  <a:buFont typeface="Arial"/>
                  <a:buNone/>
                </a:pPr>
                <a:r>
                  <a:rPr lang="en-US" sz="1400" b="0" i="0" u="none">
                    <a:solidFill>
                      <a:srgbClr val="CC0000"/>
                    </a:solidFill>
                    <a:latin typeface="Arial"/>
                    <a:ea typeface="Arial"/>
                    <a:cs typeface="Arial"/>
                    <a:sym typeface="Arial"/>
                  </a:rPr>
                  <a:t>clientSocket</a:t>
                </a:r>
                <a:endParaRPr/>
              </a:p>
            </p:txBody>
          </p:sp>
          <p:cxnSp>
            <p:nvCxnSpPr>
              <p:cNvPr id="6793" name="Google Shape;6793;p105"/>
              <p:cNvCxnSpPr/>
              <p:nvPr/>
            </p:nvCxnSpPr>
            <p:spPr>
              <a:xfrm>
                <a:off x="3792" y="2526"/>
                <a:ext cx="0" cy="204"/>
              </a:xfrm>
              <a:prstGeom prst="straightConnector1">
                <a:avLst/>
              </a:prstGeom>
              <a:noFill/>
              <a:ln w="28575" cap="flat" cmpd="sng">
                <a:solidFill>
                  <a:srgbClr val="000099"/>
                </a:solidFill>
                <a:prstDash val="solid"/>
                <a:miter lim="800000"/>
                <a:headEnd type="none" w="med" len="med"/>
                <a:tailEnd type="triangle" w="med" len="med"/>
              </a:ln>
            </p:spPr>
          </p:cxnSp>
          <p:cxnSp>
            <p:nvCxnSpPr>
              <p:cNvPr id="6794" name="Google Shape;6794;p105"/>
              <p:cNvCxnSpPr/>
              <p:nvPr/>
            </p:nvCxnSpPr>
            <p:spPr>
              <a:xfrm flipH="1">
                <a:off x="1848" y="2790"/>
                <a:ext cx="1518" cy="252"/>
              </a:xfrm>
              <a:prstGeom prst="straightConnector1">
                <a:avLst/>
              </a:prstGeom>
              <a:noFill/>
              <a:ln w="28575" cap="flat" cmpd="sng">
                <a:solidFill>
                  <a:srgbClr val="CC0000"/>
                </a:solidFill>
                <a:prstDash val="solid"/>
                <a:miter lim="800000"/>
                <a:headEnd type="none" w="med" len="med"/>
                <a:tailEnd type="triangle" w="med" len="med"/>
              </a:ln>
            </p:spPr>
          </p:cxnSp>
        </p:grpSp>
      </p:grpSp>
      <p:grpSp>
        <p:nvGrpSpPr>
          <p:cNvPr id="6795" name="Google Shape;6795;p105"/>
          <p:cNvGrpSpPr/>
          <p:nvPr/>
        </p:nvGrpSpPr>
        <p:grpSpPr>
          <a:xfrm>
            <a:off x="1347787" y="3903662"/>
            <a:ext cx="4097337" cy="1487487"/>
            <a:chOff x="821" y="2586"/>
            <a:chExt cx="2581" cy="937"/>
          </a:xfrm>
        </p:grpSpPr>
        <p:sp>
          <p:nvSpPr>
            <p:cNvPr id="6796" name="Google Shape;6796;p105"/>
            <p:cNvSpPr txBox="1"/>
            <p:nvPr/>
          </p:nvSpPr>
          <p:spPr>
            <a:xfrm>
              <a:off x="821" y="2789"/>
              <a:ext cx="998" cy="32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read request from</a:t>
              </a:r>
              <a:endParaRPr/>
            </a:p>
            <a:p>
              <a:pPr marL="0" marR="0" lvl="0" indent="0" algn="l" rtl="0">
                <a:lnSpc>
                  <a:spcPct val="100000"/>
                </a:lnSpc>
                <a:spcBef>
                  <a:spcPts val="0"/>
                </a:spcBef>
                <a:spcAft>
                  <a:spcPts val="0"/>
                </a:spcAft>
                <a:buClr>
                  <a:srgbClr val="CC0000"/>
                </a:buClr>
                <a:buSzPts val="1400"/>
                <a:buFont typeface="Arial"/>
                <a:buNone/>
              </a:pPr>
              <a:r>
                <a:rPr lang="en-US" sz="1400" b="0" i="0" u="none">
                  <a:solidFill>
                    <a:srgbClr val="CC0000"/>
                  </a:solidFill>
                  <a:latin typeface="Arial"/>
                  <a:ea typeface="Arial"/>
                  <a:cs typeface="Arial"/>
                  <a:sym typeface="Arial"/>
                </a:rPr>
                <a:t>connectionSocke</a:t>
              </a:r>
              <a:r>
                <a:rPr lang="en-US" sz="1400" b="0" i="0" u="none">
                  <a:solidFill>
                    <a:srgbClr val="FF0000"/>
                  </a:solidFill>
                  <a:latin typeface="Arial"/>
                  <a:ea typeface="Arial"/>
                  <a:cs typeface="Arial"/>
                  <a:sym typeface="Arial"/>
                </a:rPr>
                <a:t>t</a:t>
              </a:r>
              <a:endParaRPr/>
            </a:p>
          </p:txBody>
        </p:sp>
        <p:sp>
          <p:nvSpPr>
            <p:cNvPr id="6797" name="Google Shape;6797;p105"/>
            <p:cNvSpPr txBox="1"/>
            <p:nvPr/>
          </p:nvSpPr>
          <p:spPr>
            <a:xfrm>
              <a:off x="851" y="3197"/>
              <a:ext cx="998" cy="32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write reply to</a:t>
              </a:r>
              <a:endParaRPr/>
            </a:p>
            <a:p>
              <a:pPr marL="0" marR="0" lvl="0" indent="0" algn="l" rtl="0">
                <a:lnSpc>
                  <a:spcPct val="100000"/>
                </a:lnSpc>
                <a:spcBef>
                  <a:spcPts val="0"/>
                </a:spcBef>
                <a:spcAft>
                  <a:spcPts val="0"/>
                </a:spcAft>
                <a:buClr>
                  <a:srgbClr val="CC0000"/>
                </a:buClr>
                <a:buSzPts val="1400"/>
                <a:buFont typeface="Arial"/>
                <a:buNone/>
              </a:pPr>
              <a:r>
                <a:rPr lang="en-US" sz="1400" b="0" i="0" u="none">
                  <a:solidFill>
                    <a:srgbClr val="CC0000"/>
                  </a:solidFill>
                  <a:latin typeface="Arial"/>
                  <a:ea typeface="Arial"/>
                  <a:cs typeface="Arial"/>
                  <a:sym typeface="Arial"/>
                </a:rPr>
                <a:t>connectionSocket</a:t>
              </a:r>
              <a:endParaRPr/>
            </a:p>
          </p:txBody>
        </p:sp>
        <p:cxnSp>
          <p:nvCxnSpPr>
            <p:cNvPr id="6798" name="Google Shape;6798;p105"/>
            <p:cNvCxnSpPr/>
            <p:nvPr/>
          </p:nvCxnSpPr>
          <p:spPr>
            <a:xfrm>
              <a:off x="1278" y="2586"/>
              <a:ext cx="0" cy="240"/>
            </a:xfrm>
            <a:prstGeom prst="straightConnector1">
              <a:avLst/>
            </a:prstGeom>
            <a:noFill/>
            <a:ln w="28575" cap="flat" cmpd="sng">
              <a:solidFill>
                <a:srgbClr val="000099"/>
              </a:solidFill>
              <a:prstDash val="solid"/>
              <a:miter lim="800000"/>
              <a:headEnd type="none" w="med" len="med"/>
              <a:tailEnd type="triangle" w="med" len="med"/>
            </a:ln>
          </p:spPr>
        </p:cxnSp>
        <p:cxnSp>
          <p:nvCxnSpPr>
            <p:cNvPr id="6799" name="Google Shape;6799;p105"/>
            <p:cNvCxnSpPr/>
            <p:nvPr/>
          </p:nvCxnSpPr>
          <p:spPr>
            <a:xfrm flipH="1">
              <a:off x="1284" y="3090"/>
              <a:ext cx="6" cy="156"/>
            </a:xfrm>
            <a:prstGeom prst="straightConnector1">
              <a:avLst/>
            </a:prstGeom>
            <a:noFill/>
            <a:ln w="28575" cap="flat" cmpd="sng">
              <a:solidFill>
                <a:srgbClr val="000099"/>
              </a:solidFill>
              <a:prstDash val="solid"/>
              <a:miter lim="800000"/>
              <a:headEnd type="none" w="med" len="med"/>
              <a:tailEnd type="triangle" w="med" len="med"/>
            </a:ln>
          </p:spPr>
        </p:cxnSp>
        <p:cxnSp>
          <p:nvCxnSpPr>
            <p:cNvPr id="6800" name="Google Shape;6800;p105"/>
            <p:cNvCxnSpPr/>
            <p:nvPr/>
          </p:nvCxnSpPr>
          <p:spPr>
            <a:xfrm>
              <a:off x="1866" y="3306"/>
              <a:ext cx="1536" cy="180"/>
            </a:xfrm>
            <a:prstGeom prst="straightConnector1">
              <a:avLst/>
            </a:prstGeom>
            <a:noFill/>
            <a:ln w="28575" cap="flat" cmpd="sng">
              <a:solidFill>
                <a:srgbClr val="CC0000"/>
              </a:solidFill>
              <a:prstDash val="solid"/>
              <a:miter lim="800000"/>
              <a:headEnd type="none" w="med" len="med"/>
              <a:tailEnd type="triangle" w="med" len="med"/>
            </a:ln>
          </p:spPr>
        </p:cxnSp>
      </p:grpSp>
      <p:grpSp>
        <p:nvGrpSpPr>
          <p:cNvPr id="6801" name="Google Shape;6801;p105"/>
          <p:cNvGrpSpPr/>
          <p:nvPr/>
        </p:nvGrpSpPr>
        <p:grpSpPr>
          <a:xfrm>
            <a:off x="2967037" y="3103562"/>
            <a:ext cx="2200275" cy="587375"/>
            <a:chOff x="3043" y="1189"/>
            <a:chExt cx="1386" cy="370"/>
          </a:xfrm>
        </p:grpSpPr>
        <p:cxnSp>
          <p:nvCxnSpPr>
            <p:cNvPr id="6802" name="Google Shape;6802;p105"/>
            <p:cNvCxnSpPr/>
            <p:nvPr/>
          </p:nvCxnSpPr>
          <p:spPr>
            <a:xfrm>
              <a:off x="3043" y="1372"/>
              <a:ext cx="1386" cy="0"/>
            </a:xfrm>
            <a:prstGeom prst="straightConnector1">
              <a:avLst/>
            </a:prstGeom>
            <a:noFill/>
            <a:ln w="38100" cap="flat" cmpd="sng">
              <a:solidFill>
                <a:srgbClr val="CC0000"/>
              </a:solidFill>
              <a:prstDash val="solid"/>
              <a:miter lim="800000"/>
              <a:headEnd type="triangle" w="med" len="med"/>
              <a:tailEnd type="triangle" w="med" len="med"/>
            </a:ln>
          </p:spPr>
        </p:cxnSp>
        <p:sp>
          <p:nvSpPr>
            <p:cNvPr id="6803" name="Google Shape;6803;p105"/>
            <p:cNvSpPr txBox="1"/>
            <p:nvPr/>
          </p:nvSpPr>
          <p:spPr>
            <a:xfrm>
              <a:off x="3106" y="1189"/>
              <a:ext cx="1204" cy="370"/>
            </a:xfrm>
            <a:prstGeom prst="rect">
              <a:avLst/>
            </a:prstGeom>
            <a:noFill/>
            <a:ln>
              <a:noFill/>
            </a:ln>
          </p:spPr>
          <p:txBody>
            <a:bodyPr spcFirstLastPara="1" wrap="square" lIns="91425" tIns="45700" rIns="91425" bIns="45700" anchor="ctr" anchorCtr="0">
              <a:spAutoFit/>
            </a:bodyPr>
            <a:lstStyle/>
            <a:p>
              <a:pPr marL="0" marR="0" lvl="0" indent="0" algn="ctr" rtl="0">
                <a:lnSpc>
                  <a:spcPct val="9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TCP </a:t>
              </a:r>
              <a:endParaRPr/>
            </a:p>
            <a:p>
              <a:pPr marL="0" marR="0" lvl="0" indent="0" algn="ctr" rtl="0">
                <a:lnSpc>
                  <a:spcPct val="9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connection setup</a:t>
              </a:r>
              <a:endParaRPr/>
            </a:p>
          </p:txBody>
        </p:sp>
      </p:grpSp>
      <p:grpSp>
        <p:nvGrpSpPr>
          <p:cNvPr id="6804" name="Google Shape;6804;p105"/>
          <p:cNvGrpSpPr/>
          <p:nvPr/>
        </p:nvGrpSpPr>
        <p:grpSpPr>
          <a:xfrm>
            <a:off x="1298575" y="4251325"/>
            <a:ext cx="5440362" cy="1951037"/>
            <a:chOff x="832" y="2713"/>
            <a:chExt cx="3427" cy="1229"/>
          </a:xfrm>
        </p:grpSpPr>
        <p:sp>
          <p:nvSpPr>
            <p:cNvPr id="6805" name="Google Shape;6805;p105"/>
            <p:cNvSpPr txBox="1"/>
            <p:nvPr/>
          </p:nvSpPr>
          <p:spPr>
            <a:xfrm>
              <a:off x="867" y="3514"/>
              <a:ext cx="998" cy="32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close</a:t>
              </a:r>
              <a:endParaRPr/>
            </a:p>
            <a:p>
              <a:pPr marL="0" marR="0" lvl="0" indent="0" algn="l" rtl="0">
                <a:lnSpc>
                  <a:spcPct val="100000"/>
                </a:lnSpc>
                <a:spcBef>
                  <a:spcPts val="0"/>
                </a:spcBef>
                <a:spcAft>
                  <a:spcPts val="0"/>
                </a:spcAft>
                <a:buClr>
                  <a:srgbClr val="CC0000"/>
                </a:buClr>
                <a:buSzPts val="1400"/>
                <a:buFont typeface="Arial"/>
                <a:buNone/>
              </a:pPr>
              <a:r>
                <a:rPr lang="en-US" sz="1400" b="0" i="0" u="none">
                  <a:solidFill>
                    <a:srgbClr val="CC0000"/>
                  </a:solidFill>
                  <a:latin typeface="Arial"/>
                  <a:ea typeface="Arial"/>
                  <a:cs typeface="Arial"/>
                  <a:sym typeface="Arial"/>
                </a:rPr>
                <a:t>connectionSocket</a:t>
              </a:r>
              <a:endParaRPr/>
            </a:p>
          </p:txBody>
        </p:sp>
        <p:cxnSp>
          <p:nvCxnSpPr>
            <p:cNvPr id="6806" name="Google Shape;6806;p105"/>
            <p:cNvCxnSpPr/>
            <p:nvPr/>
          </p:nvCxnSpPr>
          <p:spPr>
            <a:xfrm>
              <a:off x="1318" y="3437"/>
              <a:ext cx="0" cy="204"/>
            </a:xfrm>
            <a:prstGeom prst="straightConnector1">
              <a:avLst/>
            </a:prstGeom>
            <a:noFill/>
            <a:ln w="28575" cap="flat" cmpd="sng">
              <a:solidFill>
                <a:srgbClr val="000099"/>
              </a:solidFill>
              <a:prstDash val="solid"/>
              <a:miter lim="800000"/>
              <a:headEnd type="none" w="med" len="med"/>
              <a:tailEnd type="triangle" w="med" len="med"/>
            </a:ln>
          </p:spPr>
        </p:cxnSp>
        <p:sp>
          <p:nvSpPr>
            <p:cNvPr id="6807" name="Google Shape;6807;p105"/>
            <p:cNvSpPr/>
            <p:nvPr/>
          </p:nvSpPr>
          <p:spPr>
            <a:xfrm>
              <a:off x="832" y="2713"/>
              <a:ext cx="492" cy="306"/>
            </a:xfrm>
            <a:custGeom>
              <a:avLst/>
              <a:gdLst/>
              <a:ahLst/>
              <a:cxnLst/>
              <a:rect l="l" t="t" r="r" b="b"/>
              <a:pathLst>
                <a:path w="492" h="2112" extrusionOk="0">
                  <a:moveTo>
                    <a:pt x="492" y="1968"/>
                  </a:moveTo>
                  <a:lnTo>
                    <a:pt x="492" y="2112"/>
                  </a:lnTo>
                  <a:lnTo>
                    <a:pt x="0" y="2112"/>
                  </a:lnTo>
                  <a:lnTo>
                    <a:pt x="0" y="0"/>
                  </a:lnTo>
                  <a:lnTo>
                    <a:pt x="402" y="0"/>
                  </a:lnTo>
                </a:path>
              </a:pathLst>
            </a:custGeom>
            <a:noFill/>
            <a:ln w="28575" cap="flat" cmpd="sng">
              <a:solidFill>
                <a:srgbClr val="000099"/>
              </a:solidFill>
              <a:prstDash val="solid"/>
              <a:round/>
              <a:headEnd type="none" w="med" len="med"/>
              <a:tailEnd type="triangle" w="med" len="med"/>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808" name="Google Shape;6808;p105"/>
            <p:cNvGrpSpPr/>
            <p:nvPr/>
          </p:nvGrpSpPr>
          <p:grpSpPr>
            <a:xfrm>
              <a:off x="3393" y="3250"/>
              <a:ext cx="866" cy="692"/>
              <a:chOff x="3365" y="3377"/>
              <a:chExt cx="866" cy="692"/>
            </a:xfrm>
          </p:grpSpPr>
          <p:sp>
            <p:nvSpPr>
              <p:cNvPr id="6809" name="Google Shape;6809;p105"/>
              <p:cNvSpPr txBox="1"/>
              <p:nvPr/>
            </p:nvSpPr>
            <p:spPr>
              <a:xfrm>
                <a:off x="3365" y="3377"/>
                <a:ext cx="866" cy="32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read reply from</a:t>
                </a:r>
                <a:endParaRPr/>
              </a:p>
              <a:p>
                <a:pPr marL="0" marR="0" lvl="0" indent="0" algn="l" rtl="0">
                  <a:lnSpc>
                    <a:spcPct val="100000"/>
                  </a:lnSpc>
                  <a:spcBef>
                    <a:spcPts val="0"/>
                  </a:spcBef>
                  <a:spcAft>
                    <a:spcPts val="0"/>
                  </a:spcAft>
                  <a:buClr>
                    <a:srgbClr val="CC0000"/>
                  </a:buClr>
                  <a:buSzPts val="1400"/>
                  <a:buFont typeface="Arial"/>
                  <a:buNone/>
                </a:pPr>
                <a:r>
                  <a:rPr lang="en-US" sz="1400" b="0" i="0" u="none">
                    <a:solidFill>
                      <a:srgbClr val="CC0000"/>
                    </a:solidFill>
                    <a:latin typeface="Arial"/>
                    <a:ea typeface="Arial"/>
                    <a:cs typeface="Arial"/>
                    <a:sym typeface="Arial"/>
                  </a:rPr>
                  <a:t>clientSocket</a:t>
                </a:r>
                <a:endParaRPr/>
              </a:p>
            </p:txBody>
          </p:sp>
          <p:sp>
            <p:nvSpPr>
              <p:cNvPr id="6810" name="Google Shape;6810;p105"/>
              <p:cNvSpPr txBox="1"/>
              <p:nvPr/>
            </p:nvSpPr>
            <p:spPr>
              <a:xfrm>
                <a:off x="3389" y="3743"/>
                <a:ext cx="719" cy="32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close</a:t>
                </a:r>
                <a:endParaRPr/>
              </a:p>
              <a:p>
                <a:pPr marL="0" marR="0" lvl="0" indent="0" algn="l" rtl="0">
                  <a:lnSpc>
                    <a:spcPct val="100000"/>
                  </a:lnSpc>
                  <a:spcBef>
                    <a:spcPts val="0"/>
                  </a:spcBef>
                  <a:spcAft>
                    <a:spcPts val="0"/>
                  </a:spcAft>
                  <a:buClr>
                    <a:srgbClr val="CC0000"/>
                  </a:buClr>
                  <a:buSzPts val="1400"/>
                  <a:buFont typeface="Arial"/>
                  <a:buNone/>
                </a:pPr>
                <a:r>
                  <a:rPr lang="en-US" sz="1400" b="0" i="0" u="none">
                    <a:solidFill>
                      <a:srgbClr val="CC0000"/>
                    </a:solidFill>
                    <a:latin typeface="Arial"/>
                    <a:ea typeface="Arial"/>
                    <a:cs typeface="Arial"/>
                    <a:sym typeface="Arial"/>
                  </a:rPr>
                  <a:t>clientSocket</a:t>
                </a:r>
                <a:endParaRPr/>
              </a:p>
            </p:txBody>
          </p:sp>
          <p:cxnSp>
            <p:nvCxnSpPr>
              <p:cNvPr id="6811" name="Google Shape;6811;p105"/>
              <p:cNvCxnSpPr/>
              <p:nvPr/>
            </p:nvCxnSpPr>
            <p:spPr>
              <a:xfrm>
                <a:off x="3816" y="3690"/>
                <a:ext cx="0" cy="204"/>
              </a:xfrm>
              <a:prstGeom prst="straightConnector1">
                <a:avLst/>
              </a:prstGeom>
              <a:noFill/>
              <a:ln w="28575" cap="flat" cmpd="sng">
                <a:solidFill>
                  <a:srgbClr val="000099"/>
                </a:solidFill>
                <a:prstDash val="solid"/>
                <a:miter lim="800000"/>
                <a:headEnd type="none" w="med" len="med"/>
                <a:tailEnd type="triangle" w="med" len="med"/>
              </a:ln>
            </p:spPr>
          </p:cxnSp>
        </p:gr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815"/>
        <p:cNvGrpSpPr/>
        <p:nvPr/>
      </p:nvGrpSpPr>
      <p:grpSpPr>
        <a:xfrm>
          <a:off x="0" y="0"/>
          <a:ext cx="0" cy="0"/>
          <a:chOff x="0" y="0"/>
          <a:chExt cx="0" cy="0"/>
        </a:xfrm>
      </p:grpSpPr>
      <p:sp>
        <p:nvSpPr>
          <p:cNvPr id="6816" name="Google Shape;6816;p106"/>
          <p:cNvSpPr txBox="1"/>
          <p:nvPr/>
        </p:nvSpPr>
        <p:spPr>
          <a:xfrm>
            <a:off x="2705100" y="1651000"/>
            <a:ext cx="5894387" cy="4229100"/>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from socket import *</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serverName = ’servername’</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serverPort = 12000</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clientSocket = socket(AF_INET, SOCK_STREAM)</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clientSocket.connect((serverName,serverPort))</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sentence = raw_input(‘Input lowercase sentence:’)</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clientSocket.send(sentence)</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modifiedSentence = clientSocket.recv(1024)</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print ‘From Server:’, modifiedSentence</a:t>
            </a:r>
            <a:endParaRPr/>
          </a:p>
          <a:p>
            <a:pPr marL="0" marR="0" lvl="0" indent="0" algn="l" rtl="0">
              <a:lnSpc>
                <a:spcPct val="14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clientSocket.close()</a:t>
            </a:r>
            <a:endParaRPr/>
          </a:p>
        </p:txBody>
      </p:sp>
      <p:sp>
        <p:nvSpPr>
          <p:cNvPr id="6817" name="Google Shape;6817;p106"/>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lớp ứng dụng</a:t>
            </a:r>
            <a:endParaRPr/>
          </a:p>
        </p:txBody>
      </p:sp>
      <p:sp>
        <p:nvSpPr>
          <p:cNvPr id="6818" name="Google Shape;6818;p106"/>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a:t>
            </a:r>
            <a:fld id="{00000000-1234-1234-1234-123412341234}" type="slidenum">
              <a:rPr lang="en-US" sz="1200" b="0" i="0" u="none">
                <a:solidFill>
                  <a:srgbClr val="000000"/>
                </a:solidFill>
                <a:latin typeface="Arial"/>
                <a:ea typeface="Arial"/>
                <a:cs typeface="Arial"/>
                <a:sym typeface="Arial"/>
              </a:rPr>
              <a:t>106</a:t>
            </a:fld>
            <a:endParaRPr/>
          </a:p>
        </p:txBody>
      </p:sp>
      <p:sp>
        <p:nvSpPr>
          <p:cNvPr id="6819" name="Google Shape;6819;p106"/>
          <p:cNvSpPr txBox="1"/>
          <p:nvPr/>
        </p:nvSpPr>
        <p:spPr>
          <a:xfrm>
            <a:off x="422275" y="88900"/>
            <a:ext cx="7772400" cy="9477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Ứng dụng ví dụ : TCP client</a:t>
            </a:r>
            <a:endParaRPr/>
          </a:p>
        </p:txBody>
      </p:sp>
      <p:sp>
        <p:nvSpPr>
          <p:cNvPr id="6820" name="Google Shape;6820;p106"/>
          <p:cNvSpPr txBox="1"/>
          <p:nvPr/>
        </p:nvSpPr>
        <p:spPr>
          <a:xfrm>
            <a:off x="2717800" y="1168400"/>
            <a:ext cx="26368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400"/>
              <a:buFont typeface="Arial"/>
              <a:buNone/>
            </a:pPr>
            <a:r>
              <a:rPr lang="en-US" sz="2400" b="0" i="1" u="none">
                <a:solidFill>
                  <a:srgbClr val="CC0000"/>
                </a:solidFill>
                <a:latin typeface="Arial"/>
                <a:ea typeface="Arial"/>
                <a:cs typeface="Arial"/>
                <a:sym typeface="Arial"/>
              </a:rPr>
              <a:t>Python TCP client</a:t>
            </a:r>
            <a:endParaRPr/>
          </a:p>
        </p:txBody>
      </p:sp>
      <p:grpSp>
        <p:nvGrpSpPr>
          <p:cNvPr id="6821" name="Google Shape;6821;p106"/>
          <p:cNvGrpSpPr/>
          <p:nvPr/>
        </p:nvGrpSpPr>
        <p:grpSpPr>
          <a:xfrm>
            <a:off x="106362" y="2679700"/>
            <a:ext cx="2671762" cy="1016000"/>
            <a:chOff x="105573" y="2680821"/>
            <a:chExt cx="2672099" cy="1013125"/>
          </a:xfrm>
        </p:grpSpPr>
        <p:sp>
          <p:nvSpPr>
            <p:cNvPr id="6822" name="Google Shape;6822;p106"/>
            <p:cNvSpPr txBox="1"/>
            <p:nvPr/>
          </p:nvSpPr>
          <p:spPr>
            <a:xfrm>
              <a:off x="105573" y="2680821"/>
              <a:ext cx="2271818" cy="10131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Tạo TCP socket cho máy chủ, cổng 12000 </a:t>
              </a:r>
              <a:endParaRPr/>
            </a:p>
          </p:txBody>
        </p:sp>
        <p:cxnSp>
          <p:nvCxnSpPr>
            <p:cNvPr id="6823" name="Google Shape;6823;p106"/>
            <p:cNvCxnSpPr/>
            <p:nvPr/>
          </p:nvCxnSpPr>
          <p:spPr>
            <a:xfrm>
              <a:off x="2050143" y="3165929"/>
              <a:ext cx="727529" cy="2721"/>
            </a:xfrm>
            <a:prstGeom prst="straightConnector1">
              <a:avLst/>
            </a:prstGeom>
            <a:noFill/>
            <a:ln w="12700" cap="flat" cmpd="sng">
              <a:solidFill>
                <a:srgbClr val="CC0000"/>
              </a:solidFill>
              <a:prstDash val="solid"/>
              <a:miter lim="800000"/>
              <a:headEnd type="none" w="med" len="med"/>
              <a:tailEnd type="triangle" w="med" len="med"/>
            </a:ln>
          </p:spPr>
        </p:cxnSp>
      </p:grpSp>
      <p:sp>
        <p:nvSpPr>
          <p:cNvPr id="6824" name="Google Shape;6824;p106"/>
          <p:cNvSpPr/>
          <p:nvPr/>
        </p:nvSpPr>
        <p:spPr>
          <a:xfrm>
            <a:off x="6351587" y="2859087"/>
            <a:ext cx="2247900" cy="508000"/>
          </a:xfrm>
          <a:prstGeom prst="ellipse">
            <a:avLst/>
          </a:prstGeom>
          <a:noFill/>
          <a:ln w="19050" cap="flat" cmpd="sng">
            <a:solidFill>
              <a:srgbClr val="0000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6825" name="Google Shape;6825;p106" descr="underline_base"/>
          <p:cNvPicPr preferRelativeResize="0"/>
          <p:nvPr/>
        </p:nvPicPr>
        <p:blipFill rotWithShape="1">
          <a:blip r:embed="rId3">
            <a:alphaModFix/>
          </a:blip>
          <a:srcRect/>
          <a:stretch/>
        </p:blipFill>
        <p:spPr>
          <a:xfrm>
            <a:off x="550862" y="795337"/>
            <a:ext cx="4570412" cy="173037"/>
          </a:xfrm>
          <a:prstGeom prst="rect">
            <a:avLst/>
          </a:prstGeom>
          <a:noFill/>
          <a:ln>
            <a:noFill/>
          </a:ln>
        </p:spPr>
      </p:pic>
      <p:grpSp>
        <p:nvGrpSpPr>
          <p:cNvPr id="6826" name="Google Shape;6826;p106"/>
          <p:cNvGrpSpPr/>
          <p:nvPr/>
        </p:nvGrpSpPr>
        <p:grpSpPr>
          <a:xfrm>
            <a:off x="106362" y="4176712"/>
            <a:ext cx="2687637" cy="1014412"/>
            <a:chOff x="89119" y="2936353"/>
            <a:chExt cx="2688553" cy="1011857"/>
          </a:xfrm>
        </p:grpSpPr>
        <p:sp>
          <p:nvSpPr>
            <p:cNvPr id="6827" name="Google Shape;6827;p106"/>
            <p:cNvSpPr txBox="1"/>
            <p:nvPr/>
          </p:nvSpPr>
          <p:spPr>
            <a:xfrm>
              <a:off x="89119" y="2936353"/>
              <a:ext cx="2271818" cy="10118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Không cần đính kèm tên máy chủ, cổng</a:t>
              </a:r>
              <a:endParaRPr/>
            </a:p>
          </p:txBody>
        </p:sp>
        <p:cxnSp>
          <p:nvCxnSpPr>
            <p:cNvPr id="6828" name="Google Shape;6828;p106"/>
            <p:cNvCxnSpPr/>
            <p:nvPr/>
          </p:nvCxnSpPr>
          <p:spPr>
            <a:xfrm>
              <a:off x="2050143" y="3165929"/>
              <a:ext cx="727529" cy="2721"/>
            </a:xfrm>
            <a:prstGeom prst="straightConnector1">
              <a:avLst/>
            </a:prstGeom>
            <a:noFill/>
            <a:ln w="12700" cap="flat" cmpd="sng">
              <a:solidFill>
                <a:srgbClr val="CC0000"/>
              </a:solidFill>
              <a:prstDash val="solid"/>
              <a:miter lim="800000"/>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24"/>
                                        </p:tgtEl>
                                        <p:attrNameLst>
                                          <p:attrName>style.visibility</p:attrName>
                                        </p:attrNameLst>
                                      </p:cBhvr>
                                      <p:to>
                                        <p:strVal val="visible"/>
                                      </p:to>
                                    </p:set>
                                    <p:animEffect transition="in" filter="fade">
                                      <p:cBhvr>
                                        <p:cTn id="7" dur="500"/>
                                        <p:tgtEl>
                                          <p:spTgt spid="6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833"/>
        <p:cNvGrpSpPr/>
        <p:nvPr/>
      </p:nvGrpSpPr>
      <p:grpSpPr>
        <a:xfrm>
          <a:off x="0" y="0"/>
          <a:ext cx="0" cy="0"/>
          <a:chOff x="0" y="0"/>
          <a:chExt cx="0" cy="0"/>
        </a:xfrm>
      </p:grpSpPr>
      <p:sp>
        <p:nvSpPr>
          <p:cNvPr id="6834" name="Google Shape;6834;p107"/>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lớp ứng dụng</a:t>
            </a:r>
            <a:endParaRPr/>
          </a:p>
        </p:txBody>
      </p:sp>
      <p:sp>
        <p:nvSpPr>
          <p:cNvPr id="6835" name="Google Shape;6835;p107"/>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a:t>
            </a:r>
            <a:fld id="{00000000-1234-1234-1234-123412341234}" type="slidenum">
              <a:rPr lang="en-US" sz="1200" b="0" i="0" u="none">
                <a:solidFill>
                  <a:srgbClr val="000000"/>
                </a:solidFill>
                <a:latin typeface="Arial"/>
                <a:ea typeface="Arial"/>
                <a:cs typeface="Arial"/>
                <a:sym typeface="Arial"/>
              </a:rPr>
              <a:t>107</a:t>
            </a:fld>
            <a:endParaRPr/>
          </a:p>
        </p:txBody>
      </p:sp>
      <p:sp>
        <p:nvSpPr>
          <p:cNvPr id="6836" name="Google Shape;6836;p107"/>
          <p:cNvSpPr txBox="1"/>
          <p:nvPr/>
        </p:nvSpPr>
        <p:spPr>
          <a:xfrm>
            <a:off x="422275" y="88900"/>
            <a:ext cx="7772400" cy="9477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Ví dụ ứng dụng: TCP máy chủ</a:t>
            </a:r>
            <a:endParaRPr/>
          </a:p>
        </p:txBody>
      </p:sp>
      <p:sp>
        <p:nvSpPr>
          <p:cNvPr id="6837" name="Google Shape;6837;p107"/>
          <p:cNvSpPr txBox="1"/>
          <p:nvPr/>
        </p:nvSpPr>
        <p:spPr>
          <a:xfrm>
            <a:off x="2717800" y="1168400"/>
            <a:ext cx="30083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400"/>
              <a:buFont typeface="Arial"/>
              <a:buNone/>
            </a:pPr>
            <a:r>
              <a:rPr lang="en-US" sz="2400" b="0" i="1" u="none">
                <a:solidFill>
                  <a:srgbClr val="CC0000"/>
                </a:solidFill>
                <a:latin typeface="Arial"/>
                <a:ea typeface="Arial"/>
                <a:cs typeface="Arial"/>
                <a:sym typeface="Arial"/>
              </a:rPr>
              <a:t>Python TCPmáy chủ</a:t>
            </a:r>
            <a:endParaRPr/>
          </a:p>
        </p:txBody>
      </p:sp>
      <p:grpSp>
        <p:nvGrpSpPr>
          <p:cNvPr id="6838" name="Google Shape;6838;p107"/>
          <p:cNvGrpSpPr/>
          <p:nvPr/>
        </p:nvGrpSpPr>
        <p:grpSpPr>
          <a:xfrm>
            <a:off x="88900" y="2066925"/>
            <a:ext cx="2559050" cy="708025"/>
            <a:chOff x="88338" y="2067973"/>
            <a:chExt cx="2559082" cy="706744"/>
          </a:xfrm>
        </p:grpSpPr>
        <p:sp>
          <p:nvSpPr>
            <p:cNvPr id="6839" name="Google Shape;6839;p107"/>
            <p:cNvSpPr txBox="1"/>
            <p:nvPr/>
          </p:nvSpPr>
          <p:spPr>
            <a:xfrm>
              <a:off x="88338" y="2067973"/>
              <a:ext cx="2559082" cy="7067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Tạo socket TCP chào đón</a:t>
              </a:r>
              <a:endParaRPr/>
            </a:p>
          </p:txBody>
        </p:sp>
        <p:cxnSp>
          <p:nvCxnSpPr>
            <p:cNvPr id="6840" name="Google Shape;6840;p107"/>
            <p:cNvCxnSpPr/>
            <p:nvPr/>
          </p:nvCxnSpPr>
          <p:spPr>
            <a:xfrm>
              <a:off x="1266396" y="2597150"/>
              <a:ext cx="1358876" cy="0"/>
            </a:xfrm>
            <a:prstGeom prst="straightConnector1">
              <a:avLst/>
            </a:prstGeom>
            <a:noFill/>
            <a:ln w="12700" cap="flat" cmpd="sng">
              <a:solidFill>
                <a:srgbClr val="CC0000"/>
              </a:solidFill>
              <a:prstDash val="solid"/>
              <a:miter lim="800000"/>
              <a:headEnd type="none" w="med" len="med"/>
              <a:tailEnd type="triangle" w="med" len="med"/>
            </a:ln>
          </p:spPr>
        </p:cxnSp>
      </p:grpSp>
      <p:grpSp>
        <p:nvGrpSpPr>
          <p:cNvPr id="6841" name="Google Shape;6841;p107"/>
          <p:cNvGrpSpPr/>
          <p:nvPr/>
        </p:nvGrpSpPr>
        <p:grpSpPr>
          <a:xfrm>
            <a:off x="88900" y="2781300"/>
            <a:ext cx="2582862" cy="922337"/>
            <a:chOff x="126419" y="2629273"/>
            <a:chExt cx="2583784" cy="921619"/>
          </a:xfrm>
        </p:grpSpPr>
        <p:sp>
          <p:nvSpPr>
            <p:cNvPr id="6842" name="Google Shape;6842;p107"/>
            <p:cNvSpPr txBox="1"/>
            <p:nvPr/>
          </p:nvSpPr>
          <p:spPr>
            <a:xfrm>
              <a:off x="126419" y="2629273"/>
              <a:ext cx="2271818" cy="9216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Máy chủ bắt đầu lắng nghe các yêu cầu TCP đến</a:t>
              </a:r>
              <a:endParaRPr/>
            </a:p>
          </p:txBody>
        </p:sp>
        <p:cxnSp>
          <p:nvCxnSpPr>
            <p:cNvPr id="6843" name="Google Shape;6843;p107"/>
            <p:cNvCxnSpPr/>
            <p:nvPr/>
          </p:nvCxnSpPr>
          <p:spPr>
            <a:xfrm>
              <a:off x="2177411" y="3144798"/>
              <a:ext cx="532792" cy="27027"/>
            </a:xfrm>
            <a:prstGeom prst="straightConnector1">
              <a:avLst/>
            </a:prstGeom>
            <a:noFill/>
            <a:ln w="12700" cap="flat" cmpd="sng">
              <a:solidFill>
                <a:srgbClr val="CC0000"/>
              </a:solidFill>
              <a:prstDash val="solid"/>
              <a:miter lim="800000"/>
              <a:headEnd type="none" w="med" len="med"/>
              <a:tailEnd type="triangle" w="med" len="med"/>
            </a:ln>
          </p:spPr>
        </p:cxnSp>
      </p:grpSp>
      <p:grpSp>
        <p:nvGrpSpPr>
          <p:cNvPr id="6844" name="Google Shape;6844;p107"/>
          <p:cNvGrpSpPr/>
          <p:nvPr/>
        </p:nvGrpSpPr>
        <p:grpSpPr>
          <a:xfrm>
            <a:off x="88900" y="3736975"/>
            <a:ext cx="2595562" cy="328612"/>
            <a:chOff x="113575" y="3634147"/>
            <a:chExt cx="2597081" cy="330634"/>
          </a:xfrm>
        </p:grpSpPr>
        <p:sp>
          <p:nvSpPr>
            <p:cNvPr id="6845" name="Google Shape;6845;p107"/>
            <p:cNvSpPr txBox="1"/>
            <p:nvPr/>
          </p:nvSpPr>
          <p:spPr>
            <a:xfrm>
              <a:off x="113575" y="3634147"/>
              <a:ext cx="1525185" cy="298292"/>
            </a:xfrm>
            <a:prstGeom prst="rect">
              <a:avLst/>
            </a:prstGeom>
            <a:noFill/>
            <a:ln>
              <a:noFill/>
            </a:ln>
          </p:spPr>
          <p:txBody>
            <a:bodyPr spcFirstLastPara="1" wrap="square" lIns="91425" tIns="45700" rIns="91425" bIns="45700" anchor="t" anchorCtr="0">
              <a:spAutoFit/>
            </a:bodyPr>
            <a:lstStyle/>
            <a:p>
              <a:pPr marL="0" marR="0" lvl="0" indent="0" algn="l" rtl="0">
                <a:lnSpc>
                  <a:spcPct val="88888"/>
                </a:lnSpc>
                <a:spcBef>
                  <a:spcPts val="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Lặp mãi mãi</a:t>
              </a:r>
              <a:endParaRPr/>
            </a:p>
          </p:txBody>
        </p:sp>
        <p:cxnSp>
          <p:nvCxnSpPr>
            <p:cNvPr id="6846" name="Google Shape;6846;p107"/>
            <p:cNvCxnSpPr/>
            <p:nvPr/>
          </p:nvCxnSpPr>
          <p:spPr>
            <a:xfrm>
              <a:off x="1469076" y="3790196"/>
              <a:ext cx="1241580" cy="174585"/>
            </a:xfrm>
            <a:prstGeom prst="straightConnector1">
              <a:avLst/>
            </a:prstGeom>
            <a:noFill/>
            <a:ln w="12700" cap="flat" cmpd="sng">
              <a:solidFill>
                <a:srgbClr val="CC0000"/>
              </a:solidFill>
              <a:prstDash val="solid"/>
              <a:miter lim="800000"/>
              <a:headEnd type="none" w="med" len="med"/>
              <a:tailEnd type="triangle" w="med" len="med"/>
            </a:ln>
          </p:spPr>
        </p:cxnSp>
      </p:grpSp>
      <p:grpSp>
        <p:nvGrpSpPr>
          <p:cNvPr id="6847" name="Google Shape;6847;p107"/>
          <p:cNvGrpSpPr/>
          <p:nvPr/>
        </p:nvGrpSpPr>
        <p:grpSpPr>
          <a:xfrm>
            <a:off x="114300" y="4044950"/>
            <a:ext cx="2897187" cy="968375"/>
            <a:chOff x="308492" y="3834088"/>
            <a:chExt cx="2464296" cy="968854"/>
          </a:xfrm>
        </p:grpSpPr>
        <p:sp>
          <p:nvSpPr>
            <p:cNvPr id="6848" name="Google Shape;6848;p107"/>
            <p:cNvSpPr txBox="1"/>
            <p:nvPr/>
          </p:nvSpPr>
          <p:spPr>
            <a:xfrm>
              <a:off x="308492" y="3834088"/>
              <a:ext cx="2184910" cy="968854"/>
            </a:xfrm>
            <a:prstGeom prst="rect">
              <a:avLst/>
            </a:prstGeom>
            <a:noFill/>
            <a:ln>
              <a:noFill/>
            </a:ln>
          </p:spPr>
          <p:txBody>
            <a:bodyPr spcFirstLastPara="1" wrap="square" lIns="91425" tIns="45700" rIns="91425" bIns="45700" anchor="t" anchorCtr="0">
              <a:spAutoFit/>
            </a:bodyPr>
            <a:lstStyle/>
            <a:p>
              <a:pPr marL="0" marR="0" lvl="0" indent="0" algn="l" rtl="0">
                <a:lnSpc>
                  <a:spcPct val="88888"/>
                </a:lnSpc>
                <a:spcBef>
                  <a:spcPts val="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Máy chủ đợi accept() cho yêu cầu đến, socket mới được tạo </a:t>
              </a:r>
              <a:endParaRPr/>
            </a:p>
            <a:p>
              <a:pPr marL="0" marR="0" lvl="0" indent="0" algn="l" rtl="0">
                <a:lnSpc>
                  <a:spcPct val="88888"/>
                </a:lnSpc>
                <a:spcBef>
                  <a:spcPts val="36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trở về</a:t>
              </a:r>
              <a:endParaRPr/>
            </a:p>
          </p:txBody>
        </p:sp>
        <p:cxnSp>
          <p:nvCxnSpPr>
            <p:cNvPr id="6849" name="Google Shape;6849;p107"/>
            <p:cNvCxnSpPr/>
            <p:nvPr/>
          </p:nvCxnSpPr>
          <p:spPr>
            <a:xfrm>
              <a:off x="2030922" y="4224716"/>
              <a:ext cx="741866" cy="5093"/>
            </a:xfrm>
            <a:prstGeom prst="straightConnector1">
              <a:avLst/>
            </a:prstGeom>
            <a:noFill/>
            <a:ln w="12700" cap="flat" cmpd="sng">
              <a:solidFill>
                <a:srgbClr val="CC0000"/>
              </a:solidFill>
              <a:prstDash val="solid"/>
              <a:miter lim="800000"/>
              <a:headEnd type="none" w="med" len="med"/>
              <a:tailEnd type="triangle" w="med" len="med"/>
            </a:ln>
          </p:spPr>
        </p:cxnSp>
      </p:grpSp>
      <p:grpSp>
        <p:nvGrpSpPr>
          <p:cNvPr id="6850" name="Google Shape;6850;p107"/>
          <p:cNvGrpSpPr/>
          <p:nvPr/>
        </p:nvGrpSpPr>
        <p:grpSpPr>
          <a:xfrm>
            <a:off x="88900" y="4929187"/>
            <a:ext cx="2819400" cy="923925"/>
            <a:chOff x="133600" y="4441545"/>
            <a:chExt cx="3042662" cy="924419"/>
          </a:xfrm>
        </p:grpSpPr>
        <p:sp>
          <p:nvSpPr>
            <p:cNvPr id="6851" name="Google Shape;6851;p107"/>
            <p:cNvSpPr txBox="1"/>
            <p:nvPr/>
          </p:nvSpPr>
          <p:spPr>
            <a:xfrm>
              <a:off x="133600" y="4441545"/>
              <a:ext cx="2738012" cy="9244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Đọc các byte từ socket (nhưng không đọc địa chỉ như UDP)</a:t>
              </a:r>
              <a:endParaRPr/>
            </a:p>
          </p:txBody>
        </p:sp>
        <p:cxnSp>
          <p:nvCxnSpPr>
            <p:cNvPr id="6852" name="Google Shape;6852;p107"/>
            <p:cNvCxnSpPr/>
            <p:nvPr/>
          </p:nvCxnSpPr>
          <p:spPr>
            <a:xfrm rot="10800000" flipH="1">
              <a:off x="2871612" y="4682707"/>
              <a:ext cx="304650" cy="11248"/>
            </a:xfrm>
            <a:prstGeom prst="straightConnector1">
              <a:avLst/>
            </a:prstGeom>
            <a:noFill/>
            <a:ln w="12700" cap="flat" cmpd="sng">
              <a:solidFill>
                <a:srgbClr val="CC0000"/>
              </a:solidFill>
              <a:prstDash val="solid"/>
              <a:miter lim="800000"/>
              <a:headEnd type="none" w="med" len="med"/>
              <a:tailEnd type="triangle" w="med" len="med"/>
            </a:ln>
          </p:spPr>
        </p:cxnSp>
      </p:grpSp>
      <p:grpSp>
        <p:nvGrpSpPr>
          <p:cNvPr id="6853" name="Google Shape;6853;p107"/>
          <p:cNvGrpSpPr/>
          <p:nvPr/>
        </p:nvGrpSpPr>
        <p:grpSpPr>
          <a:xfrm>
            <a:off x="107950" y="5864225"/>
            <a:ext cx="3006725" cy="922337"/>
            <a:chOff x="-149550" y="4760413"/>
            <a:chExt cx="3263219" cy="924522"/>
          </a:xfrm>
        </p:grpSpPr>
        <p:sp>
          <p:nvSpPr>
            <p:cNvPr id="6854" name="Google Shape;6854;p107"/>
            <p:cNvSpPr txBox="1"/>
            <p:nvPr/>
          </p:nvSpPr>
          <p:spPr>
            <a:xfrm>
              <a:off x="-149550" y="4760413"/>
              <a:ext cx="2874968" cy="9245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1800"/>
                <a:buFont typeface="Arial"/>
                <a:buNone/>
              </a:pPr>
              <a:r>
                <a:rPr lang="en-US" sz="1800" b="0" i="0" u="none">
                  <a:solidFill>
                    <a:srgbClr val="000099"/>
                  </a:solidFill>
                  <a:latin typeface="Arial"/>
                  <a:ea typeface="Arial"/>
                  <a:cs typeface="Arial"/>
                  <a:sym typeface="Arial"/>
                </a:rPr>
                <a:t>Đóng kết nối đến máy khách này(nhưng không đóng socket chào đón)</a:t>
              </a:r>
              <a:endParaRPr/>
            </a:p>
          </p:txBody>
        </p:sp>
        <p:cxnSp>
          <p:nvCxnSpPr>
            <p:cNvPr id="6855" name="Google Shape;6855;p107"/>
            <p:cNvCxnSpPr/>
            <p:nvPr/>
          </p:nvCxnSpPr>
          <p:spPr>
            <a:xfrm rot="10800000" flipH="1">
              <a:off x="2725418" y="5176285"/>
              <a:ext cx="388251" cy="46389"/>
            </a:xfrm>
            <a:prstGeom prst="straightConnector1">
              <a:avLst/>
            </a:prstGeom>
            <a:noFill/>
            <a:ln w="12700" cap="flat" cmpd="sng">
              <a:solidFill>
                <a:srgbClr val="CC0000"/>
              </a:solidFill>
              <a:prstDash val="solid"/>
              <a:miter lim="800000"/>
              <a:headEnd type="none" w="med" len="med"/>
              <a:tailEnd type="triangle" w="med" len="med"/>
            </a:ln>
          </p:spPr>
        </p:cxnSp>
      </p:grpSp>
      <p:pic>
        <p:nvPicPr>
          <p:cNvPr id="6856" name="Google Shape;6856;p107" descr="underline_base"/>
          <p:cNvPicPr preferRelativeResize="0"/>
          <p:nvPr/>
        </p:nvPicPr>
        <p:blipFill rotWithShape="1">
          <a:blip r:embed="rId3">
            <a:alphaModFix/>
          </a:blip>
          <a:srcRect/>
          <a:stretch/>
        </p:blipFill>
        <p:spPr>
          <a:xfrm>
            <a:off x="514350" y="769937"/>
            <a:ext cx="4570412" cy="173037"/>
          </a:xfrm>
          <a:prstGeom prst="rect">
            <a:avLst/>
          </a:prstGeom>
          <a:noFill/>
          <a:ln>
            <a:noFill/>
          </a:ln>
        </p:spPr>
      </p:pic>
      <p:sp>
        <p:nvSpPr>
          <p:cNvPr id="6857" name="Google Shape;6857;p107"/>
          <p:cNvSpPr txBox="1"/>
          <p:nvPr/>
        </p:nvSpPr>
        <p:spPr>
          <a:xfrm>
            <a:off x="2717800" y="1651000"/>
            <a:ext cx="5997575" cy="4832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from socket import *</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serverPort = 12000</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serverSocket = socket(AF_INET,SOCK_STREAM)</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serverSocket.bind((‘’,serverPort))</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serverSocket.listen(1)</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print ‘The server is ready to receive’</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while 1:</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connectionSocket, addr = serverSocket.accept()</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sentence = connectionSocket.recv(1024)</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capitalizedSentence = sentence.upper()</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connectionSocket.send(capitalizedSentence)</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connectionSocket.close()</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861"/>
        <p:cNvGrpSpPr/>
        <p:nvPr/>
      </p:nvGrpSpPr>
      <p:grpSpPr>
        <a:xfrm>
          <a:off x="0" y="0"/>
          <a:ext cx="0" cy="0"/>
          <a:chOff x="0" y="0"/>
          <a:chExt cx="0" cy="0"/>
        </a:xfrm>
      </p:grpSpPr>
      <p:sp>
        <p:nvSpPr>
          <p:cNvPr id="6862" name="Google Shape;6862;p108"/>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lớp ứng dụng</a:t>
            </a:r>
            <a:endParaRPr/>
          </a:p>
        </p:txBody>
      </p:sp>
      <p:sp>
        <p:nvSpPr>
          <p:cNvPr id="6863" name="Google Shape;6863;p108"/>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a:t>
            </a:r>
            <a:fld id="{00000000-1234-1234-1234-123412341234}" type="slidenum">
              <a:rPr lang="en-US" sz="1200" b="0" i="0" u="none">
                <a:solidFill>
                  <a:srgbClr val="000000"/>
                </a:solidFill>
                <a:latin typeface="Arial"/>
                <a:ea typeface="Arial"/>
                <a:cs typeface="Arial"/>
                <a:sym typeface="Arial"/>
              </a:rPr>
              <a:t>108</a:t>
            </a:fld>
            <a:endParaRPr/>
          </a:p>
        </p:txBody>
      </p:sp>
      <p:pic>
        <p:nvPicPr>
          <p:cNvPr id="6864" name="Google Shape;6864;p108" descr="underline_base"/>
          <p:cNvPicPr preferRelativeResize="0"/>
          <p:nvPr/>
        </p:nvPicPr>
        <p:blipFill rotWithShape="1">
          <a:blip r:embed="rId3">
            <a:alphaModFix/>
          </a:blip>
          <a:srcRect/>
          <a:stretch/>
        </p:blipFill>
        <p:spPr>
          <a:xfrm>
            <a:off x="573087" y="833437"/>
            <a:ext cx="5027612" cy="173037"/>
          </a:xfrm>
          <a:prstGeom prst="rect">
            <a:avLst/>
          </a:prstGeom>
          <a:noFill/>
          <a:ln>
            <a:noFill/>
          </a:ln>
        </p:spPr>
      </p:pic>
      <p:sp>
        <p:nvSpPr>
          <p:cNvPr id="6865" name="Google Shape;6865;p108"/>
          <p:cNvSpPr txBox="1">
            <a:spLocks noGrp="1"/>
          </p:cNvSpPr>
          <p:nvPr>
            <p:ph type="title"/>
          </p:nvPr>
        </p:nvSpPr>
        <p:spPr>
          <a:xfrm>
            <a:off x="506412" y="195262"/>
            <a:ext cx="5746750" cy="8191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Chương  2: Tóm tắt</a:t>
            </a:r>
            <a:endParaRPr/>
          </a:p>
        </p:txBody>
      </p:sp>
      <p:sp>
        <p:nvSpPr>
          <p:cNvPr id="6866" name="Google Shape;6866;p108"/>
          <p:cNvSpPr txBox="1">
            <a:spLocks noGrp="1"/>
          </p:cNvSpPr>
          <p:nvPr>
            <p:ph type="body" idx="1"/>
          </p:nvPr>
        </p:nvSpPr>
        <p:spPr>
          <a:xfrm>
            <a:off x="355600" y="1427162"/>
            <a:ext cx="4313237" cy="367665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Các kiến trúc ứng dụng</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Máy khách-máy chủ</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P2P</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Các yêu cầu về dịch vụ ứng dụng:</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Độ tin cậy, băng thông, độ trễ</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Mô hình dịch vụ vận chuyển Internet</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Kết nối định hướng, tin cậy: TCP</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Không tin cậy, datagrams: UDP</a:t>
            </a:r>
            <a:endParaRPr/>
          </a:p>
        </p:txBody>
      </p:sp>
      <p:sp>
        <p:nvSpPr>
          <p:cNvPr id="6867" name="Google Shape;6867;p108"/>
          <p:cNvSpPr txBox="1"/>
          <p:nvPr/>
        </p:nvSpPr>
        <p:spPr>
          <a:xfrm>
            <a:off x="5038725" y="1427162"/>
            <a:ext cx="3962400" cy="36766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Các giao thức:</a:t>
            </a:r>
            <a:endParaRPr/>
          </a:p>
          <a:p>
            <a:pPr marL="742950" marR="0" lvl="1" indent="-285750" algn="l" rtl="0">
              <a:lnSpc>
                <a:spcPct val="100000"/>
              </a:lnSpc>
              <a:spcBef>
                <a:spcPts val="480"/>
              </a:spcBef>
              <a:spcAft>
                <a:spcPts val="0"/>
              </a:spcAft>
              <a:buClr>
                <a:srgbClr val="000099"/>
              </a:buClr>
              <a:buSzPts val="2400"/>
              <a:buFont typeface="Noto Sans Symbols"/>
              <a:buChar char="▪"/>
            </a:pPr>
            <a:r>
              <a:rPr lang="en-US" sz="2400" b="0" i="0" u="none" strike="noStrike" cap="none">
                <a:solidFill>
                  <a:srgbClr val="000000"/>
                </a:solidFill>
                <a:latin typeface="Arial"/>
                <a:ea typeface="Arial"/>
                <a:cs typeface="Arial"/>
                <a:sym typeface="Arial"/>
              </a:rPr>
              <a:t>HTTP</a:t>
            </a:r>
            <a:endParaRPr/>
          </a:p>
          <a:p>
            <a:pPr marL="742950" marR="0" lvl="1" indent="-285750" algn="l" rtl="0">
              <a:lnSpc>
                <a:spcPct val="100000"/>
              </a:lnSpc>
              <a:spcBef>
                <a:spcPts val="480"/>
              </a:spcBef>
              <a:spcAft>
                <a:spcPts val="0"/>
              </a:spcAft>
              <a:buClr>
                <a:srgbClr val="000099"/>
              </a:buClr>
              <a:buSzPts val="2400"/>
              <a:buFont typeface="Noto Sans Symbols"/>
              <a:buChar char="▪"/>
            </a:pPr>
            <a:r>
              <a:rPr lang="en-US" sz="2400" b="0" i="0" u="none" strike="noStrike" cap="none">
                <a:solidFill>
                  <a:srgbClr val="000000"/>
                </a:solidFill>
                <a:latin typeface="Arial"/>
                <a:ea typeface="Arial"/>
                <a:cs typeface="Arial"/>
                <a:sym typeface="Arial"/>
              </a:rPr>
              <a:t>FTP</a:t>
            </a:r>
            <a:endParaRPr/>
          </a:p>
          <a:p>
            <a:pPr marL="742950" marR="0" lvl="1" indent="-285750" algn="l" rtl="0">
              <a:lnSpc>
                <a:spcPct val="100000"/>
              </a:lnSpc>
              <a:spcBef>
                <a:spcPts val="480"/>
              </a:spcBef>
              <a:spcAft>
                <a:spcPts val="0"/>
              </a:spcAft>
              <a:buClr>
                <a:srgbClr val="000099"/>
              </a:buClr>
              <a:buSzPts val="2400"/>
              <a:buFont typeface="Noto Sans Symbols"/>
              <a:buChar char="▪"/>
            </a:pPr>
            <a:r>
              <a:rPr lang="en-US" sz="2400" b="0" i="0" u="none" strike="noStrike" cap="none">
                <a:solidFill>
                  <a:srgbClr val="000000"/>
                </a:solidFill>
                <a:latin typeface="Arial"/>
                <a:ea typeface="Arial"/>
                <a:cs typeface="Arial"/>
                <a:sym typeface="Arial"/>
              </a:rPr>
              <a:t>SMTP, POP, IMAP</a:t>
            </a:r>
            <a:endParaRPr/>
          </a:p>
          <a:p>
            <a:pPr marL="742950" marR="0" lvl="1" indent="-285750" algn="l" rtl="0">
              <a:lnSpc>
                <a:spcPct val="100000"/>
              </a:lnSpc>
              <a:spcBef>
                <a:spcPts val="480"/>
              </a:spcBef>
              <a:spcAft>
                <a:spcPts val="0"/>
              </a:spcAft>
              <a:buClr>
                <a:srgbClr val="000099"/>
              </a:buClr>
              <a:buSzPts val="2400"/>
              <a:buFont typeface="Noto Sans Symbols"/>
              <a:buChar char="▪"/>
            </a:pPr>
            <a:r>
              <a:rPr lang="en-US" sz="2400" b="0" i="0" u="none" strike="noStrike" cap="none">
                <a:solidFill>
                  <a:srgbClr val="000000"/>
                </a:solidFill>
                <a:latin typeface="Arial"/>
                <a:ea typeface="Arial"/>
                <a:cs typeface="Arial"/>
                <a:sym typeface="Arial"/>
              </a:rPr>
              <a:t>DNS</a:t>
            </a:r>
            <a:endParaRPr/>
          </a:p>
          <a:p>
            <a:pPr marL="742950" marR="0" lvl="1" indent="-285750" algn="l" rtl="0">
              <a:lnSpc>
                <a:spcPct val="100000"/>
              </a:lnSpc>
              <a:spcBef>
                <a:spcPts val="480"/>
              </a:spcBef>
              <a:spcAft>
                <a:spcPts val="0"/>
              </a:spcAft>
              <a:buClr>
                <a:srgbClr val="000099"/>
              </a:buClr>
              <a:buSzPts val="2400"/>
              <a:buFont typeface="Noto Sans Symbols"/>
              <a:buChar char="▪"/>
            </a:pPr>
            <a:r>
              <a:rPr lang="en-US" sz="2400" b="0" i="0" u="none" strike="noStrike" cap="none">
                <a:solidFill>
                  <a:srgbClr val="000000"/>
                </a:solidFill>
                <a:latin typeface="Arial"/>
                <a:ea typeface="Arial"/>
                <a:cs typeface="Arial"/>
                <a:sym typeface="Arial"/>
              </a:rPr>
              <a:t>P2P: BitTorrent, DHT </a:t>
            </a:r>
            <a:endParaRPr/>
          </a:p>
          <a:p>
            <a:pPr marL="342900" marR="0" lvl="0" indent="-342900" algn="l" rtl="0">
              <a:lnSpc>
                <a:spcPct val="100000"/>
              </a:lnSpc>
              <a:spcBef>
                <a:spcPts val="48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Lập trình socket : TCP, UDP sockets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871"/>
        <p:cNvGrpSpPr/>
        <p:nvPr/>
      </p:nvGrpSpPr>
      <p:grpSpPr>
        <a:xfrm>
          <a:off x="0" y="0"/>
          <a:ext cx="0" cy="0"/>
          <a:chOff x="0" y="0"/>
          <a:chExt cx="0" cy="0"/>
        </a:xfrm>
      </p:grpSpPr>
      <p:sp>
        <p:nvSpPr>
          <p:cNvPr id="6872" name="Google Shape;6872;p109"/>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lớp ứng dụng</a:t>
            </a:r>
            <a:endParaRPr/>
          </a:p>
        </p:txBody>
      </p:sp>
      <p:sp>
        <p:nvSpPr>
          <p:cNvPr id="6873" name="Google Shape;6873;p109"/>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a:t>
            </a:r>
            <a:fld id="{00000000-1234-1234-1234-123412341234}" type="slidenum">
              <a:rPr lang="en-US" sz="1200" b="0" i="0" u="none">
                <a:solidFill>
                  <a:srgbClr val="000000"/>
                </a:solidFill>
                <a:latin typeface="Arial"/>
                <a:ea typeface="Arial"/>
                <a:cs typeface="Arial"/>
                <a:sym typeface="Arial"/>
              </a:rPr>
              <a:t>109</a:t>
            </a:fld>
            <a:endParaRPr/>
          </a:p>
        </p:txBody>
      </p:sp>
      <p:sp>
        <p:nvSpPr>
          <p:cNvPr id="6874" name="Google Shape;6874;p109"/>
          <p:cNvSpPr txBox="1">
            <a:spLocks noGrp="1"/>
          </p:cNvSpPr>
          <p:nvPr>
            <p:ph type="body" idx="1"/>
          </p:nvPr>
        </p:nvSpPr>
        <p:spPr>
          <a:xfrm>
            <a:off x="155575" y="1849437"/>
            <a:ext cx="3810000" cy="36576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Trao đổi thông điệp yêu cầu /trả lời điển hình:</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Máy khách yêu cầu thông tin hoặc dịch vụ</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Máy chủ đáp ứng với dữ liệu, mã trạng thái</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Các định dạng thông điệp:</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Phần đầu (headers): các trường cho biết thông tin về dữ liệu</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Dữ liệu: thông tin để truyền thông</a:t>
            </a:r>
            <a:endParaRPr/>
          </a:p>
        </p:txBody>
      </p:sp>
      <p:sp>
        <p:nvSpPr>
          <p:cNvPr id="6875" name="Google Shape;6875;p109"/>
          <p:cNvSpPr txBox="1"/>
          <p:nvPr/>
        </p:nvSpPr>
        <p:spPr>
          <a:xfrm>
            <a:off x="4459287" y="1801812"/>
            <a:ext cx="4540250" cy="36766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CC0000"/>
              </a:buClr>
              <a:buSzPts val="2800"/>
              <a:buFont typeface="Arial"/>
              <a:buNone/>
            </a:pPr>
            <a:r>
              <a:rPr lang="en-US" sz="2800" b="0" i="1" u="none">
                <a:solidFill>
                  <a:srgbClr val="CC0000"/>
                </a:solidFill>
                <a:latin typeface="Arial"/>
                <a:ea typeface="Arial"/>
                <a:cs typeface="Arial"/>
                <a:sym typeface="Arial"/>
              </a:rPr>
              <a:t>Các chủ đề quan trọng:</a:t>
            </a:r>
            <a:r>
              <a:rPr lang="en-US" sz="2400" b="0" i="1" u="none">
                <a:solidFill>
                  <a:srgbClr val="FF3300"/>
                </a:solidFill>
                <a:latin typeface="Arial"/>
                <a:ea typeface="Arial"/>
                <a:cs typeface="Arial"/>
                <a:sym typeface="Arial"/>
              </a:rPr>
              <a:t> </a:t>
            </a:r>
            <a:endParaRPr/>
          </a:p>
          <a:p>
            <a:pPr marL="342900" marR="0" lvl="0" indent="-342900" algn="just" rtl="0">
              <a:lnSpc>
                <a:spcPct val="100000"/>
              </a:lnSpc>
              <a:spcBef>
                <a:spcPts val="48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Điều khiển với các thông điệp dữ liệu</a:t>
            </a:r>
            <a:endParaRPr/>
          </a:p>
          <a:p>
            <a:pPr marL="742950" marR="0" lvl="1" indent="-285750" algn="just" rtl="0">
              <a:lnSpc>
                <a:spcPct val="100000"/>
              </a:lnSpc>
              <a:spcBef>
                <a:spcPts val="480"/>
              </a:spcBef>
              <a:spcAft>
                <a:spcPts val="0"/>
              </a:spcAft>
              <a:buClr>
                <a:srgbClr val="000099"/>
              </a:buClr>
              <a:buSzPts val="2400"/>
              <a:buFont typeface="Noto Sans Symbols"/>
              <a:buChar char="▪"/>
            </a:pPr>
            <a:r>
              <a:rPr lang="en-US" sz="2400" b="0" i="0" u="none" strike="noStrike" cap="none">
                <a:solidFill>
                  <a:srgbClr val="000000"/>
                </a:solidFill>
                <a:latin typeface="Arial"/>
                <a:ea typeface="Arial"/>
                <a:cs typeface="Arial"/>
                <a:sym typeface="Arial"/>
              </a:rPr>
              <a:t>in-band, out-of-band</a:t>
            </a:r>
            <a:endParaRPr/>
          </a:p>
          <a:p>
            <a:pPr marL="342900" marR="0" lvl="0" indent="-342900" algn="just" rtl="0">
              <a:lnSpc>
                <a:spcPct val="100000"/>
              </a:lnSpc>
              <a:spcBef>
                <a:spcPts val="48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Tập trung và không tập trung</a:t>
            </a:r>
            <a:endParaRPr/>
          </a:p>
          <a:p>
            <a:pPr marL="342900" marR="0" lvl="0" indent="-342900" algn="just" rtl="0">
              <a:lnSpc>
                <a:spcPct val="100000"/>
              </a:lnSpc>
              <a:spcBef>
                <a:spcPts val="48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Không trạng thái và có trạng thái</a:t>
            </a:r>
            <a:endParaRPr/>
          </a:p>
          <a:p>
            <a:pPr marL="342900" marR="0" lvl="0" indent="-342900" algn="just" rtl="0">
              <a:lnSpc>
                <a:spcPct val="100000"/>
              </a:lnSpc>
              <a:spcBef>
                <a:spcPts val="48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Truyền tin cậy và không tin cậy</a:t>
            </a:r>
            <a:endParaRPr/>
          </a:p>
          <a:p>
            <a:pPr marL="342900" marR="0" lvl="0" indent="-342900" algn="just" rtl="0">
              <a:lnSpc>
                <a:spcPct val="100000"/>
              </a:lnSpc>
              <a:spcBef>
                <a:spcPts val="48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“sự phức tạp tại mạng biên”</a:t>
            </a:r>
            <a:endParaRPr/>
          </a:p>
        </p:txBody>
      </p:sp>
      <p:pic>
        <p:nvPicPr>
          <p:cNvPr id="6876" name="Google Shape;6876;p109" descr="underline_base"/>
          <p:cNvPicPr preferRelativeResize="0"/>
          <p:nvPr/>
        </p:nvPicPr>
        <p:blipFill rotWithShape="1">
          <a:blip r:embed="rId3">
            <a:alphaModFix/>
          </a:blip>
          <a:srcRect/>
          <a:stretch/>
        </p:blipFill>
        <p:spPr>
          <a:xfrm>
            <a:off x="573087" y="833437"/>
            <a:ext cx="5027612" cy="173037"/>
          </a:xfrm>
          <a:prstGeom prst="rect">
            <a:avLst/>
          </a:prstGeom>
          <a:noFill/>
          <a:ln>
            <a:noFill/>
          </a:ln>
        </p:spPr>
      </p:pic>
      <p:sp>
        <p:nvSpPr>
          <p:cNvPr id="6877" name="Google Shape;6877;p109"/>
          <p:cNvSpPr txBox="1"/>
          <p:nvPr/>
        </p:nvSpPr>
        <p:spPr>
          <a:xfrm>
            <a:off x="506412" y="195262"/>
            <a:ext cx="5746750" cy="8191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Chương 2: Tóm tắt</a:t>
            </a:r>
            <a:endParaRPr/>
          </a:p>
        </p:txBody>
      </p:sp>
      <p:sp>
        <p:nvSpPr>
          <p:cNvPr id="6878" name="Google Shape;6878;p109"/>
          <p:cNvSpPr txBox="1"/>
          <p:nvPr/>
        </p:nvSpPr>
        <p:spPr>
          <a:xfrm>
            <a:off x="531812" y="1201737"/>
            <a:ext cx="7581900" cy="6762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CC0000"/>
              </a:buClr>
              <a:buSzPts val="2800"/>
              <a:buFont typeface="Arial"/>
              <a:buNone/>
            </a:pPr>
            <a:r>
              <a:rPr lang="en-US" sz="2800" b="0" i="1" u="none">
                <a:solidFill>
                  <a:srgbClr val="CC0000"/>
                </a:solidFill>
                <a:latin typeface="Arial"/>
                <a:ea typeface="Arial"/>
                <a:cs typeface="Arial"/>
                <a:sym typeface="Arial"/>
              </a:rPr>
              <a:t>Quan trọng: tìm hiểu về các giao thức!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3"/>
        <p:cNvGrpSpPr/>
        <p:nvPr/>
      </p:nvGrpSpPr>
      <p:grpSpPr>
        <a:xfrm>
          <a:off x="0" y="0"/>
          <a:ext cx="0" cy="0"/>
          <a:chOff x="0" y="0"/>
          <a:chExt cx="0" cy="0"/>
        </a:xfrm>
      </p:grpSpPr>
      <p:sp>
        <p:nvSpPr>
          <p:cNvPr id="1654" name="Google Shape;1654;p11"/>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655" name="Google Shape;1655;p11"/>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11</a:t>
            </a:fld>
            <a:endParaRPr/>
          </a:p>
        </p:txBody>
      </p:sp>
      <p:sp>
        <p:nvSpPr>
          <p:cNvPr id="1656" name="Google Shape;1656;p11"/>
          <p:cNvSpPr txBox="1">
            <a:spLocks noGrp="1"/>
          </p:cNvSpPr>
          <p:nvPr>
            <p:ph type="title"/>
          </p:nvPr>
        </p:nvSpPr>
        <p:spPr>
          <a:xfrm>
            <a:off x="400050" y="185737"/>
            <a:ext cx="7772400" cy="863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Các tiến trình liên lạc</a:t>
            </a:r>
            <a:endParaRPr/>
          </a:p>
        </p:txBody>
      </p:sp>
      <p:sp>
        <p:nvSpPr>
          <p:cNvPr id="1657" name="Google Shape;1657;p11"/>
          <p:cNvSpPr txBox="1">
            <a:spLocks noGrp="1"/>
          </p:cNvSpPr>
          <p:nvPr>
            <p:ph type="body" idx="1"/>
          </p:nvPr>
        </p:nvSpPr>
        <p:spPr>
          <a:xfrm>
            <a:off x="355600" y="1268412"/>
            <a:ext cx="4167187" cy="4648200"/>
          </a:xfrm>
          <a:prstGeom prst="rect">
            <a:avLst/>
          </a:prstGeom>
          <a:noFill/>
          <a:ln>
            <a:noFill/>
          </a:ln>
        </p:spPr>
        <p:txBody>
          <a:bodyPr spcFirstLastPara="1" wrap="square" lIns="91425" tIns="45700" rIns="91425" bIns="45700" anchor="t" anchorCtr="0">
            <a:noAutofit/>
          </a:bodyPr>
          <a:lstStyle/>
          <a:p>
            <a:pPr marL="0" lvl="0" indent="0" algn="just" rtl="0">
              <a:lnSpc>
                <a:spcPct val="85000"/>
              </a:lnSpc>
              <a:spcBef>
                <a:spcPts val="0"/>
              </a:spcBef>
              <a:spcAft>
                <a:spcPts val="0"/>
              </a:spcAft>
              <a:buSzPts val="1560"/>
              <a:buNone/>
            </a:pPr>
            <a:r>
              <a:rPr lang="en-US" sz="2400" b="0" i="1" u="none">
                <a:solidFill>
                  <a:srgbClr val="CC0000"/>
                </a:solidFill>
                <a:latin typeface="Arial"/>
                <a:ea typeface="Arial"/>
                <a:cs typeface="Arial"/>
                <a:sym typeface="Arial"/>
              </a:rPr>
              <a:t>Tiến trình (process):</a:t>
            </a:r>
            <a:r>
              <a:rPr lang="en-US" sz="2400" b="0" i="0" u="none">
                <a:solidFill>
                  <a:schemeClr val="dk1"/>
                </a:solidFill>
                <a:latin typeface="Arial"/>
                <a:ea typeface="Arial"/>
                <a:cs typeface="Arial"/>
                <a:sym typeface="Arial"/>
              </a:rPr>
              <a:t> chương trình đang chạy trong một máy</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Trong cùng một máy, hai tiến trình giao tiếp với nhau bằng cách sử dụng cơ chế truyền thông liên tiến trình (</a:t>
            </a:r>
            <a:r>
              <a:rPr lang="en-US" sz="2400" b="0" i="0" u="none">
                <a:solidFill>
                  <a:srgbClr val="CC0000"/>
                </a:solidFill>
                <a:latin typeface="Arial"/>
                <a:ea typeface="Arial"/>
                <a:cs typeface="Arial"/>
                <a:sym typeface="Arial"/>
              </a:rPr>
              <a:t>inter-process communication)</a:t>
            </a:r>
            <a:r>
              <a:rPr lang="en-US" sz="2400" b="0" i="0" u="none">
                <a:solidFill>
                  <a:schemeClr val="dk1"/>
                </a:solidFill>
                <a:latin typeface="Arial"/>
                <a:ea typeface="Arial"/>
                <a:cs typeface="Arial"/>
                <a:sym typeface="Arial"/>
              </a:rPr>
              <a:t> (được định nghĩa bởi hệ điều hành)</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Các tiến trình trong các hệ thống đầu cuối khác nhau truyền thông với nhau bằng cách trao đổi </a:t>
            </a:r>
            <a:r>
              <a:rPr lang="en-US" sz="2400" b="0" i="0" u="none">
                <a:solidFill>
                  <a:srgbClr val="C00000"/>
                </a:solidFill>
                <a:latin typeface="Arial"/>
                <a:ea typeface="Arial"/>
                <a:cs typeface="Arial"/>
                <a:sym typeface="Arial"/>
              </a:rPr>
              <a:t>các thông điệp (</a:t>
            </a:r>
            <a:r>
              <a:rPr lang="en-US" sz="2400" b="0" i="0" u="none">
                <a:solidFill>
                  <a:srgbClr val="CC0000"/>
                </a:solidFill>
                <a:latin typeface="Arial"/>
                <a:ea typeface="Arial"/>
                <a:cs typeface="Arial"/>
                <a:sym typeface="Arial"/>
              </a:rPr>
              <a:t>message)</a:t>
            </a:r>
            <a:endParaRPr/>
          </a:p>
        </p:txBody>
      </p:sp>
      <p:sp>
        <p:nvSpPr>
          <p:cNvPr id="1658" name="Google Shape;1658;p11"/>
          <p:cNvSpPr txBox="1">
            <a:spLocks noGrp="1"/>
          </p:cNvSpPr>
          <p:nvPr>
            <p:ph type="body" idx="1"/>
          </p:nvPr>
        </p:nvSpPr>
        <p:spPr>
          <a:xfrm>
            <a:off x="4903787" y="1979612"/>
            <a:ext cx="3994150" cy="2033587"/>
          </a:xfrm>
          <a:prstGeom prst="rect">
            <a:avLst/>
          </a:prstGeom>
          <a:noFill/>
          <a:ln>
            <a:noFill/>
          </a:ln>
        </p:spPr>
        <p:txBody>
          <a:bodyPr spcFirstLastPara="1" wrap="square" lIns="91425" tIns="45700" rIns="91425" bIns="45700" anchor="t" anchorCtr="0">
            <a:noAutofit/>
          </a:bodyPr>
          <a:lstStyle/>
          <a:p>
            <a:pPr marL="0" lvl="0" indent="0" algn="l"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Tiến trình máy khách:</a:t>
            </a:r>
            <a:r>
              <a:rPr lang="en-US" sz="2800" b="0" i="0" u="none">
                <a:solidFill>
                  <a:schemeClr val="dk1"/>
                </a:solidFill>
                <a:latin typeface="Arial"/>
                <a:ea typeface="Arial"/>
                <a:cs typeface="Arial"/>
                <a:sym typeface="Arial"/>
              </a:rPr>
              <a:t> tiến trình khởi tạo liên lạc</a:t>
            </a:r>
            <a:endParaRPr sz="2400" b="0" i="0" u="none">
              <a:solidFill>
                <a:schemeClr val="dk1"/>
              </a:solidFill>
              <a:latin typeface="Arial"/>
              <a:ea typeface="Arial"/>
              <a:cs typeface="Arial"/>
              <a:sym typeface="Arial"/>
            </a:endParaRPr>
          </a:p>
          <a:p>
            <a:pPr marL="0" lvl="0" indent="0" algn="l" rtl="0">
              <a:lnSpc>
                <a:spcPct val="85000"/>
              </a:lnSpc>
              <a:spcBef>
                <a:spcPts val="560"/>
              </a:spcBef>
              <a:spcAft>
                <a:spcPts val="0"/>
              </a:spcAft>
              <a:buSzPts val="1820"/>
              <a:buNone/>
            </a:pPr>
            <a:r>
              <a:rPr lang="en-US" sz="2800" b="0" i="1" u="none">
                <a:solidFill>
                  <a:srgbClr val="CC0000"/>
                </a:solidFill>
                <a:latin typeface="Arial"/>
                <a:ea typeface="Arial"/>
                <a:cs typeface="Arial"/>
                <a:sym typeface="Arial"/>
              </a:rPr>
              <a:t>Tiến trình máy chủ:</a:t>
            </a:r>
            <a:r>
              <a:rPr lang="en-US" sz="2800" b="0" i="0" u="none">
                <a:solidFill>
                  <a:schemeClr val="dk1"/>
                </a:solidFill>
                <a:latin typeface="Arial"/>
                <a:ea typeface="Arial"/>
                <a:cs typeface="Arial"/>
                <a:sym typeface="Arial"/>
              </a:rPr>
              <a:t> tiến trình chờ đợi để được liên lạc</a:t>
            </a:r>
            <a:endParaRPr/>
          </a:p>
          <a:p>
            <a:pPr marL="342900" lvl="0" indent="-227330" algn="l" rtl="0">
              <a:lnSpc>
                <a:spcPct val="85000"/>
              </a:lnSpc>
              <a:spcBef>
                <a:spcPts val="560"/>
              </a:spcBef>
              <a:spcAft>
                <a:spcPts val="0"/>
              </a:spcAft>
              <a:buSzPts val="1820"/>
              <a:buNone/>
            </a:pPr>
            <a:endParaRPr sz="2800" b="0" i="0" u="none">
              <a:solidFill>
                <a:schemeClr val="dk1"/>
              </a:solidFill>
              <a:latin typeface="Arial"/>
              <a:ea typeface="Arial"/>
              <a:cs typeface="Arial"/>
              <a:sym typeface="Arial"/>
            </a:endParaRPr>
          </a:p>
        </p:txBody>
      </p:sp>
      <p:sp>
        <p:nvSpPr>
          <p:cNvPr id="1659" name="Google Shape;1659;p11"/>
          <p:cNvSpPr txBox="1"/>
          <p:nvPr/>
        </p:nvSpPr>
        <p:spPr>
          <a:xfrm>
            <a:off x="4691062" y="4500562"/>
            <a:ext cx="3989387" cy="183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Chú ý: các ứng dụng trong kiến trúc P2P có cả các tiến trình máy khách và máy chủ</a:t>
            </a:r>
            <a:endParaRPr/>
          </a:p>
        </p:txBody>
      </p:sp>
      <p:pic>
        <p:nvPicPr>
          <p:cNvPr id="1660" name="Google Shape;1660;p11" descr="underline_base"/>
          <p:cNvPicPr preferRelativeResize="0"/>
          <p:nvPr/>
        </p:nvPicPr>
        <p:blipFill rotWithShape="1">
          <a:blip r:embed="rId3">
            <a:alphaModFix/>
          </a:blip>
          <a:srcRect/>
          <a:stretch/>
        </p:blipFill>
        <p:spPr>
          <a:xfrm>
            <a:off x="434975" y="866775"/>
            <a:ext cx="6399212" cy="173037"/>
          </a:xfrm>
          <a:prstGeom prst="rect">
            <a:avLst/>
          </a:prstGeom>
          <a:noFill/>
          <a:ln>
            <a:noFill/>
          </a:ln>
        </p:spPr>
      </p:pic>
      <p:sp>
        <p:nvSpPr>
          <p:cNvPr id="1661" name="Google Shape;1661;p11"/>
          <p:cNvSpPr txBox="1"/>
          <p:nvPr/>
        </p:nvSpPr>
        <p:spPr>
          <a:xfrm>
            <a:off x="4749800" y="1762125"/>
            <a:ext cx="4092575" cy="2606675"/>
          </a:xfrm>
          <a:prstGeom prst="rect">
            <a:avLst/>
          </a:prstGeom>
          <a:noFill/>
          <a:ln w="2857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62" name="Google Shape;1662;p11"/>
          <p:cNvSpPr txBox="1"/>
          <p:nvPr/>
        </p:nvSpPr>
        <p:spPr>
          <a:xfrm>
            <a:off x="4832350" y="1463675"/>
            <a:ext cx="3481387" cy="523875"/>
          </a:xfrm>
          <a:prstGeom prst="rect">
            <a:avLst/>
          </a:prstGeom>
          <a:solidFill>
            <a:schemeClr val="lt1"/>
          </a:solid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Máy khách, máy chủ</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2"/>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669" name="Google Shape;1669;p12"/>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12</a:t>
            </a:fld>
            <a:endParaRPr/>
          </a:p>
        </p:txBody>
      </p:sp>
      <p:sp>
        <p:nvSpPr>
          <p:cNvPr id="1670" name="Google Shape;1670;p12"/>
          <p:cNvSpPr txBox="1">
            <a:spLocks noGrp="1"/>
          </p:cNvSpPr>
          <p:nvPr>
            <p:ph type="title"/>
          </p:nvPr>
        </p:nvSpPr>
        <p:spPr>
          <a:xfrm>
            <a:off x="400050" y="123825"/>
            <a:ext cx="8077200" cy="8969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Sockets</a:t>
            </a:r>
            <a:endParaRPr/>
          </a:p>
        </p:txBody>
      </p:sp>
      <p:sp>
        <p:nvSpPr>
          <p:cNvPr id="1671" name="Google Shape;1671;p12"/>
          <p:cNvSpPr txBox="1">
            <a:spLocks noGrp="1"/>
          </p:cNvSpPr>
          <p:nvPr>
            <p:ph type="body" idx="1"/>
          </p:nvPr>
        </p:nvSpPr>
        <p:spPr>
          <a:xfrm>
            <a:off x="349250" y="1208087"/>
            <a:ext cx="8232775" cy="2328862"/>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Tiến trình gửi/nhận thông điệp đến/ từ </a:t>
            </a:r>
            <a:r>
              <a:rPr lang="en-US" sz="2400" b="0" i="0" u="none">
                <a:solidFill>
                  <a:srgbClr val="C00000"/>
                </a:solidFill>
                <a:latin typeface="Arial"/>
                <a:ea typeface="Arial"/>
                <a:cs typeface="Arial"/>
                <a:sym typeface="Arial"/>
              </a:rPr>
              <a:t>socket</a:t>
            </a:r>
            <a:r>
              <a:rPr lang="en-US" sz="2400" b="0" i="0" u="none">
                <a:solidFill>
                  <a:schemeClr val="dk1"/>
                </a:solidFill>
                <a:latin typeface="Arial"/>
                <a:ea typeface="Arial"/>
                <a:cs typeface="Arial"/>
                <a:sym typeface="Arial"/>
              </a:rPr>
              <a:t> của nó</a:t>
            </a:r>
            <a:endParaRPr sz="2400" b="0" i="0" u="none">
              <a:solidFill>
                <a:srgbClr val="CC0000"/>
              </a:solidFill>
              <a:latin typeface="Arial"/>
              <a:ea typeface="Arial"/>
              <a:cs typeface="Arial"/>
              <a:sym typeface="Arial"/>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Socket tương tự như cửa ra vào</a:t>
            </a:r>
            <a:endParaRPr/>
          </a:p>
          <a:p>
            <a:pPr marL="742950" lvl="1" indent="-285750" algn="l"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Tiến trình gửi đẩy thông điệp ra khỏi cửa</a:t>
            </a:r>
            <a:endParaRPr/>
          </a:p>
          <a:p>
            <a:pPr marL="742950" lvl="1" indent="-285750" algn="l"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Tiến trình gửi dựa trên hạ tầng vận chuyển bên kia của cánh cửa để phân phối thông điệp đến socket tại tiến trình nhận</a:t>
            </a:r>
            <a:endParaRPr/>
          </a:p>
        </p:txBody>
      </p:sp>
      <p:pic>
        <p:nvPicPr>
          <p:cNvPr id="1672" name="Google Shape;1672;p12" descr="underline_base"/>
          <p:cNvPicPr preferRelativeResize="0"/>
          <p:nvPr/>
        </p:nvPicPr>
        <p:blipFill rotWithShape="1">
          <a:blip r:embed="rId3">
            <a:alphaModFix/>
          </a:blip>
          <a:srcRect/>
          <a:stretch/>
        </p:blipFill>
        <p:spPr>
          <a:xfrm>
            <a:off x="455612" y="800100"/>
            <a:ext cx="1916112" cy="173037"/>
          </a:xfrm>
          <a:prstGeom prst="rect">
            <a:avLst/>
          </a:prstGeom>
          <a:noFill/>
          <a:ln>
            <a:noFill/>
          </a:ln>
        </p:spPr>
      </p:pic>
      <p:sp>
        <p:nvSpPr>
          <p:cNvPr id="1673" name="Google Shape;1673;p12"/>
          <p:cNvSpPr/>
          <p:nvPr/>
        </p:nvSpPr>
        <p:spPr>
          <a:xfrm>
            <a:off x="6948487" y="3751262"/>
            <a:ext cx="736600" cy="1998662"/>
          </a:xfrm>
          <a:custGeom>
            <a:avLst/>
            <a:gdLst/>
            <a:ahLst/>
            <a:cxnLst/>
            <a:rect l="l" t="t" r="r" b="b"/>
            <a:pathLst>
              <a:path w="464" h="1259" extrusionOk="0">
                <a:moveTo>
                  <a:pt x="464" y="1060"/>
                </a:moveTo>
                <a:lnTo>
                  <a:pt x="0" y="0"/>
                </a:lnTo>
                <a:lnTo>
                  <a:pt x="6" y="1258"/>
                </a:lnTo>
                <a:lnTo>
                  <a:pt x="382" y="1259"/>
                </a:lnTo>
                <a:lnTo>
                  <a:pt x="464" y="1060"/>
                </a:lnTo>
                <a:close/>
              </a:path>
            </a:pathLst>
          </a:custGeom>
          <a:gradFill>
            <a:gsLst>
              <a:gs pos="0">
                <a:schemeClr val="lt1"/>
              </a:gs>
              <a:gs pos="100000">
                <a:schemeClr val="folHlink"/>
              </a:gs>
            </a:gsLst>
            <a:lin ang="0" scaled="0"/>
          </a:gradFill>
          <a:ln w="9525" cap="flat" cmpd="sng">
            <a:solidFill>
              <a:srgbClr val="DDDDD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74" name="Google Shape;1674;p12"/>
          <p:cNvSpPr/>
          <p:nvPr/>
        </p:nvSpPr>
        <p:spPr>
          <a:xfrm>
            <a:off x="3633787" y="5048250"/>
            <a:ext cx="1808162" cy="1031875"/>
          </a:xfrm>
          <a:custGeom>
            <a:avLst/>
            <a:gdLst/>
            <a:ahLst/>
            <a:cxnLst/>
            <a:rect l="l" t="t" r="r" b="b"/>
            <a:pathLst>
              <a:path w="2135" h="1662" extrusionOk="0">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75" name="Google Shape;1675;p12"/>
          <p:cNvSpPr txBox="1"/>
          <p:nvPr/>
        </p:nvSpPr>
        <p:spPr>
          <a:xfrm>
            <a:off x="4025900" y="5180012"/>
            <a:ext cx="966787"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Internet</a:t>
            </a:r>
            <a:endParaRPr/>
          </a:p>
        </p:txBody>
      </p:sp>
      <p:cxnSp>
        <p:nvCxnSpPr>
          <p:cNvPr id="1676" name="Google Shape;1676;p12"/>
          <p:cNvCxnSpPr/>
          <p:nvPr/>
        </p:nvCxnSpPr>
        <p:spPr>
          <a:xfrm>
            <a:off x="3392487" y="5591175"/>
            <a:ext cx="2211387" cy="0"/>
          </a:xfrm>
          <a:prstGeom prst="straightConnector1">
            <a:avLst/>
          </a:prstGeom>
          <a:noFill/>
          <a:ln w="9525" cap="flat" cmpd="sng">
            <a:solidFill>
              <a:schemeClr val="dk1"/>
            </a:solidFill>
            <a:prstDash val="solid"/>
            <a:miter lim="800000"/>
            <a:headEnd type="triangle" w="med" len="med"/>
            <a:tailEnd type="triangle" w="med" len="med"/>
          </a:ln>
        </p:spPr>
      </p:cxnSp>
      <p:sp>
        <p:nvSpPr>
          <p:cNvPr id="1677" name="Google Shape;1677;p12"/>
          <p:cNvSpPr txBox="1"/>
          <p:nvPr/>
        </p:nvSpPr>
        <p:spPr>
          <a:xfrm>
            <a:off x="7277100" y="4740275"/>
            <a:ext cx="1912937"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Được điều khiển</a:t>
            </a:r>
            <a:endParaRPr/>
          </a:p>
          <a:p>
            <a:pPr marL="0" marR="0" lvl="0" indent="0" algn="l"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bởi hệ điều hành</a:t>
            </a:r>
            <a:endParaRPr/>
          </a:p>
          <a:p>
            <a:pPr marL="0" marR="0" lvl="0" indent="0" algn="l" rtl="0">
              <a:lnSpc>
                <a:spcPct val="100000"/>
              </a:lnSpc>
              <a:spcBef>
                <a:spcPts val="0"/>
              </a:spcBef>
              <a:spcAft>
                <a:spcPts val="0"/>
              </a:spcAft>
              <a:buNone/>
            </a:pPr>
            <a:endParaRPr sz="1800" b="0" i="0" u="none">
              <a:solidFill>
                <a:srgbClr val="CC0000"/>
              </a:solidFill>
              <a:latin typeface="Arial"/>
              <a:ea typeface="Arial"/>
              <a:cs typeface="Arial"/>
              <a:sym typeface="Arial"/>
            </a:endParaRPr>
          </a:p>
        </p:txBody>
      </p:sp>
      <p:sp>
        <p:nvSpPr>
          <p:cNvPr id="1678" name="Google Shape;1678;p12"/>
          <p:cNvSpPr txBox="1"/>
          <p:nvPr/>
        </p:nvSpPr>
        <p:spPr>
          <a:xfrm>
            <a:off x="7283450" y="3735387"/>
            <a:ext cx="1831975" cy="839787"/>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Được kiểm soát</a:t>
            </a:r>
            <a:endParaRPr/>
          </a:p>
          <a:p>
            <a:pPr marL="0" marR="0" lvl="0" indent="0" algn="l" rtl="0">
              <a:lnSpc>
                <a:spcPct val="9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bởi nhà phát triển ứng dụng</a:t>
            </a:r>
            <a:endParaRPr/>
          </a:p>
        </p:txBody>
      </p:sp>
      <p:sp>
        <p:nvSpPr>
          <p:cNvPr id="1679" name="Google Shape;1679;p12"/>
          <p:cNvSpPr/>
          <p:nvPr/>
        </p:nvSpPr>
        <p:spPr>
          <a:xfrm>
            <a:off x="1208087" y="3814762"/>
            <a:ext cx="758825" cy="1997075"/>
          </a:xfrm>
          <a:custGeom>
            <a:avLst/>
            <a:gdLst/>
            <a:ahLst/>
            <a:cxnLst/>
            <a:rect l="l" t="t" r="r" b="b"/>
            <a:pathLst>
              <a:path w="478" h="1258" extrusionOk="0">
                <a:moveTo>
                  <a:pt x="0" y="1040"/>
                </a:moveTo>
                <a:lnTo>
                  <a:pt x="478" y="0"/>
                </a:lnTo>
                <a:lnTo>
                  <a:pt x="472" y="1258"/>
                </a:lnTo>
                <a:lnTo>
                  <a:pt x="41" y="1246"/>
                </a:lnTo>
                <a:lnTo>
                  <a:pt x="0" y="1040"/>
                </a:lnTo>
                <a:close/>
              </a:path>
            </a:pathLst>
          </a:custGeom>
          <a:gradFill>
            <a:gsLst>
              <a:gs pos="0">
                <a:schemeClr val="lt1"/>
              </a:gs>
              <a:gs pos="100000">
                <a:schemeClr val="folHlink"/>
              </a:gs>
            </a:gsLst>
            <a:lin ang="0" scaled="0"/>
          </a:gradFill>
          <a:ln w="9525" cap="flat" cmpd="sng">
            <a:solidFill>
              <a:srgbClr val="DDDDD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80" name="Google Shape;1680;p12"/>
          <p:cNvSpPr txBox="1"/>
          <p:nvPr/>
        </p:nvSpPr>
        <p:spPr>
          <a:xfrm>
            <a:off x="2011362" y="3770312"/>
            <a:ext cx="1296987" cy="1981200"/>
          </a:xfrm>
          <a:prstGeom prst="rect">
            <a:avLst/>
          </a:prstGeom>
          <a:solidFill>
            <a:srgbClr val="0000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81" name="Google Shape;1681;p12"/>
          <p:cNvSpPr txBox="1"/>
          <p:nvPr/>
        </p:nvSpPr>
        <p:spPr>
          <a:xfrm>
            <a:off x="1973262" y="3824287"/>
            <a:ext cx="1273175" cy="1979612"/>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1682" name="Google Shape;1682;p12"/>
          <p:cNvCxnSpPr/>
          <p:nvPr/>
        </p:nvCxnSpPr>
        <p:spPr>
          <a:xfrm>
            <a:off x="1982787" y="4584700"/>
            <a:ext cx="1263650" cy="3175"/>
          </a:xfrm>
          <a:prstGeom prst="straightConnector1">
            <a:avLst/>
          </a:prstGeom>
          <a:noFill/>
          <a:ln w="28575" cap="flat" cmpd="sng">
            <a:solidFill>
              <a:schemeClr val="dk1"/>
            </a:solidFill>
            <a:prstDash val="solid"/>
            <a:miter lim="800000"/>
            <a:headEnd type="none" w="med" len="med"/>
            <a:tailEnd type="none" w="med" len="med"/>
          </a:ln>
        </p:spPr>
      </p:cxnSp>
      <p:sp>
        <p:nvSpPr>
          <p:cNvPr id="1683" name="Google Shape;1683;p12"/>
          <p:cNvSpPr txBox="1"/>
          <p:nvPr/>
        </p:nvSpPr>
        <p:spPr>
          <a:xfrm>
            <a:off x="1939925" y="4567237"/>
            <a:ext cx="1317625" cy="311150"/>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transport</a:t>
            </a:r>
            <a:endParaRPr/>
          </a:p>
        </p:txBody>
      </p:sp>
      <p:cxnSp>
        <p:nvCxnSpPr>
          <p:cNvPr id="1684" name="Google Shape;1684;p12"/>
          <p:cNvCxnSpPr/>
          <p:nvPr/>
        </p:nvCxnSpPr>
        <p:spPr>
          <a:xfrm>
            <a:off x="1990725" y="4905375"/>
            <a:ext cx="1263650" cy="3175"/>
          </a:xfrm>
          <a:prstGeom prst="straightConnector1">
            <a:avLst/>
          </a:prstGeom>
          <a:noFill/>
          <a:ln w="28575" cap="flat" cmpd="sng">
            <a:solidFill>
              <a:schemeClr val="dk1"/>
            </a:solidFill>
            <a:prstDash val="solid"/>
            <a:miter lim="800000"/>
            <a:headEnd type="none" w="med" len="med"/>
            <a:tailEnd type="none" w="med" len="med"/>
          </a:ln>
        </p:spPr>
      </p:cxnSp>
      <p:cxnSp>
        <p:nvCxnSpPr>
          <p:cNvPr id="1685" name="Google Shape;1685;p12"/>
          <p:cNvCxnSpPr/>
          <p:nvPr/>
        </p:nvCxnSpPr>
        <p:spPr>
          <a:xfrm>
            <a:off x="1976437" y="5214937"/>
            <a:ext cx="1263650" cy="3175"/>
          </a:xfrm>
          <a:prstGeom prst="straightConnector1">
            <a:avLst/>
          </a:prstGeom>
          <a:noFill/>
          <a:ln w="28575" cap="flat" cmpd="sng">
            <a:solidFill>
              <a:schemeClr val="dk1"/>
            </a:solidFill>
            <a:prstDash val="solid"/>
            <a:miter lim="800000"/>
            <a:headEnd type="none" w="med" len="med"/>
            <a:tailEnd type="none" w="med" len="med"/>
          </a:ln>
        </p:spPr>
      </p:cxnSp>
      <p:cxnSp>
        <p:nvCxnSpPr>
          <p:cNvPr id="1686" name="Google Shape;1686;p12"/>
          <p:cNvCxnSpPr/>
          <p:nvPr/>
        </p:nvCxnSpPr>
        <p:spPr>
          <a:xfrm>
            <a:off x="1976437" y="5500687"/>
            <a:ext cx="1263650" cy="3175"/>
          </a:xfrm>
          <a:prstGeom prst="straightConnector1">
            <a:avLst/>
          </a:prstGeom>
          <a:noFill/>
          <a:ln w="28575" cap="flat" cmpd="sng">
            <a:solidFill>
              <a:schemeClr val="dk1"/>
            </a:solidFill>
            <a:prstDash val="solid"/>
            <a:miter lim="800000"/>
            <a:headEnd type="none" w="med" len="med"/>
            <a:tailEnd type="none" w="med" len="med"/>
          </a:ln>
        </p:spPr>
      </p:cxnSp>
      <p:sp>
        <p:nvSpPr>
          <p:cNvPr id="1687" name="Google Shape;1687;p12"/>
          <p:cNvSpPr txBox="1"/>
          <p:nvPr/>
        </p:nvSpPr>
        <p:spPr>
          <a:xfrm>
            <a:off x="1974850" y="3814762"/>
            <a:ext cx="1317625" cy="328612"/>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application</a:t>
            </a:r>
            <a:endParaRPr/>
          </a:p>
        </p:txBody>
      </p:sp>
      <p:sp>
        <p:nvSpPr>
          <p:cNvPr id="1688" name="Google Shape;1688;p12"/>
          <p:cNvSpPr txBox="1"/>
          <p:nvPr/>
        </p:nvSpPr>
        <p:spPr>
          <a:xfrm>
            <a:off x="1930400" y="5472112"/>
            <a:ext cx="1317625" cy="328612"/>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physical</a:t>
            </a:r>
            <a:endParaRPr/>
          </a:p>
        </p:txBody>
      </p:sp>
      <p:sp>
        <p:nvSpPr>
          <p:cNvPr id="1689" name="Google Shape;1689;p12"/>
          <p:cNvSpPr txBox="1"/>
          <p:nvPr/>
        </p:nvSpPr>
        <p:spPr>
          <a:xfrm>
            <a:off x="1949450" y="5186362"/>
            <a:ext cx="1317625" cy="311150"/>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datalink</a:t>
            </a:r>
            <a:endParaRPr/>
          </a:p>
        </p:txBody>
      </p:sp>
      <p:sp>
        <p:nvSpPr>
          <p:cNvPr id="1690" name="Google Shape;1690;p12"/>
          <p:cNvSpPr txBox="1"/>
          <p:nvPr/>
        </p:nvSpPr>
        <p:spPr>
          <a:xfrm>
            <a:off x="1939925" y="4891087"/>
            <a:ext cx="1317625" cy="328612"/>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network</a:t>
            </a:r>
            <a:endParaRPr/>
          </a:p>
        </p:txBody>
      </p:sp>
      <p:sp>
        <p:nvSpPr>
          <p:cNvPr id="1691" name="Google Shape;1691;p12"/>
          <p:cNvSpPr/>
          <p:nvPr/>
        </p:nvSpPr>
        <p:spPr>
          <a:xfrm>
            <a:off x="2108200" y="4089400"/>
            <a:ext cx="990600" cy="304800"/>
          </a:xfrm>
          <a:prstGeom prst="ellipse">
            <a:avLst/>
          </a:prstGeom>
          <a:solidFill>
            <a:srgbClr val="CC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process</a:t>
            </a:r>
            <a:endParaRPr/>
          </a:p>
        </p:txBody>
      </p:sp>
      <p:grpSp>
        <p:nvGrpSpPr>
          <p:cNvPr id="1692" name="Google Shape;1692;p12"/>
          <p:cNvGrpSpPr/>
          <p:nvPr/>
        </p:nvGrpSpPr>
        <p:grpSpPr>
          <a:xfrm>
            <a:off x="2355850" y="4449762"/>
            <a:ext cx="546100" cy="225425"/>
            <a:chOff x="1287" y="2524"/>
            <a:chExt cx="260" cy="100"/>
          </a:xfrm>
        </p:grpSpPr>
        <p:sp>
          <p:nvSpPr>
            <p:cNvPr id="1693" name="Google Shape;1693;p12"/>
            <p:cNvSpPr txBox="1"/>
            <p:nvPr/>
          </p:nvSpPr>
          <p:spPr>
            <a:xfrm>
              <a:off x="1287" y="2524"/>
              <a:ext cx="260" cy="10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94" name="Google Shape;1694;p12"/>
            <p:cNvSpPr txBox="1"/>
            <p:nvPr/>
          </p:nvSpPr>
          <p:spPr>
            <a:xfrm>
              <a:off x="1338" y="2537"/>
              <a:ext cx="156" cy="76"/>
            </a:xfrm>
            <a:prstGeom prst="rect">
              <a:avLst/>
            </a:prstGeom>
            <a:solidFill>
              <a:schemeClr val="lt1"/>
            </a:solidFill>
            <a:ln w="9525"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95" name="Google Shape;1695;p12"/>
            <p:cNvSpPr txBox="1"/>
            <p:nvPr/>
          </p:nvSpPr>
          <p:spPr>
            <a:xfrm>
              <a:off x="1503" y="2582"/>
              <a:ext cx="27" cy="27"/>
            </a:xfrm>
            <a:prstGeom prst="rect">
              <a:avLst/>
            </a:prstGeom>
            <a:solidFill>
              <a:srgbClr val="CC9900"/>
            </a:solidFill>
            <a:ln w="9525"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96" name="Google Shape;1696;p12"/>
            <p:cNvSpPr txBox="1"/>
            <p:nvPr/>
          </p:nvSpPr>
          <p:spPr>
            <a:xfrm>
              <a:off x="1298" y="2583"/>
              <a:ext cx="26" cy="27"/>
            </a:xfrm>
            <a:prstGeom prst="rect">
              <a:avLst/>
            </a:prstGeom>
            <a:solidFill>
              <a:srgbClr val="CC9900"/>
            </a:solidFill>
            <a:ln w="9525"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697" name="Google Shape;1697;p12"/>
          <p:cNvSpPr txBox="1"/>
          <p:nvPr/>
        </p:nvSpPr>
        <p:spPr>
          <a:xfrm>
            <a:off x="5673725" y="3741737"/>
            <a:ext cx="1296987" cy="1981200"/>
          </a:xfrm>
          <a:prstGeom prst="rect">
            <a:avLst/>
          </a:prstGeom>
          <a:solidFill>
            <a:srgbClr val="0000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98" name="Google Shape;1698;p12"/>
          <p:cNvSpPr txBox="1"/>
          <p:nvPr/>
        </p:nvSpPr>
        <p:spPr>
          <a:xfrm>
            <a:off x="5635625" y="3795712"/>
            <a:ext cx="1273175" cy="1979612"/>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1699" name="Google Shape;1699;p12"/>
          <p:cNvCxnSpPr/>
          <p:nvPr/>
        </p:nvCxnSpPr>
        <p:spPr>
          <a:xfrm>
            <a:off x="5645150" y="4556125"/>
            <a:ext cx="1263650" cy="3175"/>
          </a:xfrm>
          <a:prstGeom prst="straightConnector1">
            <a:avLst/>
          </a:prstGeom>
          <a:noFill/>
          <a:ln w="28575" cap="flat" cmpd="sng">
            <a:solidFill>
              <a:schemeClr val="dk1"/>
            </a:solidFill>
            <a:prstDash val="solid"/>
            <a:miter lim="800000"/>
            <a:headEnd type="none" w="med" len="med"/>
            <a:tailEnd type="none" w="med" len="med"/>
          </a:ln>
        </p:spPr>
      </p:cxnSp>
      <p:sp>
        <p:nvSpPr>
          <p:cNvPr id="1700" name="Google Shape;1700;p12"/>
          <p:cNvSpPr txBox="1"/>
          <p:nvPr/>
        </p:nvSpPr>
        <p:spPr>
          <a:xfrm>
            <a:off x="5602287" y="4538662"/>
            <a:ext cx="1317625" cy="311150"/>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transport</a:t>
            </a:r>
            <a:endParaRPr/>
          </a:p>
        </p:txBody>
      </p:sp>
      <p:cxnSp>
        <p:nvCxnSpPr>
          <p:cNvPr id="1701" name="Google Shape;1701;p12"/>
          <p:cNvCxnSpPr/>
          <p:nvPr/>
        </p:nvCxnSpPr>
        <p:spPr>
          <a:xfrm>
            <a:off x="5653087" y="4876800"/>
            <a:ext cx="1263650" cy="3175"/>
          </a:xfrm>
          <a:prstGeom prst="straightConnector1">
            <a:avLst/>
          </a:prstGeom>
          <a:noFill/>
          <a:ln w="28575" cap="flat" cmpd="sng">
            <a:solidFill>
              <a:schemeClr val="dk1"/>
            </a:solidFill>
            <a:prstDash val="solid"/>
            <a:miter lim="800000"/>
            <a:headEnd type="none" w="med" len="med"/>
            <a:tailEnd type="none" w="med" len="med"/>
          </a:ln>
        </p:spPr>
      </p:cxnSp>
      <p:cxnSp>
        <p:nvCxnSpPr>
          <p:cNvPr id="1702" name="Google Shape;1702;p12"/>
          <p:cNvCxnSpPr/>
          <p:nvPr/>
        </p:nvCxnSpPr>
        <p:spPr>
          <a:xfrm>
            <a:off x="5638800" y="5186362"/>
            <a:ext cx="1263650" cy="3175"/>
          </a:xfrm>
          <a:prstGeom prst="straightConnector1">
            <a:avLst/>
          </a:prstGeom>
          <a:noFill/>
          <a:ln w="28575" cap="flat" cmpd="sng">
            <a:solidFill>
              <a:schemeClr val="dk1"/>
            </a:solidFill>
            <a:prstDash val="solid"/>
            <a:miter lim="800000"/>
            <a:headEnd type="none" w="med" len="med"/>
            <a:tailEnd type="none" w="med" len="med"/>
          </a:ln>
        </p:spPr>
      </p:cxnSp>
      <p:cxnSp>
        <p:nvCxnSpPr>
          <p:cNvPr id="1703" name="Google Shape;1703;p12"/>
          <p:cNvCxnSpPr/>
          <p:nvPr/>
        </p:nvCxnSpPr>
        <p:spPr>
          <a:xfrm>
            <a:off x="5638800" y="5472112"/>
            <a:ext cx="1263650" cy="3175"/>
          </a:xfrm>
          <a:prstGeom prst="straightConnector1">
            <a:avLst/>
          </a:prstGeom>
          <a:noFill/>
          <a:ln w="28575" cap="flat" cmpd="sng">
            <a:solidFill>
              <a:schemeClr val="dk1"/>
            </a:solidFill>
            <a:prstDash val="solid"/>
            <a:miter lim="800000"/>
            <a:headEnd type="none" w="med" len="med"/>
            <a:tailEnd type="none" w="med" len="med"/>
          </a:ln>
        </p:spPr>
      </p:cxnSp>
      <p:sp>
        <p:nvSpPr>
          <p:cNvPr id="1704" name="Google Shape;1704;p12"/>
          <p:cNvSpPr txBox="1"/>
          <p:nvPr/>
        </p:nvSpPr>
        <p:spPr>
          <a:xfrm>
            <a:off x="5637212" y="3786187"/>
            <a:ext cx="1317625" cy="328612"/>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application</a:t>
            </a:r>
            <a:endParaRPr/>
          </a:p>
        </p:txBody>
      </p:sp>
      <p:sp>
        <p:nvSpPr>
          <p:cNvPr id="1705" name="Google Shape;1705;p12"/>
          <p:cNvSpPr txBox="1"/>
          <p:nvPr/>
        </p:nvSpPr>
        <p:spPr>
          <a:xfrm>
            <a:off x="5592762" y="5443537"/>
            <a:ext cx="1317625" cy="328612"/>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physical</a:t>
            </a:r>
            <a:endParaRPr/>
          </a:p>
        </p:txBody>
      </p:sp>
      <p:sp>
        <p:nvSpPr>
          <p:cNvPr id="1706" name="Google Shape;1706;p12"/>
          <p:cNvSpPr txBox="1"/>
          <p:nvPr/>
        </p:nvSpPr>
        <p:spPr>
          <a:xfrm>
            <a:off x="5611812" y="5157787"/>
            <a:ext cx="1317625" cy="311150"/>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datalink</a:t>
            </a:r>
            <a:endParaRPr/>
          </a:p>
        </p:txBody>
      </p:sp>
      <p:sp>
        <p:nvSpPr>
          <p:cNvPr id="1707" name="Google Shape;1707;p12"/>
          <p:cNvSpPr txBox="1"/>
          <p:nvPr/>
        </p:nvSpPr>
        <p:spPr>
          <a:xfrm>
            <a:off x="5602287" y="4862512"/>
            <a:ext cx="1317625" cy="328612"/>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network</a:t>
            </a:r>
            <a:endParaRPr/>
          </a:p>
        </p:txBody>
      </p:sp>
      <p:sp>
        <p:nvSpPr>
          <p:cNvPr id="1708" name="Google Shape;1708;p12"/>
          <p:cNvSpPr/>
          <p:nvPr/>
        </p:nvSpPr>
        <p:spPr>
          <a:xfrm>
            <a:off x="5770562" y="4060825"/>
            <a:ext cx="990600" cy="304800"/>
          </a:xfrm>
          <a:prstGeom prst="ellipse">
            <a:avLst/>
          </a:prstGeom>
          <a:solidFill>
            <a:srgbClr val="CC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process</a:t>
            </a:r>
            <a:endParaRPr/>
          </a:p>
        </p:txBody>
      </p:sp>
      <p:grpSp>
        <p:nvGrpSpPr>
          <p:cNvPr id="1709" name="Google Shape;1709;p12"/>
          <p:cNvGrpSpPr/>
          <p:nvPr/>
        </p:nvGrpSpPr>
        <p:grpSpPr>
          <a:xfrm>
            <a:off x="6018212" y="4421187"/>
            <a:ext cx="546100" cy="225425"/>
            <a:chOff x="1287" y="2524"/>
            <a:chExt cx="260" cy="100"/>
          </a:xfrm>
        </p:grpSpPr>
        <p:sp>
          <p:nvSpPr>
            <p:cNvPr id="1710" name="Google Shape;1710;p12"/>
            <p:cNvSpPr txBox="1"/>
            <p:nvPr/>
          </p:nvSpPr>
          <p:spPr>
            <a:xfrm>
              <a:off x="1287" y="2524"/>
              <a:ext cx="260" cy="10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711" name="Google Shape;1711;p12"/>
            <p:cNvSpPr txBox="1"/>
            <p:nvPr/>
          </p:nvSpPr>
          <p:spPr>
            <a:xfrm>
              <a:off x="1338" y="2537"/>
              <a:ext cx="156" cy="76"/>
            </a:xfrm>
            <a:prstGeom prst="rect">
              <a:avLst/>
            </a:prstGeom>
            <a:solidFill>
              <a:schemeClr val="lt1"/>
            </a:solidFill>
            <a:ln w="9525"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712" name="Google Shape;1712;p12"/>
            <p:cNvSpPr txBox="1"/>
            <p:nvPr/>
          </p:nvSpPr>
          <p:spPr>
            <a:xfrm>
              <a:off x="1503" y="2582"/>
              <a:ext cx="27" cy="27"/>
            </a:xfrm>
            <a:prstGeom prst="rect">
              <a:avLst/>
            </a:prstGeom>
            <a:solidFill>
              <a:srgbClr val="CC9900"/>
            </a:solidFill>
            <a:ln w="9525"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713" name="Google Shape;1713;p12"/>
            <p:cNvSpPr txBox="1"/>
            <p:nvPr/>
          </p:nvSpPr>
          <p:spPr>
            <a:xfrm>
              <a:off x="1298" y="2583"/>
              <a:ext cx="26" cy="27"/>
            </a:xfrm>
            <a:prstGeom prst="rect">
              <a:avLst/>
            </a:prstGeom>
            <a:solidFill>
              <a:srgbClr val="CC9900"/>
            </a:solidFill>
            <a:ln w="9525"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714" name="Google Shape;1714;p12"/>
          <p:cNvCxnSpPr/>
          <p:nvPr/>
        </p:nvCxnSpPr>
        <p:spPr>
          <a:xfrm rot="10800000">
            <a:off x="6827837" y="4192587"/>
            <a:ext cx="446087" cy="0"/>
          </a:xfrm>
          <a:prstGeom prst="straightConnector1">
            <a:avLst/>
          </a:prstGeom>
          <a:noFill/>
          <a:ln w="19050" cap="flat" cmpd="sng">
            <a:solidFill>
              <a:srgbClr val="CC0000"/>
            </a:solidFill>
            <a:prstDash val="solid"/>
            <a:miter lim="800000"/>
            <a:headEnd type="none" w="med" len="med"/>
            <a:tailEnd type="none" w="med" len="med"/>
          </a:ln>
        </p:spPr>
      </p:cxnSp>
      <p:cxnSp>
        <p:nvCxnSpPr>
          <p:cNvPr id="1715" name="Google Shape;1715;p12"/>
          <p:cNvCxnSpPr/>
          <p:nvPr/>
        </p:nvCxnSpPr>
        <p:spPr>
          <a:xfrm>
            <a:off x="7053262" y="4618037"/>
            <a:ext cx="0" cy="1022350"/>
          </a:xfrm>
          <a:prstGeom prst="straightConnector1">
            <a:avLst/>
          </a:prstGeom>
          <a:noFill/>
          <a:ln w="19050" cap="flat" cmpd="sng">
            <a:solidFill>
              <a:srgbClr val="CC0000"/>
            </a:solidFill>
            <a:prstDash val="solid"/>
            <a:miter lim="800000"/>
            <a:headEnd type="none" w="med" len="med"/>
            <a:tailEnd type="none" w="med" len="med"/>
          </a:ln>
        </p:spPr>
      </p:cxnSp>
      <p:cxnSp>
        <p:nvCxnSpPr>
          <p:cNvPr id="1716" name="Google Shape;1716;p12"/>
          <p:cNvCxnSpPr/>
          <p:nvPr/>
        </p:nvCxnSpPr>
        <p:spPr>
          <a:xfrm rot="10800000">
            <a:off x="7077075" y="5118100"/>
            <a:ext cx="239712" cy="0"/>
          </a:xfrm>
          <a:prstGeom prst="straightConnector1">
            <a:avLst/>
          </a:prstGeom>
          <a:noFill/>
          <a:ln w="19050" cap="flat" cmpd="sng">
            <a:solidFill>
              <a:srgbClr val="CC0000"/>
            </a:solidFill>
            <a:prstDash val="solid"/>
            <a:miter lim="800000"/>
            <a:headEnd type="none" w="med" len="med"/>
            <a:tailEnd type="none" w="med" len="med"/>
          </a:ln>
        </p:spPr>
      </p:cxnSp>
      <p:sp>
        <p:nvSpPr>
          <p:cNvPr id="1717" name="Google Shape;1717;p12"/>
          <p:cNvSpPr txBox="1"/>
          <p:nvPr/>
        </p:nvSpPr>
        <p:spPr>
          <a:xfrm>
            <a:off x="3990975" y="3873500"/>
            <a:ext cx="917575" cy="36671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CC0000"/>
              </a:buClr>
              <a:buSzPts val="2000"/>
              <a:buFont typeface="Arial"/>
              <a:buNone/>
            </a:pPr>
            <a:r>
              <a:rPr lang="en-US" sz="2000" b="0" i="1" u="none">
                <a:solidFill>
                  <a:srgbClr val="CC0000"/>
                </a:solidFill>
                <a:latin typeface="Arial"/>
                <a:ea typeface="Arial"/>
                <a:cs typeface="Arial"/>
                <a:sym typeface="Arial"/>
              </a:rPr>
              <a:t>socket</a:t>
            </a:r>
            <a:endParaRPr/>
          </a:p>
        </p:txBody>
      </p:sp>
      <p:cxnSp>
        <p:nvCxnSpPr>
          <p:cNvPr id="1718" name="Google Shape;1718;p12"/>
          <p:cNvCxnSpPr/>
          <p:nvPr/>
        </p:nvCxnSpPr>
        <p:spPr>
          <a:xfrm rot="10800000" flipH="1">
            <a:off x="2994025" y="4073525"/>
            <a:ext cx="968375" cy="434975"/>
          </a:xfrm>
          <a:prstGeom prst="straightConnector1">
            <a:avLst/>
          </a:prstGeom>
          <a:noFill/>
          <a:ln w="19050" cap="flat" cmpd="sng">
            <a:solidFill>
              <a:srgbClr val="CC0000"/>
            </a:solidFill>
            <a:prstDash val="solid"/>
            <a:miter lim="800000"/>
            <a:headEnd type="none" w="med" len="med"/>
            <a:tailEnd type="none" w="med" len="med"/>
          </a:ln>
        </p:spPr>
      </p:cxnSp>
      <p:cxnSp>
        <p:nvCxnSpPr>
          <p:cNvPr id="1719" name="Google Shape;1719;p12"/>
          <p:cNvCxnSpPr/>
          <p:nvPr/>
        </p:nvCxnSpPr>
        <p:spPr>
          <a:xfrm rot="10800000">
            <a:off x="4929187" y="4062412"/>
            <a:ext cx="968375" cy="434975"/>
          </a:xfrm>
          <a:prstGeom prst="straightConnector1">
            <a:avLst/>
          </a:prstGeom>
          <a:noFill/>
          <a:ln w="19050" cap="flat" cmpd="sng">
            <a:solidFill>
              <a:srgbClr val="CC0000"/>
            </a:solidFill>
            <a:prstDash val="solid"/>
            <a:miter lim="800000"/>
            <a:headEnd type="none" w="med" len="med"/>
            <a:tailEnd type="none" w="med" len="med"/>
          </a:ln>
        </p:spPr>
      </p:cxnSp>
      <p:grpSp>
        <p:nvGrpSpPr>
          <p:cNvPr id="1720" name="Google Shape;1720;p12"/>
          <p:cNvGrpSpPr/>
          <p:nvPr/>
        </p:nvGrpSpPr>
        <p:grpSpPr>
          <a:xfrm>
            <a:off x="784225" y="5127625"/>
            <a:ext cx="719137" cy="773112"/>
            <a:chOff x="-44" y="1473"/>
            <a:chExt cx="981" cy="1105"/>
          </a:xfrm>
        </p:grpSpPr>
        <p:pic>
          <p:nvPicPr>
            <p:cNvPr id="1721" name="Google Shape;1721;p1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722" name="Google Shape;1722;p1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723" name="Google Shape;1723;p12"/>
          <p:cNvGrpSpPr/>
          <p:nvPr/>
        </p:nvGrpSpPr>
        <p:grpSpPr>
          <a:xfrm flipH="1">
            <a:off x="7480300" y="5322887"/>
            <a:ext cx="719137" cy="773112"/>
            <a:chOff x="-44" y="1473"/>
            <a:chExt cx="981" cy="1105"/>
          </a:xfrm>
        </p:grpSpPr>
        <p:pic>
          <p:nvPicPr>
            <p:cNvPr id="1724" name="Google Shape;1724;p1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725" name="Google Shape;1725;p1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13"/>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732" name="Google Shape;1732;p13"/>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13</a:t>
            </a:fld>
            <a:endParaRPr/>
          </a:p>
        </p:txBody>
      </p:sp>
      <p:pic>
        <p:nvPicPr>
          <p:cNvPr id="1733" name="Google Shape;1733;p13" descr="underline_base"/>
          <p:cNvPicPr preferRelativeResize="0"/>
          <p:nvPr/>
        </p:nvPicPr>
        <p:blipFill rotWithShape="1">
          <a:blip r:embed="rId3">
            <a:alphaModFix/>
          </a:blip>
          <a:srcRect/>
          <a:stretch/>
        </p:blipFill>
        <p:spPr>
          <a:xfrm>
            <a:off x="280987" y="871537"/>
            <a:ext cx="4570412" cy="173037"/>
          </a:xfrm>
          <a:prstGeom prst="rect">
            <a:avLst/>
          </a:prstGeom>
          <a:noFill/>
          <a:ln>
            <a:noFill/>
          </a:ln>
        </p:spPr>
      </p:pic>
      <p:sp>
        <p:nvSpPr>
          <p:cNvPr id="1734" name="Google Shape;1734;p13"/>
          <p:cNvSpPr txBox="1">
            <a:spLocks noGrp="1"/>
          </p:cNvSpPr>
          <p:nvPr>
            <p:ph type="title"/>
          </p:nvPr>
        </p:nvSpPr>
        <p:spPr>
          <a:xfrm>
            <a:off x="273050" y="238125"/>
            <a:ext cx="7772400" cy="8715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Xác định tiến trình</a:t>
            </a:r>
            <a:endParaRPr/>
          </a:p>
        </p:txBody>
      </p:sp>
      <p:sp>
        <p:nvSpPr>
          <p:cNvPr id="1735" name="Google Shape;1735;p13"/>
          <p:cNvSpPr txBox="1">
            <a:spLocks noGrp="1"/>
          </p:cNvSpPr>
          <p:nvPr>
            <p:ph type="body" idx="1"/>
          </p:nvPr>
        </p:nvSpPr>
        <p:spPr>
          <a:xfrm>
            <a:off x="498475" y="1365250"/>
            <a:ext cx="4021137"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Để nhận thông điệp, tiến trình phải có </a:t>
            </a:r>
            <a:r>
              <a:rPr lang="en-US" sz="2400" b="0" i="1" u="none">
                <a:solidFill>
                  <a:srgbClr val="C00000"/>
                </a:solidFill>
                <a:latin typeface="Arial"/>
                <a:ea typeface="Arial"/>
                <a:cs typeface="Arial"/>
                <a:sym typeface="Arial"/>
              </a:rPr>
              <a:t>định danh</a:t>
            </a:r>
            <a:endParaRPr sz="2400" b="0" i="1" u="none">
              <a:solidFill>
                <a:srgbClr val="CC0000"/>
              </a:solidFill>
              <a:latin typeface="Arial"/>
              <a:ea typeface="Arial"/>
              <a:cs typeface="Arial"/>
              <a:sym typeface="Arial"/>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Thiết bị hệ thống đầu cuối có địa chỉ IP 32-bit duy nhất</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1" u="sng">
                <a:solidFill>
                  <a:srgbClr val="CC0000"/>
                </a:solidFill>
                <a:latin typeface="Arial"/>
                <a:ea typeface="Arial"/>
                <a:cs typeface="Arial"/>
                <a:sym typeface="Arial"/>
              </a:rPr>
              <a:t>Q:</a:t>
            </a:r>
            <a:r>
              <a:rPr lang="en-US" sz="2400" b="0" i="0" u="none">
                <a:solidFill>
                  <a:schemeClr val="dk1"/>
                </a:solidFill>
                <a:latin typeface="Arial"/>
                <a:ea typeface="Arial"/>
                <a:cs typeface="Arial"/>
                <a:sym typeface="Arial"/>
              </a:rPr>
              <a:t> địa chỉ IP của hệ thống đầu cuối mà trên tiến trình đang chạy trên đó có đủ để xác định tiến trình đó hay không?</a:t>
            </a:r>
            <a:endParaRPr/>
          </a:p>
        </p:txBody>
      </p:sp>
      <p:sp>
        <p:nvSpPr>
          <p:cNvPr id="1736" name="Google Shape;1736;p13"/>
          <p:cNvSpPr txBox="1">
            <a:spLocks noGrp="1"/>
          </p:cNvSpPr>
          <p:nvPr>
            <p:ph type="body" idx="1"/>
          </p:nvPr>
        </p:nvSpPr>
        <p:spPr>
          <a:xfrm>
            <a:off x="4719637" y="1357312"/>
            <a:ext cx="4125912" cy="5218112"/>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560"/>
              <a:buFont typeface="Noto Sans Symbols"/>
              <a:buChar char="❖"/>
            </a:pPr>
            <a:r>
              <a:rPr lang="en-US" sz="2400" b="0" i="1" u="none">
                <a:solidFill>
                  <a:srgbClr val="CC0000"/>
                </a:solidFill>
                <a:latin typeface="Arial"/>
                <a:ea typeface="Arial"/>
                <a:cs typeface="Arial"/>
                <a:sym typeface="Arial"/>
              </a:rPr>
              <a:t>Đinh danh (identifier)</a:t>
            </a:r>
            <a:r>
              <a:rPr lang="en-US" sz="2400" b="0" i="0" u="none">
                <a:solidFill>
                  <a:srgbClr val="FF0000"/>
                </a:solidFill>
                <a:latin typeface="Arial"/>
                <a:ea typeface="Arial"/>
                <a:cs typeface="Arial"/>
                <a:sym typeface="Arial"/>
              </a:rPr>
              <a:t> </a:t>
            </a:r>
            <a:r>
              <a:rPr lang="en-US" sz="2400" b="0" i="0" u="none">
                <a:solidFill>
                  <a:schemeClr val="dk1"/>
                </a:solidFill>
                <a:latin typeface="Arial"/>
                <a:ea typeface="Arial"/>
                <a:cs typeface="Arial"/>
                <a:sym typeface="Arial"/>
              </a:rPr>
              <a:t>bao gồm cả địa chỉ IP và </a:t>
            </a:r>
            <a:r>
              <a:rPr lang="en-US" sz="2400" b="0" i="0" u="none">
                <a:solidFill>
                  <a:srgbClr val="C00000"/>
                </a:solidFill>
                <a:latin typeface="Arial"/>
                <a:ea typeface="Arial"/>
                <a:cs typeface="Arial"/>
                <a:sym typeface="Arial"/>
              </a:rPr>
              <a:t>số cổng </a:t>
            </a:r>
            <a:r>
              <a:rPr lang="en-US" sz="2400" b="0" i="0" u="none">
                <a:solidFill>
                  <a:srgbClr val="FF0000"/>
                </a:solidFill>
                <a:latin typeface="Arial"/>
                <a:ea typeface="Arial"/>
                <a:cs typeface="Arial"/>
                <a:sym typeface="Arial"/>
              </a:rPr>
              <a:t>(</a:t>
            </a:r>
            <a:r>
              <a:rPr lang="en-US" sz="2400" b="0" i="0" u="none">
                <a:solidFill>
                  <a:srgbClr val="CC0000"/>
                </a:solidFill>
                <a:latin typeface="Arial"/>
                <a:ea typeface="Arial"/>
                <a:cs typeface="Arial"/>
                <a:sym typeface="Arial"/>
              </a:rPr>
              <a:t>port number)</a:t>
            </a:r>
            <a:r>
              <a:rPr lang="en-US" sz="2400" b="0" i="0" u="none">
                <a:solidFill>
                  <a:schemeClr val="dk1"/>
                </a:solidFill>
                <a:latin typeface="Arial"/>
                <a:ea typeface="Arial"/>
                <a:cs typeface="Arial"/>
                <a:sym typeface="Arial"/>
              </a:rPr>
              <a:t> được liên kết với tiến trình trên hệ thống đầu cuối.</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Ví dụ về số cổng:</a:t>
            </a:r>
            <a:endParaRPr/>
          </a:p>
          <a:p>
            <a:pPr marL="742950" lvl="1" indent="-285750" algn="l" rtl="0">
              <a:lnSpc>
                <a:spcPct val="85000"/>
              </a:lnSpc>
              <a:spcBef>
                <a:spcPts val="4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Máy chủ Web: 80</a:t>
            </a:r>
            <a:endParaRPr/>
          </a:p>
          <a:p>
            <a:pPr marL="742950" lvl="1" indent="-285750" algn="l" rtl="0">
              <a:lnSpc>
                <a:spcPct val="85000"/>
              </a:lnSpc>
              <a:spcBef>
                <a:spcPts val="4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Máy chủ thư điện tử: 25</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Để gởi thông điệp HTTP đến Web máy chủ gaia.cs.umass.edu :</a:t>
            </a:r>
            <a:endParaRPr/>
          </a:p>
          <a:p>
            <a:pPr marL="742950" lvl="1" indent="-285750" algn="just" rtl="0">
              <a:lnSpc>
                <a:spcPct val="85000"/>
              </a:lnSpc>
              <a:spcBef>
                <a:spcPts val="400"/>
              </a:spcBef>
              <a:spcAft>
                <a:spcPts val="0"/>
              </a:spcAft>
              <a:buClr>
                <a:srgbClr val="000099"/>
              </a:buClr>
              <a:buSzPts val="2000"/>
              <a:buFont typeface="Noto Sans Symbols"/>
              <a:buChar char="▪"/>
            </a:pPr>
            <a:r>
              <a:rPr lang="en-US" sz="2000" b="0" i="0" u="none">
                <a:solidFill>
                  <a:srgbClr val="CC0000"/>
                </a:solidFill>
                <a:latin typeface="Arial"/>
                <a:ea typeface="Arial"/>
                <a:cs typeface="Arial"/>
                <a:sym typeface="Arial"/>
              </a:rPr>
              <a:t>Địa chỉ IP :</a:t>
            </a:r>
            <a:r>
              <a:rPr lang="en-US" sz="2000" b="0" i="0" u="none">
                <a:solidFill>
                  <a:schemeClr val="accent2"/>
                </a:solidFill>
                <a:latin typeface="Arial"/>
                <a:ea typeface="Arial"/>
                <a:cs typeface="Arial"/>
                <a:sym typeface="Arial"/>
              </a:rPr>
              <a:t> </a:t>
            </a:r>
            <a:r>
              <a:rPr lang="en-US" sz="2000" b="0" i="0" u="none">
                <a:solidFill>
                  <a:schemeClr val="dk1"/>
                </a:solidFill>
                <a:latin typeface="Arial"/>
                <a:ea typeface="Arial"/>
                <a:cs typeface="Arial"/>
                <a:sym typeface="Arial"/>
              </a:rPr>
              <a:t>128.119.245.12</a:t>
            </a:r>
            <a:endParaRPr/>
          </a:p>
          <a:p>
            <a:pPr marL="742950" lvl="1" indent="-285750" algn="l" rtl="0">
              <a:lnSpc>
                <a:spcPct val="85000"/>
              </a:lnSpc>
              <a:spcBef>
                <a:spcPts val="400"/>
              </a:spcBef>
              <a:spcAft>
                <a:spcPts val="0"/>
              </a:spcAft>
              <a:buClr>
                <a:srgbClr val="000099"/>
              </a:buClr>
              <a:buSzPts val="2000"/>
              <a:buFont typeface="Noto Sans Symbols"/>
              <a:buChar char="▪"/>
            </a:pPr>
            <a:r>
              <a:rPr lang="en-US" sz="2000" b="0" i="0" u="none">
                <a:solidFill>
                  <a:srgbClr val="CC0000"/>
                </a:solidFill>
                <a:latin typeface="Arial"/>
                <a:ea typeface="Arial"/>
                <a:cs typeface="Arial"/>
                <a:sym typeface="Arial"/>
              </a:rPr>
              <a:t>Số cổng: </a:t>
            </a:r>
            <a:r>
              <a:rPr lang="en-US" sz="2000" b="0" i="0" u="none">
                <a:solidFill>
                  <a:schemeClr val="dk1"/>
                </a:solidFill>
                <a:latin typeface="Arial"/>
                <a:ea typeface="Arial"/>
                <a:cs typeface="Arial"/>
                <a:sym typeface="Arial"/>
              </a:rPr>
              <a:t>80</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Còn nữa…</a:t>
            </a:r>
            <a:endParaRPr/>
          </a:p>
        </p:txBody>
      </p:sp>
      <p:sp>
        <p:nvSpPr>
          <p:cNvPr id="1737" name="Google Shape;1737;p13"/>
          <p:cNvSpPr txBox="1"/>
          <p:nvPr/>
        </p:nvSpPr>
        <p:spPr>
          <a:xfrm>
            <a:off x="549275" y="4991100"/>
            <a:ext cx="4021137" cy="10668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85000"/>
              </a:lnSpc>
              <a:spcBef>
                <a:spcPts val="0"/>
              </a:spcBef>
              <a:spcAft>
                <a:spcPts val="0"/>
              </a:spcAft>
              <a:buClr>
                <a:srgbClr val="000099"/>
              </a:buClr>
              <a:buSzPts val="2400"/>
              <a:buFont typeface="Noto Sans Symbols"/>
              <a:buChar char="▪"/>
            </a:pPr>
            <a:r>
              <a:rPr lang="en-US" sz="2400" b="0" i="1" u="sng" strike="noStrike" cap="none">
                <a:solidFill>
                  <a:srgbClr val="CC0000"/>
                </a:solidFill>
                <a:latin typeface="Arial"/>
                <a:ea typeface="Arial"/>
                <a:cs typeface="Arial"/>
                <a:sym typeface="Arial"/>
              </a:rPr>
              <a:t>A:</a:t>
            </a:r>
            <a:r>
              <a:rPr lang="en-US" sz="2400" b="0" i="0" u="none" strike="noStrike" cap="none">
                <a:solidFill>
                  <a:schemeClr val="dk1"/>
                </a:solidFill>
                <a:latin typeface="Arial"/>
                <a:ea typeface="Arial"/>
                <a:cs typeface="Arial"/>
                <a:sym typeface="Arial"/>
              </a:rPr>
              <a:t> không, có nhiều tiến trình có thể đang được chạy trên cùng một hệ thống đầu cuối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7">
                                            <p:txEl>
                                              <p:pRg st="0" end="0"/>
                                            </p:txEl>
                                          </p:spTgt>
                                        </p:tgtEl>
                                        <p:attrNameLst>
                                          <p:attrName>style.visibility</p:attrName>
                                        </p:attrNameLst>
                                      </p:cBhvr>
                                      <p:to>
                                        <p:strVal val="visible"/>
                                      </p:to>
                                    </p:set>
                                    <p:animEffect transition="in" filter="fade">
                                      <p:cBhvr>
                                        <p:cTn id="7" dur="500"/>
                                        <p:tgtEl>
                                          <p:spTgt spid="17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36"/>
                                        </p:tgtEl>
                                        <p:attrNameLst>
                                          <p:attrName>style.visibility</p:attrName>
                                        </p:attrNameLst>
                                      </p:cBhvr>
                                      <p:to>
                                        <p:strVal val="visible"/>
                                      </p:to>
                                    </p:set>
                                    <p:animEffect transition="in" filter="fade">
                                      <p:cBhvr>
                                        <p:cTn id="12" dur="500"/>
                                        <p:tgtEl>
                                          <p:spTgt spid="1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2"/>
        <p:cNvGrpSpPr/>
        <p:nvPr/>
      </p:nvGrpSpPr>
      <p:grpSpPr>
        <a:xfrm>
          <a:off x="0" y="0"/>
          <a:ext cx="0" cy="0"/>
          <a:chOff x="0" y="0"/>
          <a:chExt cx="0" cy="0"/>
        </a:xfrm>
      </p:grpSpPr>
      <p:sp>
        <p:nvSpPr>
          <p:cNvPr id="1743" name="Google Shape;1743;p14"/>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744" name="Google Shape;1744;p14"/>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14</a:t>
            </a:fld>
            <a:endParaRPr/>
          </a:p>
        </p:txBody>
      </p:sp>
      <p:pic>
        <p:nvPicPr>
          <p:cNvPr id="1745" name="Google Shape;1745;p14" descr="underline_base"/>
          <p:cNvPicPr preferRelativeResize="0"/>
          <p:nvPr/>
        </p:nvPicPr>
        <p:blipFill rotWithShape="1">
          <a:blip r:embed="rId3">
            <a:alphaModFix/>
          </a:blip>
          <a:srcRect/>
          <a:stretch/>
        </p:blipFill>
        <p:spPr>
          <a:xfrm>
            <a:off x="352425" y="1092200"/>
            <a:ext cx="6399212" cy="173037"/>
          </a:xfrm>
          <a:prstGeom prst="rect">
            <a:avLst/>
          </a:prstGeom>
          <a:noFill/>
          <a:ln>
            <a:noFill/>
          </a:ln>
        </p:spPr>
      </p:pic>
      <p:sp>
        <p:nvSpPr>
          <p:cNvPr id="1746" name="Google Shape;1746;p14"/>
          <p:cNvSpPr txBox="1">
            <a:spLocks noGrp="1"/>
          </p:cNvSpPr>
          <p:nvPr>
            <p:ph type="title"/>
          </p:nvPr>
        </p:nvSpPr>
        <p:spPr>
          <a:xfrm>
            <a:off x="336550" y="196850"/>
            <a:ext cx="8807450" cy="8604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Giao thức lớp Ứng dụng: định nghĩa</a:t>
            </a:r>
            <a:endParaRPr/>
          </a:p>
        </p:txBody>
      </p:sp>
      <p:sp>
        <p:nvSpPr>
          <p:cNvPr id="1747" name="Google Shape;1747;p14"/>
          <p:cNvSpPr txBox="1">
            <a:spLocks noGrp="1"/>
          </p:cNvSpPr>
          <p:nvPr>
            <p:ph type="body" idx="1"/>
          </p:nvPr>
        </p:nvSpPr>
        <p:spPr>
          <a:xfrm>
            <a:off x="501650" y="1568450"/>
            <a:ext cx="4186237"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495"/>
              <a:buFont typeface="Noto Sans Symbols"/>
              <a:buChar char="❖"/>
            </a:pPr>
            <a:r>
              <a:rPr lang="en-US" sz="2300" b="0" i="0" u="none">
                <a:solidFill>
                  <a:srgbClr val="CC0000"/>
                </a:solidFill>
                <a:latin typeface="Arial"/>
                <a:ea typeface="Arial"/>
                <a:cs typeface="Arial"/>
                <a:sym typeface="Arial"/>
              </a:rPr>
              <a:t>Các loại thông điệp được trao đổi</a:t>
            </a:r>
            <a:endParaRPr sz="2300" b="0" i="0" u="none">
              <a:solidFill>
                <a:schemeClr val="dk1"/>
              </a:solidFill>
              <a:latin typeface="Arial"/>
              <a:ea typeface="Arial"/>
              <a:cs typeface="Arial"/>
              <a:sym typeface="Arial"/>
            </a:endParaRPr>
          </a:p>
          <a:p>
            <a:pPr marL="742950" lvl="1" indent="-285750" algn="l" rtl="0">
              <a:lnSpc>
                <a:spcPct val="85000"/>
              </a:lnSpc>
              <a:spcBef>
                <a:spcPts val="460"/>
              </a:spcBef>
              <a:spcAft>
                <a:spcPts val="0"/>
              </a:spcAft>
              <a:buClr>
                <a:srgbClr val="000099"/>
              </a:buClr>
              <a:buSzPts val="2300"/>
              <a:buFont typeface="Noto Sans Symbols"/>
              <a:buChar char="▪"/>
            </a:pPr>
            <a:r>
              <a:rPr lang="en-US" sz="2300" b="0" i="0" u="none">
                <a:solidFill>
                  <a:schemeClr val="dk1"/>
                </a:solidFill>
                <a:latin typeface="Arial"/>
                <a:ea typeface="Arial"/>
                <a:cs typeface="Arial"/>
                <a:sym typeface="Arial"/>
              </a:rPr>
              <a:t>e.g., yêu cầu (request), đáp ứng (response)</a:t>
            </a:r>
            <a:endParaRPr/>
          </a:p>
          <a:p>
            <a:pPr marL="342900" lvl="0" indent="-342900" algn="l" rtl="0">
              <a:lnSpc>
                <a:spcPct val="85000"/>
              </a:lnSpc>
              <a:spcBef>
                <a:spcPts val="460"/>
              </a:spcBef>
              <a:spcAft>
                <a:spcPts val="0"/>
              </a:spcAft>
              <a:buClr>
                <a:srgbClr val="000099"/>
              </a:buClr>
              <a:buSzPts val="1495"/>
              <a:buFont typeface="Noto Sans Symbols"/>
              <a:buChar char="❖"/>
            </a:pPr>
            <a:r>
              <a:rPr lang="en-US" sz="2300" b="0" i="0" u="none">
                <a:solidFill>
                  <a:srgbClr val="CC0000"/>
                </a:solidFill>
                <a:latin typeface="Arial"/>
                <a:ea typeface="Arial"/>
                <a:cs typeface="Arial"/>
                <a:sym typeface="Arial"/>
              </a:rPr>
              <a:t>Cú pháp thông điệp:</a:t>
            </a:r>
            <a:endParaRPr/>
          </a:p>
          <a:p>
            <a:pPr marL="742950" lvl="1" indent="-285750" algn="l" rtl="0">
              <a:lnSpc>
                <a:spcPct val="85000"/>
              </a:lnSpc>
              <a:spcBef>
                <a:spcPts val="460"/>
              </a:spcBef>
              <a:spcAft>
                <a:spcPts val="0"/>
              </a:spcAft>
              <a:buClr>
                <a:srgbClr val="000099"/>
              </a:buClr>
              <a:buSzPts val="2300"/>
              <a:buFont typeface="Noto Sans Symbols"/>
              <a:buChar char="▪"/>
            </a:pPr>
            <a:r>
              <a:rPr lang="en-US" sz="2300" b="0" i="0" u="none">
                <a:solidFill>
                  <a:schemeClr val="dk1"/>
                </a:solidFill>
                <a:latin typeface="Arial"/>
                <a:ea typeface="Arial"/>
                <a:cs typeface="Arial"/>
                <a:sym typeface="Arial"/>
              </a:rPr>
              <a:t>Các trường trong thông điệp và cách mà các trường được định nghĩa</a:t>
            </a:r>
            <a:endParaRPr/>
          </a:p>
          <a:p>
            <a:pPr marL="342900" lvl="0" indent="-342900" algn="l" rtl="0">
              <a:lnSpc>
                <a:spcPct val="85000"/>
              </a:lnSpc>
              <a:spcBef>
                <a:spcPts val="460"/>
              </a:spcBef>
              <a:spcAft>
                <a:spcPts val="0"/>
              </a:spcAft>
              <a:buClr>
                <a:srgbClr val="000099"/>
              </a:buClr>
              <a:buSzPts val="1495"/>
              <a:buFont typeface="Noto Sans Symbols"/>
              <a:buChar char="❖"/>
            </a:pPr>
            <a:r>
              <a:rPr lang="en-US" sz="2300" b="0" i="0" u="none">
                <a:solidFill>
                  <a:srgbClr val="CC0000"/>
                </a:solidFill>
                <a:latin typeface="Arial"/>
                <a:ea typeface="Arial"/>
                <a:cs typeface="Arial"/>
                <a:sym typeface="Arial"/>
              </a:rPr>
              <a:t>Ngữ nghĩa của thông điệp</a:t>
            </a:r>
            <a:endParaRPr sz="2300" b="0" i="0" u="none">
              <a:solidFill>
                <a:schemeClr val="dk1"/>
              </a:solidFill>
              <a:latin typeface="Arial"/>
              <a:ea typeface="Arial"/>
              <a:cs typeface="Arial"/>
              <a:sym typeface="Arial"/>
            </a:endParaRPr>
          </a:p>
          <a:p>
            <a:pPr marL="742950" lvl="1" indent="-285750" algn="l" rtl="0">
              <a:lnSpc>
                <a:spcPct val="85000"/>
              </a:lnSpc>
              <a:spcBef>
                <a:spcPts val="460"/>
              </a:spcBef>
              <a:spcAft>
                <a:spcPts val="0"/>
              </a:spcAft>
              <a:buClr>
                <a:srgbClr val="000099"/>
              </a:buClr>
              <a:buSzPts val="2300"/>
              <a:buFont typeface="Noto Sans Symbols"/>
              <a:buChar char="▪"/>
            </a:pPr>
            <a:r>
              <a:rPr lang="en-US" sz="2300" b="0" i="0" u="none">
                <a:solidFill>
                  <a:schemeClr val="dk1"/>
                </a:solidFill>
                <a:latin typeface="Arial"/>
                <a:ea typeface="Arial"/>
                <a:cs typeface="Arial"/>
                <a:sym typeface="Arial"/>
              </a:rPr>
              <a:t>Ý nghĩa của thông tin trong các trường</a:t>
            </a:r>
            <a:endParaRPr/>
          </a:p>
          <a:p>
            <a:pPr marL="342900" lvl="0" indent="-342900" algn="l" rtl="0">
              <a:lnSpc>
                <a:spcPct val="85000"/>
              </a:lnSpc>
              <a:spcBef>
                <a:spcPts val="460"/>
              </a:spcBef>
              <a:spcAft>
                <a:spcPts val="0"/>
              </a:spcAft>
              <a:buClr>
                <a:srgbClr val="000099"/>
              </a:buClr>
              <a:buSzPts val="1495"/>
              <a:buFont typeface="Noto Sans Symbols"/>
              <a:buChar char="❖"/>
            </a:pPr>
            <a:r>
              <a:rPr lang="en-US" sz="2300" b="0" i="0" u="none">
                <a:solidFill>
                  <a:srgbClr val="CC0000"/>
                </a:solidFill>
                <a:latin typeface="Arial"/>
                <a:ea typeface="Arial"/>
                <a:cs typeface="Arial"/>
                <a:sym typeface="Arial"/>
              </a:rPr>
              <a:t>Các quy tắc (rules)</a:t>
            </a:r>
            <a:r>
              <a:rPr lang="en-US" sz="2300" b="0" i="0" u="none">
                <a:solidFill>
                  <a:schemeClr val="dk1"/>
                </a:solidFill>
                <a:latin typeface="Arial"/>
                <a:ea typeface="Arial"/>
                <a:cs typeface="Arial"/>
                <a:sym typeface="Arial"/>
              </a:rPr>
              <a:t> khi nào và cách mà các tiến trình gởi và đáp ứng các thông điệp</a:t>
            </a:r>
            <a:endParaRPr/>
          </a:p>
        </p:txBody>
      </p:sp>
      <p:sp>
        <p:nvSpPr>
          <p:cNvPr id="1748" name="Google Shape;1748;p14"/>
          <p:cNvSpPr txBox="1">
            <a:spLocks noGrp="1"/>
          </p:cNvSpPr>
          <p:nvPr>
            <p:ph type="body" idx="1"/>
          </p:nvPr>
        </p:nvSpPr>
        <p:spPr>
          <a:xfrm>
            <a:off x="4857750" y="1552575"/>
            <a:ext cx="38100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SzPts val="1560"/>
              <a:buNone/>
            </a:pPr>
            <a:r>
              <a:rPr lang="en-US" sz="2400" b="0" i="0" u="none">
                <a:solidFill>
                  <a:srgbClr val="CC0000"/>
                </a:solidFill>
                <a:latin typeface="Arial"/>
                <a:ea typeface="Arial"/>
                <a:cs typeface="Arial"/>
                <a:sym typeface="Arial"/>
              </a:rPr>
              <a:t>Các giao thức mở:</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Được định nghĩa trong RFCs</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Cung cấp khả năng tương tác cho các ứng dụng thuộc các nhà phát triển khác nhau</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Vd: HTTP, SMTP</a:t>
            </a:r>
            <a:endParaRPr/>
          </a:p>
          <a:p>
            <a:pPr marL="342900" lvl="0" indent="-342900" algn="l" rtl="0">
              <a:lnSpc>
                <a:spcPct val="85000"/>
              </a:lnSpc>
              <a:spcBef>
                <a:spcPts val="480"/>
              </a:spcBef>
              <a:spcAft>
                <a:spcPts val="0"/>
              </a:spcAft>
              <a:buSzPts val="1560"/>
              <a:buNone/>
            </a:pPr>
            <a:r>
              <a:rPr lang="en-US" sz="2400" b="0" i="0" u="none">
                <a:solidFill>
                  <a:srgbClr val="CC0000"/>
                </a:solidFill>
                <a:latin typeface="Arial"/>
                <a:ea typeface="Arial"/>
                <a:cs typeface="Arial"/>
                <a:sym typeface="Arial"/>
              </a:rPr>
              <a:t>Các giao thức độc quyền:</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Vd: Skype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8"/>
                                        </p:tgtEl>
                                        <p:attrNameLst>
                                          <p:attrName>style.visibility</p:attrName>
                                        </p:attrNameLst>
                                      </p:cBhvr>
                                      <p:to>
                                        <p:strVal val="visible"/>
                                      </p:to>
                                    </p:set>
                                    <p:animEffect transition="in" filter="fade">
                                      <p:cBhvr>
                                        <p:cTn id="7" dur="500"/>
                                        <p:tgtEl>
                                          <p:spTgt spid="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3"/>
        <p:cNvGrpSpPr/>
        <p:nvPr/>
      </p:nvGrpSpPr>
      <p:grpSpPr>
        <a:xfrm>
          <a:off x="0" y="0"/>
          <a:ext cx="0" cy="0"/>
          <a:chOff x="0" y="0"/>
          <a:chExt cx="0" cy="0"/>
        </a:xfrm>
      </p:grpSpPr>
      <p:sp>
        <p:nvSpPr>
          <p:cNvPr id="1754" name="Google Shape;1754;p15"/>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755" name="Google Shape;1755;p15"/>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15</a:t>
            </a:fld>
            <a:endParaRPr/>
          </a:p>
        </p:txBody>
      </p:sp>
      <p:sp>
        <p:nvSpPr>
          <p:cNvPr id="1756" name="Google Shape;1756;p15"/>
          <p:cNvSpPr txBox="1">
            <a:spLocks noGrp="1"/>
          </p:cNvSpPr>
          <p:nvPr>
            <p:ph type="title"/>
          </p:nvPr>
        </p:nvSpPr>
        <p:spPr>
          <a:xfrm>
            <a:off x="0" y="-11112"/>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Dịch vụ vận chuyển nào mà ứng dụng cần?</a:t>
            </a:r>
            <a:endParaRPr/>
          </a:p>
        </p:txBody>
      </p:sp>
      <p:sp>
        <p:nvSpPr>
          <p:cNvPr id="1757" name="Google Shape;1757;p15"/>
          <p:cNvSpPr txBox="1">
            <a:spLocks noGrp="1"/>
          </p:cNvSpPr>
          <p:nvPr>
            <p:ph type="body" idx="1"/>
          </p:nvPr>
        </p:nvSpPr>
        <p:spPr>
          <a:xfrm>
            <a:off x="379412" y="1011237"/>
            <a:ext cx="4316412" cy="27971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60"/>
              <a:buNone/>
            </a:pPr>
            <a:r>
              <a:rPr lang="en-US" sz="2400" b="0" i="0" u="none">
                <a:solidFill>
                  <a:srgbClr val="CC0000"/>
                </a:solidFill>
                <a:latin typeface="Arial"/>
                <a:ea typeface="Arial"/>
                <a:cs typeface="Arial"/>
                <a:sym typeface="Arial"/>
              </a:rPr>
              <a:t>Toàn vẹn dữ liệu (data integrity)</a:t>
            </a:r>
            <a:endParaRPr/>
          </a:p>
          <a:p>
            <a:pPr marL="0" lvl="0" indent="-99060" algn="l" rtl="0">
              <a:lnSpc>
                <a:spcPct val="90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Một số ứng dụng (ví dụ truyền tập tin, web…) yêu cầu độ tin cậy 100% khi truyền dữ liệu</a:t>
            </a:r>
            <a:endParaRPr sz="2800" b="0" i="0" u="none">
              <a:solidFill>
                <a:schemeClr val="dk1"/>
              </a:solidFill>
              <a:latin typeface="Arial"/>
              <a:ea typeface="Arial"/>
              <a:cs typeface="Arial"/>
              <a:sym typeface="Arial"/>
            </a:endParaRPr>
          </a:p>
          <a:p>
            <a:pPr marL="0" lvl="0" indent="-99060" algn="just" rtl="0">
              <a:lnSpc>
                <a:spcPct val="90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Các ứng dụng khác (ví dụ audio) có thể chịu được một số mất mát.</a:t>
            </a:r>
            <a:endParaRPr/>
          </a:p>
          <a:p>
            <a:pPr marL="342900" lvl="0" indent="-243840" algn="l" rtl="0">
              <a:lnSpc>
                <a:spcPct val="85000"/>
              </a:lnSpc>
              <a:spcBef>
                <a:spcPts val="480"/>
              </a:spcBef>
              <a:spcAft>
                <a:spcPts val="0"/>
              </a:spcAft>
              <a:buSzPts val="1560"/>
              <a:buNone/>
            </a:pPr>
            <a:endParaRPr sz="2400" b="0" i="0" u="none">
              <a:solidFill>
                <a:schemeClr val="dk1"/>
              </a:solidFill>
              <a:latin typeface="Arial"/>
              <a:ea typeface="Arial"/>
              <a:cs typeface="Arial"/>
              <a:sym typeface="Arial"/>
            </a:endParaRPr>
          </a:p>
        </p:txBody>
      </p:sp>
      <p:sp>
        <p:nvSpPr>
          <p:cNvPr id="1758" name="Google Shape;1758;p15"/>
          <p:cNvSpPr txBox="1">
            <a:spLocks noGrp="1"/>
          </p:cNvSpPr>
          <p:nvPr>
            <p:ph type="body" idx="1"/>
          </p:nvPr>
        </p:nvSpPr>
        <p:spPr>
          <a:xfrm>
            <a:off x="404812" y="4508500"/>
            <a:ext cx="4011612" cy="2443162"/>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SzPts val="1560"/>
              <a:buNone/>
            </a:pPr>
            <a:r>
              <a:rPr lang="en-US" sz="2400" b="0" i="0" u="none">
                <a:solidFill>
                  <a:srgbClr val="CC0000"/>
                </a:solidFill>
                <a:latin typeface="Arial"/>
                <a:ea typeface="Arial"/>
                <a:cs typeface="Arial"/>
                <a:sym typeface="Arial"/>
              </a:rPr>
              <a:t>Định thì (timing)</a:t>
            </a:r>
            <a:endParaRPr/>
          </a:p>
          <a:p>
            <a:pPr marL="342900" lvl="0" indent="-342900" algn="l" rtl="0">
              <a:lnSpc>
                <a:spcPct val="90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Một số ứng dụng (ví dụ, thoại Internet, game tương tác) yêu cầu độ trễ thấp để đạt được “hiệu quả” thực thi</a:t>
            </a:r>
            <a:endParaRPr/>
          </a:p>
        </p:txBody>
      </p:sp>
      <p:sp>
        <p:nvSpPr>
          <p:cNvPr id="1759" name="Google Shape;1759;p15"/>
          <p:cNvSpPr txBox="1"/>
          <p:nvPr/>
        </p:nvSpPr>
        <p:spPr>
          <a:xfrm>
            <a:off x="4905375" y="1101725"/>
            <a:ext cx="3935412" cy="33623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CC0000"/>
              </a:buClr>
              <a:buSzPts val="2400"/>
              <a:buFont typeface="Arial"/>
              <a:buNone/>
            </a:pPr>
            <a:r>
              <a:rPr lang="en-US" sz="2400" b="0" i="0" u="none">
                <a:solidFill>
                  <a:srgbClr val="CC0000"/>
                </a:solidFill>
                <a:latin typeface="Arial"/>
                <a:ea typeface="Arial"/>
                <a:cs typeface="Arial"/>
                <a:sym typeface="Arial"/>
              </a:rPr>
              <a:t>Thông lượng (throughput)</a:t>
            </a:r>
            <a:endParaRPr/>
          </a:p>
          <a:p>
            <a:pPr marL="342900" marR="0" lvl="0" indent="-342900" algn="just" rtl="0">
              <a:lnSpc>
                <a:spcPct val="90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Một số ứng dụng (vd: đa phương tiện) yêu cầu thông lượng tối thiếu để đạt được “hiệu quả” thực thi</a:t>
            </a:r>
            <a:endParaRPr/>
          </a:p>
          <a:p>
            <a:pPr marL="342900" marR="0" lvl="0" indent="-342900" algn="l" rtl="0">
              <a:lnSpc>
                <a:spcPct val="90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Các ứng dụng khác (“ứng dụng mềm dẻo”) có thể dùng bất kỳ thông lượng nào cũng được</a:t>
            </a:r>
            <a:endParaRPr/>
          </a:p>
        </p:txBody>
      </p:sp>
      <p:pic>
        <p:nvPicPr>
          <p:cNvPr id="1760" name="Google Shape;1760;p15" descr="underline_base"/>
          <p:cNvPicPr preferRelativeResize="0"/>
          <p:nvPr/>
        </p:nvPicPr>
        <p:blipFill rotWithShape="1">
          <a:blip r:embed="rId3">
            <a:alphaModFix/>
          </a:blip>
          <a:srcRect/>
          <a:stretch/>
        </p:blipFill>
        <p:spPr>
          <a:xfrm>
            <a:off x="403225" y="801687"/>
            <a:ext cx="8228012" cy="173037"/>
          </a:xfrm>
          <a:prstGeom prst="rect">
            <a:avLst/>
          </a:prstGeom>
          <a:noFill/>
          <a:ln>
            <a:noFill/>
          </a:ln>
        </p:spPr>
      </p:pic>
      <p:sp>
        <p:nvSpPr>
          <p:cNvPr id="1761" name="Google Shape;1761;p15"/>
          <p:cNvSpPr txBox="1"/>
          <p:nvPr/>
        </p:nvSpPr>
        <p:spPr>
          <a:xfrm>
            <a:off x="4959350" y="4868862"/>
            <a:ext cx="3935412" cy="12715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CC0000"/>
              </a:buClr>
              <a:buSzPts val="2400"/>
              <a:buFont typeface="Arial"/>
              <a:buNone/>
            </a:pPr>
            <a:r>
              <a:rPr lang="en-US" sz="2400" b="0" i="0" u="none">
                <a:solidFill>
                  <a:srgbClr val="CC0000"/>
                </a:solidFill>
                <a:latin typeface="Arial"/>
                <a:ea typeface="Arial"/>
                <a:cs typeface="Arial"/>
                <a:sym typeface="Arial"/>
              </a:rPr>
              <a:t>An ninh</a:t>
            </a:r>
            <a:endParaRPr/>
          </a:p>
          <a:p>
            <a:pPr marL="342900" marR="0" lvl="0" indent="-342900" algn="just" rtl="0">
              <a:lnSpc>
                <a:spcPct val="100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Mã hóa, toàn vẹn dữ liệu,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58">
                                            <p:txEl>
                                              <p:pRg st="0" end="0"/>
                                            </p:txEl>
                                          </p:spTgt>
                                        </p:tgtEl>
                                        <p:attrNameLst>
                                          <p:attrName>style.visibility</p:attrName>
                                        </p:attrNameLst>
                                      </p:cBhvr>
                                      <p:to>
                                        <p:strVal val="visible"/>
                                      </p:to>
                                    </p:set>
                                    <p:animEffect transition="in" filter="fade">
                                      <p:cBhvr>
                                        <p:cTn id="7" dur="500"/>
                                        <p:tgtEl>
                                          <p:spTgt spid="175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58">
                                            <p:txEl>
                                              <p:pRg st="1" end="1"/>
                                            </p:txEl>
                                          </p:spTgt>
                                        </p:tgtEl>
                                        <p:attrNameLst>
                                          <p:attrName>style.visibility</p:attrName>
                                        </p:attrNameLst>
                                      </p:cBhvr>
                                      <p:to>
                                        <p:strVal val="visible"/>
                                      </p:to>
                                    </p:set>
                                    <p:animEffect transition="in" filter="fade">
                                      <p:cBhvr>
                                        <p:cTn id="10" dur="500"/>
                                        <p:tgtEl>
                                          <p:spTgt spid="175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59"/>
                                        </p:tgtEl>
                                        <p:attrNameLst>
                                          <p:attrName>style.visibility</p:attrName>
                                        </p:attrNameLst>
                                      </p:cBhvr>
                                      <p:to>
                                        <p:strVal val="visible"/>
                                      </p:to>
                                    </p:set>
                                    <p:animEffect transition="in" filter="fade">
                                      <p:cBhvr>
                                        <p:cTn id="15" dur="500"/>
                                        <p:tgtEl>
                                          <p:spTgt spid="17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61">
                                            <p:txEl>
                                              <p:pRg st="0" end="0"/>
                                            </p:txEl>
                                          </p:spTgt>
                                        </p:tgtEl>
                                        <p:attrNameLst>
                                          <p:attrName>style.visibility</p:attrName>
                                        </p:attrNameLst>
                                      </p:cBhvr>
                                      <p:to>
                                        <p:strVal val="visible"/>
                                      </p:to>
                                    </p:set>
                                    <p:animEffect transition="in" filter="fade">
                                      <p:cBhvr>
                                        <p:cTn id="20" dur="500"/>
                                        <p:tgtEl>
                                          <p:spTgt spid="176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61">
                                            <p:txEl>
                                              <p:pRg st="1" end="1"/>
                                            </p:txEl>
                                          </p:spTgt>
                                        </p:tgtEl>
                                        <p:attrNameLst>
                                          <p:attrName>style.visibility</p:attrName>
                                        </p:attrNameLst>
                                      </p:cBhvr>
                                      <p:to>
                                        <p:strVal val="visible"/>
                                      </p:to>
                                    </p:set>
                                    <p:animEffect transition="in" filter="fade">
                                      <p:cBhvr>
                                        <p:cTn id="25" dur="500"/>
                                        <p:tgtEl>
                                          <p:spTgt spid="17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6"/>
        <p:cNvGrpSpPr/>
        <p:nvPr/>
      </p:nvGrpSpPr>
      <p:grpSpPr>
        <a:xfrm>
          <a:off x="0" y="0"/>
          <a:ext cx="0" cy="0"/>
          <a:chOff x="0" y="0"/>
          <a:chExt cx="0" cy="0"/>
        </a:xfrm>
      </p:grpSpPr>
      <p:sp>
        <p:nvSpPr>
          <p:cNvPr id="1767" name="Google Shape;1767;p16"/>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768" name="Google Shape;1768;p16"/>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16</a:t>
            </a:fld>
            <a:endParaRPr/>
          </a:p>
        </p:txBody>
      </p:sp>
      <p:pic>
        <p:nvPicPr>
          <p:cNvPr id="1769" name="Google Shape;1769;p16" descr="underline_base"/>
          <p:cNvPicPr preferRelativeResize="0"/>
          <p:nvPr/>
        </p:nvPicPr>
        <p:blipFill rotWithShape="1">
          <a:blip r:embed="rId3">
            <a:alphaModFix/>
          </a:blip>
          <a:srcRect/>
          <a:stretch/>
        </p:blipFill>
        <p:spPr>
          <a:xfrm>
            <a:off x="325437" y="1082675"/>
            <a:ext cx="8228012" cy="173037"/>
          </a:xfrm>
          <a:prstGeom prst="rect">
            <a:avLst/>
          </a:prstGeom>
          <a:noFill/>
          <a:ln>
            <a:noFill/>
          </a:ln>
        </p:spPr>
      </p:pic>
      <p:sp>
        <p:nvSpPr>
          <p:cNvPr id="1770" name="Google Shape;1770;p16"/>
          <p:cNvSpPr txBox="1">
            <a:spLocks noGrp="1"/>
          </p:cNvSpPr>
          <p:nvPr>
            <p:ph type="title"/>
          </p:nvPr>
        </p:nvSpPr>
        <p:spPr>
          <a:xfrm>
            <a:off x="315912" y="96837"/>
            <a:ext cx="8201025" cy="81597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200"/>
              <a:buFont typeface="Arial"/>
              <a:buNone/>
            </a:pPr>
            <a:r>
              <a:rPr lang="en-US" sz="3200" b="0" i="0" u="none">
                <a:solidFill>
                  <a:srgbClr val="000099"/>
                </a:solidFill>
                <a:latin typeface="Arial"/>
                <a:ea typeface="Arial"/>
                <a:cs typeface="Arial"/>
                <a:sym typeface="Arial"/>
              </a:rPr>
              <a:t>Các yêu cầu dịch vụ vận chuyển: các ứng dụng phổ biến</a:t>
            </a:r>
            <a:endParaRPr/>
          </a:p>
        </p:txBody>
      </p:sp>
      <p:sp>
        <p:nvSpPr>
          <p:cNvPr id="1771" name="Google Shape;1771;p16"/>
          <p:cNvSpPr txBox="1"/>
          <p:nvPr/>
        </p:nvSpPr>
        <p:spPr>
          <a:xfrm>
            <a:off x="365125" y="1751012"/>
            <a:ext cx="2324100" cy="4400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Ứng dụng</a:t>
            </a:r>
            <a:endParaRPr sz="2000" b="0" i="0" u="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Truyền tập tin</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Thư điện tử</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Web documents</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Audio/video theo</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thời gian thực</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Audio/video đã lưu</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Game tương tác</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Nhắn tin</a:t>
            </a:r>
            <a:endParaRPr sz="2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72" name="Google Shape;1772;p16"/>
          <p:cNvSpPr txBox="1"/>
          <p:nvPr/>
        </p:nvSpPr>
        <p:spPr>
          <a:xfrm>
            <a:off x="2625725" y="1738312"/>
            <a:ext cx="1549400" cy="40941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Mất dữ liệu</a:t>
            </a:r>
            <a:endParaRPr sz="2000" b="0" i="0" u="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Không</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Không</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Không</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Chịu lỗi</a:t>
            </a:r>
            <a:endParaRPr/>
          </a:p>
          <a:p>
            <a:pPr marL="0" marR="0" lvl="0" indent="0" algn="l" rtl="0">
              <a:lnSpc>
                <a:spcPct val="100000"/>
              </a:lnSpc>
              <a:spcBef>
                <a:spcPts val="12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Chịu lỗi</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Chịu lỗi</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Không</a:t>
            </a:r>
            <a:endParaRPr/>
          </a:p>
        </p:txBody>
      </p:sp>
      <p:sp>
        <p:nvSpPr>
          <p:cNvPr id="1773" name="Google Shape;1773;p16"/>
          <p:cNvSpPr txBox="1"/>
          <p:nvPr/>
        </p:nvSpPr>
        <p:spPr>
          <a:xfrm>
            <a:off x="4175125" y="1738312"/>
            <a:ext cx="2574925" cy="40941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Thông lượng</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Mềm dẻo</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Mềm dẻo</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Mềm dẻo</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Audio: 5kbps-1Mbps</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Video:10kbps-5Mbps</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Như trên </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Trên một vài kbps</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Mềm dẻo</a:t>
            </a:r>
            <a:endParaRPr/>
          </a:p>
        </p:txBody>
      </p:sp>
      <p:sp>
        <p:nvSpPr>
          <p:cNvPr id="1774" name="Google Shape;1774;p16"/>
          <p:cNvSpPr txBox="1"/>
          <p:nvPr/>
        </p:nvSpPr>
        <p:spPr>
          <a:xfrm>
            <a:off x="6556375" y="1738312"/>
            <a:ext cx="2343150" cy="40941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Độ nhạy thời gian</a:t>
            </a:r>
            <a:endParaRPr sz="2000" b="0" i="0" u="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Không</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Không</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Không</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Có, 100’s msec</a:t>
            </a:r>
            <a:endParaRPr/>
          </a:p>
          <a:p>
            <a:pPr marL="0" marR="0" lvl="0" indent="0" algn="l" rtl="0">
              <a:lnSpc>
                <a:spcPct val="100000"/>
              </a:lnSpc>
              <a:spcBef>
                <a:spcPts val="12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Có, vài giây</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Có, 100’s msec</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Có và không</a:t>
            </a:r>
            <a:endParaRPr/>
          </a:p>
        </p:txBody>
      </p:sp>
      <p:cxnSp>
        <p:nvCxnSpPr>
          <p:cNvPr id="1775" name="Google Shape;1775;p16"/>
          <p:cNvCxnSpPr/>
          <p:nvPr/>
        </p:nvCxnSpPr>
        <p:spPr>
          <a:xfrm>
            <a:off x="450850" y="2179637"/>
            <a:ext cx="8364537" cy="9525"/>
          </a:xfrm>
          <a:prstGeom prst="straightConnector1">
            <a:avLst/>
          </a:prstGeom>
          <a:noFill/>
          <a:ln w="28575" cap="flat" cmpd="sng">
            <a:solidFill>
              <a:srgbClr val="000099"/>
            </a:solidFill>
            <a:prstDash val="solid"/>
            <a:miter lim="800000"/>
            <a:headEnd type="none" w="med" len="med"/>
            <a:tailEnd type="none" w="med" len="med"/>
          </a:ln>
        </p:spPr>
      </p:cxnSp>
      <p:cxnSp>
        <p:nvCxnSpPr>
          <p:cNvPr id="1776" name="Google Shape;1776;p16"/>
          <p:cNvCxnSpPr/>
          <p:nvPr/>
        </p:nvCxnSpPr>
        <p:spPr>
          <a:xfrm>
            <a:off x="500062" y="2630487"/>
            <a:ext cx="8315325" cy="19050"/>
          </a:xfrm>
          <a:prstGeom prst="straightConnector1">
            <a:avLst/>
          </a:prstGeom>
          <a:noFill/>
          <a:ln w="12700" cap="flat" cmpd="sng">
            <a:solidFill>
              <a:schemeClr val="lt2"/>
            </a:solidFill>
            <a:prstDash val="solid"/>
            <a:miter lim="800000"/>
            <a:headEnd type="none" w="med" len="med"/>
            <a:tailEnd type="none" w="med" len="med"/>
          </a:ln>
        </p:spPr>
      </p:cxnSp>
      <p:cxnSp>
        <p:nvCxnSpPr>
          <p:cNvPr id="1777" name="Google Shape;1777;p16"/>
          <p:cNvCxnSpPr/>
          <p:nvPr/>
        </p:nvCxnSpPr>
        <p:spPr>
          <a:xfrm rot="10800000" flipH="1">
            <a:off x="450850" y="3081337"/>
            <a:ext cx="8364537" cy="33337"/>
          </a:xfrm>
          <a:prstGeom prst="straightConnector1">
            <a:avLst/>
          </a:prstGeom>
          <a:noFill/>
          <a:ln w="12700" cap="flat" cmpd="sng">
            <a:solidFill>
              <a:schemeClr val="lt2"/>
            </a:solidFill>
            <a:prstDash val="solid"/>
            <a:miter lim="800000"/>
            <a:headEnd type="none" w="med" len="med"/>
            <a:tailEnd type="none" w="med" len="med"/>
          </a:ln>
        </p:spPr>
      </p:cxnSp>
      <p:cxnSp>
        <p:nvCxnSpPr>
          <p:cNvPr id="1778" name="Google Shape;1778;p16"/>
          <p:cNvCxnSpPr/>
          <p:nvPr/>
        </p:nvCxnSpPr>
        <p:spPr>
          <a:xfrm rot="10800000" flipH="1">
            <a:off x="487362" y="3544887"/>
            <a:ext cx="8339137" cy="33337"/>
          </a:xfrm>
          <a:prstGeom prst="straightConnector1">
            <a:avLst/>
          </a:prstGeom>
          <a:noFill/>
          <a:ln w="12700" cap="flat" cmpd="sng">
            <a:solidFill>
              <a:schemeClr val="lt2"/>
            </a:solidFill>
            <a:prstDash val="solid"/>
            <a:miter lim="800000"/>
            <a:headEnd type="none" w="med" len="med"/>
            <a:tailEnd type="none" w="med" len="med"/>
          </a:ln>
        </p:spPr>
      </p:cxnSp>
      <p:cxnSp>
        <p:nvCxnSpPr>
          <p:cNvPr id="1779" name="Google Shape;1779;p16"/>
          <p:cNvCxnSpPr/>
          <p:nvPr/>
        </p:nvCxnSpPr>
        <p:spPr>
          <a:xfrm>
            <a:off x="512762" y="5892800"/>
            <a:ext cx="8313737" cy="3175"/>
          </a:xfrm>
          <a:prstGeom prst="straightConnector1">
            <a:avLst/>
          </a:prstGeom>
          <a:noFill/>
          <a:ln w="12700" cap="flat" cmpd="sng">
            <a:solidFill>
              <a:schemeClr val="lt2"/>
            </a:solidFill>
            <a:prstDash val="solid"/>
            <a:miter lim="800000"/>
            <a:headEnd type="none" w="med" len="med"/>
            <a:tailEnd type="none" w="med" len="med"/>
          </a:ln>
        </p:spPr>
      </p:cxnSp>
      <p:cxnSp>
        <p:nvCxnSpPr>
          <p:cNvPr id="1780" name="Google Shape;1780;p16"/>
          <p:cNvCxnSpPr/>
          <p:nvPr/>
        </p:nvCxnSpPr>
        <p:spPr>
          <a:xfrm>
            <a:off x="476250" y="4478337"/>
            <a:ext cx="8339137" cy="12700"/>
          </a:xfrm>
          <a:prstGeom prst="straightConnector1">
            <a:avLst/>
          </a:prstGeom>
          <a:noFill/>
          <a:ln w="12700" cap="flat" cmpd="sng">
            <a:solidFill>
              <a:schemeClr val="lt2"/>
            </a:solidFill>
            <a:prstDash val="solid"/>
            <a:miter lim="800000"/>
            <a:headEnd type="none" w="med" len="med"/>
            <a:tailEnd type="none" w="med" len="med"/>
          </a:ln>
        </p:spPr>
      </p:cxnSp>
      <p:cxnSp>
        <p:nvCxnSpPr>
          <p:cNvPr id="1781" name="Google Shape;1781;p16"/>
          <p:cNvCxnSpPr/>
          <p:nvPr/>
        </p:nvCxnSpPr>
        <p:spPr>
          <a:xfrm rot="10800000" flipH="1">
            <a:off x="450850" y="5384800"/>
            <a:ext cx="8339137" cy="12700"/>
          </a:xfrm>
          <a:prstGeom prst="straightConnector1">
            <a:avLst/>
          </a:prstGeom>
          <a:noFill/>
          <a:ln w="12700" cap="flat" cmpd="sng">
            <a:solidFill>
              <a:schemeClr val="lt2"/>
            </a:solidFill>
            <a:prstDash val="solid"/>
            <a:miter lim="800000"/>
            <a:headEnd type="none" w="med" len="med"/>
            <a:tailEnd type="none" w="med" len="med"/>
          </a:ln>
        </p:spPr>
      </p:cxnSp>
      <p:cxnSp>
        <p:nvCxnSpPr>
          <p:cNvPr id="1782" name="Google Shape;1782;p16"/>
          <p:cNvCxnSpPr/>
          <p:nvPr/>
        </p:nvCxnSpPr>
        <p:spPr>
          <a:xfrm rot="10800000" flipH="1">
            <a:off x="500062" y="4935537"/>
            <a:ext cx="8339137" cy="22225"/>
          </a:xfrm>
          <a:prstGeom prst="straightConnector1">
            <a:avLst/>
          </a:prstGeom>
          <a:noFill/>
          <a:ln w="12700" cap="flat" cmpd="sng">
            <a:solidFill>
              <a:schemeClr val="lt2"/>
            </a:solidFill>
            <a:prstDash val="solid"/>
            <a:miter lim="800000"/>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7"/>
        <p:cNvGrpSpPr/>
        <p:nvPr/>
      </p:nvGrpSpPr>
      <p:grpSpPr>
        <a:xfrm>
          <a:off x="0" y="0"/>
          <a:ext cx="0" cy="0"/>
          <a:chOff x="0" y="0"/>
          <a:chExt cx="0" cy="0"/>
        </a:xfrm>
      </p:grpSpPr>
      <p:sp>
        <p:nvSpPr>
          <p:cNvPr id="1788" name="Google Shape;1788;p17"/>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789" name="Google Shape;1789;p17"/>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17</a:t>
            </a:fld>
            <a:endParaRPr/>
          </a:p>
        </p:txBody>
      </p:sp>
      <p:sp>
        <p:nvSpPr>
          <p:cNvPr id="1790" name="Google Shape;1790;p17"/>
          <p:cNvSpPr txBox="1">
            <a:spLocks noGrp="1"/>
          </p:cNvSpPr>
          <p:nvPr>
            <p:ph type="title"/>
          </p:nvPr>
        </p:nvSpPr>
        <p:spPr>
          <a:xfrm>
            <a:off x="401637" y="223837"/>
            <a:ext cx="8969375" cy="8588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Các dịch vụ thuộc giao thức vận chuyển trên Internet</a:t>
            </a:r>
            <a:endParaRPr/>
          </a:p>
        </p:txBody>
      </p:sp>
      <p:sp>
        <p:nvSpPr>
          <p:cNvPr id="1791" name="Google Shape;1791;p17"/>
          <p:cNvSpPr txBox="1">
            <a:spLocks noGrp="1"/>
          </p:cNvSpPr>
          <p:nvPr>
            <p:ph type="body" idx="1"/>
          </p:nvPr>
        </p:nvSpPr>
        <p:spPr>
          <a:xfrm>
            <a:off x="401637" y="1417637"/>
            <a:ext cx="409575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75000"/>
              </a:lnSpc>
              <a:spcBef>
                <a:spcPts val="0"/>
              </a:spcBef>
              <a:spcAft>
                <a:spcPts val="0"/>
              </a:spcAft>
              <a:buSzPts val="1560"/>
              <a:buNone/>
            </a:pPr>
            <a:r>
              <a:rPr lang="en-US" sz="2400" b="0" i="1" u="none">
                <a:solidFill>
                  <a:srgbClr val="000099"/>
                </a:solidFill>
                <a:latin typeface="Arial"/>
                <a:ea typeface="Arial"/>
                <a:cs typeface="Arial"/>
                <a:sym typeface="Arial"/>
              </a:rPr>
              <a:t>Dịch vụ TCP:</a:t>
            </a:r>
            <a:endParaRPr/>
          </a:p>
          <a:p>
            <a:pPr marL="342900" lvl="0" indent="-342900" algn="l" rtl="0">
              <a:lnSpc>
                <a:spcPct val="75000"/>
              </a:lnSpc>
              <a:spcBef>
                <a:spcPts val="400"/>
              </a:spcBef>
              <a:spcAft>
                <a:spcPts val="0"/>
              </a:spcAft>
              <a:buClr>
                <a:srgbClr val="000099"/>
              </a:buClr>
              <a:buSzPts val="1300"/>
              <a:buFont typeface="Noto Sans Symbols"/>
              <a:buChar char="❖"/>
            </a:pPr>
            <a:r>
              <a:rPr lang="en-US" sz="2000" b="0" i="1" u="none">
                <a:solidFill>
                  <a:srgbClr val="CC0000"/>
                </a:solidFill>
                <a:latin typeface="Arial"/>
                <a:ea typeface="Arial"/>
                <a:cs typeface="Arial"/>
                <a:sym typeface="Arial"/>
              </a:rPr>
              <a:t>Truyền tải có đảm bảo (reliable transport)</a:t>
            </a:r>
            <a:r>
              <a:rPr lang="en-US" sz="2000" b="0" i="1" u="none">
                <a:solidFill>
                  <a:schemeClr val="accent2"/>
                </a:solidFill>
                <a:latin typeface="Arial"/>
                <a:ea typeface="Arial"/>
                <a:cs typeface="Arial"/>
                <a:sym typeface="Arial"/>
              </a:rPr>
              <a:t> </a:t>
            </a:r>
            <a:r>
              <a:rPr lang="en-US" sz="2000" b="0" i="0" u="none">
                <a:solidFill>
                  <a:schemeClr val="dk1"/>
                </a:solidFill>
                <a:latin typeface="Arial"/>
                <a:ea typeface="Arial"/>
                <a:cs typeface="Arial"/>
                <a:sym typeface="Arial"/>
              </a:rPr>
              <a:t>giữa tiến trình gửi và nhận</a:t>
            </a:r>
            <a:endParaRPr/>
          </a:p>
          <a:p>
            <a:pPr marL="342900" lvl="0" indent="-260350" algn="l" rtl="0">
              <a:lnSpc>
                <a:spcPct val="75000"/>
              </a:lnSpc>
              <a:spcBef>
                <a:spcPts val="400"/>
              </a:spcBef>
              <a:spcAft>
                <a:spcPts val="0"/>
              </a:spcAft>
              <a:buClr>
                <a:srgbClr val="000099"/>
              </a:buClr>
              <a:buSzPts val="1300"/>
              <a:buFont typeface="Noto Sans Symbols"/>
              <a:buNone/>
            </a:pPr>
            <a:endParaRPr sz="2000" b="0" i="0" u="none">
              <a:solidFill>
                <a:schemeClr val="accent2"/>
              </a:solidFill>
              <a:latin typeface="Arial"/>
              <a:ea typeface="Arial"/>
              <a:cs typeface="Arial"/>
              <a:sym typeface="Arial"/>
            </a:endParaRPr>
          </a:p>
          <a:p>
            <a:pPr marL="342900" lvl="0" indent="-342900" algn="l" rtl="0">
              <a:lnSpc>
                <a:spcPct val="75000"/>
              </a:lnSpc>
              <a:spcBef>
                <a:spcPts val="400"/>
              </a:spcBef>
              <a:spcAft>
                <a:spcPts val="0"/>
              </a:spcAft>
              <a:buClr>
                <a:srgbClr val="000099"/>
              </a:buClr>
              <a:buSzPts val="1300"/>
              <a:buFont typeface="Noto Sans Symbols"/>
              <a:buChar char="❖"/>
            </a:pPr>
            <a:r>
              <a:rPr lang="en-US" sz="2000" b="0" i="1" u="none">
                <a:solidFill>
                  <a:srgbClr val="CC0000"/>
                </a:solidFill>
                <a:latin typeface="Arial"/>
                <a:ea typeface="Arial"/>
                <a:cs typeface="Arial"/>
                <a:sym typeface="Arial"/>
              </a:rPr>
              <a:t>Điều khiển luồng thông tin (flow control):</a:t>
            </a:r>
            <a:r>
              <a:rPr lang="en-US" sz="2000" b="0" i="0" u="none">
                <a:solidFill>
                  <a:schemeClr val="dk1"/>
                </a:solidFill>
                <a:latin typeface="Arial"/>
                <a:ea typeface="Arial"/>
                <a:cs typeface="Arial"/>
                <a:sym typeface="Arial"/>
              </a:rPr>
              <a:t> bên gửi sẽ không gửi vượt khả năng bên nhận</a:t>
            </a:r>
            <a:endParaRPr/>
          </a:p>
          <a:p>
            <a:pPr marL="342900" lvl="0" indent="-260350" algn="l" rtl="0">
              <a:lnSpc>
                <a:spcPct val="75000"/>
              </a:lnSpc>
              <a:spcBef>
                <a:spcPts val="400"/>
              </a:spcBef>
              <a:spcAft>
                <a:spcPts val="0"/>
              </a:spcAft>
              <a:buClr>
                <a:srgbClr val="000099"/>
              </a:buClr>
              <a:buSzPts val="1300"/>
              <a:buFont typeface="Noto Sans Symbols"/>
              <a:buNone/>
            </a:pPr>
            <a:endParaRPr sz="2000" b="0" i="0" u="none">
              <a:solidFill>
                <a:schemeClr val="dk1"/>
              </a:solidFill>
              <a:latin typeface="Arial"/>
              <a:ea typeface="Arial"/>
              <a:cs typeface="Arial"/>
              <a:sym typeface="Arial"/>
            </a:endParaRPr>
          </a:p>
          <a:p>
            <a:pPr marL="342900" lvl="0" indent="-342900" algn="l" rtl="0">
              <a:lnSpc>
                <a:spcPct val="75000"/>
              </a:lnSpc>
              <a:spcBef>
                <a:spcPts val="400"/>
              </a:spcBef>
              <a:spcAft>
                <a:spcPts val="0"/>
              </a:spcAft>
              <a:buClr>
                <a:srgbClr val="000099"/>
              </a:buClr>
              <a:buSzPts val="1300"/>
              <a:buFont typeface="Noto Sans Symbols"/>
              <a:buChar char="❖"/>
            </a:pPr>
            <a:r>
              <a:rPr lang="en-US" sz="2000" b="0" i="1" u="none">
                <a:solidFill>
                  <a:srgbClr val="CC0000"/>
                </a:solidFill>
                <a:latin typeface="Arial"/>
                <a:ea typeface="Arial"/>
                <a:cs typeface="Arial"/>
                <a:sym typeface="Arial"/>
              </a:rPr>
              <a:t>Điều khiển tắc nghẽn (congestion control):</a:t>
            </a:r>
            <a:r>
              <a:rPr lang="en-US" sz="2000" b="0" i="0" u="none">
                <a:solidFill>
                  <a:schemeClr val="dk1"/>
                </a:solidFill>
                <a:latin typeface="Arial"/>
                <a:ea typeface="Arial"/>
                <a:cs typeface="Arial"/>
                <a:sym typeface="Arial"/>
              </a:rPr>
              <a:t> điều tiết bên gửi khi mạng quá tải</a:t>
            </a:r>
            <a:endParaRPr/>
          </a:p>
          <a:p>
            <a:pPr marL="342900" lvl="0" indent="-260350" algn="l" rtl="0">
              <a:lnSpc>
                <a:spcPct val="75000"/>
              </a:lnSpc>
              <a:spcBef>
                <a:spcPts val="400"/>
              </a:spcBef>
              <a:spcAft>
                <a:spcPts val="0"/>
              </a:spcAft>
              <a:buClr>
                <a:srgbClr val="000099"/>
              </a:buClr>
              <a:buSzPts val="1300"/>
              <a:buFont typeface="Noto Sans Symbols"/>
              <a:buNone/>
            </a:pPr>
            <a:endParaRPr sz="2000" b="0" i="0" u="none">
              <a:solidFill>
                <a:schemeClr val="dk1"/>
              </a:solidFill>
              <a:latin typeface="Arial"/>
              <a:ea typeface="Arial"/>
              <a:cs typeface="Arial"/>
              <a:sym typeface="Arial"/>
            </a:endParaRPr>
          </a:p>
          <a:p>
            <a:pPr marL="342900" lvl="0" indent="-342900" algn="l" rtl="0">
              <a:lnSpc>
                <a:spcPct val="75000"/>
              </a:lnSpc>
              <a:spcBef>
                <a:spcPts val="400"/>
              </a:spcBef>
              <a:spcAft>
                <a:spcPts val="0"/>
              </a:spcAft>
              <a:buClr>
                <a:srgbClr val="000099"/>
              </a:buClr>
              <a:buSzPts val="1300"/>
              <a:buFont typeface="Noto Sans Symbols"/>
              <a:buChar char="❖"/>
            </a:pPr>
            <a:r>
              <a:rPr lang="en-US" sz="2000" b="0" i="1" u="none">
                <a:solidFill>
                  <a:srgbClr val="CC0000"/>
                </a:solidFill>
                <a:latin typeface="Arial"/>
                <a:ea typeface="Arial"/>
                <a:cs typeface="Arial"/>
                <a:sym typeface="Arial"/>
              </a:rPr>
              <a:t>Không hỗ trợ:</a:t>
            </a:r>
            <a:r>
              <a:rPr lang="en-US" sz="2000" b="0" i="0" u="none">
                <a:solidFill>
                  <a:schemeClr val="dk1"/>
                </a:solidFill>
                <a:latin typeface="Arial"/>
                <a:ea typeface="Arial"/>
                <a:cs typeface="Arial"/>
                <a:sym typeface="Arial"/>
              </a:rPr>
              <a:t> định thì, bảo đảm thông lượng tối thiểu, bảo mật</a:t>
            </a:r>
            <a:endParaRPr/>
          </a:p>
          <a:p>
            <a:pPr marL="342900" lvl="0" indent="-260350" algn="l" rtl="0">
              <a:lnSpc>
                <a:spcPct val="75000"/>
              </a:lnSpc>
              <a:spcBef>
                <a:spcPts val="400"/>
              </a:spcBef>
              <a:spcAft>
                <a:spcPts val="0"/>
              </a:spcAft>
              <a:buClr>
                <a:srgbClr val="000099"/>
              </a:buClr>
              <a:buSzPts val="1300"/>
              <a:buFont typeface="Noto Sans Symbols"/>
              <a:buNone/>
            </a:pPr>
            <a:endParaRPr sz="2000" b="0" i="0" u="none">
              <a:solidFill>
                <a:schemeClr val="dk1"/>
              </a:solidFill>
              <a:latin typeface="Arial"/>
              <a:ea typeface="Arial"/>
              <a:cs typeface="Arial"/>
              <a:sym typeface="Arial"/>
            </a:endParaRPr>
          </a:p>
          <a:p>
            <a:pPr marL="342900" lvl="0" indent="-342900" algn="l" rtl="0">
              <a:lnSpc>
                <a:spcPct val="75000"/>
              </a:lnSpc>
              <a:spcBef>
                <a:spcPts val="400"/>
              </a:spcBef>
              <a:spcAft>
                <a:spcPts val="0"/>
              </a:spcAft>
              <a:buClr>
                <a:srgbClr val="000099"/>
              </a:buClr>
              <a:buSzPts val="1300"/>
              <a:buFont typeface="Noto Sans Symbols"/>
              <a:buChar char="❖"/>
            </a:pPr>
            <a:r>
              <a:rPr lang="en-US" sz="2000" b="0" i="1" u="none">
                <a:solidFill>
                  <a:srgbClr val="CC0000"/>
                </a:solidFill>
                <a:latin typeface="Arial"/>
                <a:ea typeface="Arial"/>
                <a:cs typeface="Arial"/>
                <a:sym typeface="Arial"/>
              </a:rPr>
              <a:t>Hướng kết nối (connection-oriented):</a:t>
            </a:r>
            <a:r>
              <a:rPr lang="en-US" sz="2000" b="0" i="0" u="none">
                <a:solidFill>
                  <a:schemeClr val="dk1"/>
                </a:solidFill>
                <a:latin typeface="Arial"/>
                <a:ea typeface="Arial"/>
                <a:cs typeface="Arial"/>
                <a:sym typeface="Arial"/>
              </a:rPr>
              <a:t> yêu cầu thiết lập kết nối giữa tiến trình máy khách và máy chủ trước khi truyền</a:t>
            </a:r>
            <a:endParaRPr/>
          </a:p>
          <a:p>
            <a:pPr marL="342900" lvl="0" indent="-260350" algn="l" rtl="0">
              <a:lnSpc>
                <a:spcPct val="85000"/>
              </a:lnSpc>
              <a:spcBef>
                <a:spcPts val="400"/>
              </a:spcBef>
              <a:spcAft>
                <a:spcPts val="0"/>
              </a:spcAft>
              <a:buSzPts val="1300"/>
              <a:buNone/>
            </a:pPr>
            <a:endParaRPr sz="2000" b="0" i="0" u="none">
              <a:solidFill>
                <a:schemeClr val="dk1"/>
              </a:solidFill>
              <a:latin typeface="Arial"/>
              <a:ea typeface="Arial"/>
              <a:cs typeface="Arial"/>
              <a:sym typeface="Arial"/>
            </a:endParaRPr>
          </a:p>
        </p:txBody>
      </p:sp>
      <p:sp>
        <p:nvSpPr>
          <p:cNvPr id="1792" name="Google Shape;1792;p17"/>
          <p:cNvSpPr txBox="1">
            <a:spLocks noGrp="1"/>
          </p:cNvSpPr>
          <p:nvPr>
            <p:ph type="body" idx="1"/>
          </p:nvPr>
        </p:nvSpPr>
        <p:spPr>
          <a:xfrm>
            <a:off x="4733925" y="1484312"/>
            <a:ext cx="3667125" cy="4648200"/>
          </a:xfrm>
          <a:prstGeom prst="rect">
            <a:avLst/>
          </a:prstGeom>
          <a:noFill/>
          <a:ln>
            <a:noFill/>
          </a:ln>
        </p:spPr>
        <p:txBody>
          <a:bodyPr spcFirstLastPara="1" wrap="square" lIns="91425" tIns="45700" rIns="91425" bIns="45700" anchor="t" anchorCtr="0">
            <a:noAutofit/>
          </a:bodyPr>
          <a:lstStyle/>
          <a:p>
            <a:pPr marL="403225" lvl="0" indent="-403225" algn="l" rtl="0">
              <a:lnSpc>
                <a:spcPct val="85000"/>
              </a:lnSpc>
              <a:spcBef>
                <a:spcPts val="0"/>
              </a:spcBef>
              <a:spcAft>
                <a:spcPts val="0"/>
              </a:spcAft>
              <a:buSzPts val="1560"/>
              <a:buNone/>
            </a:pPr>
            <a:r>
              <a:rPr lang="en-US" sz="2400" b="0" i="1" u="none">
                <a:solidFill>
                  <a:srgbClr val="000099"/>
                </a:solidFill>
                <a:latin typeface="Arial"/>
                <a:ea typeface="Arial"/>
                <a:cs typeface="Arial"/>
                <a:sym typeface="Arial"/>
              </a:rPr>
              <a:t>Dịch vụ UDP:</a:t>
            </a:r>
            <a:endParaRPr/>
          </a:p>
          <a:p>
            <a:pPr marL="403225" lvl="0" indent="-403225" algn="l" rtl="0">
              <a:lnSpc>
                <a:spcPct val="85000"/>
              </a:lnSpc>
              <a:spcBef>
                <a:spcPts val="400"/>
              </a:spcBef>
              <a:spcAft>
                <a:spcPts val="0"/>
              </a:spcAft>
              <a:buClr>
                <a:srgbClr val="000099"/>
              </a:buClr>
              <a:buSzPts val="1300"/>
              <a:buFont typeface="Noto Sans Symbols"/>
              <a:buChar char="❖"/>
            </a:pPr>
            <a:r>
              <a:rPr lang="en-US" sz="2000" b="0" i="1" u="none">
                <a:solidFill>
                  <a:srgbClr val="CC0000"/>
                </a:solidFill>
                <a:latin typeface="Arial"/>
                <a:ea typeface="Arial"/>
                <a:cs typeface="Arial"/>
                <a:sym typeface="Arial"/>
              </a:rPr>
              <a:t>Truyền dữ liệu không đảm bảo (unreliable data transfer) </a:t>
            </a:r>
            <a:r>
              <a:rPr lang="en-US" sz="2000" b="0" i="0" u="none">
                <a:solidFill>
                  <a:schemeClr val="dk1"/>
                </a:solidFill>
                <a:latin typeface="Arial"/>
                <a:ea typeface="Arial"/>
                <a:cs typeface="Arial"/>
                <a:sym typeface="Arial"/>
              </a:rPr>
              <a:t>giữa tiến trình gửi và nhận</a:t>
            </a:r>
            <a:endParaRPr/>
          </a:p>
          <a:p>
            <a:pPr marL="403225" lvl="0" indent="-320675" algn="just" rtl="0">
              <a:lnSpc>
                <a:spcPct val="85000"/>
              </a:lnSpc>
              <a:spcBef>
                <a:spcPts val="400"/>
              </a:spcBef>
              <a:spcAft>
                <a:spcPts val="0"/>
              </a:spcAft>
              <a:buClr>
                <a:srgbClr val="000099"/>
              </a:buClr>
              <a:buSzPts val="1300"/>
              <a:buFont typeface="Noto Sans Symbols"/>
              <a:buNone/>
            </a:pPr>
            <a:endParaRPr sz="2000" b="0" i="0" u="none">
              <a:solidFill>
                <a:schemeClr val="dk1"/>
              </a:solidFill>
              <a:latin typeface="Arial"/>
              <a:ea typeface="Arial"/>
              <a:cs typeface="Arial"/>
              <a:sym typeface="Arial"/>
            </a:endParaRPr>
          </a:p>
          <a:p>
            <a:pPr marL="403225" lvl="0" indent="-403225" algn="l" rtl="0">
              <a:lnSpc>
                <a:spcPct val="85000"/>
              </a:lnSpc>
              <a:spcBef>
                <a:spcPts val="400"/>
              </a:spcBef>
              <a:spcAft>
                <a:spcPts val="0"/>
              </a:spcAft>
              <a:buClr>
                <a:srgbClr val="000099"/>
              </a:buClr>
              <a:buSzPts val="1300"/>
              <a:buFont typeface="Noto Sans Symbols"/>
              <a:buChar char="❖"/>
            </a:pPr>
            <a:r>
              <a:rPr lang="en-US" sz="2000" b="0" i="1" u="none">
                <a:solidFill>
                  <a:srgbClr val="CC0000"/>
                </a:solidFill>
                <a:latin typeface="Arial"/>
                <a:ea typeface="Arial"/>
                <a:cs typeface="Arial"/>
                <a:sym typeface="Arial"/>
              </a:rPr>
              <a:t>Không hỗ trợ:</a:t>
            </a:r>
            <a:r>
              <a:rPr lang="en-US" sz="2000" b="0" i="0" u="none">
                <a:solidFill>
                  <a:schemeClr val="dk1"/>
                </a:solidFill>
                <a:latin typeface="Arial"/>
                <a:ea typeface="Arial"/>
                <a:cs typeface="Arial"/>
                <a:sym typeface="Arial"/>
              </a:rPr>
              <a:t> độ tin cậy, điều khiển luồng, điều khiển tắc nghẽn, định thì, bảo đảm thông lượng, bảo mật, và thiết lập kết nối. </a:t>
            </a:r>
            <a:endParaRPr/>
          </a:p>
          <a:p>
            <a:pPr marL="403225" lvl="0" indent="-320675" algn="l" rtl="0">
              <a:lnSpc>
                <a:spcPct val="85000"/>
              </a:lnSpc>
              <a:spcBef>
                <a:spcPts val="400"/>
              </a:spcBef>
              <a:spcAft>
                <a:spcPts val="0"/>
              </a:spcAft>
              <a:buClr>
                <a:srgbClr val="000099"/>
              </a:buClr>
              <a:buSzPts val="1300"/>
              <a:buFont typeface="Noto Sans Symbols"/>
              <a:buNone/>
            </a:pPr>
            <a:endParaRPr sz="2000" b="0" i="0" u="none">
              <a:solidFill>
                <a:schemeClr val="dk1"/>
              </a:solidFill>
              <a:latin typeface="Arial"/>
              <a:ea typeface="Arial"/>
              <a:cs typeface="Arial"/>
              <a:sym typeface="Arial"/>
            </a:endParaRPr>
          </a:p>
          <a:p>
            <a:pPr marL="403225" lvl="0" indent="-403225" algn="l" rtl="0">
              <a:lnSpc>
                <a:spcPct val="85000"/>
              </a:lnSpc>
              <a:spcBef>
                <a:spcPts val="400"/>
              </a:spcBef>
              <a:spcAft>
                <a:spcPts val="0"/>
              </a:spcAft>
              <a:buSzPts val="1300"/>
              <a:buNone/>
            </a:pPr>
            <a:r>
              <a:rPr lang="en-US" sz="2000" b="0" i="0" u="sng">
                <a:solidFill>
                  <a:srgbClr val="CC0000"/>
                </a:solidFill>
                <a:latin typeface="Arial"/>
                <a:ea typeface="Arial"/>
                <a:cs typeface="Arial"/>
                <a:sym typeface="Arial"/>
              </a:rPr>
              <a:t>Q:</a:t>
            </a:r>
            <a:r>
              <a:rPr lang="en-US" sz="2000" b="0" i="0" u="none">
                <a:solidFill>
                  <a:schemeClr val="dk1"/>
                </a:solidFill>
                <a:latin typeface="Arial"/>
                <a:ea typeface="Arial"/>
                <a:cs typeface="Arial"/>
                <a:sym typeface="Arial"/>
              </a:rPr>
              <a:t> Tại sao phải quan tâm? Tại sao có UDP?</a:t>
            </a:r>
            <a:endParaRPr/>
          </a:p>
        </p:txBody>
      </p:sp>
      <p:pic>
        <p:nvPicPr>
          <p:cNvPr id="1793" name="Google Shape;1793;p17" descr="underline_base"/>
          <p:cNvPicPr preferRelativeResize="0"/>
          <p:nvPr/>
        </p:nvPicPr>
        <p:blipFill rotWithShape="1">
          <a:blip r:embed="rId3">
            <a:alphaModFix/>
          </a:blip>
          <a:srcRect/>
          <a:stretch/>
        </p:blipFill>
        <p:spPr>
          <a:xfrm>
            <a:off x="401637" y="1185862"/>
            <a:ext cx="7313612" cy="1730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8"/>
        <p:cNvGrpSpPr/>
        <p:nvPr/>
      </p:nvGrpSpPr>
      <p:grpSpPr>
        <a:xfrm>
          <a:off x="0" y="0"/>
          <a:ext cx="0" cy="0"/>
          <a:chOff x="0" y="0"/>
          <a:chExt cx="0" cy="0"/>
        </a:xfrm>
      </p:grpSpPr>
      <p:sp>
        <p:nvSpPr>
          <p:cNvPr id="1799" name="Google Shape;1799;p18"/>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800" name="Google Shape;1800;p18"/>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18</a:t>
            </a:fld>
            <a:endParaRPr/>
          </a:p>
        </p:txBody>
      </p:sp>
      <p:pic>
        <p:nvPicPr>
          <p:cNvPr id="1801" name="Google Shape;1801;p18" descr="underline_base"/>
          <p:cNvPicPr preferRelativeResize="0"/>
          <p:nvPr/>
        </p:nvPicPr>
        <p:blipFill rotWithShape="1">
          <a:blip r:embed="rId3">
            <a:alphaModFix/>
          </a:blip>
          <a:srcRect/>
          <a:stretch/>
        </p:blipFill>
        <p:spPr>
          <a:xfrm>
            <a:off x="269875" y="1209675"/>
            <a:ext cx="7769225" cy="173037"/>
          </a:xfrm>
          <a:prstGeom prst="rect">
            <a:avLst/>
          </a:prstGeom>
          <a:noFill/>
          <a:ln>
            <a:noFill/>
          </a:ln>
        </p:spPr>
      </p:pic>
      <p:sp>
        <p:nvSpPr>
          <p:cNvPr id="1802" name="Google Shape;1802;p18"/>
          <p:cNvSpPr txBox="1">
            <a:spLocks noGrp="1"/>
          </p:cNvSpPr>
          <p:nvPr>
            <p:ph type="title"/>
          </p:nvPr>
        </p:nvSpPr>
        <p:spPr>
          <a:xfrm>
            <a:off x="215900" y="469900"/>
            <a:ext cx="89281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200"/>
              <a:buFont typeface="Arial"/>
              <a:buNone/>
            </a:pPr>
            <a:r>
              <a:rPr lang="en-US" sz="3200" b="0" i="0" u="none">
                <a:solidFill>
                  <a:srgbClr val="000099"/>
                </a:solidFill>
                <a:latin typeface="Arial"/>
                <a:ea typeface="Arial"/>
                <a:cs typeface="Arial"/>
                <a:sym typeface="Arial"/>
              </a:rPr>
              <a:t>Ứng dụng Internet:  Các giao thức lớp ứng dụng</a:t>
            </a:r>
            <a:endParaRPr/>
          </a:p>
        </p:txBody>
      </p:sp>
      <p:sp>
        <p:nvSpPr>
          <p:cNvPr id="1803" name="Google Shape;1803;p18"/>
          <p:cNvSpPr txBox="1"/>
          <p:nvPr/>
        </p:nvSpPr>
        <p:spPr>
          <a:xfrm>
            <a:off x="377825" y="1724025"/>
            <a:ext cx="2933700" cy="4232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Ứng dụng</a:t>
            </a:r>
            <a:endParaRPr sz="2000" b="0" i="0" u="none">
              <a:solidFill>
                <a:schemeClr val="dk1"/>
              </a:solidFill>
              <a:latin typeface="Arial"/>
              <a:ea typeface="Arial"/>
              <a:cs typeface="Arial"/>
              <a:sym typeface="Arial"/>
            </a:endParaRPr>
          </a:p>
          <a:p>
            <a:pPr marL="0" marR="0" lvl="0" indent="0" algn="l" rtl="0">
              <a:lnSpc>
                <a:spcPct val="100000"/>
              </a:lnSpc>
              <a:spcBef>
                <a:spcPts val="18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Thư điện tử</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Remote terminal access</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Web </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Truyền tập tin</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Streaming multimedia</a:t>
            </a:r>
            <a:endParaRPr/>
          </a:p>
          <a:p>
            <a:pPr marL="0" marR="0" lvl="0" indent="0" algn="l" rtl="0">
              <a:lnSpc>
                <a:spcPct val="100000"/>
              </a:lnSpc>
              <a:spcBef>
                <a:spcPts val="12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Thoại Internet</a:t>
            </a:r>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804" name="Google Shape;1804;p18"/>
          <p:cNvSpPr txBox="1"/>
          <p:nvPr/>
        </p:nvSpPr>
        <p:spPr>
          <a:xfrm>
            <a:off x="3201987" y="1458912"/>
            <a:ext cx="2805112" cy="4324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Giao thức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lớp Ứng dụng</a:t>
            </a:r>
            <a:endParaRPr sz="2000" b="0" i="0" u="none">
              <a:solidFill>
                <a:schemeClr val="dk1"/>
              </a:solidFill>
              <a:latin typeface="Arial"/>
              <a:ea typeface="Arial"/>
              <a:cs typeface="Arial"/>
              <a:sym typeface="Arial"/>
            </a:endParaRPr>
          </a:p>
          <a:p>
            <a:pPr marL="0" marR="0" lvl="0" indent="0" algn="l" rtl="0">
              <a:lnSpc>
                <a:spcPct val="100000"/>
              </a:lnSpc>
              <a:spcBef>
                <a:spcPts val="18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SMTP [RFC 2821]</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Telnet [RFC 854]</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HTTP [RFC 2616]</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FTP [RFC 959]</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HTTP (e.g., YouTube), </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RTP [RFC 1889]</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SIP, RTP, độc quyền</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(e.g., Skype)</a:t>
            </a:r>
            <a:endParaRPr/>
          </a:p>
        </p:txBody>
      </p:sp>
      <p:sp>
        <p:nvSpPr>
          <p:cNvPr id="1805" name="Google Shape;1805;p18"/>
          <p:cNvSpPr txBox="1"/>
          <p:nvPr/>
        </p:nvSpPr>
        <p:spPr>
          <a:xfrm>
            <a:off x="6030912" y="1477962"/>
            <a:ext cx="2836862" cy="40941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Giao thức dưới </a:t>
            </a:r>
            <a:endParaRPr/>
          </a:p>
          <a:p>
            <a:pPr marL="0" marR="0" lvl="0" indent="0" algn="l" rtl="0">
              <a:lnSpc>
                <a:spcPct val="100000"/>
              </a:lnSpc>
              <a:spcBef>
                <a:spcPts val="60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lớp Vận chuyển</a:t>
            </a:r>
            <a:endParaRPr sz="2000" b="0" i="0" u="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TCP</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TCP</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TCP</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TCP</a:t>
            </a:r>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TCP or UDP</a:t>
            </a:r>
            <a:endParaRPr/>
          </a:p>
          <a:p>
            <a:pPr marL="0" marR="0" lvl="0" indent="0" algn="l" rtl="0">
              <a:lnSpc>
                <a:spcPct val="100000"/>
              </a:lnSpc>
              <a:spcBef>
                <a:spcPts val="12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TCP or UDP</a:t>
            </a:r>
            <a:endParaRPr/>
          </a:p>
        </p:txBody>
      </p:sp>
      <p:cxnSp>
        <p:nvCxnSpPr>
          <p:cNvPr id="1806" name="Google Shape;1806;p18"/>
          <p:cNvCxnSpPr/>
          <p:nvPr/>
        </p:nvCxnSpPr>
        <p:spPr>
          <a:xfrm>
            <a:off x="487362" y="2244725"/>
            <a:ext cx="7985125" cy="1587"/>
          </a:xfrm>
          <a:prstGeom prst="straightConnector1">
            <a:avLst/>
          </a:prstGeom>
          <a:noFill/>
          <a:ln w="28575" cap="flat" cmpd="sng">
            <a:solidFill>
              <a:srgbClr val="000099"/>
            </a:solidFill>
            <a:prstDash val="solid"/>
            <a:miter lim="800000"/>
            <a:headEnd type="none" w="med" len="med"/>
            <a:tailEnd type="none" w="med" len="med"/>
          </a:ln>
        </p:spPr>
      </p:cxnSp>
      <p:cxnSp>
        <p:nvCxnSpPr>
          <p:cNvPr id="1807" name="Google Shape;1807;p18"/>
          <p:cNvCxnSpPr/>
          <p:nvPr/>
        </p:nvCxnSpPr>
        <p:spPr>
          <a:xfrm rot="10800000" flipH="1">
            <a:off x="492125" y="2643187"/>
            <a:ext cx="7980362" cy="14287"/>
          </a:xfrm>
          <a:prstGeom prst="straightConnector1">
            <a:avLst/>
          </a:prstGeom>
          <a:noFill/>
          <a:ln w="12700" cap="flat" cmpd="sng">
            <a:solidFill>
              <a:schemeClr val="lt2"/>
            </a:solidFill>
            <a:prstDash val="solid"/>
            <a:miter lim="800000"/>
            <a:headEnd type="none" w="med" len="med"/>
            <a:tailEnd type="none" w="med" len="med"/>
          </a:ln>
        </p:spPr>
      </p:cxnSp>
      <p:cxnSp>
        <p:nvCxnSpPr>
          <p:cNvPr id="1808" name="Google Shape;1808;p18"/>
          <p:cNvCxnSpPr/>
          <p:nvPr/>
        </p:nvCxnSpPr>
        <p:spPr>
          <a:xfrm>
            <a:off x="487362" y="3148012"/>
            <a:ext cx="7985125" cy="0"/>
          </a:xfrm>
          <a:prstGeom prst="straightConnector1">
            <a:avLst/>
          </a:prstGeom>
          <a:noFill/>
          <a:ln w="12700" cap="flat" cmpd="sng">
            <a:solidFill>
              <a:schemeClr val="lt2"/>
            </a:solidFill>
            <a:prstDash val="solid"/>
            <a:miter lim="800000"/>
            <a:headEnd type="none" w="med" len="med"/>
            <a:tailEnd type="none" w="med" len="med"/>
          </a:ln>
        </p:spPr>
      </p:cxnSp>
      <p:cxnSp>
        <p:nvCxnSpPr>
          <p:cNvPr id="1809" name="Google Shape;1809;p18"/>
          <p:cNvCxnSpPr/>
          <p:nvPr/>
        </p:nvCxnSpPr>
        <p:spPr>
          <a:xfrm>
            <a:off x="482600" y="5788025"/>
            <a:ext cx="7989887" cy="0"/>
          </a:xfrm>
          <a:prstGeom prst="straightConnector1">
            <a:avLst/>
          </a:prstGeom>
          <a:noFill/>
          <a:ln w="12700" cap="flat" cmpd="sng">
            <a:solidFill>
              <a:schemeClr val="lt2"/>
            </a:solidFill>
            <a:prstDash val="solid"/>
            <a:miter lim="800000"/>
            <a:headEnd type="none" w="med" len="med"/>
            <a:tailEnd type="none" w="med" len="med"/>
          </a:ln>
        </p:spPr>
      </p:cxnSp>
      <p:cxnSp>
        <p:nvCxnSpPr>
          <p:cNvPr id="1810" name="Google Shape;1810;p18"/>
          <p:cNvCxnSpPr/>
          <p:nvPr/>
        </p:nvCxnSpPr>
        <p:spPr>
          <a:xfrm rot="10800000" flipH="1">
            <a:off x="487362" y="3608387"/>
            <a:ext cx="7985125" cy="9525"/>
          </a:xfrm>
          <a:prstGeom prst="straightConnector1">
            <a:avLst/>
          </a:prstGeom>
          <a:noFill/>
          <a:ln w="12700" cap="flat" cmpd="sng">
            <a:solidFill>
              <a:schemeClr val="lt2"/>
            </a:solidFill>
            <a:prstDash val="solid"/>
            <a:miter lim="800000"/>
            <a:headEnd type="none" w="med" len="med"/>
            <a:tailEnd type="none" w="med" len="med"/>
          </a:ln>
        </p:spPr>
      </p:cxnSp>
      <p:cxnSp>
        <p:nvCxnSpPr>
          <p:cNvPr id="1811" name="Google Shape;1811;p18"/>
          <p:cNvCxnSpPr/>
          <p:nvPr/>
        </p:nvCxnSpPr>
        <p:spPr>
          <a:xfrm>
            <a:off x="487362" y="4098925"/>
            <a:ext cx="7985125" cy="0"/>
          </a:xfrm>
          <a:prstGeom prst="straightConnector1">
            <a:avLst/>
          </a:prstGeom>
          <a:noFill/>
          <a:ln w="12700" cap="flat" cmpd="sng">
            <a:solidFill>
              <a:schemeClr val="lt2"/>
            </a:solidFill>
            <a:prstDash val="solid"/>
            <a:miter lim="800000"/>
            <a:headEnd type="none" w="med" len="med"/>
            <a:tailEnd type="none" w="med" len="med"/>
          </a:ln>
        </p:spPr>
      </p:cxnSp>
      <p:cxnSp>
        <p:nvCxnSpPr>
          <p:cNvPr id="1812" name="Google Shape;1812;p18"/>
          <p:cNvCxnSpPr/>
          <p:nvPr/>
        </p:nvCxnSpPr>
        <p:spPr>
          <a:xfrm>
            <a:off x="487362" y="4857750"/>
            <a:ext cx="7985125" cy="0"/>
          </a:xfrm>
          <a:prstGeom prst="straightConnector1">
            <a:avLst/>
          </a:prstGeom>
          <a:noFill/>
          <a:ln w="12700" cap="flat" cmpd="sng">
            <a:solidFill>
              <a:schemeClr val="lt2"/>
            </a:solidFill>
            <a:prstDash val="solid"/>
            <a:miter lim="800000"/>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sp>
        <p:nvSpPr>
          <p:cNvPr id="1817" name="Google Shape;1817;p19"/>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Bảo mật TCP</a:t>
            </a:r>
            <a:endParaRPr/>
          </a:p>
        </p:txBody>
      </p:sp>
      <p:sp>
        <p:nvSpPr>
          <p:cNvPr id="1818" name="Google Shape;1818;p19"/>
          <p:cNvSpPr txBox="1">
            <a:spLocks noGrp="1"/>
          </p:cNvSpPr>
          <p:nvPr>
            <p:ph type="body" idx="1"/>
          </p:nvPr>
        </p:nvSpPr>
        <p:spPr>
          <a:xfrm>
            <a:off x="188912" y="1498600"/>
            <a:ext cx="4295775" cy="46482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000099"/>
              </a:buClr>
              <a:buSzPts val="1820"/>
              <a:buFont typeface="Noto Sans Symbols"/>
              <a:buNone/>
            </a:pPr>
            <a:r>
              <a:rPr lang="en-US" sz="2800" b="0" i="0" u="none">
                <a:solidFill>
                  <a:srgbClr val="22228B"/>
                </a:solidFill>
                <a:latin typeface="Arial"/>
                <a:ea typeface="Arial"/>
                <a:cs typeface="Arial"/>
                <a:sym typeface="Arial"/>
              </a:rPr>
              <a:t>TCP &amp; UDP </a:t>
            </a:r>
            <a:endParaRPr/>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Không mã hóa</a:t>
            </a:r>
            <a:endParaRPr/>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Mật mã chưa mã hóa được gởi đến socket để đi qua Internet trong dạng nguyên bản</a:t>
            </a:r>
            <a:endParaRPr/>
          </a:p>
          <a:p>
            <a:pPr marL="342900" marR="0" lvl="0" indent="-342900" algn="just" rtl="0">
              <a:lnSpc>
                <a:spcPct val="85000"/>
              </a:lnSpc>
              <a:spcBef>
                <a:spcPts val="560"/>
              </a:spcBef>
              <a:spcAft>
                <a:spcPts val="0"/>
              </a:spcAft>
              <a:buClr>
                <a:srgbClr val="000099"/>
              </a:buClr>
              <a:buSzPts val="1820"/>
              <a:buFont typeface="Noto Sans Symbols"/>
              <a:buNone/>
            </a:pPr>
            <a:r>
              <a:rPr lang="en-US" sz="2800" b="0" i="0" u="none">
                <a:solidFill>
                  <a:srgbClr val="22228B"/>
                </a:solidFill>
                <a:latin typeface="Arial"/>
                <a:ea typeface="Arial"/>
                <a:cs typeface="Arial"/>
                <a:sym typeface="Arial"/>
              </a:rPr>
              <a:t>SSL</a:t>
            </a:r>
            <a:r>
              <a:rPr lang="en-US" sz="2800" b="0" i="0" u="none">
                <a:solidFill>
                  <a:schemeClr val="dk1"/>
                </a:solidFill>
                <a:latin typeface="Arial"/>
                <a:ea typeface="Arial"/>
                <a:cs typeface="Arial"/>
                <a:sym typeface="Arial"/>
              </a:rPr>
              <a:t> </a:t>
            </a:r>
            <a:endParaRPr/>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Hỗ trợ kết nối TCP được mã hóa</a:t>
            </a:r>
            <a:endParaRPr/>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Toàn vẹn dữ liệu</a:t>
            </a:r>
            <a:endParaRPr/>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Chứng thực đầu cuối</a:t>
            </a:r>
            <a:endParaRPr/>
          </a:p>
        </p:txBody>
      </p:sp>
      <p:sp>
        <p:nvSpPr>
          <p:cNvPr id="1819" name="Google Shape;1819;p19"/>
          <p:cNvSpPr txBox="1">
            <a:spLocks noGrp="1"/>
          </p:cNvSpPr>
          <p:nvPr>
            <p:ph type="body" idx="2"/>
          </p:nvPr>
        </p:nvSpPr>
        <p:spPr>
          <a:xfrm>
            <a:off x="4495800" y="1470025"/>
            <a:ext cx="4373562" cy="4648200"/>
          </a:xfrm>
          <a:prstGeom prst="rect">
            <a:avLst/>
          </a:prstGeom>
          <a:noFill/>
          <a:ln>
            <a:noFill/>
          </a:ln>
        </p:spPr>
        <p:txBody>
          <a:bodyPr spcFirstLastPara="1" wrap="square" lIns="91425" tIns="45700" rIns="91425" bIns="45700" anchor="t" anchorCtr="0">
            <a:noAutofit/>
          </a:bodyPr>
          <a:lstStyle/>
          <a:p>
            <a:pPr marL="0" marR="0" lvl="0" indent="0" algn="just" rtl="0">
              <a:lnSpc>
                <a:spcPct val="85000"/>
              </a:lnSpc>
              <a:spcBef>
                <a:spcPts val="0"/>
              </a:spcBef>
              <a:spcAft>
                <a:spcPts val="0"/>
              </a:spcAft>
              <a:buClr>
                <a:srgbClr val="000099"/>
              </a:buClr>
              <a:buSzPts val="1820"/>
              <a:buFont typeface="Noto Sans Symbols"/>
              <a:buNone/>
            </a:pPr>
            <a:r>
              <a:rPr lang="en-US" sz="2800" b="0" i="0" u="none">
                <a:solidFill>
                  <a:srgbClr val="22228B"/>
                </a:solidFill>
                <a:latin typeface="Arial"/>
                <a:ea typeface="Arial"/>
                <a:cs typeface="Arial"/>
                <a:sym typeface="Arial"/>
              </a:rPr>
              <a:t>SSL là giao thức ở lớp ứng dụng</a:t>
            </a:r>
            <a:endParaRPr/>
          </a:p>
          <a:p>
            <a:pPr marL="0" marR="0" lvl="0" indent="-11557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Các ứng dụng dùng thư viện SSL, thông qua đó để “nói chuyên” với TCP</a:t>
            </a:r>
            <a:endParaRPr/>
          </a:p>
          <a:p>
            <a:pPr marL="0" marR="0" lvl="0" indent="0" algn="l" rtl="0">
              <a:lnSpc>
                <a:spcPct val="85000"/>
              </a:lnSpc>
              <a:spcBef>
                <a:spcPts val="560"/>
              </a:spcBef>
              <a:spcAft>
                <a:spcPts val="0"/>
              </a:spcAft>
              <a:buClr>
                <a:srgbClr val="000099"/>
              </a:buClr>
              <a:buSzPts val="1820"/>
              <a:buFont typeface="Noto Sans Symbols"/>
              <a:buNone/>
            </a:pPr>
            <a:r>
              <a:rPr lang="en-US" sz="2800" b="0" i="0" u="none">
                <a:solidFill>
                  <a:srgbClr val="22228B"/>
                </a:solidFill>
                <a:latin typeface="Arial"/>
                <a:ea typeface="Arial"/>
                <a:cs typeface="Arial"/>
                <a:sym typeface="Arial"/>
              </a:rPr>
              <a:t>SSL socket API</a:t>
            </a:r>
            <a:endParaRPr/>
          </a:p>
          <a:p>
            <a:pPr marL="342900" marR="0" lvl="1" indent="-342900" algn="l" rtl="0">
              <a:lnSpc>
                <a:spcPct val="85000"/>
              </a:lnSpc>
              <a:spcBef>
                <a:spcPts val="560"/>
              </a:spcBef>
              <a:spcAft>
                <a:spcPts val="0"/>
              </a:spcAft>
              <a:buClr>
                <a:srgbClr val="000099"/>
              </a:buClr>
              <a:buSzPts val="1820"/>
              <a:buFont typeface="Noto Sans Symbols"/>
              <a:buChar char="❖"/>
            </a:pPr>
            <a:r>
              <a:rPr lang="en-US" sz="2800" b="0" i="0" u="none" strike="noStrike" cap="none">
                <a:solidFill>
                  <a:schemeClr val="dk1"/>
                </a:solidFill>
                <a:latin typeface="Arial"/>
                <a:ea typeface="Arial"/>
                <a:cs typeface="Arial"/>
                <a:sym typeface="Arial"/>
              </a:rPr>
              <a:t>Mật mã dạng không mã hóa được gởi vào trong socket và chuyển đi qua Internet ở dạng mã hóa</a:t>
            </a:r>
            <a:endParaRPr/>
          </a:p>
          <a:p>
            <a:pPr marL="342900" marR="0" lvl="1" indent="-342900" algn="l" rtl="0">
              <a:lnSpc>
                <a:spcPct val="85000"/>
              </a:lnSpc>
              <a:spcBef>
                <a:spcPts val="560"/>
              </a:spcBef>
              <a:spcAft>
                <a:spcPts val="0"/>
              </a:spcAft>
              <a:buClr>
                <a:srgbClr val="000099"/>
              </a:buClr>
              <a:buSzPts val="1820"/>
              <a:buFont typeface="Noto Sans Symbols"/>
              <a:buChar char="❖"/>
            </a:pPr>
            <a:r>
              <a:rPr lang="en-US" sz="2800" b="0" i="0" u="none" strike="noStrike" cap="none">
                <a:solidFill>
                  <a:schemeClr val="dk1"/>
                </a:solidFill>
                <a:latin typeface="Arial"/>
                <a:ea typeface="Arial"/>
                <a:cs typeface="Arial"/>
                <a:sym typeface="Arial"/>
              </a:rPr>
              <a:t>Xem chương 7</a:t>
            </a:r>
            <a:endParaRPr/>
          </a:p>
          <a:p>
            <a:pPr marL="342900" marR="0" lvl="1" indent="-190500" algn="l" rtl="0">
              <a:lnSpc>
                <a:spcPct val="85000"/>
              </a:lnSpc>
              <a:spcBef>
                <a:spcPts val="480"/>
              </a:spcBef>
              <a:spcAft>
                <a:spcPts val="0"/>
              </a:spcAft>
              <a:buClr>
                <a:srgbClr val="000099"/>
              </a:buClr>
              <a:buSzPts val="2400"/>
              <a:buFont typeface="Noto Sans Symbols"/>
              <a:buNone/>
            </a:pPr>
            <a:endParaRPr sz="2400" b="0" i="0" u="none" strike="noStrike" cap="none">
              <a:solidFill>
                <a:schemeClr val="dk1"/>
              </a:solidFill>
              <a:latin typeface="Arial"/>
              <a:ea typeface="Arial"/>
              <a:cs typeface="Arial"/>
              <a:sym typeface="Arial"/>
            </a:endParaRPr>
          </a:p>
          <a:p>
            <a:pPr marL="342900" marR="0" lvl="0" indent="-243840" algn="l" rtl="0">
              <a:lnSpc>
                <a:spcPct val="85000"/>
              </a:lnSpc>
              <a:spcBef>
                <a:spcPts val="480"/>
              </a:spcBef>
              <a:spcAft>
                <a:spcPts val="0"/>
              </a:spcAft>
              <a:buClr>
                <a:srgbClr val="000099"/>
              </a:buClr>
              <a:buSzPts val="1560"/>
              <a:buFont typeface="Noto Sans Symbols"/>
              <a:buNone/>
            </a:pPr>
            <a:endParaRPr sz="2400" b="0" i="0" u="none" strike="noStrike" cap="none">
              <a:solidFill>
                <a:schemeClr val="dk1"/>
              </a:solidFill>
              <a:latin typeface="Arial"/>
              <a:ea typeface="Arial"/>
              <a:cs typeface="Arial"/>
              <a:sym typeface="Arial"/>
            </a:endParaRPr>
          </a:p>
        </p:txBody>
      </p:sp>
      <p:sp>
        <p:nvSpPr>
          <p:cNvPr id="1820" name="Google Shape;1820;p19"/>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821" name="Google Shape;1821;p19"/>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19</a:t>
            </a:fld>
            <a:endParaRPr/>
          </a:p>
        </p:txBody>
      </p:sp>
      <p:pic>
        <p:nvPicPr>
          <p:cNvPr id="1822" name="Google Shape;1822;p19" descr="underline_base"/>
          <p:cNvPicPr preferRelativeResize="0"/>
          <p:nvPr/>
        </p:nvPicPr>
        <p:blipFill rotWithShape="1">
          <a:blip r:embed="rId3">
            <a:alphaModFix/>
          </a:blip>
          <a:srcRect/>
          <a:stretch/>
        </p:blipFill>
        <p:spPr>
          <a:xfrm>
            <a:off x="460375" y="1050925"/>
            <a:ext cx="2825750" cy="18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390" name="Google Shape;390;p2"/>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2</a:t>
            </a:fld>
            <a:endParaRPr/>
          </a:p>
        </p:txBody>
      </p:sp>
      <p:sp>
        <p:nvSpPr>
          <p:cNvPr id="391" name="Google Shape;391;p2"/>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Chương 2: Nội dung</a:t>
            </a:r>
            <a:endParaRPr/>
          </a:p>
        </p:txBody>
      </p:sp>
      <p:sp>
        <p:nvSpPr>
          <p:cNvPr id="392" name="Google Shape;392;p2"/>
          <p:cNvSpPr txBox="1">
            <a:spLocks noGrp="1"/>
          </p:cNvSpPr>
          <p:nvPr>
            <p:ph type="body" idx="1"/>
          </p:nvPr>
        </p:nvSpPr>
        <p:spPr>
          <a:xfrm>
            <a:off x="390525" y="1611312"/>
            <a:ext cx="4130675" cy="4648200"/>
          </a:xfrm>
          <a:prstGeom prst="rect">
            <a:avLst/>
          </a:prstGeom>
          <a:noFill/>
          <a:ln>
            <a:noFill/>
          </a:ln>
        </p:spPr>
        <p:txBody>
          <a:bodyPr spcFirstLastPara="1" wrap="square" lIns="91425" tIns="45700" rIns="91425" bIns="45700" anchor="t" anchorCtr="0">
            <a:noAutofit/>
          </a:bodyPr>
          <a:lstStyle/>
          <a:p>
            <a:pPr marL="633412" lvl="0" indent="-633412" algn="l" rtl="0">
              <a:lnSpc>
                <a:spcPct val="85000"/>
              </a:lnSpc>
              <a:spcBef>
                <a:spcPts val="0"/>
              </a:spcBef>
              <a:spcAft>
                <a:spcPts val="0"/>
              </a:spcAft>
              <a:buSzPts val="1820"/>
              <a:buNone/>
            </a:pPr>
            <a:r>
              <a:rPr lang="en-US" sz="2800" b="0" i="0" u="none">
                <a:solidFill>
                  <a:srgbClr val="CC0000"/>
                </a:solidFill>
                <a:latin typeface="Arial"/>
                <a:ea typeface="Arial"/>
                <a:cs typeface="Arial"/>
                <a:sym typeface="Arial"/>
              </a:rPr>
              <a:t>2.1 Các nguyên lý của các ứng dụng mạng</a:t>
            </a:r>
            <a:endParaRPr/>
          </a:p>
          <a:p>
            <a:pPr marL="633412" lvl="0" indent="-633412" algn="l" rtl="0">
              <a:lnSpc>
                <a:spcPct val="85000"/>
              </a:lnSpc>
              <a:spcBef>
                <a:spcPts val="560"/>
              </a:spcBef>
              <a:spcAft>
                <a:spcPts val="0"/>
              </a:spcAft>
              <a:buSzPts val="1820"/>
              <a:buNone/>
            </a:pPr>
            <a:r>
              <a:rPr lang="en-US" sz="2800" b="0" i="0" u="none">
                <a:solidFill>
                  <a:schemeClr val="dk1"/>
                </a:solidFill>
                <a:latin typeface="Arial"/>
                <a:ea typeface="Arial"/>
                <a:cs typeface="Arial"/>
                <a:sym typeface="Arial"/>
              </a:rPr>
              <a:t>2.2 Web và HTTP</a:t>
            </a:r>
            <a:endParaRPr/>
          </a:p>
          <a:p>
            <a:pPr marL="633412" lvl="0" indent="-633412" algn="l" rtl="0">
              <a:lnSpc>
                <a:spcPct val="85000"/>
              </a:lnSpc>
              <a:spcBef>
                <a:spcPts val="560"/>
              </a:spcBef>
              <a:spcAft>
                <a:spcPts val="0"/>
              </a:spcAft>
              <a:buSzPts val="1820"/>
              <a:buNone/>
            </a:pPr>
            <a:r>
              <a:rPr lang="en-US" sz="2800" b="0" i="0" u="none">
                <a:solidFill>
                  <a:schemeClr val="dk1"/>
                </a:solidFill>
                <a:latin typeface="Arial"/>
                <a:ea typeface="Arial"/>
                <a:cs typeface="Arial"/>
                <a:sym typeface="Arial"/>
              </a:rPr>
              <a:t>2.3 FTP </a:t>
            </a:r>
            <a:endParaRPr/>
          </a:p>
          <a:p>
            <a:pPr marL="633412" lvl="0" indent="-633412" algn="l" rtl="0">
              <a:lnSpc>
                <a:spcPct val="85000"/>
              </a:lnSpc>
              <a:spcBef>
                <a:spcPts val="560"/>
              </a:spcBef>
              <a:spcAft>
                <a:spcPts val="0"/>
              </a:spcAft>
              <a:buSzPts val="1820"/>
              <a:buNone/>
            </a:pPr>
            <a:r>
              <a:rPr lang="en-US" sz="2800" b="0" i="0" u="none">
                <a:solidFill>
                  <a:schemeClr val="dk1"/>
                </a:solidFill>
                <a:latin typeface="Arial"/>
                <a:ea typeface="Arial"/>
                <a:cs typeface="Arial"/>
                <a:sym typeface="Arial"/>
              </a:rPr>
              <a:t>2.4 Thư điện tử</a:t>
            </a:r>
            <a:endParaRPr/>
          </a:p>
          <a:p>
            <a:pPr marL="912812" lvl="1" indent="-285749"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SMTP, POP3, IMAP</a:t>
            </a:r>
            <a:endParaRPr/>
          </a:p>
          <a:p>
            <a:pPr marL="633412" lvl="0" indent="-633412" algn="l" rtl="0">
              <a:lnSpc>
                <a:spcPct val="85000"/>
              </a:lnSpc>
              <a:spcBef>
                <a:spcPts val="560"/>
              </a:spcBef>
              <a:spcAft>
                <a:spcPts val="0"/>
              </a:spcAft>
              <a:buSzPts val="1820"/>
              <a:buNone/>
            </a:pPr>
            <a:r>
              <a:rPr lang="en-US" sz="2800" b="0" i="0" u="none">
                <a:solidFill>
                  <a:schemeClr val="dk1"/>
                </a:solidFill>
                <a:latin typeface="Arial"/>
                <a:ea typeface="Arial"/>
                <a:cs typeface="Arial"/>
                <a:sym typeface="Arial"/>
              </a:rPr>
              <a:t>2.5 DNS</a:t>
            </a:r>
            <a:endParaRPr/>
          </a:p>
          <a:p>
            <a:pPr marL="342900" lvl="0" indent="-227330" algn="l" rtl="0">
              <a:lnSpc>
                <a:spcPct val="85000"/>
              </a:lnSpc>
              <a:spcBef>
                <a:spcPts val="560"/>
              </a:spcBef>
              <a:spcAft>
                <a:spcPts val="0"/>
              </a:spcAft>
              <a:buSzPts val="1820"/>
              <a:buNone/>
            </a:pPr>
            <a:endParaRPr sz="2800" b="0" i="0" u="none">
              <a:solidFill>
                <a:schemeClr val="dk1"/>
              </a:solidFill>
              <a:latin typeface="Arial"/>
              <a:ea typeface="Arial"/>
              <a:cs typeface="Arial"/>
              <a:sym typeface="Arial"/>
            </a:endParaRPr>
          </a:p>
        </p:txBody>
      </p:sp>
      <p:sp>
        <p:nvSpPr>
          <p:cNvPr id="393" name="Google Shape;393;p2"/>
          <p:cNvSpPr txBox="1">
            <a:spLocks noGrp="1"/>
          </p:cNvSpPr>
          <p:nvPr>
            <p:ph type="body" idx="1"/>
          </p:nvPr>
        </p:nvSpPr>
        <p:spPr>
          <a:xfrm>
            <a:off x="4673600" y="1600200"/>
            <a:ext cx="3876675" cy="4648200"/>
          </a:xfrm>
          <a:prstGeom prst="rect">
            <a:avLst/>
          </a:prstGeom>
          <a:noFill/>
          <a:ln>
            <a:noFill/>
          </a:ln>
        </p:spPr>
        <p:txBody>
          <a:bodyPr spcFirstLastPara="1" wrap="square" lIns="91425" tIns="45700" rIns="91425" bIns="45700" anchor="t" anchorCtr="0">
            <a:noAutofit/>
          </a:bodyPr>
          <a:lstStyle/>
          <a:p>
            <a:pPr marL="457200" lvl="0" indent="-457200" algn="l" rtl="0">
              <a:lnSpc>
                <a:spcPct val="85000"/>
              </a:lnSpc>
              <a:spcBef>
                <a:spcPts val="0"/>
              </a:spcBef>
              <a:spcAft>
                <a:spcPts val="0"/>
              </a:spcAft>
              <a:buSzPts val="1820"/>
              <a:buNone/>
            </a:pPr>
            <a:r>
              <a:rPr lang="en-US" sz="2800" b="0" i="0" u="none">
                <a:solidFill>
                  <a:schemeClr val="dk1"/>
                </a:solidFill>
                <a:latin typeface="Arial"/>
                <a:ea typeface="Arial"/>
                <a:cs typeface="Arial"/>
                <a:sym typeface="Arial"/>
              </a:rPr>
              <a:t>2.6 Các ứng dụng P2P</a:t>
            </a:r>
            <a:endParaRPr/>
          </a:p>
          <a:p>
            <a:pPr marL="457200" lvl="0" indent="-457200" algn="l" rtl="0">
              <a:lnSpc>
                <a:spcPct val="85000"/>
              </a:lnSpc>
              <a:spcBef>
                <a:spcPts val="560"/>
              </a:spcBef>
              <a:spcAft>
                <a:spcPts val="0"/>
              </a:spcAft>
              <a:buSzPts val="1820"/>
              <a:buNone/>
            </a:pPr>
            <a:r>
              <a:rPr lang="en-US" sz="2800" b="0" i="0" u="none">
                <a:solidFill>
                  <a:schemeClr val="dk1"/>
                </a:solidFill>
                <a:latin typeface="Arial"/>
                <a:ea typeface="Arial"/>
                <a:cs typeface="Arial"/>
                <a:sym typeface="Arial"/>
              </a:rPr>
              <a:t>2.7 Lập trình socket  với UDP và TCP</a:t>
            </a:r>
            <a:endParaRPr/>
          </a:p>
        </p:txBody>
      </p:sp>
      <p:pic>
        <p:nvPicPr>
          <p:cNvPr id="394" name="Google Shape;394;p2" descr="underline_base"/>
          <p:cNvPicPr preferRelativeResize="0"/>
          <p:nvPr/>
        </p:nvPicPr>
        <p:blipFill rotWithShape="1">
          <a:blip r:embed="rId3">
            <a:alphaModFix/>
          </a:blip>
          <a:srcRect/>
          <a:stretch/>
        </p:blipFill>
        <p:spPr>
          <a:xfrm>
            <a:off x="601662" y="1101725"/>
            <a:ext cx="4113212" cy="17303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7"/>
        <p:cNvGrpSpPr/>
        <p:nvPr/>
      </p:nvGrpSpPr>
      <p:grpSpPr>
        <a:xfrm>
          <a:off x="0" y="0"/>
          <a:ext cx="0" cy="0"/>
          <a:chOff x="0" y="0"/>
          <a:chExt cx="0" cy="0"/>
        </a:xfrm>
      </p:grpSpPr>
      <p:sp>
        <p:nvSpPr>
          <p:cNvPr id="1828" name="Google Shape;1828;p20"/>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829" name="Google Shape;1829;p20"/>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20</a:t>
            </a:fld>
            <a:endParaRPr/>
          </a:p>
        </p:txBody>
      </p:sp>
      <p:sp>
        <p:nvSpPr>
          <p:cNvPr id="1830" name="Google Shape;1830;p20"/>
          <p:cNvSpPr txBox="1"/>
          <p:nvPr/>
        </p:nvSpPr>
        <p:spPr>
          <a:xfrm>
            <a:off x="533400" y="228600"/>
            <a:ext cx="77724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Chương 2: Nội dung</a:t>
            </a:r>
            <a:endParaRPr/>
          </a:p>
        </p:txBody>
      </p:sp>
      <p:sp>
        <p:nvSpPr>
          <p:cNvPr id="1831" name="Google Shape;1831;p20"/>
          <p:cNvSpPr txBox="1"/>
          <p:nvPr/>
        </p:nvSpPr>
        <p:spPr>
          <a:xfrm>
            <a:off x="533400" y="1611312"/>
            <a:ext cx="4065587" cy="4648200"/>
          </a:xfrm>
          <a:prstGeom prst="rect">
            <a:avLst/>
          </a:prstGeom>
          <a:noFill/>
          <a:ln>
            <a:noFill/>
          </a:ln>
        </p:spPr>
        <p:txBody>
          <a:bodyPr spcFirstLastPara="1" wrap="square" lIns="91425" tIns="45700" rIns="91425" bIns="45700" anchor="t" anchorCtr="0">
            <a:noAutofit/>
          </a:bodyPr>
          <a:lstStyle/>
          <a:p>
            <a:pPr marL="573087" marR="0" lvl="0" indent="-573087" algn="l" rtl="0">
              <a:lnSpc>
                <a:spcPct val="85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2.1 Các nguyên lý của các ứng dụng mạng</a:t>
            </a:r>
            <a:endParaRPr/>
          </a:p>
          <a:p>
            <a:pPr marL="573087" marR="0" lvl="0" indent="-573087" algn="l" rtl="0">
              <a:lnSpc>
                <a:spcPct val="85000"/>
              </a:lnSpc>
              <a:spcBef>
                <a:spcPts val="560"/>
              </a:spcBef>
              <a:spcAft>
                <a:spcPts val="0"/>
              </a:spcAft>
              <a:buClr>
                <a:srgbClr val="FF0000"/>
              </a:buClr>
              <a:buSzPts val="2800"/>
              <a:buFont typeface="Arial"/>
              <a:buNone/>
            </a:pPr>
            <a:r>
              <a:rPr lang="en-US" sz="2800" b="0" i="0" u="none">
                <a:solidFill>
                  <a:srgbClr val="FF0000"/>
                </a:solidFill>
                <a:latin typeface="Arial"/>
                <a:ea typeface="Arial"/>
                <a:cs typeface="Arial"/>
                <a:sym typeface="Arial"/>
              </a:rPr>
              <a:t>2.2 Web và HTTP</a:t>
            </a:r>
            <a:endParaRPr/>
          </a:p>
          <a:p>
            <a:pPr marL="573087" marR="0" lvl="0" indent="-573087"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2.3 FTP </a:t>
            </a:r>
            <a:endParaRPr/>
          </a:p>
          <a:p>
            <a:pPr marL="573087" marR="0" lvl="0" indent="-573087"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2.4 Thư điện tử</a:t>
            </a:r>
            <a:endParaRPr/>
          </a:p>
          <a:p>
            <a:pPr marL="912812" marR="0" lvl="1" indent="-285749"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SMTP, POP3, IMAP</a:t>
            </a:r>
            <a:endParaRPr/>
          </a:p>
          <a:p>
            <a:pPr marL="573087" marR="0" lvl="0" indent="-573087"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2.5 DNS</a:t>
            </a:r>
            <a:endParaRPr/>
          </a:p>
          <a:p>
            <a:pPr marL="0" marR="0" lvl="0" indent="0" algn="l" rtl="0">
              <a:lnSpc>
                <a:spcPct val="100000"/>
              </a:lnSpc>
              <a:spcBef>
                <a:spcPts val="0"/>
              </a:spcBef>
              <a:spcAft>
                <a:spcPts val="0"/>
              </a:spcAft>
              <a:buNone/>
            </a:pPr>
            <a:endParaRPr sz="2800" b="0" i="0" u="none">
              <a:solidFill>
                <a:schemeClr val="dk1"/>
              </a:solidFill>
              <a:latin typeface="Arial"/>
              <a:ea typeface="Arial"/>
              <a:cs typeface="Arial"/>
              <a:sym typeface="Arial"/>
            </a:endParaRPr>
          </a:p>
        </p:txBody>
      </p:sp>
      <p:sp>
        <p:nvSpPr>
          <p:cNvPr id="1832" name="Google Shape;1832;p20"/>
          <p:cNvSpPr txBox="1"/>
          <p:nvPr/>
        </p:nvSpPr>
        <p:spPr>
          <a:xfrm>
            <a:off x="4673600" y="1600200"/>
            <a:ext cx="3876675"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2.6 Các ứng dụng P2P</a:t>
            </a:r>
            <a:endParaRPr/>
          </a:p>
          <a:p>
            <a:pPr marL="457200" marR="0" lvl="0" indent="-457200"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2.7 Lập trình socket  với UDP và TCP</a:t>
            </a:r>
            <a:endParaRPr/>
          </a:p>
        </p:txBody>
      </p:sp>
      <p:pic>
        <p:nvPicPr>
          <p:cNvPr id="1833" name="Google Shape;1833;p20" descr="underline_base"/>
          <p:cNvPicPr preferRelativeResize="0"/>
          <p:nvPr/>
        </p:nvPicPr>
        <p:blipFill rotWithShape="1">
          <a:blip r:embed="rId3">
            <a:alphaModFix/>
          </a:blip>
          <a:srcRect/>
          <a:stretch/>
        </p:blipFill>
        <p:spPr>
          <a:xfrm>
            <a:off x="601662" y="1025525"/>
            <a:ext cx="4113212" cy="1730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840" name="Google Shape;1840;p21"/>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21</a:t>
            </a:fld>
            <a:endParaRPr/>
          </a:p>
        </p:txBody>
      </p:sp>
      <p:sp>
        <p:nvSpPr>
          <p:cNvPr id="1841" name="Google Shape;1841;p21"/>
          <p:cNvSpPr txBox="1">
            <a:spLocks noGrp="1"/>
          </p:cNvSpPr>
          <p:nvPr>
            <p:ph type="title"/>
          </p:nvPr>
        </p:nvSpPr>
        <p:spPr>
          <a:xfrm>
            <a:off x="400050" y="201612"/>
            <a:ext cx="7772400" cy="89217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Web và HTTP</a:t>
            </a:r>
            <a:endParaRPr/>
          </a:p>
        </p:txBody>
      </p:sp>
      <p:sp>
        <p:nvSpPr>
          <p:cNvPr id="1842" name="Google Shape;1842;p21"/>
          <p:cNvSpPr txBox="1">
            <a:spLocks noGrp="1"/>
          </p:cNvSpPr>
          <p:nvPr>
            <p:ph type="body" idx="1"/>
          </p:nvPr>
        </p:nvSpPr>
        <p:spPr>
          <a:xfrm>
            <a:off x="533400" y="1360487"/>
            <a:ext cx="7772400"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2080"/>
              <a:buNone/>
            </a:pPr>
            <a:r>
              <a:rPr lang="en-US" sz="3200" b="0" i="1" u="none">
                <a:solidFill>
                  <a:schemeClr val="dk1"/>
                </a:solidFill>
                <a:latin typeface="Arial"/>
                <a:ea typeface="Arial"/>
                <a:cs typeface="Arial"/>
                <a:sym typeface="Arial"/>
              </a:rPr>
              <a:t>Ôn lại…</a:t>
            </a:r>
            <a:endParaRPr/>
          </a:p>
          <a:p>
            <a:pPr marL="342900" lvl="0" indent="-342900" algn="just" rtl="0">
              <a:lnSpc>
                <a:spcPct val="85000"/>
              </a:lnSpc>
              <a:spcBef>
                <a:spcPts val="560"/>
              </a:spcBef>
              <a:spcAft>
                <a:spcPts val="0"/>
              </a:spcAft>
              <a:buClr>
                <a:srgbClr val="000099"/>
              </a:buClr>
              <a:buSzPts val="1820"/>
              <a:buFont typeface="Noto Sans Symbols"/>
              <a:buChar char="❖"/>
            </a:pPr>
            <a:r>
              <a:rPr lang="en-US" sz="2800" b="0" i="1" u="none">
                <a:solidFill>
                  <a:srgbClr val="CC0000"/>
                </a:solidFill>
                <a:latin typeface="Arial"/>
                <a:ea typeface="Arial"/>
                <a:cs typeface="Arial"/>
                <a:sym typeface="Arial"/>
              </a:rPr>
              <a:t>Trang web </a:t>
            </a:r>
            <a:r>
              <a:rPr lang="en-US" sz="2800" b="0" i="0" u="none">
                <a:solidFill>
                  <a:schemeClr val="dk1"/>
                </a:solidFill>
                <a:latin typeface="Arial"/>
                <a:ea typeface="Arial"/>
                <a:cs typeface="Arial"/>
                <a:sym typeface="Arial"/>
              </a:rPr>
              <a:t>bao gồm các đối tượng (</a:t>
            </a:r>
            <a:r>
              <a:rPr lang="en-US" sz="2800" b="0" i="1" u="none">
                <a:solidFill>
                  <a:srgbClr val="CC0000"/>
                </a:solidFill>
                <a:latin typeface="Arial"/>
                <a:ea typeface="Arial"/>
                <a:cs typeface="Arial"/>
                <a:sym typeface="Arial"/>
              </a:rPr>
              <a:t>objects)</a:t>
            </a:r>
            <a:endParaRPr/>
          </a:p>
          <a:p>
            <a:pPr marL="34290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Đối tượng có thể là tập tin HTML, hình ảnh JPEG, Java applet, tập tin audio,…</a:t>
            </a:r>
            <a:endParaRPr/>
          </a:p>
          <a:p>
            <a:pPr marL="34290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Web page bao gồm tập tin HTML bao gồm một số đối tượng được tham chiếu</a:t>
            </a:r>
            <a:endParaRPr sz="2800" b="0" i="1" u="none">
              <a:solidFill>
                <a:srgbClr val="CC0000"/>
              </a:solidFill>
              <a:latin typeface="Arial"/>
              <a:ea typeface="Arial"/>
              <a:cs typeface="Arial"/>
              <a:sym typeface="Arial"/>
            </a:endParaRPr>
          </a:p>
          <a:p>
            <a:pPr marL="34290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Mỗi đối tượng có thể được xác định bởi một </a:t>
            </a:r>
            <a:r>
              <a:rPr lang="en-US" sz="2800" b="0" i="1" u="none">
                <a:solidFill>
                  <a:srgbClr val="CC0000"/>
                </a:solidFill>
                <a:latin typeface="Arial"/>
                <a:ea typeface="Arial"/>
                <a:cs typeface="Arial"/>
                <a:sym typeface="Arial"/>
              </a:rPr>
              <a:t>URL, </a:t>
            </a:r>
            <a:r>
              <a:rPr lang="en-US" sz="2800" b="0" i="0" u="none">
                <a:solidFill>
                  <a:schemeClr val="dk1"/>
                </a:solidFill>
                <a:latin typeface="Arial"/>
                <a:ea typeface="Arial"/>
                <a:cs typeface="Arial"/>
                <a:sym typeface="Arial"/>
              </a:rPr>
              <a:t>ví dụ</a:t>
            </a:r>
            <a:endParaRPr/>
          </a:p>
          <a:p>
            <a:pPr marL="342900" lvl="0" indent="-227330" algn="l" rtl="0">
              <a:lnSpc>
                <a:spcPct val="85000"/>
              </a:lnSpc>
              <a:spcBef>
                <a:spcPts val="560"/>
              </a:spcBef>
              <a:spcAft>
                <a:spcPts val="0"/>
              </a:spcAft>
              <a:buSzPts val="1820"/>
              <a:buNone/>
            </a:pPr>
            <a:endParaRPr sz="2800" b="0" i="0" u="none">
              <a:solidFill>
                <a:schemeClr val="dk1"/>
              </a:solidFill>
              <a:latin typeface="Arial"/>
              <a:ea typeface="Arial"/>
              <a:cs typeface="Arial"/>
              <a:sym typeface="Arial"/>
            </a:endParaRPr>
          </a:p>
        </p:txBody>
      </p:sp>
      <p:grpSp>
        <p:nvGrpSpPr>
          <p:cNvPr id="1843" name="Google Shape;1843;p21"/>
          <p:cNvGrpSpPr/>
          <p:nvPr/>
        </p:nvGrpSpPr>
        <p:grpSpPr>
          <a:xfrm>
            <a:off x="1201737" y="4876800"/>
            <a:ext cx="5543550" cy="1149350"/>
            <a:chOff x="788" y="2955"/>
            <a:chExt cx="3492" cy="724"/>
          </a:xfrm>
        </p:grpSpPr>
        <p:sp>
          <p:nvSpPr>
            <p:cNvPr id="1844" name="Google Shape;1844;p21"/>
            <p:cNvSpPr txBox="1"/>
            <p:nvPr/>
          </p:nvSpPr>
          <p:spPr>
            <a:xfrm>
              <a:off x="788" y="2955"/>
              <a:ext cx="3492"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www.someschool.edu/someDept/pic.gif</a:t>
              </a:r>
              <a:endParaRPr/>
            </a:p>
          </p:txBody>
        </p:sp>
        <p:sp>
          <p:nvSpPr>
            <p:cNvPr id="1845" name="Google Shape;1845;p21"/>
            <p:cNvSpPr/>
            <p:nvPr/>
          </p:nvSpPr>
          <p:spPr>
            <a:xfrm rot="-5400000">
              <a:off x="1718" y="2379"/>
              <a:ext cx="61" cy="1880"/>
            </a:xfrm>
            <a:prstGeom prst="leftBrace">
              <a:avLst>
                <a:gd name="adj1" fmla="val 2134"/>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1"/>
            <p:cNvSpPr txBox="1"/>
            <p:nvPr/>
          </p:nvSpPr>
          <p:spPr>
            <a:xfrm>
              <a:off x="791" y="3285"/>
              <a:ext cx="1879" cy="2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847" name="Google Shape;1847;p21"/>
            <p:cNvSpPr/>
            <p:nvPr/>
          </p:nvSpPr>
          <p:spPr>
            <a:xfrm rot="-5400000">
              <a:off x="3437" y="2583"/>
              <a:ext cx="58" cy="1470"/>
            </a:xfrm>
            <a:prstGeom prst="leftBrace">
              <a:avLst>
                <a:gd name="adj1" fmla="val 2595"/>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1"/>
            <p:cNvSpPr txBox="1"/>
            <p:nvPr/>
          </p:nvSpPr>
          <p:spPr>
            <a:xfrm>
              <a:off x="2719" y="3281"/>
              <a:ext cx="1469" cy="2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849" name="Google Shape;1849;p21"/>
            <p:cNvSpPr txBox="1"/>
            <p:nvPr/>
          </p:nvSpPr>
          <p:spPr>
            <a:xfrm>
              <a:off x="1389" y="3388"/>
              <a:ext cx="871"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Tên máy</a:t>
              </a:r>
              <a:endParaRPr/>
            </a:p>
          </p:txBody>
        </p:sp>
        <p:sp>
          <p:nvSpPr>
            <p:cNvPr id="1850" name="Google Shape;1850;p21"/>
            <p:cNvSpPr txBox="1"/>
            <p:nvPr/>
          </p:nvSpPr>
          <p:spPr>
            <a:xfrm>
              <a:off x="2917" y="3376"/>
              <a:ext cx="1108"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Đường dẫn</a:t>
              </a:r>
              <a:endParaRPr/>
            </a:p>
          </p:txBody>
        </p:sp>
      </p:grpSp>
      <p:pic>
        <p:nvPicPr>
          <p:cNvPr id="1851" name="Google Shape;1851;p21" descr="underline_base"/>
          <p:cNvPicPr preferRelativeResize="0"/>
          <p:nvPr/>
        </p:nvPicPr>
        <p:blipFill rotWithShape="1">
          <a:blip r:embed="rId3">
            <a:alphaModFix/>
          </a:blip>
          <a:srcRect/>
          <a:stretch/>
        </p:blipFill>
        <p:spPr>
          <a:xfrm>
            <a:off x="468312" y="895350"/>
            <a:ext cx="4113212" cy="1730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7" name="Google Shape;1857;p22"/>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858" name="Google Shape;1858;p22"/>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22</a:t>
            </a:fld>
            <a:endParaRPr/>
          </a:p>
        </p:txBody>
      </p:sp>
      <p:sp>
        <p:nvSpPr>
          <p:cNvPr id="1859" name="Google Shape;1859;p22"/>
          <p:cNvSpPr txBox="1">
            <a:spLocks noGrp="1"/>
          </p:cNvSpPr>
          <p:nvPr>
            <p:ph type="title"/>
          </p:nvPr>
        </p:nvSpPr>
        <p:spPr>
          <a:xfrm>
            <a:off x="533400" y="309562"/>
            <a:ext cx="7772400" cy="7953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Tổng quan HTTP</a:t>
            </a:r>
            <a:endParaRPr/>
          </a:p>
        </p:txBody>
      </p:sp>
      <p:sp>
        <p:nvSpPr>
          <p:cNvPr id="1860" name="Google Shape;1860;p22"/>
          <p:cNvSpPr txBox="1">
            <a:spLocks noGrp="1"/>
          </p:cNvSpPr>
          <p:nvPr>
            <p:ph type="body" idx="1"/>
          </p:nvPr>
        </p:nvSpPr>
        <p:spPr>
          <a:xfrm>
            <a:off x="219075" y="1489075"/>
            <a:ext cx="4124325" cy="4648200"/>
          </a:xfrm>
          <a:prstGeom prst="rect">
            <a:avLst/>
          </a:prstGeom>
          <a:noFill/>
          <a:ln>
            <a:noFill/>
          </a:ln>
        </p:spPr>
        <p:txBody>
          <a:bodyPr spcFirstLastPara="1" wrap="square" lIns="91425" tIns="45700" rIns="91425" bIns="45700" anchor="t" anchorCtr="0">
            <a:noAutofit/>
          </a:bodyPr>
          <a:lstStyle/>
          <a:p>
            <a:pPr marL="0" lvl="0" indent="0" algn="just" rtl="0">
              <a:lnSpc>
                <a:spcPct val="85000"/>
              </a:lnSpc>
              <a:spcBef>
                <a:spcPts val="0"/>
              </a:spcBef>
              <a:spcAft>
                <a:spcPts val="0"/>
              </a:spcAft>
              <a:buSzPts val="1560"/>
              <a:buNone/>
            </a:pPr>
            <a:r>
              <a:rPr lang="en-US" sz="2400" b="0" i="0" u="none">
                <a:solidFill>
                  <a:srgbClr val="CC0000"/>
                </a:solidFill>
                <a:latin typeface="Arial"/>
                <a:ea typeface="Arial"/>
                <a:cs typeface="Arial"/>
                <a:sym typeface="Arial"/>
              </a:rPr>
              <a:t>HTTP: hypertext transfer protocol</a:t>
            </a:r>
            <a:endParaRPr/>
          </a:p>
          <a:p>
            <a:pPr marL="742950" lvl="1" indent="-285750" algn="just" rtl="0">
              <a:lnSpc>
                <a:spcPct val="85000"/>
              </a:lnSpc>
              <a:spcBef>
                <a:spcPts val="440"/>
              </a:spcBef>
              <a:spcAft>
                <a:spcPts val="0"/>
              </a:spcAft>
              <a:buClr>
                <a:srgbClr val="000099"/>
              </a:buClr>
              <a:buSzPts val="2200"/>
              <a:buFont typeface="Noto Sans Symbols"/>
              <a:buChar char="▪"/>
            </a:pPr>
            <a:r>
              <a:rPr lang="en-US" sz="2200" b="0" i="0" u="none">
                <a:solidFill>
                  <a:schemeClr val="dk1"/>
                </a:solidFill>
                <a:latin typeface="Arial"/>
                <a:ea typeface="Arial"/>
                <a:cs typeface="Arial"/>
                <a:sym typeface="Arial"/>
              </a:rPr>
              <a:t>Giao thức lớp ứng dụng của Web</a:t>
            </a:r>
            <a:endParaRPr/>
          </a:p>
          <a:p>
            <a:pPr marL="0" lvl="0" indent="-90805" algn="just" rtl="0">
              <a:lnSpc>
                <a:spcPct val="85000"/>
              </a:lnSpc>
              <a:spcBef>
                <a:spcPts val="440"/>
              </a:spcBef>
              <a:spcAft>
                <a:spcPts val="0"/>
              </a:spcAft>
              <a:buClr>
                <a:srgbClr val="000099"/>
              </a:buClr>
              <a:buSzPts val="1430"/>
              <a:buFont typeface="Noto Sans Symbols"/>
              <a:buChar char="❖"/>
            </a:pPr>
            <a:r>
              <a:rPr lang="en-US" sz="2200" b="0" i="0" u="none">
                <a:solidFill>
                  <a:schemeClr val="dk1"/>
                </a:solidFill>
                <a:latin typeface="Arial"/>
                <a:ea typeface="Arial"/>
                <a:cs typeface="Arial"/>
                <a:sym typeface="Arial"/>
              </a:rPr>
              <a:t>Mô hình client/server</a:t>
            </a:r>
            <a:endParaRPr/>
          </a:p>
          <a:p>
            <a:pPr marL="742950" lvl="1" indent="-285750" algn="just" rtl="0">
              <a:lnSpc>
                <a:spcPct val="85000"/>
              </a:lnSpc>
              <a:spcBef>
                <a:spcPts val="440"/>
              </a:spcBef>
              <a:spcAft>
                <a:spcPts val="0"/>
              </a:spcAft>
              <a:buClr>
                <a:srgbClr val="000099"/>
              </a:buClr>
              <a:buSzPts val="2200"/>
              <a:buFont typeface="Noto Sans Symbols"/>
              <a:buChar char="▪"/>
            </a:pPr>
            <a:r>
              <a:rPr lang="en-US" sz="2200" b="0" i="1" u="none">
                <a:solidFill>
                  <a:srgbClr val="CC0000"/>
                </a:solidFill>
                <a:latin typeface="Arial"/>
                <a:ea typeface="Arial"/>
                <a:cs typeface="Arial"/>
                <a:sym typeface="Arial"/>
              </a:rPr>
              <a:t>Client</a:t>
            </a:r>
            <a:r>
              <a:rPr lang="en-US" sz="2200" b="0" i="1" u="none">
                <a:solidFill>
                  <a:srgbClr val="FF0000"/>
                </a:solidFill>
                <a:latin typeface="Arial"/>
                <a:ea typeface="Arial"/>
                <a:cs typeface="Arial"/>
                <a:sym typeface="Arial"/>
              </a:rPr>
              <a:t>:</a:t>
            </a:r>
            <a:r>
              <a:rPr lang="en-US" sz="2200" b="0" i="0" u="none">
                <a:solidFill>
                  <a:schemeClr val="dk1"/>
                </a:solidFill>
                <a:latin typeface="Arial"/>
                <a:ea typeface="Arial"/>
                <a:cs typeface="Arial"/>
                <a:sym typeface="Arial"/>
              </a:rPr>
              <a:t> trình duyệt gửi yêu cầu, nhận phản hồi (dùng giao thức HTTP) và “hiển thị” các đối tượng Web</a:t>
            </a:r>
            <a:endParaRPr/>
          </a:p>
          <a:p>
            <a:pPr marL="742950" lvl="1" indent="-285750" algn="just" rtl="0">
              <a:lnSpc>
                <a:spcPct val="85000"/>
              </a:lnSpc>
              <a:spcBef>
                <a:spcPts val="440"/>
              </a:spcBef>
              <a:spcAft>
                <a:spcPts val="0"/>
              </a:spcAft>
              <a:buClr>
                <a:srgbClr val="000099"/>
              </a:buClr>
              <a:buSzPts val="2200"/>
              <a:buFont typeface="Noto Sans Symbols"/>
              <a:buChar char="▪"/>
            </a:pPr>
            <a:r>
              <a:rPr lang="en-US" sz="2200" b="0" i="1" u="none">
                <a:solidFill>
                  <a:srgbClr val="CC0000"/>
                </a:solidFill>
                <a:latin typeface="Arial"/>
                <a:ea typeface="Arial"/>
                <a:cs typeface="Arial"/>
                <a:sym typeface="Arial"/>
              </a:rPr>
              <a:t>Server:</a:t>
            </a:r>
            <a:r>
              <a:rPr lang="en-US" sz="2200" b="0" i="0" u="none">
                <a:solidFill>
                  <a:schemeClr val="dk1"/>
                </a:solidFill>
                <a:latin typeface="Arial"/>
                <a:ea typeface="Arial"/>
                <a:cs typeface="Arial"/>
                <a:sym typeface="Arial"/>
              </a:rPr>
              <a:t> Web máy chủ gửi (dùng giao thức HTTP) các đối tượng để trả lời yêu cầu</a:t>
            </a:r>
            <a:endParaRPr/>
          </a:p>
          <a:p>
            <a:pPr marL="342900" lvl="0" indent="-252095" algn="l" rtl="0">
              <a:lnSpc>
                <a:spcPct val="85000"/>
              </a:lnSpc>
              <a:spcBef>
                <a:spcPts val="440"/>
              </a:spcBef>
              <a:spcAft>
                <a:spcPts val="0"/>
              </a:spcAft>
              <a:buSzPts val="1430"/>
              <a:buNone/>
            </a:pPr>
            <a:endParaRPr sz="2200" b="0" i="0" u="none">
              <a:solidFill>
                <a:schemeClr val="dk1"/>
              </a:solidFill>
              <a:latin typeface="Arial"/>
              <a:ea typeface="Arial"/>
              <a:cs typeface="Arial"/>
              <a:sym typeface="Arial"/>
            </a:endParaRPr>
          </a:p>
        </p:txBody>
      </p:sp>
      <p:sp>
        <p:nvSpPr>
          <p:cNvPr id="1861" name="Google Shape;1861;p22"/>
          <p:cNvSpPr txBox="1"/>
          <p:nvPr/>
        </p:nvSpPr>
        <p:spPr>
          <a:xfrm>
            <a:off x="4446587" y="2455862"/>
            <a:ext cx="1393825" cy="1016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PC chạy </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trình duyệt</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Firefox</a:t>
            </a:r>
            <a:endParaRPr/>
          </a:p>
        </p:txBody>
      </p:sp>
      <p:sp>
        <p:nvSpPr>
          <p:cNvPr id="1862" name="Google Shape;1862;p22"/>
          <p:cNvSpPr txBox="1"/>
          <p:nvPr/>
        </p:nvSpPr>
        <p:spPr>
          <a:xfrm>
            <a:off x="7473950" y="4127500"/>
            <a:ext cx="1670050" cy="1323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chạy Webserver</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Apache</a:t>
            </a:r>
            <a:endParaRPr/>
          </a:p>
        </p:txBody>
      </p:sp>
      <p:sp>
        <p:nvSpPr>
          <p:cNvPr id="1863" name="Google Shape;1863;p22"/>
          <p:cNvSpPr txBox="1"/>
          <p:nvPr/>
        </p:nvSpPr>
        <p:spPr>
          <a:xfrm>
            <a:off x="4673600" y="5218112"/>
            <a:ext cx="1638300" cy="1016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iPhone chạy </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trình duyệt</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Safari</a:t>
            </a:r>
            <a:endParaRPr/>
          </a:p>
        </p:txBody>
      </p:sp>
      <p:grpSp>
        <p:nvGrpSpPr>
          <p:cNvPr id="1864" name="Google Shape;1864;p22"/>
          <p:cNvGrpSpPr/>
          <p:nvPr/>
        </p:nvGrpSpPr>
        <p:grpSpPr>
          <a:xfrm>
            <a:off x="5778500" y="1942151"/>
            <a:ext cx="2101850" cy="1140774"/>
            <a:chOff x="3640" y="1223"/>
            <a:chExt cx="1324" cy="719"/>
          </a:xfrm>
        </p:grpSpPr>
        <p:cxnSp>
          <p:nvCxnSpPr>
            <p:cNvPr id="1865" name="Google Shape;1865;p22"/>
            <p:cNvCxnSpPr/>
            <p:nvPr/>
          </p:nvCxnSpPr>
          <p:spPr>
            <a:xfrm>
              <a:off x="3640" y="1346"/>
              <a:ext cx="1324" cy="596"/>
            </a:xfrm>
            <a:prstGeom prst="straightConnector1">
              <a:avLst/>
            </a:prstGeom>
            <a:noFill/>
            <a:ln w="28575" cap="flat" cmpd="sng">
              <a:solidFill>
                <a:srgbClr val="CC0000"/>
              </a:solidFill>
              <a:prstDash val="solid"/>
              <a:miter lim="800000"/>
              <a:headEnd type="none" w="med" len="med"/>
              <a:tailEnd type="triangle" w="med" len="med"/>
            </a:ln>
          </p:spPr>
        </p:cxnSp>
        <p:sp>
          <p:nvSpPr>
            <p:cNvPr id="1866" name="Google Shape;1866;p22"/>
            <p:cNvSpPr txBox="1"/>
            <p:nvPr/>
          </p:nvSpPr>
          <p:spPr>
            <a:xfrm rot="1380000">
              <a:off x="3825" y="1432"/>
              <a:ext cx="1119" cy="2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HTTP request</a:t>
              </a:r>
              <a:endParaRPr/>
            </a:p>
          </p:txBody>
        </p:sp>
      </p:grpSp>
      <p:grpSp>
        <p:nvGrpSpPr>
          <p:cNvPr id="1867" name="Google Shape;1867;p22"/>
          <p:cNvGrpSpPr/>
          <p:nvPr/>
        </p:nvGrpSpPr>
        <p:grpSpPr>
          <a:xfrm>
            <a:off x="5828115" y="2344737"/>
            <a:ext cx="2033185" cy="1184614"/>
            <a:chOff x="4102" y="394"/>
            <a:chExt cx="1281" cy="746"/>
          </a:xfrm>
        </p:grpSpPr>
        <p:cxnSp>
          <p:nvCxnSpPr>
            <p:cNvPr id="1868" name="Google Shape;1868;p22"/>
            <p:cNvCxnSpPr/>
            <p:nvPr/>
          </p:nvCxnSpPr>
          <p:spPr>
            <a:xfrm rot="10800000">
              <a:off x="4141" y="394"/>
              <a:ext cx="1242" cy="570"/>
            </a:xfrm>
            <a:prstGeom prst="straightConnector1">
              <a:avLst/>
            </a:prstGeom>
            <a:noFill/>
            <a:ln w="28575" cap="flat" cmpd="sng">
              <a:solidFill>
                <a:srgbClr val="CC0000"/>
              </a:solidFill>
              <a:prstDash val="solid"/>
              <a:miter lim="800000"/>
              <a:headEnd type="none" w="med" len="med"/>
              <a:tailEnd type="triangle" w="med" len="med"/>
            </a:ln>
          </p:spPr>
        </p:cxnSp>
        <p:sp>
          <p:nvSpPr>
            <p:cNvPr id="1869" name="Google Shape;1869;p22"/>
            <p:cNvSpPr txBox="1"/>
            <p:nvPr/>
          </p:nvSpPr>
          <p:spPr>
            <a:xfrm rot="1380000">
              <a:off x="4102" y="655"/>
              <a:ext cx="1245" cy="2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HTTP response</a:t>
              </a:r>
              <a:endParaRPr/>
            </a:p>
          </p:txBody>
        </p:sp>
      </p:grpSp>
      <p:pic>
        <p:nvPicPr>
          <p:cNvPr id="1870" name="Google Shape;1870;p22" descr="underline_base"/>
          <p:cNvPicPr preferRelativeResize="0"/>
          <p:nvPr/>
        </p:nvPicPr>
        <p:blipFill rotWithShape="1">
          <a:blip r:embed="rId3">
            <a:alphaModFix/>
          </a:blip>
          <a:srcRect/>
          <a:stretch/>
        </p:blipFill>
        <p:spPr>
          <a:xfrm>
            <a:off x="620712" y="919162"/>
            <a:ext cx="3656012" cy="173037"/>
          </a:xfrm>
          <a:prstGeom prst="rect">
            <a:avLst/>
          </a:prstGeom>
          <a:noFill/>
          <a:ln>
            <a:noFill/>
          </a:ln>
        </p:spPr>
      </p:pic>
      <p:grpSp>
        <p:nvGrpSpPr>
          <p:cNvPr id="1871" name="Google Shape;1871;p22"/>
          <p:cNvGrpSpPr/>
          <p:nvPr/>
        </p:nvGrpSpPr>
        <p:grpSpPr>
          <a:xfrm rot="-3240000">
            <a:off x="5642568" y="3410566"/>
            <a:ext cx="2101850" cy="1223324"/>
            <a:chOff x="3640" y="1171"/>
            <a:chExt cx="1324" cy="771"/>
          </a:xfrm>
        </p:grpSpPr>
        <p:cxnSp>
          <p:nvCxnSpPr>
            <p:cNvPr id="1872" name="Google Shape;1872;p22"/>
            <p:cNvCxnSpPr/>
            <p:nvPr/>
          </p:nvCxnSpPr>
          <p:spPr>
            <a:xfrm>
              <a:off x="3640" y="1346"/>
              <a:ext cx="1324" cy="596"/>
            </a:xfrm>
            <a:prstGeom prst="straightConnector1">
              <a:avLst/>
            </a:prstGeom>
            <a:noFill/>
            <a:ln w="28575" cap="flat" cmpd="sng">
              <a:solidFill>
                <a:srgbClr val="CC0000"/>
              </a:solidFill>
              <a:prstDash val="solid"/>
              <a:miter lim="800000"/>
              <a:headEnd type="none" w="med" len="med"/>
              <a:tailEnd type="triangle" w="med" len="med"/>
            </a:ln>
          </p:spPr>
        </p:cxnSp>
        <p:sp>
          <p:nvSpPr>
            <p:cNvPr id="1873" name="Google Shape;1873;p22"/>
            <p:cNvSpPr txBox="1"/>
            <p:nvPr/>
          </p:nvSpPr>
          <p:spPr>
            <a:xfrm rot="1380000">
              <a:off x="3751" y="1380"/>
              <a:ext cx="1119" cy="2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HTTP request</a:t>
              </a:r>
              <a:endParaRPr/>
            </a:p>
          </p:txBody>
        </p:sp>
      </p:grpSp>
      <p:grpSp>
        <p:nvGrpSpPr>
          <p:cNvPr id="1874" name="Google Shape;1874;p22"/>
          <p:cNvGrpSpPr/>
          <p:nvPr/>
        </p:nvGrpSpPr>
        <p:grpSpPr>
          <a:xfrm rot="-3300000">
            <a:off x="5937501" y="3782120"/>
            <a:ext cx="2004609" cy="1256052"/>
            <a:chOff x="4141" y="394"/>
            <a:chExt cx="1263" cy="791"/>
          </a:xfrm>
        </p:grpSpPr>
        <p:cxnSp>
          <p:nvCxnSpPr>
            <p:cNvPr id="1875" name="Google Shape;1875;p22"/>
            <p:cNvCxnSpPr/>
            <p:nvPr/>
          </p:nvCxnSpPr>
          <p:spPr>
            <a:xfrm rot="10800000">
              <a:off x="4141" y="394"/>
              <a:ext cx="1242" cy="570"/>
            </a:xfrm>
            <a:prstGeom prst="straightConnector1">
              <a:avLst/>
            </a:prstGeom>
            <a:noFill/>
            <a:ln w="28575" cap="flat" cmpd="sng">
              <a:solidFill>
                <a:srgbClr val="CC0000"/>
              </a:solidFill>
              <a:prstDash val="solid"/>
              <a:miter lim="800000"/>
              <a:headEnd type="none" w="med" len="med"/>
              <a:tailEnd type="triangle" w="med" len="med"/>
            </a:ln>
          </p:spPr>
        </p:cxnSp>
        <p:sp>
          <p:nvSpPr>
            <p:cNvPr id="1876" name="Google Shape;1876;p22"/>
            <p:cNvSpPr txBox="1"/>
            <p:nvPr/>
          </p:nvSpPr>
          <p:spPr>
            <a:xfrm rot="1380000">
              <a:off x="4159" y="700"/>
              <a:ext cx="1245" cy="2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HTTP response</a:t>
              </a:r>
              <a:endParaRPr/>
            </a:p>
          </p:txBody>
        </p:sp>
      </p:grpSp>
      <p:pic>
        <p:nvPicPr>
          <p:cNvPr id="1877" name="Google Shape;1877;p22" descr="iphone_stylized_small"/>
          <p:cNvPicPr preferRelativeResize="0"/>
          <p:nvPr/>
        </p:nvPicPr>
        <p:blipFill rotWithShape="1">
          <a:blip r:embed="rId4">
            <a:alphaModFix/>
          </a:blip>
          <a:srcRect/>
          <a:stretch/>
        </p:blipFill>
        <p:spPr>
          <a:xfrm>
            <a:off x="5292725" y="4286250"/>
            <a:ext cx="382587" cy="917575"/>
          </a:xfrm>
          <a:prstGeom prst="rect">
            <a:avLst/>
          </a:prstGeom>
          <a:noFill/>
          <a:ln>
            <a:noFill/>
          </a:ln>
        </p:spPr>
      </p:pic>
      <p:grpSp>
        <p:nvGrpSpPr>
          <p:cNvPr id="1878" name="Google Shape;1878;p22"/>
          <p:cNvGrpSpPr/>
          <p:nvPr/>
        </p:nvGrpSpPr>
        <p:grpSpPr>
          <a:xfrm>
            <a:off x="4757737" y="1468437"/>
            <a:ext cx="1066800" cy="1079500"/>
            <a:chOff x="-44" y="1473"/>
            <a:chExt cx="981" cy="1105"/>
          </a:xfrm>
        </p:grpSpPr>
        <p:pic>
          <p:nvPicPr>
            <p:cNvPr id="1879" name="Google Shape;1879;p22"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1880" name="Google Shape;1880;p2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881" name="Google Shape;1881;p22"/>
          <p:cNvGrpSpPr/>
          <p:nvPr/>
        </p:nvGrpSpPr>
        <p:grpSpPr>
          <a:xfrm>
            <a:off x="7878762" y="2633662"/>
            <a:ext cx="695325" cy="1282700"/>
            <a:chOff x="4140" y="429"/>
            <a:chExt cx="1425" cy="2396"/>
          </a:xfrm>
        </p:grpSpPr>
        <p:sp>
          <p:nvSpPr>
            <p:cNvPr id="1882" name="Google Shape;1882;p22"/>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883" name="Google Shape;1883;p22"/>
            <p:cNvSpPr txBox="1"/>
            <p:nvPr/>
          </p:nvSpPr>
          <p:spPr>
            <a:xfrm>
              <a:off x="4205" y="429"/>
              <a:ext cx="1048" cy="2283"/>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884" name="Google Shape;1884;p22"/>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885" name="Google Shape;1885;p22"/>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886" name="Google Shape;1886;p22"/>
            <p:cNvSpPr txBox="1"/>
            <p:nvPr/>
          </p:nvSpPr>
          <p:spPr>
            <a:xfrm>
              <a:off x="4212" y="693"/>
              <a:ext cx="595"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887" name="Google Shape;1887;p22"/>
            <p:cNvGrpSpPr/>
            <p:nvPr/>
          </p:nvGrpSpPr>
          <p:grpSpPr>
            <a:xfrm>
              <a:off x="4748" y="669"/>
              <a:ext cx="583" cy="140"/>
              <a:chOff x="613" y="2569"/>
              <a:chExt cx="727" cy="134"/>
            </a:xfrm>
          </p:grpSpPr>
          <p:sp>
            <p:nvSpPr>
              <p:cNvPr id="1888" name="Google Shape;1888;p22"/>
              <p:cNvSpPr/>
              <p:nvPr/>
            </p:nvSpPr>
            <p:spPr>
              <a:xfrm>
                <a:off x="613" y="2569"/>
                <a:ext cx="727"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889" name="Google Shape;1889;p22"/>
              <p:cNvSpPr/>
              <p:nvPr/>
            </p:nvSpPr>
            <p:spPr>
              <a:xfrm>
                <a:off x="629" y="2586"/>
                <a:ext cx="694"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890" name="Google Shape;1890;p22"/>
            <p:cNvSpPr txBox="1"/>
            <p:nvPr/>
          </p:nvSpPr>
          <p:spPr>
            <a:xfrm>
              <a:off x="4225" y="1019"/>
              <a:ext cx="595"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891" name="Google Shape;1891;p22"/>
            <p:cNvGrpSpPr/>
            <p:nvPr/>
          </p:nvGrpSpPr>
          <p:grpSpPr>
            <a:xfrm>
              <a:off x="4749" y="995"/>
              <a:ext cx="579" cy="133"/>
              <a:chOff x="616" y="2569"/>
              <a:chExt cx="723" cy="138"/>
            </a:xfrm>
          </p:grpSpPr>
          <p:sp>
            <p:nvSpPr>
              <p:cNvPr id="1892" name="Google Shape;1892;p22"/>
              <p:cNvSpPr/>
              <p:nvPr/>
            </p:nvSpPr>
            <p:spPr>
              <a:xfrm>
                <a:off x="616" y="2569"/>
                <a:ext cx="723"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893" name="Google Shape;1893;p22"/>
              <p:cNvSpPr/>
              <p:nvPr/>
            </p:nvSpPr>
            <p:spPr>
              <a:xfrm>
                <a:off x="632" y="2588"/>
                <a:ext cx="690" cy="102"/>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894" name="Google Shape;1894;p22"/>
            <p:cNvSpPr txBox="1"/>
            <p:nvPr/>
          </p:nvSpPr>
          <p:spPr>
            <a:xfrm>
              <a:off x="4218" y="1357"/>
              <a:ext cx="595"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895" name="Google Shape;1895;p22"/>
            <p:cNvSpPr txBox="1"/>
            <p:nvPr/>
          </p:nvSpPr>
          <p:spPr>
            <a:xfrm>
              <a:off x="4228" y="1654"/>
              <a:ext cx="595"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896" name="Google Shape;1896;p22"/>
            <p:cNvGrpSpPr/>
            <p:nvPr/>
          </p:nvGrpSpPr>
          <p:grpSpPr>
            <a:xfrm>
              <a:off x="4735" y="1627"/>
              <a:ext cx="582" cy="151"/>
              <a:chOff x="614" y="2568"/>
              <a:chExt cx="725" cy="139"/>
            </a:xfrm>
          </p:grpSpPr>
          <p:sp>
            <p:nvSpPr>
              <p:cNvPr id="1897" name="Google Shape;1897;p22"/>
              <p:cNvSpPr/>
              <p:nvPr/>
            </p:nvSpPr>
            <p:spPr>
              <a:xfrm>
                <a:off x="614" y="2568"/>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898" name="Google Shape;1898;p22"/>
              <p:cNvSpPr/>
              <p:nvPr/>
            </p:nvSpPr>
            <p:spPr>
              <a:xfrm>
                <a:off x="631" y="2584"/>
                <a:ext cx="693"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899" name="Google Shape;1899;p22"/>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900" name="Google Shape;1900;p22"/>
            <p:cNvGrpSpPr/>
            <p:nvPr/>
          </p:nvGrpSpPr>
          <p:grpSpPr>
            <a:xfrm>
              <a:off x="4739" y="1327"/>
              <a:ext cx="582" cy="139"/>
              <a:chOff x="614" y="2568"/>
              <a:chExt cx="725" cy="139"/>
            </a:xfrm>
          </p:grpSpPr>
          <p:sp>
            <p:nvSpPr>
              <p:cNvPr id="1901" name="Google Shape;1901;p22"/>
              <p:cNvSpPr/>
              <p:nvPr/>
            </p:nvSpPr>
            <p:spPr>
              <a:xfrm>
                <a:off x="614" y="2568"/>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02" name="Google Shape;1902;p22"/>
              <p:cNvSpPr/>
              <p:nvPr/>
            </p:nvSpPr>
            <p:spPr>
              <a:xfrm>
                <a:off x="630" y="2583"/>
                <a:ext cx="693"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903" name="Google Shape;1903;p22"/>
            <p:cNvSpPr txBox="1"/>
            <p:nvPr/>
          </p:nvSpPr>
          <p:spPr>
            <a:xfrm>
              <a:off x="5249" y="432"/>
              <a:ext cx="68" cy="2286"/>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04" name="Google Shape;1904;p22"/>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05" name="Google Shape;1905;p22"/>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06" name="Google Shape;1906;p22"/>
            <p:cNvSpPr/>
            <p:nvPr/>
          </p:nvSpPr>
          <p:spPr>
            <a:xfrm>
              <a:off x="5516" y="2611"/>
              <a:ext cx="49"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07" name="Google Shape;1907;p22"/>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08" name="Google Shape;1908;p22"/>
            <p:cNvSpPr/>
            <p:nvPr/>
          </p:nvSpPr>
          <p:spPr>
            <a:xfrm>
              <a:off x="4140" y="2677"/>
              <a:ext cx="1201" cy="148"/>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09" name="Google Shape;1909;p22"/>
            <p:cNvSpPr/>
            <p:nvPr/>
          </p:nvSpPr>
          <p:spPr>
            <a:xfrm>
              <a:off x="4205" y="2712"/>
              <a:ext cx="1070" cy="80"/>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10" name="Google Shape;1910;p22"/>
            <p:cNvSpPr/>
            <p:nvPr/>
          </p:nvSpPr>
          <p:spPr>
            <a:xfrm>
              <a:off x="4309" y="2383"/>
              <a:ext cx="156"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11" name="Google Shape;1911;p22"/>
            <p:cNvSpPr/>
            <p:nvPr/>
          </p:nvSpPr>
          <p:spPr>
            <a:xfrm>
              <a:off x="4485" y="2383"/>
              <a:ext cx="163"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12" name="Google Shape;1912;p22"/>
            <p:cNvSpPr/>
            <p:nvPr/>
          </p:nvSpPr>
          <p:spPr>
            <a:xfrm>
              <a:off x="4661" y="2380"/>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13" name="Google Shape;1913;p22"/>
            <p:cNvSpPr txBox="1"/>
            <p:nvPr/>
          </p:nvSpPr>
          <p:spPr>
            <a:xfrm>
              <a:off x="5061" y="1835"/>
              <a:ext cx="88" cy="762"/>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23"/>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920" name="Google Shape;1920;p23"/>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23</a:t>
            </a:fld>
            <a:endParaRPr/>
          </a:p>
        </p:txBody>
      </p:sp>
      <p:sp>
        <p:nvSpPr>
          <p:cNvPr id="1921" name="Google Shape;1921;p23"/>
          <p:cNvSpPr txBox="1"/>
          <p:nvPr/>
        </p:nvSpPr>
        <p:spPr>
          <a:xfrm>
            <a:off x="4781550" y="3530600"/>
            <a:ext cx="3838575" cy="2841625"/>
          </a:xfrm>
          <a:prstGeom prst="rect">
            <a:avLst/>
          </a:prstGeom>
          <a:solidFill>
            <a:srgbClr val="FFFFFF"/>
          </a:solidFill>
          <a:ln w="1905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22" name="Google Shape;1922;p23"/>
          <p:cNvSpPr txBox="1"/>
          <p:nvPr/>
        </p:nvSpPr>
        <p:spPr>
          <a:xfrm>
            <a:off x="7048500" y="3263900"/>
            <a:ext cx="1447800" cy="2952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23" name="Google Shape;1923;p23"/>
          <p:cNvSpPr txBox="1">
            <a:spLocks noGrp="1"/>
          </p:cNvSpPr>
          <p:nvPr>
            <p:ph type="title"/>
          </p:nvPr>
        </p:nvSpPr>
        <p:spPr>
          <a:xfrm>
            <a:off x="423862" y="347662"/>
            <a:ext cx="7772400" cy="7953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Tổng quan HTTP (tt)</a:t>
            </a:r>
            <a:endParaRPr/>
          </a:p>
        </p:txBody>
      </p:sp>
      <p:sp>
        <p:nvSpPr>
          <p:cNvPr id="1924" name="Google Shape;1924;p23"/>
          <p:cNvSpPr txBox="1">
            <a:spLocks noGrp="1"/>
          </p:cNvSpPr>
          <p:nvPr>
            <p:ph type="body" idx="1"/>
          </p:nvPr>
        </p:nvSpPr>
        <p:spPr>
          <a:xfrm>
            <a:off x="544512" y="1511300"/>
            <a:ext cx="3971925" cy="4951412"/>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Dùng TCP:</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Máy khách khởi tạo kết nối TCP (tạo socket) đến cổng 80 của máy chủ</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Máy chủ chấp nhận kết nối TCP từ máy khách</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Các thông điệp HTTP (thông điệp thuộc giao thức lớp ứng dụng) được trao đổi giữa trình duyệt (HTTP client) và máy chủ web (HTTP server)</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Kết nối TCP được đóng</a:t>
            </a:r>
            <a:endParaRPr/>
          </a:p>
        </p:txBody>
      </p:sp>
      <p:sp>
        <p:nvSpPr>
          <p:cNvPr id="1925" name="Google Shape;1925;p23"/>
          <p:cNvSpPr txBox="1">
            <a:spLocks noGrp="1"/>
          </p:cNvSpPr>
          <p:nvPr>
            <p:ph type="body" idx="1"/>
          </p:nvPr>
        </p:nvSpPr>
        <p:spPr>
          <a:xfrm>
            <a:off x="5029200" y="1566862"/>
            <a:ext cx="3578225" cy="1447800"/>
          </a:xfrm>
          <a:prstGeom prst="rect">
            <a:avLst/>
          </a:prstGeom>
          <a:noFill/>
          <a:ln>
            <a:noFill/>
          </a:ln>
        </p:spPr>
        <p:txBody>
          <a:bodyPr spcFirstLastPara="1" wrap="square" lIns="91425" tIns="45700" rIns="91425" bIns="45700" anchor="t" anchorCtr="0">
            <a:noAutofit/>
          </a:bodyPr>
          <a:lstStyle/>
          <a:p>
            <a:pPr marL="0" lvl="0" indent="0" algn="l" rtl="0">
              <a:lnSpc>
                <a:spcPct val="75000"/>
              </a:lnSpc>
              <a:spcBef>
                <a:spcPts val="0"/>
              </a:spcBef>
              <a:spcAft>
                <a:spcPts val="0"/>
              </a:spcAft>
              <a:buSzPts val="1820"/>
              <a:buNone/>
            </a:pPr>
            <a:r>
              <a:rPr lang="en-US" sz="2800" b="0" i="1" u="none">
                <a:solidFill>
                  <a:srgbClr val="CC0000"/>
                </a:solidFill>
                <a:latin typeface="Arial"/>
                <a:ea typeface="Arial"/>
                <a:cs typeface="Arial"/>
                <a:sym typeface="Arial"/>
              </a:rPr>
              <a:t>HTTP “không lưu trạng thái”</a:t>
            </a:r>
            <a:endParaRPr/>
          </a:p>
          <a:p>
            <a:pPr marL="0" lvl="0" indent="-99060" algn="just" rtl="0">
              <a:lnSpc>
                <a:spcPct val="7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Máy chủ không duy trì thông tin về các yêu cầu trước đó của máy khách</a:t>
            </a:r>
            <a:endParaRPr/>
          </a:p>
        </p:txBody>
      </p:sp>
      <p:sp>
        <p:nvSpPr>
          <p:cNvPr id="1926" name="Google Shape;1926;p23"/>
          <p:cNvSpPr txBox="1"/>
          <p:nvPr/>
        </p:nvSpPr>
        <p:spPr>
          <a:xfrm>
            <a:off x="4797425" y="3684587"/>
            <a:ext cx="3752850" cy="2847975"/>
          </a:xfrm>
          <a:prstGeom prst="rect">
            <a:avLst/>
          </a:prstGeom>
          <a:noFill/>
          <a:ln>
            <a:noFill/>
          </a:ln>
        </p:spPr>
        <p:txBody>
          <a:bodyPr spcFirstLastPara="1" wrap="square" lIns="91425" tIns="45700" rIns="91425" bIns="45700" anchor="t" anchorCtr="0">
            <a:noAutofit/>
          </a:bodyPr>
          <a:lstStyle/>
          <a:p>
            <a:pPr marL="0" marR="0" lvl="0" indent="0" algn="just" rtl="0">
              <a:lnSpc>
                <a:spcPct val="85000"/>
              </a:lnSpc>
              <a:spcBef>
                <a:spcPts val="0"/>
              </a:spcBef>
              <a:spcAft>
                <a:spcPts val="0"/>
              </a:spcAft>
              <a:buClr>
                <a:srgbClr val="000099"/>
              </a:buClr>
              <a:buSzPts val="2400"/>
              <a:buFont typeface="Arial"/>
              <a:buNone/>
            </a:pPr>
            <a:r>
              <a:rPr lang="en-US" sz="2400" b="0" i="0" u="none">
                <a:solidFill>
                  <a:srgbClr val="000099"/>
                </a:solidFill>
                <a:latin typeface="Arial"/>
                <a:ea typeface="Arial"/>
                <a:cs typeface="Arial"/>
                <a:sym typeface="Arial"/>
              </a:rPr>
              <a:t>Các giao thức nào duy trì “trạng thái” thì phức tạp!</a:t>
            </a:r>
            <a:endParaRPr/>
          </a:p>
          <a:p>
            <a:pPr marL="0" marR="0" lvl="0" indent="-95250" algn="just" rtl="0">
              <a:lnSpc>
                <a:spcPct val="90000"/>
              </a:lnSpc>
              <a:spcBef>
                <a:spcPts val="400"/>
              </a:spcBef>
              <a:spcAft>
                <a:spcPts val="0"/>
              </a:spcAft>
              <a:buClr>
                <a:srgbClr val="000099"/>
              </a:buClr>
              <a:buSzPts val="1500"/>
              <a:buFont typeface="Noto Sans Symbols"/>
              <a:buChar char="❖"/>
            </a:pPr>
            <a:r>
              <a:rPr lang="en-US" sz="2000" b="0" i="0" u="none">
                <a:solidFill>
                  <a:schemeClr val="dk1"/>
                </a:solidFill>
                <a:latin typeface="Arial"/>
                <a:ea typeface="Arial"/>
                <a:cs typeface="Arial"/>
                <a:sym typeface="Arial"/>
              </a:rPr>
              <a:t>Lịch sử trước đó (trạng thái) phải được duy trì</a:t>
            </a:r>
            <a:endParaRPr/>
          </a:p>
          <a:p>
            <a:pPr marL="0" marR="0" lvl="0" indent="-95250" algn="just" rtl="0">
              <a:lnSpc>
                <a:spcPct val="90000"/>
              </a:lnSpc>
              <a:spcBef>
                <a:spcPts val="400"/>
              </a:spcBef>
              <a:spcAft>
                <a:spcPts val="0"/>
              </a:spcAft>
              <a:buClr>
                <a:srgbClr val="000099"/>
              </a:buClr>
              <a:buSzPts val="1500"/>
              <a:buFont typeface="Noto Sans Symbols"/>
              <a:buChar char="❖"/>
            </a:pPr>
            <a:r>
              <a:rPr lang="en-US" sz="2000" b="0" i="0" u="none">
                <a:solidFill>
                  <a:schemeClr val="dk1"/>
                </a:solidFill>
                <a:latin typeface="Arial"/>
                <a:ea typeface="Arial"/>
                <a:cs typeface="Arial"/>
                <a:sym typeface="Arial"/>
              </a:rPr>
              <a:t>Nếu máy chủ/máy khách bị sự cố, cách nhìn về “trạng thái” của nó có thể bị mâu thuẫn, phải được điều chỉnh</a:t>
            </a:r>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27" name="Google Shape;1927;p23"/>
          <p:cNvSpPr txBox="1"/>
          <p:nvPr/>
        </p:nvSpPr>
        <p:spPr>
          <a:xfrm>
            <a:off x="7080250" y="3249612"/>
            <a:ext cx="1317625" cy="461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400"/>
              <a:buFont typeface="Arial"/>
              <a:buNone/>
            </a:pPr>
            <a:r>
              <a:rPr lang="en-US" sz="2400" b="0" i="1" u="none">
                <a:solidFill>
                  <a:srgbClr val="CC0000"/>
                </a:solidFill>
                <a:latin typeface="Arial"/>
                <a:ea typeface="Arial"/>
                <a:cs typeface="Arial"/>
                <a:sym typeface="Arial"/>
              </a:rPr>
              <a:t>Ngoài lề</a:t>
            </a:r>
            <a:endParaRPr/>
          </a:p>
        </p:txBody>
      </p:sp>
      <p:pic>
        <p:nvPicPr>
          <p:cNvPr id="1928" name="Google Shape;1928;p23" descr="underline_base"/>
          <p:cNvPicPr preferRelativeResize="0"/>
          <p:nvPr/>
        </p:nvPicPr>
        <p:blipFill rotWithShape="1">
          <a:blip r:embed="rId3">
            <a:alphaModFix/>
          </a:blip>
          <a:srcRect/>
          <a:stretch/>
        </p:blipFill>
        <p:spPr>
          <a:xfrm>
            <a:off x="460375" y="1020762"/>
            <a:ext cx="6399212" cy="1730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24"/>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935" name="Google Shape;1935;p24"/>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24</a:t>
            </a:fld>
            <a:endParaRPr/>
          </a:p>
        </p:txBody>
      </p:sp>
      <p:sp>
        <p:nvSpPr>
          <p:cNvPr id="1936" name="Google Shape;1936;p24"/>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Các kết nối HTTP</a:t>
            </a:r>
            <a:endParaRPr/>
          </a:p>
        </p:txBody>
      </p:sp>
      <p:sp>
        <p:nvSpPr>
          <p:cNvPr id="1937" name="Google Shape;1937;p24"/>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HTTP không bền vững</a:t>
            </a:r>
            <a:endParaRPr/>
          </a:p>
          <a:p>
            <a:pPr marL="34290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Chỉ tối đa một đối tượng được gởi qua kết nối TCP</a:t>
            </a:r>
            <a:endParaRPr/>
          </a:p>
          <a:p>
            <a:pPr marL="742950" lvl="1" indent="-285750" algn="just" rtl="0">
              <a:lnSpc>
                <a:spcPct val="85000"/>
              </a:lnSpc>
              <a:spcBef>
                <a:spcPts val="560"/>
              </a:spcBef>
              <a:spcAft>
                <a:spcPts val="0"/>
              </a:spcAft>
              <a:buClr>
                <a:srgbClr val="000099"/>
              </a:buClr>
              <a:buSzPts val="2800"/>
              <a:buFont typeface="Noto Sans Symbols"/>
              <a:buChar char="▪"/>
            </a:pPr>
            <a:r>
              <a:rPr lang="en-US" sz="2800" b="0" i="0" u="none">
                <a:solidFill>
                  <a:schemeClr val="dk1"/>
                </a:solidFill>
                <a:latin typeface="Arial"/>
                <a:ea typeface="Arial"/>
                <a:cs typeface="Arial"/>
                <a:sym typeface="Arial"/>
              </a:rPr>
              <a:t>Kết nối sau đó sẽ bị đóng</a:t>
            </a:r>
            <a:endParaRPr/>
          </a:p>
          <a:p>
            <a:pPr marL="34290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Tải nhiều đối tượng yêu cầu nhiều kết nối</a:t>
            </a:r>
            <a:endParaRPr/>
          </a:p>
          <a:p>
            <a:pPr marL="342900" lvl="0" indent="-227330" algn="l" rtl="0">
              <a:lnSpc>
                <a:spcPct val="85000"/>
              </a:lnSpc>
              <a:spcBef>
                <a:spcPts val="560"/>
              </a:spcBef>
              <a:spcAft>
                <a:spcPts val="0"/>
              </a:spcAft>
              <a:buSzPts val="1820"/>
              <a:buNone/>
            </a:pPr>
            <a:endParaRPr sz="2800" b="0" i="0" u="none">
              <a:solidFill>
                <a:schemeClr val="dk1"/>
              </a:solidFill>
              <a:latin typeface="Arial"/>
              <a:ea typeface="Arial"/>
              <a:cs typeface="Arial"/>
              <a:sym typeface="Arial"/>
            </a:endParaRPr>
          </a:p>
        </p:txBody>
      </p:sp>
      <p:sp>
        <p:nvSpPr>
          <p:cNvPr id="1938" name="Google Shape;1938;p24"/>
          <p:cNvSpPr txBox="1">
            <a:spLocks noGrp="1"/>
          </p:cNvSpPr>
          <p:nvPr>
            <p:ph type="body" idx="1"/>
          </p:nvPr>
        </p:nvSpPr>
        <p:spPr>
          <a:xfrm>
            <a:off x="4495800" y="1611312"/>
            <a:ext cx="3810000"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HTTP bền vững</a:t>
            </a:r>
            <a:endParaRPr/>
          </a:p>
          <a:p>
            <a:pPr marL="34290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Nhiều đối tượng có thể được gởi qua một kết nối TCP giữa máy khách và máy chủ</a:t>
            </a:r>
            <a:endParaRPr/>
          </a:p>
          <a:p>
            <a:pPr marL="342900" lvl="0" indent="-227330" algn="l" rtl="0">
              <a:lnSpc>
                <a:spcPct val="85000"/>
              </a:lnSpc>
              <a:spcBef>
                <a:spcPts val="560"/>
              </a:spcBef>
              <a:spcAft>
                <a:spcPts val="0"/>
              </a:spcAft>
              <a:buSzPts val="1820"/>
              <a:buNone/>
            </a:pPr>
            <a:endParaRPr sz="2800" b="0" i="0" u="none">
              <a:solidFill>
                <a:schemeClr val="dk1"/>
              </a:solidFill>
              <a:latin typeface="Arial"/>
              <a:ea typeface="Arial"/>
              <a:cs typeface="Arial"/>
              <a:sym typeface="Arial"/>
            </a:endParaRPr>
          </a:p>
        </p:txBody>
      </p:sp>
      <p:pic>
        <p:nvPicPr>
          <p:cNvPr id="1939" name="Google Shape;1939;p24" descr="underline_base"/>
          <p:cNvPicPr preferRelativeResize="0"/>
          <p:nvPr/>
        </p:nvPicPr>
        <p:blipFill rotWithShape="1">
          <a:blip r:embed="rId3">
            <a:alphaModFix/>
          </a:blip>
          <a:srcRect/>
          <a:stretch/>
        </p:blipFill>
        <p:spPr>
          <a:xfrm>
            <a:off x="574675" y="1031875"/>
            <a:ext cx="4570412" cy="17303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4"/>
        <p:cNvGrpSpPr/>
        <p:nvPr/>
      </p:nvGrpSpPr>
      <p:grpSpPr>
        <a:xfrm>
          <a:off x="0" y="0"/>
          <a:ext cx="0" cy="0"/>
          <a:chOff x="0" y="0"/>
          <a:chExt cx="0" cy="0"/>
        </a:xfrm>
      </p:grpSpPr>
      <p:sp>
        <p:nvSpPr>
          <p:cNvPr id="1945" name="Google Shape;1945;p25"/>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946" name="Google Shape;1946;p25"/>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25</a:t>
            </a:fld>
            <a:endParaRPr/>
          </a:p>
        </p:txBody>
      </p:sp>
      <p:pic>
        <p:nvPicPr>
          <p:cNvPr id="1947" name="Google Shape;1947;p25" descr="underline_base"/>
          <p:cNvPicPr preferRelativeResize="0"/>
          <p:nvPr/>
        </p:nvPicPr>
        <p:blipFill rotWithShape="1">
          <a:blip r:embed="rId3">
            <a:alphaModFix/>
          </a:blip>
          <a:srcRect/>
          <a:stretch/>
        </p:blipFill>
        <p:spPr>
          <a:xfrm>
            <a:off x="476250" y="842962"/>
            <a:ext cx="5027612" cy="173037"/>
          </a:xfrm>
          <a:prstGeom prst="rect">
            <a:avLst/>
          </a:prstGeom>
          <a:noFill/>
          <a:ln>
            <a:noFill/>
          </a:ln>
        </p:spPr>
      </p:pic>
      <p:cxnSp>
        <p:nvCxnSpPr>
          <p:cNvPr id="1948" name="Google Shape;1948;p25"/>
          <p:cNvCxnSpPr/>
          <p:nvPr/>
        </p:nvCxnSpPr>
        <p:spPr>
          <a:xfrm>
            <a:off x="476250" y="2095500"/>
            <a:ext cx="0" cy="4495800"/>
          </a:xfrm>
          <a:prstGeom prst="straightConnector1">
            <a:avLst/>
          </a:prstGeom>
          <a:noFill/>
          <a:ln w="19050" cap="flat" cmpd="sng">
            <a:solidFill>
              <a:schemeClr val="lt2"/>
            </a:solidFill>
            <a:prstDash val="solid"/>
            <a:miter lim="800000"/>
            <a:headEnd type="none" w="med" len="med"/>
            <a:tailEnd type="triangle" w="med" len="med"/>
          </a:ln>
        </p:spPr>
      </p:cxnSp>
      <p:sp>
        <p:nvSpPr>
          <p:cNvPr id="1949" name="Google Shape;1949;p25"/>
          <p:cNvSpPr txBox="1"/>
          <p:nvPr/>
        </p:nvSpPr>
        <p:spPr>
          <a:xfrm>
            <a:off x="238125" y="6019800"/>
            <a:ext cx="657225" cy="295275"/>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50" name="Google Shape;1950;p25"/>
          <p:cNvSpPr txBox="1">
            <a:spLocks noGrp="1"/>
          </p:cNvSpPr>
          <p:nvPr>
            <p:ph type="title"/>
          </p:nvPr>
        </p:nvSpPr>
        <p:spPr>
          <a:xfrm>
            <a:off x="498475" y="190500"/>
            <a:ext cx="7772400" cy="86677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HTTP không bền vững</a:t>
            </a:r>
            <a:endParaRPr/>
          </a:p>
        </p:txBody>
      </p:sp>
      <p:sp>
        <p:nvSpPr>
          <p:cNvPr id="1951" name="Google Shape;1951;p25"/>
          <p:cNvSpPr txBox="1">
            <a:spLocks noGrp="1"/>
          </p:cNvSpPr>
          <p:nvPr>
            <p:ph type="body" idx="1"/>
          </p:nvPr>
        </p:nvSpPr>
        <p:spPr>
          <a:xfrm>
            <a:off x="401637" y="1114425"/>
            <a:ext cx="7942262" cy="466725"/>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SzPts val="1560"/>
              <a:buNone/>
            </a:pPr>
            <a:r>
              <a:rPr lang="en-US" sz="2400" b="0" i="0" u="none">
                <a:solidFill>
                  <a:schemeClr val="dk1"/>
                </a:solidFill>
                <a:latin typeface="Arial"/>
                <a:ea typeface="Arial"/>
                <a:cs typeface="Arial"/>
                <a:sym typeface="Arial"/>
              </a:rPr>
              <a:t>Giả sử người dùng vào URL như sau:</a:t>
            </a:r>
            <a:endParaRPr/>
          </a:p>
        </p:txBody>
      </p:sp>
      <p:sp>
        <p:nvSpPr>
          <p:cNvPr id="1952" name="Google Shape;1952;p25"/>
          <p:cNvSpPr txBox="1">
            <a:spLocks noGrp="1"/>
          </p:cNvSpPr>
          <p:nvPr>
            <p:ph type="body" idx="1"/>
          </p:nvPr>
        </p:nvSpPr>
        <p:spPr>
          <a:xfrm>
            <a:off x="657225" y="2106612"/>
            <a:ext cx="3390900" cy="1905000"/>
          </a:xfrm>
          <a:prstGeom prst="rect">
            <a:avLst/>
          </a:prstGeom>
          <a:noFill/>
          <a:ln>
            <a:noFill/>
          </a:ln>
        </p:spPr>
        <p:txBody>
          <a:bodyPr spcFirstLastPara="1" wrap="square" lIns="91425" tIns="45700" rIns="91425" bIns="45700" anchor="t" anchorCtr="0">
            <a:noAutofit/>
          </a:bodyPr>
          <a:lstStyle/>
          <a:p>
            <a:pPr marL="401637" lvl="0" indent="-401637" algn="l" rtl="0">
              <a:lnSpc>
                <a:spcPct val="85000"/>
              </a:lnSpc>
              <a:spcBef>
                <a:spcPts val="0"/>
              </a:spcBef>
              <a:spcAft>
                <a:spcPts val="0"/>
              </a:spcAft>
              <a:buSzPts val="1300"/>
              <a:buNone/>
            </a:pPr>
            <a:r>
              <a:rPr lang="en-US" sz="2000" b="0" i="0" u="none">
                <a:solidFill>
                  <a:srgbClr val="CC0000"/>
                </a:solidFill>
                <a:latin typeface="Arial"/>
                <a:ea typeface="Arial"/>
                <a:cs typeface="Arial"/>
                <a:sym typeface="Arial"/>
              </a:rPr>
              <a:t>1a</a:t>
            </a:r>
            <a:r>
              <a:rPr lang="en-US" sz="2000" b="0" i="0" u="none">
                <a:solidFill>
                  <a:srgbClr val="FF0000"/>
                </a:solidFill>
                <a:latin typeface="Arial"/>
                <a:ea typeface="Arial"/>
                <a:cs typeface="Arial"/>
                <a:sym typeface="Arial"/>
              </a:rPr>
              <a:t>.</a:t>
            </a:r>
            <a:r>
              <a:rPr lang="en-US" sz="2000" b="0" i="0" u="none">
                <a:solidFill>
                  <a:schemeClr val="dk1"/>
                </a:solidFill>
                <a:latin typeface="Arial"/>
                <a:ea typeface="Arial"/>
                <a:cs typeface="Arial"/>
                <a:sym typeface="Arial"/>
              </a:rPr>
              <a:t> HTTP client khởi tạo kết nối TCP đến HTTP server tại www.someSchool.edu trên cổng 80</a:t>
            </a:r>
            <a:endParaRPr/>
          </a:p>
        </p:txBody>
      </p:sp>
      <p:sp>
        <p:nvSpPr>
          <p:cNvPr id="1953" name="Google Shape;1953;p25"/>
          <p:cNvSpPr txBox="1"/>
          <p:nvPr/>
        </p:nvSpPr>
        <p:spPr>
          <a:xfrm>
            <a:off x="449262" y="3829050"/>
            <a:ext cx="3940175" cy="1076325"/>
          </a:xfrm>
          <a:prstGeom prst="rect">
            <a:avLst/>
          </a:prstGeom>
          <a:noFill/>
          <a:ln>
            <a:noFill/>
          </a:ln>
        </p:spPr>
        <p:txBody>
          <a:bodyPr spcFirstLastPara="1" wrap="square" lIns="91425" tIns="45700" rIns="91425" bIns="45700" anchor="t" anchorCtr="0">
            <a:noAutofit/>
          </a:bodyPr>
          <a:lstStyle/>
          <a:p>
            <a:pPr marL="280987" marR="0" lvl="0" indent="-280987"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2</a:t>
            </a:r>
            <a:r>
              <a:rPr lang="en-US" sz="2000" b="0" i="0" u="none">
                <a:solidFill>
                  <a:srgbClr val="FF0000"/>
                </a:solidFill>
                <a:latin typeface="Arial"/>
                <a:ea typeface="Arial"/>
                <a:cs typeface="Arial"/>
                <a:sym typeface="Arial"/>
              </a:rPr>
              <a:t>.</a:t>
            </a:r>
            <a:r>
              <a:rPr lang="en-US" sz="2000" b="0" i="0" u="none">
                <a:solidFill>
                  <a:schemeClr val="dk1"/>
                </a:solidFill>
                <a:latin typeface="Arial"/>
                <a:ea typeface="Arial"/>
                <a:cs typeface="Arial"/>
                <a:sym typeface="Arial"/>
              </a:rPr>
              <a:t> HTTP client gởi </a:t>
            </a:r>
            <a:r>
              <a:rPr lang="en-US" sz="2000" b="0" i="0" u="none">
                <a:solidFill>
                  <a:schemeClr val="accent2"/>
                </a:solidFill>
                <a:latin typeface="Arial"/>
                <a:ea typeface="Arial"/>
                <a:cs typeface="Arial"/>
                <a:sym typeface="Arial"/>
              </a:rPr>
              <a:t>thông điệp yêu cầu</a:t>
            </a:r>
            <a:r>
              <a:rPr lang="en-US" sz="2000" b="0" i="0" u="none">
                <a:solidFill>
                  <a:schemeClr val="dk1"/>
                </a:solidFill>
                <a:latin typeface="Arial"/>
                <a:ea typeface="Arial"/>
                <a:cs typeface="Arial"/>
                <a:sym typeface="Arial"/>
              </a:rPr>
              <a:t> HTTP (chứa URL) vào trong socket kết nối TCP. Thông điệp chỉ ra rằng máy khách muốn đối tượng someDepartment/home.index</a:t>
            </a:r>
            <a:endParaRPr/>
          </a:p>
        </p:txBody>
      </p:sp>
      <p:sp>
        <p:nvSpPr>
          <p:cNvPr id="1954" name="Google Shape;1954;p25"/>
          <p:cNvSpPr txBox="1"/>
          <p:nvPr/>
        </p:nvSpPr>
        <p:spPr>
          <a:xfrm>
            <a:off x="4781550" y="2524125"/>
            <a:ext cx="3810000" cy="1504950"/>
          </a:xfrm>
          <a:prstGeom prst="rect">
            <a:avLst/>
          </a:prstGeom>
          <a:noFill/>
          <a:ln>
            <a:noFill/>
          </a:ln>
        </p:spPr>
        <p:txBody>
          <a:bodyPr spcFirstLastPara="1" wrap="square" lIns="91425" tIns="45700" rIns="91425" bIns="45700" anchor="t" anchorCtr="0">
            <a:noAutofit/>
          </a:bodyPr>
          <a:lstStyle/>
          <a:p>
            <a:pPr marL="401637" marR="0" lvl="0" indent="-401637"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1b</a:t>
            </a:r>
            <a:r>
              <a:rPr lang="en-US" sz="2000" b="0" i="0" u="none">
                <a:solidFill>
                  <a:srgbClr val="FF0000"/>
                </a:solidFill>
                <a:latin typeface="Arial"/>
                <a:ea typeface="Arial"/>
                <a:cs typeface="Arial"/>
                <a:sym typeface="Arial"/>
              </a:rPr>
              <a:t>.</a:t>
            </a:r>
            <a:r>
              <a:rPr lang="en-US" sz="2000" b="0" i="0" u="none">
                <a:solidFill>
                  <a:schemeClr val="dk1"/>
                </a:solidFill>
                <a:latin typeface="Arial"/>
                <a:ea typeface="Arial"/>
                <a:cs typeface="Arial"/>
                <a:sym typeface="Arial"/>
              </a:rPr>
              <a:t> HTTP server tại hệ thống đầu cuối www.someSchool.edu chờ kết nối TCP tại cổng 80.  “chấp nhận” kết nối, thông báo cho client</a:t>
            </a:r>
            <a:endParaRPr/>
          </a:p>
        </p:txBody>
      </p:sp>
      <p:sp>
        <p:nvSpPr>
          <p:cNvPr id="1955" name="Google Shape;1955;p25"/>
          <p:cNvSpPr txBox="1"/>
          <p:nvPr/>
        </p:nvSpPr>
        <p:spPr>
          <a:xfrm>
            <a:off x="4724400" y="4381500"/>
            <a:ext cx="3810000" cy="1800225"/>
          </a:xfrm>
          <a:prstGeom prst="rect">
            <a:avLst/>
          </a:prstGeom>
          <a:noFill/>
          <a:ln>
            <a:noFill/>
          </a:ln>
        </p:spPr>
        <p:txBody>
          <a:bodyPr spcFirstLastPara="1" wrap="square" lIns="91425" tIns="45700" rIns="91425" bIns="45700" anchor="t" anchorCtr="0">
            <a:noAutofit/>
          </a:bodyPr>
          <a:lstStyle/>
          <a:p>
            <a:pPr marL="280987" marR="0" lvl="0" indent="-280987" algn="just"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3</a:t>
            </a:r>
            <a:r>
              <a:rPr lang="en-US" sz="2000" b="0" i="0" u="none">
                <a:solidFill>
                  <a:srgbClr val="FF0000"/>
                </a:solidFill>
                <a:latin typeface="Arial"/>
                <a:ea typeface="Arial"/>
                <a:cs typeface="Arial"/>
                <a:sym typeface="Arial"/>
              </a:rPr>
              <a:t>.</a:t>
            </a:r>
            <a:r>
              <a:rPr lang="en-US" sz="2000" b="0" i="0" u="none">
                <a:solidFill>
                  <a:schemeClr val="dk1"/>
                </a:solidFill>
                <a:latin typeface="Arial"/>
                <a:ea typeface="Arial"/>
                <a:cs typeface="Arial"/>
                <a:sym typeface="Arial"/>
              </a:rPr>
              <a:t> HTTP server nhận thông điệp yêu cầu, tạo </a:t>
            </a:r>
            <a:r>
              <a:rPr lang="en-US" sz="2000" b="0" i="1" u="none">
                <a:solidFill>
                  <a:schemeClr val="accent2"/>
                </a:solidFill>
                <a:latin typeface="Arial"/>
                <a:ea typeface="Arial"/>
                <a:cs typeface="Arial"/>
                <a:sym typeface="Arial"/>
              </a:rPr>
              <a:t>thông điệp phản hồi </a:t>
            </a:r>
            <a:r>
              <a:rPr lang="en-US" sz="2000" b="0" i="0" u="none">
                <a:solidFill>
                  <a:schemeClr val="dk1"/>
                </a:solidFill>
                <a:latin typeface="Arial"/>
                <a:ea typeface="Arial"/>
                <a:cs typeface="Arial"/>
                <a:sym typeface="Arial"/>
              </a:rPr>
              <a:t>chứa đối tượng được yêu cầu, và gởi thông điệp đến socket của nó</a:t>
            </a:r>
            <a:endParaRPr/>
          </a:p>
        </p:txBody>
      </p:sp>
      <p:cxnSp>
        <p:nvCxnSpPr>
          <p:cNvPr id="1956" name="Google Shape;1956;p25"/>
          <p:cNvCxnSpPr/>
          <p:nvPr/>
        </p:nvCxnSpPr>
        <p:spPr>
          <a:xfrm>
            <a:off x="4170362" y="4635500"/>
            <a:ext cx="820737" cy="479425"/>
          </a:xfrm>
          <a:prstGeom prst="straightConnector1">
            <a:avLst/>
          </a:prstGeom>
          <a:noFill/>
          <a:ln w="38100" cap="flat" cmpd="sng">
            <a:solidFill>
              <a:srgbClr val="CC0000"/>
            </a:solidFill>
            <a:prstDash val="solid"/>
            <a:miter lim="800000"/>
            <a:headEnd type="none" w="med" len="med"/>
            <a:tailEnd type="triangle" w="med" len="med"/>
          </a:ln>
        </p:spPr>
      </p:cxnSp>
      <p:cxnSp>
        <p:nvCxnSpPr>
          <p:cNvPr id="1957" name="Google Shape;1957;p25"/>
          <p:cNvCxnSpPr/>
          <p:nvPr/>
        </p:nvCxnSpPr>
        <p:spPr>
          <a:xfrm flipH="1">
            <a:off x="3943350" y="5200650"/>
            <a:ext cx="1008062" cy="1025525"/>
          </a:xfrm>
          <a:prstGeom prst="straightConnector1">
            <a:avLst/>
          </a:prstGeom>
          <a:noFill/>
          <a:ln w="38100" cap="flat" cmpd="sng">
            <a:solidFill>
              <a:srgbClr val="CC0000"/>
            </a:solidFill>
            <a:prstDash val="solid"/>
            <a:miter lim="800000"/>
            <a:headEnd type="none" w="med" len="med"/>
            <a:tailEnd type="triangle" w="med" len="med"/>
          </a:ln>
        </p:spPr>
      </p:cxnSp>
      <p:sp>
        <p:nvSpPr>
          <p:cNvPr id="1958" name="Google Shape;1958;p25"/>
          <p:cNvSpPr txBox="1"/>
          <p:nvPr/>
        </p:nvSpPr>
        <p:spPr>
          <a:xfrm>
            <a:off x="78740" y="5722239"/>
            <a:ext cx="795020" cy="707846"/>
          </a:xfrm>
          <a:prstGeom prst="rect">
            <a:avLst/>
          </a:prstGeom>
          <a:solidFill>
            <a:schemeClr val="bg1"/>
          </a:solid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2000"/>
              <a:buFont typeface="Arial"/>
              <a:buNone/>
            </a:pPr>
            <a:r>
              <a:rPr lang="en-US" sz="2000" b="0" i="0" u="none">
                <a:solidFill>
                  <a:schemeClr val="lt2"/>
                </a:solidFill>
                <a:latin typeface="Arial"/>
                <a:ea typeface="Arial"/>
                <a:cs typeface="Arial"/>
                <a:sym typeface="Arial"/>
              </a:rPr>
              <a:t>Thời gian</a:t>
            </a:r>
            <a:endParaRPr/>
          </a:p>
        </p:txBody>
      </p:sp>
      <p:cxnSp>
        <p:nvCxnSpPr>
          <p:cNvPr id="1959" name="Google Shape;1959;p25"/>
          <p:cNvCxnSpPr/>
          <p:nvPr/>
        </p:nvCxnSpPr>
        <p:spPr>
          <a:xfrm>
            <a:off x="4048125" y="2647950"/>
            <a:ext cx="1095375" cy="523875"/>
          </a:xfrm>
          <a:prstGeom prst="straightConnector1">
            <a:avLst/>
          </a:prstGeom>
          <a:noFill/>
          <a:ln w="38100" cap="flat" cmpd="sng">
            <a:solidFill>
              <a:srgbClr val="CC0000"/>
            </a:solidFill>
            <a:prstDash val="solid"/>
            <a:miter lim="800000"/>
            <a:headEnd type="none" w="med" len="med"/>
            <a:tailEnd type="triangle" w="med" len="med"/>
          </a:ln>
        </p:spPr>
      </p:cxnSp>
      <p:cxnSp>
        <p:nvCxnSpPr>
          <p:cNvPr id="1960" name="Google Shape;1960;p25"/>
          <p:cNvCxnSpPr/>
          <p:nvPr/>
        </p:nvCxnSpPr>
        <p:spPr>
          <a:xfrm flipH="1">
            <a:off x="3954462" y="3259137"/>
            <a:ext cx="1095375" cy="523875"/>
          </a:xfrm>
          <a:prstGeom prst="straightConnector1">
            <a:avLst/>
          </a:prstGeom>
          <a:noFill/>
          <a:ln w="38100" cap="flat" cmpd="sng">
            <a:solidFill>
              <a:srgbClr val="CC0000"/>
            </a:solidFill>
            <a:prstDash val="solid"/>
            <a:miter lim="800000"/>
            <a:headEnd type="none" w="med" len="med"/>
            <a:tailEnd type="triangle" w="med" len="med"/>
          </a:ln>
        </p:spPr>
      </p:cxnSp>
      <p:sp>
        <p:nvSpPr>
          <p:cNvPr id="1961" name="Google Shape;1961;p25"/>
          <p:cNvSpPr txBox="1"/>
          <p:nvPr/>
        </p:nvSpPr>
        <p:spPr>
          <a:xfrm>
            <a:off x="6413500" y="1123950"/>
            <a:ext cx="2413000" cy="9239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(chứa text, </a:t>
            </a:r>
            <a:endParaRPr/>
          </a:p>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tham chiếu đến 10 </a:t>
            </a:r>
            <a:endParaRPr/>
          </a:p>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hình jpeg)</a:t>
            </a:r>
            <a:endParaRPr/>
          </a:p>
        </p:txBody>
      </p:sp>
      <p:sp>
        <p:nvSpPr>
          <p:cNvPr id="1962" name="Google Shape;1962;p25"/>
          <p:cNvSpPr txBox="1"/>
          <p:nvPr/>
        </p:nvSpPr>
        <p:spPr>
          <a:xfrm>
            <a:off x="409575" y="1450975"/>
            <a:ext cx="7942262" cy="466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www.someSchool.edu/someDepartment/home.index</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2">
                                            <p:txEl>
                                              <p:pRg st="0" end="0"/>
                                            </p:txEl>
                                          </p:spTgt>
                                        </p:tgtEl>
                                        <p:attrNameLst>
                                          <p:attrName>style.visibility</p:attrName>
                                        </p:attrNameLst>
                                      </p:cBhvr>
                                      <p:to>
                                        <p:strVal val="visible"/>
                                      </p:to>
                                    </p:set>
                                    <p:animEffect transition="in" filter="fade">
                                      <p:cBhvr>
                                        <p:cTn id="7" dur="500"/>
                                        <p:tgtEl>
                                          <p:spTgt spid="195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59"/>
                                        </p:tgtEl>
                                        <p:attrNameLst>
                                          <p:attrName>style.visibility</p:attrName>
                                        </p:attrNameLst>
                                      </p:cBhvr>
                                      <p:to>
                                        <p:strVal val="visible"/>
                                      </p:to>
                                    </p:set>
                                    <p:animEffect transition="in" filter="fade">
                                      <p:cBhvr>
                                        <p:cTn id="11" dur="500"/>
                                        <p:tgtEl>
                                          <p:spTgt spid="195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54"/>
                                        </p:tgtEl>
                                        <p:attrNameLst>
                                          <p:attrName>style.visibility</p:attrName>
                                        </p:attrNameLst>
                                      </p:cBhvr>
                                      <p:to>
                                        <p:strVal val="visible"/>
                                      </p:to>
                                    </p:set>
                                    <p:animEffect transition="in" filter="fade">
                                      <p:cBhvr>
                                        <p:cTn id="15" dur="500"/>
                                        <p:tgtEl>
                                          <p:spTgt spid="195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960"/>
                                        </p:tgtEl>
                                        <p:attrNameLst>
                                          <p:attrName>style.visibility</p:attrName>
                                        </p:attrNameLst>
                                      </p:cBhvr>
                                      <p:to>
                                        <p:strVal val="visible"/>
                                      </p:to>
                                    </p:set>
                                    <p:animEffect transition="in" filter="fade">
                                      <p:cBhvr>
                                        <p:cTn id="19" dur="500"/>
                                        <p:tgtEl>
                                          <p:spTgt spid="19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53"/>
                                        </p:tgtEl>
                                        <p:attrNameLst>
                                          <p:attrName>style.visibility</p:attrName>
                                        </p:attrNameLst>
                                      </p:cBhvr>
                                      <p:to>
                                        <p:strVal val="visible"/>
                                      </p:to>
                                    </p:set>
                                    <p:animEffect transition="in" filter="fade">
                                      <p:cBhvr>
                                        <p:cTn id="24" dur="500"/>
                                        <p:tgtEl>
                                          <p:spTgt spid="1953"/>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956"/>
                                        </p:tgtEl>
                                        <p:attrNameLst>
                                          <p:attrName>style.visibility</p:attrName>
                                        </p:attrNameLst>
                                      </p:cBhvr>
                                      <p:to>
                                        <p:strVal val="visible"/>
                                      </p:to>
                                    </p:set>
                                    <p:animEffect transition="in" filter="fade">
                                      <p:cBhvr>
                                        <p:cTn id="28" dur="500"/>
                                        <p:tgtEl>
                                          <p:spTgt spid="1956"/>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1955"/>
                                        </p:tgtEl>
                                        <p:attrNameLst>
                                          <p:attrName>style.visibility</p:attrName>
                                        </p:attrNameLst>
                                      </p:cBhvr>
                                      <p:to>
                                        <p:strVal val="visible"/>
                                      </p:to>
                                    </p:set>
                                    <p:animEffect transition="in" filter="fade">
                                      <p:cBhvr>
                                        <p:cTn id="32" dur="500"/>
                                        <p:tgtEl>
                                          <p:spTgt spid="1955"/>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1957"/>
                                        </p:tgtEl>
                                        <p:attrNameLst>
                                          <p:attrName>style.visibility</p:attrName>
                                        </p:attrNameLst>
                                      </p:cBhvr>
                                      <p:to>
                                        <p:strVal val="visible"/>
                                      </p:to>
                                    </p:set>
                                    <p:animEffect transition="in" filter="fade">
                                      <p:cBhvr>
                                        <p:cTn id="36" dur="500"/>
                                        <p:tgtEl>
                                          <p:spTgt spid="1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7"/>
        <p:cNvGrpSpPr/>
        <p:nvPr/>
      </p:nvGrpSpPr>
      <p:grpSpPr>
        <a:xfrm>
          <a:off x="0" y="0"/>
          <a:ext cx="0" cy="0"/>
          <a:chOff x="0" y="0"/>
          <a:chExt cx="0" cy="0"/>
        </a:xfrm>
      </p:grpSpPr>
      <p:sp>
        <p:nvSpPr>
          <p:cNvPr id="1968" name="Google Shape;1968;p26"/>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969" name="Google Shape;1969;p26"/>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26</a:t>
            </a:fld>
            <a:endParaRPr/>
          </a:p>
        </p:txBody>
      </p:sp>
      <p:pic>
        <p:nvPicPr>
          <p:cNvPr id="1970" name="Google Shape;1970;p26" descr="underline_base"/>
          <p:cNvPicPr preferRelativeResize="0"/>
          <p:nvPr/>
        </p:nvPicPr>
        <p:blipFill rotWithShape="1">
          <a:blip r:embed="rId3">
            <a:alphaModFix/>
          </a:blip>
          <a:srcRect/>
          <a:stretch/>
        </p:blipFill>
        <p:spPr>
          <a:xfrm>
            <a:off x="590550" y="889000"/>
            <a:ext cx="6399212" cy="173037"/>
          </a:xfrm>
          <a:prstGeom prst="rect">
            <a:avLst/>
          </a:prstGeom>
          <a:noFill/>
          <a:ln>
            <a:noFill/>
          </a:ln>
        </p:spPr>
      </p:pic>
      <p:sp>
        <p:nvSpPr>
          <p:cNvPr id="1971" name="Google Shape;1971;p26"/>
          <p:cNvSpPr txBox="1">
            <a:spLocks noGrp="1"/>
          </p:cNvSpPr>
          <p:nvPr>
            <p:ph type="title"/>
          </p:nvPr>
        </p:nvSpPr>
        <p:spPr>
          <a:xfrm>
            <a:off x="542925" y="257175"/>
            <a:ext cx="7772400" cy="86677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HTTP không bền vững(tt)</a:t>
            </a:r>
            <a:endParaRPr/>
          </a:p>
        </p:txBody>
      </p:sp>
      <p:sp>
        <p:nvSpPr>
          <p:cNvPr id="1972" name="Google Shape;1972;p26"/>
          <p:cNvSpPr txBox="1">
            <a:spLocks noGrp="1"/>
          </p:cNvSpPr>
          <p:nvPr>
            <p:ph type="body" idx="1"/>
          </p:nvPr>
        </p:nvSpPr>
        <p:spPr>
          <a:xfrm>
            <a:off x="1052512" y="2559050"/>
            <a:ext cx="3810000" cy="1533525"/>
          </a:xfrm>
          <a:prstGeom prst="rect">
            <a:avLst/>
          </a:prstGeom>
          <a:noFill/>
          <a:ln>
            <a:noFill/>
          </a:ln>
        </p:spPr>
        <p:txBody>
          <a:bodyPr spcFirstLastPara="1" wrap="square" lIns="91425" tIns="45700" rIns="91425" bIns="45700" anchor="t" anchorCtr="0">
            <a:noAutofit/>
          </a:bodyPr>
          <a:lstStyle/>
          <a:p>
            <a:pPr marL="401637" lvl="0" indent="-401637" algn="just" rtl="0">
              <a:lnSpc>
                <a:spcPct val="85000"/>
              </a:lnSpc>
              <a:spcBef>
                <a:spcPts val="0"/>
              </a:spcBef>
              <a:spcAft>
                <a:spcPts val="0"/>
              </a:spcAft>
              <a:buSzPts val="1430"/>
              <a:buNone/>
            </a:pPr>
            <a:r>
              <a:rPr lang="en-US" sz="2200" b="0" i="0" u="none">
                <a:solidFill>
                  <a:srgbClr val="CC0000"/>
                </a:solidFill>
                <a:latin typeface="Arial"/>
                <a:ea typeface="Arial"/>
                <a:cs typeface="Arial"/>
                <a:sym typeface="Arial"/>
              </a:rPr>
              <a:t>5.</a:t>
            </a:r>
            <a:r>
              <a:rPr lang="en-US" sz="2200" b="0" i="0" u="none">
                <a:solidFill>
                  <a:schemeClr val="dk1"/>
                </a:solidFill>
                <a:latin typeface="Arial"/>
                <a:ea typeface="Arial"/>
                <a:cs typeface="Arial"/>
                <a:sym typeface="Arial"/>
              </a:rPr>
              <a:t> HTTP client nhận thông điệp phản hồi chứa tập tin html, hiển thị html. Phân tích cú pháp tập tin html, tìm ra các đối tượng jpeg được tham chiếu</a:t>
            </a:r>
            <a:endParaRPr/>
          </a:p>
        </p:txBody>
      </p:sp>
      <p:sp>
        <p:nvSpPr>
          <p:cNvPr id="1973" name="Google Shape;1973;p26"/>
          <p:cNvSpPr txBox="1"/>
          <p:nvPr/>
        </p:nvSpPr>
        <p:spPr>
          <a:xfrm>
            <a:off x="1052512" y="4616450"/>
            <a:ext cx="3810000" cy="6667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CC0000"/>
              </a:buClr>
              <a:buSzPts val="2200"/>
              <a:buFont typeface="Arial"/>
              <a:buNone/>
            </a:pPr>
            <a:r>
              <a:rPr lang="en-US" sz="2200" b="0" i="0" u="none">
                <a:solidFill>
                  <a:srgbClr val="CC0000"/>
                </a:solidFill>
                <a:latin typeface="Arial"/>
                <a:ea typeface="Arial"/>
                <a:cs typeface="Arial"/>
                <a:sym typeface="Arial"/>
              </a:rPr>
              <a:t>6.</a:t>
            </a:r>
            <a:r>
              <a:rPr lang="en-US" sz="2200" b="0" i="0" u="none">
                <a:solidFill>
                  <a:schemeClr val="dk1"/>
                </a:solidFill>
                <a:latin typeface="Arial"/>
                <a:ea typeface="Arial"/>
                <a:cs typeface="Arial"/>
                <a:sym typeface="Arial"/>
              </a:rPr>
              <a:t> Các bước 1-5 được lặp lại cho mỗi đối tượng trong 10 đối tượng jpeg</a:t>
            </a:r>
            <a:endParaRPr/>
          </a:p>
        </p:txBody>
      </p:sp>
      <p:sp>
        <p:nvSpPr>
          <p:cNvPr id="1974" name="Google Shape;1974;p26"/>
          <p:cNvSpPr txBox="1"/>
          <p:nvPr/>
        </p:nvSpPr>
        <p:spPr>
          <a:xfrm>
            <a:off x="5032375" y="1492250"/>
            <a:ext cx="3810000" cy="7334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CC0000"/>
              </a:buClr>
              <a:buSzPts val="2200"/>
              <a:buFont typeface="Arial"/>
              <a:buNone/>
            </a:pPr>
            <a:r>
              <a:rPr lang="en-US" sz="2200" b="0" i="0" u="none">
                <a:solidFill>
                  <a:srgbClr val="CC0000"/>
                </a:solidFill>
                <a:latin typeface="Arial"/>
                <a:ea typeface="Arial"/>
                <a:cs typeface="Arial"/>
                <a:sym typeface="Arial"/>
              </a:rPr>
              <a:t>4.</a:t>
            </a:r>
            <a:r>
              <a:rPr lang="en-US" sz="2200" b="0" i="0" u="none">
                <a:solidFill>
                  <a:schemeClr val="dk1"/>
                </a:solidFill>
                <a:latin typeface="Arial"/>
                <a:ea typeface="Arial"/>
                <a:cs typeface="Arial"/>
                <a:sym typeface="Arial"/>
              </a:rPr>
              <a:t> HTTP server đóng kết nối TCP. </a:t>
            </a:r>
            <a:endParaRPr/>
          </a:p>
        </p:txBody>
      </p:sp>
      <p:cxnSp>
        <p:nvCxnSpPr>
          <p:cNvPr id="1975" name="Google Shape;1975;p26"/>
          <p:cNvCxnSpPr/>
          <p:nvPr/>
        </p:nvCxnSpPr>
        <p:spPr>
          <a:xfrm>
            <a:off x="557212" y="1520825"/>
            <a:ext cx="0" cy="4356100"/>
          </a:xfrm>
          <a:prstGeom prst="straightConnector1">
            <a:avLst/>
          </a:prstGeom>
          <a:noFill/>
          <a:ln w="19050" cap="flat" cmpd="sng">
            <a:solidFill>
              <a:srgbClr val="969696"/>
            </a:solidFill>
            <a:prstDash val="solid"/>
            <a:miter lim="800000"/>
            <a:headEnd type="none" w="med" len="med"/>
            <a:tailEnd type="triangle" w="med" len="med"/>
          </a:ln>
        </p:spPr>
      </p:cxnSp>
      <p:sp>
        <p:nvSpPr>
          <p:cNvPr id="1976" name="Google Shape;1976;p26"/>
          <p:cNvSpPr txBox="1"/>
          <p:nvPr/>
        </p:nvSpPr>
        <p:spPr>
          <a:xfrm>
            <a:off x="304800" y="3519487"/>
            <a:ext cx="342900" cy="295275"/>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77" name="Google Shape;1977;p26"/>
          <p:cNvSpPr txBox="1"/>
          <p:nvPr/>
        </p:nvSpPr>
        <p:spPr>
          <a:xfrm>
            <a:off x="155575" y="3482975"/>
            <a:ext cx="896936" cy="769401"/>
          </a:xfrm>
          <a:prstGeom prst="rect">
            <a:avLst/>
          </a:prstGeom>
          <a:solidFill>
            <a:schemeClr val="bg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2200"/>
              <a:buFont typeface="Arial"/>
              <a:buNone/>
            </a:pPr>
            <a:r>
              <a:rPr lang="en-US" sz="2200" b="0" i="0" u="none">
                <a:solidFill>
                  <a:schemeClr val="lt2"/>
                </a:solidFill>
                <a:latin typeface="Arial"/>
                <a:ea typeface="Arial"/>
                <a:cs typeface="Arial"/>
                <a:sym typeface="Arial"/>
              </a:rPr>
              <a:t>Thời gian</a:t>
            </a:r>
            <a:endParaRPr/>
          </a:p>
        </p:txBody>
      </p:sp>
      <p:cxnSp>
        <p:nvCxnSpPr>
          <p:cNvPr id="1978" name="Google Shape;1978;p26"/>
          <p:cNvCxnSpPr/>
          <p:nvPr/>
        </p:nvCxnSpPr>
        <p:spPr>
          <a:xfrm flipH="1">
            <a:off x="3868737" y="1838325"/>
            <a:ext cx="1095375" cy="523875"/>
          </a:xfrm>
          <a:prstGeom prst="straightConnector1">
            <a:avLst/>
          </a:prstGeom>
          <a:noFill/>
          <a:ln w="38100" cap="flat" cmpd="sng">
            <a:solidFill>
              <a:srgbClr val="CC0000"/>
            </a:solidFill>
            <a:prstDash val="solid"/>
            <a:miter lim="800000"/>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4"/>
                                        </p:tgtEl>
                                        <p:attrNameLst>
                                          <p:attrName>style.visibility</p:attrName>
                                        </p:attrNameLst>
                                      </p:cBhvr>
                                      <p:to>
                                        <p:strVal val="visible"/>
                                      </p:to>
                                    </p:set>
                                    <p:animEffect transition="in" filter="fade">
                                      <p:cBhvr>
                                        <p:cTn id="7" dur="500"/>
                                        <p:tgtEl>
                                          <p:spTgt spid="19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78"/>
                                        </p:tgtEl>
                                        <p:attrNameLst>
                                          <p:attrName>style.visibility</p:attrName>
                                        </p:attrNameLst>
                                      </p:cBhvr>
                                      <p:to>
                                        <p:strVal val="visible"/>
                                      </p:to>
                                    </p:set>
                                    <p:animEffect transition="in" filter="fade">
                                      <p:cBhvr>
                                        <p:cTn id="11" dur="500"/>
                                        <p:tgtEl>
                                          <p:spTgt spid="197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72">
                                            <p:txEl>
                                              <p:pRg st="0" end="0"/>
                                            </p:txEl>
                                          </p:spTgt>
                                        </p:tgtEl>
                                        <p:attrNameLst>
                                          <p:attrName>style.visibility</p:attrName>
                                        </p:attrNameLst>
                                      </p:cBhvr>
                                      <p:to>
                                        <p:strVal val="visible"/>
                                      </p:to>
                                    </p:set>
                                    <p:animEffect transition="in" filter="fade">
                                      <p:cBhvr>
                                        <p:cTn id="15" dur="500"/>
                                        <p:tgtEl>
                                          <p:spTgt spid="197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73">
                                            <p:txEl>
                                              <p:pRg st="0" end="0"/>
                                            </p:txEl>
                                          </p:spTgt>
                                        </p:tgtEl>
                                        <p:attrNameLst>
                                          <p:attrName>style.visibility</p:attrName>
                                        </p:attrNameLst>
                                      </p:cBhvr>
                                      <p:to>
                                        <p:strVal val="visible"/>
                                      </p:to>
                                    </p:set>
                                    <p:animEffect transition="in" filter="fade">
                                      <p:cBhvr>
                                        <p:cTn id="20" dur="500"/>
                                        <p:tgtEl>
                                          <p:spTgt spid="1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83"/>
        <p:cNvGrpSpPr/>
        <p:nvPr/>
      </p:nvGrpSpPr>
      <p:grpSpPr>
        <a:xfrm>
          <a:off x="0" y="0"/>
          <a:ext cx="0" cy="0"/>
          <a:chOff x="0" y="0"/>
          <a:chExt cx="0" cy="0"/>
        </a:xfrm>
      </p:grpSpPr>
      <p:sp>
        <p:nvSpPr>
          <p:cNvPr id="1984" name="Google Shape;1984;p27"/>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1985" name="Google Shape;1985;p27"/>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27</a:t>
            </a:fld>
            <a:endParaRPr/>
          </a:p>
        </p:txBody>
      </p:sp>
      <p:pic>
        <p:nvPicPr>
          <p:cNvPr id="1986" name="Google Shape;1986;p27" descr="underline_base"/>
          <p:cNvPicPr preferRelativeResize="0"/>
          <p:nvPr/>
        </p:nvPicPr>
        <p:blipFill rotWithShape="1">
          <a:blip r:embed="rId3">
            <a:alphaModFix/>
          </a:blip>
          <a:srcRect/>
          <a:stretch/>
        </p:blipFill>
        <p:spPr>
          <a:xfrm>
            <a:off x="282575" y="668337"/>
            <a:ext cx="7007225" cy="139700"/>
          </a:xfrm>
          <a:prstGeom prst="rect">
            <a:avLst/>
          </a:prstGeom>
          <a:noFill/>
          <a:ln>
            <a:noFill/>
          </a:ln>
        </p:spPr>
      </p:pic>
      <p:sp>
        <p:nvSpPr>
          <p:cNvPr id="1987" name="Google Shape;1987;p27"/>
          <p:cNvSpPr txBox="1">
            <a:spLocks noGrp="1"/>
          </p:cNvSpPr>
          <p:nvPr>
            <p:ph type="title"/>
          </p:nvPr>
        </p:nvSpPr>
        <p:spPr>
          <a:xfrm>
            <a:off x="242887" y="0"/>
            <a:ext cx="8901112" cy="9255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HTTP không bền vững: thời gian đáp ứng</a:t>
            </a:r>
            <a:endParaRPr/>
          </a:p>
        </p:txBody>
      </p:sp>
      <p:sp>
        <p:nvSpPr>
          <p:cNvPr id="1988" name="Google Shape;1988;p27"/>
          <p:cNvSpPr txBox="1">
            <a:spLocks noGrp="1"/>
          </p:cNvSpPr>
          <p:nvPr>
            <p:ph type="body" idx="1"/>
          </p:nvPr>
        </p:nvSpPr>
        <p:spPr>
          <a:xfrm>
            <a:off x="323850" y="1038225"/>
            <a:ext cx="4090987" cy="4648200"/>
          </a:xfrm>
          <a:prstGeom prst="rect">
            <a:avLst/>
          </a:prstGeom>
          <a:noFill/>
          <a:ln>
            <a:noFill/>
          </a:ln>
        </p:spPr>
        <p:txBody>
          <a:bodyPr spcFirstLastPara="1" wrap="square" lIns="91425" tIns="45700" rIns="91425" bIns="45700" anchor="t" anchorCtr="0">
            <a:noAutofit/>
          </a:bodyPr>
          <a:lstStyle/>
          <a:p>
            <a:pPr marL="0" lvl="0" indent="0" algn="just" rtl="0">
              <a:lnSpc>
                <a:spcPct val="85000"/>
              </a:lnSpc>
              <a:spcBef>
                <a:spcPts val="0"/>
              </a:spcBef>
              <a:spcAft>
                <a:spcPts val="0"/>
              </a:spcAft>
              <a:buSzPts val="1560"/>
              <a:buNone/>
            </a:pPr>
            <a:r>
              <a:rPr lang="en-US" sz="2400" b="0" i="0" u="none">
                <a:solidFill>
                  <a:srgbClr val="CC0000"/>
                </a:solidFill>
                <a:latin typeface="Arial"/>
                <a:ea typeface="Arial"/>
                <a:cs typeface="Arial"/>
                <a:sym typeface="Arial"/>
              </a:rPr>
              <a:t>RTT (round-trip time):</a:t>
            </a:r>
            <a:r>
              <a:rPr lang="en-US" sz="2400" b="0" i="0" u="none">
                <a:solidFill>
                  <a:schemeClr val="dk1"/>
                </a:solidFill>
                <a:latin typeface="Arial"/>
                <a:ea typeface="Arial"/>
                <a:cs typeface="Arial"/>
                <a:sym typeface="Arial"/>
              </a:rPr>
              <a:t> thời gian để cho một gói tin nhỏ đi từ máy khách đến máy chủ và quay ngược lại</a:t>
            </a:r>
            <a:endParaRPr/>
          </a:p>
          <a:p>
            <a:pPr marL="0" lvl="0" indent="0" algn="just" rtl="0">
              <a:lnSpc>
                <a:spcPct val="85000"/>
              </a:lnSpc>
              <a:spcBef>
                <a:spcPts val="480"/>
              </a:spcBef>
              <a:spcAft>
                <a:spcPts val="0"/>
              </a:spcAft>
              <a:buSzPts val="1560"/>
              <a:buNone/>
            </a:pPr>
            <a:r>
              <a:rPr lang="en-US" sz="2400" b="0" i="0" u="none">
                <a:solidFill>
                  <a:srgbClr val="CC0000"/>
                </a:solidFill>
                <a:latin typeface="Arial"/>
                <a:ea typeface="Arial"/>
                <a:cs typeface="Arial"/>
                <a:sym typeface="Arial"/>
              </a:rPr>
              <a:t>Thời gian đáp ứng HTTP:</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Một RTT để khởi tạo kết nối TCP</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Một RTT cho yêu cầu HTTP và vài byte đầu tiên của phản hồi HTTP được trả về</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Thời gian truyền tập tin</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Thời gian đáp ứng HTTP không bền vững =   	</a:t>
            </a:r>
            <a:endParaRPr/>
          </a:p>
          <a:p>
            <a:pPr marL="341312" lvl="1" indent="-60323" algn="just" rtl="0">
              <a:lnSpc>
                <a:spcPct val="85000"/>
              </a:lnSpc>
              <a:spcBef>
                <a:spcPts val="480"/>
              </a:spcBef>
              <a:spcAft>
                <a:spcPts val="0"/>
              </a:spcAft>
              <a:buSzPts val="2400"/>
              <a:buNone/>
            </a:pPr>
            <a:r>
              <a:rPr lang="en-US" sz="2400" b="0" i="0" u="none">
                <a:solidFill>
                  <a:schemeClr val="dk1"/>
                </a:solidFill>
                <a:latin typeface="Arial"/>
                <a:ea typeface="Arial"/>
                <a:cs typeface="Arial"/>
                <a:sym typeface="Arial"/>
              </a:rPr>
              <a:t> 2RTT+ thời gian truyền tập tin</a:t>
            </a:r>
            <a:endParaRPr/>
          </a:p>
          <a:p>
            <a:pPr marL="342900" lvl="0" indent="-243840" algn="l" rtl="0">
              <a:lnSpc>
                <a:spcPct val="85000"/>
              </a:lnSpc>
              <a:spcBef>
                <a:spcPts val="480"/>
              </a:spcBef>
              <a:spcAft>
                <a:spcPts val="0"/>
              </a:spcAft>
              <a:buSzPts val="1560"/>
              <a:buNone/>
            </a:pPr>
            <a:endParaRPr sz="2400" b="0" i="0" u="none">
              <a:solidFill>
                <a:schemeClr val="dk1"/>
              </a:solidFill>
              <a:latin typeface="Arial"/>
              <a:ea typeface="Arial"/>
              <a:cs typeface="Arial"/>
              <a:sym typeface="Arial"/>
            </a:endParaRPr>
          </a:p>
        </p:txBody>
      </p:sp>
      <p:cxnSp>
        <p:nvCxnSpPr>
          <p:cNvPr id="1989" name="Google Shape;1989;p27"/>
          <p:cNvCxnSpPr/>
          <p:nvPr/>
        </p:nvCxnSpPr>
        <p:spPr>
          <a:xfrm>
            <a:off x="6116637" y="2490787"/>
            <a:ext cx="0" cy="2832100"/>
          </a:xfrm>
          <a:prstGeom prst="straightConnector1">
            <a:avLst/>
          </a:prstGeom>
          <a:noFill/>
          <a:ln w="9525" cap="flat" cmpd="sng">
            <a:solidFill>
              <a:srgbClr val="FF0000"/>
            </a:solidFill>
            <a:prstDash val="solid"/>
            <a:miter lim="800000"/>
            <a:headEnd type="none" w="med" len="med"/>
            <a:tailEnd type="triangle" w="med" len="med"/>
          </a:ln>
        </p:spPr>
      </p:cxnSp>
      <p:cxnSp>
        <p:nvCxnSpPr>
          <p:cNvPr id="1990" name="Google Shape;1990;p27"/>
          <p:cNvCxnSpPr/>
          <p:nvPr/>
        </p:nvCxnSpPr>
        <p:spPr>
          <a:xfrm>
            <a:off x="7807325" y="2484437"/>
            <a:ext cx="0" cy="2881312"/>
          </a:xfrm>
          <a:prstGeom prst="straightConnector1">
            <a:avLst/>
          </a:prstGeom>
          <a:noFill/>
          <a:ln w="9525" cap="flat" cmpd="sng">
            <a:solidFill>
              <a:srgbClr val="FF0000"/>
            </a:solidFill>
            <a:prstDash val="solid"/>
            <a:miter lim="800000"/>
            <a:headEnd type="none" w="med" len="med"/>
            <a:tailEnd type="triangle" w="med" len="med"/>
          </a:ln>
        </p:spPr>
      </p:cxnSp>
      <p:cxnSp>
        <p:nvCxnSpPr>
          <p:cNvPr id="1991" name="Google Shape;1991;p27"/>
          <p:cNvCxnSpPr/>
          <p:nvPr/>
        </p:nvCxnSpPr>
        <p:spPr>
          <a:xfrm>
            <a:off x="6130925" y="2722562"/>
            <a:ext cx="1684337" cy="390525"/>
          </a:xfrm>
          <a:prstGeom prst="straightConnector1">
            <a:avLst/>
          </a:prstGeom>
          <a:noFill/>
          <a:ln w="9525" cap="flat" cmpd="sng">
            <a:solidFill>
              <a:schemeClr val="dk1"/>
            </a:solidFill>
            <a:prstDash val="solid"/>
            <a:miter lim="800000"/>
            <a:headEnd type="none" w="med" len="med"/>
            <a:tailEnd type="triangle" w="med" len="med"/>
          </a:ln>
        </p:spPr>
      </p:cxnSp>
      <p:cxnSp>
        <p:nvCxnSpPr>
          <p:cNvPr id="1992" name="Google Shape;1992;p27"/>
          <p:cNvCxnSpPr/>
          <p:nvPr/>
        </p:nvCxnSpPr>
        <p:spPr>
          <a:xfrm flipH="1">
            <a:off x="6116637" y="3160712"/>
            <a:ext cx="1673225" cy="403225"/>
          </a:xfrm>
          <a:prstGeom prst="straightConnector1">
            <a:avLst/>
          </a:prstGeom>
          <a:noFill/>
          <a:ln w="9525" cap="flat" cmpd="sng">
            <a:solidFill>
              <a:schemeClr val="dk1"/>
            </a:solidFill>
            <a:prstDash val="solid"/>
            <a:miter lim="800000"/>
            <a:headEnd type="none" w="med" len="med"/>
            <a:tailEnd type="triangle" w="med" len="med"/>
          </a:ln>
        </p:spPr>
      </p:cxnSp>
      <p:cxnSp>
        <p:nvCxnSpPr>
          <p:cNvPr id="1993" name="Google Shape;1993;p27"/>
          <p:cNvCxnSpPr/>
          <p:nvPr/>
        </p:nvCxnSpPr>
        <p:spPr>
          <a:xfrm>
            <a:off x="6124575" y="3668712"/>
            <a:ext cx="1684337" cy="390525"/>
          </a:xfrm>
          <a:prstGeom prst="straightConnector1">
            <a:avLst/>
          </a:prstGeom>
          <a:noFill/>
          <a:ln w="9525" cap="flat" cmpd="sng">
            <a:solidFill>
              <a:schemeClr val="dk1"/>
            </a:solidFill>
            <a:prstDash val="solid"/>
            <a:miter lim="800000"/>
            <a:headEnd type="none" w="med" len="med"/>
            <a:tailEnd type="triangle" w="med" len="med"/>
          </a:ln>
        </p:spPr>
      </p:cxnSp>
      <p:cxnSp>
        <p:nvCxnSpPr>
          <p:cNvPr id="1994" name="Google Shape;1994;p27"/>
          <p:cNvCxnSpPr/>
          <p:nvPr/>
        </p:nvCxnSpPr>
        <p:spPr>
          <a:xfrm flipH="1">
            <a:off x="6140450" y="4151312"/>
            <a:ext cx="1673225" cy="379412"/>
          </a:xfrm>
          <a:prstGeom prst="straightConnector1">
            <a:avLst/>
          </a:prstGeom>
          <a:noFill/>
          <a:ln w="127000" cap="flat" cmpd="sng">
            <a:solidFill>
              <a:schemeClr val="dk1"/>
            </a:solidFill>
            <a:prstDash val="solid"/>
            <a:miter lim="800000"/>
            <a:headEnd type="none" w="med" len="med"/>
            <a:tailEnd type="none" w="med" len="med"/>
          </a:ln>
        </p:spPr>
      </p:cxnSp>
      <p:sp>
        <p:nvSpPr>
          <p:cNvPr id="1995" name="Google Shape;1995;p27"/>
          <p:cNvSpPr/>
          <p:nvPr/>
        </p:nvSpPr>
        <p:spPr>
          <a:xfrm>
            <a:off x="7886700" y="4067175"/>
            <a:ext cx="74612" cy="182562"/>
          </a:xfrm>
          <a:prstGeom prst="righ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96" name="Google Shape;1996;p27"/>
          <p:cNvSpPr txBox="1"/>
          <p:nvPr/>
        </p:nvSpPr>
        <p:spPr>
          <a:xfrm>
            <a:off x="8061325" y="3609975"/>
            <a:ext cx="1227137" cy="1138237"/>
          </a:xfrm>
          <a:prstGeom prst="rect">
            <a:avLst/>
          </a:prstGeom>
          <a:noFill/>
          <a:ln>
            <a:noFill/>
          </a:ln>
        </p:spPr>
        <p:txBody>
          <a:bodyPr spcFirstLastPara="1" wrap="square" lIns="91425" tIns="45700" rIns="91425" bIns="45700" anchor="t" anchorCtr="0">
            <a:spAutoFit/>
          </a:bodyPr>
          <a:lstStyle/>
          <a:p>
            <a:pPr marL="0" marR="0" lvl="0" indent="0" algn="just" rtl="0">
              <a:lnSpc>
                <a:spcPct val="85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Thời gian</a:t>
            </a:r>
            <a:endParaRPr/>
          </a:p>
          <a:p>
            <a:pPr marL="0" marR="0" lvl="0" indent="0" algn="just" rtl="0">
              <a:lnSpc>
                <a:spcPct val="85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truyền tập tin</a:t>
            </a:r>
            <a:endParaRPr/>
          </a:p>
        </p:txBody>
      </p:sp>
      <p:cxnSp>
        <p:nvCxnSpPr>
          <p:cNvPr id="1997" name="Google Shape;1997;p27"/>
          <p:cNvCxnSpPr/>
          <p:nvPr/>
        </p:nvCxnSpPr>
        <p:spPr>
          <a:xfrm>
            <a:off x="5867400" y="2697162"/>
            <a:ext cx="249237" cy="1587"/>
          </a:xfrm>
          <a:prstGeom prst="straightConnector1">
            <a:avLst/>
          </a:prstGeom>
          <a:noFill/>
          <a:ln w="9525" cap="flat" cmpd="sng">
            <a:solidFill>
              <a:schemeClr val="dk1"/>
            </a:solidFill>
            <a:prstDash val="solid"/>
            <a:miter lim="800000"/>
            <a:headEnd type="none" w="med" len="med"/>
            <a:tailEnd type="none" w="med" len="med"/>
          </a:ln>
        </p:spPr>
      </p:cxnSp>
      <p:sp>
        <p:nvSpPr>
          <p:cNvPr id="1998" name="Google Shape;1998;p27"/>
          <p:cNvSpPr txBox="1"/>
          <p:nvPr/>
        </p:nvSpPr>
        <p:spPr>
          <a:xfrm>
            <a:off x="4398962" y="2324100"/>
            <a:ext cx="1520825" cy="61595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Khởi tạo </a:t>
            </a:r>
            <a:endParaRPr/>
          </a:p>
          <a:p>
            <a:pPr marL="0" marR="0" lvl="0" indent="0" algn="l" rtl="0">
              <a:lnSpc>
                <a:spcPct val="85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kết nối TCP</a:t>
            </a:r>
            <a:endParaRPr/>
          </a:p>
        </p:txBody>
      </p:sp>
      <p:sp>
        <p:nvSpPr>
          <p:cNvPr id="1999" name="Google Shape;1999;p27"/>
          <p:cNvSpPr/>
          <p:nvPr/>
        </p:nvSpPr>
        <p:spPr>
          <a:xfrm>
            <a:off x="5861050" y="2747962"/>
            <a:ext cx="128587" cy="803275"/>
          </a:xfrm>
          <a:prstGeom prst="lef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00" name="Google Shape;2000;p27"/>
          <p:cNvSpPr txBox="1"/>
          <p:nvPr/>
        </p:nvSpPr>
        <p:spPr>
          <a:xfrm>
            <a:off x="5181600" y="2955925"/>
            <a:ext cx="681037" cy="354012"/>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RTT</a:t>
            </a:r>
            <a:endParaRPr/>
          </a:p>
        </p:txBody>
      </p:sp>
      <p:cxnSp>
        <p:nvCxnSpPr>
          <p:cNvPr id="2001" name="Google Shape;2001;p27"/>
          <p:cNvCxnSpPr/>
          <p:nvPr/>
        </p:nvCxnSpPr>
        <p:spPr>
          <a:xfrm>
            <a:off x="5775325" y="3602037"/>
            <a:ext cx="354012" cy="0"/>
          </a:xfrm>
          <a:prstGeom prst="straightConnector1">
            <a:avLst/>
          </a:prstGeom>
          <a:noFill/>
          <a:ln w="9525" cap="flat" cmpd="sng">
            <a:solidFill>
              <a:schemeClr val="dk1"/>
            </a:solidFill>
            <a:prstDash val="solid"/>
            <a:miter lim="800000"/>
            <a:headEnd type="none" w="med" len="med"/>
            <a:tailEnd type="none" w="med" len="med"/>
          </a:ln>
        </p:spPr>
      </p:cxnSp>
      <p:sp>
        <p:nvSpPr>
          <p:cNvPr id="2002" name="Google Shape;2002;p27"/>
          <p:cNvSpPr txBox="1"/>
          <p:nvPr/>
        </p:nvSpPr>
        <p:spPr>
          <a:xfrm>
            <a:off x="4633912" y="3313112"/>
            <a:ext cx="1125537" cy="61595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Yêu cầu</a:t>
            </a:r>
            <a:endParaRPr/>
          </a:p>
          <a:p>
            <a:pPr marL="0" marR="0" lvl="0" indent="0" algn="l" rtl="0">
              <a:lnSpc>
                <a:spcPct val="85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tập tin</a:t>
            </a:r>
            <a:endParaRPr/>
          </a:p>
        </p:txBody>
      </p:sp>
      <p:sp>
        <p:nvSpPr>
          <p:cNvPr id="2003" name="Google Shape;2003;p27"/>
          <p:cNvSpPr/>
          <p:nvPr/>
        </p:nvSpPr>
        <p:spPr>
          <a:xfrm>
            <a:off x="5867400" y="3657600"/>
            <a:ext cx="128587" cy="803275"/>
          </a:xfrm>
          <a:prstGeom prst="lef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04" name="Google Shape;2004;p27"/>
          <p:cNvSpPr txBox="1"/>
          <p:nvPr/>
        </p:nvSpPr>
        <p:spPr>
          <a:xfrm>
            <a:off x="5214937" y="3913187"/>
            <a:ext cx="681037" cy="354012"/>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RTT</a:t>
            </a:r>
            <a:endParaRPr/>
          </a:p>
        </p:txBody>
      </p:sp>
      <p:cxnSp>
        <p:nvCxnSpPr>
          <p:cNvPr id="2005" name="Google Shape;2005;p27"/>
          <p:cNvCxnSpPr/>
          <p:nvPr/>
        </p:nvCxnSpPr>
        <p:spPr>
          <a:xfrm flipH="1">
            <a:off x="5786437" y="4591050"/>
            <a:ext cx="342900" cy="1587"/>
          </a:xfrm>
          <a:prstGeom prst="straightConnector1">
            <a:avLst/>
          </a:prstGeom>
          <a:noFill/>
          <a:ln w="9525" cap="flat" cmpd="sng">
            <a:solidFill>
              <a:schemeClr val="dk1"/>
            </a:solidFill>
            <a:prstDash val="solid"/>
            <a:miter lim="800000"/>
            <a:headEnd type="none" w="med" len="med"/>
            <a:tailEnd type="none" w="med" len="med"/>
          </a:ln>
        </p:spPr>
      </p:cxnSp>
      <p:sp>
        <p:nvSpPr>
          <p:cNvPr id="2006" name="Google Shape;2006;p27"/>
          <p:cNvSpPr txBox="1"/>
          <p:nvPr/>
        </p:nvSpPr>
        <p:spPr>
          <a:xfrm>
            <a:off x="4695825" y="4356100"/>
            <a:ext cx="1436687" cy="61595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Tập tin</a:t>
            </a:r>
            <a:endParaRPr/>
          </a:p>
          <a:p>
            <a:pPr marL="0" marR="0" lvl="0" indent="0" algn="l" rtl="0">
              <a:lnSpc>
                <a:spcPct val="85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được nhận</a:t>
            </a:r>
            <a:endParaRPr/>
          </a:p>
        </p:txBody>
      </p:sp>
      <p:sp>
        <p:nvSpPr>
          <p:cNvPr id="2007" name="Google Shape;2007;p27"/>
          <p:cNvSpPr txBox="1"/>
          <p:nvPr/>
        </p:nvSpPr>
        <p:spPr>
          <a:xfrm>
            <a:off x="5507037" y="5457825"/>
            <a:ext cx="1266825" cy="354012"/>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Thời gian</a:t>
            </a:r>
            <a:endParaRPr/>
          </a:p>
        </p:txBody>
      </p:sp>
      <p:sp>
        <p:nvSpPr>
          <p:cNvPr id="2008" name="Google Shape;2008;p27"/>
          <p:cNvSpPr txBox="1"/>
          <p:nvPr/>
        </p:nvSpPr>
        <p:spPr>
          <a:xfrm>
            <a:off x="7180262" y="5403850"/>
            <a:ext cx="12668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Thời gian</a:t>
            </a:r>
            <a:endParaRPr/>
          </a:p>
        </p:txBody>
      </p:sp>
      <p:grpSp>
        <p:nvGrpSpPr>
          <p:cNvPr id="2009" name="Google Shape;2009;p27"/>
          <p:cNvGrpSpPr/>
          <p:nvPr/>
        </p:nvGrpSpPr>
        <p:grpSpPr>
          <a:xfrm>
            <a:off x="7607300" y="1717675"/>
            <a:ext cx="423862" cy="684212"/>
            <a:chOff x="4140" y="429"/>
            <a:chExt cx="1425" cy="2396"/>
          </a:xfrm>
        </p:grpSpPr>
        <p:sp>
          <p:nvSpPr>
            <p:cNvPr id="2010" name="Google Shape;2010;p27"/>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11" name="Google Shape;2011;p27"/>
            <p:cNvSpPr txBox="1"/>
            <p:nvPr/>
          </p:nvSpPr>
          <p:spPr>
            <a:xfrm>
              <a:off x="4204" y="429"/>
              <a:ext cx="1051"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12" name="Google Shape;2012;p27"/>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13" name="Google Shape;2013;p27"/>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14" name="Google Shape;2014;p27"/>
            <p:cNvSpPr txBox="1"/>
            <p:nvPr/>
          </p:nvSpPr>
          <p:spPr>
            <a:xfrm>
              <a:off x="4209" y="690"/>
              <a:ext cx="598" cy="50"/>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015" name="Google Shape;2015;p27"/>
            <p:cNvGrpSpPr/>
            <p:nvPr/>
          </p:nvGrpSpPr>
          <p:grpSpPr>
            <a:xfrm>
              <a:off x="4748" y="668"/>
              <a:ext cx="582" cy="145"/>
              <a:chOff x="613" y="2568"/>
              <a:chExt cx="726" cy="139"/>
            </a:xfrm>
          </p:grpSpPr>
          <p:sp>
            <p:nvSpPr>
              <p:cNvPr id="2016" name="Google Shape;2016;p27"/>
              <p:cNvSpPr/>
              <p:nvPr/>
            </p:nvSpPr>
            <p:spPr>
              <a:xfrm>
                <a:off x="613" y="2568"/>
                <a:ext cx="726"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17" name="Google Shape;2017;p27"/>
              <p:cNvSpPr/>
              <p:nvPr/>
            </p:nvSpPr>
            <p:spPr>
              <a:xfrm>
                <a:off x="627" y="2584"/>
                <a:ext cx="693"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018" name="Google Shape;2018;p27"/>
            <p:cNvSpPr txBox="1"/>
            <p:nvPr/>
          </p:nvSpPr>
          <p:spPr>
            <a:xfrm>
              <a:off x="4225" y="1018"/>
              <a:ext cx="592" cy="50"/>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019" name="Google Shape;2019;p27"/>
            <p:cNvGrpSpPr/>
            <p:nvPr/>
          </p:nvGrpSpPr>
          <p:grpSpPr>
            <a:xfrm>
              <a:off x="4749" y="996"/>
              <a:ext cx="582" cy="133"/>
              <a:chOff x="616" y="2570"/>
              <a:chExt cx="726" cy="138"/>
            </a:xfrm>
          </p:grpSpPr>
          <p:sp>
            <p:nvSpPr>
              <p:cNvPr id="2020" name="Google Shape;2020;p27"/>
              <p:cNvSpPr/>
              <p:nvPr/>
            </p:nvSpPr>
            <p:spPr>
              <a:xfrm>
                <a:off x="616" y="2570"/>
                <a:ext cx="726"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21" name="Google Shape;2021;p27"/>
              <p:cNvSpPr/>
              <p:nvPr/>
            </p:nvSpPr>
            <p:spPr>
              <a:xfrm>
                <a:off x="629" y="2587"/>
                <a:ext cx="693"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022" name="Google Shape;2022;p27"/>
            <p:cNvSpPr txBox="1"/>
            <p:nvPr/>
          </p:nvSpPr>
          <p:spPr>
            <a:xfrm>
              <a:off x="4215" y="1357"/>
              <a:ext cx="598"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23" name="Google Shape;2023;p27"/>
            <p:cNvSpPr txBox="1"/>
            <p:nvPr/>
          </p:nvSpPr>
          <p:spPr>
            <a:xfrm>
              <a:off x="4225" y="1658"/>
              <a:ext cx="598"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024" name="Google Shape;2024;p27"/>
            <p:cNvGrpSpPr/>
            <p:nvPr/>
          </p:nvGrpSpPr>
          <p:grpSpPr>
            <a:xfrm>
              <a:off x="4733" y="1641"/>
              <a:ext cx="587" cy="139"/>
              <a:chOff x="611" y="2581"/>
              <a:chExt cx="731" cy="128"/>
            </a:xfrm>
          </p:grpSpPr>
          <p:sp>
            <p:nvSpPr>
              <p:cNvPr id="2025" name="Google Shape;2025;p27"/>
              <p:cNvSpPr/>
              <p:nvPr/>
            </p:nvSpPr>
            <p:spPr>
              <a:xfrm>
                <a:off x="611" y="2581"/>
                <a:ext cx="731" cy="12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26" name="Google Shape;2026;p27"/>
              <p:cNvSpPr/>
              <p:nvPr/>
            </p:nvSpPr>
            <p:spPr>
              <a:xfrm>
                <a:off x="624" y="2586"/>
                <a:ext cx="698"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027" name="Google Shape;2027;p27"/>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028" name="Google Shape;2028;p27"/>
            <p:cNvGrpSpPr/>
            <p:nvPr/>
          </p:nvGrpSpPr>
          <p:grpSpPr>
            <a:xfrm>
              <a:off x="4737" y="1335"/>
              <a:ext cx="582" cy="139"/>
              <a:chOff x="612" y="2576"/>
              <a:chExt cx="725" cy="139"/>
            </a:xfrm>
          </p:grpSpPr>
          <p:sp>
            <p:nvSpPr>
              <p:cNvPr id="2029" name="Google Shape;2029;p27"/>
              <p:cNvSpPr/>
              <p:nvPr/>
            </p:nvSpPr>
            <p:spPr>
              <a:xfrm>
                <a:off x="612" y="2576"/>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30" name="Google Shape;2030;p27"/>
              <p:cNvSpPr/>
              <p:nvPr/>
            </p:nvSpPr>
            <p:spPr>
              <a:xfrm>
                <a:off x="626" y="2587"/>
                <a:ext cx="691"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031" name="Google Shape;2031;p27"/>
            <p:cNvSpPr txBox="1"/>
            <p:nvPr/>
          </p:nvSpPr>
          <p:spPr>
            <a:xfrm>
              <a:off x="5250" y="429"/>
              <a:ext cx="69"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32" name="Google Shape;2032;p27"/>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33" name="Google Shape;2033;p27"/>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34" name="Google Shape;2034;p27"/>
            <p:cNvSpPr/>
            <p:nvPr/>
          </p:nvSpPr>
          <p:spPr>
            <a:xfrm>
              <a:off x="5517" y="2614"/>
              <a:ext cx="48"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35" name="Google Shape;2035;p27"/>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36" name="Google Shape;2036;p27"/>
            <p:cNvSpPr/>
            <p:nvPr/>
          </p:nvSpPr>
          <p:spPr>
            <a:xfrm>
              <a:off x="4140" y="2680"/>
              <a:ext cx="1201"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37" name="Google Shape;2037;p27"/>
            <p:cNvSpPr/>
            <p:nvPr/>
          </p:nvSpPr>
          <p:spPr>
            <a:xfrm>
              <a:off x="4204" y="2708"/>
              <a:ext cx="1073" cy="83"/>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38" name="Google Shape;2038;p27"/>
            <p:cNvSpPr/>
            <p:nvPr/>
          </p:nvSpPr>
          <p:spPr>
            <a:xfrm>
              <a:off x="4305" y="2380"/>
              <a:ext cx="160"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39" name="Google Shape;2039;p27"/>
            <p:cNvSpPr/>
            <p:nvPr/>
          </p:nvSpPr>
          <p:spPr>
            <a:xfrm>
              <a:off x="4487" y="2386"/>
              <a:ext cx="160" cy="13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40" name="Google Shape;2040;p27"/>
            <p:cNvSpPr/>
            <p:nvPr/>
          </p:nvSpPr>
          <p:spPr>
            <a:xfrm>
              <a:off x="4663" y="2380"/>
              <a:ext cx="155"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41" name="Google Shape;2041;p27"/>
            <p:cNvSpPr txBox="1"/>
            <p:nvPr/>
          </p:nvSpPr>
          <p:spPr>
            <a:xfrm>
              <a:off x="5063" y="1835"/>
              <a:ext cx="85" cy="762"/>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042" name="Google Shape;2042;p27"/>
          <p:cNvGrpSpPr/>
          <p:nvPr/>
        </p:nvGrpSpPr>
        <p:grpSpPr>
          <a:xfrm>
            <a:off x="5605462" y="1739900"/>
            <a:ext cx="698500" cy="709612"/>
            <a:chOff x="-44" y="1473"/>
            <a:chExt cx="981" cy="1105"/>
          </a:xfrm>
        </p:grpSpPr>
        <p:pic>
          <p:nvPicPr>
            <p:cNvPr id="2043" name="Google Shape;2043;p27"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2044" name="Google Shape;2044;p2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28"/>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051" name="Google Shape;2051;p28"/>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28</a:t>
            </a:fld>
            <a:endParaRPr/>
          </a:p>
        </p:txBody>
      </p:sp>
      <p:sp>
        <p:nvSpPr>
          <p:cNvPr id="2052" name="Google Shape;2052;p28"/>
          <p:cNvSpPr txBox="1">
            <a:spLocks noGrp="1"/>
          </p:cNvSpPr>
          <p:nvPr>
            <p:ph type="title"/>
          </p:nvPr>
        </p:nvSpPr>
        <p:spPr>
          <a:xfrm>
            <a:off x="452437" y="173037"/>
            <a:ext cx="77724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HTTP bền vững</a:t>
            </a:r>
            <a:endParaRPr/>
          </a:p>
        </p:txBody>
      </p:sp>
      <p:sp>
        <p:nvSpPr>
          <p:cNvPr id="2053" name="Google Shape;2053;p28"/>
          <p:cNvSpPr txBox="1">
            <a:spLocks noGrp="1"/>
          </p:cNvSpPr>
          <p:nvPr>
            <p:ph type="body" idx="1"/>
          </p:nvPr>
        </p:nvSpPr>
        <p:spPr>
          <a:xfrm>
            <a:off x="434975" y="1414462"/>
            <a:ext cx="3933825" cy="4648200"/>
          </a:xfrm>
          <a:prstGeom prst="rect">
            <a:avLst/>
          </a:prstGeom>
          <a:noFill/>
          <a:ln>
            <a:noFill/>
          </a:ln>
        </p:spPr>
        <p:txBody>
          <a:bodyPr spcFirstLastPara="1" wrap="square" lIns="91425" tIns="45700" rIns="91425" bIns="45700" anchor="t" anchorCtr="0">
            <a:noAutofit/>
          </a:bodyPr>
          <a:lstStyle/>
          <a:p>
            <a:pPr marL="0" lvl="0" indent="0" algn="l"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Vấn đề với HTTP không bền vững:</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Yêu cầu 2 RTTs cho mỗi đối tượng</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Tốn tài nguyên khi Hệ điều hành xử lý mỗi kết nối TCP</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Các trình duyệt thường mở các kết nối TCP song song để lấy các đối tượng được tham chiếu</a:t>
            </a:r>
            <a:endParaRPr/>
          </a:p>
          <a:p>
            <a:pPr marL="0" lvl="0" indent="0" algn="just" rtl="0">
              <a:lnSpc>
                <a:spcPct val="85000"/>
              </a:lnSpc>
              <a:spcBef>
                <a:spcPts val="480"/>
              </a:spcBef>
              <a:spcAft>
                <a:spcPts val="0"/>
              </a:spcAft>
              <a:buSzPts val="1560"/>
              <a:buNone/>
            </a:pPr>
            <a:endParaRPr sz="2400" b="0" i="0" u="none">
              <a:solidFill>
                <a:schemeClr val="dk1"/>
              </a:solidFill>
              <a:latin typeface="Arial"/>
              <a:ea typeface="Arial"/>
              <a:cs typeface="Arial"/>
              <a:sym typeface="Arial"/>
            </a:endParaRPr>
          </a:p>
          <a:p>
            <a:pPr marL="0" lvl="0" indent="0" algn="just" rtl="0">
              <a:lnSpc>
                <a:spcPct val="85000"/>
              </a:lnSpc>
              <a:spcBef>
                <a:spcPts val="400"/>
              </a:spcBef>
              <a:spcAft>
                <a:spcPts val="0"/>
              </a:spcAft>
              <a:buClr>
                <a:srgbClr val="000099"/>
              </a:buClr>
              <a:buSzPts val="1300"/>
              <a:buFont typeface="Noto Sans Symbols"/>
              <a:buNone/>
            </a:pPr>
            <a:endParaRPr sz="2000" b="0" i="0" u="none">
              <a:solidFill>
                <a:schemeClr val="dk1"/>
              </a:solidFill>
              <a:latin typeface="Arial"/>
              <a:ea typeface="Arial"/>
              <a:cs typeface="Arial"/>
              <a:sym typeface="Arial"/>
            </a:endParaRPr>
          </a:p>
          <a:p>
            <a:pPr marL="342900" lvl="0" indent="-260350" algn="l" rtl="0">
              <a:lnSpc>
                <a:spcPct val="85000"/>
              </a:lnSpc>
              <a:spcBef>
                <a:spcPts val="400"/>
              </a:spcBef>
              <a:spcAft>
                <a:spcPts val="0"/>
              </a:spcAft>
              <a:buSzPts val="1300"/>
              <a:buNone/>
            </a:pPr>
            <a:endParaRPr sz="2000" b="0" i="0" u="none">
              <a:solidFill>
                <a:schemeClr val="dk1"/>
              </a:solidFill>
              <a:latin typeface="Arial"/>
              <a:ea typeface="Arial"/>
              <a:cs typeface="Arial"/>
              <a:sym typeface="Arial"/>
            </a:endParaRPr>
          </a:p>
        </p:txBody>
      </p:sp>
      <p:sp>
        <p:nvSpPr>
          <p:cNvPr id="2054" name="Google Shape;2054;p28"/>
          <p:cNvSpPr txBox="1">
            <a:spLocks noGrp="1"/>
          </p:cNvSpPr>
          <p:nvPr>
            <p:ph type="body" idx="1"/>
          </p:nvPr>
        </p:nvSpPr>
        <p:spPr>
          <a:xfrm>
            <a:off x="4703750" y="1438275"/>
            <a:ext cx="3810000" cy="5029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HTTP bền vững:</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Máy chủ để kết </a:t>
            </a:r>
            <a:r>
              <a:rPr lang="en-US" sz="2400" b="1" i="0" u="none">
                <a:solidFill>
                  <a:schemeClr val="dk1"/>
                </a:solidFill>
                <a:latin typeface="Arial"/>
                <a:ea typeface="Arial"/>
                <a:cs typeface="Arial"/>
                <a:sym typeface="Arial"/>
              </a:rPr>
              <a:t>nối mở sau khi </a:t>
            </a:r>
            <a:r>
              <a:rPr lang="en-US" sz="2400" b="0" i="0" u="none">
                <a:solidFill>
                  <a:schemeClr val="dk1"/>
                </a:solidFill>
                <a:latin typeface="Arial"/>
                <a:ea typeface="Arial"/>
                <a:cs typeface="Arial"/>
                <a:sym typeface="Arial"/>
              </a:rPr>
              <a:t>gởi phản hồi</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Các thông điệp HTTP tiếp theo giữa cùng máy khách/máy chủ được gởi trên kết nối đã mở ở trên</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Máy khách gởi các yêu cầu ngay khi nó gặp một đối tượng tham chiếu</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Chỉ cần một RTT cho tất cả các đối tượng được tham chiếu</a:t>
            </a:r>
            <a:endParaRPr/>
          </a:p>
        </p:txBody>
      </p:sp>
      <p:pic>
        <p:nvPicPr>
          <p:cNvPr id="2055" name="Google Shape;2055;p28" descr="underline_base"/>
          <p:cNvPicPr preferRelativeResize="0"/>
          <p:nvPr/>
        </p:nvPicPr>
        <p:blipFill rotWithShape="1">
          <a:blip r:embed="rId3">
            <a:alphaModFix/>
          </a:blip>
          <a:srcRect/>
          <a:stretch/>
        </p:blipFill>
        <p:spPr>
          <a:xfrm>
            <a:off x="469900" y="796925"/>
            <a:ext cx="3303587" cy="196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sp>
        <p:nvSpPr>
          <p:cNvPr id="2061" name="Google Shape;2061;p29"/>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062" name="Google Shape;2062;p29"/>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29</a:t>
            </a:fld>
            <a:endParaRPr/>
          </a:p>
        </p:txBody>
      </p:sp>
      <p:pic>
        <p:nvPicPr>
          <p:cNvPr id="2063" name="Google Shape;2063;p29" descr="underline_base"/>
          <p:cNvPicPr preferRelativeResize="0"/>
          <p:nvPr/>
        </p:nvPicPr>
        <p:blipFill rotWithShape="1">
          <a:blip r:embed="rId3">
            <a:alphaModFix/>
          </a:blip>
          <a:srcRect/>
          <a:stretch/>
        </p:blipFill>
        <p:spPr>
          <a:xfrm>
            <a:off x="528637" y="908050"/>
            <a:ext cx="5027612" cy="173037"/>
          </a:xfrm>
          <a:prstGeom prst="rect">
            <a:avLst/>
          </a:prstGeom>
          <a:noFill/>
          <a:ln>
            <a:noFill/>
          </a:ln>
        </p:spPr>
      </p:pic>
      <p:sp>
        <p:nvSpPr>
          <p:cNvPr id="2064" name="Google Shape;2064;p29"/>
          <p:cNvSpPr txBox="1">
            <a:spLocks noGrp="1"/>
          </p:cNvSpPr>
          <p:nvPr>
            <p:ph type="title"/>
          </p:nvPr>
        </p:nvSpPr>
        <p:spPr>
          <a:xfrm>
            <a:off x="477837" y="234950"/>
            <a:ext cx="7772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Thông điệp yêu cầu HTTP</a:t>
            </a:r>
            <a:endParaRPr/>
          </a:p>
        </p:txBody>
      </p:sp>
      <p:sp>
        <p:nvSpPr>
          <p:cNvPr id="2065" name="Google Shape;2065;p29"/>
          <p:cNvSpPr txBox="1">
            <a:spLocks noGrp="1"/>
          </p:cNvSpPr>
          <p:nvPr>
            <p:ph type="body" idx="1"/>
          </p:nvPr>
        </p:nvSpPr>
        <p:spPr>
          <a:xfrm>
            <a:off x="484187" y="1381125"/>
            <a:ext cx="77724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Hai loại thông điệp HTTP: yêu cầu</a:t>
            </a:r>
            <a:r>
              <a:rPr lang="en-US" sz="2400" b="0" i="0" u="none">
                <a:solidFill>
                  <a:srgbClr val="C00000"/>
                </a:solidFill>
                <a:latin typeface="Arial"/>
                <a:ea typeface="Arial"/>
                <a:cs typeface="Arial"/>
                <a:sym typeface="Arial"/>
              </a:rPr>
              <a:t> (</a:t>
            </a:r>
            <a:r>
              <a:rPr lang="en-US" sz="2400" b="0" i="1" u="none">
                <a:solidFill>
                  <a:srgbClr val="CC0000"/>
                </a:solidFill>
                <a:latin typeface="Arial"/>
                <a:ea typeface="Arial"/>
                <a:cs typeface="Arial"/>
                <a:sym typeface="Arial"/>
              </a:rPr>
              <a:t>request)</a:t>
            </a:r>
            <a:r>
              <a:rPr lang="en-US" sz="2400" b="0" i="0" u="none">
                <a:solidFill>
                  <a:srgbClr val="CC0000"/>
                </a:solidFill>
                <a:latin typeface="Arial"/>
                <a:ea typeface="Arial"/>
                <a:cs typeface="Arial"/>
                <a:sym typeface="Arial"/>
              </a:rPr>
              <a:t>, </a:t>
            </a:r>
            <a:r>
              <a:rPr lang="en-US" sz="2400" b="0" i="0" u="none">
                <a:solidFill>
                  <a:schemeClr val="dk1"/>
                </a:solidFill>
                <a:latin typeface="Arial"/>
                <a:ea typeface="Arial"/>
                <a:cs typeface="Arial"/>
                <a:sym typeface="Arial"/>
              </a:rPr>
              <a:t>phản hồi </a:t>
            </a:r>
            <a:r>
              <a:rPr lang="en-US" sz="2400" b="0" i="0" u="none">
                <a:solidFill>
                  <a:srgbClr val="CC0000"/>
                </a:solidFill>
                <a:latin typeface="Arial"/>
                <a:ea typeface="Arial"/>
                <a:cs typeface="Arial"/>
                <a:sym typeface="Arial"/>
              </a:rPr>
              <a:t>(</a:t>
            </a:r>
            <a:r>
              <a:rPr lang="en-US" sz="2400" b="0" i="1" u="none">
                <a:solidFill>
                  <a:srgbClr val="CC0000"/>
                </a:solidFill>
                <a:latin typeface="Arial"/>
                <a:ea typeface="Arial"/>
                <a:cs typeface="Arial"/>
                <a:sym typeface="Arial"/>
              </a:rPr>
              <a:t>response)</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rgbClr val="CC0000"/>
                </a:solidFill>
                <a:latin typeface="Arial"/>
                <a:ea typeface="Arial"/>
                <a:cs typeface="Arial"/>
                <a:sym typeface="Arial"/>
              </a:rPr>
              <a:t>Thông điệp yêu cầu HTTP:</a:t>
            </a:r>
            <a:endParaRPr/>
          </a:p>
          <a:p>
            <a:pPr marL="742950" lvl="1" indent="-285750" algn="l" rtl="0">
              <a:lnSpc>
                <a:spcPct val="85000"/>
              </a:lnSpc>
              <a:spcBef>
                <a:spcPts val="4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ASCII (</a:t>
            </a:r>
            <a:r>
              <a:rPr lang="en-US" sz="1900" b="0" i="0" u="none">
                <a:solidFill>
                  <a:schemeClr val="dk1"/>
                </a:solidFill>
                <a:latin typeface="Arial"/>
                <a:ea typeface="Arial"/>
                <a:cs typeface="Arial"/>
                <a:sym typeface="Arial"/>
              </a:rPr>
              <a:t>dạng thức con người có thể đọc được</a:t>
            </a:r>
            <a:r>
              <a:rPr lang="en-US" sz="2000" b="0" i="0" u="none">
                <a:solidFill>
                  <a:schemeClr val="dk1"/>
                </a:solidFill>
                <a:latin typeface="Arial"/>
                <a:ea typeface="Arial"/>
                <a:cs typeface="Arial"/>
                <a:sym typeface="Arial"/>
              </a:rPr>
              <a:t>)</a:t>
            </a:r>
            <a:endParaRPr/>
          </a:p>
        </p:txBody>
      </p:sp>
      <p:sp>
        <p:nvSpPr>
          <p:cNvPr id="2066" name="Google Shape;2066;p29"/>
          <p:cNvSpPr txBox="1"/>
          <p:nvPr/>
        </p:nvSpPr>
        <p:spPr>
          <a:xfrm>
            <a:off x="0" y="3119437"/>
            <a:ext cx="2746375"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Dòng yêu cầu</a:t>
            </a:r>
            <a:endParaRPr/>
          </a:p>
          <a:p>
            <a:pPr marL="0" marR="0" lvl="0" indent="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(các lệnh GET, POST, </a:t>
            </a:r>
            <a:endParaRPr/>
          </a:p>
          <a:p>
            <a:pPr marL="0" marR="0" lvl="0" indent="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HEAD)</a:t>
            </a:r>
            <a:endParaRPr/>
          </a:p>
        </p:txBody>
      </p:sp>
      <p:cxnSp>
        <p:nvCxnSpPr>
          <p:cNvPr id="2067" name="Google Shape;2067;p29"/>
          <p:cNvCxnSpPr/>
          <p:nvPr/>
        </p:nvCxnSpPr>
        <p:spPr>
          <a:xfrm>
            <a:off x="1925637" y="3368675"/>
            <a:ext cx="868362" cy="146050"/>
          </a:xfrm>
          <a:prstGeom prst="straightConnector1">
            <a:avLst/>
          </a:prstGeom>
          <a:noFill/>
          <a:ln w="19050" cap="flat" cmpd="sng">
            <a:solidFill>
              <a:srgbClr val="000099"/>
            </a:solidFill>
            <a:prstDash val="solid"/>
            <a:miter lim="800000"/>
            <a:headEnd type="none" w="med" len="med"/>
            <a:tailEnd type="triangle" w="med" len="med"/>
          </a:ln>
        </p:spPr>
      </p:cxnSp>
      <p:sp>
        <p:nvSpPr>
          <p:cNvPr id="2068" name="Google Shape;2068;p29"/>
          <p:cNvSpPr/>
          <p:nvPr/>
        </p:nvSpPr>
        <p:spPr>
          <a:xfrm>
            <a:off x="2776537" y="3705225"/>
            <a:ext cx="149225" cy="1957387"/>
          </a:xfrm>
          <a:custGeom>
            <a:avLst/>
            <a:gdLst/>
            <a:ahLst/>
            <a:cxnLst/>
            <a:rect l="l" t="t" r="r" b="b"/>
            <a:pathLst>
              <a:path w="150" h="924" extrusionOk="0">
                <a:moveTo>
                  <a:pt x="122" y="6"/>
                </a:moveTo>
                <a:lnTo>
                  <a:pt x="0" y="0"/>
                </a:lnTo>
                <a:lnTo>
                  <a:pt x="0" y="924"/>
                </a:lnTo>
                <a:lnTo>
                  <a:pt x="150" y="918"/>
                </a:lnTo>
              </a:path>
            </a:pathLst>
          </a:custGeom>
          <a:noFill/>
          <a:ln w="19050" cap="flat" cmpd="sng">
            <a:solidFill>
              <a:srgbClr val="00009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69" name="Google Shape;2069;p29"/>
          <p:cNvSpPr txBox="1"/>
          <p:nvPr/>
        </p:nvSpPr>
        <p:spPr>
          <a:xfrm>
            <a:off x="401637" y="4222750"/>
            <a:ext cx="2312987" cy="46196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Các dòng </a:t>
            </a:r>
            <a:r>
              <a:rPr lang="en-US" sz="2400" b="0" i="0" u="none">
                <a:solidFill>
                  <a:srgbClr val="000099"/>
                </a:solidFill>
                <a:latin typeface="Arial"/>
                <a:ea typeface="Arial"/>
                <a:cs typeface="Arial"/>
                <a:sym typeface="Arial"/>
              </a:rPr>
              <a:t>header</a:t>
            </a:r>
            <a:endParaRPr/>
          </a:p>
        </p:txBody>
      </p:sp>
      <p:cxnSp>
        <p:nvCxnSpPr>
          <p:cNvPr id="2070" name="Google Shape;2070;p29"/>
          <p:cNvCxnSpPr/>
          <p:nvPr/>
        </p:nvCxnSpPr>
        <p:spPr>
          <a:xfrm>
            <a:off x="2309812" y="5789612"/>
            <a:ext cx="511175" cy="0"/>
          </a:xfrm>
          <a:prstGeom prst="straightConnector1">
            <a:avLst/>
          </a:prstGeom>
          <a:noFill/>
          <a:ln w="19050" cap="flat" cmpd="sng">
            <a:solidFill>
              <a:srgbClr val="000099"/>
            </a:solidFill>
            <a:prstDash val="solid"/>
            <a:miter lim="800000"/>
            <a:headEnd type="none" w="med" len="med"/>
            <a:tailEnd type="triangle" w="med" len="med"/>
          </a:ln>
        </p:spPr>
      </p:cxnSp>
      <p:sp>
        <p:nvSpPr>
          <p:cNvPr id="2071" name="Google Shape;2071;p29"/>
          <p:cNvSpPr txBox="1"/>
          <p:nvPr/>
        </p:nvSpPr>
        <p:spPr>
          <a:xfrm>
            <a:off x="346075" y="5000625"/>
            <a:ext cx="2574925" cy="13239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Ký tự xuống dòng, </a:t>
            </a:r>
            <a:endParaRPr/>
          </a:p>
          <a:p>
            <a:pPr marL="0" marR="0" lvl="0" indent="0" algn="just"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về đầu dòng mới chỉ </a:t>
            </a:r>
            <a:endParaRPr/>
          </a:p>
          <a:p>
            <a:pPr marL="0" marR="0" lvl="0" indent="0" algn="just"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điểm cuối cùng </a:t>
            </a:r>
            <a:endParaRPr/>
          </a:p>
          <a:p>
            <a:pPr marL="0" marR="0" lvl="0" indent="0" algn="just"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của thông điệp</a:t>
            </a:r>
            <a:endParaRPr/>
          </a:p>
        </p:txBody>
      </p:sp>
      <p:sp>
        <p:nvSpPr>
          <p:cNvPr id="2072" name="Google Shape;2072;p29"/>
          <p:cNvSpPr txBox="1"/>
          <p:nvPr/>
        </p:nvSpPr>
        <p:spPr>
          <a:xfrm>
            <a:off x="2809875" y="3403600"/>
            <a:ext cx="4910137" cy="2586037"/>
          </a:xfrm>
          <a:prstGeom prst="rect">
            <a:avLst/>
          </a:prstGeom>
          <a:noFill/>
          <a:ln>
            <a:noFill/>
          </a:ln>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GET /index.html HTTP/1.1\r\n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Host: www-net.cs.umass.edu\r\n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User-Agent: Firefox/3.6.10\r\n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Accept: text/html,application/xhtml+xml\r\n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Accept-Language: en-us,en;q=0.5\r\n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Accept-Encoding: gzip,deflate\r\n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Accept-Charset: ISO-8859-1,utf-8;q=0.7\r\n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Keep-Alive: 115\r\n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Connection: keep-alive\r\n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\r\n</a:t>
            </a:r>
            <a:endParaRPr/>
          </a:p>
        </p:txBody>
      </p:sp>
      <p:cxnSp>
        <p:nvCxnSpPr>
          <p:cNvPr id="2073" name="Google Shape;2073;p29"/>
          <p:cNvCxnSpPr/>
          <p:nvPr/>
        </p:nvCxnSpPr>
        <p:spPr>
          <a:xfrm flipH="1">
            <a:off x="6334125" y="3014662"/>
            <a:ext cx="542925" cy="420687"/>
          </a:xfrm>
          <a:prstGeom prst="straightConnector1">
            <a:avLst/>
          </a:prstGeom>
          <a:noFill/>
          <a:ln w="9525" cap="flat" cmpd="sng">
            <a:solidFill>
              <a:srgbClr val="000099"/>
            </a:solidFill>
            <a:prstDash val="solid"/>
            <a:miter lim="800000"/>
            <a:headEnd type="none" w="med" len="med"/>
            <a:tailEnd type="triangle" w="med" len="med"/>
          </a:ln>
        </p:spPr>
      </p:cxnSp>
      <p:sp>
        <p:nvSpPr>
          <p:cNvPr id="2074" name="Google Shape;2074;p29"/>
          <p:cNvSpPr txBox="1"/>
          <p:nvPr/>
        </p:nvSpPr>
        <p:spPr>
          <a:xfrm>
            <a:off x="6883400" y="2728912"/>
            <a:ext cx="2208212" cy="4000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Ký tự xuống dòng</a:t>
            </a:r>
            <a:endParaRPr/>
          </a:p>
        </p:txBody>
      </p:sp>
      <p:sp>
        <p:nvSpPr>
          <p:cNvPr id="2075" name="Google Shape;2075;p29"/>
          <p:cNvSpPr txBox="1"/>
          <p:nvPr/>
        </p:nvSpPr>
        <p:spPr>
          <a:xfrm>
            <a:off x="6918325" y="3057525"/>
            <a:ext cx="2278062" cy="4000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Ký tự về đầu dòng</a:t>
            </a:r>
            <a:endParaRPr/>
          </a:p>
        </p:txBody>
      </p:sp>
      <p:cxnSp>
        <p:nvCxnSpPr>
          <p:cNvPr id="2076" name="Google Shape;2076;p29"/>
          <p:cNvCxnSpPr/>
          <p:nvPr/>
        </p:nvCxnSpPr>
        <p:spPr>
          <a:xfrm flipH="1">
            <a:off x="6615112" y="3311525"/>
            <a:ext cx="309562" cy="171450"/>
          </a:xfrm>
          <a:prstGeom prst="straightConnector1">
            <a:avLst/>
          </a:prstGeom>
          <a:noFill/>
          <a:ln w="9525" cap="flat" cmpd="sng">
            <a:solidFill>
              <a:srgbClr val="000099"/>
            </a:solidFill>
            <a:prstDash val="solid"/>
            <a:miter lim="800000"/>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01" name="Google Shape;401;p3"/>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3</a:t>
            </a:fld>
            <a:endParaRPr/>
          </a:p>
        </p:txBody>
      </p:sp>
      <p:pic>
        <p:nvPicPr>
          <p:cNvPr id="402" name="Google Shape;402;p3" descr="underline_base"/>
          <p:cNvPicPr preferRelativeResize="0"/>
          <p:nvPr/>
        </p:nvPicPr>
        <p:blipFill rotWithShape="1">
          <a:blip r:embed="rId3">
            <a:alphaModFix/>
          </a:blip>
          <a:srcRect/>
          <a:stretch/>
        </p:blipFill>
        <p:spPr>
          <a:xfrm>
            <a:off x="558800" y="1254125"/>
            <a:ext cx="6399212" cy="173037"/>
          </a:xfrm>
          <a:prstGeom prst="rect">
            <a:avLst/>
          </a:prstGeom>
          <a:noFill/>
          <a:ln>
            <a:noFill/>
          </a:ln>
        </p:spPr>
      </p:pic>
      <p:sp>
        <p:nvSpPr>
          <p:cNvPr id="403" name="Google Shape;403;p3"/>
          <p:cNvSpPr txBox="1">
            <a:spLocks noGrp="1"/>
          </p:cNvSpPr>
          <p:nvPr>
            <p:ph type="title"/>
          </p:nvPr>
        </p:nvSpPr>
        <p:spPr>
          <a:xfrm>
            <a:off x="455612" y="3016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Chương 2: lớp Ứng dụng (application layer)</a:t>
            </a:r>
            <a:endParaRPr/>
          </a:p>
        </p:txBody>
      </p:sp>
      <p:sp>
        <p:nvSpPr>
          <p:cNvPr id="404" name="Google Shape;404;p3"/>
          <p:cNvSpPr txBox="1">
            <a:spLocks noGrp="1"/>
          </p:cNvSpPr>
          <p:nvPr>
            <p:ph type="body" idx="1"/>
          </p:nvPr>
        </p:nvSpPr>
        <p:spPr>
          <a:xfrm>
            <a:off x="455612" y="1814512"/>
            <a:ext cx="35814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SzPts val="1560"/>
              <a:buNone/>
            </a:pPr>
            <a:r>
              <a:rPr lang="en-US" sz="2400" b="0" i="0" u="sng">
                <a:solidFill>
                  <a:srgbClr val="CC0000"/>
                </a:solidFill>
                <a:latin typeface="Arial"/>
                <a:ea typeface="Arial"/>
                <a:cs typeface="Arial"/>
                <a:sym typeface="Arial"/>
              </a:rPr>
              <a:t>Mục tiêu:</a:t>
            </a:r>
            <a:r>
              <a:rPr lang="en-US" sz="2400" b="0" i="0" u="none">
                <a:solidFill>
                  <a:srgbClr val="CC0000"/>
                </a:solidFill>
                <a:latin typeface="Arial"/>
                <a:ea typeface="Arial"/>
                <a:cs typeface="Arial"/>
                <a:sym typeface="Arial"/>
              </a:rPr>
              <a:t> </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Khái niệm, các phương diện áp dụng của các giao thức ứng dụng mạng</a:t>
            </a:r>
            <a:endParaRPr/>
          </a:p>
          <a:p>
            <a:pPr marL="742950" lvl="1" indent="-285750" algn="l"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Các mô hình dịch vụ tầng transcổng</a:t>
            </a:r>
            <a:endParaRPr/>
          </a:p>
          <a:p>
            <a:pPr marL="742950" lvl="1" indent="-285750" algn="l"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Mô hình máy khách-máy chủ</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Mô hình peer-to-peer</a:t>
            </a:r>
            <a:endParaRPr/>
          </a:p>
        </p:txBody>
      </p:sp>
      <p:sp>
        <p:nvSpPr>
          <p:cNvPr id="405" name="Google Shape;405;p3"/>
          <p:cNvSpPr txBox="1">
            <a:spLocks noGrp="1"/>
          </p:cNvSpPr>
          <p:nvPr>
            <p:ph type="body" idx="1"/>
          </p:nvPr>
        </p:nvSpPr>
        <p:spPr>
          <a:xfrm>
            <a:off x="4419600" y="1814512"/>
            <a:ext cx="3905250"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Tìm hiểu về các giao thức thông qua việc xem xét các giao thức phổ biến của lớp ứng dụng</a:t>
            </a:r>
            <a:endParaRPr/>
          </a:p>
          <a:p>
            <a:pPr marL="742950" lvl="1" indent="-285750" algn="just" rtl="0">
              <a:lnSpc>
                <a:spcPct val="85000"/>
              </a:lnSpc>
              <a:spcBef>
                <a:spcPts val="4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HTTP</a:t>
            </a:r>
            <a:endParaRPr/>
          </a:p>
          <a:p>
            <a:pPr marL="742950" lvl="1" indent="-285750" algn="just" rtl="0">
              <a:lnSpc>
                <a:spcPct val="85000"/>
              </a:lnSpc>
              <a:spcBef>
                <a:spcPts val="4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FTP</a:t>
            </a:r>
            <a:endParaRPr/>
          </a:p>
          <a:p>
            <a:pPr marL="742950" lvl="1" indent="-285750" algn="just" rtl="0">
              <a:lnSpc>
                <a:spcPct val="85000"/>
              </a:lnSpc>
              <a:spcBef>
                <a:spcPts val="4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SMTP / POP3 / IMAP</a:t>
            </a:r>
            <a:endParaRPr/>
          </a:p>
          <a:p>
            <a:pPr marL="742950" lvl="1" indent="-285750" algn="just" rtl="0">
              <a:lnSpc>
                <a:spcPct val="85000"/>
              </a:lnSpc>
              <a:spcBef>
                <a:spcPts val="4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DNS</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Lập trình ứng dụng mạng</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Socket API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082" name="Google Shape;2082;p30"/>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083" name="Google Shape;2083;p30"/>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30</a:t>
            </a:fld>
            <a:endParaRPr/>
          </a:p>
        </p:txBody>
      </p:sp>
      <p:pic>
        <p:nvPicPr>
          <p:cNvPr id="2084" name="Google Shape;2084;p30" descr="underline_base"/>
          <p:cNvPicPr preferRelativeResize="0"/>
          <p:nvPr/>
        </p:nvPicPr>
        <p:blipFill rotWithShape="1">
          <a:blip r:embed="rId3">
            <a:alphaModFix/>
          </a:blip>
          <a:srcRect/>
          <a:stretch/>
        </p:blipFill>
        <p:spPr>
          <a:xfrm>
            <a:off x="587375" y="1204912"/>
            <a:ext cx="7313612" cy="173037"/>
          </a:xfrm>
          <a:prstGeom prst="rect">
            <a:avLst/>
          </a:prstGeom>
          <a:noFill/>
          <a:ln>
            <a:noFill/>
          </a:ln>
        </p:spPr>
      </p:pic>
      <p:sp>
        <p:nvSpPr>
          <p:cNvPr id="2085" name="Google Shape;2085;p30"/>
          <p:cNvSpPr txBox="1">
            <a:spLocks noGrp="1"/>
          </p:cNvSpPr>
          <p:nvPr>
            <p:ph type="title"/>
          </p:nvPr>
        </p:nvSpPr>
        <p:spPr>
          <a:xfrm>
            <a:off x="533400" y="53975"/>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Thông điệp yêu cầu HTTP: định dạng tổng quát</a:t>
            </a:r>
            <a:endParaRPr/>
          </a:p>
        </p:txBody>
      </p:sp>
      <p:sp>
        <p:nvSpPr>
          <p:cNvPr id="2086" name="Google Shape;2086;p30"/>
          <p:cNvSpPr txBox="1"/>
          <p:nvPr/>
        </p:nvSpPr>
        <p:spPr>
          <a:xfrm>
            <a:off x="6967537" y="1662112"/>
            <a:ext cx="1125537" cy="646112"/>
          </a:xfrm>
          <a:prstGeom prst="rect">
            <a:avLst/>
          </a:prstGeom>
          <a:solidFill>
            <a:schemeClr val="lt1"/>
          </a:solidFill>
          <a:ln>
            <a:noFill/>
          </a:ln>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Dòng</a:t>
            </a:r>
            <a:endParaRPr/>
          </a:p>
          <a:p>
            <a:pPr marL="342900" marR="0" lvl="0" indent="-342900" algn="l" rtl="0">
              <a:lnSpc>
                <a:spcPct val="9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Yêu cầu</a:t>
            </a:r>
            <a:endParaRPr/>
          </a:p>
        </p:txBody>
      </p:sp>
      <p:sp>
        <p:nvSpPr>
          <p:cNvPr id="2087" name="Google Shape;2087;p30"/>
          <p:cNvSpPr txBox="1"/>
          <p:nvPr/>
        </p:nvSpPr>
        <p:spPr>
          <a:xfrm>
            <a:off x="6962775" y="2678112"/>
            <a:ext cx="1282700" cy="646112"/>
          </a:xfrm>
          <a:prstGeom prst="rect">
            <a:avLst/>
          </a:prstGeom>
          <a:solidFill>
            <a:schemeClr val="lt1"/>
          </a:solidFill>
          <a:ln>
            <a:noFill/>
          </a:ln>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Các dòng</a:t>
            </a:r>
            <a:endParaRPr/>
          </a:p>
          <a:p>
            <a:pPr marL="342900" marR="0" lvl="0" indent="-342900" algn="l" rtl="0">
              <a:lnSpc>
                <a:spcPct val="9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header</a:t>
            </a:r>
            <a:endParaRPr/>
          </a:p>
        </p:txBody>
      </p:sp>
      <p:sp>
        <p:nvSpPr>
          <p:cNvPr id="2088" name="Google Shape;2088;p30"/>
          <p:cNvSpPr txBox="1"/>
          <p:nvPr/>
        </p:nvSpPr>
        <p:spPr>
          <a:xfrm>
            <a:off x="6578600" y="2247900"/>
            <a:ext cx="346075" cy="1819275"/>
          </a:xfrm>
          <a:prstGeom prst="rect">
            <a:avLst/>
          </a:prstGeom>
          <a:noFill/>
          <a:ln w="1905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89" name="Google Shape;2089;p30"/>
          <p:cNvSpPr txBox="1"/>
          <p:nvPr/>
        </p:nvSpPr>
        <p:spPr>
          <a:xfrm>
            <a:off x="6445250" y="2197100"/>
            <a:ext cx="290512" cy="2017712"/>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90" name="Google Shape;2090;p30"/>
          <p:cNvSpPr txBox="1"/>
          <p:nvPr/>
        </p:nvSpPr>
        <p:spPr>
          <a:xfrm>
            <a:off x="6813550" y="4303712"/>
            <a:ext cx="712787" cy="1216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91" name="Google Shape;2091;p30"/>
          <p:cNvSpPr txBox="1"/>
          <p:nvPr/>
        </p:nvSpPr>
        <p:spPr>
          <a:xfrm>
            <a:off x="6964362" y="4868862"/>
            <a:ext cx="769937" cy="369887"/>
          </a:xfrm>
          <a:prstGeom prst="rect">
            <a:avLst/>
          </a:prstGeom>
          <a:solidFill>
            <a:schemeClr val="lt1"/>
          </a:solidFill>
          <a:ln>
            <a:noFill/>
          </a:ln>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Thân</a:t>
            </a:r>
            <a:endParaRPr/>
          </a:p>
        </p:txBody>
      </p:sp>
      <p:sp>
        <p:nvSpPr>
          <p:cNvPr id="2092" name="Google Shape;2092;p30"/>
          <p:cNvSpPr txBox="1"/>
          <p:nvPr/>
        </p:nvSpPr>
        <p:spPr>
          <a:xfrm>
            <a:off x="1143000" y="1698625"/>
            <a:ext cx="5638800" cy="446087"/>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2093" name="Google Shape;2093;p30"/>
          <p:cNvCxnSpPr/>
          <p:nvPr/>
        </p:nvCxnSpPr>
        <p:spPr>
          <a:xfrm>
            <a:off x="2451100" y="1701800"/>
            <a:ext cx="0" cy="438150"/>
          </a:xfrm>
          <a:prstGeom prst="straightConnector1">
            <a:avLst/>
          </a:prstGeom>
          <a:noFill/>
          <a:ln w="19050" cap="flat" cmpd="sng">
            <a:solidFill>
              <a:schemeClr val="dk1"/>
            </a:solidFill>
            <a:prstDash val="solid"/>
            <a:miter lim="800000"/>
            <a:headEnd type="none" w="med" len="med"/>
            <a:tailEnd type="none" w="med" len="med"/>
          </a:ln>
        </p:spPr>
      </p:cxnSp>
      <p:cxnSp>
        <p:nvCxnSpPr>
          <p:cNvPr id="2094" name="Google Shape;2094;p30"/>
          <p:cNvCxnSpPr/>
          <p:nvPr/>
        </p:nvCxnSpPr>
        <p:spPr>
          <a:xfrm>
            <a:off x="2895600" y="1701800"/>
            <a:ext cx="0" cy="438150"/>
          </a:xfrm>
          <a:prstGeom prst="straightConnector1">
            <a:avLst/>
          </a:prstGeom>
          <a:noFill/>
          <a:ln w="19050" cap="flat" cmpd="sng">
            <a:solidFill>
              <a:schemeClr val="dk1"/>
            </a:solidFill>
            <a:prstDash val="solid"/>
            <a:miter lim="800000"/>
            <a:headEnd type="none" w="med" len="med"/>
            <a:tailEnd type="none" w="med" len="med"/>
          </a:ln>
        </p:spPr>
      </p:cxnSp>
      <p:cxnSp>
        <p:nvCxnSpPr>
          <p:cNvPr id="2095" name="Google Shape;2095;p30"/>
          <p:cNvCxnSpPr/>
          <p:nvPr/>
        </p:nvCxnSpPr>
        <p:spPr>
          <a:xfrm>
            <a:off x="4203700" y="1701800"/>
            <a:ext cx="0" cy="438150"/>
          </a:xfrm>
          <a:prstGeom prst="straightConnector1">
            <a:avLst/>
          </a:prstGeom>
          <a:noFill/>
          <a:ln w="19050" cap="flat" cmpd="sng">
            <a:solidFill>
              <a:schemeClr val="dk1"/>
            </a:solidFill>
            <a:prstDash val="solid"/>
            <a:miter lim="800000"/>
            <a:headEnd type="none" w="med" len="med"/>
            <a:tailEnd type="none" w="med" len="med"/>
          </a:ln>
        </p:spPr>
      </p:cxnSp>
      <p:cxnSp>
        <p:nvCxnSpPr>
          <p:cNvPr id="2096" name="Google Shape;2096;p30"/>
          <p:cNvCxnSpPr/>
          <p:nvPr/>
        </p:nvCxnSpPr>
        <p:spPr>
          <a:xfrm>
            <a:off x="4629150" y="1695450"/>
            <a:ext cx="0" cy="438150"/>
          </a:xfrm>
          <a:prstGeom prst="straightConnector1">
            <a:avLst/>
          </a:prstGeom>
          <a:noFill/>
          <a:ln w="19050" cap="flat" cmpd="sng">
            <a:solidFill>
              <a:schemeClr val="dk1"/>
            </a:solidFill>
            <a:prstDash val="solid"/>
            <a:miter lim="800000"/>
            <a:headEnd type="none" w="med" len="med"/>
            <a:tailEnd type="none" w="med" len="med"/>
          </a:ln>
        </p:spPr>
      </p:cxnSp>
      <p:cxnSp>
        <p:nvCxnSpPr>
          <p:cNvPr id="2097" name="Google Shape;2097;p30"/>
          <p:cNvCxnSpPr/>
          <p:nvPr/>
        </p:nvCxnSpPr>
        <p:spPr>
          <a:xfrm>
            <a:off x="5930900" y="1701800"/>
            <a:ext cx="0" cy="438150"/>
          </a:xfrm>
          <a:prstGeom prst="straightConnector1">
            <a:avLst/>
          </a:prstGeom>
          <a:noFill/>
          <a:ln w="19050" cap="flat" cmpd="sng">
            <a:solidFill>
              <a:schemeClr val="dk1"/>
            </a:solidFill>
            <a:prstDash val="solid"/>
            <a:miter lim="800000"/>
            <a:headEnd type="none" w="med" len="med"/>
            <a:tailEnd type="none" w="med" len="med"/>
          </a:ln>
        </p:spPr>
      </p:cxnSp>
      <p:cxnSp>
        <p:nvCxnSpPr>
          <p:cNvPr id="2098" name="Google Shape;2098;p30"/>
          <p:cNvCxnSpPr/>
          <p:nvPr/>
        </p:nvCxnSpPr>
        <p:spPr>
          <a:xfrm>
            <a:off x="6369050" y="1701800"/>
            <a:ext cx="0" cy="438150"/>
          </a:xfrm>
          <a:prstGeom prst="straightConnector1">
            <a:avLst/>
          </a:prstGeom>
          <a:noFill/>
          <a:ln w="19050" cap="flat" cmpd="sng">
            <a:solidFill>
              <a:schemeClr val="dk1"/>
            </a:solidFill>
            <a:prstDash val="solid"/>
            <a:miter lim="800000"/>
            <a:headEnd type="none" w="med" len="med"/>
            <a:tailEnd type="none" w="med" len="med"/>
          </a:ln>
        </p:spPr>
      </p:cxnSp>
      <p:sp>
        <p:nvSpPr>
          <p:cNvPr id="2099" name="Google Shape;2099;p30"/>
          <p:cNvSpPr txBox="1"/>
          <p:nvPr/>
        </p:nvSpPr>
        <p:spPr>
          <a:xfrm>
            <a:off x="1266825" y="1725612"/>
            <a:ext cx="1030287"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method</a:t>
            </a:r>
            <a:endParaRPr/>
          </a:p>
        </p:txBody>
      </p:sp>
      <p:sp>
        <p:nvSpPr>
          <p:cNvPr id="2100" name="Google Shape;2100;p30"/>
          <p:cNvSpPr txBox="1"/>
          <p:nvPr/>
        </p:nvSpPr>
        <p:spPr>
          <a:xfrm>
            <a:off x="2428875" y="1706562"/>
            <a:ext cx="452437"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sp</a:t>
            </a:r>
            <a:endParaRPr/>
          </a:p>
        </p:txBody>
      </p:sp>
      <p:sp>
        <p:nvSpPr>
          <p:cNvPr id="2101" name="Google Shape;2101;p30"/>
          <p:cNvSpPr txBox="1"/>
          <p:nvPr/>
        </p:nvSpPr>
        <p:spPr>
          <a:xfrm>
            <a:off x="4194175" y="1712912"/>
            <a:ext cx="452437"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sp</a:t>
            </a:r>
            <a:endParaRPr/>
          </a:p>
        </p:txBody>
      </p:sp>
      <p:sp>
        <p:nvSpPr>
          <p:cNvPr id="2102" name="Google Shape;2102;p30"/>
          <p:cNvSpPr txBox="1"/>
          <p:nvPr/>
        </p:nvSpPr>
        <p:spPr>
          <a:xfrm>
            <a:off x="5946775" y="1719262"/>
            <a:ext cx="395287"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cr</a:t>
            </a:r>
            <a:endParaRPr/>
          </a:p>
        </p:txBody>
      </p:sp>
      <p:sp>
        <p:nvSpPr>
          <p:cNvPr id="2103" name="Google Shape;2103;p30"/>
          <p:cNvSpPr txBox="1"/>
          <p:nvPr/>
        </p:nvSpPr>
        <p:spPr>
          <a:xfrm>
            <a:off x="6416675" y="1730375"/>
            <a:ext cx="311150"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lf</a:t>
            </a:r>
            <a:endParaRPr/>
          </a:p>
        </p:txBody>
      </p:sp>
      <p:sp>
        <p:nvSpPr>
          <p:cNvPr id="2104" name="Google Shape;2104;p30"/>
          <p:cNvSpPr txBox="1"/>
          <p:nvPr/>
        </p:nvSpPr>
        <p:spPr>
          <a:xfrm>
            <a:off x="4784725" y="1712912"/>
            <a:ext cx="1003300"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version</a:t>
            </a:r>
            <a:endParaRPr/>
          </a:p>
        </p:txBody>
      </p:sp>
      <p:sp>
        <p:nvSpPr>
          <p:cNvPr id="2105" name="Google Shape;2105;p30"/>
          <p:cNvSpPr txBox="1"/>
          <p:nvPr/>
        </p:nvSpPr>
        <p:spPr>
          <a:xfrm>
            <a:off x="3159125" y="1725612"/>
            <a:ext cx="693737"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URL</a:t>
            </a:r>
            <a:endParaRPr/>
          </a:p>
        </p:txBody>
      </p:sp>
      <p:grpSp>
        <p:nvGrpSpPr>
          <p:cNvPr id="2106" name="Google Shape;2106;p30"/>
          <p:cNvGrpSpPr/>
          <p:nvPr/>
        </p:nvGrpSpPr>
        <p:grpSpPr>
          <a:xfrm>
            <a:off x="1143000" y="2143125"/>
            <a:ext cx="4565650" cy="446087"/>
            <a:chOff x="192" y="1894"/>
            <a:chExt cx="2876" cy="281"/>
          </a:xfrm>
        </p:grpSpPr>
        <p:sp>
          <p:nvSpPr>
            <p:cNvPr id="2107" name="Google Shape;2107;p30"/>
            <p:cNvSpPr txBox="1"/>
            <p:nvPr/>
          </p:nvSpPr>
          <p:spPr>
            <a:xfrm>
              <a:off x="192" y="1894"/>
              <a:ext cx="2876" cy="281"/>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2108" name="Google Shape;2108;p30"/>
            <p:cNvCxnSpPr/>
            <p:nvPr/>
          </p:nvCxnSpPr>
          <p:spPr>
            <a:xfrm>
              <a:off x="1700" y="1896"/>
              <a:ext cx="0" cy="276"/>
            </a:xfrm>
            <a:prstGeom prst="straightConnector1">
              <a:avLst/>
            </a:prstGeom>
            <a:noFill/>
            <a:ln w="19050" cap="flat" cmpd="sng">
              <a:solidFill>
                <a:schemeClr val="dk1"/>
              </a:solidFill>
              <a:prstDash val="solid"/>
              <a:miter lim="800000"/>
              <a:headEnd type="none" w="med" len="med"/>
              <a:tailEnd type="none" w="med" len="med"/>
            </a:ln>
          </p:spPr>
        </p:cxnSp>
        <p:cxnSp>
          <p:nvCxnSpPr>
            <p:cNvPr id="2109" name="Google Shape;2109;p30"/>
            <p:cNvCxnSpPr/>
            <p:nvPr/>
          </p:nvCxnSpPr>
          <p:spPr>
            <a:xfrm>
              <a:off x="1832" y="1896"/>
              <a:ext cx="0" cy="276"/>
            </a:xfrm>
            <a:prstGeom prst="straightConnector1">
              <a:avLst/>
            </a:prstGeom>
            <a:noFill/>
            <a:ln w="19050" cap="flat" cmpd="sng">
              <a:solidFill>
                <a:schemeClr val="dk1"/>
              </a:solidFill>
              <a:prstDash val="solid"/>
              <a:miter lim="800000"/>
              <a:headEnd type="none" w="med" len="med"/>
              <a:tailEnd type="none" w="med" len="med"/>
            </a:ln>
          </p:spPr>
        </p:cxnSp>
        <p:cxnSp>
          <p:nvCxnSpPr>
            <p:cNvPr id="2110" name="Google Shape;2110;p30"/>
            <p:cNvCxnSpPr/>
            <p:nvPr/>
          </p:nvCxnSpPr>
          <p:spPr>
            <a:xfrm>
              <a:off x="2528" y="1896"/>
              <a:ext cx="0" cy="276"/>
            </a:xfrm>
            <a:prstGeom prst="straightConnector1">
              <a:avLst/>
            </a:prstGeom>
            <a:noFill/>
            <a:ln w="19050" cap="flat" cmpd="sng">
              <a:solidFill>
                <a:schemeClr val="dk1"/>
              </a:solidFill>
              <a:prstDash val="solid"/>
              <a:miter lim="800000"/>
              <a:headEnd type="none" w="med" len="med"/>
              <a:tailEnd type="none" w="med" len="med"/>
            </a:ln>
          </p:spPr>
        </p:cxnSp>
        <p:cxnSp>
          <p:nvCxnSpPr>
            <p:cNvPr id="2111" name="Google Shape;2111;p30"/>
            <p:cNvCxnSpPr/>
            <p:nvPr/>
          </p:nvCxnSpPr>
          <p:spPr>
            <a:xfrm>
              <a:off x="2804" y="1896"/>
              <a:ext cx="0" cy="276"/>
            </a:xfrm>
            <a:prstGeom prst="straightConnector1">
              <a:avLst/>
            </a:prstGeom>
            <a:noFill/>
            <a:ln w="19050" cap="flat" cmpd="sng">
              <a:solidFill>
                <a:schemeClr val="dk1"/>
              </a:solidFill>
              <a:prstDash val="solid"/>
              <a:miter lim="800000"/>
              <a:headEnd type="none" w="med" len="med"/>
              <a:tailEnd type="none" w="med" len="med"/>
            </a:ln>
          </p:spPr>
        </p:cxnSp>
        <p:sp>
          <p:nvSpPr>
            <p:cNvPr id="2112" name="Google Shape;2112;p30"/>
            <p:cNvSpPr txBox="1"/>
            <p:nvPr/>
          </p:nvSpPr>
          <p:spPr>
            <a:xfrm>
              <a:off x="2538" y="1907"/>
              <a:ext cx="249"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cr</a:t>
              </a:r>
              <a:endParaRPr/>
            </a:p>
          </p:txBody>
        </p:sp>
        <p:sp>
          <p:nvSpPr>
            <p:cNvPr id="2113" name="Google Shape;2113;p30"/>
            <p:cNvSpPr txBox="1"/>
            <p:nvPr/>
          </p:nvSpPr>
          <p:spPr>
            <a:xfrm>
              <a:off x="2834" y="1914"/>
              <a:ext cx="196"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lf</a:t>
              </a:r>
              <a:endParaRPr/>
            </a:p>
          </p:txBody>
        </p:sp>
        <p:sp>
          <p:nvSpPr>
            <p:cNvPr id="2114" name="Google Shape;2114;p30"/>
            <p:cNvSpPr txBox="1"/>
            <p:nvPr/>
          </p:nvSpPr>
          <p:spPr>
            <a:xfrm>
              <a:off x="1922" y="1895"/>
              <a:ext cx="499"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value</a:t>
              </a:r>
              <a:endParaRPr/>
            </a:p>
          </p:txBody>
        </p:sp>
        <p:sp>
          <p:nvSpPr>
            <p:cNvPr id="2115" name="Google Shape;2115;p30"/>
            <p:cNvSpPr txBox="1"/>
            <p:nvPr/>
          </p:nvSpPr>
          <p:spPr>
            <a:xfrm>
              <a:off x="246" y="1903"/>
              <a:ext cx="1396"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header field name</a:t>
              </a:r>
              <a:endParaRPr/>
            </a:p>
          </p:txBody>
        </p:sp>
      </p:grpSp>
      <p:grpSp>
        <p:nvGrpSpPr>
          <p:cNvPr id="2116" name="Google Shape;2116;p30"/>
          <p:cNvGrpSpPr/>
          <p:nvPr/>
        </p:nvGrpSpPr>
        <p:grpSpPr>
          <a:xfrm>
            <a:off x="1139825" y="3619500"/>
            <a:ext cx="4565650" cy="446087"/>
            <a:chOff x="192" y="1894"/>
            <a:chExt cx="2876" cy="281"/>
          </a:xfrm>
        </p:grpSpPr>
        <p:sp>
          <p:nvSpPr>
            <p:cNvPr id="2117" name="Google Shape;2117;p30"/>
            <p:cNvSpPr txBox="1"/>
            <p:nvPr/>
          </p:nvSpPr>
          <p:spPr>
            <a:xfrm>
              <a:off x="192" y="1894"/>
              <a:ext cx="2876" cy="281"/>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2118" name="Google Shape;2118;p30"/>
            <p:cNvCxnSpPr/>
            <p:nvPr/>
          </p:nvCxnSpPr>
          <p:spPr>
            <a:xfrm>
              <a:off x="1700" y="1896"/>
              <a:ext cx="0" cy="276"/>
            </a:xfrm>
            <a:prstGeom prst="straightConnector1">
              <a:avLst/>
            </a:prstGeom>
            <a:noFill/>
            <a:ln w="19050" cap="flat" cmpd="sng">
              <a:solidFill>
                <a:schemeClr val="dk1"/>
              </a:solidFill>
              <a:prstDash val="solid"/>
              <a:miter lim="800000"/>
              <a:headEnd type="none" w="med" len="med"/>
              <a:tailEnd type="none" w="med" len="med"/>
            </a:ln>
          </p:spPr>
        </p:cxnSp>
        <p:cxnSp>
          <p:nvCxnSpPr>
            <p:cNvPr id="2119" name="Google Shape;2119;p30"/>
            <p:cNvCxnSpPr/>
            <p:nvPr/>
          </p:nvCxnSpPr>
          <p:spPr>
            <a:xfrm>
              <a:off x="1832" y="1896"/>
              <a:ext cx="0" cy="276"/>
            </a:xfrm>
            <a:prstGeom prst="straightConnector1">
              <a:avLst/>
            </a:prstGeom>
            <a:noFill/>
            <a:ln w="19050" cap="flat" cmpd="sng">
              <a:solidFill>
                <a:schemeClr val="dk1"/>
              </a:solidFill>
              <a:prstDash val="solid"/>
              <a:miter lim="800000"/>
              <a:headEnd type="none" w="med" len="med"/>
              <a:tailEnd type="none" w="med" len="med"/>
            </a:ln>
          </p:spPr>
        </p:cxnSp>
        <p:cxnSp>
          <p:nvCxnSpPr>
            <p:cNvPr id="2120" name="Google Shape;2120;p30"/>
            <p:cNvCxnSpPr/>
            <p:nvPr/>
          </p:nvCxnSpPr>
          <p:spPr>
            <a:xfrm>
              <a:off x="2528" y="1896"/>
              <a:ext cx="0" cy="276"/>
            </a:xfrm>
            <a:prstGeom prst="straightConnector1">
              <a:avLst/>
            </a:prstGeom>
            <a:noFill/>
            <a:ln w="19050" cap="flat" cmpd="sng">
              <a:solidFill>
                <a:schemeClr val="dk1"/>
              </a:solidFill>
              <a:prstDash val="solid"/>
              <a:miter lim="800000"/>
              <a:headEnd type="none" w="med" len="med"/>
              <a:tailEnd type="none" w="med" len="med"/>
            </a:ln>
          </p:spPr>
        </p:cxnSp>
        <p:cxnSp>
          <p:nvCxnSpPr>
            <p:cNvPr id="2121" name="Google Shape;2121;p30"/>
            <p:cNvCxnSpPr/>
            <p:nvPr/>
          </p:nvCxnSpPr>
          <p:spPr>
            <a:xfrm>
              <a:off x="2804" y="1896"/>
              <a:ext cx="0" cy="276"/>
            </a:xfrm>
            <a:prstGeom prst="straightConnector1">
              <a:avLst/>
            </a:prstGeom>
            <a:noFill/>
            <a:ln w="19050" cap="flat" cmpd="sng">
              <a:solidFill>
                <a:schemeClr val="dk1"/>
              </a:solidFill>
              <a:prstDash val="solid"/>
              <a:miter lim="800000"/>
              <a:headEnd type="none" w="med" len="med"/>
              <a:tailEnd type="none" w="med" len="med"/>
            </a:ln>
          </p:spPr>
        </p:cxnSp>
        <p:sp>
          <p:nvSpPr>
            <p:cNvPr id="2122" name="Google Shape;2122;p30"/>
            <p:cNvSpPr txBox="1"/>
            <p:nvPr/>
          </p:nvSpPr>
          <p:spPr>
            <a:xfrm>
              <a:off x="2538" y="1907"/>
              <a:ext cx="249"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cr</a:t>
              </a:r>
              <a:endParaRPr/>
            </a:p>
          </p:txBody>
        </p:sp>
        <p:sp>
          <p:nvSpPr>
            <p:cNvPr id="2123" name="Google Shape;2123;p30"/>
            <p:cNvSpPr txBox="1"/>
            <p:nvPr/>
          </p:nvSpPr>
          <p:spPr>
            <a:xfrm>
              <a:off x="2834" y="1914"/>
              <a:ext cx="196"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lf</a:t>
              </a:r>
              <a:endParaRPr/>
            </a:p>
          </p:txBody>
        </p:sp>
        <p:sp>
          <p:nvSpPr>
            <p:cNvPr id="2124" name="Google Shape;2124;p30"/>
            <p:cNvSpPr txBox="1"/>
            <p:nvPr/>
          </p:nvSpPr>
          <p:spPr>
            <a:xfrm>
              <a:off x="1922" y="1895"/>
              <a:ext cx="499"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value</a:t>
              </a:r>
              <a:endParaRPr/>
            </a:p>
          </p:txBody>
        </p:sp>
        <p:sp>
          <p:nvSpPr>
            <p:cNvPr id="2125" name="Google Shape;2125;p30"/>
            <p:cNvSpPr txBox="1"/>
            <p:nvPr/>
          </p:nvSpPr>
          <p:spPr>
            <a:xfrm>
              <a:off x="246" y="1903"/>
              <a:ext cx="1396"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header field name</a:t>
              </a:r>
              <a:endParaRPr/>
            </a:p>
          </p:txBody>
        </p:sp>
      </p:grpSp>
      <p:cxnSp>
        <p:nvCxnSpPr>
          <p:cNvPr id="2126" name="Google Shape;2126;p30"/>
          <p:cNvCxnSpPr/>
          <p:nvPr/>
        </p:nvCxnSpPr>
        <p:spPr>
          <a:xfrm>
            <a:off x="1143000" y="2590800"/>
            <a:ext cx="0" cy="1041400"/>
          </a:xfrm>
          <a:prstGeom prst="straightConnector1">
            <a:avLst/>
          </a:prstGeom>
          <a:noFill/>
          <a:ln w="19050" cap="flat" cmpd="sng">
            <a:solidFill>
              <a:schemeClr val="dk1"/>
            </a:solidFill>
            <a:prstDash val="solid"/>
            <a:miter lim="800000"/>
            <a:headEnd type="none" w="med" len="med"/>
            <a:tailEnd type="none" w="med" len="med"/>
          </a:ln>
        </p:spPr>
      </p:cxnSp>
      <p:grpSp>
        <p:nvGrpSpPr>
          <p:cNvPr id="2127" name="Google Shape;2127;p30"/>
          <p:cNvGrpSpPr/>
          <p:nvPr/>
        </p:nvGrpSpPr>
        <p:grpSpPr>
          <a:xfrm>
            <a:off x="974725" y="2814637"/>
            <a:ext cx="331787" cy="461962"/>
            <a:chOff x="462" y="1727"/>
            <a:chExt cx="209" cy="291"/>
          </a:xfrm>
        </p:grpSpPr>
        <p:sp>
          <p:nvSpPr>
            <p:cNvPr id="2128" name="Google Shape;2128;p30"/>
            <p:cNvSpPr txBox="1"/>
            <p:nvPr/>
          </p:nvSpPr>
          <p:spPr>
            <a:xfrm>
              <a:off x="534" y="1854"/>
              <a:ext cx="56" cy="5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129" name="Google Shape;2129;p30"/>
            <p:cNvSpPr txBox="1"/>
            <p:nvPr/>
          </p:nvSpPr>
          <p:spPr>
            <a:xfrm>
              <a:off x="462" y="1727"/>
              <a:ext cx="209"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t>
              </a:r>
              <a:endParaRPr/>
            </a:p>
          </p:txBody>
        </p:sp>
        <p:sp>
          <p:nvSpPr>
            <p:cNvPr id="2130" name="Google Shape;2130;p30"/>
            <p:cNvSpPr txBox="1"/>
            <p:nvPr/>
          </p:nvSpPr>
          <p:spPr>
            <a:xfrm>
              <a:off x="462" y="1768"/>
              <a:ext cx="209"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t>
              </a:r>
              <a:endParaRPr/>
            </a:p>
          </p:txBody>
        </p:sp>
      </p:grpSp>
      <p:cxnSp>
        <p:nvCxnSpPr>
          <p:cNvPr id="2131" name="Google Shape;2131;p30"/>
          <p:cNvCxnSpPr/>
          <p:nvPr/>
        </p:nvCxnSpPr>
        <p:spPr>
          <a:xfrm>
            <a:off x="5707062" y="2578100"/>
            <a:ext cx="0" cy="1041400"/>
          </a:xfrm>
          <a:prstGeom prst="straightConnector1">
            <a:avLst/>
          </a:prstGeom>
          <a:noFill/>
          <a:ln w="19050" cap="flat" cmpd="sng">
            <a:solidFill>
              <a:schemeClr val="dk1"/>
            </a:solidFill>
            <a:prstDash val="solid"/>
            <a:miter lim="800000"/>
            <a:headEnd type="none" w="med" len="med"/>
            <a:tailEnd type="none" w="med" len="med"/>
          </a:ln>
        </p:spPr>
      </p:cxnSp>
      <p:grpSp>
        <p:nvGrpSpPr>
          <p:cNvPr id="2132" name="Google Shape;2132;p30"/>
          <p:cNvGrpSpPr/>
          <p:nvPr/>
        </p:nvGrpSpPr>
        <p:grpSpPr>
          <a:xfrm>
            <a:off x="5538787" y="2801937"/>
            <a:ext cx="331787" cy="461962"/>
            <a:chOff x="462" y="1727"/>
            <a:chExt cx="209" cy="291"/>
          </a:xfrm>
        </p:grpSpPr>
        <p:sp>
          <p:nvSpPr>
            <p:cNvPr id="2133" name="Google Shape;2133;p30"/>
            <p:cNvSpPr txBox="1"/>
            <p:nvPr/>
          </p:nvSpPr>
          <p:spPr>
            <a:xfrm>
              <a:off x="534" y="1854"/>
              <a:ext cx="56" cy="5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134" name="Google Shape;2134;p30"/>
            <p:cNvSpPr txBox="1"/>
            <p:nvPr/>
          </p:nvSpPr>
          <p:spPr>
            <a:xfrm>
              <a:off x="462" y="1727"/>
              <a:ext cx="209"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t>
              </a:r>
              <a:endParaRPr/>
            </a:p>
          </p:txBody>
        </p:sp>
        <p:sp>
          <p:nvSpPr>
            <p:cNvPr id="2135" name="Google Shape;2135;p30"/>
            <p:cNvSpPr txBox="1"/>
            <p:nvPr/>
          </p:nvSpPr>
          <p:spPr>
            <a:xfrm>
              <a:off x="462" y="1768"/>
              <a:ext cx="209"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t>
              </a:r>
              <a:endParaRPr/>
            </a:p>
          </p:txBody>
        </p:sp>
      </p:grpSp>
      <p:grpSp>
        <p:nvGrpSpPr>
          <p:cNvPr id="2136" name="Google Shape;2136;p30"/>
          <p:cNvGrpSpPr/>
          <p:nvPr/>
        </p:nvGrpSpPr>
        <p:grpSpPr>
          <a:xfrm>
            <a:off x="1138237" y="4065587"/>
            <a:ext cx="963612" cy="446087"/>
            <a:chOff x="3105" y="2650"/>
            <a:chExt cx="607" cy="281"/>
          </a:xfrm>
        </p:grpSpPr>
        <p:sp>
          <p:nvSpPr>
            <p:cNvPr id="2137" name="Google Shape;2137;p30"/>
            <p:cNvSpPr txBox="1"/>
            <p:nvPr/>
          </p:nvSpPr>
          <p:spPr>
            <a:xfrm>
              <a:off x="3105" y="2650"/>
              <a:ext cx="607" cy="281"/>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2138" name="Google Shape;2138;p30"/>
            <p:cNvCxnSpPr/>
            <p:nvPr/>
          </p:nvCxnSpPr>
          <p:spPr>
            <a:xfrm>
              <a:off x="3406" y="2652"/>
              <a:ext cx="0" cy="276"/>
            </a:xfrm>
            <a:prstGeom prst="straightConnector1">
              <a:avLst/>
            </a:prstGeom>
            <a:noFill/>
            <a:ln w="19050" cap="flat" cmpd="sng">
              <a:solidFill>
                <a:schemeClr val="dk1"/>
              </a:solidFill>
              <a:prstDash val="solid"/>
              <a:miter lim="800000"/>
              <a:headEnd type="none" w="med" len="med"/>
              <a:tailEnd type="none" w="med" len="med"/>
            </a:ln>
          </p:spPr>
        </p:cxnSp>
        <p:sp>
          <p:nvSpPr>
            <p:cNvPr id="2139" name="Google Shape;2139;p30"/>
            <p:cNvSpPr txBox="1"/>
            <p:nvPr/>
          </p:nvSpPr>
          <p:spPr>
            <a:xfrm>
              <a:off x="3140" y="2663"/>
              <a:ext cx="249"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cr</a:t>
              </a:r>
              <a:endParaRPr/>
            </a:p>
          </p:txBody>
        </p:sp>
        <p:sp>
          <p:nvSpPr>
            <p:cNvPr id="2140" name="Google Shape;2140;p30"/>
            <p:cNvSpPr txBox="1"/>
            <p:nvPr/>
          </p:nvSpPr>
          <p:spPr>
            <a:xfrm>
              <a:off x="3436" y="2670"/>
              <a:ext cx="196"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lf</a:t>
              </a:r>
              <a:endParaRPr/>
            </a:p>
          </p:txBody>
        </p:sp>
      </p:grpSp>
      <p:sp>
        <p:nvSpPr>
          <p:cNvPr id="2141" name="Google Shape;2141;p30"/>
          <p:cNvSpPr txBox="1"/>
          <p:nvPr/>
        </p:nvSpPr>
        <p:spPr>
          <a:xfrm>
            <a:off x="1138237" y="4513262"/>
            <a:ext cx="5170487" cy="1120775"/>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142" name="Google Shape;2142;p30"/>
          <p:cNvSpPr txBox="1"/>
          <p:nvPr/>
        </p:nvSpPr>
        <p:spPr>
          <a:xfrm>
            <a:off x="3074987" y="4837112"/>
            <a:ext cx="1411287"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entity body</a:t>
            </a:r>
            <a:endParaRPr/>
          </a:p>
        </p:txBody>
      </p:sp>
      <p:grpSp>
        <p:nvGrpSpPr>
          <p:cNvPr id="2143" name="Google Shape;2143;p30"/>
          <p:cNvGrpSpPr/>
          <p:nvPr/>
        </p:nvGrpSpPr>
        <p:grpSpPr>
          <a:xfrm>
            <a:off x="974725" y="4851400"/>
            <a:ext cx="331787" cy="461962"/>
            <a:chOff x="462" y="1727"/>
            <a:chExt cx="209" cy="291"/>
          </a:xfrm>
        </p:grpSpPr>
        <p:sp>
          <p:nvSpPr>
            <p:cNvPr id="2144" name="Google Shape;2144;p30"/>
            <p:cNvSpPr txBox="1"/>
            <p:nvPr/>
          </p:nvSpPr>
          <p:spPr>
            <a:xfrm>
              <a:off x="534" y="1854"/>
              <a:ext cx="56" cy="5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145" name="Google Shape;2145;p30"/>
            <p:cNvSpPr txBox="1"/>
            <p:nvPr/>
          </p:nvSpPr>
          <p:spPr>
            <a:xfrm>
              <a:off x="462" y="1727"/>
              <a:ext cx="209"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t>
              </a:r>
              <a:endParaRPr/>
            </a:p>
          </p:txBody>
        </p:sp>
        <p:sp>
          <p:nvSpPr>
            <p:cNvPr id="2146" name="Google Shape;2146;p30"/>
            <p:cNvSpPr txBox="1"/>
            <p:nvPr/>
          </p:nvSpPr>
          <p:spPr>
            <a:xfrm>
              <a:off x="462" y="1768"/>
              <a:ext cx="209"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t>
              </a:r>
              <a:endParaRPr/>
            </a:p>
          </p:txBody>
        </p:sp>
      </p:grpSp>
      <p:grpSp>
        <p:nvGrpSpPr>
          <p:cNvPr id="2147" name="Google Shape;2147;p30"/>
          <p:cNvGrpSpPr/>
          <p:nvPr/>
        </p:nvGrpSpPr>
        <p:grpSpPr>
          <a:xfrm>
            <a:off x="6134100" y="4841875"/>
            <a:ext cx="331787" cy="461962"/>
            <a:chOff x="462" y="1727"/>
            <a:chExt cx="209" cy="291"/>
          </a:xfrm>
        </p:grpSpPr>
        <p:sp>
          <p:nvSpPr>
            <p:cNvPr id="2148" name="Google Shape;2148;p30"/>
            <p:cNvSpPr txBox="1"/>
            <p:nvPr/>
          </p:nvSpPr>
          <p:spPr>
            <a:xfrm>
              <a:off x="534" y="1854"/>
              <a:ext cx="56" cy="5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149" name="Google Shape;2149;p30"/>
            <p:cNvSpPr txBox="1"/>
            <p:nvPr/>
          </p:nvSpPr>
          <p:spPr>
            <a:xfrm>
              <a:off x="462" y="1727"/>
              <a:ext cx="209"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t>
              </a:r>
              <a:endParaRPr/>
            </a:p>
          </p:txBody>
        </p:sp>
        <p:sp>
          <p:nvSpPr>
            <p:cNvPr id="2150" name="Google Shape;2150;p30"/>
            <p:cNvSpPr txBox="1"/>
            <p:nvPr/>
          </p:nvSpPr>
          <p:spPr>
            <a:xfrm>
              <a:off x="462" y="1768"/>
              <a:ext cx="209" cy="2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55"/>
        <p:cNvGrpSpPr/>
        <p:nvPr/>
      </p:nvGrpSpPr>
      <p:grpSpPr>
        <a:xfrm>
          <a:off x="0" y="0"/>
          <a:ext cx="0" cy="0"/>
          <a:chOff x="0" y="0"/>
          <a:chExt cx="0" cy="0"/>
        </a:xfrm>
      </p:grpSpPr>
      <p:sp>
        <p:nvSpPr>
          <p:cNvPr id="2156" name="Google Shape;2156;p31"/>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157" name="Google Shape;2157;p31"/>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31</a:t>
            </a:fld>
            <a:endParaRPr/>
          </a:p>
        </p:txBody>
      </p:sp>
      <p:pic>
        <p:nvPicPr>
          <p:cNvPr id="2158" name="Google Shape;2158;p31" descr="underline_base"/>
          <p:cNvPicPr preferRelativeResize="0"/>
          <p:nvPr/>
        </p:nvPicPr>
        <p:blipFill rotWithShape="1">
          <a:blip r:embed="rId3">
            <a:alphaModFix/>
          </a:blip>
          <a:srcRect/>
          <a:stretch/>
        </p:blipFill>
        <p:spPr>
          <a:xfrm>
            <a:off x="498475" y="904875"/>
            <a:ext cx="4570412" cy="173037"/>
          </a:xfrm>
          <a:prstGeom prst="rect">
            <a:avLst/>
          </a:prstGeom>
          <a:noFill/>
          <a:ln>
            <a:noFill/>
          </a:ln>
        </p:spPr>
      </p:pic>
      <p:sp>
        <p:nvSpPr>
          <p:cNvPr id="2159" name="Google Shape;2159;p31"/>
          <p:cNvSpPr txBox="1">
            <a:spLocks noGrp="1"/>
          </p:cNvSpPr>
          <p:nvPr>
            <p:ph type="title"/>
          </p:nvPr>
        </p:nvSpPr>
        <p:spPr>
          <a:xfrm>
            <a:off x="446087" y="223837"/>
            <a:ext cx="8186737" cy="9032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Tải lên biểu mẫu nhập liệu</a:t>
            </a:r>
            <a:endParaRPr/>
          </a:p>
        </p:txBody>
      </p:sp>
      <p:sp>
        <p:nvSpPr>
          <p:cNvPr id="2160" name="Google Shape;2160;p31"/>
          <p:cNvSpPr txBox="1">
            <a:spLocks noGrp="1"/>
          </p:cNvSpPr>
          <p:nvPr>
            <p:ph type="body" idx="1"/>
          </p:nvPr>
        </p:nvSpPr>
        <p:spPr>
          <a:xfrm>
            <a:off x="700087" y="1343025"/>
            <a:ext cx="7696200" cy="2662237"/>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0" u="sng">
                <a:solidFill>
                  <a:srgbClr val="CC0000"/>
                </a:solidFill>
                <a:latin typeface="Arial"/>
                <a:ea typeface="Arial"/>
                <a:cs typeface="Arial"/>
                <a:sym typeface="Arial"/>
              </a:rPr>
              <a:t>Phương thức POST:</a:t>
            </a:r>
            <a:endParaRPr sz="2800" b="0" i="0" u="none">
              <a:solidFill>
                <a:srgbClr val="CC0000"/>
              </a:solidFill>
              <a:latin typeface="Arial"/>
              <a:ea typeface="Arial"/>
              <a:cs typeface="Arial"/>
              <a:sym typeface="Arial"/>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Web page thường bao gồm form input</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Dữ liệu nhập được tải lên máy chủ trong phần thân đối tượng HTML</a:t>
            </a:r>
            <a:endParaRPr/>
          </a:p>
        </p:txBody>
      </p:sp>
      <p:sp>
        <p:nvSpPr>
          <p:cNvPr id="2161" name="Google Shape;2161;p31"/>
          <p:cNvSpPr txBox="1">
            <a:spLocks noGrp="1"/>
          </p:cNvSpPr>
          <p:nvPr>
            <p:ph type="body" idx="1"/>
          </p:nvPr>
        </p:nvSpPr>
        <p:spPr>
          <a:xfrm>
            <a:off x="703262" y="3409950"/>
            <a:ext cx="7494587" cy="2206625"/>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SzPts val="1820"/>
              <a:buNone/>
            </a:pPr>
            <a:r>
              <a:rPr lang="en-US" sz="2800" b="0" i="0" u="sng">
                <a:solidFill>
                  <a:srgbClr val="CC0000"/>
                </a:solidFill>
                <a:latin typeface="Arial"/>
                <a:ea typeface="Arial"/>
                <a:cs typeface="Arial"/>
                <a:sym typeface="Arial"/>
              </a:rPr>
              <a:t>Phương thức URL:</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Dùng phương thức GET</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Dữ liệu nhập được tải lên trong trường URL của dòng yêu cầu:</a:t>
            </a:r>
            <a:endParaRPr/>
          </a:p>
          <a:p>
            <a:pPr marL="342900" lvl="0" indent="-243840" algn="l" rtl="0">
              <a:lnSpc>
                <a:spcPct val="85000"/>
              </a:lnSpc>
              <a:spcBef>
                <a:spcPts val="480"/>
              </a:spcBef>
              <a:spcAft>
                <a:spcPts val="0"/>
              </a:spcAft>
              <a:buSzPts val="1560"/>
              <a:buNone/>
            </a:pPr>
            <a:endParaRPr sz="2400" b="0" i="0" u="none">
              <a:solidFill>
                <a:schemeClr val="dk1"/>
              </a:solidFill>
              <a:latin typeface="Arial"/>
              <a:ea typeface="Arial"/>
              <a:cs typeface="Arial"/>
              <a:sym typeface="Arial"/>
            </a:endParaRPr>
          </a:p>
        </p:txBody>
      </p:sp>
      <p:sp>
        <p:nvSpPr>
          <p:cNvPr id="2162" name="Google Shape;2162;p31"/>
          <p:cNvSpPr txBox="1"/>
          <p:nvPr/>
        </p:nvSpPr>
        <p:spPr>
          <a:xfrm>
            <a:off x="1798637" y="5195887"/>
            <a:ext cx="61912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www.somesite.com/animalsearch?monkeys&amp;banana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67"/>
        <p:cNvGrpSpPr/>
        <p:nvPr/>
      </p:nvGrpSpPr>
      <p:grpSpPr>
        <a:xfrm>
          <a:off x="0" y="0"/>
          <a:ext cx="0" cy="0"/>
          <a:chOff x="0" y="0"/>
          <a:chExt cx="0" cy="0"/>
        </a:xfrm>
      </p:grpSpPr>
      <p:sp>
        <p:nvSpPr>
          <p:cNvPr id="2168" name="Google Shape;2168;p32"/>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169" name="Google Shape;2169;p32"/>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32</a:t>
            </a:fld>
            <a:endParaRPr/>
          </a:p>
        </p:txBody>
      </p:sp>
      <p:pic>
        <p:nvPicPr>
          <p:cNvPr id="2170" name="Google Shape;2170;p32" descr="underline_base"/>
          <p:cNvPicPr preferRelativeResize="0"/>
          <p:nvPr/>
        </p:nvPicPr>
        <p:blipFill rotWithShape="1">
          <a:blip r:embed="rId3">
            <a:alphaModFix/>
          </a:blip>
          <a:srcRect/>
          <a:stretch/>
        </p:blipFill>
        <p:spPr>
          <a:xfrm>
            <a:off x="522287" y="1023937"/>
            <a:ext cx="3240087" cy="161925"/>
          </a:xfrm>
          <a:prstGeom prst="rect">
            <a:avLst/>
          </a:prstGeom>
          <a:noFill/>
          <a:ln>
            <a:noFill/>
          </a:ln>
        </p:spPr>
      </p:pic>
      <p:sp>
        <p:nvSpPr>
          <p:cNvPr id="2171" name="Google Shape;2171;p32"/>
          <p:cNvSpPr txBox="1">
            <a:spLocks noGrp="1"/>
          </p:cNvSpPr>
          <p:nvPr>
            <p:ph type="title"/>
          </p:nvPr>
        </p:nvSpPr>
        <p:spPr>
          <a:xfrm>
            <a:off x="533400" y="101600"/>
            <a:ext cx="777875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Các phương thức</a:t>
            </a:r>
            <a:endParaRPr/>
          </a:p>
        </p:txBody>
      </p:sp>
      <p:sp>
        <p:nvSpPr>
          <p:cNvPr id="2172" name="Google Shape;2172;p32"/>
          <p:cNvSpPr txBox="1">
            <a:spLocks noGrp="1"/>
          </p:cNvSpPr>
          <p:nvPr>
            <p:ph type="body" idx="1"/>
          </p:nvPr>
        </p:nvSpPr>
        <p:spPr>
          <a:xfrm>
            <a:off x="533400" y="1611312"/>
            <a:ext cx="3810000"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0" u="none">
                <a:solidFill>
                  <a:srgbClr val="CC0000"/>
                </a:solidFill>
                <a:latin typeface="Arial"/>
                <a:ea typeface="Arial"/>
                <a:cs typeface="Arial"/>
                <a:sym typeface="Arial"/>
              </a:rPr>
              <a:t>HTTP/1.0:</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GET</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POST</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HEAD</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Yêu cầu máy chủ loại bỏ đối tượng được yêu cầu ra khỏi thông điệp phản hồi</a:t>
            </a:r>
            <a:endParaRPr/>
          </a:p>
        </p:txBody>
      </p:sp>
      <p:sp>
        <p:nvSpPr>
          <p:cNvPr id="2173" name="Google Shape;2173;p32"/>
          <p:cNvSpPr txBox="1">
            <a:spLocks noGrp="1"/>
          </p:cNvSpPr>
          <p:nvPr>
            <p:ph type="body" idx="1"/>
          </p:nvPr>
        </p:nvSpPr>
        <p:spPr>
          <a:xfrm>
            <a:off x="4495800" y="1611312"/>
            <a:ext cx="3810000"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0" u="none">
                <a:solidFill>
                  <a:srgbClr val="CC0000"/>
                </a:solidFill>
                <a:latin typeface="Arial"/>
                <a:ea typeface="Arial"/>
                <a:cs typeface="Arial"/>
                <a:sym typeface="Arial"/>
              </a:rPr>
              <a:t>HTTP/1.1:</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GET, POST, HEAD</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PUT</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Tải tập tin trong thân thực thể đến đường dẫn được xác định trong trường URL</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DELETE</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Xóa tập tin được chỉ định trong trường URL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sp>
        <p:nvSpPr>
          <p:cNvPr id="2179" name="Google Shape;2179;p33"/>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180" name="Google Shape;2180;p33"/>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33</a:t>
            </a:fld>
            <a:endParaRPr/>
          </a:p>
        </p:txBody>
      </p:sp>
      <p:pic>
        <p:nvPicPr>
          <p:cNvPr id="2181" name="Google Shape;2181;p33" descr="underline_base"/>
          <p:cNvPicPr preferRelativeResize="0"/>
          <p:nvPr/>
        </p:nvPicPr>
        <p:blipFill rotWithShape="1">
          <a:blip r:embed="rId3">
            <a:alphaModFix/>
          </a:blip>
          <a:srcRect/>
          <a:stretch/>
        </p:blipFill>
        <p:spPr>
          <a:xfrm>
            <a:off x="560387" y="895350"/>
            <a:ext cx="5484812" cy="173037"/>
          </a:xfrm>
          <a:prstGeom prst="rect">
            <a:avLst/>
          </a:prstGeom>
          <a:noFill/>
          <a:ln>
            <a:noFill/>
          </a:ln>
        </p:spPr>
      </p:pic>
      <p:sp>
        <p:nvSpPr>
          <p:cNvPr id="2182" name="Google Shape;2182;p33"/>
          <p:cNvSpPr txBox="1">
            <a:spLocks noGrp="1"/>
          </p:cNvSpPr>
          <p:nvPr>
            <p:ph type="title"/>
          </p:nvPr>
        </p:nvSpPr>
        <p:spPr>
          <a:xfrm>
            <a:off x="533400" y="158750"/>
            <a:ext cx="7772400" cy="9794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Thông điệp phản hồi HTTP</a:t>
            </a:r>
            <a:endParaRPr/>
          </a:p>
        </p:txBody>
      </p:sp>
      <p:sp>
        <p:nvSpPr>
          <p:cNvPr id="2183" name="Google Shape;2183;p33"/>
          <p:cNvSpPr txBox="1"/>
          <p:nvPr/>
        </p:nvSpPr>
        <p:spPr>
          <a:xfrm>
            <a:off x="46037" y="1016000"/>
            <a:ext cx="2184400" cy="1311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Dòng trạng thái</a:t>
            </a:r>
            <a:endParaRPr/>
          </a:p>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(giao thức</a:t>
            </a:r>
            <a:endParaRPr/>
          </a:p>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mã trạng thái</a:t>
            </a:r>
            <a:endParaRPr/>
          </a:p>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cụm từ trạng thái)</a:t>
            </a:r>
            <a:endParaRPr/>
          </a:p>
        </p:txBody>
      </p:sp>
      <p:cxnSp>
        <p:nvCxnSpPr>
          <p:cNvPr id="2184" name="Google Shape;2184;p33"/>
          <p:cNvCxnSpPr/>
          <p:nvPr/>
        </p:nvCxnSpPr>
        <p:spPr>
          <a:xfrm>
            <a:off x="1801812" y="1671637"/>
            <a:ext cx="481012" cy="500062"/>
          </a:xfrm>
          <a:prstGeom prst="straightConnector1">
            <a:avLst/>
          </a:prstGeom>
          <a:noFill/>
          <a:ln w="19050" cap="flat" cmpd="sng">
            <a:solidFill>
              <a:srgbClr val="CC0000"/>
            </a:solidFill>
            <a:prstDash val="solid"/>
            <a:miter lim="800000"/>
            <a:headEnd type="none" w="med" len="med"/>
            <a:tailEnd type="triangle" w="med" len="med"/>
          </a:ln>
        </p:spPr>
      </p:cxnSp>
      <p:sp>
        <p:nvSpPr>
          <p:cNvPr id="2185" name="Google Shape;2185;p33"/>
          <p:cNvSpPr/>
          <p:nvPr/>
        </p:nvSpPr>
        <p:spPr>
          <a:xfrm>
            <a:off x="2057400" y="2305050"/>
            <a:ext cx="257175" cy="2941637"/>
          </a:xfrm>
          <a:custGeom>
            <a:avLst/>
            <a:gdLst/>
            <a:ahLst/>
            <a:cxnLst/>
            <a:rect l="l" t="t" r="r" b="b"/>
            <a:pathLst>
              <a:path w="162" h="1428" extrusionOk="0">
                <a:moveTo>
                  <a:pt x="132" y="9"/>
                </a:moveTo>
                <a:lnTo>
                  <a:pt x="0" y="0"/>
                </a:lnTo>
                <a:lnTo>
                  <a:pt x="0" y="1428"/>
                </a:lnTo>
                <a:lnTo>
                  <a:pt x="162" y="1425"/>
                </a:lnTo>
              </a:path>
            </a:pathLst>
          </a:custGeom>
          <a:noFill/>
          <a:ln w="19050" cap="flat" cmpd="sng">
            <a:solidFill>
              <a:srgbClr val="CC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186" name="Google Shape;2186;p33"/>
          <p:cNvSpPr txBox="1"/>
          <p:nvPr/>
        </p:nvSpPr>
        <p:spPr>
          <a:xfrm>
            <a:off x="585787" y="3286125"/>
            <a:ext cx="1282700" cy="1016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Các dòng</a:t>
            </a:r>
            <a:endParaRPr/>
          </a:p>
          <a:p>
            <a:pPr marL="0" marR="0" lvl="0" indent="0" algn="just"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header</a:t>
            </a:r>
            <a:endParaRPr/>
          </a:p>
          <a:p>
            <a:pPr marL="0" marR="0" lvl="0" indent="0" algn="just"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 </a:t>
            </a:r>
            <a:endParaRPr/>
          </a:p>
        </p:txBody>
      </p:sp>
      <p:cxnSp>
        <p:nvCxnSpPr>
          <p:cNvPr id="2187" name="Google Shape;2187;p33"/>
          <p:cNvCxnSpPr/>
          <p:nvPr/>
        </p:nvCxnSpPr>
        <p:spPr>
          <a:xfrm rot="10800000" flipH="1">
            <a:off x="1543050" y="5418137"/>
            <a:ext cx="757237" cy="212725"/>
          </a:xfrm>
          <a:prstGeom prst="straightConnector1">
            <a:avLst/>
          </a:prstGeom>
          <a:noFill/>
          <a:ln w="19050" cap="flat" cmpd="sng">
            <a:solidFill>
              <a:srgbClr val="CC0000"/>
            </a:solidFill>
            <a:prstDash val="solid"/>
            <a:miter lim="800000"/>
            <a:headEnd type="none" w="med" len="med"/>
            <a:tailEnd type="triangle" w="med" len="med"/>
          </a:ln>
        </p:spPr>
      </p:cxnSp>
      <p:sp>
        <p:nvSpPr>
          <p:cNvPr id="2188" name="Google Shape;2188;p33"/>
          <p:cNvSpPr txBox="1"/>
          <p:nvPr/>
        </p:nvSpPr>
        <p:spPr>
          <a:xfrm>
            <a:off x="0" y="5146675"/>
            <a:ext cx="1849437"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Dữ liệu, ví dụ, </a:t>
            </a:r>
            <a:endParaRPr/>
          </a:p>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tập tin HTML </a:t>
            </a:r>
            <a:endParaRPr/>
          </a:p>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được yêu cầu</a:t>
            </a:r>
            <a:endParaRPr/>
          </a:p>
        </p:txBody>
      </p:sp>
      <p:sp>
        <p:nvSpPr>
          <p:cNvPr id="2189" name="Google Shape;2189;p33"/>
          <p:cNvSpPr txBox="1"/>
          <p:nvPr/>
        </p:nvSpPr>
        <p:spPr>
          <a:xfrm>
            <a:off x="2243137" y="2044700"/>
            <a:ext cx="6311900" cy="30845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HTTP/1.1 200 OK\r\n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Date: Sun, 26 Sep 2010 20:09:20 GMT\r\n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máy chủ: Apache/2.0.52 (CentOS)\r\n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Last-Modified: Tue, 30 Oct 2007 17:00:02 GMT\r\n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ETag: "17dc6-a5c-bf716880"\r\n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Accept-Ranges: bytes\r\n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Content-Length: 2652\r\n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Keep-Alive: timeout=10, max=100\r\n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Connection: Keep-Alive\r\n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Content-Type: text/html; charset=ISO-8859-1\r\n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\r\n</a:t>
            </a:r>
            <a:endParaRPr/>
          </a:p>
          <a:p>
            <a:pPr marL="342900" marR="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data data data data data ...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94"/>
        <p:cNvGrpSpPr/>
        <p:nvPr/>
      </p:nvGrpSpPr>
      <p:grpSpPr>
        <a:xfrm>
          <a:off x="0" y="0"/>
          <a:ext cx="0" cy="0"/>
          <a:chOff x="0" y="0"/>
          <a:chExt cx="0" cy="0"/>
        </a:xfrm>
      </p:grpSpPr>
      <p:sp>
        <p:nvSpPr>
          <p:cNvPr id="2195" name="Google Shape;2195;p34"/>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196" name="Google Shape;2196;p34"/>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34</a:t>
            </a:fld>
            <a:endParaRPr/>
          </a:p>
        </p:txBody>
      </p:sp>
      <p:pic>
        <p:nvPicPr>
          <p:cNvPr id="2197" name="Google Shape;2197;p34" descr="underline_base"/>
          <p:cNvPicPr preferRelativeResize="0"/>
          <p:nvPr/>
        </p:nvPicPr>
        <p:blipFill rotWithShape="1">
          <a:blip r:embed="rId3">
            <a:alphaModFix/>
          </a:blip>
          <a:srcRect/>
          <a:stretch/>
        </p:blipFill>
        <p:spPr>
          <a:xfrm>
            <a:off x="547687" y="835025"/>
            <a:ext cx="6056312" cy="173037"/>
          </a:xfrm>
          <a:prstGeom prst="rect">
            <a:avLst/>
          </a:prstGeom>
          <a:noFill/>
          <a:ln>
            <a:noFill/>
          </a:ln>
        </p:spPr>
      </p:pic>
      <p:sp>
        <p:nvSpPr>
          <p:cNvPr id="2198" name="Google Shape;2198;p34"/>
          <p:cNvSpPr txBox="1">
            <a:spLocks noGrp="1"/>
          </p:cNvSpPr>
          <p:nvPr>
            <p:ph type="title"/>
          </p:nvPr>
        </p:nvSpPr>
        <p:spPr>
          <a:xfrm>
            <a:off x="477837" y="109537"/>
            <a:ext cx="8485187" cy="9794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Các mã trạng thái phản hồi HTTP</a:t>
            </a:r>
            <a:endParaRPr/>
          </a:p>
        </p:txBody>
      </p:sp>
      <p:sp>
        <p:nvSpPr>
          <p:cNvPr id="2199" name="Google Shape;2199;p34"/>
          <p:cNvSpPr txBox="1">
            <a:spLocks noGrp="1"/>
          </p:cNvSpPr>
          <p:nvPr>
            <p:ph type="body" idx="1"/>
          </p:nvPr>
        </p:nvSpPr>
        <p:spPr>
          <a:xfrm>
            <a:off x="889000" y="2540000"/>
            <a:ext cx="8075612" cy="4168775"/>
          </a:xfrm>
          <a:prstGeom prst="rect">
            <a:avLst/>
          </a:prstGeom>
          <a:noFill/>
          <a:ln>
            <a:noFill/>
          </a:ln>
        </p:spPr>
        <p:txBody>
          <a:bodyPr spcFirstLastPara="1" wrap="square" lIns="91425" tIns="45700" rIns="91425" bIns="45700" anchor="t" anchorCtr="0">
            <a:noAutofit/>
          </a:bodyPr>
          <a:lstStyle/>
          <a:p>
            <a:pPr marL="342900" lvl="0" indent="-342900" algn="just" rtl="0">
              <a:lnSpc>
                <a:spcPct val="95000"/>
              </a:lnSpc>
              <a:spcBef>
                <a:spcPts val="0"/>
              </a:spcBef>
              <a:spcAft>
                <a:spcPts val="0"/>
              </a:spcAft>
              <a:buSzPts val="1560"/>
              <a:buNone/>
            </a:pPr>
            <a:r>
              <a:rPr lang="en-US" sz="2400" b="1" i="0" u="none">
                <a:solidFill>
                  <a:srgbClr val="CC0000"/>
                </a:solidFill>
                <a:latin typeface="Arial"/>
                <a:ea typeface="Arial"/>
                <a:cs typeface="Arial"/>
                <a:sym typeface="Arial"/>
              </a:rPr>
              <a:t>200 OK</a:t>
            </a:r>
            <a:endParaRPr sz="2400" b="0" i="0" u="none">
              <a:solidFill>
                <a:srgbClr val="CC0000"/>
              </a:solidFill>
              <a:latin typeface="Arial"/>
              <a:ea typeface="Arial"/>
              <a:cs typeface="Arial"/>
              <a:sym typeface="Arial"/>
            </a:endParaRPr>
          </a:p>
          <a:p>
            <a:pPr marL="742950" lvl="1" indent="-285750" algn="just" rtl="0">
              <a:lnSpc>
                <a:spcPct val="95000"/>
              </a:lnSpc>
              <a:spcBef>
                <a:spcPts val="3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Yêu cầu thành công, đối tượng được yêu cầu sau ở trong thông điệp này</a:t>
            </a:r>
            <a:endParaRPr/>
          </a:p>
          <a:p>
            <a:pPr marL="342900" lvl="0" indent="-342900" algn="just" rtl="0">
              <a:lnSpc>
                <a:spcPct val="95000"/>
              </a:lnSpc>
              <a:spcBef>
                <a:spcPts val="360"/>
              </a:spcBef>
              <a:spcAft>
                <a:spcPts val="0"/>
              </a:spcAft>
              <a:buSzPts val="1560"/>
              <a:buNone/>
            </a:pPr>
            <a:r>
              <a:rPr lang="en-US" sz="2400" b="1" i="0" u="none">
                <a:solidFill>
                  <a:srgbClr val="CC0000"/>
                </a:solidFill>
                <a:latin typeface="Arial"/>
                <a:ea typeface="Arial"/>
                <a:cs typeface="Arial"/>
                <a:sym typeface="Arial"/>
              </a:rPr>
              <a:t>301 Moved Permanently</a:t>
            </a:r>
            <a:endParaRPr sz="2400" b="0" i="0" u="none">
              <a:solidFill>
                <a:srgbClr val="CC0000"/>
              </a:solidFill>
              <a:latin typeface="Arial"/>
              <a:ea typeface="Arial"/>
              <a:cs typeface="Arial"/>
              <a:sym typeface="Arial"/>
            </a:endParaRPr>
          </a:p>
          <a:p>
            <a:pPr marL="742950" lvl="1" indent="-285750" algn="just" rtl="0">
              <a:lnSpc>
                <a:spcPct val="95000"/>
              </a:lnSpc>
              <a:spcBef>
                <a:spcPts val="3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Đối tượng được yêu cầu đã được di chuyển, vị trí mới được xác định sau trong trường </a:t>
            </a:r>
            <a:r>
              <a:rPr lang="en-US" sz="2000" b="1" i="1" u="none">
                <a:solidFill>
                  <a:schemeClr val="dk1"/>
                </a:solidFill>
                <a:latin typeface="Arial"/>
                <a:ea typeface="Arial"/>
                <a:cs typeface="Arial"/>
                <a:sym typeface="Arial"/>
              </a:rPr>
              <a:t>Location:</a:t>
            </a:r>
            <a:endParaRPr/>
          </a:p>
          <a:p>
            <a:pPr marL="342900" lvl="0" indent="-342900" algn="just" rtl="0">
              <a:lnSpc>
                <a:spcPct val="95000"/>
              </a:lnSpc>
              <a:spcBef>
                <a:spcPts val="360"/>
              </a:spcBef>
              <a:spcAft>
                <a:spcPts val="0"/>
              </a:spcAft>
              <a:buSzPts val="1560"/>
              <a:buNone/>
            </a:pPr>
            <a:r>
              <a:rPr lang="en-US" sz="2400" b="1" i="0" u="none">
                <a:solidFill>
                  <a:srgbClr val="CC0000"/>
                </a:solidFill>
                <a:latin typeface="Arial"/>
                <a:ea typeface="Arial"/>
                <a:cs typeface="Arial"/>
                <a:sym typeface="Arial"/>
              </a:rPr>
              <a:t>400 Bad Request</a:t>
            </a:r>
            <a:endParaRPr sz="2400" b="0" i="0" u="none">
              <a:solidFill>
                <a:srgbClr val="CC0000"/>
              </a:solidFill>
              <a:latin typeface="Arial"/>
              <a:ea typeface="Arial"/>
              <a:cs typeface="Arial"/>
              <a:sym typeface="Arial"/>
            </a:endParaRPr>
          </a:p>
          <a:p>
            <a:pPr marL="742950" lvl="1" indent="-285750" algn="just" rtl="0">
              <a:lnSpc>
                <a:spcPct val="95000"/>
              </a:lnSpc>
              <a:spcBef>
                <a:spcPts val="3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Máy chủ không hiểu thông điệp yêu cầu</a:t>
            </a:r>
            <a:endParaRPr/>
          </a:p>
          <a:p>
            <a:pPr marL="342900" lvl="0" indent="-342900" algn="just" rtl="0">
              <a:lnSpc>
                <a:spcPct val="95000"/>
              </a:lnSpc>
              <a:spcBef>
                <a:spcPts val="360"/>
              </a:spcBef>
              <a:spcAft>
                <a:spcPts val="0"/>
              </a:spcAft>
              <a:buSzPts val="1560"/>
              <a:buNone/>
            </a:pPr>
            <a:r>
              <a:rPr lang="en-US" sz="2400" b="1" i="0" u="none">
                <a:solidFill>
                  <a:srgbClr val="CC0000"/>
                </a:solidFill>
                <a:latin typeface="Arial"/>
                <a:ea typeface="Arial"/>
                <a:cs typeface="Arial"/>
                <a:sym typeface="Arial"/>
              </a:rPr>
              <a:t>404 Not Found</a:t>
            </a:r>
            <a:endParaRPr sz="2400" b="0" i="0" u="none">
              <a:solidFill>
                <a:srgbClr val="CC0000"/>
              </a:solidFill>
              <a:latin typeface="Arial"/>
              <a:ea typeface="Arial"/>
              <a:cs typeface="Arial"/>
              <a:sym typeface="Arial"/>
            </a:endParaRPr>
          </a:p>
          <a:p>
            <a:pPr marL="742950" lvl="1" indent="-285750" algn="just" rtl="0">
              <a:lnSpc>
                <a:spcPct val="95000"/>
              </a:lnSpc>
              <a:spcBef>
                <a:spcPts val="3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Thông tin được yêu cầu không tìm thấy trên máy chủ này</a:t>
            </a:r>
            <a:endParaRPr/>
          </a:p>
          <a:p>
            <a:pPr marL="342900" lvl="0" indent="-342900" algn="just" rtl="0">
              <a:lnSpc>
                <a:spcPct val="95000"/>
              </a:lnSpc>
              <a:spcBef>
                <a:spcPts val="360"/>
              </a:spcBef>
              <a:spcAft>
                <a:spcPts val="0"/>
              </a:spcAft>
              <a:buSzPts val="1560"/>
              <a:buNone/>
            </a:pPr>
            <a:r>
              <a:rPr lang="en-US" sz="2400" b="1" i="0" u="none">
                <a:solidFill>
                  <a:srgbClr val="CC0000"/>
                </a:solidFill>
                <a:latin typeface="Arial"/>
                <a:ea typeface="Arial"/>
                <a:cs typeface="Arial"/>
                <a:sym typeface="Arial"/>
              </a:rPr>
              <a:t>505 HTTP Version Not Supported</a:t>
            </a:r>
            <a:endParaRPr/>
          </a:p>
        </p:txBody>
      </p:sp>
      <p:sp>
        <p:nvSpPr>
          <p:cNvPr id="2200" name="Google Shape;2200;p34"/>
          <p:cNvSpPr txBox="1"/>
          <p:nvPr/>
        </p:nvSpPr>
        <p:spPr>
          <a:xfrm>
            <a:off x="488950" y="1190625"/>
            <a:ext cx="8655050" cy="5143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rgbClr val="000099"/>
              </a:buClr>
              <a:buSzPts val="1950"/>
              <a:buFont typeface="Noto Sans Symbols"/>
              <a:buChar char="❖"/>
            </a:pPr>
            <a:r>
              <a:rPr lang="en-US" sz="2600" b="0" i="0" u="none">
                <a:solidFill>
                  <a:schemeClr val="dk1"/>
                </a:solidFill>
                <a:latin typeface="Arial"/>
                <a:ea typeface="Arial"/>
                <a:cs typeface="Arial"/>
                <a:sym typeface="Arial"/>
              </a:rPr>
              <a:t>Mã trạng thái xuất hiện trong dòng đầu tiên trong thông điệp đáp ứng từ máy chủ tới máy khách</a:t>
            </a:r>
            <a:endParaRPr/>
          </a:p>
          <a:p>
            <a:pPr marL="342900" marR="0" lvl="0" indent="-342900" algn="just" rtl="0">
              <a:lnSpc>
                <a:spcPct val="100000"/>
              </a:lnSpc>
              <a:spcBef>
                <a:spcPts val="520"/>
              </a:spcBef>
              <a:spcAft>
                <a:spcPts val="0"/>
              </a:spcAft>
              <a:buClr>
                <a:srgbClr val="000099"/>
              </a:buClr>
              <a:buSzPts val="1950"/>
              <a:buFont typeface="Noto Sans Symbols"/>
              <a:buChar char="❖"/>
            </a:pPr>
            <a:r>
              <a:rPr lang="en-US" sz="2600" b="0" i="0" u="none">
                <a:solidFill>
                  <a:schemeClr val="dk1"/>
                </a:solidFill>
                <a:latin typeface="Arial"/>
                <a:ea typeface="Arial"/>
                <a:cs typeface="Arial"/>
                <a:sym typeface="Arial"/>
              </a:rPr>
              <a:t>Một số mã mẫu:</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05"/>
        <p:cNvGrpSpPr/>
        <p:nvPr/>
      </p:nvGrpSpPr>
      <p:grpSpPr>
        <a:xfrm>
          <a:off x="0" y="0"/>
          <a:ext cx="0" cy="0"/>
          <a:chOff x="0" y="0"/>
          <a:chExt cx="0" cy="0"/>
        </a:xfrm>
      </p:grpSpPr>
      <p:sp>
        <p:nvSpPr>
          <p:cNvPr id="2206" name="Google Shape;2206;p35"/>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207" name="Google Shape;2207;p35"/>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35</a:t>
            </a:fld>
            <a:endParaRPr/>
          </a:p>
        </p:txBody>
      </p:sp>
      <p:pic>
        <p:nvPicPr>
          <p:cNvPr id="2208" name="Google Shape;2208;p35" descr="underline_base"/>
          <p:cNvPicPr preferRelativeResize="0"/>
          <p:nvPr/>
        </p:nvPicPr>
        <p:blipFill rotWithShape="1">
          <a:blip r:embed="rId3">
            <a:alphaModFix/>
          </a:blip>
          <a:srcRect/>
          <a:stretch/>
        </p:blipFill>
        <p:spPr>
          <a:xfrm>
            <a:off x="509587" y="879475"/>
            <a:ext cx="7769225" cy="173037"/>
          </a:xfrm>
          <a:prstGeom prst="rect">
            <a:avLst/>
          </a:prstGeom>
          <a:noFill/>
          <a:ln>
            <a:noFill/>
          </a:ln>
        </p:spPr>
      </p:pic>
      <p:sp>
        <p:nvSpPr>
          <p:cNvPr id="2209" name="Google Shape;2209;p35"/>
          <p:cNvSpPr txBox="1">
            <a:spLocks noGrp="1"/>
          </p:cNvSpPr>
          <p:nvPr>
            <p:ph type="title"/>
          </p:nvPr>
        </p:nvSpPr>
        <p:spPr>
          <a:xfrm>
            <a:off x="422275" y="192087"/>
            <a:ext cx="8455025" cy="9794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Thử kiểm tra HTTP (phía máy khách)</a:t>
            </a:r>
            <a:endParaRPr/>
          </a:p>
        </p:txBody>
      </p:sp>
      <p:sp>
        <p:nvSpPr>
          <p:cNvPr id="2210" name="Google Shape;2210;p35"/>
          <p:cNvSpPr txBox="1">
            <a:spLocks noGrp="1"/>
          </p:cNvSpPr>
          <p:nvPr>
            <p:ph type="body" idx="1"/>
          </p:nvPr>
        </p:nvSpPr>
        <p:spPr>
          <a:xfrm>
            <a:off x="390525" y="1390650"/>
            <a:ext cx="8096250" cy="466725"/>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SzPts val="1560"/>
              <a:buNone/>
            </a:pPr>
            <a:r>
              <a:rPr lang="en-US" sz="2400" b="0" i="0" u="none">
                <a:solidFill>
                  <a:schemeClr val="dk1"/>
                </a:solidFill>
                <a:latin typeface="Arial"/>
                <a:ea typeface="Arial"/>
                <a:cs typeface="Arial"/>
                <a:sym typeface="Arial"/>
              </a:rPr>
              <a:t>1. Telnet đến Web máy chủ yêu thích của bạn:</a:t>
            </a:r>
            <a:endParaRPr/>
          </a:p>
          <a:p>
            <a:pPr marL="342900" lvl="0" indent="-243840" algn="l" rtl="0">
              <a:lnSpc>
                <a:spcPct val="85000"/>
              </a:lnSpc>
              <a:spcBef>
                <a:spcPts val="480"/>
              </a:spcBef>
              <a:spcAft>
                <a:spcPts val="0"/>
              </a:spcAft>
              <a:buSzPts val="1560"/>
              <a:buNone/>
            </a:pPr>
            <a:endParaRPr sz="2400" b="0" i="0" u="none">
              <a:solidFill>
                <a:schemeClr val="dk1"/>
              </a:solidFill>
              <a:latin typeface="Arial"/>
              <a:ea typeface="Arial"/>
              <a:cs typeface="Arial"/>
              <a:sym typeface="Arial"/>
            </a:endParaRPr>
          </a:p>
        </p:txBody>
      </p:sp>
      <p:sp>
        <p:nvSpPr>
          <p:cNvPr id="2211" name="Google Shape;2211;p35"/>
          <p:cNvSpPr txBox="1"/>
          <p:nvPr/>
        </p:nvSpPr>
        <p:spPr>
          <a:xfrm>
            <a:off x="3384550" y="2066925"/>
            <a:ext cx="5616575" cy="1323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Mở kết nối TCP ở cổng 80</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(cổng máy chủ HTTP mặc định) tại cis.poly.edu</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Mọi thứ nhập vào được gởi đến</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cổng 80 tại cis.poly.edu</a:t>
            </a:r>
            <a:endParaRPr/>
          </a:p>
        </p:txBody>
      </p:sp>
      <p:sp>
        <p:nvSpPr>
          <p:cNvPr id="2212" name="Google Shape;2212;p35"/>
          <p:cNvSpPr txBox="1"/>
          <p:nvPr/>
        </p:nvSpPr>
        <p:spPr>
          <a:xfrm>
            <a:off x="449262" y="2528887"/>
            <a:ext cx="2827337"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1" i="0" u="none">
                <a:solidFill>
                  <a:srgbClr val="CC0000"/>
                </a:solidFill>
                <a:latin typeface="Arial"/>
                <a:ea typeface="Arial"/>
                <a:cs typeface="Arial"/>
                <a:sym typeface="Arial"/>
              </a:rPr>
              <a:t>telnet cis.poly.edu 80</a:t>
            </a:r>
            <a:endParaRPr/>
          </a:p>
        </p:txBody>
      </p:sp>
      <p:sp>
        <p:nvSpPr>
          <p:cNvPr id="2213" name="Google Shape;2213;p35"/>
          <p:cNvSpPr txBox="1"/>
          <p:nvPr/>
        </p:nvSpPr>
        <p:spPr>
          <a:xfrm>
            <a:off x="361950" y="3600450"/>
            <a:ext cx="8096250" cy="466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2. Nhập vào yêu cầu trong lệnh GET HTTP:</a:t>
            </a:r>
            <a:endParaRPr/>
          </a:p>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214" name="Google Shape;2214;p35"/>
          <p:cNvSpPr txBox="1"/>
          <p:nvPr/>
        </p:nvSpPr>
        <p:spPr>
          <a:xfrm>
            <a:off x="582612" y="4437062"/>
            <a:ext cx="2782887"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1" i="0" u="none">
                <a:solidFill>
                  <a:srgbClr val="CC0000"/>
                </a:solidFill>
                <a:latin typeface="Arial"/>
                <a:ea typeface="Arial"/>
                <a:cs typeface="Arial"/>
                <a:sym typeface="Arial"/>
              </a:rPr>
              <a:t>GET /~ross/ HTTP/1.1</a:t>
            </a:r>
            <a:endParaRPr/>
          </a:p>
          <a:p>
            <a:pPr marL="0" marR="0" lvl="0" indent="0" algn="l" rtl="0">
              <a:lnSpc>
                <a:spcPct val="100000"/>
              </a:lnSpc>
              <a:spcBef>
                <a:spcPts val="0"/>
              </a:spcBef>
              <a:spcAft>
                <a:spcPts val="0"/>
              </a:spcAft>
              <a:buClr>
                <a:srgbClr val="CC0000"/>
              </a:buClr>
              <a:buSzPts val="2000"/>
              <a:buFont typeface="Arial"/>
              <a:buNone/>
            </a:pPr>
            <a:r>
              <a:rPr lang="en-US" sz="2000" b="1" i="0" u="none">
                <a:solidFill>
                  <a:srgbClr val="CC0000"/>
                </a:solidFill>
                <a:latin typeface="Arial"/>
                <a:ea typeface="Arial"/>
                <a:cs typeface="Arial"/>
                <a:sym typeface="Arial"/>
              </a:rPr>
              <a:t>Host: cis.poly.edu</a:t>
            </a:r>
            <a:endParaRPr/>
          </a:p>
        </p:txBody>
      </p:sp>
      <p:sp>
        <p:nvSpPr>
          <p:cNvPr id="2215" name="Google Shape;2215;p35"/>
          <p:cNvSpPr txBox="1"/>
          <p:nvPr/>
        </p:nvSpPr>
        <p:spPr>
          <a:xfrm>
            <a:off x="3467100" y="4105275"/>
            <a:ext cx="3971925" cy="13239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Bằng cách gõ những dòng này </a:t>
            </a:r>
            <a:endParaRPr/>
          </a:p>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(enter 2 lần), bạn đã gửi yêu cầu </a:t>
            </a:r>
            <a:endParaRPr/>
          </a:p>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GET tối thiểu (nhưng đầy đủ) </a:t>
            </a:r>
            <a:endParaRPr/>
          </a:p>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đến HTTP máy chủ</a:t>
            </a:r>
            <a:endParaRPr/>
          </a:p>
        </p:txBody>
      </p:sp>
      <p:sp>
        <p:nvSpPr>
          <p:cNvPr id="2216" name="Google Shape;2216;p35"/>
          <p:cNvSpPr/>
          <p:nvPr/>
        </p:nvSpPr>
        <p:spPr>
          <a:xfrm>
            <a:off x="3336925" y="2076450"/>
            <a:ext cx="261937" cy="1290637"/>
          </a:xfrm>
          <a:custGeom>
            <a:avLst/>
            <a:gdLst/>
            <a:ahLst/>
            <a:cxnLst/>
            <a:rect l="l" t="t" r="r" b="b"/>
            <a:pathLst>
              <a:path w="162" h="1428" extrusionOk="0">
                <a:moveTo>
                  <a:pt x="132" y="9"/>
                </a:moveTo>
                <a:lnTo>
                  <a:pt x="0" y="0"/>
                </a:lnTo>
                <a:lnTo>
                  <a:pt x="0" y="1428"/>
                </a:lnTo>
                <a:lnTo>
                  <a:pt x="162" y="1425"/>
                </a:lnTo>
              </a:path>
            </a:pathLst>
          </a:custGeom>
          <a:noFill/>
          <a:ln w="19050" cap="flat" cmpd="sng">
            <a:solidFill>
              <a:srgbClr val="00009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17" name="Google Shape;2217;p35"/>
          <p:cNvSpPr/>
          <p:nvPr/>
        </p:nvSpPr>
        <p:spPr>
          <a:xfrm>
            <a:off x="3365500" y="4103687"/>
            <a:ext cx="233362" cy="1325562"/>
          </a:xfrm>
          <a:custGeom>
            <a:avLst/>
            <a:gdLst/>
            <a:ahLst/>
            <a:cxnLst/>
            <a:rect l="l" t="t" r="r" b="b"/>
            <a:pathLst>
              <a:path w="162" h="1428" extrusionOk="0">
                <a:moveTo>
                  <a:pt x="132" y="9"/>
                </a:moveTo>
                <a:lnTo>
                  <a:pt x="0" y="0"/>
                </a:lnTo>
                <a:lnTo>
                  <a:pt x="0" y="1428"/>
                </a:lnTo>
                <a:lnTo>
                  <a:pt x="162" y="1425"/>
                </a:lnTo>
              </a:path>
            </a:pathLst>
          </a:custGeom>
          <a:noFill/>
          <a:ln w="19050" cap="flat" cmpd="sng">
            <a:solidFill>
              <a:srgbClr val="00009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18" name="Google Shape;2218;p35"/>
          <p:cNvSpPr txBox="1"/>
          <p:nvPr/>
        </p:nvSpPr>
        <p:spPr>
          <a:xfrm>
            <a:off x="361950" y="5429250"/>
            <a:ext cx="8096250" cy="466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 Xem thông điệp phản hồi được gửi bởi HTTP máy chủ!</a:t>
            </a:r>
            <a:endParaRPr/>
          </a:p>
        </p:txBody>
      </p:sp>
      <p:sp>
        <p:nvSpPr>
          <p:cNvPr id="2219" name="Google Shape;2219;p35"/>
          <p:cNvSpPr txBox="1"/>
          <p:nvPr/>
        </p:nvSpPr>
        <p:spPr>
          <a:xfrm>
            <a:off x="615950" y="5895975"/>
            <a:ext cx="5734050" cy="8366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(hoặc dùng Wireshark để xem thông điệp </a:t>
            </a:r>
            <a:endParaRPr/>
          </a:p>
          <a:p>
            <a:pPr marL="342900" marR="0" lvl="0" indent="-342900" algn="l" rtl="0">
              <a:lnSpc>
                <a:spcPct val="100000"/>
              </a:lnSpc>
              <a:spcBef>
                <a:spcPts val="44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yêu cầu và phản hồi của HTTP được bắt lại)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24"/>
        <p:cNvGrpSpPr/>
        <p:nvPr/>
      </p:nvGrpSpPr>
      <p:grpSpPr>
        <a:xfrm>
          <a:off x="0" y="0"/>
          <a:ext cx="0" cy="0"/>
          <a:chOff x="0" y="0"/>
          <a:chExt cx="0" cy="0"/>
        </a:xfrm>
      </p:grpSpPr>
      <p:sp>
        <p:nvSpPr>
          <p:cNvPr id="2225" name="Google Shape;2225;p36"/>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226" name="Google Shape;2226;p36"/>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36</a:t>
            </a:fld>
            <a:endParaRPr/>
          </a:p>
        </p:txBody>
      </p:sp>
      <p:sp>
        <p:nvSpPr>
          <p:cNvPr id="2227" name="Google Shape;2227;p36"/>
          <p:cNvSpPr txBox="1">
            <a:spLocks noGrp="1"/>
          </p:cNvSpPr>
          <p:nvPr>
            <p:ph type="title"/>
          </p:nvPr>
        </p:nvSpPr>
        <p:spPr>
          <a:xfrm>
            <a:off x="0" y="228600"/>
            <a:ext cx="10334625"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800"/>
              <a:buFont typeface="Arial"/>
              <a:buNone/>
            </a:pPr>
            <a:r>
              <a:rPr lang="en-US" sz="3800" b="0" i="0" u="none">
                <a:solidFill>
                  <a:srgbClr val="000099"/>
                </a:solidFill>
                <a:latin typeface="Arial"/>
                <a:ea typeface="Arial"/>
                <a:cs typeface="Arial"/>
                <a:sym typeface="Arial"/>
              </a:rPr>
              <a:t>Trạng thái người dùng-máy chủ: cookies</a:t>
            </a:r>
            <a:endParaRPr/>
          </a:p>
        </p:txBody>
      </p:sp>
      <p:sp>
        <p:nvSpPr>
          <p:cNvPr id="2228" name="Google Shape;2228;p36"/>
          <p:cNvSpPr txBox="1">
            <a:spLocks noGrp="1"/>
          </p:cNvSpPr>
          <p:nvPr>
            <p:ph type="body" idx="1"/>
          </p:nvPr>
        </p:nvSpPr>
        <p:spPr>
          <a:xfrm>
            <a:off x="246062" y="1379537"/>
            <a:ext cx="4700587" cy="4887912"/>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SzPts val="1625"/>
              <a:buNone/>
            </a:pPr>
            <a:r>
              <a:rPr lang="en-US" sz="2500" b="0" i="0" u="none">
                <a:solidFill>
                  <a:schemeClr val="dk1"/>
                </a:solidFill>
                <a:latin typeface="Arial"/>
                <a:ea typeface="Arial"/>
                <a:cs typeface="Arial"/>
                <a:sym typeface="Arial"/>
              </a:rPr>
              <a:t>Nhiều Website dùng cookies</a:t>
            </a:r>
            <a:endParaRPr/>
          </a:p>
          <a:p>
            <a:pPr marL="342900" lvl="0" indent="-342900" algn="just" rtl="0">
              <a:lnSpc>
                <a:spcPct val="90000"/>
              </a:lnSpc>
              <a:spcBef>
                <a:spcPts val="500"/>
              </a:spcBef>
              <a:spcAft>
                <a:spcPts val="0"/>
              </a:spcAft>
              <a:buSzPts val="1625"/>
              <a:buNone/>
            </a:pPr>
            <a:r>
              <a:rPr lang="en-US" sz="2500" b="0" i="1" u="none">
                <a:solidFill>
                  <a:srgbClr val="CC0000"/>
                </a:solidFill>
                <a:latin typeface="Arial"/>
                <a:ea typeface="Arial"/>
                <a:cs typeface="Arial"/>
                <a:sym typeface="Arial"/>
              </a:rPr>
              <a:t>4 thành phần:</a:t>
            </a:r>
            <a:endParaRPr/>
          </a:p>
          <a:p>
            <a:pPr marL="342900" lvl="0" indent="-342900" algn="l" rtl="0">
              <a:lnSpc>
                <a:spcPct val="90000"/>
              </a:lnSpc>
              <a:spcBef>
                <a:spcPts val="500"/>
              </a:spcBef>
              <a:spcAft>
                <a:spcPts val="0"/>
              </a:spcAft>
              <a:buSzPts val="1625"/>
              <a:buNone/>
            </a:pPr>
            <a:r>
              <a:rPr lang="en-US" sz="2500" b="0" i="0" u="none">
                <a:solidFill>
                  <a:schemeClr val="dk1"/>
                </a:solidFill>
                <a:latin typeface="Arial"/>
                <a:ea typeface="Arial"/>
                <a:cs typeface="Arial"/>
                <a:sym typeface="Arial"/>
              </a:rPr>
              <a:t>1) Dòng đầu cookie (cookie header line) của thông điệp phản hồi HTTP</a:t>
            </a:r>
            <a:endParaRPr/>
          </a:p>
          <a:p>
            <a:pPr marL="342900" lvl="0" indent="-342900" algn="l" rtl="0">
              <a:lnSpc>
                <a:spcPct val="90000"/>
              </a:lnSpc>
              <a:spcBef>
                <a:spcPts val="500"/>
              </a:spcBef>
              <a:spcAft>
                <a:spcPts val="0"/>
              </a:spcAft>
              <a:buSzPts val="1625"/>
              <a:buNone/>
            </a:pPr>
            <a:r>
              <a:rPr lang="en-US" sz="2500" b="0" i="0" u="none">
                <a:solidFill>
                  <a:schemeClr val="dk1"/>
                </a:solidFill>
                <a:latin typeface="Arial"/>
                <a:ea typeface="Arial"/>
                <a:cs typeface="Arial"/>
                <a:sym typeface="Arial"/>
              </a:rPr>
              <a:t>2) Cookie header line trong thông điệp yêu cầu HTTP kế tiếp</a:t>
            </a:r>
            <a:endParaRPr/>
          </a:p>
          <a:p>
            <a:pPr marL="342900" lvl="0" indent="-342900" algn="l" rtl="0">
              <a:lnSpc>
                <a:spcPct val="90000"/>
              </a:lnSpc>
              <a:spcBef>
                <a:spcPts val="500"/>
              </a:spcBef>
              <a:spcAft>
                <a:spcPts val="0"/>
              </a:spcAft>
              <a:buSzPts val="1625"/>
              <a:buNone/>
            </a:pPr>
            <a:r>
              <a:rPr lang="en-US" sz="2500" b="0" i="0" u="none">
                <a:solidFill>
                  <a:schemeClr val="dk1"/>
                </a:solidFill>
                <a:latin typeface="Arial"/>
                <a:ea typeface="Arial"/>
                <a:cs typeface="Arial"/>
                <a:sym typeface="Arial"/>
              </a:rPr>
              <a:t>3) Tập tin cookie được lưu trữ trên máy người dùng, được quản lý bởi trình duyệt của người dùng</a:t>
            </a:r>
            <a:endParaRPr/>
          </a:p>
          <a:p>
            <a:pPr marL="342900" lvl="0" indent="-342900" algn="l" rtl="0">
              <a:lnSpc>
                <a:spcPct val="90000"/>
              </a:lnSpc>
              <a:spcBef>
                <a:spcPts val="500"/>
              </a:spcBef>
              <a:spcAft>
                <a:spcPts val="0"/>
              </a:spcAft>
              <a:buSzPts val="1625"/>
              <a:buNone/>
            </a:pPr>
            <a:r>
              <a:rPr lang="en-US" sz="2500" b="0" i="0" u="none">
                <a:solidFill>
                  <a:schemeClr val="dk1"/>
                </a:solidFill>
                <a:latin typeface="Arial"/>
                <a:ea typeface="Arial"/>
                <a:cs typeface="Arial"/>
                <a:sym typeface="Arial"/>
              </a:rPr>
              <a:t>4) Cở sở dữ liệu tại Web site</a:t>
            </a:r>
            <a:endParaRPr/>
          </a:p>
        </p:txBody>
      </p:sp>
      <p:sp>
        <p:nvSpPr>
          <p:cNvPr id="2229" name="Google Shape;2229;p36"/>
          <p:cNvSpPr txBox="1">
            <a:spLocks noGrp="1"/>
          </p:cNvSpPr>
          <p:nvPr>
            <p:ph type="body" idx="1"/>
          </p:nvPr>
        </p:nvSpPr>
        <p:spPr>
          <a:xfrm>
            <a:off x="4946650" y="1392237"/>
            <a:ext cx="3538537"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625"/>
              <a:buNone/>
            </a:pPr>
            <a:r>
              <a:rPr lang="en-US" sz="2500" b="0" i="0" u="none">
                <a:solidFill>
                  <a:srgbClr val="CC0000"/>
                </a:solidFill>
                <a:latin typeface="Arial"/>
                <a:ea typeface="Arial"/>
                <a:cs typeface="Arial"/>
                <a:sym typeface="Arial"/>
              </a:rPr>
              <a:t>Ví dụ:</a:t>
            </a:r>
            <a:endParaRPr/>
          </a:p>
          <a:p>
            <a:pPr marL="342900" lvl="0" indent="-342900" algn="just" rtl="0">
              <a:lnSpc>
                <a:spcPct val="85000"/>
              </a:lnSpc>
              <a:spcBef>
                <a:spcPts val="500"/>
              </a:spcBef>
              <a:spcAft>
                <a:spcPts val="0"/>
              </a:spcAft>
              <a:buClr>
                <a:srgbClr val="000099"/>
              </a:buClr>
              <a:buSzPts val="1625"/>
              <a:buFont typeface="Noto Sans Symbols"/>
              <a:buChar char="❖"/>
            </a:pPr>
            <a:r>
              <a:rPr lang="en-US" sz="2500" b="0" i="0" u="none">
                <a:solidFill>
                  <a:schemeClr val="dk1"/>
                </a:solidFill>
                <a:latin typeface="Arial"/>
                <a:ea typeface="Arial"/>
                <a:cs typeface="Arial"/>
                <a:sym typeface="Arial"/>
              </a:rPr>
              <a:t>Susan thường  truy cập Internet từ một PC</a:t>
            </a:r>
            <a:endParaRPr/>
          </a:p>
          <a:p>
            <a:pPr marL="342900" lvl="0" indent="-342900" algn="just" rtl="0">
              <a:lnSpc>
                <a:spcPct val="85000"/>
              </a:lnSpc>
              <a:spcBef>
                <a:spcPts val="500"/>
              </a:spcBef>
              <a:spcAft>
                <a:spcPts val="0"/>
              </a:spcAft>
              <a:buClr>
                <a:srgbClr val="000099"/>
              </a:buClr>
              <a:buSzPts val="1625"/>
              <a:buFont typeface="Noto Sans Symbols"/>
              <a:buChar char="❖"/>
            </a:pPr>
            <a:r>
              <a:rPr lang="en-US" sz="2500" b="0" i="0" u="none">
                <a:solidFill>
                  <a:schemeClr val="dk1"/>
                </a:solidFill>
                <a:latin typeface="Arial"/>
                <a:ea typeface="Arial"/>
                <a:cs typeface="Arial"/>
                <a:sym typeface="Arial"/>
              </a:rPr>
              <a:t>Vào trang thương mại điện tử lần đầu tiên</a:t>
            </a:r>
            <a:endParaRPr/>
          </a:p>
          <a:p>
            <a:pPr marL="342900" lvl="0" indent="-342900" algn="just" rtl="0">
              <a:lnSpc>
                <a:spcPct val="85000"/>
              </a:lnSpc>
              <a:spcBef>
                <a:spcPts val="500"/>
              </a:spcBef>
              <a:spcAft>
                <a:spcPts val="0"/>
              </a:spcAft>
              <a:buClr>
                <a:srgbClr val="000099"/>
              </a:buClr>
              <a:buSzPts val="1625"/>
              <a:buFont typeface="Noto Sans Symbols"/>
              <a:buChar char="❖"/>
            </a:pPr>
            <a:r>
              <a:rPr lang="en-US" sz="2500" b="0" i="0" u="none">
                <a:solidFill>
                  <a:schemeClr val="dk1"/>
                </a:solidFill>
                <a:latin typeface="Arial"/>
                <a:ea typeface="Arial"/>
                <a:cs typeface="Arial"/>
                <a:sym typeface="Arial"/>
              </a:rPr>
              <a:t>Khi yêu cầu khởi tạo HTTP đến trang web đó, thì trang đó tạo: </a:t>
            </a:r>
            <a:endParaRPr/>
          </a:p>
          <a:p>
            <a:pPr marL="742950" lvl="1" indent="-285750" algn="just" rtl="0">
              <a:lnSpc>
                <a:spcPct val="85000"/>
              </a:lnSpc>
              <a:spcBef>
                <a:spcPts val="500"/>
              </a:spcBef>
              <a:spcAft>
                <a:spcPts val="0"/>
              </a:spcAft>
              <a:buClr>
                <a:srgbClr val="000099"/>
              </a:buClr>
              <a:buSzPts val="2500"/>
              <a:buFont typeface="Noto Sans Symbols"/>
              <a:buChar char="▪"/>
            </a:pPr>
            <a:r>
              <a:rPr lang="en-US" sz="2500" b="0" i="0" u="none">
                <a:solidFill>
                  <a:schemeClr val="dk1"/>
                </a:solidFill>
                <a:latin typeface="Arial"/>
                <a:ea typeface="Arial"/>
                <a:cs typeface="Arial"/>
                <a:sym typeface="Arial"/>
              </a:rPr>
              <a:t>ID duy nhất</a:t>
            </a:r>
            <a:endParaRPr/>
          </a:p>
          <a:p>
            <a:pPr marL="742950" lvl="1" indent="-285750" algn="just" rtl="0">
              <a:lnSpc>
                <a:spcPct val="85000"/>
              </a:lnSpc>
              <a:spcBef>
                <a:spcPts val="500"/>
              </a:spcBef>
              <a:spcAft>
                <a:spcPts val="0"/>
              </a:spcAft>
              <a:buClr>
                <a:srgbClr val="000099"/>
              </a:buClr>
              <a:buSzPts val="2500"/>
              <a:buFont typeface="Noto Sans Symbols"/>
              <a:buChar char="▪"/>
            </a:pPr>
            <a:r>
              <a:rPr lang="en-US" sz="2500" b="0" i="0" u="none">
                <a:solidFill>
                  <a:schemeClr val="dk1"/>
                </a:solidFill>
                <a:latin typeface="Arial"/>
                <a:ea typeface="Arial"/>
                <a:cs typeface="Arial"/>
                <a:sym typeface="Arial"/>
              </a:rPr>
              <a:t>Một bản ghi trong cơ sở dữ liệu cho ID đó</a:t>
            </a:r>
            <a:endParaRPr/>
          </a:p>
        </p:txBody>
      </p:sp>
      <p:pic>
        <p:nvPicPr>
          <p:cNvPr id="2230" name="Google Shape;2230;p36" descr="underline_base"/>
          <p:cNvPicPr preferRelativeResize="0"/>
          <p:nvPr/>
        </p:nvPicPr>
        <p:blipFill rotWithShape="1">
          <a:blip r:embed="rId3">
            <a:alphaModFix/>
          </a:blip>
          <a:srcRect/>
          <a:stretch/>
        </p:blipFill>
        <p:spPr>
          <a:xfrm>
            <a:off x="614362" y="1046162"/>
            <a:ext cx="6126162" cy="168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35"/>
        <p:cNvGrpSpPr/>
        <p:nvPr/>
      </p:nvGrpSpPr>
      <p:grpSpPr>
        <a:xfrm>
          <a:off x="0" y="0"/>
          <a:ext cx="0" cy="0"/>
          <a:chOff x="0" y="0"/>
          <a:chExt cx="0" cy="0"/>
        </a:xfrm>
      </p:grpSpPr>
      <p:sp>
        <p:nvSpPr>
          <p:cNvPr id="2236" name="Google Shape;2236;p37"/>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237" name="Google Shape;2237;p37"/>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37</a:t>
            </a:fld>
            <a:endParaRPr/>
          </a:p>
        </p:txBody>
      </p:sp>
      <p:pic>
        <p:nvPicPr>
          <p:cNvPr id="2238" name="Google Shape;2238;p37" descr="underline_base"/>
          <p:cNvPicPr preferRelativeResize="0"/>
          <p:nvPr/>
        </p:nvPicPr>
        <p:blipFill rotWithShape="1">
          <a:blip r:embed="rId3">
            <a:alphaModFix/>
          </a:blip>
          <a:srcRect/>
          <a:stretch/>
        </p:blipFill>
        <p:spPr>
          <a:xfrm>
            <a:off x="503237" y="788987"/>
            <a:ext cx="6399212" cy="173037"/>
          </a:xfrm>
          <a:prstGeom prst="rect">
            <a:avLst/>
          </a:prstGeom>
          <a:noFill/>
          <a:ln>
            <a:noFill/>
          </a:ln>
        </p:spPr>
      </p:pic>
      <p:sp>
        <p:nvSpPr>
          <p:cNvPr id="2239" name="Google Shape;2239;p37"/>
          <p:cNvSpPr txBox="1">
            <a:spLocks noGrp="1"/>
          </p:cNvSpPr>
          <p:nvPr>
            <p:ph type="title"/>
          </p:nvPr>
        </p:nvSpPr>
        <p:spPr>
          <a:xfrm>
            <a:off x="431800" y="153987"/>
            <a:ext cx="7772400" cy="7731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Cookies: lưu trữ “trạng thái” (tt.)</a:t>
            </a:r>
            <a:endParaRPr/>
          </a:p>
        </p:txBody>
      </p:sp>
      <p:sp>
        <p:nvSpPr>
          <p:cNvPr id="2240" name="Google Shape;2240;p37"/>
          <p:cNvSpPr txBox="1"/>
          <p:nvPr/>
        </p:nvSpPr>
        <p:spPr>
          <a:xfrm>
            <a:off x="619125" y="1227137"/>
            <a:ext cx="1423987"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Máy khách</a:t>
            </a:r>
            <a:endParaRPr/>
          </a:p>
        </p:txBody>
      </p:sp>
      <p:sp>
        <p:nvSpPr>
          <p:cNvPr id="2241" name="Google Shape;2241;p37"/>
          <p:cNvSpPr txBox="1"/>
          <p:nvPr/>
        </p:nvSpPr>
        <p:spPr>
          <a:xfrm>
            <a:off x="5973762" y="1273175"/>
            <a:ext cx="1152525"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Máy chủ</a:t>
            </a:r>
            <a:endParaRPr/>
          </a:p>
        </p:txBody>
      </p:sp>
      <p:grpSp>
        <p:nvGrpSpPr>
          <p:cNvPr id="2242" name="Google Shape;2242;p37"/>
          <p:cNvGrpSpPr/>
          <p:nvPr/>
        </p:nvGrpSpPr>
        <p:grpSpPr>
          <a:xfrm>
            <a:off x="2200275" y="4227512"/>
            <a:ext cx="3305175" cy="425450"/>
            <a:chOff x="1386" y="2663"/>
            <a:chExt cx="2082" cy="268"/>
          </a:xfrm>
        </p:grpSpPr>
        <p:cxnSp>
          <p:nvCxnSpPr>
            <p:cNvPr id="2243" name="Google Shape;2243;p37"/>
            <p:cNvCxnSpPr/>
            <p:nvPr/>
          </p:nvCxnSpPr>
          <p:spPr>
            <a:xfrm flipH="1">
              <a:off x="1386" y="2663"/>
              <a:ext cx="2082" cy="240"/>
            </a:xfrm>
            <a:prstGeom prst="straightConnector1">
              <a:avLst/>
            </a:prstGeom>
            <a:noFill/>
            <a:ln w="19050" cap="flat" cmpd="sng">
              <a:solidFill>
                <a:schemeClr val="dk1"/>
              </a:solidFill>
              <a:prstDash val="solid"/>
              <a:miter lim="800000"/>
              <a:headEnd type="none" w="med" len="med"/>
              <a:tailEnd type="triangle" w="med" len="med"/>
            </a:ln>
          </p:spPr>
        </p:cxnSp>
        <p:grpSp>
          <p:nvGrpSpPr>
            <p:cNvPr id="2244" name="Google Shape;2244;p37"/>
            <p:cNvGrpSpPr/>
            <p:nvPr/>
          </p:nvGrpSpPr>
          <p:grpSpPr>
            <a:xfrm>
              <a:off x="1553" y="2694"/>
              <a:ext cx="1743" cy="237"/>
              <a:chOff x="3268" y="2846"/>
              <a:chExt cx="1743" cy="237"/>
            </a:xfrm>
          </p:grpSpPr>
          <p:sp>
            <p:nvSpPr>
              <p:cNvPr id="2245" name="Google Shape;2245;p37"/>
              <p:cNvSpPr txBox="1"/>
              <p:nvPr/>
            </p:nvSpPr>
            <p:spPr>
              <a:xfrm>
                <a:off x="3282" y="2856"/>
                <a:ext cx="1692" cy="19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46" name="Google Shape;2246;p37"/>
              <p:cNvSpPr txBox="1"/>
              <p:nvPr/>
            </p:nvSpPr>
            <p:spPr>
              <a:xfrm>
                <a:off x="3268" y="2846"/>
                <a:ext cx="1743" cy="2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usual http response msg</a:t>
                </a:r>
                <a:endParaRPr/>
              </a:p>
            </p:txBody>
          </p:sp>
        </p:grpSp>
      </p:grpSp>
      <p:grpSp>
        <p:nvGrpSpPr>
          <p:cNvPr id="2247" name="Google Shape;2247;p37"/>
          <p:cNvGrpSpPr/>
          <p:nvPr/>
        </p:nvGrpSpPr>
        <p:grpSpPr>
          <a:xfrm>
            <a:off x="2209800" y="6145212"/>
            <a:ext cx="3305175" cy="407987"/>
            <a:chOff x="1392" y="3605"/>
            <a:chExt cx="2082" cy="257"/>
          </a:xfrm>
        </p:grpSpPr>
        <p:cxnSp>
          <p:nvCxnSpPr>
            <p:cNvPr id="2248" name="Google Shape;2248;p37"/>
            <p:cNvCxnSpPr/>
            <p:nvPr/>
          </p:nvCxnSpPr>
          <p:spPr>
            <a:xfrm flipH="1">
              <a:off x="1392" y="3605"/>
              <a:ext cx="2082" cy="240"/>
            </a:xfrm>
            <a:prstGeom prst="straightConnector1">
              <a:avLst/>
            </a:prstGeom>
            <a:noFill/>
            <a:ln w="19050" cap="flat" cmpd="sng">
              <a:solidFill>
                <a:schemeClr val="dk1"/>
              </a:solidFill>
              <a:prstDash val="solid"/>
              <a:miter lim="800000"/>
              <a:headEnd type="none" w="med" len="med"/>
              <a:tailEnd type="triangle" w="med" len="med"/>
            </a:ln>
          </p:spPr>
        </p:cxnSp>
        <p:grpSp>
          <p:nvGrpSpPr>
            <p:cNvPr id="2249" name="Google Shape;2249;p37"/>
            <p:cNvGrpSpPr/>
            <p:nvPr/>
          </p:nvGrpSpPr>
          <p:grpSpPr>
            <a:xfrm>
              <a:off x="1552" y="3625"/>
              <a:ext cx="1743" cy="237"/>
              <a:chOff x="3268" y="2846"/>
              <a:chExt cx="1743" cy="237"/>
            </a:xfrm>
          </p:grpSpPr>
          <p:sp>
            <p:nvSpPr>
              <p:cNvPr id="2250" name="Google Shape;2250;p37"/>
              <p:cNvSpPr txBox="1"/>
              <p:nvPr/>
            </p:nvSpPr>
            <p:spPr>
              <a:xfrm>
                <a:off x="3282" y="2856"/>
                <a:ext cx="1692" cy="19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51" name="Google Shape;2251;p37"/>
              <p:cNvSpPr txBox="1"/>
              <p:nvPr/>
            </p:nvSpPr>
            <p:spPr>
              <a:xfrm>
                <a:off x="3268" y="2846"/>
                <a:ext cx="1743" cy="2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usual http response msg</a:t>
                </a:r>
                <a:endParaRPr/>
              </a:p>
            </p:txBody>
          </p:sp>
        </p:grpSp>
      </p:grpSp>
      <p:sp>
        <p:nvSpPr>
          <p:cNvPr id="2252" name="Google Shape;2252;p37"/>
          <p:cNvSpPr txBox="1"/>
          <p:nvPr/>
        </p:nvSpPr>
        <p:spPr>
          <a:xfrm>
            <a:off x="546100" y="2465387"/>
            <a:ext cx="17875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Tập tin cookie</a:t>
            </a:r>
            <a:endParaRPr/>
          </a:p>
        </p:txBody>
      </p:sp>
      <p:sp>
        <p:nvSpPr>
          <p:cNvPr id="2253" name="Google Shape;2253;p37"/>
          <p:cNvSpPr txBox="1"/>
          <p:nvPr/>
        </p:nvSpPr>
        <p:spPr>
          <a:xfrm>
            <a:off x="71437" y="4870450"/>
            <a:ext cx="1735137"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Một tuần sau:</a:t>
            </a:r>
            <a:endParaRPr/>
          </a:p>
        </p:txBody>
      </p:sp>
      <p:grpSp>
        <p:nvGrpSpPr>
          <p:cNvPr id="2254" name="Google Shape;2254;p37"/>
          <p:cNvGrpSpPr/>
          <p:nvPr/>
        </p:nvGrpSpPr>
        <p:grpSpPr>
          <a:xfrm>
            <a:off x="2209800" y="3589337"/>
            <a:ext cx="5638800" cy="1128712"/>
            <a:chOff x="1392" y="2261"/>
            <a:chExt cx="3552" cy="711"/>
          </a:xfrm>
        </p:grpSpPr>
        <p:cxnSp>
          <p:nvCxnSpPr>
            <p:cNvPr id="2255" name="Google Shape;2255;p37"/>
            <p:cNvCxnSpPr/>
            <p:nvPr/>
          </p:nvCxnSpPr>
          <p:spPr>
            <a:xfrm>
              <a:off x="1392" y="2357"/>
              <a:ext cx="2082" cy="240"/>
            </a:xfrm>
            <a:prstGeom prst="straightConnector1">
              <a:avLst/>
            </a:prstGeom>
            <a:noFill/>
            <a:ln w="19050" cap="flat" cmpd="sng">
              <a:solidFill>
                <a:schemeClr val="dk1"/>
              </a:solidFill>
              <a:prstDash val="solid"/>
              <a:miter lim="800000"/>
              <a:headEnd type="none" w="med" len="med"/>
              <a:tailEnd type="triangle" w="med" len="med"/>
            </a:ln>
          </p:spPr>
        </p:cxnSp>
        <p:sp>
          <p:nvSpPr>
            <p:cNvPr id="2256" name="Google Shape;2256;p37"/>
            <p:cNvSpPr txBox="1"/>
            <p:nvPr/>
          </p:nvSpPr>
          <p:spPr>
            <a:xfrm>
              <a:off x="1548" y="2261"/>
              <a:ext cx="1689" cy="35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usual http request msg</a:t>
              </a:r>
              <a:endParaRPr/>
            </a:p>
            <a:p>
              <a:pPr marL="0" marR="0" lvl="0" indent="0" algn="ctr" rtl="0">
                <a:lnSpc>
                  <a:spcPct val="8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cookie: 1678</a:t>
              </a:r>
              <a:endParaRPr/>
            </a:p>
          </p:txBody>
        </p:sp>
        <p:sp>
          <p:nvSpPr>
            <p:cNvPr id="2257" name="Google Shape;2257;p37"/>
            <p:cNvSpPr txBox="1"/>
            <p:nvPr/>
          </p:nvSpPr>
          <p:spPr>
            <a:xfrm>
              <a:off x="3524" y="2332"/>
              <a:ext cx="656" cy="64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cookie-</a:t>
              </a:r>
              <a:endParaRPr/>
            </a:p>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specific</a:t>
              </a:r>
              <a:endParaRPr/>
            </a:p>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action</a:t>
              </a:r>
              <a:endParaRPr/>
            </a:p>
          </p:txBody>
        </p:sp>
        <p:cxnSp>
          <p:nvCxnSpPr>
            <p:cNvPr id="2258" name="Google Shape;2258;p37"/>
            <p:cNvCxnSpPr/>
            <p:nvPr/>
          </p:nvCxnSpPr>
          <p:spPr>
            <a:xfrm rot="10800000" flipH="1">
              <a:off x="4252" y="2367"/>
              <a:ext cx="692" cy="269"/>
            </a:xfrm>
            <a:prstGeom prst="straightConnector1">
              <a:avLst/>
            </a:prstGeom>
            <a:noFill/>
            <a:ln w="9525" cap="flat" cmpd="sng">
              <a:solidFill>
                <a:schemeClr val="dk1"/>
              </a:solidFill>
              <a:prstDash val="solid"/>
              <a:miter lim="800000"/>
              <a:headEnd type="triangle" w="med" len="med"/>
              <a:tailEnd type="triangle" w="med" len="med"/>
            </a:ln>
          </p:spPr>
        </p:cxnSp>
        <p:grpSp>
          <p:nvGrpSpPr>
            <p:cNvPr id="2259" name="Google Shape;2259;p37"/>
            <p:cNvGrpSpPr/>
            <p:nvPr/>
          </p:nvGrpSpPr>
          <p:grpSpPr>
            <a:xfrm>
              <a:off x="4268" y="2369"/>
              <a:ext cx="676" cy="233"/>
              <a:chOff x="4268" y="2279"/>
              <a:chExt cx="676" cy="233"/>
            </a:xfrm>
          </p:grpSpPr>
          <p:sp>
            <p:nvSpPr>
              <p:cNvPr id="2260" name="Google Shape;2260;p37"/>
              <p:cNvSpPr txBox="1"/>
              <p:nvPr/>
            </p:nvSpPr>
            <p:spPr>
              <a:xfrm>
                <a:off x="4409" y="2365"/>
                <a:ext cx="384"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61" name="Google Shape;2261;p37"/>
              <p:cNvSpPr txBox="1"/>
              <p:nvPr/>
            </p:nvSpPr>
            <p:spPr>
              <a:xfrm>
                <a:off x="4268" y="2279"/>
                <a:ext cx="676" cy="2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Truy cập</a:t>
                </a:r>
                <a:endParaRPr/>
              </a:p>
            </p:txBody>
          </p:sp>
        </p:grpSp>
      </p:grpSp>
      <p:grpSp>
        <p:nvGrpSpPr>
          <p:cNvPr id="2262" name="Google Shape;2262;p37"/>
          <p:cNvGrpSpPr/>
          <p:nvPr/>
        </p:nvGrpSpPr>
        <p:grpSpPr>
          <a:xfrm>
            <a:off x="936625" y="1922462"/>
            <a:ext cx="1068387" cy="565150"/>
            <a:chOff x="476" y="1047"/>
            <a:chExt cx="906" cy="486"/>
          </a:xfrm>
        </p:grpSpPr>
        <p:sp>
          <p:nvSpPr>
            <p:cNvPr id="2263" name="Google Shape;2263;p37"/>
            <p:cNvSpPr/>
            <p:nvPr/>
          </p:nvSpPr>
          <p:spPr>
            <a:xfrm>
              <a:off x="527" y="1047"/>
              <a:ext cx="855" cy="486"/>
            </a:xfrm>
            <a:prstGeom prst="can">
              <a:avLst>
                <a:gd name="adj" fmla="val 25000"/>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64" name="Google Shape;2264;p37"/>
            <p:cNvSpPr txBox="1"/>
            <p:nvPr/>
          </p:nvSpPr>
          <p:spPr>
            <a:xfrm>
              <a:off x="476" y="1134"/>
              <a:ext cx="881" cy="2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a:solidFill>
                    <a:schemeClr val="lt1"/>
                  </a:solidFill>
                  <a:latin typeface="Arial"/>
                  <a:ea typeface="Arial"/>
                  <a:cs typeface="Arial"/>
                  <a:sym typeface="Arial"/>
                </a:rPr>
                <a:t>ebay 8734</a:t>
              </a:r>
              <a:endParaRPr/>
            </a:p>
          </p:txBody>
        </p:sp>
      </p:grpSp>
      <p:grpSp>
        <p:nvGrpSpPr>
          <p:cNvPr id="2265" name="Google Shape;2265;p37"/>
          <p:cNvGrpSpPr/>
          <p:nvPr/>
        </p:nvGrpSpPr>
        <p:grpSpPr>
          <a:xfrm>
            <a:off x="2200275" y="2047875"/>
            <a:ext cx="5811837" cy="1355725"/>
            <a:chOff x="1386" y="1290"/>
            <a:chExt cx="3661" cy="854"/>
          </a:xfrm>
        </p:grpSpPr>
        <p:cxnSp>
          <p:nvCxnSpPr>
            <p:cNvPr id="2266" name="Google Shape;2266;p37"/>
            <p:cNvCxnSpPr/>
            <p:nvPr/>
          </p:nvCxnSpPr>
          <p:spPr>
            <a:xfrm>
              <a:off x="1386" y="1355"/>
              <a:ext cx="2082" cy="240"/>
            </a:xfrm>
            <a:prstGeom prst="straightConnector1">
              <a:avLst/>
            </a:prstGeom>
            <a:noFill/>
            <a:ln w="19050" cap="flat" cmpd="sng">
              <a:solidFill>
                <a:schemeClr val="dk1"/>
              </a:solidFill>
              <a:prstDash val="solid"/>
              <a:miter lim="800000"/>
              <a:headEnd type="none" w="med" len="med"/>
              <a:tailEnd type="triangle" w="med" len="med"/>
            </a:ln>
          </p:spPr>
        </p:cxnSp>
        <p:sp>
          <p:nvSpPr>
            <p:cNvPr id="2267" name="Google Shape;2267;p37"/>
            <p:cNvSpPr txBox="1"/>
            <p:nvPr/>
          </p:nvSpPr>
          <p:spPr>
            <a:xfrm>
              <a:off x="1554" y="1327"/>
              <a:ext cx="1689" cy="2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usual http request msg</a:t>
              </a:r>
              <a:endParaRPr/>
            </a:p>
          </p:txBody>
        </p:sp>
        <p:sp>
          <p:nvSpPr>
            <p:cNvPr id="2268" name="Google Shape;2268;p37"/>
            <p:cNvSpPr txBox="1"/>
            <p:nvPr/>
          </p:nvSpPr>
          <p:spPr>
            <a:xfrm>
              <a:off x="3421" y="1290"/>
              <a:ext cx="998" cy="83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Máy chủ Amazon</a:t>
              </a:r>
              <a:endParaRPr/>
            </a:p>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tạo ID cho user 1678 </a:t>
              </a:r>
              <a:endParaRPr/>
            </a:p>
          </p:txBody>
        </p:sp>
        <p:grpSp>
          <p:nvGrpSpPr>
            <p:cNvPr id="2269" name="Google Shape;2269;p37"/>
            <p:cNvGrpSpPr/>
            <p:nvPr/>
          </p:nvGrpSpPr>
          <p:grpSpPr>
            <a:xfrm>
              <a:off x="4287" y="1686"/>
              <a:ext cx="760" cy="458"/>
              <a:chOff x="4287" y="1596"/>
              <a:chExt cx="760" cy="458"/>
            </a:xfrm>
          </p:grpSpPr>
          <p:cxnSp>
            <p:nvCxnSpPr>
              <p:cNvPr id="2270" name="Google Shape;2270;p37"/>
              <p:cNvCxnSpPr/>
              <p:nvPr/>
            </p:nvCxnSpPr>
            <p:spPr>
              <a:xfrm>
                <a:off x="4287" y="1596"/>
                <a:ext cx="749" cy="458"/>
              </a:xfrm>
              <a:prstGeom prst="straightConnector1">
                <a:avLst/>
              </a:prstGeom>
              <a:noFill/>
              <a:ln w="9525" cap="flat" cmpd="sng">
                <a:solidFill>
                  <a:schemeClr val="dk1"/>
                </a:solidFill>
                <a:prstDash val="solid"/>
                <a:miter lim="800000"/>
                <a:headEnd type="none" w="med" len="med"/>
                <a:tailEnd type="triangle" w="med" len="med"/>
              </a:ln>
            </p:spPr>
          </p:cxnSp>
          <p:sp>
            <p:nvSpPr>
              <p:cNvPr id="2271" name="Google Shape;2271;p37"/>
              <p:cNvSpPr txBox="1"/>
              <p:nvPr/>
            </p:nvSpPr>
            <p:spPr>
              <a:xfrm>
                <a:off x="4361" y="1706"/>
                <a:ext cx="602" cy="24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72" name="Google Shape;2272;p37"/>
              <p:cNvSpPr txBox="1"/>
              <p:nvPr/>
            </p:nvSpPr>
            <p:spPr>
              <a:xfrm>
                <a:off x="4312" y="1687"/>
                <a:ext cx="735" cy="318"/>
              </a:xfrm>
              <a:prstGeom prst="rect">
                <a:avLst/>
              </a:prstGeom>
              <a:noFill/>
              <a:ln>
                <a:noFill/>
              </a:ln>
            </p:spPr>
            <p:txBody>
              <a:bodyPr spcFirstLastPara="1" wrap="square" lIns="91425" tIns="45700" rIns="91425" bIns="45700" anchor="t" anchorCtr="0">
                <a:spAutoFit/>
              </a:bodyPr>
              <a:lstStyle/>
              <a:p>
                <a:pPr marL="0" marR="0" lvl="0" indent="0" algn="ctr" rtl="0">
                  <a:lnSpc>
                    <a:spcPct val="75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Create</a:t>
                </a:r>
                <a:endParaRPr/>
              </a:p>
              <a:p>
                <a:pPr marL="0" marR="0" lvl="0" indent="0" algn="ctr" rtl="0">
                  <a:lnSpc>
                    <a:spcPct val="75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entry</a:t>
                </a:r>
                <a:endParaRPr/>
              </a:p>
            </p:txBody>
          </p:sp>
        </p:grpSp>
      </p:grpSp>
      <p:grpSp>
        <p:nvGrpSpPr>
          <p:cNvPr id="2273" name="Google Shape;2273;p37"/>
          <p:cNvGrpSpPr/>
          <p:nvPr/>
        </p:nvGrpSpPr>
        <p:grpSpPr>
          <a:xfrm>
            <a:off x="919162" y="2676525"/>
            <a:ext cx="4392612" cy="877887"/>
            <a:chOff x="459" y="1637"/>
            <a:chExt cx="3027" cy="709"/>
          </a:xfrm>
        </p:grpSpPr>
        <p:cxnSp>
          <p:nvCxnSpPr>
            <p:cNvPr id="2274" name="Google Shape;2274;p37"/>
            <p:cNvCxnSpPr/>
            <p:nvPr/>
          </p:nvCxnSpPr>
          <p:spPr>
            <a:xfrm flipH="1">
              <a:off x="1404" y="1637"/>
              <a:ext cx="2082" cy="240"/>
            </a:xfrm>
            <a:prstGeom prst="straightConnector1">
              <a:avLst/>
            </a:prstGeom>
            <a:noFill/>
            <a:ln w="19050" cap="flat" cmpd="sng">
              <a:solidFill>
                <a:schemeClr val="dk1"/>
              </a:solidFill>
              <a:prstDash val="solid"/>
              <a:miter lim="800000"/>
              <a:headEnd type="none" w="med" len="med"/>
              <a:tailEnd type="triangle" w="med" len="med"/>
            </a:ln>
          </p:spPr>
        </p:cxnSp>
        <p:sp>
          <p:nvSpPr>
            <p:cNvPr id="2275" name="Google Shape;2275;p37"/>
            <p:cNvSpPr txBox="1"/>
            <p:nvPr/>
          </p:nvSpPr>
          <p:spPr>
            <a:xfrm>
              <a:off x="1552" y="1650"/>
              <a:ext cx="1665" cy="45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usual http response </a:t>
              </a:r>
              <a:endParaRPr/>
            </a:p>
            <a:p>
              <a:pPr marL="0" marR="0" lvl="0" indent="0" algn="ctr" rtl="0">
                <a:lnSpc>
                  <a:spcPct val="8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set-cookie: 1678 </a:t>
              </a:r>
              <a:endParaRPr/>
            </a:p>
          </p:txBody>
        </p:sp>
        <p:grpSp>
          <p:nvGrpSpPr>
            <p:cNvPr id="2276" name="Google Shape;2276;p37"/>
            <p:cNvGrpSpPr/>
            <p:nvPr/>
          </p:nvGrpSpPr>
          <p:grpSpPr>
            <a:xfrm>
              <a:off x="459" y="1836"/>
              <a:ext cx="1004" cy="510"/>
              <a:chOff x="684" y="1746"/>
              <a:chExt cx="1004" cy="510"/>
            </a:xfrm>
          </p:grpSpPr>
          <p:sp>
            <p:nvSpPr>
              <p:cNvPr id="2277" name="Google Shape;2277;p37"/>
              <p:cNvSpPr/>
              <p:nvPr/>
            </p:nvSpPr>
            <p:spPr>
              <a:xfrm>
                <a:off x="735" y="1746"/>
                <a:ext cx="829" cy="486"/>
              </a:xfrm>
              <a:prstGeom prst="can">
                <a:avLst>
                  <a:gd name="adj" fmla="val 25000"/>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78" name="Google Shape;2278;p37"/>
              <p:cNvSpPr txBox="1"/>
              <p:nvPr/>
            </p:nvSpPr>
            <p:spPr>
              <a:xfrm>
                <a:off x="684" y="1833"/>
                <a:ext cx="1004" cy="4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a:solidFill>
                      <a:schemeClr val="lt1"/>
                    </a:solidFill>
                    <a:latin typeface="Arial"/>
                    <a:ea typeface="Arial"/>
                    <a:cs typeface="Arial"/>
                    <a:sym typeface="Arial"/>
                  </a:rPr>
                  <a:t>ebay 8734</a:t>
                </a:r>
                <a:endParaRPr/>
              </a:p>
              <a:p>
                <a:pPr marL="0" marR="0" lvl="0" indent="0" algn="l" rtl="0">
                  <a:lnSpc>
                    <a:spcPct val="100000"/>
                  </a:lnSpc>
                  <a:spcBef>
                    <a:spcPts val="0"/>
                  </a:spcBef>
                  <a:spcAft>
                    <a:spcPts val="0"/>
                  </a:spcAft>
                  <a:buClr>
                    <a:schemeClr val="lt1"/>
                  </a:buClr>
                  <a:buSzPts val="1400"/>
                  <a:buFont typeface="Arial"/>
                  <a:buNone/>
                </a:pPr>
                <a:r>
                  <a:rPr lang="en-US" sz="1400" b="1" i="0" u="none">
                    <a:solidFill>
                      <a:schemeClr val="lt1"/>
                    </a:solidFill>
                    <a:latin typeface="Arial"/>
                    <a:ea typeface="Arial"/>
                    <a:cs typeface="Arial"/>
                    <a:sym typeface="Arial"/>
                  </a:rPr>
                  <a:t>amazon 1678</a:t>
                </a:r>
                <a:endParaRPr/>
              </a:p>
            </p:txBody>
          </p:sp>
        </p:grpSp>
      </p:grpSp>
      <p:grpSp>
        <p:nvGrpSpPr>
          <p:cNvPr id="2279" name="Google Shape;2279;p37"/>
          <p:cNvGrpSpPr/>
          <p:nvPr/>
        </p:nvGrpSpPr>
        <p:grpSpPr>
          <a:xfrm>
            <a:off x="2181225" y="4603750"/>
            <a:ext cx="5705475" cy="2001837"/>
            <a:chOff x="1374" y="2641"/>
            <a:chExt cx="3594" cy="1261"/>
          </a:xfrm>
        </p:grpSpPr>
        <p:cxnSp>
          <p:nvCxnSpPr>
            <p:cNvPr id="2280" name="Google Shape;2280;p37"/>
            <p:cNvCxnSpPr/>
            <p:nvPr/>
          </p:nvCxnSpPr>
          <p:spPr>
            <a:xfrm>
              <a:off x="1374" y="3293"/>
              <a:ext cx="2082" cy="240"/>
            </a:xfrm>
            <a:prstGeom prst="straightConnector1">
              <a:avLst/>
            </a:prstGeom>
            <a:noFill/>
            <a:ln w="19050" cap="flat" cmpd="sng">
              <a:solidFill>
                <a:schemeClr val="dk1"/>
              </a:solidFill>
              <a:prstDash val="solid"/>
              <a:miter lim="800000"/>
              <a:headEnd type="none" w="med" len="med"/>
              <a:tailEnd type="triangle" w="med" len="med"/>
            </a:ln>
          </p:spPr>
        </p:cxnSp>
        <p:sp>
          <p:nvSpPr>
            <p:cNvPr id="2281" name="Google Shape;2281;p37"/>
            <p:cNvSpPr txBox="1"/>
            <p:nvPr/>
          </p:nvSpPr>
          <p:spPr>
            <a:xfrm>
              <a:off x="1561" y="3171"/>
              <a:ext cx="1689" cy="35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usual http request msg</a:t>
              </a:r>
              <a:endParaRPr/>
            </a:p>
            <a:p>
              <a:pPr marL="0" marR="0" lvl="0" indent="0" algn="ctr" rtl="0">
                <a:lnSpc>
                  <a:spcPct val="8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cookie: 1678</a:t>
              </a:r>
              <a:endParaRPr/>
            </a:p>
          </p:txBody>
        </p:sp>
        <p:sp>
          <p:nvSpPr>
            <p:cNvPr id="2282" name="Google Shape;2282;p37"/>
            <p:cNvSpPr txBox="1"/>
            <p:nvPr/>
          </p:nvSpPr>
          <p:spPr>
            <a:xfrm>
              <a:off x="3554" y="3262"/>
              <a:ext cx="656" cy="64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cookie-</a:t>
              </a:r>
              <a:endParaRPr/>
            </a:p>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specific</a:t>
              </a:r>
              <a:endParaRPr/>
            </a:p>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action</a:t>
              </a:r>
              <a:endParaRPr/>
            </a:p>
          </p:txBody>
        </p:sp>
        <p:cxnSp>
          <p:nvCxnSpPr>
            <p:cNvPr id="2283" name="Google Shape;2283;p37"/>
            <p:cNvCxnSpPr/>
            <p:nvPr/>
          </p:nvCxnSpPr>
          <p:spPr>
            <a:xfrm rot="10800000" flipH="1">
              <a:off x="4181" y="2641"/>
              <a:ext cx="787" cy="861"/>
            </a:xfrm>
            <a:prstGeom prst="straightConnector1">
              <a:avLst/>
            </a:prstGeom>
            <a:noFill/>
            <a:ln w="9525" cap="flat" cmpd="sng">
              <a:solidFill>
                <a:schemeClr val="dk1"/>
              </a:solidFill>
              <a:prstDash val="solid"/>
              <a:miter lim="800000"/>
              <a:headEnd type="triangle" w="med" len="med"/>
              <a:tailEnd type="triangle" w="med" len="med"/>
            </a:ln>
          </p:spPr>
        </p:cxnSp>
        <p:sp>
          <p:nvSpPr>
            <p:cNvPr id="2284" name="Google Shape;2284;p37"/>
            <p:cNvSpPr txBox="1"/>
            <p:nvPr/>
          </p:nvSpPr>
          <p:spPr>
            <a:xfrm>
              <a:off x="4287" y="2932"/>
              <a:ext cx="676" cy="23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Truy cập</a:t>
              </a:r>
              <a:endParaRPr/>
            </a:p>
          </p:txBody>
        </p:sp>
      </p:grpSp>
      <p:grpSp>
        <p:nvGrpSpPr>
          <p:cNvPr id="2285" name="Google Shape;2285;p37"/>
          <p:cNvGrpSpPr/>
          <p:nvPr/>
        </p:nvGrpSpPr>
        <p:grpSpPr>
          <a:xfrm>
            <a:off x="865187" y="5351462"/>
            <a:ext cx="1389062" cy="636587"/>
            <a:chOff x="684" y="1746"/>
            <a:chExt cx="1004" cy="488"/>
          </a:xfrm>
        </p:grpSpPr>
        <p:sp>
          <p:nvSpPr>
            <p:cNvPr id="2286" name="Google Shape;2286;p37"/>
            <p:cNvSpPr/>
            <p:nvPr/>
          </p:nvSpPr>
          <p:spPr>
            <a:xfrm>
              <a:off x="735" y="1746"/>
              <a:ext cx="829" cy="486"/>
            </a:xfrm>
            <a:prstGeom prst="can">
              <a:avLst>
                <a:gd name="adj" fmla="val 25000"/>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87" name="Google Shape;2287;p37"/>
            <p:cNvSpPr txBox="1"/>
            <p:nvPr/>
          </p:nvSpPr>
          <p:spPr>
            <a:xfrm>
              <a:off x="684" y="1833"/>
              <a:ext cx="1004" cy="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a:solidFill>
                    <a:schemeClr val="lt1"/>
                  </a:solidFill>
                  <a:latin typeface="Arial"/>
                  <a:ea typeface="Arial"/>
                  <a:cs typeface="Arial"/>
                  <a:sym typeface="Arial"/>
                </a:rPr>
                <a:t>ebay 8734</a:t>
              </a:r>
              <a:endParaRPr/>
            </a:p>
            <a:p>
              <a:pPr marL="0" marR="0" lvl="0" indent="0" algn="l" rtl="0">
                <a:lnSpc>
                  <a:spcPct val="100000"/>
                </a:lnSpc>
                <a:spcBef>
                  <a:spcPts val="0"/>
                </a:spcBef>
                <a:spcAft>
                  <a:spcPts val="0"/>
                </a:spcAft>
                <a:buClr>
                  <a:schemeClr val="lt1"/>
                </a:buClr>
                <a:buSzPts val="1400"/>
                <a:buFont typeface="Arial"/>
                <a:buNone/>
              </a:pPr>
              <a:r>
                <a:rPr lang="en-US" sz="1400" b="1" i="0" u="none">
                  <a:solidFill>
                    <a:schemeClr val="lt1"/>
                  </a:solidFill>
                  <a:latin typeface="Arial"/>
                  <a:ea typeface="Arial"/>
                  <a:cs typeface="Arial"/>
                  <a:sym typeface="Arial"/>
                </a:rPr>
                <a:t>amazon 1678</a:t>
              </a:r>
              <a:endParaRPr/>
            </a:p>
          </p:txBody>
        </p:sp>
      </p:grpSp>
      <p:sp>
        <p:nvSpPr>
          <p:cNvPr id="2288" name="Google Shape;2288;p37"/>
          <p:cNvSpPr txBox="1"/>
          <p:nvPr/>
        </p:nvSpPr>
        <p:spPr>
          <a:xfrm>
            <a:off x="7840662" y="2584450"/>
            <a:ext cx="128270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Backend</a:t>
            </a:r>
            <a:endParaRPr/>
          </a:p>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Database</a:t>
            </a:r>
            <a:endParaRPr/>
          </a:p>
        </p:txBody>
      </p:sp>
      <p:sp>
        <p:nvSpPr>
          <p:cNvPr id="2289" name="Google Shape;2289;p37"/>
          <p:cNvSpPr/>
          <p:nvPr/>
        </p:nvSpPr>
        <p:spPr>
          <a:xfrm>
            <a:off x="8112125" y="3313112"/>
            <a:ext cx="592137" cy="908050"/>
          </a:xfrm>
          <a:prstGeom prst="can">
            <a:avLst>
              <a:gd name="adj" fmla="val 4367"/>
            </a:avLst>
          </a:prstGeom>
          <a:gradFill>
            <a:gsLst>
              <a:gs pos="0">
                <a:srgbClr val="000099"/>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290" name="Google Shape;2290;p37"/>
          <p:cNvGrpSpPr/>
          <p:nvPr/>
        </p:nvGrpSpPr>
        <p:grpSpPr>
          <a:xfrm>
            <a:off x="5475287" y="1119187"/>
            <a:ext cx="411162" cy="771525"/>
            <a:chOff x="4140" y="429"/>
            <a:chExt cx="1425" cy="2396"/>
          </a:xfrm>
        </p:grpSpPr>
        <p:sp>
          <p:nvSpPr>
            <p:cNvPr id="2291" name="Google Shape;2291;p37"/>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92" name="Google Shape;2292;p37"/>
            <p:cNvSpPr txBox="1"/>
            <p:nvPr/>
          </p:nvSpPr>
          <p:spPr>
            <a:xfrm>
              <a:off x="4206" y="429"/>
              <a:ext cx="1045" cy="2283"/>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93" name="Google Shape;2293;p37"/>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94" name="Google Shape;2294;p37"/>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95" name="Google Shape;2295;p37"/>
            <p:cNvSpPr txBox="1"/>
            <p:nvPr/>
          </p:nvSpPr>
          <p:spPr>
            <a:xfrm>
              <a:off x="4212" y="695"/>
              <a:ext cx="594"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296" name="Google Shape;2296;p37"/>
            <p:cNvGrpSpPr/>
            <p:nvPr/>
          </p:nvGrpSpPr>
          <p:grpSpPr>
            <a:xfrm>
              <a:off x="4751" y="666"/>
              <a:ext cx="578" cy="148"/>
              <a:chOff x="616" y="2566"/>
              <a:chExt cx="721" cy="142"/>
            </a:xfrm>
          </p:grpSpPr>
          <p:sp>
            <p:nvSpPr>
              <p:cNvPr id="2297" name="Google Shape;2297;p37"/>
              <p:cNvSpPr/>
              <p:nvPr/>
            </p:nvSpPr>
            <p:spPr>
              <a:xfrm>
                <a:off x="616" y="2566"/>
                <a:ext cx="721"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98" name="Google Shape;2298;p37"/>
              <p:cNvSpPr/>
              <p:nvPr/>
            </p:nvSpPr>
            <p:spPr>
              <a:xfrm>
                <a:off x="630" y="2580"/>
                <a:ext cx="687" cy="109"/>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299" name="Google Shape;2299;p37"/>
            <p:cNvSpPr txBox="1"/>
            <p:nvPr/>
          </p:nvSpPr>
          <p:spPr>
            <a:xfrm>
              <a:off x="4223" y="1021"/>
              <a:ext cx="600"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300" name="Google Shape;2300;p37"/>
            <p:cNvGrpSpPr/>
            <p:nvPr/>
          </p:nvGrpSpPr>
          <p:grpSpPr>
            <a:xfrm>
              <a:off x="4745" y="996"/>
              <a:ext cx="583" cy="133"/>
              <a:chOff x="612" y="2570"/>
              <a:chExt cx="728" cy="138"/>
            </a:xfrm>
          </p:grpSpPr>
          <p:sp>
            <p:nvSpPr>
              <p:cNvPr id="2301" name="Google Shape;2301;p37"/>
              <p:cNvSpPr/>
              <p:nvPr/>
            </p:nvSpPr>
            <p:spPr>
              <a:xfrm>
                <a:off x="612" y="2570"/>
                <a:ext cx="728"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02" name="Google Shape;2302;p37"/>
              <p:cNvSpPr/>
              <p:nvPr/>
            </p:nvSpPr>
            <p:spPr>
              <a:xfrm>
                <a:off x="625" y="2585"/>
                <a:ext cx="693"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303" name="Google Shape;2303;p37"/>
            <p:cNvSpPr txBox="1"/>
            <p:nvPr/>
          </p:nvSpPr>
          <p:spPr>
            <a:xfrm>
              <a:off x="4217" y="1356"/>
              <a:ext cx="594"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04" name="Google Shape;2304;p37"/>
            <p:cNvSpPr txBox="1"/>
            <p:nvPr/>
          </p:nvSpPr>
          <p:spPr>
            <a:xfrm>
              <a:off x="4228" y="1657"/>
              <a:ext cx="594"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305" name="Google Shape;2305;p37"/>
            <p:cNvGrpSpPr/>
            <p:nvPr/>
          </p:nvGrpSpPr>
          <p:grpSpPr>
            <a:xfrm>
              <a:off x="4734" y="1627"/>
              <a:ext cx="584" cy="153"/>
              <a:chOff x="613" y="2568"/>
              <a:chExt cx="727" cy="141"/>
            </a:xfrm>
          </p:grpSpPr>
          <p:sp>
            <p:nvSpPr>
              <p:cNvPr id="2306" name="Google Shape;2306;p37"/>
              <p:cNvSpPr/>
              <p:nvPr/>
            </p:nvSpPr>
            <p:spPr>
              <a:xfrm>
                <a:off x="613" y="2568"/>
                <a:ext cx="727"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07" name="Google Shape;2307;p37"/>
              <p:cNvSpPr/>
              <p:nvPr/>
            </p:nvSpPr>
            <p:spPr>
              <a:xfrm>
                <a:off x="627" y="2586"/>
                <a:ext cx="692"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308" name="Google Shape;2308;p37"/>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309" name="Google Shape;2309;p37"/>
            <p:cNvGrpSpPr/>
            <p:nvPr/>
          </p:nvGrpSpPr>
          <p:grpSpPr>
            <a:xfrm>
              <a:off x="4740" y="1326"/>
              <a:ext cx="584" cy="138"/>
              <a:chOff x="615" y="2567"/>
              <a:chExt cx="727" cy="138"/>
            </a:xfrm>
          </p:grpSpPr>
          <p:sp>
            <p:nvSpPr>
              <p:cNvPr id="2310" name="Google Shape;2310;p37"/>
              <p:cNvSpPr/>
              <p:nvPr/>
            </p:nvSpPr>
            <p:spPr>
              <a:xfrm>
                <a:off x="615" y="2567"/>
                <a:ext cx="727"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11" name="Google Shape;2311;p37"/>
              <p:cNvSpPr/>
              <p:nvPr/>
            </p:nvSpPr>
            <p:spPr>
              <a:xfrm>
                <a:off x="629" y="2582"/>
                <a:ext cx="692"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312" name="Google Shape;2312;p37"/>
            <p:cNvSpPr txBox="1"/>
            <p:nvPr/>
          </p:nvSpPr>
          <p:spPr>
            <a:xfrm>
              <a:off x="5251" y="429"/>
              <a:ext cx="66" cy="2288"/>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13" name="Google Shape;2313;p37"/>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14" name="Google Shape;2314;p37"/>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15" name="Google Shape;2315;p37"/>
            <p:cNvSpPr/>
            <p:nvPr/>
          </p:nvSpPr>
          <p:spPr>
            <a:xfrm>
              <a:off x="5515" y="2613"/>
              <a:ext cx="50" cy="9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16" name="Google Shape;2316;p37"/>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17" name="Google Shape;2317;p37"/>
            <p:cNvSpPr/>
            <p:nvPr/>
          </p:nvSpPr>
          <p:spPr>
            <a:xfrm>
              <a:off x="4140" y="2677"/>
              <a:ext cx="1199" cy="148"/>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18" name="Google Shape;2318;p37"/>
            <p:cNvSpPr/>
            <p:nvPr/>
          </p:nvSpPr>
          <p:spPr>
            <a:xfrm>
              <a:off x="4206" y="2712"/>
              <a:ext cx="1067" cy="84"/>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19" name="Google Shape;2319;p37"/>
            <p:cNvSpPr/>
            <p:nvPr/>
          </p:nvSpPr>
          <p:spPr>
            <a:xfrm>
              <a:off x="4311" y="2381"/>
              <a:ext cx="154"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20" name="Google Shape;2320;p37"/>
            <p:cNvSpPr/>
            <p:nvPr/>
          </p:nvSpPr>
          <p:spPr>
            <a:xfrm>
              <a:off x="4487" y="2386"/>
              <a:ext cx="160"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21" name="Google Shape;2321;p37"/>
            <p:cNvSpPr/>
            <p:nvPr/>
          </p:nvSpPr>
          <p:spPr>
            <a:xfrm>
              <a:off x="4663" y="2381"/>
              <a:ext cx="160"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22" name="Google Shape;2322;p37"/>
            <p:cNvSpPr txBox="1"/>
            <p:nvPr/>
          </p:nvSpPr>
          <p:spPr>
            <a:xfrm>
              <a:off x="5064" y="1834"/>
              <a:ext cx="83" cy="764"/>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323" name="Google Shape;2323;p37"/>
          <p:cNvGrpSpPr/>
          <p:nvPr/>
        </p:nvGrpSpPr>
        <p:grpSpPr>
          <a:xfrm>
            <a:off x="1806575" y="1117600"/>
            <a:ext cx="687387" cy="731837"/>
            <a:chOff x="-44" y="1473"/>
            <a:chExt cx="981" cy="1105"/>
          </a:xfrm>
        </p:grpSpPr>
        <p:pic>
          <p:nvPicPr>
            <p:cNvPr id="2324" name="Google Shape;2324;p37"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2325" name="Google Shape;2325;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25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sp>
        <p:nvSpPr>
          <p:cNvPr id="2331" name="Google Shape;2331;p38"/>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332" name="Google Shape;2332;p38"/>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38</a:t>
            </a:fld>
            <a:endParaRPr/>
          </a:p>
        </p:txBody>
      </p:sp>
      <p:pic>
        <p:nvPicPr>
          <p:cNvPr id="2333" name="Google Shape;2333;p38" descr="underline_base"/>
          <p:cNvPicPr preferRelativeResize="0"/>
          <p:nvPr/>
        </p:nvPicPr>
        <p:blipFill rotWithShape="1">
          <a:blip r:embed="rId3">
            <a:alphaModFix/>
          </a:blip>
          <a:srcRect/>
          <a:stretch/>
        </p:blipFill>
        <p:spPr>
          <a:xfrm>
            <a:off x="377825" y="898525"/>
            <a:ext cx="5027612" cy="173037"/>
          </a:xfrm>
          <a:prstGeom prst="rect">
            <a:avLst/>
          </a:prstGeom>
          <a:noFill/>
          <a:ln>
            <a:noFill/>
          </a:ln>
        </p:spPr>
      </p:pic>
      <p:sp>
        <p:nvSpPr>
          <p:cNvPr id="2334" name="Google Shape;2334;p38"/>
          <p:cNvSpPr txBox="1">
            <a:spLocks noGrp="1"/>
          </p:cNvSpPr>
          <p:nvPr>
            <p:ph type="title"/>
          </p:nvPr>
        </p:nvSpPr>
        <p:spPr>
          <a:xfrm>
            <a:off x="373062" y="207962"/>
            <a:ext cx="7772400" cy="9255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Cookies (tt)</a:t>
            </a:r>
            <a:endParaRPr/>
          </a:p>
        </p:txBody>
      </p:sp>
      <p:sp>
        <p:nvSpPr>
          <p:cNvPr id="2335" name="Google Shape;2335;p38"/>
          <p:cNvSpPr txBox="1">
            <a:spLocks noGrp="1"/>
          </p:cNvSpPr>
          <p:nvPr>
            <p:ph type="body" idx="1"/>
          </p:nvPr>
        </p:nvSpPr>
        <p:spPr>
          <a:xfrm>
            <a:off x="533400" y="1389062"/>
            <a:ext cx="3810000" cy="2641600"/>
          </a:xfrm>
          <a:prstGeom prst="rect">
            <a:avLst/>
          </a:prstGeom>
          <a:noFill/>
          <a:ln>
            <a:noFill/>
          </a:ln>
        </p:spPr>
        <p:txBody>
          <a:bodyPr spcFirstLastPara="1" wrap="square" lIns="91425" tIns="45700" rIns="91425" bIns="45700" anchor="t" anchorCtr="0">
            <a:noAutofit/>
          </a:bodyPr>
          <a:lstStyle/>
          <a:p>
            <a:pPr marL="0" lvl="0" indent="0" algn="just" rtl="0">
              <a:lnSpc>
                <a:spcPct val="75000"/>
              </a:lnSpc>
              <a:spcBef>
                <a:spcPts val="0"/>
              </a:spcBef>
              <a:spcAft>
                <a:spcPts val="0"/>
              </a:spcAft>
              <a:buSzPts val="1820"/>
              <a:buNone/>
            </a:pPr>
            <a:r>
              <a:rPr lang="en-US" sz="2800" b="0" i="1" u="none">
                <a:solidFill>
                  <a:srgbClr val="CC0000"/>
                </a:solidFill>
                <a:latin typeface="Arial"/>
                <a:ea typeface="Arial"/>
                <a:cs typeface="Arial"/>
                <a:sym typeface="Arial"/>
              </a:rPr>
              <a:t>Cookie có thể được sử dụng cho:</a:t>
            </a:r>
            <a:endParaRPr/>
          </a:p>
          <a:p>
            <a:pPr marL="0" lvl="0" indent="-99060" algn="just" rtl="0">
              <a:lnSpc>
                <a:spcPct val="7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Cấp phép</a:t>
            </a:r>
            <a:endParaRPr/>
          </a:p>
          <a:p>
            <a:pPr marL="0" lvl="0" indent="-99060" algn="just" rtl="0">
              <a:lnSpc>
                <a:spcPct val="7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Giỏ mua hàng</a:t>
            </a:r>
            <a:endParaRPr/>
          </a:p>
          <a:p>
            <a:pPr marL="0" lvl="0" indent="-99060" algn="just" rtl="0">
              <a:lnSpc>
                <a:spcPct val="7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Các khuyến cáo</a:t>
            </a:r>
            <a:endParaRPr/>
          </a:p>
          <a:p>
            <a:pPr marL="0" lvl="0" indent="-99060" algn="just" rtl="0">
              <a:lnSpc>
                <a:spcPct val="7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Trạng thái phiên làm việc của user (Web thư điện tử)</a:t>
            </a:r>
            <a:endParaRPr/>
          </a:p>
        </p:txBody>
      </p:sp>
      <p:sp>
        <p:nvSpPr>
          <p:cNvPr id="2336" name="Google Shape;2336;p38"/>
          <p:cNvSpPr txBox="1"/>
          <p:nvPr/>
        </p:nvSpPr>
        <p:spPr>
          <a:xfrm>
            <a:off x="4911725" y="1411287"/>
            <a:ext cx="4011612" cy="2644775"/>
          </a:xfrm>
          <a:prstGeom prst="rect">
            <a:avLst/>
          </a:prstGeom>
          <a:noFill/>
          <a:ln w="19050" cap="flat" cmpd="sng">
            <a:solidFill>
              <a:srgbClr val="000099"/>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CC0000"/>
              </a:buClr>
              <a:buSzPts val="2400"/>
              <a:buFont typeface="Arial"/>
              <a:buNone/>
            </a:pPr>
            <a:r>
              <a:rPr lang="en-US" sz="2400" b="0" i="1" u="none">
                <a:solidFill>
                  <a:srgbClr val="CC0000"/>
                </a:solidFill>
                <a:latin typeface="Arial"/>
                <a:ea typeface="Arial"/>
                <a:cs typeface="Arial"/>
                <a:sym typeface="Arial"/>
              </a:rPr>
              <a:t>Cookies và sự riêng tư:</a:t>
            </a:r>
            <a:endParaRPr/>
          </a:p>
          <a:p>
            <a:pPr marL="342900" marR="0" lvl="0" indent="-342900" algn="just" rtl="0">
              <a:lnSpc>
                <a:spcPct val="90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Cookie cho phép các trang biết nhiều hơn về bạn</a:t>
            </a:r>
            <a:endParaRPr/>
          </a:p>
          <a:p>
            <a:pPr marL="342900" marR="0" lvl="0" indent="-342900" algn="just" rtl="0">
              <a:lnSpc>
                <a:spcPct val="90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Bạn có thể cung cấp tên và thư điện tử cho các trang</a:t>
            </a:r>
            <a:endParaRPr/>
          </a:p>
        </p:txBody>
      </p:sp>
      <p:sp>
        <p:nvSpPr>
          <p:cNvPr id="2337" name="Google Shape;2337;p38"/>
          <p:cNvSpPr txBox="1"/>
          <p:nvPr/>
        </p:nvSpPr>
        <p:spPr>
          <a:xfrm>
            <a:off x="7321550" y="1130300"/>
            <a:ext cx="1349375" cy="42068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400"/>
              <a:buFont typeface="Arial"/>
              <a:buNone/>
            </a:pPr>
            <a:r>
              <a:rPr lang="en-US" sz="2400" b="0" i="0" u="none">
                <a:solidFill>
                  <a:srgbClr val="000099"/>
                </a:solidFill>
                <a:latin typeface="Arial"/>
                <a:ea typeface="Arial"/>
                <a:cs typeface="Arial"/>
                <a:sym typeface="Arial"/>
              </a:rPr>
              <a:t>Ngoài ra</a:t>
            </a:r>
            <a:endParaRPr/>
          </a:p>
        </p:txBody>
      </p:sp>
      <p:sp>
        <p:nvSpPr>
          <p:cNvPr id="2338" name="Google Shape;2338;p38"/>
          <p:cNvSpPr txBox="1"/>
          <p:nvPr/>
        </p:nvSpPr>
        <p:spPr>
          <a:xfrm>
            <a:off x="373062" y="4119562"/>
            <a:ext cx="5702300" cy="26416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CC0000"/>
              </a:buClr>
              <a:buSzPts val="2800"/>
              <a:buFont typeface="Arial"/>
              <a:buNone/>
            </a:pPr>
            <a:r>
              <a:rPr lang="en-US" sz="2800" b="0" i="1" u="none">
                <a:solidFill>
                  <a:srgbClr val="CC0000"/>
                </a:solidFill>
                <a:latin typeface="Arial"/>
                <a:ea typeface="Arial"/>
                <a:cs typeface="Arial"/>
                <a:sym typeface="Arial"/>
              </a:rPr>
              <a:t>Làm thế nào để giữ “trạng thái”:</a:t>
            </a:r>
            <a:endParaRPr/>
          </a:p>
          <a:p>
            <a:pPr marL="342900" marR="0" lvl="0" indent="-342900" algn="just" rtl="0">
              <a:lnSpc>
                <a:spcPct val="90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Các thời điểm kết thúc giao thức:  duy trì trạng thái tại người gởi/nhận thông qua nhiều giao dịch</a:t>
            </a:r>
            <a:endParaRPr/>
          </a:p>
          <a:p>
            <a:pPr marL="342900" marR="0" lvl="0" indent="-342900" algn="just" rtl="0">
              <a:lnSpc>
                <a:spcPct val="90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Cookies: các thông điệp HTTP mang trạng thái</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43"/>
        <p:cNvGrpSpPr/>
        <p:nvPr/>
      </p:nvGrpSpPr>
      <p:grpSpPr>
        <a:xfrm>
          <a:off x="0" y="0"/>
          <a:ext cx="0" cy="0"/>
          <a:chOff x="0" y="0"/>
          <a:chExt cx="0" cy="0"/>
        </a:xfrm>
      </p:grpSpPr>
      <p:sp>
        <p:nvSpPr>
          <p:cNvPr id="2344" name="Google Shape;2344;p39"/>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345" name="Google Shape;2345;p39"/>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39</a:t>
            </a:fld>
            <a:endParaRPr/>
          </a:p>
        </p:txBody>
      </p:sp>
      <p:grpSp>
        <p:nvGrpSpPr>
          <p:cNvPr id="2346" name="Google Shape;2346;p39"/>
          <p:cNvGrpSpPr/>
          <p:nvPr/>
        </p:nvGrpSpPr>
        <p:grpSpPr>
          <a:xfrm>
            <a:off x="4027487" y="2695575"/>
            <a:ext cx="687387" cy="763587"/>
            <a:chOff x="-44" y="1473"/>
            <a:chExt cx="981" cy="1105"/>
          </a:xfrm>
        </p:grpSpPr>
        <p:pic>
          <p:nvPicPr>
            <p:cNvPr id="2347" name="Google Shape;2347;p3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48" name="Google Shape;2348;p3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349" name="Google Shape;2349;p39"/>
          <p:cNvGrpSpPr/>
          <p:nvPr/>
        </p:nvGrpSpPr>
        <p:grpSpPr>
          <a:xfrm>
            <a:off x="4092575" y="4568825"/>
            <a:ext cx="687387" cy="763587"/>
            <a:chOff x="-44" y="1473"/>
            <a:chExt cx="981" cy="1105"/>
          </a:xfrm>
        </p:grpSpPr>
        <p:pic>
          <p:nvPicPr>
            <p:cNvPr id="2350" name="Google Shape;2350;p3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51" name="Google Shape;2351;p3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352" name="Google Shape;2352;p39"/>
          <p:cNvGrpSpPr/>
          <p:nvPr/>
        </p:nvGrpSpPr>
        <p:grpSpPr>
          <a:xfrm>
            <a:off x="6230937" y="3457575"/>
            <a:ext cx="400050" cy="715962"/>
            <a:chOff x="4140" y="429"/>
            <a:chExt cx="1425" cy="2396"/>
          </a:xfrm>
        </p:grpSpPr>
        <p:sp>
          <p:nvSpPr>
            <p:cNvPr id="2353" name="Google Shape;2353;p3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54" name="Google Shape;2354;p39"/>
            <p:cNvSpPr txBox="1"/>
            <p:nvPr/>
          </p:nvSpPr>
          <p:spPr>
            <a:xfrm>
              <a:off x="4208" y="429"/>
              <a:ext cx="1046"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55" name="Google Shape;2355;p3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56" name="Google Shape;2356;p3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57" name="Google Shape;2357;p39"/>
            <p:cNvSpPr txBox="1"/>
            <p:nvPr/>
          </p:nvSpPr>
          <p:spPr>
            <a:xfrm>
              <a:off x="4214" y="695"/>
              <a:ext cx="594"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358" name="Google Shape;2358;p39"/>
            <p:cNvGrpSpPr/>
            <p:nvPr/>
          </p:nvGrpSpPr>
          <p:grpSpPr>
            <a:xfrm>
              <a:off x="4751" y="668"/>
              <a:ext cx="577" cy="144"/>
              <a:chOff x="616" y="2568"/>
              <a:chExt cx="720" cy="138"/>
            </a:xfrm>
          </p:grpSpPr>
          <p:sp>
            <p:nvSpPr>
              <p:cNvPr id="2359" name="Google Shape;2359;p39"/>
              <p:cNvSpPr/>
              <p:nvPr/>
            </p:nvSpPr>
            <p:spPr>
              <a:xfrm>
                <a:off x="616" y="2568"/>
                <a:ext cx="720"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60" name="Google Shape;2360;p39"/>
              <p:cNvSpPr/>
              <p:nvPr/>
            </p:nvSpPr>
            <p:spPr>
              <a:xfrm>
                <a:off x="630" y="2583"/>
                <a:ext cx="670"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361" name="Google Shape;2361;p39"/>
            <p:cNvSpPr txBox="1"/>
            <p:nvPr/>
          </p:nvSpPr>
          <p:spPr>
            <a:xfrm>
              <a:off x="4225" y="1019"/>
              <a:ext cx="594"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362" name="Google Shape;2362;p39"/>
            <p:cNvGrpSpPr/>
            <p:nvPr/>
          </p:nvGrpSpPr>
          <p:grpSpPr>
            <a:xfrm>
              <a:off x="4745" y="992"/>
              <a:ext cx="583" cy="138"/>
              <a:chOff x="612" y="2566"/>
              <a:chExt cx="727" cy="143"/>
            </a:xfrm>
          </p:grpSpPr>
          <p:sp>
            <p:nvSpPr>
              <p:cNvPr id="2363" name="Google Shape;2363;p39"/>
              <p:cNvSpPr/>
              <p:nvPr/>
            </p:nvSpPr>
            <p:spPr>
              <a:xfrm>
                <a:off x="612" y="2566"/>
                <a:ext cx="727" cy="143"/>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64" name="Google Shape;2364;p39"/>
              <p:cNvSpPr/>
              <p:nvPr/>
            </p:nvSpPr>
            <p:spPr>
              <a:xfrm>
                <a:off x="626" y="2583"/>
                <a:ext cx="692"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365" name="Google Shape;2365;p39"/>
            <p:cNvSpPr txBox="1"/>
            <p:nvPr/>
          </p:nvSpPr>
          <p:spPr>
            <a:xfrm>
              <a:off x="4219" y="1359"/>
              <a:ext cx="594"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66" name="Google Shape;2366;p39"/>
            <p:cNvSpPr txBox="1"/>
            <p:nvPr/>
          </p:nvSpPr>
          <p:spPr>
            <a:xfrm>
              <a:off x="4230" y="1656"/>
              <a:ext cx="594"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367" name="Google Shape;2367;p39"/>
            <p:cNvGrpSpPr/>
            <p:nvPr/>
          </p:nvGrpSpPr>
          <p:grpSpPr>
            <a:xfrm>
              <a:off x="4733" y="1629"/>
              <a:ext cx="583" cy="149"/>
              <a:chOff x="612" y="2570"/>
              <a:chExt cx="726" cy="137"/>
            </a:xfrm>
          </p:grpSpPr>
          <p:sp>
            <p:nvSpPr>
              <p:cNvPr id="2368" name="Google Shape;2368;p39"/>
              <p:cNvSpPr/>
              <p:nvPr/>
            </p:nvSpPr>
            <p:spPr>
              <a:xfrm>
                <a:off x="612" y="2570"/>
                <a:ext cx="726"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69" name="Google Shape;2369;p39"/>
              <p:cNvSpPr/>
              <p:nvPr/>
            </p:nvSpPr>
            <p:spPr>
              <a:xfrm>
                <a:off x="627" y="2585"/>
                <a:ext cx="690"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370" name="Google Shape;2370;p3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371" name="Google Shape;2371;p39"/>
            <p:cNvGrpSpPr/>
            <p:nvPr/>
          </p:nvGrpSpPr>
          <p:grpSpPr>
            <a:xfrm>
              <a:off x="4740" y="1327"/>
              <a:ext cx="583" cy="138"/>
              <a:chOff x="615" y="2568"/>
              <a:chExt cx="726" cy="138"/>
            </a:xfrm>
          </p:grpSpPr>
          <p:sp>
            <p:nvSpPr>
              <p:cNvPr id="2372" name="Google Shape;2372;p39"/>
              <p:cNvSpPr/>
              <p:nvPr/>
            </p:nvSpPr>
            <p:spPr>
              <a:xfrm>
                <a:off x="615" y="2568"/>
                <a:ext cx="726"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73" name="Google Shape;2373;p39"/>
              <p:cNvSpPr/>
              <p:nvPr/>
            </p:nvSpPr>
            <p:spPr>
              <a:xfrm>
                <a:off x="629" y="2584"/>
                <a:ext cx="690"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374" name="Google Shape;2374;p39"/>
            <p:cNvSpPr txBox="1"/>
            <p:nvPr/>
          </p:nvSpPr>
          <p:spPr>
            <a:xfrm>
              <a:off x="5248" y="429"/>
              <a:ext cx="68"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75" name="Google Shape;2375;p3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76" name="Google Shape;2376;p3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77" name="Google Shape;2377;p39"/>
            <p:cNvSpPr/>
            <p:nvPr/>
          </p:nvSpPr>
          <p:spPr>
            <a:xfrm>
              <a:off x="5520" y="2612"/>
              <a:ext cx="45" cy="9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78" name="Google Shape;2378;p3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79" name="Google Shape;2379;p39"/>
            <p:cNvSpPr/>
            <p:nvPr/>
          </p:nvSpPr>
          <p:spPr>
            <a:xfrm>
              <a:off x="4140" y="2676"/>
              <a:ext cx="1199" cy="149"/>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80" name="Google Shape;2380;p39"/>
            <p:cNvSpPr/>
            <p:nvPr/>
          </p:nvSpPr>
          <p:spPr>
            <a:xfrm>
              <a:off x="4208" y="2713"/>
              <a:ext cx="1069" cy="80"/>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81" name="Google Shape;2381;p39"/>
            <p:cNvSpPr/>
            <p:nvPr/>
          </p:nvSpPr>
          <p:spPr>
            <a:xfrm>
              <a:off x="4310" y="2384"/>
              <a:ext cx="158"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82" name="Google Shape;2382;p39"/>
            <p:cNvSpPr/>
            <p:nvPr/>
          </p:nvSpPr>
          <p:spPr>
            <a:xfrm>
              <a:off x="4485" y="2384"/>
              <a:ext cx="158"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83" name="Google Shape;2383;p39"/>
            <p:cNvSpPr/>
            <p:nvPr/>
          </p:nvSpPr>
          <p:spPr>
            <a:xfrm>
              <a:off x="4660" y="2379"/>
              <a:ext cx="158"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84" name="Google Shape;2384;p39"/>
            <p:cNvSpPr txBox="1"/>
            <p:nvPr/>
          </p:nvSpPr>
          <p:spPr>
            <a:xfrm>
              <a:off x="5062" y="1837"/>
              <a:ext cx="85" cy="760"/>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385" name="Google Shape;2385;p39"/>
          <p:cNvGrpSpPr/>
          <p:nvPr/>
        </p:nvGrpSpPr>
        <p:grpSpPr>
          <a:xfrm>
            <a:off x="8178800" y="2836862"/>
            <a:ext cx="433387" cy="715962"/>
            <a:chOff x="4140" y="429"/>
            <a:chExt cx="1425" cy="2396"/>
          </a:xfrm>
        </p:grpSpPr>
        <p:sp>
          <p:nvSpPr>
            <p:cNvPr id="2386" name="Google Shape;2386;p3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87" name="Google Shape;2387;p39"/>
            <p:cNvSpPr txBox="1"/>
            <p:nvPr/>
          </p:nvSpPr>
          <p:spPr>
            <a:xfrm>
              <a:off x="4208" y="429"/>
              <a:ext cx="1044"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88" name="Google Shape;2388;p3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89" name="Google Shape;2389;p3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90" name="Google Shape;2390;p39"/>
            <p:cNvSpPr txBox="1"/>
            <p:nvPr/>
          </p:nvSpPr>
          <p:spPr>
            <a:xfrm>
              <a:off x="4213" y="695"/>
              <a:ext cx="595"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391" name="Google Shape;2391;p39"/>
            <p:cNvGrpSpPr/>
            <p:nvPr/>
          </p:nvGrpSpPr>
          <p:grpSpPr>
            <a:xfrm>
              <a:off x="4751" y="668"/>
              <a:ext cx="579" cy="144"/>
              <a:chOff x="616" y="2568"/>
              <a:chExt cx="723" cy="138"/>
            </a:xfrm>
          </p:grpSpPr>
          <p:sp>
            <p:nvSpPr>
              <p:cNvPr id="2392" name="Google Shape;2392;p39"/>
              <p:cNvSpPr/>
              <p:nvPr/>
            </p:nvSpPr>
            <p:spPr>
              <a:xfrm>
                <a:off x="616" y="2568"/>
                <a:ext cx="723"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93" name="Google Shape;2393;p39"/>
              <p:cNvSpPr/>
              <p:nvPr/>
            </p:nvSpPr>
            <p:spPr>
              <a:xfrm>
                <a:off x="629" y="2583"/>
                <a:ext cx="690"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394" name="Google Shape;2394;p39"/>
            <p:cNvSpPr txBox="1"/>
            <p:nvPr/>
          </p:nvSpPr>
          <p:spPr>
            <a:xfrm>
              <a:off x="4224" y="1019"/>
              <a:ext cx="595"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395" name="Google Shape;2395;p39"/>
            <p:cNvGrpSpPr/>
            <p:nvPr/>
          </p:nvGrpSpPr>
          <p:grpSpPr>
            <a:xfrm>
              <a:off x="4745" y="992"/>
              <a:ext cx="585" cy="138"/>
              <a:chOff x="612" y="2566"/>
              <a:chExt cx="730" cy="143"/>
            </a:xfrm>
          </p:grpSpPr>
          <p:sp>
            <p:nvSpPr>
              <p:cNvPr id="2396" name="Google Shape;2396;p39"/>
              <p:cNvSpPr/>
              <p:nvPr/>
            </p:nvSpPr>
            <p:spPr>
              <a:xfrm>
                <a:off x="612" y="2566"/>
                <a:ext cx="730" cy="143"/>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97" name="Google Shape;2397;p39"/>
              <p:cNvSpPr/>
              <p:nvPr/>
            </p:nvSpPr>
            <p:spPr>
              <a:xfrm>
                <a:off x="625" y="2583"/>
                <a:ext cx="697"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398" name="Google Shape;2398;p39"/>
            <p:cNvSpPr txBox="1"/>
            <p:nvPr/>
          </p:nvSpPr>
          <p:spPr>
            <a:xfrm>
              <a:off x="4218" y="1359"/>
              <a:ext cx="595"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99" name="Google Shape;2399;p39"/>
            <p:cNvSpPr txBox="1"/>
            <p:nvPr/>
          </p:nvSpPr>
          <p:spPr>
            <a:xfrm>
              <a:off x="4229" y="1656"/>
              <a:ext cx="595"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400" name="Google Shape;2400;p39"/>
            <p:cNvGrpSpPr/>
            <p:nvPr/>
          </p:nvGrpSpPr>
          <p:grpSpPr>
            <a:xfrm>
              <a:off x="4735" y="1629"/>
              <a:ext cx="580" cy="149"/>
              <a:chOff x="614" y="2570"/>
              <a:chExt cx="722" cy="137"/>
            </a:xfrm>
          </p:grpSpPr>
          <p:sp>
            <p:nvSpPr>
              <p:cNvPr id="2401" name="Google Shape;2401;p39"/>
              <p:cNvSpPr/>
              <p:nvPr/>
            </p:nvSpPr>
            <p:spPr>
              <a:xfrm>
                <a:off x="614" y="2570"/>
                <a:ext cx="722"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02" name="Google Shape;2402;p39"/>
              <p:cNvSpPr/>
              <p:nvPr/>
            </p:nvSpPr>
            <p:spPr>
              <a:xfrm>
                <a:off x="627" y="2585"/>
                <a:ext cx="683"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403" name="Google Shape;2403;p3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404" name="Google Shape;2404;p39"/>
            <p:cNvGrpSpPr/>
            <p:nvPr/>
          </p:nvGrpSpPr>
          <p:grpSpPr>
            <a:xfrm>
              <a:off x="4741" y="1327"/>
              <a:ext cx="580" cy="138"/>
              <a:chOff x="616" y="2568"/>
              <a:chExt cx="722" cy="138"/>
            </a:xfrm>
          </p:grpSpPr>
          <p:sp>
            <p:nvSpPr>
              <p:cNvPr id="2405" name="Google Shape;2405;p39"/>
              <p:cNvSpPr/>
              <p:nvPr/>
            </p:nvSpPr>
            <p:spPr>
              <a:xfrm>
                <a:off x="616" y="2568"/>
                <a:ext cx="722"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06" name="Google Shape;2406;p39"/>
              <p:cNvSpPr/>
              <p:nvPr/>
            </p:nvSpPr>
            <p:spPr>
              <a:xfrm>
                <a:off x="629" y="2584"/>
                <a:ext cx="689"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407" name="Google Shape;2407;p39"/>
            <p:cNvSpPr txBox="1"/>
            <p:nvPr/>
          </p:nvSpPr>
          <p:spPr>
            <a:xfrm>
              <a:off x="5252" y="429"/>
              <a:ext cx="68"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08" name="Google Shape;2408;p3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09" name="Google Shape;2409;p3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10" name="Google Shape;2410;p39"/>
            <p:cNvSpPr/>
            <p:nvPr/>
          </p:nvSpPr>
          <p:spPr>
            <a:xfrm>
              <a:off x="5518" y="2612"/>
              <a:ext cx="47" cy="9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11" name="Google Shape;2411;p3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12" name="Google Shape;2412;p39"/>
            <p:cNvSpPr/>
            <p:nvPr/>
          </p:nvSpPr>
          <p:spPr>
            <a:xfrm>
              <a:off x="4140" y="2676"/>
              <a:ext cx="1201" cy="149"/>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13" name="Google Shape;2413;p39"/>
            <p:cNvSpPr/>
            <p:nvPr/>
          </p:nvSpPr>
          <p:spPr>
            <a:xfrm>
              <a:off x="4208" y="2713"/>
              <a:ext cx="1070" cy="80"/>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14" name="Google Shape;2414;p39"/>
            <p:cNvSpPr/>
            <p:nvPr/>
          </p:nvSpPr>
          <p:spPr>
            <a:xfrm>
              <a:off x="4307" y="2384"/>
              <a:ext cx="157"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15" name="Google Shape;2415;p39"/>
            <p:cNvSpPr/>
            <p:nvPr/>
          </p:nvSpPr>
          <p:spPr>
            <a:xfrm>
              <a:off x="4485" y="2384"/>
              <a:ext cx="162"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16" name="Google Shape;2416;p39"/>
            <p:cNvSpPr/>
            <p:nvPr/>
          </p:nvSpPr>
          <p:spPr>
            <a:xfrm>
              <a:off x="4662" y="2379"/>
              <a:ext cx="157"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17" name="Google Shape;2417;p39"/>
            <p:cNvSpPr txBox="1"/>
            <p:nvPr/>
          </p:nvSpPr>
          <p:spPr>
            <a:xfrm>
              <a:off x="5064" y="1837"/>
              <a:ext cx="84" cy="760"/>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2418" name="Google Shape;2418;p39" descr="underline_base"/>
          <p:cNvPicPr preferRelativeResize="0"/>
          <p:nvPr/>
        </p:nvPicPr>
        <p:blipFill rotWithShape="1">
          <a:blip r:embed="rId4">
            <a:alphaModFix/>
          </a:blip>
          <a:srcRect/>
          <a:stretch/>
        </p:blipFill>
        <p:spPr>
          <a:xfrm>
            <a:off x="395287" y="893762"/>
            <a:ext cx="5942012" cy="173037"/>
          </a:xfrm>
          <a:prstGeom prst="rect">
            <a:avLst/>
          </a:prstGeom>
          <a:noFill/>
          <a:ln>
            <a:noFill/>
          </a:ln>
        </p:spPr>
      </p:pic>
      <p:sp>
        <p:nvSpPr>
          <p:cNvPr id="2419" name="Google Shape;2419;p39"/>
          <p:cNvSpPr txBox="1">
            <a:spLocks noGrp="1"/>
          </p:cNvSpPr>
          <p:nvPr>
            <p:ph type="title"/>
          </p:nvPr>
        </p:nvSpPr>
        <p:spPr>
          <a:xfrm>
            <a:off x="333375" y="234950"/>
            <a:ext cx="7772400" cy="89217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Web caches (proxy server)</a:t>
            </a:r>
            <a:endParaRPr/>
          </a:p>
        </p:txBody>
      </p:sp>
      <p:sp>
        <p:nvSpPr>
          <p:cNvPr id="2420" name="Google Shape;2420;p39"/>
          <p:cNvSpPr txBox="1">
            <a:spLocks noGrp="1"/>
          </p:cNvSpPr>
          <p:nvPr>
            <p:ph type="body" idx="1"/>
          </p:nvPr>
        </p:nvSpPr>
        <p:spPr>
          <a:xfrm>
            <a:off x="0" y="2349500"/>
            <a:ext cx="3937000" cy="3762375"/>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495"/>
              <a:buFont typeface="Noto Sans Symbols"/>
              <a:buChar char="❖"/>
            </a:pPr>
            <a:r>
              <a:rPr lang="en-US" sz="2300" b="0" i="0" u="none">
                <a:solidFill>
                  <a:schemeClr val="dk1"/>
                </a:solidFill>
                <a:latin typeface="Arial"/>
                <a:ea typeface="Arial"/>
                <a:cs typeface="Arial"/>
                <a:sym typeface="Arial"/>
              </a:rPr>
              <a:t>User thiết lập trình duyệt: truy cập Web thông qua cache</a:t>
            </a:r>
            <a:endParaRPr/>
          </a:p>
          <a:p>
            <a:pPr marL="342900" lvl="0" indent="-342900" algn="l" rtl="0">
              <a:lnSpc>
                <a:spcPct val="85000"/>
              </a:lnSpc>
              <a:spcBef>
                <a:spcPts val="460"/>
              </a:spcBef>
              <a:spcAft>
                <a:spcPts val="0"/>
              </a:spcAft>
              <a:buClr>
                <a:srgbClr val="000099"/>
              </a:buClr>
              <a:buSzPts val="1495"/>
              <a:buFont typeface="Noto Sans Symbols"/>
              <a:buChar char="❖"/>
            </a:pPr>
            <a:r>
              <a:rPr lang="en-US" sz="2300" b="0" i="0" u="none">
                <a:solidFill>
                  <a:schemeClr val="dk1"/>
                </a:solidFill>
                <a:latin typeface="Arial"/>
                <a:ea typeface="Arial"/>
                <a:cs typeface="Arial"/>
                <a:sym typeface="Arial"/>
              </a:rPr>
              <a:t>Trình duyệt gởi tất cả yêu cầu HTTP đến cache</a:t>
            </a:r>
            <a:endParaRPr/>
          </a:p>
          <a:p>
            <a:pPr marL="742950" lvl="1" indent="-285750" algn="just" rtl="0">
              <a:lnSpc>
                <a:spcPct val="85000"/>
              </a:lnSpc>
              <a:spcBef>
                <a:spcPts val="460"/>
              </a:spcBef>
              <a:spcAft>
                <a:spcPts val="0"/>
              </a:spcAft>
              <a:buClr>
                <a:srgbClr val="000099"/>
              </a:buClr>
              <a:buSzPts val="2300"/>
              <a:buFont typeface="Noto Sans Symbols"/>
              <a:buChar char="▪"/>
            </a:pPr>
            <a:r>
              <a:rPr lang="en-US" sz="2300" b="0" i="0" u="none">
                <a:solidFill>
                  <a:schemeClr val="dk1"/>
                </a:solidFill>
                <a:latin typeface="Arial"/>
                <a:ea typeface="Arial"/>
                <a:cs typeface="Arial"/>
                <a:sym typeface="Arial"/>
              </a:rPr>
              <a:t>Đối tượng có trong cache: cache trả về đối tượng</a:t>
            </a:r>
            <a:endParaRPr/>
          </a:p>
          <a:p>
            <a:pPr marL="742950" lvl="1" indent="-285750" algn="just" rtl="0">
              <a:lnSpc>
                <a:spcPct val="85000"/>
              </a:lnSpc>
              <a:spcBef>
                <a:spcPts val="460"/>
              </a:spcBef>
              <a:spcAft>
                <a:spcPts val="0"/>
              </a:spcAft>
              <a:buClr>
                <a:srgbClr val="000099"/>
              </a:buClr>
              <a:buSzPts val="2300"/>
              <a:buFont typeface="Noto Sans Symbols"/>
              <a:buChar char="▪"/>
            </a:pPr>
            <a:r>
              <a:rPr lang="en-US" sz="2300" b="0" i="0" u="none">
                <a:solidFill>
                  <a:schemeClr val="dk1"/>
                </a:solidFill>
                <a:latin typeface="Arial"/>
                <a:ea typeface="Arial"/>
                <a:cs typeface="Arial"/>
                <a:sym typeface="Arial"/>
              </a:rPr>
              <a:t>Ngược lại cache yêu cầu đối tượng từ máy chủ gốc, sau đó trả đối tượng đó cho máy khách</a:t>
            </a:r>
            <a:endParaRPr/>
          </a:p>
        </p:txBody>
      </p:sp>
      <p:sp>
        <p:nvSpPr>
          <p:cNvPr id="2421" name="Google Shape;2421;p39"/>
          <p:cNvSpPr txBox="1"/>
          <p:nvPr/>
        </p:nvSpPr>
        <p:spPr>
          <a:xfrm>
            <a:off x="393700" y="1265237"/>
            <a:ext cx="8750300" cy="596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CC0000"/>
              </a:buClr>
              <a:buSzPts val="2800"/>
              <a:buFont typeface="Arial"/>
              <a:buNone/>
            </a:pPr>
            <a:r>
              <a:rPr lang="en-US" sz="2800" b="0" i="1" u="none">
                <a:solidFill>
                  <a:srgbClr val="CC0000"/>
                </a:solidFill>
                <a:latin typeface="Arial"/>
                <a:ea typeface="Arial"/>
                <a:cs typeface="Arial"/>
                <a:sym typeface="Arial"/>
              </a:rPr>
              <a:t>Mục tiêu:</a:t>
            </a:r>
            <a:r>
              <a:rPr lang="en-US" sz="2800" b="0" i="0" u="none">
                <a:solidFill>
                  <a:schemeClr val="dk1"/>
                </a:solidFill>
                <a:latin typeface="Arial"/>
                <a:ea typeface="Arial"/>
                <a:cs typeface="Arial"/>
                <a:sym typeface="Arial"/>
              </a:rPr>
              <a:t> thỏa mãn yêu cầu của máy khách không cần liên quan đến máy chủ nguồn</a:t>
            </a:r>
            <a:endParaRPr/>
          </a:p>
        </p:txBody>
      </p:sp>
      <p:sp>
        <p:nvSpPr>
          <p:cNvPr id="2422" name="Google Shape;2422;p39"/>
          <p:cNvSpPr txBox="1"/>
          <p:nvPr/>
        </p:nvSpPr>
        <p:spPr>
          <a:xfrm>
            <a:off x="3894137" y="2198687"/>
            <a:ext cx="1423987"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khách</a:t>
            </a:r>
            <a:endParaRPr/>
          </a:p>
        </p:txBody>
      </p:sp>
      <p:sp>
        <p:nvSpPr>
          <p:cNvPr id="2423" name="Google Shape;2423;p39"/>
          <p:cNvSpPr txBox="1"/>
          <p:nvPr/>
        </p:nvSpPr>
        <p:spPr>
          <a:xfrm>
            <a:off x="6003925" y="2544762"/>
            <a:ext cx="93980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Proxy</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Server</a:t>
            </a:r>
            <a:endParaRPr/>
          </a:p>
        </p:txBody>
      </p:sp>
      <p:sp>
        <p:nvSpPr>
          <p:cNvPr id="2424" name="Google Shape;2424;p39"/>
          <p:cNvSpPr txBox="1"/>
          <p:nvPr/>
        </p:nvSpPr>
        <p:spPr>
          <a:xfrm>
            <a:off x="3865562" y="5264150"/>
            <a:ext cx="1423987"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khách</a:t>
            </a:r>
            <a:endParaRPr/>
          </a:p>
        </p:txBody>
      </p:sp>
      <p:grpSp>
        <p:nvGrpSpPr>
          <p:cNvPr id="2425" name="Google Shape;2425;p39"/>
          <p:cNvGrpSpPr/>
          <p:nvPr/>
        </p:nvGrpSpPr>
        <p:grpSpPr>
          <a:xfrm>
            <a:off x="4446689" y="3763243"/>
            <a:ext cx="1747633" cy="1211113"/>
            <a:chOff x="2801" y="2371"/>
            <a:chExt cx="1101" cy="763"/>
          </a:xfrm>
        </p:grpSpPr>
        <p:cxnSp>
          <p:nvCxnSpPr>
            <p:cNvPr id="2426" name="Google Shape;2426;p39"/>
            <p:cNvCxnSpPr/>
            <p:nvPr/>
          </p:nvCxnSpPr>
          <p:spPr>
            <a:xfrm rot="10800000" flipH="1">
              <a:off x="2998" y="2580"/>
              <a:ext cx="883" cy="479"/>
            </a:xfrm>
            <a:prstGeom prst="straightConnector1">
              <a:avLst/>
            </a:prstGeom>
            <a:noFill/>
            <a:ln w="28575" cap="flat" cmpd="sng">
              <a:solidFill>
                <a:srgbClr val="CC0000"/>
              </a:solidFill>
              <a:prstDash val="solid"/>
              <a:miter lim="800000"/>
              <a:headEnd type="none" w="med" len="med"/>
              <a:tailEnd type="triangle" w="med" len="med"/>
            </a:ln>
          </p:spPr>
        </p:cxnSp>
        <p:sp>
          <p:nvSpPr>
            <p:cNvPr id="2427" name="Google Shape;2427;p39"/>
            <p:cNvSpPr txBox="1"/>
            <p:nvPr/>
          </p:nvSpPr>
          <p:spPr>
            <a:xfrm rot="-1740000">
              <a:off x="2792" y="2626"/>
              <a:ext cx="1119" cy="2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HTTP request</a:t>
              </a:r>
              <a:endParaRPr/>
            </a:p>
          </p:txBody>
        </p:sp>
      </p:grpSp>
      <p:grpSp>
        <p:nvGrpSpPr>
          <p:cNvPr id="2428" name="Google Shape;2428;p39"/>
          <p:cNvGrpSpPr/>
          <p:nvPr/>
        </p:nvGrpSpPr>
        <p:grpSpPr>
          <a:xfrm>
            <a:off x="4622741" y="4033843"/>
            <a:ext cx="1922579" cy="1308087"/>
            <a:chOff x="2912" y="2541"/>
            <a:chExt cx="1211" cy="824"/>
          </a:xfrm>
        </p:grpSpPr>
        <p:cxnSp>
          <p:nvCxnSpPr>
            <p:cNvPr id="2429" name="Google Shape;2429;p39"/>
            <p:cNvCxnSpPr/>
            <p:nvPr/>
          </p:nvCxnSpPr>
          <p:spPr>
            <a:xfrm flipH="1">
              <a:off x="3030" y="2635"/>
              <a:ext cx="884" cy="495"/>
            </a:xfrm>
            <a:prstGeom prst="straightConnector1">
              <a:avLst/>
            </a:prstGeom>
            <a:noFill/>
            <a:ln w="28575" cap="flat" cmpd="sng">
              <a:solidFill>
                <a:srgbClr val="CC0000"/>
              </a:solidFill>
              <a:prstDash val="solid"/>
              <a:miter lim="800000"/>
              <a:headEnd type="none" w="med" len="med"/>
              <a:tailEnd type="triangle" w="med" len="med"/>
            </a:ln>
          </p:spPr>
        </p:cxnSp>
        <p:sp>
          <p:nvSpPr>
            <p:cNvPr id="2430" name="Google Shape;2430;p39"/>
            <p:cNvSpPr txBox="1"/>
            <p:nvPr/>
          </p:nvSpPr>
          <p:spPr>
            <a:xfrm rot="-1740000">
              <a:off x="2895" y="2827"/>
              <a:ext cx="1245" cy="2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HTTP response</a:t>
              </a:r>
              <a:endParaRPr/>
            </a:p>
          </p:txBody>
        </p:sp>
      </p:grpSp>
      <p:grpSp>
        <p:nvGrpSpPr>
          <p:cNvPr id="2431" name="Google Shape;2431;p39"/>
          <p:cNvGrpSpPr/>
          <p:nvPr/>
        </p:nvGrpSpPr>
        <p:grpSpPr>
          <a:xfrm>
            <a:off x="4721614" y="2804164"/>
            <a:ext cx="3425241" cy="1091047"/>
            <a:chOff x="2974" y="1777"/>
            <a:chExt cx="2158" cy="687"/>
          </a:xfrm>
        </p:grpSpPr>
        <p:sp>
          <p:nvSpPr>
            <p:cNvPr id="2432" name="Google Shape;2432;p39"/>
            <p:cNvSpPr/>
            <p:nvPr/>
          </p:nvSpPr>
          <p:spPr>
            <a:xfrm>
              <a:off x="3002" y="1979"/>
              <a:ext cx="2048" cy="460"/>
            </a:xfrm>
            <a:custGeom>
              <a:avLst/>
              <a:gdLst/>
              <a:ahLst/>
              <a:cxnLst/>
              <a:rect l="l" t="t" r="r" b="b"/>
              <a:pathLst>
                <a:path w="2048" h="460" extrusionOk="0">
                  <a:moveTo>
                    <a:pt x="0" y="2"/>
                  </a:moveTo>
                  <a:lnTo>
                    <a:pt x="1011" y="460"/>
                  </a:lnTo>
                  <a:lnTo>
                    <a:pt x="2048" y="0"/>
                  </a:lnTo>
                </a:path>
              </a:pathLst>
            </a:custGeom>
            <a:noFill/>
            <a:ln w="28575" cap="flat" cmpd="sng">
              <a:solidFill>
                <a:srgbClr val="CC0000"/>
              </a:solidFill>
              <a:prstDash val="solid"/>
              <a:round/>
              <a:headEnd type="none" w="med" len="med"/>
              <a:tailEnd type="triangl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33" name="Google Shape;2433;p39"/>
            <p:cNvSpPr txBox="1"/>
            <p:nvPr/>
          </p:nvSpPr>
          <p:spPr>
            <a:xfrm rot="1380000">
              <a:off x="2979" y="1986"/>
              <a:ext cx="1119" cy="2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HTTP request</a:t>
              </a:r>
              <a:endParaRPr/>
            </a:p>
          </p:txBody>
        </p:sp>
        <p:sp>
          <p:nvSpPr>
            <p:cNvPr id="2434" name="Google Shape;2434;p39"/>
            <p:cNvSpPr txBox="1"/>
            <p:nvPr/>
          </p:nvSpPr>
          <p:spPr>
            <a:xfrm rot="-1440000">
              <a:off x="4010" y="1996"/>
              <a:ext cx="1119" cy="2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HTTP request</a:t>
              </a:r>
              <a:endParaRPr/>
            </a:p>
          </p:txBody>
        </p:sp>
      </p:grpSp>
      <p:sp>
        <p:nvSpPr>
          <p:cNvPr id="2435" name="Google Shape;2435;p39"/>
          <p:cNvSpPr txBox="1"/>
          <p:nvPr/>
        </p:nvSpPr>
        <p:spPr>
          <a:xfrm>
            <a:off x="7732712" y="5543550"/>
            <a:ext cx="1152525"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gốc</a:t>
            </a:r>
            <a:endParaRPr/>
          </a:p>
        </p:txBody>
      </p:sp>
      <p:sp>
        <p:nvSpPr>
          <p:cNvPr id="2436" name="Google Shape;2436;p39"/>
          <p:cNvSpPr txBox="1"/>
          <p:nvPr/>
        </p:nvSpPr>
        <p:spPr>
          <a:xfrm>
            <a:off x="7821612" y="3521075"/>
            <a:ext cx="1152525"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gốc</a:t>
            </a:r>
            <a:endParaRPr/>
          </a:p>
        </p:txBody>
      </p:sp>
      <p:sp>
        <p:nvSpPr>
          <p:cNvPr id="2437" name="Google Shape;2437;p39"/>
          <p:cNvSpPr txBox="1"/>
          <p:nvPr/>
        </p:nvSpPr>
        <p:spPr>
          <a:xfrm>
            <a:off x="6946900" y="4349750"/>
            <a:ext cx="406400" cy="393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2438" name="Google Shape;2438;p39"/>
          <p:cNvPicPr preferRelativeResize="0"/>
          <p:nvPr/>
        </p:nvPicPr>
        <p:blipFill rotWithShape="1">
          <a:blip r:embed="rId5">
            <a:alphaModFix/>
          </a:blip>
          <a:srcRect/>
          <a:stretch/>
        </p:blipFill>
        <p:spPr>
          <a:xfrm>
            <a:off x="8297862" y="2632075"/>
            <a:ext cx="527050" cy="433387"/>
          </a:xfrm>
          <a:prstGeom prst="rect">
            <a:avLst/>
          </a:prstGeom>
          <a:noFill/>
          <a:ln>
            <a:noFill/>
          </a:ln>
        </p:spPr>
      </p:pic>
      <p:grpSp>
        <p:nvGrpSpPr>
          <p:cNvPr id="2439" name="Google Shape;2439;p39"/>
          <p:cNvGrpSpPr/>
          <p:nvPr/>
        </p:nvGrpSpPr>
        <p:grpSpPr>
          <a:xfrm>
            <a:off x="3992562" y="2671762"/>
            <a:ext cx="4359959" cy="1814512"/>
            <a:chOff x="2515" y="1687"/>
            <a:chExt cx="2746" cy="1143"/>
          </a:xfrm>
        </p:grpSpPr>
        <p:sp>
          <p:nvSpPr>
            <p:cNvPr id="2440" name="Google Shape;2440;p39"/>
            <p:cNvSpPr/>
            <p:nvPr/>
          </p:nvSpPr>
          <p:spPr>
            <a:xfrm>
              <a:off x="2985" y="2026"/>
              <a:ext cx="2119" cy="476"/>
            </a:xfrm>
            <a:custGeom>
              <a:avLst/>
              <a:gdLst/>
              <a:ahLst/>
              <a:cxnLst/>
              <a:rect l="l" t="t" r="r" b="b"/>
              <a:pathLst>
                <a:path w="2119" h="476" extrusionOk="0">
                  <a:moveTo>
                    <a:pt x="2119" y="0"/>
                  </a:moveTo>
                  <a:lnTo>
                    <a:pt x="1020" y="476"/>
                  </a:lnTo>
                  <a:lnTo>
                    <a:pt x="0" y="8"/>
                  </a:lnTo>
                </a:path>
              </a:pathLst>
            </a:custGeom>
            <a:noFill/>
            <a:ln w="28575" cap="flat" cmpd="sng">
              <a:solidFill>
                <a:srgbClr val="CC0000"/>
              </a:solidFill>
              <a:prstDash val="solid"/>
              <a:round/>
              <a:headEnd type="none" w="med" len="med"/>
              <a:tailEnd type="triangl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41" name="Google Shape;2441;p39"/>
            <p:cNvSpPr txBox="1"/>
            <p:nvPr/>
          </p:nvSpPr>
          <p:spPr>
            <a:xfrm rot="1380000">
              <a:off x="2789" y="2224"/>
              <a:ext cx="1245" cy="2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HTTP response</a:t>
              </a:r>
              <a:endParaRPr/>
            </a:p>
          </p:txBody>
        </p:sp>
        <p:sp>
          <p:nvSpPr>
            <p:cNvPr id="2442" name="Google Shape;2442;p39"/>
            <p:cNvSpPr txBox="1"/>
            <p:nvPr/>
          </p:nvSpPr>
          <p:spPr>
            <a:xfrm rot="-1440000">
              <a:off x="4019" y="2212"/>
              <a:ext cx="1245" cy="2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HTTP response</a:t>
              </a:r>
              <a:endParaRPr/>
            </a:p>
          </p:txBody>
        </p:sp>
        <p:pic>
          <p:nvPicPr>
            <p:cNvPr id="2443" name="Google Shape;2443;p39"/>
            <p:cNvPicPr preferRelativeResize="0"/>
            <p:nvPr/>
          </p:nvPicPr>
          <p:blipFill rotWithShape="1">
            <a:blip r:embed="rId5">
              <a:alphaModFix/>
            </a:blip>
            <a:srcRect/>
            <a:stretch/>
          </p:blipFill>
          <p:spPr>
            <a:xfrm>
              <a:off x="3979" y="2557"/>
              <a:ext cx="332" cy="273"/>
            </a:xfrm>
            <a:prstGeom prst="rect">
              <a:avLst/>
            </a:prstGeom>
            <a:noFill/>
            <a:ln>
              <a:noFill/>
            </a:ln>
          </p:spPr>
        </p:pic>
        <p:pic>
          <p:nvPicPr>
            <p:cNvPr id="2444" name="Google Shape;2444;p39"/>
            <p:cNvPicPr preferRelativeResize="0"/>
            <p:nvPr/>
          </p:nvPicPr>
          <p:blipFill rotWithShape="1">
            <a:blip r:embed="rId5">
              <a:alphaModFix/>
            </a:blip>
            <a:srcRect/>
            <a:stretch/>
          </p:blipFill>
          <p:spPr>
            <a:xfrm>
              <a:off x="2515" y="1687"/>
              <a:ext cx="332" cy="273"/>
            </a:xfrm>
            <a:prstGeom prst="rect">
              <a:avLst/>
            </a:prstGeom>
            <a:noFill/>
            <a:ln>
              <a:noFill/>
            </a:ln>
          </p:spPr>
        </p:pic>
      </p:grpSp>
      <p:pic>
        <p:nvPicPr>
          <p:cNvPr id="2445" name="Google Shape;2445;p39"/>
          <p:cNvPicPr preferRelativeResize="0"/>
          <p:nvPr/>
        </p:nvPicPr>
        <p:blipFill rotWithShape="1">
          <a:blip r:embed="rId5">
            <a:alphaModFix/>
          </a:blip>
          <a:srcRect/>
          <a:stretch/>
        </p:blipFill>
        <p:spPr>
          <a:xfrm>
            <a:off x="4040187" y="4613275"/>
            <a:ext cx="527050" cy="433387"/>
          </a:xfrm>
          <a:prstGeom prst="rect">
            <a:avLst/>
          </a:prstGeom>
          <a:noFill/>
          <a:ln>
            <a:noFill/>
          </a:ln>
        </p:spPr>
      </p:pic>
      <p:grpSp>
        <p:nvGrpSpPr>
          <p:cNvPr id="2446" name="Google Shape;2446;p39"/>
          <p:cNvGrpSpPr/>
          <p:nvPr/>
        </p:nvGrpSpPr>
        <p:grpSpPr>
          <a:xfrm>
            <a:off x="8112125" y="4764087"/>
            <a:ext cx="433387" cy="715962"/>
            <a:chOff x="4140" y="429"/>
            <a:chExt cx="1425" cy="2396"/>
          </a:xfrm>
        </p:grpSpPr>
        <p:sp>
          <p:nvSpPr>
            <p:cNvPr id="2447" name="Google Shape;2447;p3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48" name="Google Shape;2448;p39"/>
            <p:cNvSpPr txBox="1"/>
            <p:nvPr/>
          </p:nvSpPr>
          <p:spPr>
            <a:xfrm>
              <a:off x="4208" y="429"/>
              <a:ext cx="1044"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49" name="Google Shape;2449;p3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50" name="Google Shape;2450;p3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51" name="Google Shape;2451;p39"/>
            <p:cNvSpPr txBox="1"/>
            <p:nvPr/>
          </p:nvSpPr>
          <p:spPr>
            <a:xfrm>
              <a:off x="4213" y="695"/>
              <a:ext cx="595"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452" name="Google Shape;2452;p39"/>
            <p:cNvGrpSpPr/>
            <p:nvPr/>
          </p:nvGrpSpPr>
          <p:grpSpPr>
            <a:xfrm>
              <a:off x="4751" y="668"/>
              <a:ext cx="579" cy="144"/>
              <a:chOff x="616" y="2568"/>
              <a:chExt cx="723" cy="138"/>
            </a:xfrm>
          </p:grpSpPr>
          <p:sp>
            <p:nvSpPr>
              <p:cNvPr id="2453" name="Google Shape;2453;p39"/>
              <p:cNvSpPr/>
              <p:nvPr/>
            </p:nvSpPr>
            <p:spPr>
              <a:xfrm>
                <a:off x="616" y="2568"/>
                <a:ext cx="723"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54" name="Google Shape;2454;p39"/>
              <p:cNvSpPr/>
              <p:nvPr/>
            </p:nvSpPr>
            <p:spPr>
              <a:xfrm>
                <a:off x="629" y="2583"/>
                <a:ext cx="690"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455" name="Google Shape;2455;p39"/>
            <p:cNvSpPr txBox="1"/>
            <p:nvPr/>
          </p:nvSpPr>
          <p:spPr>
            <a:xfrm>
              <a:off x="4224" y="1019"/>
              <a:ext cx="595"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456" name="Google Shape;2456;p39"/>
            <p:cNvGrpSpPr/>
            <p:nvPr/>
          </p:nvGrpSpPr>
          <p:grpSpPr>
            <a:xfrm>
              <a:off x="4745" y="992"/>
              <a:ext cx="585" cy="138"/>
              <a:chOff x="612" y="2566"/>
              <a:chExt cx="730" cy="143"/>
            </a:xfrm>
          </p:grpSpPr>
          <p:sp>
            <p:nvSpPr>
              <p:cNvPr id="2457" name="Google Shape;2457;p39"/>
              <p:cNvSpPr/>
              <p:nvPr/>
            </p:nvSpPr>
            <p:spPr>
              <a:xfrm>
                <a:off x="612" y="2566"/>
                <a:ext cx="730" cy="143"/>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58" name="Google Shape;2458;p39"/>
              <p:cNvSpPr/>
              <p:nvPr/>
            </p:nvSpPr>
            <p:spPr>
              <a:xfrm>
                <a:off x="625" y="2583"/>
                <a:ext cx="697"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459" name="Google Shape;2459;p39"/>
            <p:cNvSpPr txBox="1"/>
            <p:nvPr/>
          </p:nvSpPr>
          <p:spPr>
            <a:xfrm>
              <a:off x="4218" y="1359"/>
              <a:ext cx="595"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60" name="Google Shape;2460;p39"/>
            <p:cNvSpPr txBox="1"/>
            <p:nvPr/>
          </p:nvSpPr>
          <p:spPr>
            <a:xfrm>
              <a:off x="4229" y="1656"/>
              <a:ext cx="595"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461" name="Google Shape;2461;p39"/>
            <p:cNvGrpSpPr/>
            <p:nvPr/>
          </p:nvGrpSpPr>
          <p:grpSpPr>
            <a:xfrm>
              <a:off x="4735" y="1629"/>
              <a:ext cx="580" cy="149"/>
              <a:chOff x="614" y="2570"/>
              <a:chExt cx="722" cy="137"/>
            </a:xfrm>
          </p:grpSpPr>
          <p:sp>
            <p:nvSpPr>
              <p:cNvPr id="2462" name="Google Shape;2462;p39"/>
              <p:cNvSpPr/>
              <p:nvPr/>
            </p:nvSpPr>
            <p:spPr>
              <a:xfrm>
                <a:off x="614" y="2570"/>
                <a:ext cx="722"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63" name="Google Shape;2463;p39"/>
              <p:cNvSpPr/>
              <p:nvPr/>
            </p:nvSpPr>
            <p:spPr>
              <a:xfrm>
                <a:off x="627" y="2585"/>
                <a:ext cx="683"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464" name="Google Shape;2464;p3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465" name="Google Shape;2465;p39"/>
            <p:cNvGrpSpPr/>
            <p:nvPr/>
          </p:nvGrpSpPr>
          <p:grpSpPr>
            <a:xfrm>
              <a:off x="4741" y="1327"/>
              <a:ext cx="580" cy="138"/>
              <a:chOff x="616" y="2568"/>
              <a:chExt cx="722" cy="138"/>
            </a:xfrm>
          </p:grpSpPr>
          <p:sp>
            <p:nvSpPr>
              <p:cNvPr id="2466" name="Google Shape;2466;p39"/>
              <p:cNvSpPr/>
              <p:nvPr/>
            </p:nvSpPr>
            <p:spPr>
              <a:xfrm>
                <a:off x="616" y="2568"/>
                <a:ext cx="722"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67" name="Google Shape;2467;p39"/>
              <p:cNvSpPr/>
              <p:nvPr/>
            </p:nvSpPr>
            <p:spPr>
              <a:xfrm>
                <a:off x="629" y="2584"/>
                <a:ext cx="689"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468" name="Google Shape;2468;p39"/>
            <p:cNvSpPr txBox="1"/>
            <p:nvPr/>
          </p:nvSpPr>
          <p:spPr>
            <a:xfrm>
              <a:off x="5252" y="429"/>
              <a:ext cx="68"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69" name="Google Shape;2469;p3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70" name="Google Shape;2470;p3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71" name="Google Shape;2471;p39"/>
            <p:cNvSpPr/>
            <p:nvPr/>
          </p:nvSpPr>
          <p:spPr>
            <a:xfrm>
              <a:off x="5518" y="2612"/>
              <a:ext cx="47" cy="9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72" name="Google Shape;2472;p3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73" name="Google Shape;2473;p39"/>
            <p:cNvSpPr/>
            <p:nvPr/>
          </p:nvSpPr>
          <p:spPr>
            <a:xfrm>
              <a:off x="4140" y="2676"/>
              <a:ext cx="1201" cy="149"/>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74" name="Google Shape;2474;p39"/>
            <p:cNvSpPr/>
            <p:nvPr/>
          </p:nvSpPr>
          <p:spPr>
            <a:xfrm>
              <a:off x="4208" y="2713"/>
              <a:ext cx="1070" cy="80"/>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75" name="Google Shape;2475;p39"/>
            <p:cNvSpPr/>
            <p:nvPr/>
          </p:nvSpPr>
          <p:spPr>
            <a:xfrm>
              <a:off x="4307" y="2384"/>
              <a:ext cx="157"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76" name="Google Shape;2476;p39"/>
            <p:cNvSpPr/>
            <p:nvPr/>
          </p:nvSpPr>
          <p:spPr>
            <a:xfrm>
              <a:off x="4485" y="2384"/>
              <a:ext cx="162"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77" name="Google Shape;2477;p39"/>
            <p:cNvSpPr/>
            <p:nvPr/>
          </p:nvSpPr>
          <p:spPr>
            <a:xfrm>
              <a:off x="4662" y="2379"/>
              <a:ext cx="157"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78" name="Google Shape;2478;p39"/>
            <p:cNvSpPr txBox="1"/>
            <p:nvPr/>
          </p:nvSpPr>
          <p:spPr>
            <a:xfrm>
              <a:off x="5064" y="1837"/>
              <a:ext cx="84" cy="760"/>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45"/>
                                        </p:tgtEl>
                                        <p:attrNameLst>
                                          <p:attrName>style.visibility</p:attrName>
                                        </p:attrNameLst>
                                      </p:cBhvr>
                                      <p:to>
                                        <p:strVal val="visible"/>
                                      </p:to>
                                    </p:set>
                                    <p:animEffect transition="in" filter="fade">
                                      <p:cBhvr>
                                        <p:cTn id="7" dur="500"/>
                                        <p:tgtEl>
                                          <p:spTgt spid="2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12" name="Google Shape;412;p4"/>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4</a:t>
            </a:fld>
            <a:endParaRPr/>
          </a:p>
        </p:txBody>
      </p:sp>
      <p:pic>
        <p:nvPicPr>
          <p:cNvPr id="413" name="Google Shape;413;p4" descr="underline_base"/>
          <p:cNvPicPr preferRelativeResize="0"/>
          <p:nvPr/>
        </p:nvPicPr>
        <p:blipFill rotWithShape="1">
          <a:blip r:embed="rId3">
            <a:alphaModFix/>
          </a:blip>
          <a:srcRect/>
          <a:stretch/>
        </p:blipFill>
        <p:spPr>
          <a:xfrm>
            <a:off x="558800" y="1254125"/>
            <a:ext cx="6399212" cy="173037"/>
          </a:xfrm>
          <a:prstGeom prst="rect">
            <a:avLst/>
          </a:prstGeom>
          <a:noFill/>
          <a:ln>
            <a:noFill/>
          </a:ln>
        </p:spPr>
      </p:pic>
      <p:sp>
        <p:nvSpPr>
          <p:cNvPr id="414" name="Google Shape;414;p4"/>
          <p:cNvSpPr txBox="1">
            <a:spLocks noGrp="1"/>
          </p:cNvSpPr>
          <p:nvPr>
            <p:ph type="title"/>
          </p:nvPr>
        </p:nvSpPr>
        <p:spPr>
          <a:xfrm>
            <a:off x="455612" y="3016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Các thuật ngữ</a:t>
            </a:r>
            <a:endParaRPr/>
          </a:p>
        </p:txBody>
      </p:sp>
      <p:sp>
        <p:nvSpPr>
          <p:cNvPr id="415" name="Google Shape;415;p4"/>
          <p:cNvSpPr txBox="1">
            <a:spLocks noGrp="1"/>
          </p:cNvSpPr>
          <p:nvPr>
            <p:ph type="body" idx="1"/>
          </p:nvPr>
        </p:nvSpPr>
        <p:spPr>
          <a:xfrm>
            <a:off x="455612" y="1676400"/>
            <a:ext cx="4181475"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Client</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Server</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Application</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Process</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Socket</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Message</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Request</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Response</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Rules</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Cookies</a:t>
            </a:r>
            <a:endParaRPr/>
          </a:p>
          <a:p>
            <a:pPr marL="342900" lvl="0" indent="-227330" algn="l" rtl="0">
              <a:lnSpc>
                <a:spcPct val="85000"/>
              </a:lnSpc>
              <a:spcBef>
                <a:spcPts val="560"/>
              </a:spcBef>
              <a:spcAft>
                <a:spcPts val="0"/>
              </a:spcAft>
              <a:buSzPts val="1820"/>
              <a:buNone/>
            </a:pPr>
            <a:endParaRPr sz="2800" b="0" i="0" u="none">
              <a:solidFill>
                <a:schemeClr val="dk1"/>
              </a:solidFill>
              <a:latin typeface="Arial"/>
              <a:ea typeface="Arial"/>
              <a:cs typeface="Arial"/>
              <a:sym typeface="Arial"/>
            </a:endParaRPr>
          </a:p>
        </p:txBody>
      </p:sp>
      <p:sp>
        <p:nvSpPr>
          <p:cNvPr id="416" name="Google Shape;416;p4"/>
          <p:cNvSpPr txBox="1"/>
          <p:nvPr/>
        </p:nvSpPr>
        <p:spPr>
          <a:xfrm>
            <a:off x="4637087" y="1676400"/>
            <a:ext cx="4183062" cy="464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Web cache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83"/>
        <p:cNvGrpSpPr/>
        <p:nvPr/>
      </p:nvGrpSpPr>
      <p:grpSpPr>
        <a:xfrm>
          <a:off x="0" y="0"/>
          <a:ext cx="0" cy="0"/>
          <a:chOff x="0" y="0"/>
          <a:chExt cx="0" cy="0"/>
        </a:xfrm>
      </p:grpSpPr>
      <p:sp>
        <p:nvSpPr>
          <p:cNvPr id="2484" name="Google Shape;2484;p40"/>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485" name="Google Shape;2485;p40"/>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40</a:t>
            </a:fld>
            <a:endParaRPr/>
          </a:p>
        </p:txBody>
      </p:sp>
      <p:pic>
        <p:nvPicPr>
          <p:cNvPr id="2486" name="Google Shape;2486;p40" descr="underline_base"/>
          <p:cNvPicPr preferRelativeResize="0"/>
          <p:nvPr/>
        </p:nvPicPr>
        <p:blipFill rotWithShape="1">
          <a:blip r:embed="rId3">
            <a:alphaModFix/>
          </a:blip>
          <a:srcRect/>
          <a:stretch/>
        </p:blipFill>
        <p:spPr>
          <a:xfrm>
            <a:off x="569912" y="1273175"/>
            <a:ext cx="5942012" cy="173037"/>
          </a:xfrm>
          <a:prstGeom prst="rect">
            <a:avLst/>
          </a:prstGeom>
          <a:noFill/>
          <a:ln>
            <a:noFill/>
          </a:ln>
        </p:spPr>
      </p:pic>
      <p:sp>
        <p:nvSpPr>
          <p:cNvPr id="2487" name="Google Shape;2487;p40"/>
          <p:cNvSpPr txBox="1">
            <a:spLocks noGrp="1"/>
          </p:cNvSpPr>
          <p:nvPr>
            <p:ph type="title"/>
          </p:nvPr>
        </p:nvSpPr>
        <p:spPr>
          <a:xfrm>
            <a:off x="525462" y="174625"/>
            <a:ext cx="8462962" cy="9477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Thông tin thêm về Web caching</a:t>
            </a:r>
            <a:endParaRPr/>
          </a:p>
        </p:txBody>
      </p:sp>
      <p:sp>
        <p:nvSpPr>
          <p:cNvPr id="2488" name="Google Shape;2488;p40"/>
          <p:cNvSpPr txBox="1">
            <a:spLocks noGrp="1"/>
          </p:cNvSpPr>
          <p:nvPr>
            <p:ph type="body" idx="1"/>
          </p:nvPr>
        </p:nvSpPr>
        <p:spPr>
          <a:xfrm>
            <a:off x="288925" y="1611312"/>
            <a:ext cx="38100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Cache hoạt động như cả máy khách và máy chủ</a:t>
            </a:r>
            <a:endParaRPr/>
          </a:p>
          <a:p>
            <a:pPr marL="742950" lvl="1" indent="-285750" algn="l" rtl="0">
              <a:lnSpc>
                <a:spcPct val="85000"/>
              </a:lnSpc>
              <a:spcBef>
                <a:spcPts val="4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Máy chủ đối với máy khách yêu cầu thông tin</a:t>
            </a:r>
            <a:endParaRPr/>
          </a:p>
          <a:p>
            <a:pPr marL="742950" lvl="1" indent="-285750" algn="l" rtl="0">
              <a:lnSpc>
                <a:spcPct val="85000"/>
              </a:lnSpc>
              <a:spcBef>
                <a:spcPts val="4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Máy khách đối với máy chủ cung cấp</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Thông thường cache được cài đặt bởi ISP (trường đại học, công ty, ISP riêng)</a:t>
            </a:r>
            <a:endParaRPr/>
          </a:p>
        </p:txBody>
      </p:sp>
      <p:sp>
        <p:nvSpPr>
          <p:cNvPr id="2489" name="Google Shape;2489;p40"/>
          <p:cNvSpPr txBox="1">
            <a:spLocks noGrp="1"/>
          </p:cNvSpPr>
          <p:nvPr>
            <p:ph type="body" idx="1"/>
          </p:nvPr>
        </p:nvSpPr>
        <p:spPr>
          <a:xfrm>
            <a:off x="4495800" y="1611312"/>
            <a:ext cx="4159250" cy="4835525"/>
          </a:xfrm>
          <a:prstGeom prst="rect">
            <a:avLst/>
          </a:prstGeom>
          <a:noFill/>
          <a:ln>
            <a:noFill/>
          </a:ln>
        </p:spPr>
        <p:txBody>
          <a:bodyPr spcFirstLastPara="1" wrap="square" lIns="91425" tIns="45700" rIns="91425" bIns="45700" anchor="t" anchorCtr="0">
            <a:noAutofit/>
          </a:bodyPr>
          <a:lstStyle/>
          <a:p>
            <a:pPr marL="0" lvl="0" indent="0" algn="just" rtl="0">
              <a:lnSpc>
                <a:spcPct val="75000"/>
              </a:lnSpc>
              <a:spcBef>
                <a:spcPts val="0"/>
              </a:spcBef>
              <a:spcAft>
                <a:spcPts val="0"/>
              </a:spcAft>
              <a:buSzPts val="1560"/>
              <a:buNone/>
            </a:pPr>
            <a:r>
              <a:rPr lang="en-US" sz="2400" b="0" i="1" u="none">
                <a:solidFill>
                  <a:srgbClr val="CC0000"/>
                </a:solidFill>
                <a:latin typeface="Arial"/>
                <a:ea typeface="Arial"/>
                <a:cs typeface="Arial"/>
                <a:sym typeface="Arial"/>
              </a:rPr>
              <a:t>Tại sao dùng Web caching?</a:t>
            </a:r>
            <a:endParaRPr/>
          </a:p>
          <a:p>
            <a:pPr marL="0" lvl="0" indent="-99060" algn="just" rtl="0">
              <a:lnSpc>
                <a:spcPct val="7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Giảm thời gian đáp ứng cho yêu cầu của máy khách</a:t>
            </a:r>
            <a:endParaRPr/>
          </a:p>
          <a:p>
            <a:pPr marL="0" lvl="0" indent="-99060" algn="just" rtl="0">
              <a:lnSpc>
                <a:spcPct val="7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Giảm lưu lượng trên đường liên kết truy cập ra Internet của một tổ chức</a:t>
            </a:r>
            <a:endParaRPr/>
          </a:p>
          <a:p>
            <a:pPr marL="0" lvl="0" indent="-99060" algn="just" rtl="0">
              <a:lnSpc>
                <a:spcPct val="7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Internet có rất nhiều cache: cho phép những nhà cung cấp nội dung với lượng tài nguyên “nghèo nàn” vẫn cung cấp nội dung một cách hiệu quả (chia sẻ tập tin P2P cũng vậy)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94"/>
        <p:cNvGrpSpPr/>
        <p:nvPr/>
      </p:nvGrpSpPr>
      <p:grpSpPr>
        <a:xfrm>
          <a:off x="0" y="0"/>
          <a:ext cx="0" cy="0"/>
          <a:chOff x="0" y="0"/>
          <a:chExt cx="0" cy="0"/>
        </a:xfrm>
      </p:grpSpPr>
      <p:sp>
        <p:nvSpPr>
          <p:cNvPr id="2495" name="Google Shape;2495;p41"/>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496" name="Google Shape;2496;p41"/>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41</a:t>
            </a:fld>
            <a:endParaRPr/>
          </a:p>
        </p:txBody>
      </p:sp>
      <p:pic>
        <p:nvPicPr>
          <p:cNvPr id="2497" name="Google Shape;2497;p41" descr="underline_base"/>
          <p:cNvPicPr preferRelativeResize="0"/>
          <p:nvPr/>
        </p:nvPicPr>
        <p:blipFill rotWithShape="1">
          <a:blip r:embed="rId3">
            <a:alphaModFix/>
          </a:blip>
          <a:srcRect/>
          <a:stretch/>
        </p:blipFill>
        <p:spPr>
          <a:xfrm>
            <a:off x="488950" y="806450"/>
            <a:ext cx="3656012" cy="173037"/>
          </a:xfrm>
          <a:prstGeom prst="rect">
            <a:avLst/>
          </a:prstGeom>
          <a:noFill/>
          <a:ln>
            <a:noFill/>
          </a:ln>
        </p:spPr>
      </p:pic>
      <p:cxnSp>
        <p:nvCxnSpPr>
          <p:cNvPr id="2498" name="Google Shape;2498;p41"/>
          <p:cNvCxnSpPr/>
          <p:nvPr/>
        </p:nvCxnSpPr>
        <p:spPr>
          <a:xfrm>
            <a:off x="5573712" y="2474912"/>
            <a:ext cx="285750" cy="114300"/>
          </a:xfrm>
          <a:prstGeom prst="straightConnector1">
            <a:avLst/>
          </a:prstGeom>
          <a:noFill/>
          <a:ln w="28575" cap="flat" cmpd="sng">
            <a:solidFill>
              <a:schemeClr val="accent2"/>
            </a:solidFill>
            <a:prstDash val="solid"/>
            <a:miter lim="800000"/>
            <a:headEnd type="none" w="med" len="med"/>
            <a:tailEnd type="none" w="med" len="med"/>
          </a:ln>
        </p:spPr>
      </p:cxnSp>
      <p:sp>
        <p:nvSpPr>
          <p:cNvPr id="2499" name="Google Shape;2499;p41"/>
          <p:cNvSpPr txBox="1">
            <a:spLocks noGrp="1"/>
          </p:cNvSpPr>
          <p:nvPr>
            <p:ph type="title"/>
          </p:nvPr>
        </p:nvSpPr>
        <p:spPr>
          <a:xfrm>
            <a:off x="403225" y="269875"/>
            <a:ext cx="7772400" cy="66357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Ví dụ Caching: </a:t>
            </a:r>
            <a:endParaRPr/>
          </a:p>
        </p:txBody>
      </p:sp>
      <p:sp>
        <p:nvSpPr>
          <p:cNvPr id="2500" name="Google Shape;2500;p41"/>
          <p:cNvSpPr txBox="1"/>
          <p:nvPr/>
        </p:nvSpPr>
        <p:spPr>
          <a:xfrm>
            <a:off x="7867650" y="1900237"/>
            <a:ext cx="1223962"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gốc</a:t>
            </a:r>
            <a:endParaRPr/>
          </a:p>
        </p:txBody>
      </p:sp>
      <p:cxnSp>
        <p:nvCxnSpPr>
          <p:cNvPr id="2501" name="Google Shape;2501;p41"/>
          <p:cNvCxnSpPr/>
          <p:nvPr/>
        </p:nvCxnSpPr>
        <p:spPr>
          <a:xfrm>
            <a:off x="6383337" y="2093912"/>
            <a:ext cx="66675" cy="276225"/>
          </a:xfrm>
          <a:prstGeom prst="straightConnector1">
            <a:avLst/>
          </a:prstGeom>
          <a:noFill/>
          <a:ln w="28575" cap="flat" cmpd="sng">
            <a:solidFill>
              <a:schemeClr val="accent2"/>
            </a:solidFill>
            <a:prstDash val="solid"/>
            <a:miter lim="800000"/>
            <a:headEnd type="none" w="med" len="med"/>
            <a:tailEnd type="none" w="med" len="med"/>
          </a:ln>
        </p:spPr>
      </p:cxnSp>
      <p:cxnSp>
        <p:nvCxnSpPr>
          <p:cNvPr id="2502" name="Google Shape;2502;p41"/>
          <p:cNvCxnSpPr/>
          <p:nvPr/>
        </p:nvCxnSpPr>
        <p:spPr>
          <a:xfrm flipH="1">
            <a:off x="7011987" y="2132012"/>
            <a:ext cx="9525" cy="238125"/>
          </a:xfrm>
          <a:prstGeom prst="straightConnector1">
            <a:avLst/>
          </a:prstGeom>
          <a:noFill/>
          <a:ln w="28575" cap="flat" cmpd="sng">
            <a:solidFill>
              <a:schemeClr val="accent2"/>
            </a:solidFill>
            <a:prstDash val="solid"/>
            <a:miter lim="800000"/>
            <a:headEnd type="none" w="med" len="med"/>
            <a:tailEnd type="none" w="med" len="med"/>
          </a:ln>
        </p:spPr>
      </p:cxnSp>
      <p:cxnSp>
        <p:nvCxnSpPr>
          <p:cNvPr id="2503" name="Google Shape;2503;p41"/>
          <p:cNvCxnSpPr/>
          <p:nvPr/>
        </p:nvCxnSpPr>
        <p:spPr>
          <a:xfrm flipH="1">
            <a:off x="7469187" y="2293937"/>
            <a:ext cx="133350" cy="209550"/>
          </a:xfrm>
          <a:prstGeom prst="straightConnector1">
            <a:avLst/>
          </a:prstGeom>
          <a:noFill/>
          <a:ln w="28575" cap="flat" cmpd="sng">
            <a:solidFill>
              <a:schemeClr val="accent2"/>
            </a:solidFill>
            <a:prstDash val="solid"/>
            <a:miter lim="800000"/>
            <a:headEnd type="none" w="med" len="med"/>
            <a:tailEnd type="none" w="med" len="med"/>
          </a:ln>
        </p:spPr>
      </p:cxnSp>
      <p:cxnSp>
        <p:nvCxnSpPr>
          <p:cNvPr id="2504" name="Google Shape;2504;p41"/>
          <p:cNvCxnSpPr/>
          <p:nvPr/>
        </p:nvCxnSpPr>
        <p:spPr>
          <a:xfrm rot="10800000">
            <a:off x="7631112" y="3055937"/>
            <a:ext cx="247650" cy="0"/>
          </a:xfrm>
          <a:prstGeom prst="straightConnector1">
            <a:avLst/>
          </a:prstGeom>
          <a:noFill/>
          <a:ln w="28575" cap="flat" cmpd="sng">
            <a:solidFill>
              <a:schemeClr val="accent2"/>
            </a:solidFill>
            <a:prstDash val="solid"/>
            <a:miter lim="800000"/>
            <a:headEnd type="none" w="med" len="med"/>
            <a:tailEnd type="none" w="med" len="med"/>
          </a:ln>
        </p:spPr>
      </p:cxnSp>
      <p:sp>
        <p:nvSpPr>
          <p:cNvPr id="2505" name="Google Shape;2505;p41"/>
          <p:cNvSpPr/>
          <p:nvPr/>
        </p:nvSpPr>
        <p:spPr>
          <a:xfrm>
            <a:off x="5657850" y="2087562"/>
            <a:ext cx="2174875" cy="1581150"/>
          </a:xfrm>
          <a:custGeom>
            <a:avLst/>
            <a:gdLst/>
            <a:ahLst/>
            <a:cxnLst/>
            <a:rect l="l" t="t" r="r" b="b"/>
            <a:pathLst>
              <a:path w="2135" h="1662" extrusionOk="0">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06" name="Google Shape;2506;p41"/>
          <p:cNvSpPr txBox="1"/>
          <p:nvPr/>
        </p:nvSpPr>
        <p:spPr>
          <a:xfrm>
            <a:off x="6073775" y="2335212"/>
            <a:ext cx="1368425" cy="7064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Internet</a:t>
            </a:r>
            <a:endParaRPr/>
          </a:p>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công cộng</a:t>
            </a:r>
            <a:endParaRPr/>
          </a:p>
        </p:txBody>
      </p:sp>
      <p:sp>
        <p:nvSpPr>
          <p:cNvPr id="2507" name="Google Shape;2507;p41"/>
          <p:cNvSpPr/>
          <p:nvPr/>
        </p:nvSpPr>
        <p:spPr>
          <a:xfrm>
            <a:off x="5238750" y="4457700"/>
            <a:ext cx="2965450" cy="1390650"/>
          </a:xfrm>
          <a:custGeom>
            <a:avLst/>
            <a:gdLst/>
            <a:ahLst/>
            <a:cxnLst/>
            <a:rect l="l" t="t" r="r" b="b"/>
            <a:pathLst>
              <a:path w="1868" h="876" extrusionOk="0">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2508" name="Google Shape;2508;p41"/>
          <p:cNvCxnSpPr/>
          <p:nvPr/>
        </p:nvCxnSpPr>
        <p:spPr>
          <a:xfrm flipH="1">
            <a:off x="5688012" y="4767262"/>
            <a:ext cx="855662" cy="431800"/>
          </a:xfrm>
          <a:prstGeom prst="straightConnector1">
            <a:avLst/>
          </a:prstGeom>
          <a:noFill/>
          <a:ln w="28575" cap="flat" cmpd="sng">
            <a:solidFill>
              <a:schemeClr val="dk1"/>
            </a:solidFill>
            <a:prstDash val="solid"/>
            <a:miter lim="800000"/>
            <a:headEnd type="none" w="med" len="med"/>
            <a:tailEnd type="none" w="med" len="med"/>
          </a:ln>
        </p:spPr>
      </p:cxnSp>
      <p:cxnSp>
        <p:nvCxnSpPr>
          <p:cNvPr id="2509" name="Google Shape;2509;p41"/>
          <p:cNvCxnSpPr/>
          <p:nvPr/>
        </p:nvCxnSpPr>
        <p:spPr>
          <a:xfrm flipH="1">
            <a:off x="6197600" y="4814887"/>
            <a:ext cx="563562" cy="393700"/>
          </a:xfrm>
          <a:prstGeom prst="straightConnector1">
            <a:avLst/>
          </a:prstGeom>
          <a:noFill/>
          <a:ln w="28575" cap="flat" cmpd="sng">
            <a:solidFill>
              <a:schemeClr val="dk1"/>
            </a:solidFill>
            <a:prstDash val="solid"/>
            <a:miter lim="800000"/>
            <a:headEnd type="none" w="med" len="med"/>
            <a:tailEnd type="none" w="med" len="med"/>
          </a:ln>
        </p:spPr>
      </p:cxnSp>
      <p:cxnSp>
        <p:nvCxnSpPr>
          <p:cNvPr id="2510" name="Google Shape;2510;p41"/>
          <p:cNvCxnSpPr/>
          <p:nvPr/>
        </p:nvCxnSpPr>
        <p:spPr>
          <a:xfrm flipH="1">
            <a:off x="6735762" y="4821237"/>
            <a:ext cx="149225" cy="382587"/>
          </a:xfrm>
          <a:prstGeom prst="straightConnector1">
            <a:avLst/>
          </a:prstGeom>
          <a:noFill/>
          <a:ln w="28575" cap="flat" cmpd="sng">
            <a:solidFill>
              <a:schemeClr val="dk1"/>
            </a:solidFill>
            <a:prstDash val="solid"/>
            <a:miter lim="800000"/>
            <a:headEnd type="none" w="med" len="med"/>
            <a:tailEnd type="none" w="med" len="med"/>
          </a:ln>
        </p:spPr>
      </p:cxnSp>
      <p:cxnSp>
        <p:nvCxnSpPr>
          <p:cNvPr id="2511" name="Google Shape;2511;p41"/>
          <p:cNvCxnSpPr/>
          <p:nvPr/>
        </p:nvCxnSpPr>
        <p:spPr>
          <a:xfrm>
            <a:off x="7102475" y="4800600"/>
            <a:ext cx="123825" cy="412750"/>
          </a:xfrm>
          <a:prstGeom prst="straightConnector1">
            <a:avLst/>
          </a:prstGeom>
          <a:noFill/>
          <a:ln w="28575" cap="flat" cmpd="sng">
            <a:solidFill>
              <a:schemeClr val="dk1"/>
            </a:solidFill>
            <a:prstDash val="solid"/>
            <a:miter lim="800000"/>
            <a:headEnd type="none" w="med" len="med"/>
            <a:tailEnd type="none" w="med" len="med"/>
          </a:ln>
        </p:spPr>
      </p:cxnSp>
      <p:cxnSp>
        <p:nvCxnSpPr>
          <p:cNvPr id="2512" name="Google Shape;2512;p41"/>
          <p:cNvCxnSpPr/>
          <p:nvPr/>
        </p:nvCxnSpPr>
        <p:spPr>
          <a:xfrm>
            <a:off x="6897687" y="3532187"/>
            <a:ext cx="0" cy="1062037"/>
          </a:xfrm>
          <a:prstGeom prst="straightConnector1">
            <a:avLst/>
          </a:prstGeom>
          <a:noFill/>
          <a:ln w="28575" cap="flat" cmpd="sng">
            <a:solidFill>
              <a:schemeClr val="dk1"/>
            </a:solidFill>
            <a:prstDash val="solid"/>
            <a:miter lim="800000"/>
            <a:headEnd type="none" w="med" len="med"/>
            <a:tailEnd type="none" w="med" len="med"/>
          </a:ln>
        </p:spPr>
      </p:cxnSp>
      <p:sp>
        <p:nvSpPr>
          <p:cNvPr id="2513" name="Google Shape;2513;p41"/>
          <p:cNvSpPr txBox="1"/>
          <p:nvPr/>
        </p:nvSpPr>
        <p:spPr>
          <a:xfrm>
            <a:off x="6048375" y="5764212"/>
            <a:ext cx="1751012"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Mạng tổ chức</a:t>
            </a:r>
            <a:endParaRPr/>
          </a:p>
        </p:txBody>
      </p:sp>
      <p:sp>
        <p:nvSpPr>
          <p:cNvPr id="2514" name="Google Shape;2514;p41"/>
          <p:cNvSpPr txBox="1"/>
          <p:nvPr/>
        </p:nvSpPr>
        <p:spPr>
          <a:xfrm>
            <a:off x="7200900" y="4724400"/>
            <a:ext cx="1581150" cy="401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 Gbps LAN</a:t>
            </a:r>
            <a:endParaRPr/>
          </a:p>
        </p:txBody>
      </p:sp>
      <p:sp>
        <p:nvSpPr>
          <p:cNvPr id="2515" name="Google Shape;2515;p41"/>
          <p:cNvSpPr txBox="1"/>
          <p:nvPr/>
        </p:nvSpPr>
        <p:spPr>
          <a:xfrm>
            <a:off x="6899275" y="3721100"/>
            <a:ext cx="1978025" cy="706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1.54 Mbps </a:t>
            </a:r>
            <a:endParaRPr/>
          </a:p>
          <a:p>
            <a:pPr marL="0" marR="0" lvl="0" indent="0" algn="l" rtl="0">
              <a:lnSpc>
                <a:spcPct val="100000"/>
              </a:lnSpc>
              <a:spcBef>
                <a:spcPts val="0"/>
              </a:spcBef>
              <a:spcAft>
                <a:spcPts val="0"/>
              </a:spcAft>
              <a:buClr>
                <a:schemeClr val="accent2"/>
              </a:buClr>
              <a:buSzPts val="2000"/>
              <a:buFont typeface="Arial"/>
              <a:buNone/>
            </a:pPr>
            <a:r>
              <a:rPr lang="en-US" sz="2000" b="0" i="0" u="none">
                <a:solidFill>
                  <a:schemeClr val="accent2"/>
                </a:solidFill>
                <a:latin typeface="Arial"/>
                <a:ea typeface="Arial"/>
                <a:cs typeface="Arial"/>
                <a:sym typeface="Arial"/>
              </a:rPr>
              <a:t>liên kết truy cập</a:t>
            </a:r>
            <a:endParaRPr/>
          </a:p>
        </p:txBody>
      </p:sp>
      <p:grpSp>
        <p:nvGrpSpPr>
          <p:cNvPr id="2516" name="Google Shape;2516;p41"/>
          <p:cNvGrpSpPr/>
          <p:nvPr/>
        </p:nvGrpSpPr>
        <p:grpSpPr>
          <a:xfrm>
            <a:off x="6481762" y="3230562"/>
            <a:ext cx="881062" cy="307975"/>
            <a:chOff x="2356" y="1300"/>
            <a:chExt cx="555" cy="194"/>
          </a:xfrm>
        </p:grpSpPr>
        <p:sp>
          <p:nvSpPr>
            <p:cNvPr id="2517" name="Google Shape;2517;p41"/>
            <p:cNvSpPr/>
            <p:nvPr/>
          </p:nvSpPr>
          <p:spPr>
            <a:xfrm>
              <a:off x="2357" y="1385"/>
              <a:ext cx="551" cy="109"/>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18" name="Google Shape;2518;p41"/>
            <p:cNvSpPr txBox="1"/>
            <p:nvPr/>
          </p:nvSpPr>
          <p:spPr>
            <a:xfrm>
              <a:off x="2357" y="1374"/>
              <a:ext cx="554" cy="66"/>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19" name="Google Shape;2519;p41"/>
            <p:cNvSpPr/>
            <p:nvPr/>
          </p:nvSpPr>
          <p:spPr>
            <a:xfrm>
              <a:off x="2356" y="1300"/>
              <a:ext cx="551" cy="127"/>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520" name="Google Shape;2520;p41"/>
            <p:cNvGrpSpPr/>
            <p:nvPr/>
          </p:nvGrpSpPr>
          <p:grpSpPr>
            <a:xfrm>
              <a:off x="2468" y="1332"/>
              <a:ext cx="310" cy="60"/>
              <a:chOff x="2468" y="1332"/>
              <a:chExt cx="310" cy="60"/>
            </a:xfrm>
          </p:grpSpPr>
          <p:sp>
            <p:nvSpPr>
              <p:cNvPr id="2521" name="Google Shape;2521;p41"/>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22" name="Google Shape;2522;p41"/>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2523" name="Google Shape;2523;p41"/>
            <p:cNvCxnSpPr/>
            <p:nvPr/>
          </p:nvCxnSpPr>
          <p:spPr>
            <a:xfrm>
              <a:off x="2357" y="1361"/>
              <a:ext cx="0" cy="84"/>
            </a:xfrm>
            <a:prstGeom prst="straightConnector1">
              <a:avLst/>
            </a:prstGeom>
            <a:noFill/>
            <a:ln w="9525" cap="flat" cmpd="sng">
              <a:solidFill>
                <a:schemeClr val="dk1"/>
              </a:solidFill>
              <a:prstDash val="solid"/>
              <a:miter lim="800000"/>
              <a:headEnd type="none" w="med" len="med"/>
              <a:tailEnd type="none" w="med" len="med"/>
            </a:ln>
          </p:spPr>
        </p:cxnSp>
        <p:cxnSp>
          <p:nvCxnSpPr>
            <p:cNvPr id="2524" name="Google Shape;2524;p41"/>
            <p:cNvCxnSpPr/>
            <p:nvPr/>
          </p:nvCxnSpPr>
          <p:spPr>
            <a:xfrm>
              <a:off x="2907" y="1363"/>
              <a:ext cx="0" cy="84"/>
            </a:xfrm>
            <a:prstGeom prst="straightConnector1">
              <a:avLst/>
            </a:prstGeom>
            <a:noFill/>
            <a:ln w="9525" cap="flat" cmpd="sng">
              <a:solidFill>
                <a:schemeClr val="dk1"/>
              </a:solidFill>
              <a:prstDash val="solid"/>
              <a:miter lim="800000"/>
              <a:headEnd type="none" w="med" len="med"/>
              <a:tailEnd type="none" w="med" len="med"/>
            </a:ln>
          </p:spPr>
        </p:cxnSp>
      </p:grpSp>
      <p:grpSp>
        <p:nvGrpSpPr>
          <p:cNvPr id="2525" name="Google Shape;2525;p41"/>
          <p:cNvGrpSpPr/>
          <p:nvPr/>
        </p:nvGrpSpPr>
        <p:grpSpPr>
          <a:xfrm>
            <a:off x="6461125" y="4525962"/>
            <a:ext cx="881062" cy="307975"/>
            <a:chOff x="2356" y="1300"/>
            <a:chExt cx="555" cy="194"/>
          </a:xfrm>
        </p:grpSpPr>
        <p:sp>
          <p:nvSpPr>
            <p:cNvPr id="2526" name="Google Shape;2526;p41"/>
            <p:cNvSpPr/>
            <p:nvPr/>
          </p:nvSpPr>
          <p:spPr>
            <a:xfrm>
              <a:off x="2357" y="1385"/>
              <a:ext cx="551" cy="109"/>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27" name="Google Shape;2527;p41"/>
            <p:cNvSpPr txBox="1"/>
            <p:nvPr/>
          </p:nvSpPr>
          <p:spPr>
            <a:xfrm>
              <a:off x="2357" y="1374"/>
              <a:ext cx="554" cy="66"/>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28" name="Google Shape;2528;p41"/>
            <p:cNvSpPr/>
            <p:nvPr/>
          </p:nvSpPr>
          <p:spPr>
            <a:xfrm>
              <a:off x="2356" y="1300"/>
              <a:ext cx="551" cy="127"/>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529" name="Google Shape;2529;p41"/>
            <p:cNvGrpSpPr/>
            <p:nvPr/>
          </p:nvGrpSpPr>
          <p:grpSpPr>
            <a:xfrm>
              <a:off x="2468" y="1332"/>
              <a:ext cx="310" cy="60"/>
              <a:chOff x="2468" y="1332"/>
              <a:chExt cx="310" cy="60"/>
            </a:xfrm>
          </p:grpSpPr>
          <p:sp>
            <p:nvSpPr>
              <p:cNvPr id="2530" name="Google Shape;2530;p41"/>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31" name="Google Shape;2531;p41"/>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2532" name="Google Shape;2532;p41"/>
            <p:cNvCxnSpPr/>
            <p:nvPr/>
          </p:nvCxnSpPr>
          <p:spPr>
            <a:xfrm>
              <a:off x="2357" y="1361"/>
              <a:ext cx="0" cy="84"/>
            </a:xfrm>
            <a:prstGeom prst="straightConnector1">
              <a:avLst/>
            </a:prstGeom>
            <a:noFill/>
            <a:ln w="9525" cap="flat" cmpd="sng">
              <a:solidFill>
                <a:schemeClr val="dk1"/>
              </a:solidFill>
              <a:prstDash val="solid"/>
              <a:miter lim="800000"/>
              <a:headEnd type="none" w="med" len="med"/>
              <a:tailEnd type="none" w="med" len="med"/>
            </a:ln>
          </p:spPr>
        </p:cxnSp>
        <p:cxnSp>
          <p:nvCxnSpPr>
            <p:cNvPr id="2533" name="Google Shape;2533;p41"/>
            <p:cNvCxnSpPr/>
            <p:nvPr/>
          </p:nvCxnSpPr>
          <p:spPr>
            <a:xfrm>
              <a:off x="2907" y="1363"/>
              <a:ext cx="0" cy="84"/>
            </a:xfrm>
            <a:prstGeom prst="straightConnector1">
              <a:avLst/>
            </a:prstGeom>
            <a:noFill/>
            <a:ln w="9525" cap="flat" cmpd="sng">
              <a:solidFill>
                <a:schemeClr val="dk1"/>
              </a:solidFill>
              <a:prstDash val="solid"/>
              <a:miter lim="800000"/>
              <a:headEnd type="none" w="med" len="med"/>
              <a:tailEnd type="none" w="med" len="med"/>
            </a:ln>
          </p:spPr>
        </p:cxnSp>
      </p:grpSp>
      <p:sp>
        <p:nvSpPr>
          <p:cNvPr id="2534" name="Google Shape;2534;p41"/>
          <p:cNvSpPr txBox="1"/>
          <p:nvPr/>
        </p:nvSpPr>
        <p:spPr>
          <a:xfrm>
            <a:off x="96837" y="1071562"/>
            <a:ext cx="4905375" cy="51704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CC0000"/>
              </a:buClr>
              <a:buSzPts val="2800"/>
              <a:buFont typeface="Arial"/>
              <a:buNone/>
            </a:pPr>
            <a:r>
              <a:rPr lang="en-US" sz="2800" b="0" i="1" u="none">
                <a:solidFill>
                  <a:srgbClr val="CC0000"/>
                </a:solidFill>
                <a:latin typeface="Arial"/>
                <a:ea typeface="Arial"/>
                <a:cs typeface="Arial"/>
                <a:sym typeface="Arial"/>
              </a:rPr>
              <a:t>Giả sử:</a:t>
            </a:r>
            <a:endParaRPr/>
          </a:p>
          <a:p>
            <a:pPr marL="342900" marR="0" lvl="0" indent="-342900" algn="just"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Kích thước trung bình của đối tượng: 100K bits</a:t>
            </a:r>
            <a:endParaRPr/>
          </a:p>
          <a:p>
            <a:pPr marL="342900" marR="0" lvl="0" indent="-342900" algn="just"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Số lượng yêu cầu trung bình từ trình duyệt đến máy chủ gốc: 15/sec</a:t>
            </a:r>
            <a:endParaRPr/>
          </a:p>
          <a:p>
            <a:pPr marL="342900" marR="0" lvl="0" indent="-342900" algn="just"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Tốc độ truyền dữ liệu trung bình đến trình duyệt: 1.50 Mbps</a:t>
            </a:r>
            <a:endParaRPr/>
          </a:p>
          <a:p>
            <a:pPr marL="342900" marR="0" lvl="0" indent="-342900" algn="just"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RTT từ bộ định tuyến của tổ chức đến bất kỳ máy chủ gốc: 2 giây </a:t>
            </a:r>
            <a:endParaRPr/>
          </a:p>
          <a:p>
            <a:pPr marL="342900" marR="0" lvl="0" indent="-342900" algn="just"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Tốc độ liên kết truy cập: 1.54 Mbps</a:t>
            </a:r>
            <a:endParaRPr/>
          </a:p>
          <a:p>
            <a:pPr marL="342900" marR="0" lvl="0" indent="-342900" algn="just" rtl="0">
              <a:lnSpc>
                <a:spcPct val="85000"/>
              </a:lnSpc>
              <a:spcBef>
                <a:spcPts val="1080"/>
              </a:spcBef>
              <a:spcAft>
                <a:spcPts val="0"/>
              </a:spcAft>
              <a:buClr>
                <a:srgbClr val="CC0000"/>
              </a:buClr>
              <a:buSzPts val="2400"/>
              <a:buFont typeface="Arial"/>
              <a:buNone/>
            </a:pPr>
            <a:r>
              <a:rPr lang="en-US" sz="2400" b="0" i="1" u="none">
                <a:solidFill>
                  <a:srgbClr val="CC0000"/>
                </a:solidFill>
                <a:latin typeface="Arial"/>
                <a:ea typeface="Arial"/>
                <a:cs typeface="Arial"/>
                <a:sym typeface="Arial"/>
              </a:rPr>
              <a:t>Kết quả:</a:t>
            </a:r>
            <a:endParaRPr/>
          </a:p>
          <a:p>
            <a:pPr marL="342900" marR="0" lvl="0" indent="-342900" algn="just"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Độ khả dụng của LAN: 15%</a:t>
            </a:r>
            <a:endParaRPr/>
          </a:p>
          <a:p>
            <a:pPr marL="342900" marR="0" lvl="0" indent="-342900" algn="just"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Độ khả dụng của liên kết truy cập = </a:t>
            </a:r>
            <a:r>
              <a:rPr lang="en-US" sz="2000" b="0" i="0" u="none">
                <a:solidFill>
                  <a:srgbClr val="CC0000"/>
                </a:solidFill>
                <a:latin typeface="Arial"/>
                <a:ea typeface="Arial"/>
                <a:cs typeface="Arial"/>
                <a:sym typeface="Arial"/>
              </a:rPr>
              <a:t>99%</a:t>
            </a:r>
            <a:endParaRPr/>
          </a:p>
          <a:p>
            <a:pPr marL="342900" marR="0" lvl="0" indent="-342900" algn="just"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Tổng thời gian trễ   = trễ Internet + trễ truy cập + trễ LAN</a:t>
            </a:r>
            <a:endParaRPr/>
          </a:p>
          <a:p>
            <a:pPr marL="342900" marR="0" lvl="0" indent="-342900" algn="just" rtl="0">
              <a:lnSpc>
                <a:spcPct val="85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  2 giây + minutes + µsecs</a:t>
            </a:r>
            <a:endParaRPr/>
          </a:p>
          <a:p>
            <a:pPr marL="342900" marR="0" lvl="0" indent="-260350" algn="just" rtl="0">
              <a:lnSpc>
                <a:spcPct val="85000"/>
              </a:lnSpc>
              <a:spcBef>
                <a:spcPts val="400"/>
              </a:spcBef>
              <a:spcAft>
                <a:spcPts val="0"/>
              </a:spcAft>
              <a:buClr>
                <a:srgbClr val="000099"/>
              </a:buClr>
              <a:buSzPts val="1300"/>
              <a:buFont typeface="Noto Sans Symbols"/>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35" name="Google Shape;2535;p41"/>
          <p:cNvSpPr/>
          <p:nvPr/>
        </p:nvSpPr>
        <p:spPr>
          <a:xfrm>
            <a:off x="3097212" y="4572000"/>
            <a:ext cx="623887" cy="392112"/>
          </a:xfrm>
          <a:prstGeom prst="ellipse">
            <a:avLst/>
          </a:prstGeom>
          <a:noFill/>
          <a:ln w="1905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36" name="Google Shape;2536;p41"/>
          <p:cNvSpPr txBox="1"/>
          <p:nvPr/>
        </p:nvSpPr>
        <p:spPr>
          <a:xfrm>
            <a:off x="3727450" y="4260850"/>
            <a:ext cx="1058862"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CC0000"/>
              </a:buClr>
              <a:buSzPts val="2000"/>
              <a:buFont typeface="Arial"/>
              <a:buNone/>
            </a:pPr>
            <a:r>
              <a:rPr lang="en-US" sz="2000" b="0" i="1" u="none">
                <a:solidFill>
                  <a:srgbClr val="CC0000"/>
                </a:solidFill>
                <a:latin typeface="Arial"/>
                <a:ea typeface="Arial"/>
                <a:cs typeface="Arial"/>
                <a:sym typeface="Arial"/>
              </a:rPr>
              <a:t>Vấn đề!</a:t>
            </a:r>
            <a:endParaRPr/>
          </a:p>
        </p:txBody>
      </p:sp>
      <p:grpSp>
        <p:nvGrpSpPr>
          <p:cNvPr id="2537" name="Google Shape;2537;p41"/>
          <p:cNvGrpSpPr/>
          <p:nvPr/>
        </p:nvGrpSpPr>
        <p:grpSpPr>
          <a:xfrm>
            <a:off x="5226050" y="2022475"/>
            <a:ext cx="377825" cy="576262"/>
            <a:chOff x="4140" y="429"/>
            <a:chExt cx="1425" cy="2396"/>
          </a:xfrm>
        </p:grpSpPr>
        <p:sp>
          <p:nvSpPr>
            <p:cNvPr id="2538" name="Google Shape;2538;p41"/>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39" name="Google Shape;2539;p41"/>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40" name="Google Shape;2540;p41"/>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41" name="Google Shape;2541;p41"/>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42" name="Google Shape;2542;p41"/>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543" name="Google Shape;2543;p41"/>
            <p:cNvGrpSpPr/>
            <p:nvPr/>
          </p:nvGrpSpPr>
          <p:grpSpPr>
            <a:xfrm>
              <a:off x="4751" y="667"/>
              <a:ext cx="581" cy="145"/>
              <a:chOff x="616" y="2567"/>
              <a:chExt cx="725" cy="139"/>
            </a:xfrm>
          </p:grpSpPr>
          <p:sp>
            <p:nvSpPr>
              <p:cNvPr id="2544" name="Google Shape;2544;p41"/>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45" name="Google Shape;2545;p41"/>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546" name="Google Shape;2546;p41"/>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547" name="Google Shape;2547;p41"/>
            <p:cNvGrpSpPr/>
            <p:nvPr/>
          </p:nvGrpSpPr>
          <p:grpSpPr>
            <a:xfrm>
              <a:off x="4745" y="997"/>
              <a:ext cx="581" cy="132"/>
              <a:chOff x="611" y="2571"/>
              <a:chExt cx="725" cy="137"/>
            </a:xfrm>
          </p:grpSpPr>
          <p:sp>
            <p:nvSpPr>
              <p:cNvPr id="2548" name="Google Shape;2548;p41"/>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49" name="Google Shape;2549;p41"/>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550" name="Google Shape;2550;p41"/>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51" name="Google Shape;2551;p41"/>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552" name="Google Shape;2552;p41"/>
            <p:cNvGrpSpPr/>
            <p:nvPr/>
          </p:nvGrpSpPr>
          <p:grpSpPr>
            <a:xfrm>
              <a:off x="4733" y="1630"/>
              <a:ext cx="587" cy="146"/>
              <a:chOff x="611" y="2571"/>
              <a:chExt cx="731" cy="134"/>
            </a:xfrm>
          </p:grpSpPr>
          <p:sp>
            <p:nvSpPr>
              <p:cNvPr id="2553" name="Google Shape;2553;p41"/>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54" name="Google Shape;2554;p41"/>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555" name="Google Shape;2555;p41"/>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556" name="Google Shape;2556;p41"/>
            <p:cNvGrpSpPr/>
            <p:nvPr/>
          </p:nvGrpSpPr>
          <p:grpSpPr>
            <a:xfrm>
              <a:off x="4739" y="1327"/>
              <a:ext cx="580" cy="139"/>
              <a:chOff x="614" y="2568"/>
              <a:chExt cx="723" cy="139"/>
            </a:xfrm>
          </p:grpSpPr>
          <p:sp>
            <p:nvSpPr>
              <p:cNvPr id="2557" name="Google Shape;2557;p41"/>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58" name="Google Shape;2558;p41"/>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559" name="Google Shape;2559;p41"/>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60" name="Google Shape;2560;p41"/>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61" name="Google Shape;2561;p41"/>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62" name="Google Shape;2562;p41"/>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63" name="Google Shape;2563;p41"/>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64" name="Google Shape;2564;p41"/>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65" name="Google Shape;2565;p41"/>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66" name="Google Shape;2566;p41"/>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67" name="Google Shape;2567;p41"/>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68" name="Google Shape;2568;p41"/>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69" name="Google Shape;2569;p41"/>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570" name="Google Shape;2570;p41"/>
          <p:cNvGrpSpPr/>
          <p:nvPr/>
        </p:nvGrpSpPr>
        <p:grpSpPr>
          <a:xfrm>
            <a:off x="5375275" y="5135562"/>
            <a:ext cx="525462" cy="557212"/>
            <a:chOff x="-44" y="1473"/>
            <a:chExt cx="981" cy="1105"/>
          </a:xfrm>
        </p:grpSpPr>
        <p:pic>
          <p:nvPicPr>
            <p:cNvPr id="2571" name="Google Shape;2571;p4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2572" name="Google Shape;2572;p4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573" name="Google Shape;2573;p41"/>
          <p:cNvGrpSpPr/>
          <p:nvPr/>
        </p:nvGrpSpPr>
        <p:grpSpPr>
          <a:xfrm>
            <a:off x="6140450" y="1544637"/>
            <a:ext cx="377825" cy="576262"/>
            <a:chOff x="4140" y="429"/>
            <a:chExt cx="1425" cy="2396"/>
          </a:xfrm>
        </p:grpSpPr>
        <p:sp>
          <p:nvSpPr>
            <p:cNvPr id="2574" name="Google Shape;2574;p41"/>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75" name="Google Shape;2575;p41"/>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76" name="Google Shape;2576;p41"/>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77" name="Google Shape;2577;p41"/>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78" name="Google Shape;2578;p41"/>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579" name="Google Shape;2579;p41"/>
            <p:cNvGrpSpPr/>
            <p:nvPr/>
          </p:nvGrpSpPr>
          <p:grpSpPr>
            <a:xfrm>
              <a:off x="4751" y="667"/>
              <a:ext cx="581" cy="145"/>
              <a:chOff x="616" y="2567"/>
              <a:chExt cx="725" cy="139"/>
            </a:xfrm>
          </p:grpSpPr>
          <p:sp>
            <p:nvSpPr>
              <p:cNvPr id="2580" name="Google Shape;2580;p41"/>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81" name="Google Shape;2581;p41"/>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582" name="Google Shape;2582;p41"/>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583" name="Google Shape;2583;p41"/>
            <p:cNvGrpSpPr/>
            <p:nvPr/>
          </p:nvGrpSpPr>
          <p:grpSpPr>
            <a:xfrm>
              <a:off x="4745" y="997"/>
              <a:ext cx="581" cy="132"/>
              <a:chOff x="611" y="2571"/>
              <a:chExt cx="725" cy="137"/>
            </a:xfrm>
          </p:grpSpPr>
          <p:sp>
            <p:nvSpPr>
              <p:cNvPr id="2584" name="Google Shape;2584;p41"/>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85" name="Google Shape;2585;p41"/>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586" name="Google Shape;2586;p41"/>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87" name="Google Shape;2587;p41"/>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588" name="Google Shape;2588;p41"/>
            <p:cNvGrpSpPr/>
            <p:nvPr/>
          </p:nvGrpSpPr>
          <p:grpSpPr>
            <a:xfrm>
              <a:off x="4733" y="1630"/>
              <a:ext cx="587" cy="146"/>
              <a:chOff x="611" y="2571"/>
              <a:chExt cx="731" cy="134"/>
            </a:xfrm>
          </p:grpSpPr>
          <p:sp>
            <p:nvSpPr>
              <p:cNvPr id="2589" name="Google Shape;2589;p41"/>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90" name="Google Shape;2590;p41"/>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591" name="Google Shape;2591;p41"/>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592" name="Google Shape;2592;p41"/>
            <p:cNvGrpSpPr/>
            <p:nvPr/>
          </p:nvGrpSpPr>
          <p:grpSpPr>
            <a:xfrm>
              <a:off x="4739" y="1327"/>
              <a:ext cx="580" cy="139"/>
              <a:chOff x="614" y="2568"/>
              <a:chExt cx="723" cy="139"/>
            </a:xfrm>
          </p:grpSpPr>
          <p:sp>
            <p:nvSpPr>
              <p:cNvPr id="2593" name="Google Shape;2593;p41"/>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94" name="Google Shape;2594;p41"/>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595" name="Google Shape;2595;p41"/>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96" name="Google Shape;2596;p41"/>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97" name="Google Shape;2597;p41"/>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98" name="Google Shape;2598;p41"/>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599" name="Google Shape;2599;p41"/>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00" name="Google Shape;2600;p41"/>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01" name="Google Shape;2601;p41"/>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02" name="Google Shape;2602;p41"/>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03" name="Google Shape;2603;p41"/>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04" name="Google Shape;2604;p41"/>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05" name="Google Shape;2605;p41"/>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606" name="Google Shape;2606;p41"/>
          <p:cNvGrpSpPr/>
          <p:nvPr/>
        </p:nvGrpSpPr>
        <p:grpSpPr>
          <a:xfrm>
            <a:off x="6892925" y="1576387"/>
            <a:ext cx="377825" cy="576262"/>
            <a:chOff x="4140" y="429"/>
            <a:chExt cx="1425" cy="2396"/>
          </a:xfrm>
        </p:grpSpPr>
        <p:sp>
          <p:nvSpPr>
            <p:cNvPr id="2607" name="Google Shape;2607;p41"/>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08" name="Google Shape;2608;p41"/>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09" name="Google Shape;2609;p41"/>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10" name="Google Shape;2610;p41"/>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11" name="Google Shape;2611;p41"/>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612" name="Google Shape;2612;p41"/>
            <p:cNvGrpSpPr/>
            <p:nvPr/>
          </p:nvGrpSpPr>
          <p:grpSpPr>
            <a:xfrm>
              <a:off x="4751" y="667"/>
              <a:ext cx="581" cy="145"/>
              <a:chOff x="616" y="2567"/>
              <a:chExt cx="725" cy="139"/>
            </a:xfrm>
          </p:grpSpPr>
          <p:sp>
            <p:nvSpPr>
              <p:cNvPr id="2613" name="Google Shape;2613;p41"/>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14" name="Google Shape;2614;p41"/>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615" name="Google Shape;2615;p41"/>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616" name="Google Shape;2616;p41"/>
            <p:cNvGrpSpPr/>
            <p:nvPr/>
          </p:nvGrpSpPr>
          <p:grpSpPr>
            <a:xfrm>
              <a:off x="4745" y="997"/>
              <a:ext cx="581" cy="132"/>
              <a:chOff x="611" y="2571"/>
              <a:chExt cx="725" cy="137"/>
            </a:xfrm>
          </p:grpSpPr>
          <p:sp>
            <p:nvSpPr>
              <p:cNvPr id="2617" name="Google Shape;2617;p41"/>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18" name="Google Shape;2618;p41"/>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619" name="Google Shape;2619;p41"/>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20" name="Google Shape;2620;p41"/>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621" name="Google Shape;2621;p41"/>
            <p:cNvGrpSpPr/>
            <p:nvPr/>
          </p:nvGrpSpPr>
          <p:grpSpPr>
            <a:xfrm>
              <a:off x="4733" y="1630"/>
              <a:ext cx="587" cy="146"/>
              <a:chOff x="611" y="2571"/>
              <a:chExt cx="731" cy="134"/>
            </a:xfrm>
          </p:grpSpPr>
          <p:sp>
            <p:nvSpPr>
              <p:cNvPr id="2622" name="Google Shape;2622;p41"/>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23" name="Google Shape;2623;p41"/>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624" name="Google Shape;2624;p41"/>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625" name="Google Shape;2625;p41"/>
            <p:cNvGrpSpPr/>
            <p:nvPr/>
          </p:nvGrpSpPr>
          <p:grpSpPr>
            <a:xfrm>
              <a:off x="4739" y="1327"/>
              <a:ext cx="580" cy="139"/>
              <a:chOff x="614" y="2568"/>
              <a:chExt cx="723" cy="139"/>
            </a:xfrm>
          </p:grpSpPr>
          <p:sp>
            <p:nvSpPr>
              <p:cNvPr id="2626" name="Google Shape;2626;p41"/>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27" name="Google Shape;2627;p41"/>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628" name="Google Shape;2628;p41"/>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29" name="Google Shape;2629;p41"/>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30" name="Google Shape;2630;p41"/>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31" name="Google Shape;2631;p41"/>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32" name="Google Shape;2632;p41"/>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33" name="Google Shape;2633;p41"/>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34" name="Google Shape;2634;p41"/>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35" name="Google Shape;2635;p41"/>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36" name="Google Shape;2636;p41"/>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37" name="Google Shape;2637;p41"/>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38" name="Google Shape;2638;p41"/>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639" name="Google Shape;2639;p41"/>
          <p:cNvGrpSpPr/>
          <p:nvPr/>
        </p:nvGrpSpPr>
        <p:grpSpPr>
          <a:xfrm>
            <a:off x="7502525" y="1728787"/>
            <a:ext cx="377825" cy="576262"/>
            <a:chOff x="4140" y="429"/>
            <a:chExt cx="1425" cy="2396"/>
          </a:xfrm>
        </p:grpSpPr>
        <p:sp>
          <p:nvSpPr>
            <p:cNvPr id="2640" name="Google Shape;2640;p41"/>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41" name="Google Shape;2641;p41"/>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42" name="Google Shape;2642;p41"/>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43" name="Google Shape;2643;p41"/>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44" name="Google Shape;2644;p41"/>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645" name="Google Shape;2645;p41"/>
            <p:cNvGrpSpPr/>
            <p:nvPr/>
          </p:nvGrpSpPr>
          <p:grpSpPr>
            <a:xfrm>
              <a:off x="4751" y="667"/>
              <a:ext cx="581" cy="145"/>
              <a:chOff x="616" y="2567"/>
              <a:chExt cx="725" cy="139"/>
            </a:xfrm>
          </p:grpSpPr>
          <p:sp>
            <p:nvSpPr>
              <p:cNvPr id="2646" name="Google Shape;2646;p41"/>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47" name="Google Shape;2647;p41"/>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648" name="Google Shape;2648;p41"/>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649" name="Google Shape;2649;p41"/>
            <p:cNvGrpSpPr/>
            <p:nvPr/>
          </p:nvGrpSpPr>
          <p:grpSpPr>
            <a:xfrm>
              <a:off x="4745" y="997"/>
              <a:ext cx="581" cy="132"/>
              <a:chOff x="611" y="2571"/>
              <a:chExt cx="725" cy="137"/>
            </a:xfrm>
          </p:grpSpPr>
          <p:sp>
            <p:nvSpPr>
              <p:cNvPr id="2650" name="Google Shape;2650;p41"/>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51" name="Google Shape;2651;p41"/>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652" name="Google Shape;2652;p41"/>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53" name="Google Shape;2653;p41"/>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654" name="Google Shape;2654;p41"/>
            <p:cNvGrpSpPr/>
            <p:nvPr/>
          </p:nvGrpSpPr>
          <p:grpSpPr>
            <a:xfrm>
              <a:off x="4733" y="1630"/>
              <a:ext cx="587" cy="146"/>
              <a:chOff x="611" y="2571"/>
              <a:chExt cx="731" cy="134"/>
            </a:xfrm>
          </p:grpSpPr>
          <p:sp>
            <p:nvSpPr>
              <p:cNvPr id="2655" name="Google Shape;2655;p41"/>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56" name="Google Shape;2656;p41"/>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657" name="Google Shape;2657;p41"/>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658" name="Google Shape;2658;p41"/>
            <p:cNvGrpSpPr/>
            <p:nvPr/>
          </p:nvGrpSpPr>
          <p:grpSpPr>
            <a:xfrm>
              <a:off x="4739" y="1327"/>
              <a:ext cx="580" cy="139"/>
              <a:chOff x="614" y="2568"/>
              <a:chExt cx="723" cy="139"/>
            </a:xfrm>
          </p:grpSpPr>
          <p:sp>
            <p:nvSpPr>
              <p:cNvPr id="2659" name="Google Shape;2659;p41"/>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60" name="Google Shape;2660;p41"/>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661" name="Google Shape;2661;p41"/>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62" name="Google Shape;2662;p41"/>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63" name="Google Shape;2663;p41"/>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64" name="Google Shape;2664;p41"/>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65" name="Google Shape;2665;p41"/>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66" name="Google Shape;2666;p41"/>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67" name="Google Shape;2667;p41"/>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68" name="Google Shape;2668;p41"/>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69" name="Google Shape;2669;p41"/>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70" name="Google Shape;2670;p41"/>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71" name="Google Shape;2671;p41"/>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672" name="Google Shape;2672;p41"/>
          <p:cNvGrpSpPr/>
          <p:nvPr/>
        </p:nvGrpSpPr>
        <p:grpSpPr>
          <a:xfrm>
            <a:off x="7831137" y="2674937"/>
            <a:ext cx="377825" cy="576262"/>
            <a:chOff x="4140" y="429"/>
            <a:chExt cx="1425" cy="2396"/>
          </a:xfrm>
        </p:grpSpPr>
        <p:sp>
          <p:nvSpPr>
            <p:cNvPr id="2673" name="Google Shape;2673;p41"/>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74" name="Google Shape;2674;p41"/>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75" name="Google Shape;2675;p41"/>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76" name="Google Shape;2676;p41"/>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77" name="Google Shape;2677;p41"/>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678" name="Google Shape;2678;p41"/>
            <p:cNvGrpSpPr/>
            <p:nvPr/>
          </p:nvGrpSpPr>
          <p:grpSpPr>
            <a:xfrm>
              <a:off x="4751" y="667"/>
              <a:ext cx="581" cy="145"/>
              <a:chOff x="616" y="2567"/>
              <a:chExt cx="725" cy="139"/>
            </a:xfrm>
          </p:grpSpPr>
          <p:sp>
            <p:nvSpPr>
              <p:cNvPr id="2679" name="Google Shape;2679;p41"/>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80" name="Google Shape;2680;p41"/>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681" name="Google Shape;2681;p41"/>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682" name="Google Shape;2682;p41"/>
            <p:cNvGrpSpPr/>
            <p:nvPr/>
          </p:nvGrpSpPr>
          <p:grpSpPr>
            <a:xfrm>
              <a:off x="4745" y="997"/>
              <a:ext cx="581" cy="132"/>
              <a:chOff x="611" y="2571"/>
              <a:chExt cx="725" cy="137"/>
            </a:xfrm>
          </p:grpSpPr>
          <p:sp>
            <p:nvSpPr>
              <p:cNvPr id="2683" name="Google Shape;2683;p41"/>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84" name="Google Shape;2684;p41"/>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685" name="Google Shape;2685;p41"/>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86" name="Google Shape;2686;p41"/>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687" name="Google Shape;2687;p41"/>
            <p:cNvGrpSpPr/>
            <p:nvPr/>
          </p:nvGrpSpPr>
          <p:grpSpPr>
            <a:xfrm>
              <a:off x="4733" y="1630"/>
              <a:ext cx="587" cy="146"/>
              <a:chOff x="611" y="2571"/>
              <a:chExt cx="731" cy="134"/>
            </a:xfrm>
          </p:grpSpPr>
          <p:sp>
            <p:nvSpPr>
              <p:cNvPr id="2688" name="Google Shape;2688;p41"/>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89" name="Google Shape;2689;p41"/>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690" name="Google Shape;2690;p41"/>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691" name="Google Shape;2691;p41"/>
            <p:cNvGrpSpPr/>
            <p:nvPr/>
          </p:nvGrpSpPr>
          <p:grpSpPr>
            <a:xfrm>
              <a:off x="4739" y="1327"/>
              <a:ext cx="580" cy="139"/>
              <a:chOff x="614" y="2568"/>
              <a:chExt cx="723" cy="139"/>
            </a:xfrm>
          </p:grpSpPr>
          <p:sp>
            <p:nvSpPr>
              <p:cNvPr id="2692" name="Google Shape;2692;p41"/>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93" name="Google Shape;2693;p41"/>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694" name="Google Shape;2694;p41"/>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95" name="Google Shape;2695;p41"/>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96" name="Google Shape;2696;p41"/>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97" name="Google Shape;2697;p41"/>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98" name="Google Shape;2698;p41"/>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699" name="Google Shape;2699;p41"/>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00" name="Google Shape;2700;p41"/>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01" name="Google Shape;2701;p41"/>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02" name="Google Shape;2702;p41"/>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03" name="Google Shape;2703;p41"/>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04" name="Google Shape;2704;p41"/>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705" name="Google Shape;2705;p41"/>
          <p:cNvGrpSpPr/>
          <p:nvPr/>
        </p:nvGrpSpPr>
        <p:grpSpPr>
          <a:xfrm>
            <a:off x="7091362" y="5092700"/>
            <a:ext cx="377825" cy="576262"/>
            <a:chOff x="4140" y="429"/>
            <a:chExt cx="1425" cy="2396"/>
          </a:xfrm>
        </p:grpSpPr>
        <p:sp>
          <p:nvSpPr>
            <p:cNvPr id="2706" name="Google Shape;2706;p41"/>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07" name="Google Shape;2707;p41"/>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08" name="Google Shape;2708;p41"/>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09" name="Google Shape;2709;p41"/>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10" name="Google Shape;2710;p41"/>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711" name="Google Shape;2711;p41"/>
            <p:cNvGrpSpPr/>
            <p:nvPr/>
          </p:nvGrpSpPr>
          <p:grpSpPr>
            <a:xfrm>
              <a:off x="4751" y="667"/>
              <a:ext cx="581" cy="145"/>
              <a:chOff x="616" y="2567"/>
              <a:chExt cx="725" cy="139"/>
            </a:xfrm>
          </p:grpSpPr>
          <p:sp>
            <p:nvSpPr>
              <p:cNvPr id="2712" name="Google Shape;2712;p41"/>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13" name="Google Shape;2713;p41"/>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714" name="Google Shape;2714;p41"/>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715" name="Google Shape;2715;p41"/>
            <p:cNvGrpSpPr/>
            <p:nvPr/>
          </p:nvGrpSpPr>
          <p:grpSpPr>
            <a:xfrm>
              <a:off x="4745" y="997"/>
              <a:ext cx="581" cy="132"/>
              <a:chOff x="611" y="2571"/>
              <a:chExt cx="725" cy="137"/>
            </a:xfrm>
          </p:grpSpPr>
          <p:sp>
            <p:nvSpPr>
              <p:cNvPr id="2716" name="Google Shape;2716;p41"/>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17" name="Google Shape;2717;p41"/>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718" name="Google Shape;2718;p41"/>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19" name="Google Shape;2719;p41"/>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720" name="Google Shape;2720;p41"/>
            <p:cNvGrpSpPr/>
            <p:nvPr/>
          </p:nvGrpSpPr>
          <p:grpSpPr>
            <a:xfrm>
              <a:off x="4733" y="1630"/>
              <a:ext cx="587" cy="146"/>
              <a:chOff x="611" y="2571"/>
              <a:chExt cx="731" cy="134"/>
            </a:xfrm>
          </p:grpSpPr>
          <p:sp>
            <p:nvSpPr>
              <p:cNvPr id="2721" name="Google Shape;2721;p41"/>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22" name="Google Shape;2722;p41"/>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723" name="Google Shape;2723;p41"/>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724" name="Google Shape;2724;p41"/>
            <p:cNvGrpSpPr/>
            <p:nvPr/>
          </p:nvGrpSpPr>
          <p:grpSpPr>
            <a:xfrm>
              <a:off x="4739" y="1327"/>
              <a:ext cx="580" cy="139"/>
              <a:chOff x="614" y="2568"/>
              <a:chExt cx="723" cy="139"/>
            </a:xfrm>
          </p:grpSpPr>
          <p:sp>
            <p:nvSpPr>
              <p:cNvPr id="2725" name="Google Shape;2725;p41"/>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26" name="Google Shape;2726;p41"/>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727" name="Google Shape;2727;p41"/>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28" name="Google Shape;2728;p41"/>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29" name="Google Shape;2729;p41"/>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30" name="Google Shape;2730;p41"/>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31" name="Google Shape;2731;p41"/>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32" name="Google Shape;2732;p41"/>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33" name="Google Shape;2733;p41"/>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34" name="Google Shape;2734;p41"/>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35" name="Google Shape;2735;p41"/>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36" name="Google Shape;2736;p41"/>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37" name="Google Shape;2737;p41"/>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738" name="Google Shape;2738;p41"/>
          <p:cNvGrpSpPr/>
          <p:nvPr/>
        </p:nvGrpSpPr>
        <p:grpSpPr>
          <a:xfrm>
            <a:off x="5886450" y="5157787"/>
            <a:ext cx="525462" cy="557212"/>
            <a:chOff x="-44" y="1473"/>
            <a:chExt cx="981" cy="1105"/>
          </a:xfrm>
        </p:grpSpPr>
        <p:pic>
          <p:nvPicPr>
            <p:cNvPr id="2739" name="Google Shape;2739;p4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2740" name="Google Shape;2740;p4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741" name="Google Shape;2741;p41"/>
          <p:cNvGrpSpPr/>
          <p:nvPr/>
        </p:nvGrpSpPr>
        <p:grpSpPr>
          <a:xfrm>
            <a:off x="6410325" y="5146675"/>
            <a:ext cx="525462" cy="557212"/>
            <a:chOff x="-44" y="1473"/>
            <a:chExt cx="981" cy="1105"/>
          </a:xfrm>
        </p:grpSpPr>
        <p:pic>
          <p:nvPicPr>
            <p:cNvPr id="2742" name="Google Shape;2742;p4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2743" name="Google Shape;2743;p4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35"/>
                                        </p:tgtEl>
                                        <p:attrNameLst>
                                          <p:attrName>style.visibility</p:attrName>
                                        </p:attrNameLst>
                                      </p:cBhvr>
                                      <p:to>
                                        <p:strVal val="visible"/>
                                      </p:to>
                                    </p:set>
                                    <p:animEffect transition="in" filter="fade">
                                      <p:cBhvr>
                                        <p:cTn id="7" dur="500"/>
                                        <p:tgtEl>
                                          <p:spTgt spid="2535"/>
                                        </p:tgtEl>
                                      </p:cBhvr>
                                    </p:animEffect>
                                  </p:childTnLst>
                                </p:cTn>
                              </p:par>
                              <p:par>
                                <p:cTn id="8" presetID="10" presetClass="entr" presetSubtype="0" fill="hold" nodeType="withEffect">
                                  <p:stCondLst>
                                    <p:cond delay="0"/>
                                  </p:stCondLst>
                                  <p:childTnLst>
                                    <p:set>
                                      <p:cBhvr>
                                        <p:cTn id="9" dur="1" fill="hold">
                                          <p:stCondLst>
                                            <p:cond delay="0"/>
                                          </p:stCondLst>
                                        </p:cTn>
                                        <p:tgtEl>
                                          <p:spTgt spid="2536"/>
                                        </p:tgtEl>
                                        <p:attrNameLst>
                                          <p:attrName>style.visibility</p:attrName>
                                        </p:attrNameLst>
                                      </p:cBhvr>
                                      <p:to>
                                        <p:strVal val="visible"/>
                                      </p:to>
                                    </p:set>
                                    <p:animEffect transition="in" filter="fade">
                                      <p:cBhvr>
                                        <p:cTn id="10" dur="500"/>
                                        <p:tgtEl>
                                          <p:spTgt spid="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sp>
        <p:nvSpPr>
          <p:cNvPr id="2749" name="Google Shape;2749;p42"/>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2750" name="Google Shape;2750;p42"/>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42</a:t>
            </a:fld>
            <a:endParaRPr/>
          </a:p>
        </p:txBody>
      </p:sp>
      <p:sp>
        <p:nvSpPr>
          <p:cNvPr id="2751" name="Google Shape;2751;p42"/>
          <p:cNvSpPr txBox="1"/>
          <p:nvPr/>
        </p:nvSpPr>
        <p:spPr>
          <a:xfrm>
            <a:off x="190500" y="965200"/>
            <a:ext cx="5029200" cy="464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CC0000"/>
              </a:buClr>
              <a:buSzPts val="2000"/>
              <a:buFont typeface="Arial"/>
              <a:buNone/>
            </a:pPr>
            <a:r>
              <a:rPr lang="en-US" sz="2000" b="0" i="1" u="none">
                <a:solidFill>
                  <a:srgbClr val="CC0000"/>
                </a:solidFill>
                <a:latin typeface="Arial"/>
                <a:ea typeface="Arial"/>
                <a:cs typeface="Arial"/>
                <a:sym typeface="Arial"/>
              </a:rPr>
              <a:t>Giả sử:</a:t>
            </a:r>
            <a:endParaRPr/>
          </a:p>
          <a:p>
            <a:pPr marL="342900" marR="0" lvl="0" indent="-342900" algn="l"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Kích thước trung bình của đối tượng: 100K bits</a:t>
            </a:r>
            <a:endParaRPr/>
          </a:p>
          <a:p>
            <a:pPr marL="342900" marR="0" lvl="0" indent="-342900" algn="l"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Tốc độ trung bình yêu cầu từ trình duyệt đến máy chủ = 15/s</a:t>
            </a:r>
            <a:endParaRPr/>
          </a:p>
          <a:p>
            <a:pPr marL="342900" marR="0" lvl="0" indent="-342900" algn="l"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Tốc độ trung bình dữ liệu đến trình duyệt: 1.50 Mbps</a:t>
            </a:r>
            <a:endParaRPr/>
          </a:p>
          <a:p>
            <a:pPr marL="342900" marR="0" lvl="0" indent="-342900" algn="l"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RTT từ bộ định tuyến của tổ chức đến bất kỳ máy chủ gốc: 2 giây </a:t>
            </a:r>
            <a:endParaRPr/>
          </a:p>
          <a:p>
            <a:pPr marL="342900" marR="0" lvl="0" indent="-342900" algn="l"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Tốc độ liên kết truy cập: 1.54 Mbps</a:t>
            </a:r>
            <a:endParaRPr/>
          </a:p>
          <a:p>
            <a:pPr marL="342900" marR="0" lvl="0" indent="-342900" algn="l" rtl="0">
              <a:lnSpc>
                <a:spcPct val="85000"/>
              </a:lnSpc>
              <a:spcBef>
                <a:spcPts val="900"/>
              </a:spcBef>
              <a:spcAft>
                <a:spcPts val="0"/>
              </a:spcAft>
              <a:buClr>
                <a:srgbClr val="CC0000"/>
              </a:buClr>
              <a:buSzPts val="2000"/>
              <a:buFont typeface="Arial"/>
              <a:buNone/>
            </a:pPr>
            <a:r>
              <a:rPr lang="en-US" sz="2000" b="0" i="1" u="none">
                <a:solidFill>
                  <a:srgbClr val="CC0000"/>
                </a:solidFill>
                <a:latin typeface="Arial"/>
                <a:ea typeface="Arial"/>
                <a:cs typeface="Arial"/>
                <a:sym typeface="Arial"/>
              </a:rPr>
              <a:t>Kết quả:</a:t>
            </a:r>
            <a:endParaRPr/>
          </a:p>
          <a:p>
            <a:pPr marL="342900" marR="0" lvl="0" indent="-342900" algn="l"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Độ khả dụng của LAN = 15%</a:t>
            </a:r>
            <a:endParaRPr/>
          </a:p>
          <a:p>
            <a:pPr marL="342900" marR="0" lvl="0" indent="-342900" algn="l"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Độ khả dụng trên liên kết truy cập=</a:t>
            </a:r>
            <a:r>
              <a:rPr lang="en-US" sz="2000" b="0" i="0" u="none">
                <a:solidFill>
                  <a:srgbClr val="CC0000"/>
                </a:solidFill>
                <a:latin typeface="Arial"/>
                <a:ea typeface="Arial"/>
                <a:cs typeface="Arial"/>
                <a:sym typeface="Arial"/>
              </a:rPr>
              <a:t>99%</a:t>
            </a:r>
            <a:endParaRPr/>
          </a:p>
          <a:p>
            <a:pPr marL="342900" marR="0" lvl="0" indent="-342900" algn="l"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Tổng độ trễ= trễ Internet + trễ truy cập + trễ LAN</a:t>
            </a:r>
            <a:endParaRPr/>
          </a:p>
          <a:p>
            <a:pPr marL="342900" marR="0" lvl="0" indent="-342900" algn="l" rtl="0">
              <a:lnSpc>
                <a:spcPct val="85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  2 sec + minutes + µsecs</a:t>
            </a:r>
            <a:endParaRPr/>
          </a:p>
          <a:p>
            <a:pPr marL="342900" marR="0" lvl="0" indent="-260350" algn="l" rtl="0">
              <a:lnSpc>
                <a:spcPct val="85000"/>
              </a:lnSpc>
              <a:spcBef>
                <a:spcPts val="400"/>
              </a:spcBef>
              <a:spcAft>
                <a:spcPts val="0"/>
              </a:spcAft>
              <a:buClr>
                <a:srgbClr val="000099"/>
              </a:buClr>
              <a:buSzPts val="1300"/>
              <a:buFont typeface="Noto Sans Symbols"/>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2752" name="Google Shape;2752;p42" descr="underline_base"/>
          <p:cNvPicPr preferRelativeResize="0"/>
          <p:nvPr/>
        </p:nvPicPr>
        <p:blipFill rotWithShape="1">
          <a:blip r:embed="rId3">
            <a:alphaModFix/>
          </a:blip>
          <a:srcRect/>
          <a:stretch/>
        </p:blipFill>
        <p:spPr>
          <a:xfrm>
            <a:off x="488950" y="806450"/>
            <a:ext cx="3656012" cy="173037"/>
          </a:xfrm>
          <a:prstGeom prst="rect">
            <a:avLst/>
          </a:prstGeom>
          <a:noFill/>
          <a:ln>
            <a:noFill/>
          </a:ln>
        </p:spPr>
      </p:pic>
      <p:sp>
        <p:nvSpPr>
          <p:cNvPr id="2753" name="Google Shape;2753;p42"/>
          <p:cNvSpPr txBox="1">
            <a:spLocks noGrp="1"/>
          </p:cNvSpPr>
          <p:nvPr>
            <p:ph type="title" idx="4294967295"/>
          </p:nvPr>
        </p:nvSpPr>
        <p:spPr>
          <a:xfrm>
            <a:off x="58737" y="173037"/>
            <a:ext cx="9144000" cy="6635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99"/>
              </a:buClr>
              <a:buSzPts val="3600"/>
              <a:buFont typeface="Arial"/>
              <a:buNone/>
            </a:pPr>
            <a:r>
              <a:rPr lang="en-US" sz="3600" b="0" i="0" u="none" strike="noStrike" cap="none">
                <a:solidFill>
                  <a:srgbClr val="000099"/>
                </a:solidFill>
                <a:latin typeface="Arial"/>
                <a:ea typeface="Arial"/>
                <a:cs typeface="Arial"/>
                <a:sym typeface="Arial"/>
              </a:rPr>
              <a:t>Ví dụ đệm: đường liên kết truy cập lớn hơn</a:t>
            </a:r>
            <a:endParaRPr/>
          </a:p>
        </p:txBody>
      </p:sp>
      <p:cxnSp>
        <p:nvCxnSpPr>
          <p:cNvPr id="2754" name="Google Shape;2754;p42"/>
          <p:cNvCxnSpPr/>
          <p:nvPr/>
        </p:nvCxnSpPr>
        <p:spPr>
          <a:xfrm rot="10800000" flipH="1">
            <a:off x="4254500" y="3575050"/>
            <a:ext cx="573087" cy="50800"/>
          </a:xfrm>
          <a:prstGeom prst="straightConnector1">
            <a:avLst/>
          </a:prstGeom>
          <a:noFill/>
          <a:ln w="38100" cap="flat" cmpd="sng">
            <a:solidFill>
              <a:srgbClr val="CC0000"/>
            </a:solidFill>
            <a:prstDash val="solid"/>
            <a:miter lim="800000"/>
            <a:headEnd type="none" w="med" len="med"/>
            <a:tailEnd type="triangle" w="med" len="med"/>
          </a:ln>
        </p:spPr>
      </p:cxnSp>
      <p:sp>
        <p:nvSpPr>
          <p:cNvPr id="2755" name="Google Shape;2755;p42"/>
          <p:cNvSpPr txBox="1"/>
          <p:nvPr/>
        </p:nvSpPr>
        <p:spPr>
          <a:xfrm>
            <a:off x="4764087" y="3317875"/>
            <a:ext cx="1362075"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154 Mbps</a:t>
            </a:r>
            <a:endParaRPr/>
          </a:p>
        </p:txBody>
      </p:sp>
      <p:cxnSp>
        <p:nvCxnSpPr>
          <p:cNvPr id="2756" name="Google Shape;2756;p42"/>
          <p:cNvCxnSpPr/>
          <p:nvPr/>
        </p:nvCxnSpPr>
        <p:spPr>
          <a:xfrm>
            <a:off x="2317750" y="5848350"/>
            <a:ext cx="704850" cy="203200"/>
          </a:xfrm>
          <a:prstGeom prst="straightConnector1">
            <a:avLst/>
          </a:prstGeom>
          <a:noFill/>
          <a:ln w="38100" cap="flat" cmpd="sng">
            <a:solidFill>
              <a:srgbClr val="CC0000"/>
            </a:solidFill>
            <a:prstDash val="solid"/>
            <a:miter lim="800000"/>
            <a:headEnd type="none" w="med" len="med"/>
            <a:tailEnd type="triangle" w="med" len="med"/>
          </a:ln>
        </p:spPr>
      </p:cxnSp>
      <p:sp>
        <p:nvSpPr>
          <p:cNvPr id="2757" name="Google Shape;2757;p42"/>
          <p:cNvSpPr txBox="1"/>
          <p:nvPr/>
        </p:nvSpPr>
        <p:spPr>
          <a:xfrm>
            <a:off x="3022600" y="5789612"/>
            <a:ext cx="925512" cy="4000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msecs</a:t>
            </a:r>
            <a:endParaRPr/>
          </a:p>
        </p:txBody>
      </p:sp>
      <p:sp>
        <p:nvSpPr>
          <p:cNvPr id="2758" name="Google Shape;2758;p42"/>
          <p:cNvSpPr txBox="1"/>
          <p:nvPr/>
        </p:nvSpPr>
        <p:spPr>
          <a:xfrm>
            <a:off x="596900" y="6088062"/>
            <a:ext cx="7985125" cy="46196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CC0000"/>
              </a:buClr>
              <a:buSzPts val="2400"/>
              <a:buFont typeface="Arial"/>
              <a:buNone/>
            </a:pPr>
            <a:r>
              <a:rPr lang="en-US" sz="2400" b="0" i="1" u="none">
                <a:solidFill>
                  <a:srgbClr val="CC0000"/>
                </a:solidFill>
                <a:latin typeface="Arial"/>
                <a:ea typeface="Arial"/>
                <a:cs typeface="Arial"/>
                <a:sym typeface="Arial"/>
              </a:rPr>
              <a:t>Chi phí:</a:t>
            </a:r>
            <a:r>
              <a:rPr lang="en-US" sz="2400" b="0" i="0" u="none">
                <a:solidFill>
                  <a:schemeClr val="dk1"/>
                </a:solidFill>
                <a:latin typeface="Arial"/>
                <a:ea typeface="Arial"/>
                <a:cs typeface="Arial"/>
                <a:sym typeface="Arial"/>
              </a:rPr>
              <a:t> tốc độ liên kết truy cập được tăng lên (không rẻ!)</a:t>
            </a:r>
            <a:endParaRPr/>
          </a:p>
        </p:txBody>
      </p:sp>
      <p:cxnSp>
        <p:nvCxnSpPr>
          <p:cNvPr id="2759" name="Google Shape;2759;p42"/>
          <p:cNvCxnSpPr/>
          <p:nvPr/>
        </p:nvCxnSpPr>
        <p:spPr>
          <a:xfrm rot="10800000" flipH="1">
            <a:off x="4765675" y="4225925"/>
            <a:ext cx="115887" cy="417512"/>
          </a:xfrm>
          <a:prstGeom prst="straightConnector1">
            <a:avLst/>
          </a:prstGeom>
          <a:noFill/>
          <a:ln w="38100" cap="flat" cmpd="sng">
            <a:solidFill>
              <a:srgbClr val="CC0000"/>
            </a:solidFill>
            <a:prstDash val="solid"/>
            <a:miter lim="800000"/>
            <a:headEnd type="none" w="med" len="med"/>
            <a:tailEnd type="triangle" w="med" len="med"/>
          </a:ln>
        </p:spPr>
      </p:cxnSp>
      <p:sp>
        <p:nvSpPr>
          <p:cNvPr id="2760" name="Google Shape;2760;p42"/>
          <p:cNvSpPr txBox="1"/>
          <p:nvPr/>
        </p:nvSpPr>
        <p:spPr>
          <a:xfrm>
            <a:off x="4589462" y="3895725"/>
            <a:ext cx="762000"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9.9%</a:t>
            </a:r>
            <a:endParaRPr/>
          </a:p>
        </p:txBody>
      </p:sp>
      <p:cxnSp>
        <p:nvCxnSpPr>
          <p:cNvPr id="2761" name="Google Shape;2761;p42"/>
          <p:cNvCxnSpPr/>
          <p:nvPr/>
        </p:nvCxnSpPr>
        <p:spPr>
          <a:xfrm>
            <a:off x="5573712" y="2474912"/>
            <a:ext cx="285750" cy="114300"/>
          </a:xfrm>
          <a:prstGeom prst="straightConnector1">
            <a:avLst/>
          </a:prstGeom>
          <a:noFill/>
          <a:ln w="28575" cap="flat" cmpd="sng">
            <a:solidFill>
              <a:schemeClr val="accent2"/>
            </a:solidFill>
            <a:prstDash val="solid"/>
            <a:miter lim="800000"/>
            <a:headEnd type="none" w="med" len="med"/>
            <a:tailEnd type="none" w="med" len="med"/>
          </a:ln>
        </p:spPr>
      </p:cxnSp>
      <p:sp>
        <p:nvSpPr>
          <p:cNvPr id="2762" name="Google Shape;2762;p42"/>
          <p:cNvSpPr txBox="1"/>
          <p:nvPr/>
        </p:nvSpPr>
        <p:spPr>
          <a:xfrm>
            <a:off x="7924800" y="1773237"/>
            <a:ext cx="1223962"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gốc</a:t>
            </a:r>
            <a:endParaRPr/>
          </a:p>
        </p:txBody>
      </p:sp>
      <p:cxnSp>
        <p:nvCxnSpPr>
          <p:cNvPr id="2763" name="Google Shape;2763;p42"/>
          <p:cNvCxnSpPr/>
          <p:nvPr/>
        </p:nvCxnSpPr>
        <p:spPr>
          <a:xfrm>
            <a:off x="6383337" y="2093912"/>
            <a:ext cx="66675" cy="276225"/>
          </a:xfrm>
          <a:prstGeom prst="straightConnector1">
            <a:avLst/>
          </a:prstGeom>
          <a:noFill/>
          <a:ln w="28575" cap="flat" cmpd="sng">
            <a:solidFill>
              <a:schemeClr val="accent2"/>
            </a:solidFill>
            <a:prstDash val="solid"/>
            <a:miter lim="800000"/>
            <a:headEnd type="none" w="med" len="med"/>
            <a:tailEnd type="none" w="med" len="med"/>
          </a:ln>
        </p:spPr>
      </p:cxnSp>
      <p:cxnSp>
        <p:nvCxnSpPr>
          <p:cNvPr id="2764" name="Google Shape;2764;p42"/>
          <p:cNvCxnSpPr/>
          <p:nvPr/>
        </p:nvCxnSpPr>
        <p:spPr>
          <a:xfrm flipH="1">
            <a:off x="7011987" y="2132012"/>
            <a:ext cx="9525" cy="238125"/>
          </a:xfrm>
          <a:prstGeom prst="straightConnector1">
            <a:avLst/>
          </a:prstGeom>
          <a:noFill/>
          <a:ln w="28575" cap="flat" cmpd="sng">
            <a:solidFill>
              <a:schemeClr val="accent2"/>
            </a:solidFill>
            <a:prstDash val="solid"/>
            <a:miter lim="800000"/>
            <a:headEnd type="none" w="med" len="med"/>
            <a:tailEnd type="none" w="med" len="med"/>
          </a:ln>
        </p:spPr>
      </p:cxnSp>
      <p:cxnSp>
        <p:nvCxnSpPr>
          <p:cNvPr id="2765" name="Google Shape;2765;p42"/>
          <p:cNvCxnSpPr/>
          <p:nvPr/>
        </p:nvCxnSpPr>
        <p:spPr>
          <a:xfrm flipH="1">
            <a:off x="7469187" y="2293937"/>
            <a:ext cx="133350" cy="209550"/>
          </a:xfrm>
          <a:prstGeom prst="straightConnector1">
            <a:avLst/>
          </a:prstGeom>
          <a:noFill/>
          <a:ln w="28575" cap="flat" cmpd="sng">
            <a:solidFill>
              <a:schemeClr val="accent2"/>
            </a:solidFill>
            <a:prstDash val="solid"/>
            <a:miter lim="800000"/>
            <a:headEnd type="none" w="med" len="med"/>
            <a:tailEnd type="none" w="med" len="med"/>
          </a:ln>
        </p:spPr>
      </p:cxnSp>
      <p:cxnSp>
        <p:nvCxnSpPr>
          <p:cNvPr id="2766" name="Google Shape;2766;p42"/>
          <p:cNvCxnSpPr/>
          <p:nvPr/>
        </p:nvCxnSpPr>
        <p:spPr>
          <a:xfrm rot="10800000">
            <a:off x="7631112" y="3055937"/>
            <a:ext cx="247650" cy="0"/>
          </a:xfrm>
          <a:prstGeom prst="straightConnector1">
            <a:avLst/>
          </a:prstGeom>
          <a:noFill/>
          <a:ln w="28575" cap="flat" cmpd="sng">
            <a:solidFill>
              <a:schemeClr val="accent2"/>
            </a:solidFill>
            <a:prstDash val="solid"/>
            <a:miter lim="800000"/>
            <a:headEnd type="none" w="med" len="med"/>
            <a:tailEnd type="none" w="med" len="med"/>
          </a:ln>
        </p:spPr>
      </p:cxnSp>
      <p:sp>
        <p:nvSpPr>
          <p:cNvPr id="2767" name="Google Shape;2767;p42"/>
          <p:cNvSpPr/>
          <p:nvPr/>
        </p:nvSpPr>
        <p:spPr>
          <a:xfrm>
            <a:off x="5657850" y="2087562"/>
            <a:ext cx="2174875" cy="1581150"/>
          </a:xfrm>
          <a:custGeom>
            <a:avLst/>
            <a:gdLst/>
            <a:ahLst/>
            <a:cxnLst/>
            <a:rect l="l" t="t" r="r" b="b"/>
            <a:pathLst>
              <a:path w="2135" h="1662" extrusionOk="0">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68" name="Google Shape;2768;p42"/>
          <p:cNvSpPr txBox="1"/>
          <p:nvPr/>
        </p:nvSpPr>
        <p:spPr>
          <a:xfrm>
            <a:off x="6073775" y="2335212"/>
            <a:ext cx="1368425" cy="7064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Internet</a:t>
            </a:r>
            <a:endParaRPr/>
          </a:p>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công cộng</a:t>
            </a:r>
            <a:endParaRPr/>
          </a:p>
        </p:txBody>
      </p:sp>
      <p:sp>
        <p:nvSpPr>
          <p:cNvPr id="2769" name="Google Shape;2769;p42"/>
          <p:cNvSpPr/>
          <p:nvPr/>
        </p:nvSpPr>
        <p:spPr>
          <a:xfrm>
            <a:off x="5238750" y="4457700"/>
            <a:ext cx="2965450" cy="1390650"/>
          </a:xfrm>
          <a:custGeom>
            <a:avLst/>
            <a:gdLst/>
            <a:ahLst/>
            <a:cxnLst/>
            <a:rect l="l" t="t" r="r" b="b"/>
            <a:pathLst>
              <a:path w="1868" h="876" extrusionOk="0">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2770" name="Google Shape;2770;p42"/>
          <p:cNvCxnSpPr/>
          <p:nvPr/>
        </p:nvCxnSpPr>
        <p:spPr>
          <a:xfrm flipH="1">
            <a:off x="5688012" y="4767262"/>
            <a:ext cx="855662" cy="431800"/>
          </a:xfrm>
          <a:prstGeom prst="straightConnector1">
            <a:avLst/>
          </a:prstGeom>
          <a:noFill/>
          <a:ln w="28575" cap="flat" cmpd="sng">
            <a:solidFill>
              <a:schemeClr val="dk1"/>
            </a:solidFill>
            <a:prstDash val="solid"/>
            <a:miter lim="800000"/>
            <a:headEnd type="none" w="med" len="med"/>
            <a:tailEnd type="none" w="med" len="med"/>
          </a:ln>
        </p:spPr>
      </p:cxnSp>
      <p:cxnSp>
        <p:nvCxnSpPr>
          <p:cNvPr id="2771" name="Google Shape;2771;p42"/>
          <p:cNvCxnSpPr/>
          <p:nvPr/>
        </p:nvCxnSpPr>
        <p:spPr>
          <a:xfrm flipH="1">
            <a:off x="6197600" y="4814887"/>
            <a:ext cx="563562" cy="393700"/>
          </a:xfrm>
          <a:prstGeom prst="straightConnector1">
            <a:avLst/>
          </a:prstGeom>
          <a:noFill/>
          <a:ln w="28575" cap="flat" cmpd="sng">
            <a:solidFill>
              <a:schemeClr val="dk1"/>
            </a:solidFill>
            <a:prstDash val="solid"/>
            <a:miter lim="800000"/>
            <a:headEnd type="none" w="med" len="med"/>
            <a:tailEnd type="none" w="med" len="med"/>
          </a:ln>
        </p:spPr>
      </p:cxnSp>
      <p:cxnSp>
        <p:nvCxnSpPr>
          <p:cNvPr id="2772" name="Google Shape;2772;p42"/>
          <p:cNvCxnSpPr/>
          <p:nvPr/>
        </p:nvCxnSpPr>
        <p:spPr>
          <a:xfrm flipH="1">
            <a:off x="6735762" y="4821237"/>
            <a:ext cx="149225" cy="382587"/>
          </a:xfrm>
          <a:prstGeom prst="straightConnector1">
            <a:avLst/>
          </a:prstGeom>
          <a:noFill/>
          <a:ln w="28575" cap="flat" cmpd="sng">
            <a:solidFill>
              <a:schemeClr val="dk1"/>
            </a:solidFill>
            <a:prstDash val="solid"/>
            <a:miter lim="800000"/>
            <a:headEnd type="none" w="med" len="med"/>
            <a:tailEnd type="none" w="med" len="med"/>
          </a:ln>
        </p:spPr>
      </p:cxnSp>
      <p:cxnSp>
        <p:nvCxnSpPr>
          <p:cNvPr id="2773" name="Google Shape;2773;p42"/>
          <p:cNvCxnSpPr/>
          <p:nvPr/>
        </p:nvCxnSpPr>
        <p:spPr>
          <a:xfrm>
            <a:off x="7102475" y="4800600"/>
            <a:ext cx="123825" cy="412750"/>
          </a:xfrm>
          <a:prstGeom prst="straightConnector1">
            <a:avLst/>
          </a:prstGeom>
          <a:noFill/>
          <a:ln w="28575" cap="flat" cmpd="sng">
            <a:solidFill>
              <a:schemeClr val="dk1"/>
            </a:solidFill>
            <a:prstDash val="solid"/>
            <a:miter lim="800000"/>
            <a:headEnd type="none" w="med" len="med"/>
            <a:tailEnd type="none" w="med" len="med"/>
          </a:ln>
        </p:spPr>
      </p:cxnSp>
      <p:cxnSp>
        <p:nvCxnSpPr>
          <p:cNvPr id="2774" name="Google Shape;2774;p42"/>
          <p:cNvCxnSpPr/>
          <p:nvPr/>
        </p:nvCxnSpPr>
        <p:spPr>
          <a:xfrm>
            <a:off x="6897687" y="3532187"/>
            <a:ext cx="0" cy="1062037"/>
          </a:xfrm>
          <a:prstGeom prst="straightConnector1">
            <a:avLst/>
          </a:prstGeom>
          <a:noFill/>
          <a:ln w="28575" cap="flat" cmpd="sng">
            <a:solidFill>
              <a:schemeClr val="dk1"/>
            </a:solidFill>
            <a:prstDash val="solid"/>
            <a:miter lim="800000"/>
            <a:headEnd type="none" w="med" len="med"/>
            <a:tailEnd type="none" w="med" len="med"/>
          </a:ln>
        </p:spPr>
      </p:cxnSp>
      <p:sp>
        <p:nvSpPr>
          <p:cNvPr id="2775" name="Google Shape;2775;p42"/>
          <p:cNvSpPr txBox="1"/>
          <p:nvPr/>
        </p:nvSpPr>
        <p:spPr>
          <a:xfrm>
            <a:off x="6048375" y="5764212"/>
            <a:ext cx="1751012"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Mạng tổ chức</a:t>
            </a:r>
            <a:endParaRPr/>
          </a:p>
        </p:txBody>
      </p:sp>
      <p:sp>
        <p:nvSpPr>
          <p:cNvPr id="2776" name="Google Shape;2776;p42"/>
          <p:cNvSpPr txBox="1"/>
          <p:nvPr/>
        </p:nvSpPr>
        <p:spPr>
          <a:xfrm>
            <a:off x="7200900" y="4724400"/>
            <a:ext cx="1581150" cy="401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 Gbps LAN</a:t>
            </a:r>
            <a:endParaRPr/>
          </a:p>
        </p:txBody>
      </p:sp>
      <p:sp>
        <p:nvSpPr>
          <p:cNvPr id="2777" name="Google Shape;2777;p42"/>
          <p:cNvSpPr txBox="1"/>
          <p:nvPr/>
        </p:nvSpPr>
        <p:spPr>
          <a:xfrm>
            <a:off x="6899275" y="3721100"/>
            <a:ext cx="1978025" cy="706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1.54 Mbps </a:t>
            </a:r>
            <a:endParaRPr/>
          </a:p>
          <a:p>
            <a:pPr marL="0" marR="0" lvl="0" indent="0" algn="l" rtl="0">
              <a:lnSpc>
                <a:spcPct val="100000"/>
              </a:lnSpc>
              <a:spcBef>
                <a:spcPts val="0"/>
              </a:spcBef>
              <a:spcAft>
                <a:spcPts val="0"/>
              </a:spcAft>
              <a:buClr>
                <a:schemeClr val="accent2"/>
              </a:buClr>
              <a:buSzPts val="2000"/>
              <a:buFont typeface="Arial"/>
              <a:buNone/>
            </a:pPr>
            <a:r>
              <a:rPr lang="en-US" sz="2000" b="0" i="0" u="none">
                <a:solidFill>
                  <a:schemeClr val="accent2"/>
                </a:solidFill>
                <a:latin typeface="Arial"/>
                <a:ea typeface="Arial"/>
                <a:cs typeface="Arial"/>
                <a:sym typeface="Arial"/>
              </a:rPr>
              <a:t>liên kết truy cập</a:t>
            </a:r>
            <a:endParaRPr/>
          </a:p>
        </p:txBody>
      </p:sp>
      <p:grpSp>
        <p:nvGrpSpPr>
          <p:cNvPr id="2778" name="Google Shape;2778;p42"/>
          <p:cNvGrpSpPr/>
          <p:nvPr/>
        </p:nvGrpSpPr>
        <p:grpSpPr>
          <a:xfrm>
            <a:off x="6481762" y="3230562"/>
            <a:ext cx="881062" cy="307975"/>
            <a:chOff x="2356" y="1300"/>
            <a:chExt cx="555" cy="194"/>
          </a:xfrm>
        </p:grpSpPr>
        <p:sp>
          <p:nvSpPr>
            <p:cNvPr id="2779" name="Google Shape;2779;p42"/>
            <p:cNvSpPr/>
            <p:nvPr/>
          </p:nvSpPr>
          <p:spPr>
            <a:xfrm>
              <a:off x="2357" y="1385"/>
              <a:ext cx="551" cy="109"/>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80" name="Google Shape;2780;p42"/>
            <p:cNvSpPr txBox="1"/>
            <p:nvPr/>
          </p:nvSpPr>
          <p:spPr>
            <a:xfrm>
              <a:off x="2357" y="1374"/>
              <a:ext cx="554" cy="66"/>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81" name="Google Shape;2781;p42"/>
            <p:cNvSpPr/>
            <p:nvPr/>
          </p:nvSpPr>
          <p:spPr>
            <a:xfrm>
              <a:off x="2356" y="1300"/>
              <a:ext cx="551" cy="127"/>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782" name="Google Shape;2782;p42"/>
            <p:cNvGrpSpPr/>
            <p:nvPr/>
          </p:nvGrpSpPr>
          <p:grpSpPr>
            <a:xfrm>
              <a:off x="2468" y="1332"/>
              <a:ext cx="310" cy="60"/>
              <a:chOff x="2468" y="1332"/>
              <a:chExt cx="310" cy="60"/>
            </a:xfrm>
          </p:grpSpPr>
          <p:sp>
            <p:nvSpPr>
              <p:cNvPr id="2783" name="Google Shape;2783;p4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84" name="Google Shape;2784;p4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2785" name="Google Shape;2785;p42"/>
            <p:cNvCxnSpPr/>
            <p:nvPr/>
          </p:nvCxnSpPr>
          <p:spPr>
            <a:xfrm>
              <a:off x="2357" y="1361"/>
              <a:ext cx="0" cy="84"/>
            </a:xfrm>
            <a:prstGeom prst="straightConnector1">
              <a:avLst/>
            </a:prstGeom>
            <a:noFill/>
            <a:ln w="9525" cap="flat" cmpd="sng">
              <a:solidFill>
                <a:schemeClr val="dk1"/>
              </a:solidFill>
              <a:prstDash val="solid"/>
              <a:miter lim="800000"/>
              <a:headEnd type="none" w="med" len="med"/>
              <a:tailEnd type="none" w="med" len="med"/>
            </a:ln>
          </p:spPr>
        </p:cxnSp>
        <p:cxnSp>
          <p:nvCxnSpPr>
            <p:cNvPr id="2786" name="Google Shape;2786;p42"/>
            <p:cNvCxnSpPr/>
            <p:nvPr/>
          </p:nvCxnSpPr>
          <p:spPr>
            <a:xfrm>
              <a:off x="2907" y="1363"/>
              <a:ext cx="0" cy="84"/>
            </a:xfrm>
            <a:prstGeom prst="straightConnector1">
              <a:avLst/>
            </a:prstGeom>
            <a:noFill/>
            <a:ln w="9525" cap="flat" cmpd="sng">
              <a:solidFill>
                <a:schemeClr val="dk1"/>
              </a:solidFill>
              <a:prstDash val="solid"/>
              <a:miter lim="800000"/>
              <a:headEnd type="none" w="med" len="med"/>
              <a:tailEnd type="none" w="med" len="med"/>
            </a:ln>
          </p:spPr>
        </p:cxnSp>
      </p:grpSp>
      <p:grpSp>
        <p:nvGrpSpPr>
          <p:cNvPr id="2787" name="Google Shape;2787;p42"/>
          <p:cNvGrpSpPr/>
          <p:nvPr/>
        </p:nvGrpSpPr>
        <p:grpSpPr>
          <a:xfrm>
            <a:off x="6461125" y="4525962"/>
            <a:ext cx="881062" cy="307975"/>
            <a:chOff x="2356" y="1300"/>
            <a:chExt cx="555" cy="194"/>
          </a:xfrm>
        </p:grpSpPr>
        <p:sp>
          <p:nvSpPr>
            <p:cNvPr id="2788" name="Google Shape;2788;p42"/>
            <p:cNvSpPr/>
            <p:nvPr/>
          </p:nvSpPr>
          <p:spPr>
            <a:xfrm>
              <a:off x="2357" y="1385"/>
              <a:ext cx="551" cy="109"/>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89" name="Google Shape;2789;p42"/>
            <p:cNvSpPr txBox="1"/>
            <p:nvPr/>
          </p:nvSpPr>
          <p:spPr>
            <a:xfrm>
              <a:off x="2357" y="1374"/>
              <a:ext cx="554" cy="66"/>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90" name="Google Shape;2790;p42"/>
            <p:cNvSpPr/>
            <p:nvPr/>
          </p:nvSpPr>
          <p:spPr>
            <a:xfrm>
              <a:off x="2356" y="1300"/>
              <a:ext cx="551" cy="127"/>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791" name="Google Shape;2791;p42"/>
            <p:cNvGrpSpPr/>
            <p:nvPr/>
          </p:nvGrpSpPr>
          <p:grpSpPr>
            <a:xfrm>
              <a:off x="2468" y="1332"/>
              <a:ext cx="310" cy="60"/>
              <a:chOff x="2468" y="1332"/>
              <a:chExt cx="310" cy="60"/>
            </a:xfrm>
          </p:grpSpPr>
          <p:sp>
            <p:nvSpPr>
              <p:cNvPr id="2792" name="Google Shape;2792;p4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93" name="Google Shape;2793;p4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2794" name="Google Shape;2794;p42"/>
            <p:cNvCxnSpPr/>
            <p:nvPr/>
          </p:nvCxnSpPr>
          <p:spPr>
            <a:xfrm>
              <a:off x="2357" y="1361"/>
              <a:ext cx="0" cy="84"/>
            </a:xfrm>
            <a:prstGeom prst="straightConnector1">
              <a:avLst/>
            </a:prstGeom>
            <a:noFill/>
            <a:ln w="9525" cap="flat" cmpd="sng">
              <a:solidFill>
                <a:schemeClr val="dk1"/>
              </a:solidFill>
              <a:prstDash val="solid"/>
              <a:miter lim="800000"/>
              <a:headEnd type="none" w="med" len="med"/>
              <a:tailEnd type="none" w="med" len="med"/>
            </a:ln>
          </p:spPr>
        </p:cxnSp>
        <p:cxnSp>
          <p:nvCxnSpPr>
            <p:cNvPr id="2795" name="Google Shape;2795;p42"/>
            <p:cNvCxnSpPr/>
            <p:nvPr/>
          </p:nvCxnSpPr>
          <p:spPr>
            <a:xfrm>
              <a:off x="2907" y="1363"/>
              <a:ext cx="0" cy="84"/>
            </a:xfrm>
            <a:prstGeom prst="straightConnector1">
              <a:avLst/>
            </a:prstGeom>
            <a:noFill/>
            <a:ln w="9525" cap="flat" cmpd="sng">
              <a:solidFill>
                <a:schemeClr val="dk1"/>
              </a:solidFill>
              <a:prstDash val="solid"/>
              <a:miter lim="800000"/>
              <a:headEnd type="none" w="med" len="med"/>
              <a:tailEnd type="none" w="med" len="med"/>
            </a:ln>
          </p:spPr>
        </p:cxnSp>
      </p:grpSp>
      <p:grpSp>
        <p:nvGrpSpPr>
          <p:cNvPr id="2796" name="Google Shape;2796;p42"/>
          <p:cNvGrpSpPr/>
          <p:nvPr/>
        </p:nvGrpSpPr>
        <p:grpSpPr>
          <a:xfrm>
            <a:off x="5226050" y="2022475"/>
            <a:ext cx="377825" cy="576262"/>
            <a:chOff x="4140" y="429"/>
            <a:chExt cx="1425" cy="2396"/>
          </a:xfrm>
        </p:grpSpPr>
        <p:sp>
          <p:nvSpPr>
            <p:cNvPr id="2797" name="Google Shape;2797;p42"/>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98" name="Google Shape;2798;p42"/>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799" name="Google Shape;2799;p42"/>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00" name="Google Shape;2800;p42"/>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01" name="Google Shape;2801;p42"/>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802" name="Google Shape;2802;p42"/>
            <p:cNvGrpSpPr/>
            <p:nvPr/>
          </p:nvGrpSpPr>
          <p:grpSpPr>
            <a:xfrm>
              <a:off x="4751" y="667"/>
              <a:ext cx="581" cy="145"/>
              <a:chOff x="616" y="2567"/>
              <a:chExt cx="725" cy="139"/>
            </a:xfrm>
          </p:grpSpPr>
          <p:sp>
            <p:nvSpPr>
              <p:cNvPr id="2803" name="Google Shape;2803;p42"/>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04" name="Google Shape;2804;p42"/>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805" name="Google Shape;2805;p42"/>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806" name="Google Shape;2806;p42"/>
            <p:cNvGrpSpPr/>
            <p:nvPr/>
          </p:nvGrpSpPr>
          <p:grpSpPr>
            <a:xfrm>
              <a:off x="4745" y="997"/>
              <a:ext cx="581" cy="132"/>
              <a:chOff x="611" y="2571"/>
              <a:chExt cx="725" cy="137"/>
            </a:xfrm>
          </p:grpSpPr>
          <p:sp>
            <p:nvSpPr>
              <p:cNvPr id="2807" name="Google Shape;2807;p42"/>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08" name="Google Shape;2808;p42"/>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809" name="Google Shape;2809;p42"/>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10" name="Google Shape;2810;p42"/>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811" name="Google Shape;2811;p42"/>
            <p:cNvGrpSpPr/>
            <p:nvPr/>
          </p:nvGrpSpPr>
          <p:grpSpPr>
            <a:xfrm>
              <a:off x="4733" y="1630"/>
              <a:ext cx="587" cy="146"/>
              <a:chOff x="611" y="2571"/>
              <a:chExt cx="731" cy="134"/>
            </a:xfrm>
          </p:grpSpPr>
          <p:sp>
            <p:nvSpPr>
              <p:cNvPr id="2812" name="Google Shape;2812;p42"/>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13" name="Google Shape;2813;p42"/>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814" name="Google Shape;2814;p42"/>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815" name="Google Shape;2815;p42"/>
            <p:cNvGrpSpPr/>
            <p:nvPr/>
          </p:nvGrpSpPr>
          <p:grpSpPr>
            <a:xfrm>
              <a:off x="4739" y="1327"/>
              <a:ext cx="580" cy="139"/>
              <a:chOff x="614" y="2568"/>
              <a:chExt cx="723" cy="139"/>
            </a:xfrm>
          </p:grpSpPr>
          <p:sp>
            <p:nvSpPr>
              <p:cNvPr id="2816" name="Google Shape;2816;p42"/>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17" name="Google Shape;2817;p42"/>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818" name="Google Shape;2818;p42"/>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19" name="Google Shape;2819;p42"/>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20" name="Google Shape;2820;p42"/>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21" name="Google Shape;2821;p42"/>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22" name="Google Shape;2822;p42"/>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23" name="Google Shape;2823;p42"/>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24" name="Google Shape;2824;p42"/>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25" name="Google Shape;2825;p42"/>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26" name="Google Shape;2826;p42"/>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27" name="Google Shape;2827;p42"/>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28" name="Google Shape;2828;p42"/>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829" name="Google Shape;2829;p42"/>
          <p:cNvGrpSpPr/>
          <p:nvPr/>
        </p:nvGrpSpPr>
        <p:grpSpPr>
          <a:xfrm>
            <a:off x="5375275" y="5135562"/>
            <a:ext cx="525462" cy="557212"/>
            <a:chOff x="-44" y="1473"/>
            <a:chExt cx="981" cy="1105"/>
          </a:xfrm>
        </p:grpSpPr>
        <p:pic>
          <p:nvPicPr>
            <p:cNvPr id="2830" name="Google Shape;2830;p4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2831" name="Google Shape;2831;p4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832" name="Google Shape;2832;p42"/>
          <p:cNvGrpSpPr/>
          <p:nvPr/>
        </p:nvGrpSpPr>
        <p:grpSpPr>
          <a:xfrm>
            <a:off x="6140450" y="1544637"/>
            <a:ext cx="377825" cy="576262"/>
            <a:chOff x="4140" y="429"/>
            <a:chExt cx="1425" cy="2396"/>
          </a:xfrm>
        </p:grpSpPr>
        <p:sp>
          <p:nvSpPr>
            <p:cNvPr id="2833" name="Google Shape;2833;p42"/>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34" name="Google Shape;2834;p42"/>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35" name="Google Shape;2835;p42"/>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36" name="Google Shape;2836;p42"/>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37" name="Google Shape;2837;p42"/>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838" name="Google Shape;2838;p42"/>
            <p:cNvGrpSpPr/>
            <p:nvPr/>
          </p:nvGrpSpPr>
          <p:grpSpPr>
            <a:xfrm>
              <a:off x="4751" y="667"/>
              <a:ext cx="581" cy="145"/>
              <a:chOff x="616" y="2567"/>
              <a:chExt cx="725" cy="139"/>
            </a:xfrm>
          </p:grpSpPr>
          <p:sp>
            <p:nvSpPr>
              <p:cNvPr id="2839" name="Google Shape;2839;p42"/>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40" name="Google Shape;2840;p42"/>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841" name="Google Shape;2841;p42"/>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842" name="Google Shape;2842;p42"/>
            <p:cNvGrpSpPr/>
            <p:nvPr/>
          </p:nvGrpSpPr>
          <p:grpSpPr>
            <a:xfrm>
              <a:off x="4745" y="997"/>
              <a:ext cx="581" cy="132"/>
              <a:chOff x="611" y="2571"/>
              <a:chExt cx="725" cy="137"/>
            </a:xfrm>
          </p:grpSpPr>
          <p:sp>
            <p:nvSpPr>
              <p:cNvPr id="2843" name="Google Shape;2843;p42"/>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44" name="Google Shape;2844;p42"/>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845" name="Google Shape;2845;p42"/>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46" name="Google Shape;2846;p42"/>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847" name="Google Shape;2847;p42"/>
            <p:cNvGrpSpPr/>
            <p:nvPr/>
          </p:nvGrpSpPr>
          <p:grpSpPr>
            <a:xfrm>
              <a:off x="4733" y="1630"/>
              <a:ext cx="587" cy="146"/>
              <a:chOff x="611" y="2571"/>
              <a:chExt cx="731" cy="134"/>
            </a:xfrm>
          </p:grpSpPr>
          <p:sp>
            <p:nvSpPr>
              <p:cNvPr id="2848" name="Google Shape;2848;p42"/>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49" name="Google Shape;2849;p42"/>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850" name="Google Shape;2850;p42"/>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851" name="Google Shape;2851;p42"/>
            <p:cNvGrpSpPr/>
            <p:nvPr/>
          </p:nvGrpSpPr>
          <p:grpSpPr>
            <a:xfrm>
              <a:off x="4739" y="1327"/>
              <a:ext cx="580" cy="139"/>
              <a:chOff x="614" y="2568"/>
              <a:chExt cx="723" cy="139"/>
            </a:xfrm>
          </p:grpSpPr>
          <p:sp>
            <p:nvSpPr>
              <p:cNvPr id="2852" name="Google Shape;2852;p42"/>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53" name="Google Shape;2853;p42"/>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854" name="Google Shape;2854;p42"/>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55" name="Google Shape;2855;p42"/>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56" name="Google Shape;2856;p42"/>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57" name="Google Shape;2857;p42"/>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58" name="Google Shape;2858;p42"/>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59" name="Google Shape;2859;p42"/>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60" name="Google Shape;2860;p42"/>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61" name="Google Shape;2861;p42"/>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62" name="Google Shape;2862;p42"/>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63" name="Google Shape;2863;p42"/>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64" name="Google Shape;2864;p42"/>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865" name="Google Shape;2865;p42"/>
          <p:cNvGrpSpPr/>
          <p:nvPr/>
        </p:nvGrpSpPr>
        <p:grpSpPr>
          <a:xfrm>
            <a:off x="6892925" y="1576387"/>
            <a:ext cx="377825" cy="576262"/>
            <a:chOff x="4140" y="429"/>
            <a:chExt cx="1425" cy="2396"/>
          </a:xfrm>
        </p:grpSpPr>
        <p:sp>
          <p:nvSpPr>
            <p:cNvPr id="2866" name="Google Shape;2866;p42"/>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67" name="Google Shape;2867;p42"/>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68" name="Google Shape;2868;p42"/>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69" name="Google Shape;2869;p42"/>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70" name="Google Shape;2870;p42"/>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871" name="Google Shape;2871;p42"/>
            <p:cNvGrpSpPr/>
            <p:nvPr/>
          </p:nvGrpSpPr>
          <p:grpSpPr>
            <a:xfrm>
              <a:off x="4751" y="667"/>
              <a:ext cx="581" cy="145"/>
              <a:chOff x="616" y="2567"/>
              <a:chExt cx="725" cy="139"/>
            </a:xfrm>
          </p:grpSpPr>
          <p:sp>
            <p:nvSpPr>
              <p:cNvPr id="2872" name="Google Shape;2872;p42"/>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73" name="Google Shape;2873;p42"/>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874" name="Google Shape;2874;p42"/>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875" name="Google Shape;2875;p42"/>
            <p:cNvGrpSpPr/>
            <p:nvPr/>
          </p:nvGrpSpPr>
          <p:grpSpPr>
            <a:xfrm>
              <a:off x="4745" y="997"/>
              <a:ext cx="581" cy="132"/>
              <a:chOff x="611" y="2571"/>
              <a:chExt cx="725" cy="137"/>
            </a:xfrm>
          </p:grpSpPr>
          <p:sp>
            <p:nvSpPr>
              <p:cNvPr id="2876" name="Google Shape;2876;p42"/>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77" name="Google Shape;2877;p42"/>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878" name="Google Shape;2878;p42"/>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79" name="Google Shape;2879;p42"/>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880" name="Google Shape;2880;p42"/>
            <p:cNvGrpSpPr/>
            <p:nvPr/>
          </p:nvGrpSpPr>
          <p:grpSpPr>
            <a:xfrm>
              <a:off x="4733" y="1630"/>
              <a:ext cx="587" cy="146"/>
              <a:chOff x="611" y="2571"/>
              <a:chExt cx="731" cy="134"/>
            </a:xfrm>
          </p:grpSpPr>
          <p:sp>
            <p:nvSpPr>
              <p:cNvPr id="2881" name="Google Shape;2881;p42"/>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82" name="Google Shape;2882;p42"/>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883" name="Google Shape;2883;p42"/>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884" name="Google Shape;2884;p42"/>
            <p:cNvGrpSpPr/>
            <p:nvPr/>
          </p:nvGrpSpPr>
          <p:grpSpPr>
            <a:xfrm>
              <a:off x="4739" y="1327"/>
              <a:ext cx="580" cy="139"/>
              <a:chOff x="614" y="2568"/>
              <a:chExt cx="723" cy="139"/>
            </a:xfrm>
          </p:grpSpPr>
          <p:sp>
            <p:nvSpPr>
              <p:cNvPr id="2885" name="Google Shape;2885;p42"/>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86" name="Google Shape;2886;p42"/>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887" name="Google Shape;2887;p42"/>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88" name="Google Shape;2888;p42"/>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89" name="Google Shape;2889;p42"/>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90" name="Google Shape;2890;p42"/>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91" name="Google Shape;2891;p42"/>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92" name="Google Shape;2892;p42"/>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93" name="Google Shape;2893;p42"/>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94" name="Google Shape;2894;p42"/>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95" name="Google Shape;2895;p42"/>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96" name="Google Shape;2896;p42"/>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897" name="Google Shape;2897;p42"/>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898" name="Google Shape;2898;p42"/>
          <p:cNvGrpSpPr/>
          <p:nvPr/>
        </p:nvGrpSpPr>
        <p:grpSpPr>
          <a:xfrm>
            <a:off x="7502525" y="1728787"/>
            <a:ext cx="377825" cy="576262"/>
            <a:chOff x="4140" y="429"/>
            <a:chExt cx="1425" cy="2396"/>
          </a:xfrm>
        </p:grpSpPr>
        <p:sp>
          <p:nvSpPr>
            <p:cNvPr id="2899" name="Google Shape;2899;p42"/>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00" name="Google Shape;2900;p42"/>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01" name="Google Shape;2901;p42"/>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02" name="Google Shape;2902;p42"/>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03" name="Google Shape;2903;p42"/>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904" name="Google Shape;2904;p42"/>
            <p:cNvGrpSpPr/>
            <p:nvPr/>
          </p:nvGrpSpPr>
          <p:grpSpPr>
            <a:xfrm>
              <a:off x="4751" y="667"/>
              <a:ext cx="581" cy="145"/>
              <a:chOff x="616" y="2567"/>
              <a:chExt cx="725" cy="139"/>
            </a:xfrm>
          </p:grpSpPr>
          <p:sp>
            <p:nvSpPr>
              <p:cNvPr id="2905" name="Google Shape;2905;p42"/>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06" name="Google Shape;2906;p42"/>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907" name="Google Shape;2907;p42"/>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908" name="Google Shape;2908;p42"/>
            <p:cNvGrpSpPr/>
            <p:nvPr/>
          </p:nvGrpSpPr>
          <p:grpSpPr>
            <a:xfrm>
              <a:off x="4745" y="997"/>
              <a:ext cx="581" cy="132"/>
              <a:chOff x="611" y="2571"/>
              <a:chExt cx="725" cy="137"/>
            </a:xfrm>
          </p:grpSpPr>
          <p:sp>
            <p:nvSpPr>
              <p:cNvPr id="2909" name="Google Shape;2909;p42"/>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10" name="Google Shape;2910;p42"/>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911" name="Google Shape;2911;p42"/>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12" name="Google Shape;2912;p42"/>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913" name="Google Shape;2913;p42"/>
            <p:cNvGrpSpPr/>
            <p:nvPr/>
          </p:nvGrpSpPr>
          <p:grpSpPr>
            <a:xfrm>
              <a:off x="4733" y="1630"/>
              <a:ext cx="587" cy="146"/>
              <a:chOff x="611" y="2571"/>
              <a:chExt cx="731" cy="134"/>
            </a:xfrm>
          </p:grpSpPr>
          <p:sp>
            <p:nvSpPr>
              <p:cNvPr id="2914" name="Google Shape;2914;p42"/>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15" name="Google Shape;2915;p42"/>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916" name="Google Shape;2916;p42"/>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917" name="Google Shape;2917;p42"/>
            <p:cNvGrpSpPr/>
            <p:nvPr/>
          </p:nvGrpSpPr>
          <p:grpSpPr>
            <a:xfrm>
              <a:off x="4739" y="1327"/>
              <a:ext cx="580" cy="139"/>
              <a:chOff x="614" y="2568"/>
              <a:chExt cx="723" cy="139"/>
            </a:xfrm>
          </p:grpSpPr>
          <p:sp>
            <p:nvSpPr>
              <p:cNvPr id="2918" name="Google Shape;2918;p42"/>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19" name="Google Shape;2919;p42"/>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920" name="Google Shape;2920;p42"/>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21" name="Google Shape;2921;p42"/>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22" name="Google Shape;2922;p42"/>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23" name="Google Shape;2923;p42"/>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24" name="Google Shape;2924;p42"/>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25" name="Google Shape;2925;p42"/>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26" name="Google Shape;2926;p42"/>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27" name="Google Shape;2927;p42"/>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28" name="Google Shape;2928;p42"/>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29" name="Google Shape;2929;p42"/>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30" name="Google Shape;2930;p42"/>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931" name="Google Shape;2931;p42"/>
          <p:cNvGrpSpPr/>
          <p:nvPr/>
        </p:nvGrpSpPr>
        <p:grpSpPr>
          <a:xfrm>
            <a:off x="7831137" y="2674937"/>
            <a:ext cx="377825" cy="576262"/>
            <a:chOff x="4140" y="429"/>
            <a:chExt cx="1425" cy="2396"/>
          </a:xfrm>
        </p:grpSpPr>
        <p:sp>
          <p:nvSpPr>
            <p:cNvPr id="2932" name="Google Shape;2932;p42"/>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33" name="Google Shape;2933;p42"/>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34" name="Google Shape;2934;p42"/>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35" name="Google Shape;2935;p42"/>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36" name="Google Shape;2936;p42"/>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937" name="Google Shape;2937;p42"/>
            <p:cNvGrpSpPr/>
            <p:nvPr/>
          </p:nvGrpSpPr>
          <p:grpSpPr>
            <a:xfrm>
              <a:off x="4751" y="667"/>
              <a:ext cx="581" cy="145"/>
              <a:chOff x="616" y="2567"/>
              <a:chExt cx="725" cy="139"/>
            </a:xfrm>
          </p:grpSpPr>
          <p:sp>
            <p:nvSpPr>
              <p:cNvPr id="2938" name="Google Shape;2938;p42"/>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39" name="Google Shape;2939;p42"/>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940" name="Google Shape;2940;p42"/>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941" name="Google Shape;2941;p42"/>
            <p:cNvGrpSpPr/>
            <p:nvPr/>
          </p:nvGrpSpPr>
          <p:grpSpPr>
            <a:xfrm>
              <a:off x="4745" y="997"/>
              <a:ext cx="581" cy="132"/>
              <a:chOff x="611" y="2571"/>
              <a:chExt cx="725" cy="137"/>
            </a:xfrm>
          </p:grpSpPr>
          <p:sp>
            <p:nvSpPr>
              <p:cNvPr id="2942" name="Google Shape;2942;p42"/>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43" name="Google Shape;2943;p42"/>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944" name="Google Shape;2944;p42"/>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45" name="Google Shape;2945;p42"/>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946" name="Google Shape;2946;p42"/>
            <p:cNvGrpSpPr/>
            <p:nvPr/>
          </p:nvGrpSpPr>
          <p:grpSpPr>
            <a:xfrm>
              <a:off x="4733" y="1630"/>
              <a:ext cx="587" cy="146"/>
              <a:chOff x="611" y="2571"/>
              <a:chExt cx="731" cy="134"/>
            </a:xfrm>
          </p:grpSpPr>
          <p:sp>
            <p:nvSpPr>
              <p:cNvPr id="2947" name="Google Shape;2947;p42"/>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48" name="Google Shape;2948;p42"/>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949" name="Google Shape;2949;p42"/>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950" name="Google Shape;2950;p42"/>
            <p:cNvGrpSpPr/>
            <p:nvPr/>
          </p:nvGrpSpPr>
          <p:grpSpPr>
            <a:xfrm>
              <a:off x="4739" y="1327"/>
              <a:ext cx="580" cy="139"/>
              <a:chOff x="614" y="2568"/>
              <a:chExt cx="723" cy="139"/>
            </a:xfrm>
          </p:grpSpPr>
          <p:sp>
            <p:nvSpPr>
              <p:cNvPr id="2951" name="Google Shape;2951;p42"/>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52" name="Google Shape;2952;p42"/>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953" name="Google Shape;2953;p42"/>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54" name="Google Shape;2954;p42"/>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55" name="Google Shape;2955;p42"/>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56" name="Google Shape;2956;p42"/>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57" name="Google Shape;2957;p42"/>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58" name="Google Shape;2958;p42"/>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59" name="Google Shape;2959;p42"/>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60" name="Google Shape;2960;p42"/>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61" name="Google Shape;2961;p42"/>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62" name="Google Shape;2962;p42"/>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63" name="Google Shape;2963;p42"/>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964" name="Google Shape;2964;p42"/>
          <p:cNvGrpSpPr/>
          <p:nvPr/>
        </p:nvGrpSpPr>
        <p:grpSpPr>
          <a:xfrm>
            <a:off x="7091362" y="5092700"/>
            <a:ext cx="377825" cy="576262"/>
            <a:chOff x="4140" y="429"/>
            <a:chExt cx="1425" cy="2396"/>
          </a:xfrm>
        </p:grpSpPr>
        <p:sp>
          <p:nvSpPr>
            <p:cNvPr id="2965" name="Google Shape;2965;p42"/>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66" name="Google Shape;2966;p42"/>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67" name="Google Shape;2967;p42"/>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68" name="Google Shape;2968;p42"/>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69" name="Google Shape;2969;p42"/>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970" name="Google Shape;2970;p42"/>
            <p:cNvGrpSpPr/>
            <p:nvPr/>
          </p:nvGrpSpPr>
          <p:grpSpPr>
            <a:xfrm>
              <a:off x="4751" y="667"/>
              <a:ext cx="581" cy="145"/>
              <a:chOff x="616" y="2567"/>
              <a:chExt cx="725" cy="139"/>
            </a:xfrm>
          </p:grpSpPr>
          <p:sp>
            <p:nvSpPr>
              <p:cNvPr id="2971" name="Google Shape;2971;p42"/>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72" name="Google Shape;2972;p42"/>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973" name="Google Shape;2973;p42"/>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974" name="Google Shape;2974;p42"/>
            <p:cNvGrpSpPr/>
            <p:nvPr/>
          </p:nvGrpSpPr>
          <p:grpSpPr>
            <a:xfrm>
              <a:off x="4745" y="997"/>
              <a:ext cx="581" cy="132"/>
              <a:chOff x="611" y="2571"/>
              <a:chExt cx="725" cy="137"/>
            </a:xfrm>
          </p:grpSpPr>
          <p:sp>
            <p:nvSpPr>
              <p:cNvPr id="2975" name="Google Shape;2975;p42"/>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76" name="Google Shape;2976;p42"/>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977" name="Google Shape;2977;p42"/>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78" name="Google Shape;2978;p42"/>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979" name="Google Shape;2979;p42"/>
            <p:cNvGrpSpPr/>
            <p:nvPr/>
          </p:nvGrpSpPr>
          <p:grpSpPr>
            <a:xfrm>
              <a:off x="4733" y="1630"/>
              <a:ext cx="587" cy="146"/>
              <a:chOff x="611" y="2571"/>
              <a:chExt cx="731" cy="134"/>
            </a:xfrm>
          </p:grpSpPr>
          <p:sp>
            <p:nvSpPr>
              <p:cNvPr id="2980" name="Google Shape;2980;p42"/>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81" name="Google Shape;2981;p42"/>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982" name="Google Shape;2982;p42"/>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983" name="Google Shape;2983;p42"/>
            <p:cNvGrpSpPr/>
            <p:nvPr/>
          </p:nvGrpSpPr>
          <p:grpSpPr>
            <a:xfrm>
              <a:off x="4739" y="1327"/>
              <a:ext cx="580" cy="139"/>
              <a:chOff x="614" y="2568"/>
              <a:chExt cx="723" cy="139"/>
            </a:xfrm>
          </p:grpSpPr>
          <p:sp>
            <p:nvSpPr>
              <p:cNvPr id="2984" name="Google Shape;2984;p42"/>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85" name="Google Shape;2985;p42"/>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986" name="Google Shape;2986;p42"/>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87" name="Google Shape;2987;p42"/>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88" name="Google Shape;2988;p42"/>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89" name="Google Shape;2989;p42"/>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90" name="Google Shape;2990;p42"/>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91" name="Google Shape;2991;p42"/>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92" name="Google Shape;2992;p42"/>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93" name="Google Shape;2993;p42"/>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94" name="Google Shape;2994;p42"/>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95" name="Google Shape;2995;p42"/>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996" name="Google Shape;2996;p42"/>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2997" name="Google Shape;2997;p42"/>
          <p:cNvGrpSpPr/>
          <p:nvPr/>
        </p:nvGrpSpPr>
        <p:grpSpPr>
          <a:xfrm>
            <a:off x="5886450" y="5157787"/>
            <a:ext cx="525462" cy="557212"/>
            <a:chOff x="-44" y="1473"/>
            <a:chExt cx="981" cy="1105"/>
          </a:xfrm>
        </p:grpSpPr>
        <p:pic>
          <p:nvPicPr>
            <p:cNvPr id="2998" name="Google Shape;2998;p4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2999" name="Google Shape;2999;p4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000" name="Google Shape;3000;p42"/>
          <p:cNvGrpSpPr/>
          <p:nvPr/>
        </p:nvGrpSpPr>
        <p:grpSpPr>
          <a:xfrm>
            <a:off x="6410325" y="5146675"/>
            <a:ext cx="525462" cy="557212"/>
            <a:chOff x="-44" y="1473"/>
            <a:chExt cx="981" cy="1105"/>
          </a:xfrm>
        </p:grpSpPr>
        <p:pic>
          <p:nvPicPr>
            <p:cNvPr id="3001" name="Google Shape;3001;p4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3002" name="Google Shape;3002;p4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54"/>
                                        </p:tgtEl>
                                        <p:attrNameLst>
                                          <p:attrName>style.visibility</p:attrName>
                                        </p:attrNameLst>
                                      </p:cBhvr>
                                      <p:to>
                                        <p:strVal val="visible"/>
                                      </p:to>
                                    </p:set>
                                    <p:animEffect transition="in" filter="fade">
                                      <p:cBhvr>
                                        <p:cTn id="7" dur="1000"/>
                                        <p:tgtEl>
                                          <p:spTgt spid="2754"/>
                                        </p:tgtEl>
                                      </p:cBhvr>
                                    </p:animEffect>
                                  </p:childTnLst>
                                </p:cTn>
                              </p:par>
                              <p:par>
                                <p:cTn id="8" presetID="10" presetClass="entr" presetSubtype="0" fill="hold" nodeType="withEffect">
                                  <p:stCondLst>
                                    <p:cond delay="0"/>
                                  </p:stCondLst>
                                  <p:childTnLst>
                                    <p:set>
                                      <p:cBhvr>
                                        <p:cTn id="9" dur="1" fill="hold">
                                          <p:stCondLst>
                                            <p:cond delay="0"/>
                                          </p:stCondLst>
                                        </p:cTn>
                                        <p:tgtEl>
                                          <p:spTgt spid="2755">
                                            <p:txEl>
                                              <p:pRg st="0" end="0"/>
                                            </p:txEl>
                                          </p:spTgt>
                                        </p:tgtEl>
                                        <p:attrNameLst>
                                          <p:attrName>style.visibility</p:attrName>
                                        </p:attrNameLst>
                                      </p:cBhvr>
                                      <p:to>
                                        <p:strVal val="visible"/>
                                      </p:to>
                                    </p:set>
                                    <p:animEffect transition="in" filter="fade">
                                      <p:cBhvr>
                                        <p:cTn id="10" dur="500"/>
                                        <p:tgtEl>
                                          <p:spTgt spid="2755">
                                            <p:txEl>
                                              <p:pRg st="0" end="0"/>
                                            </p:txEl>
                                          </p:spTgt>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759"/>
                                        </p:tgtEl>
                                        <p:attrNameLst>
                                          <p:attrName>style.visibility</p:attrName>
                                        </p:attrNameLst>
                                      </p:cBhvr>
                                      <p:to>
                                        <p:strVal val="visible"/>
                                      </p:to>
                                    </p:set>
                                    <p:animEffect transition="in" filter="fade">
                                      <p:cBhvr>
                                        <p:cTn id="14" dur="1000"/>
                                        <p:tgtEl>
                                          <p:spTgt spid="2759"/>
                                        </p:tgtEl>
                                      </p:cBhvr>
                                    </p:animEffect>
                                  </p:childTnLst>
                                </p:cTn>
                              </p:par>
                              <p:par>
                                <p:cTn id="15" presetID="10" presetClass="entr" presetSubtype="0" fill="hold" nodeType="withEffect">
                                  <p:stCondLst>
                                    <p:cond delay="0"/>
                                  </p:stCondLst>
                                  <p:childTnLst>
                                    <p:set>
                                      <p:cBhvr>
                                        <p:cTn id="16" dur="1" fill="hold">
                                          <p:stCondLst>
                                            <p:cond delay="0"/>
                                          </p:stCondLst>
                                        </p:cTn>
                                        <p:tgtEl>
                                          <p:spTgt spid="2760"/>
                                        </p:tgtEl>
                                        <p:attrNameLst>
                                          <p:attrName>style.visibility</p:attrName>
                                        </p:attrNameLst>
                                      </p:cBhvr>
                                      <p:to>
                                        <p:strVal val="visible"/>
                                      </p:to>
                                    </p:set>
                                    <p:animEffect transition="in" filter="fade">
                                      <p:cBhvr>
                                        <p:cTn id="17" dur="1000"/>
                                        <p:tgtEl>
                                          <p:spTgt spid="2760"/>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756"/>
                                        </p:tgtEl>
                                        <p:attrNameLst>
                                          <p:attrName>style.visibility</p:attrName>
                                        </p:attrNameLst>
                                      </p:cBhvr>
                                      <p:to>
                                        <p:strVal val="visible"/>
                                      </p:to>
                                    </p:set>
                                    <p:animEffect transition="in" filter="fade">
                                      <p:cBhvr>
                                        <p:cTn id="21" dur="1000"/>
                                        <p:tgtEl>
                                          <p:spTgt spid="2756"/>
                                        </p:tgtEl>
                                      </p:cBhvr>
                                    </p:animEffect>
                                  </p:childTnLst>
                                </p:cTn>
                              </p:par>
                              <p:par>
                                <p:cTn id="22" presetID="10" presetClass="entr" presetSubtype="0" fill="hold" nodeType="withEffect">
                                  <p:stCondLst>
                                    <p:cond delay="0"/>
                                  </p:stCondLst>
                                  <p:childTnLst>
                                    <p:set>
                                      <p:cBhvr>
                                        <p:cTn id="23" dur="1" fill="hold">
                                          <p:stCondLst>
                                            <p:cond delay="0"/>
                                          </p:stCondLst>
                                        </p:cTn>
                                        <p:tgtEl>
                                          <p:spTgt spid="2757"/>
                                        </p:tgtEl>
                                        <p:attrNameLst>
                                          <p:attrName>style.visibility</p:attrName>
                                        </p:attrNameLst>
                                      </p:cBhvr>
                                      <p:to>
                                        <p:strVal val="visible"/>
                                      </p:to>
                                    </p:set>
                                    <p:animEffect transition="in" filter="fade">
                                      <p:cBhvr>
                                        <p:cTn id="24" dur="1000"/>
                                        <p:tgtEl>
                                          <p:spTgt spid="275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500"/>
                                        <p:tgtEl>
                                          <p:spTgt spid="2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07"/>
        <p:cNvGrpSpPr/>
        <p:nvPr/>
      </p:nvGrpSpPr>
      <p:grpSpPr>
        <a:xfrm>
          <a:off x="0" y="0"/>
          <a:ext cx="0" cy="0"/>
          <a:chOff x="0" y="0"/>
          <a:chExt cx="0" cy="0"/>
        </a:xfrm>
      </p:grpSpPr>
      <p:sp>
        <p:nvSpPr>
          <p:cNvPr id="3008" name="Google Shape;3008;p43"/>
          <p:cNvSpPr/>
          <p:nvPr/>
        </p:nvSpPr>
        <p:spPr>
          <a:xfrm>
            <a:off x="4932362" y="4392612"/>
            <a:ext cx="2965450" cy="1390650"/>
          </a:xfrm>
          <a:custGeom>
            <a:avLst/>
            <a:gdLst/>
            <a:ahLst/>
            <a:cxnLst/>
            <a:rect l="l" t="t" r="r" b="b"/>
            <a:pathLst>
              <a:path w="1868" h="876" extrusionOk="0">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3009" name="Google Shape;3009;p43"/>
          <p:cNvCxnSpPr/>
          <p:nvPr/>
        </p:nvCxnSpPr>
        <p:spPr>
          <a:xfrm flipH="1">
            <a:off x="5381625" y="4702175"/>
            <a:ext cx="855662" cy="431800"/>
          </a:xfrm>
          <a:prstGeom prst="straightConnector1">
            <a:avLst/>
          </a:prstGeom>
          <a:noFill/>
          <a:ln w="28575" cap="flat" cmpd="sng">
            <a:solidFill>
              <a:schemeClr val="dk1"/>
            </a:solidFill>
            <a:prstDash val="solid"/>
            <a:miter lim="800000"/>
            <a:headEnd type="none" w="med" len="med"/>
            <a:tailEnd type="none" w="med" len="med"/>
          </a:ln>
        </p:spPr>
      </p:cxnSp>
      <p:cxnSp>
        <p:nvCxnSpPr>
          <p:cNvPr id="3010" name="Google Shape;3010;p43"/>
          <p:cNvCxnSpPr/>
          <p:nvPr/>
        </p:nvCxnSpPr>
        <p:spPr>
          <a:xfrm flipH="1">
            <a:off x="5891212" y="4749800"/>
            <a:ext cx="563562" cy="393700"/>
          </a:xfrm>
          <a:prstGeom prst="straightConnector1">
            <a:avLst/>
          </a:prstGeom>
          <a:noFill/>
          <a:ln w="28575" cap="flat" cmpd="sng">
            <a:solidFill>
              <a:schemeClr val="dk1"/>
            </a:solidFill>
            <a:prstDash val="solid"/>
            <a:miter lim="800000"/>
            <a:headEnd type="none" w="med" len="med"/>
            <a:tailEnd type="none" w="med" len="med"/>
          </a:ln>
        </p:spPr>
      </p:cxnSp>
      <p:cxnSp>
        <p:nvCxnSpPr>
          <p:cNvPr id="3011" name="Google Shape;3011;p43"/>
          <p:cNvCxnSpPr/>
          <p:nvPr/>
        </p:nvCxnSpPr>
        <p:spPr>
          <a:xfrm flipH="1">
            <a:off x="6429375" y="4756150"/>
            <a:ext cx="149225" cy="382587"/>
          </a:xfrm>
          <a:prstGeom prst="straightConnector1">
            <a:avLst/>
          </a:prstGeom>
          <a:noFill/>
          <a:ln w="28575" cap="flat" cmpd="sng">
            <a:solidFill>
              <a:schemeClr val="dk1"/>
            </a:solidFill>
            <a:prstDash val="solid"/>
            <a:miter lim="800000"/>
            <a:headEnd type="none" w="med" len="med"/>
            <a:tailEnd type="none" w="med" len="med"/>
          </a:ln>
        </p:spPr>
      </p:cxnSp>
      <p:cxnSp>
        <p:nvCxnSpPr>
          <p:cNvPr id="3012" name="Google Shape;3012;p43"/>
          <p:cNvCxnSpPr/>
          <p:nvPr/>
        </p:nvCxnSpPr>
        <p:spPr>
          <a:xfrm>
            <a:off x="6796087" y="4735512"/>
            <a:ext cx="123825" cy="412750"/>
          </a:xfrm>
          <a:prstGeom prst="straightConnector1">
            <a:avLst/>
          </a:prstGeom>
          <a:noFill/>
          <a:ln w="28575" cap="flat" cmpd="sng">
            <a:solidFill>
              <a:schemeClr val="dk1"/>
            </a:solidFill>
            <a:prstDash val="solid"/>
            <a:miter lim="800000"/>
            <a:headEnd type="none" w="med" len="med"/>
            <a:tailEnd type="none" w="med" len="med"/>
          </a:ln>
        </p:spPr>
      </p:cxnSp>
      <p:sp>
        <p:nvSpPr>
          <p:cNvPr id="3013" name="Google Shape;3013;p43"/>
          <p:cNvSpPr txBox="1"/>
          <p:nvPr/>
        </p:nvSpPr>
        <p:spPr>
          <a:xfrm>
            <a:off x="4602162" y="4097337"/>
            <a:ext cx="1751012"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Mạng tổ chức</a:t>
            </a:r>
            <a:endParaRPr/>
          </a:p>
        </p:txBody>
      </p:sp>
      <p:sp>
        <p:nvSpPr>
          <p:cNvPr id="3014" name="Google Shape;3014;p43"/>
          <p:cNvSpPr txBox="1"/>
          <p:nvPr/>
        </p:nvSpPr>
        <p:spPr>
          <a:xfrm>
            <a:off x="6823075" y="4660900"/>
            <a:ext cx="1579562"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 Gbps LAN</a:t>
            </a:r>
            <a:endParaRPr/>
          </a:p>
        </p:txBody>
      </p:sp>
      <p:grpSp>
        <p:nvGrpSpPr>
          <p:cNvPr id="3015" name="Google Shape;3015;p43"/>
          <p:cNvGrpSpPr/>
          <p:nvPr/>
        </p:nvGrpSpPr>
        <p:grpSpPr>
          <a:xfrm>
            <a:off x="6154737" y="4460875"/>
            <a:ext cx="881062" cy="307975"/>
            <a:chOff x="2356" y="1300"/>
            <a:chExt cx="555" cy="194"/>
          </a:xfrm>
        </p:grpSpPr>
        <p:sp>
          <p:nvSpPr>
            <p:cNvPr id="3016" name="Google Shape;3016;p43"/>
            <p:cNvSpPr/>
            <p:nvPr/>
          </p:nvSpPr>
          <p:spPr>
            <a:xfrm>
              <a:off x="2357" y="1385"/>
              <a:ext cx="551" cy="109"/>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17" name="Google Shape;3017;p43"/>
            <p:cNvSpPr txBox="1"/>
            <p:nvPr/>
          </p:nvSpPr>
          <p:spPr>
            <a:xfrm>
              <a:off x="2357" y="1374"/>
              <a:ext cx="554" cy="66"/>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18" name="Google Shape;3018;p43"/>
            <p:cNvSpPr/>
            <p:nvPr/>
          </p:nvSpPr>
          <p:spPr>
            <a:xfrm>
              <a:off x="2356" y="1300"/>
              <a:ext cx="551" cy="127"/>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019" name="Google Shape;3019;p43"/>
            <p:cNvGrpSpPr/>
            <p:nvPr/>
          </p:nvGrpSpPr>
          <p:grpSpPr>
            <a:xfrm>
              <a:off x="2468" y="1332"/>
              <a:ext cx="310" cy="60"/>
              <a:chOff x="2468" y="1332"/>
              <a:chExt cx="310" cy="60"/>
            </a:xfrm>
          </p:grpSpPr>
          <p:sp>
            <p:nvSpPr>
              <p:cNvPr id="3020" name="Google Shape;3020;p43"/>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21" name="Google Shape;3021;p43"/>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3022" name="Google Shape;3022;p43"/>
            <p:cNvCxnSpPr/>
            <p:nvPr/>
          </p:nvCxnSpPr>
          <p:spPr>
            <a:xfrm>
              <a:off x="2357" y="1361"/>
              <a:ext cx="0" cy="84"/>
            </a:xfrm>
            <a:prstGeom prst="straightConnector1">
              <a:avLst/>
            </a:prstGeom>
            <a:noFill/>
            <a:ln w="9525" cap="flat" cmpd="sng">
              <a:solidFill>
                <a:schemeClr val="dk1"/>
              </a:solidFill>
              <a:prstDash val="solid"/>
              <a:miter lim="800000"/>
              <a:headEnd type="none" w="med" len="med"/>
              <a:tailEnd type="none" w="med" len="med"/>
            </a:ln>
          </p:spPr>
        </p:cxnSp>
        <p:cxnSp>
          <p:nvCxnSpPr>
            <p:cNvPr id="3023" name="Google Shape;3023;p43"/>
            <p:cNvCxnSpPr/>
            <p:nvPr/>
          </p:nvCxnSpPr>
          <p:spPr>
            <a:xfrm>
              <a:off x="2907" y="1363"/>
              <a:ext cx="0" cy="84"/>
            </a:xfrm>
            <a:prstGeom prst="straightConnector1">
              <a:avLst/>
            </a:prstGeom>
            <a:noFill/>
            <a:ln w="9525" cap="flat" cmpd="sng">
              <a:solidFill>
                <a:schemeClr val="dk1"/>
              </a:solidFill>
              <a:prstDash val="solid"/>
              <a:miter lim="800000"/>
              <a:headEnd type="none" w="med" len="med"/>
              <a:tailEnd type="none" w="med" len="med"/>
            </a:ln>
          </p:spPr>
        </p:cxnSp>
      </p:grpSp>
      <p:grpSp>
        <p:nvGrpSpPr>
          <p:cNvPr id="3024" name="Google Shape;3024;p43"/>
          <p:cNvGrpSpPr/>
          <p:nvPr/>
        </p:nvGrpSpPr>
        <p:grpSpPr>
          <a:xfrm>
            <a:off x="5068887" y="5070475"/>
            <a:ext cx="525462" cy="557212"/>
            <a:chOff x="-44" y="1473"/>
            <a:chExt cx="981" cy="1105"/>
          </a:xfrm>
        </p:grpSpPr>
        <p:pic>
          <p:nvPicPr>
            <p:cNvPr id="3025" name="Google Shape;3025;p4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3026" name="Google Shape;3026;p4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027" name="Google Shape;3027;p43"/>
          <p:cNvGrpSpPr/>
          <p:nvPr/>
        </p:nvGrpSpPr>
        <p:grpSpPr>
          <a:xfrm>
            <a:off x="5580062" y="5092700"/>
            <a:ext cx="525462" cy="557212"/>
            <a:chOff x="-44" y="1473"/>
            <a:chExt cx="981" cy="1105"/>
          </a:xfrm>
        </p:grpSpPr>
        <p:pic>
          <p:nvPicPr>
            <p:cNvPr id="3028" name="Google Shape;3028;p4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3029" name="Google Shape;3029;p4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030" name="Google Shape;3030;p43"/>
          <p:cNvGrpSpPr/>
          <p:nvPr/>
        </p:nvGrpSpPr>
        <p:grpSpPr>
          <a:xfrm>
            <a:off x="6103937" y="5081587"/>
            <a:ext cx="525462" cy="557212"/>
            <a:chOff x="-44" y="1473"/>
            <a:chExt cx="981" cy="1105"/>
          </a:xfrm>
        </p:grpSpPr>
        <p:pic>
          <p:nvPicPr>
            <p:cNvPr id="3031" name="Google Shape;3031;p4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3032" name="Google Shape;3032;p4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033" name="Google Shape;3033;p43"/>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3034" name="Google Shape;3034;p43"/>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43</a:t>
            </a:fld>
            <a:endParaRPr/>
          </a:p>
        </p:txBody>
      </p:sp>
      <p:pic>
        <p:nvPicPr>
          <p:cNvPr id="3035" name="Google Shape;3035;p43" descr="underline_base"/>
          <p:cNvPicPr preferRelativeResize="0"/>
          <p:nvPr/>
        </p:nvPicPr>
        <p:blipFill rotWithShape="1">
          <a:blip r:embed="rId4">
            <a:alphaModFix/>
          </a:blip>
          <a:srcRect/>
          <a:stretch/>
        </p:blipFill>
        <p:spPr>
          <a:xfrm>
            <a:off x="488950" y="806450"/>
            <a:ext cx="3656012" cy="173037"/>
          </a:xfrm>
          <a:prstGeom prst="rect">
            <a:avLst/>
          </a:prstGeom>
          <a:noFill/>
          <a:ln>
            <a:noFill/>
          </a:ln>
        </p:spPr>
      </p:pic>
      <p:sp>
        <p:nvSpPr>
          <p:cNvPr id="3036" name="Google Shape;3036;p43"/>
          <p:cNvSpPr txBox="1"/>
          <p:nvPr/>
        </p:nvSpPr>
        <p:spPr>
          <a:xfrm>
            <a:off x="403225" y="269875"/>
            <a:ext cx="7772400" cy="6635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Ví dụ caching:</a:t>
            </a:r>
            <a:endParaRPr/>
          </a:p>
        </p:txBody>
      </p:sp>
      <p:sp>
        <p:nvSpPr>
          <p:cNvPr id="3037" name="Google Shape;3037;p43"/>
          <p:cNvSpPr txBox="1"/>
          <p:nvPr/>
        </p:nvSpPr>
        <p:spPr>
          <a:xfrm>
            <a:off x="7531100" y="1870075"/>
            <a:ext cx="1638300" cy="40005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gốc</a:t>
            </a:r>
            <a:endParaRPr/>
          </a:p>
        </p:txBody>
      </p:sp>
      <p:cxnSp>
        <p:nvCxnSpPr>
          <p:cNvPr id="3038" name="Google Shape;3038;p43"/>
          <p:cNvCxnSpPr/>
          <p:nvPr/>
        </p:nvCxnSpPr>
        <p:spPr>
          <a:xfrm>
            <a:off x="6591300" y="3467100"/>
            <a:ext cx="0" cy="1062037"/>
          </a:xfrm>
          <a:prstGeom prst="straightConnector1">
            <a:avLst/>
          </a:prstGeom>
          <a:noFill/>
          <a:ln w="28575" cap="flat" cmpd="sng">
            <a:solidFill>
              <a:schemeClr val="dk1"/>
            </a:solidFill>
            <a:prstDash val="solid"/>
            <a:miter lim="800000"/>
            <a:headEnd type="none" w="med" len="med"/>
            <a:tailEnd type="none" w="med" len="med"/>
          </a:ln>
        </p:spPr>
      </p:cxnSp>
      <p:sp>
        <p:nvSpPr>
          <p:cNvPr id="3039" name="Google Shape;3039;p43"/>
          <p:cNvSpPr txBox="1"/>
          <p:nvPr/>
        </p:nvSpPr>
        <p:spPr>
          <a:xfrm>
            <a:off x="6592887" y="3656012"/>
            <a:ext cx="186690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1.54 Mbps </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access liên kết</a:t>
            </a:r>
            <a:endParaRPr/>
          </a:p>
        </p:txBody>
      </p:sp>
      <p:grpSp>
        <p:nvGrpSpPr>
          <p:cNvPr id="3040" name="Google Shape;3040;p43"/>
          <p:cNvGrpSpPr/>
          <p:nvPr/>
        </p:nvGrpSpPr>
        <p:grpSpPr>
          <a:xfrm>
            <a:off x="6757987" y="5002212"/>
            <a:ext cx="1909763" cy="814387"/>
            <a:chOff x="4217" y="3611"/>
            <a:chExt cx="1203" cy="513"/>
          </a:xfrm>
        </p:grpSpPr>
        <p:sp>
          <p:nvSpPr>
            <p:cNvPr id="3041" name="Google Shape;3041;p43"/>
            <p:cNvSpPr txBox="1"/>
            <p:nvPr/>
          </p:nvSpPr>
          <p:spPr>
            <a:xfrm>
              <a:off x="4217" y="3611"/>
              <a:ext cx="329" cy="473"/>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42" name="Google Shape;3042;p43"/>
            <p:cNvSpPr txBox="1"/>
            <p:nvPr/>
          </p:nvSpPr>
          <p:spPr>
            <a:xfrm>
              <a:off x="4531" y="3717"/>
              <a:ext cx="889" cy="40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Local web </a:t>
              </a:r>
              <a:endParaRPr/>
            </a:p>
            <a:p>
              <a:pPr marL="0" marR="0" lvl="0" indent="0" algn="ctr" rtl="0">
                <a:lnSpc>
                  <a:spcPct val="9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cache</a:t>
              </a:r>
              <a:endParaRPr/>
            </a:p>
          </p:txBody>
        </p:sp>
      </p:grpSp>
      <p:sp>
        <p:nvSpPr>
          <p:cNvPr id="3043" name="Google Shape;3043;p43"/>
          <p:cNvSpPr txBox="1"/>
          <p:nvPr/>
        </p:nvSpPr>
        <p:spPr>
          <a:xfrm>
            <a:off x="300037" y="1004887"/>
            <a:ext cx="4370387" cy="46482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CC0000"/>
              </a:buClr>
              <a:buSzPts val="2800"/>
              <a:buFont typeface="Arial"/>
              <a:buNone/>
            </a:pPr>
            <a:r>
              <a:rPr lang="en-US" sz="2800" b="0" i="1" u="none">
                <a:solidFill>
                  <a:srgbClr val="CC0000"/>
                </a:solidFill>
                <a:latin typeface="Arial"/>
                <a:ea typeface="Arial"/>
                <a:cs typeface="Arial"/>
                <a:sym typeface="Arial"/>
              </a:rPr>
              <a:t>Giả sử:</a:t>
            </a:r>
            <a:endParaRPr/>
          </a:p>
          <a:p>
            <a:pPr marL="342900" marR="0" lvl="0" indent="-342900" algn="just" rtl="0">
              <a:lnSpc>
                <a:spcPct val="85000"/>
              </a:lnSpc>
              <a:spcBef>
                <a:spcPts val="360"/>
              </a:spcBef>
              <a:spcAft>
                <a:spcPts val="0"/>
              </a:spcAft>
              <a:buClr>
                <a:srgbClr val="000099"/>
              </a:buClr>
              <a:buSzPts val="1170"/>
              <a:buFont typeface="Noto Sans Symbols"/>
              <a:buChar char="❖"/>
            </a:pPr>
            <a:r>
              <a:rPr lang="en-US" sz="1800" b="0" i="0" u="none">
                <a:solidFill>
                  <a:schemeClr val="dk1"/>
                </a:solidFill>
                <a:latin typeface="Arial"/>
                <a:ea typeface="Arial"/>
                <a:cs typeface="Arial"/>
                <a:sym typeface="Arial"/>
              </a:rPr>
              <a:t>Kích thước trung bình của đối tượng: 100K bits</a:t>
            </a:r>
            <a:endParaRPr/>
          </a:p>
          <a:p>
            <a:pPr marL="342900" marR="0" lvl="0" indent="-342900" algn="just" rtl="0">
              <a:lnSpc>
                <a:spcPct val="85000"/>
              </a:lnSpc>
              <a:spcBef>
                <a:spcPts val="360"/>
              </a:spcBef>
              <a:spcAft>
                <a:spcPts val="0"/>
              </a:spcAft>
              <a:buClr>
                <a:srgbClr val="000099"/>
              </a:buClr>
              <a:buSzPts val="1170"/>
              <a:buFont typeface="Noto Sans Symbols"/>
              <a:buChar char="❖"/>
            </a:pPr>
            <a:r>
              <a:rPr lang="en-US" sz="1800" b="0" i="0" u="none">
                <a:solidFill>
                  <a:schemeClr val="dk1"/>
                </a:solidFill>
                <a:latin typeface="Arial"/>
                <a:ea typeface="Arial"/>
                <a:cs typeface="Arial"/>
                <a:sym typeface="Arial"/>
              </a:rPr>
              <a:t>Tốc độ trung bình yêu cầu từ trình duyệt đến máy chủ = 15/s</a:t>
            </a:r>
            <a:endParaRPr/>
          </a:p>
          <a:p>
            <a:pPr marL="342900" marR="0" lvl="0" indent="-342900" algn="just" rtl="0">
              <a:lnSpc>
                <a:spcPct val="85000"/>
              </a:lnSpc>
              <a:spcBef>
                <a:spcPts val="360"/>
              </a:spcBef>
              <a:spcAft>
                <a:spcPts val="0"/>
              </a:spcAft>
              <a:buClr>
                <a:srgbClr val="000099"/>
              </a:buClr>
              <a:buSzPts val="1170"/>
              <a:buFont typeface="Noto Sans Symbols"/>
              <a:buChar char="❖"/>
            </a:pPr>
            <a:r>
              <a:rPr lang="en-US" sz="1800" b="0" i="0" u="none">
                <a:solidFill>
                  <a:schemeClr val="dk1"/>
                </a:solidFill>
                <a:latin typeface="Arial"/>
                <a:ea typeface="Arial"/>
                <a:cs typeface="Arial"/>
                <a:sym typeface="Arial"/>
              </a:rPr>
              <a:t>Tốc độ trung bình dữ liệu đến trình duyệt: 1.50 Mbps</a:t>
            </a:r>
            <a:endParaRPr/>
          </a:p>
          <a:p>
            <a:pPr marL="342900" marR="0" lvl="0" indent="-342900" algn="just" rtl="0">
              <a:lnSpc>
                <a:spcPct val="85000"/>
              </a:lnSpc>
              <a:spcBef>
                <a:spcPts val="360"/>
              </a:spcBef>
              <a:spcAft>
                <a:spcPts val="0"/>
              </a:spcAft>
              <a:buClr>
                <a:srgbClr val="000099"/>
              </a:buClr>
              <a:buSzPts val="1170"/>
              <a:buFont typeface="Noto Sans Symbols"/>
              <a:buChar char="❖"/>
            </a:pPr>
            <a:r>
              <a:rPr lang="en-US" sz="1800" b="0" i="0" u="none">
                <a:solidFill>
                  <a:schemeClr val="dk1"/>
                </a:solidFill>
                <a:latin typeface="Arial"/>
                <a:ea typeface="Arial"/>
                <a:cs typeface="Arial"/>
                <a:sym typeface="Arial"/>
              </a:rPr>
              <a:t>RTT từ bộ định tuyến của tổ chức đến bất kỳ máy chủ gốc: 2 giây </a:t>
            </a:r>
            <a:endParaRPr/>
          </a:p>
          <a:p>
            <a:pPr marL="342900" marR="0" lvl="0" indent="-342900" algn="just" rtl="0">
              <a:lnSpc>
                <a:spcPct val="85000"/>
              </a:lnSpc>
              <a:spcBef>
                <a:spcPts val="360"/>
              </a:spcBef>
              <a:spcAft>
                <a:spcPts val="0"/>
              </a:spcAft>
              <a:buClr>
                <a:srgbClr val="000099"/>
              </a:buClr>
              <a:buSzPts val="1170"/>
              <a:buFont typeface="Noto Sans Symbols"/>
              <a:buChar char="❖"/>
            </a:pPr>
            <a:r>
              <a:rPr lang="en-US" sz="1800" b="0" i="0" u="none">
                <a:solidFill>
                  <a:schemeClr val="dk1"/>
                </a:solidFill>
                <a:latin typeface="Arial"/>
                <a:ea typeface="Arial"/>
                <a:cs typeface="Arial"/>
                <a:sym typeface="Arial"/>
              </a:rPr>
              <a:t>Tốc độ liên kết truy cập: 1.54 Mbps</a:t>
            </a:r>
            <a:endParaRPr/>
          </a:p>
          <a:p>
            <a:pPr marL="342900" marR="0" lvl="0" indent="-342900" algn="just" rtl="0">
              <a:lnSpc>
                <a:spcPct val="85000"/>
              </a:lnSpc>
              <a:spcBef>
                <a:spcPts val="1080"/>
              </a:spcBef>
              <a:spcAft>
                <a:spcPts val="0"/>
              </a:spcAft>
              <a:buClr>
                <a:srgbClr val="CC0000"/>
              </a:buClr>
              <a:buSzPts val="2400"/>
              <a:buFont typeface="Arial"/>
              <a:buNone/>
            </a:pPr>
            <a:r>
              <a:rPr lang="en-US" sz="2400" b="0" i="1" u="none">
                <a:solidFill>
                  <a:srgbClr val="CC0000"/>
                </a:solidFill>
                <a:latin typeface="Arial"/>
                <a:ea typeface="Arial"/>
                <a:cs typeface="Arial"/>
                <a:sym typeface="Arial"/>
              </a:rPr>
              <a:t>Kết quả:</a:t>
            </a:r>
            <a:endParaRPr/>
          </a:p>
          <a:p>
            <a:pPr marL="342900" marR="0" lvl="0" indent="-342900" algn="just" rtl="0">
              <a:lnSpc>
                <a:spcPct val="85000"/>
              </a:lnSpc>
              <a:spcBef>
                <a:spcPts val="360"/>
              </a:spcBef>
              <a:spcAft>
                <a:spcPts val="0"/>
              </a:spcAft>
              <a:buClr>
                <a:srgbClr val="000099"/>
              </a:buClr>
              <a:buSzPts val="1170"/>
              <a:buFont typeface="Noto Sans Symbols"/>
              <a:buChar char="❖"/>
            </a:pPr>
            <a:r>
              <a:rPr lang="en-US" sz="1800" b="0" i="0" u="none">
                <a:solidFill>
                  <a:schemeClr val="dk1"/>
                </a:solidFill>
                <a:latin typeface="Arial"/>
                <a:ea typeface="Arial"/>
                <a:cs typeface="Arial"/>
                <a:sym typeface="Arial"/>
              </a:rPr>
              <a:t>Độ khả dụng LAN: 15%</a:t>
            </a:r>
            <a:endParaRPr/>
          </a:p>
          <a:p>
            <a:pPr marL="342900" marR="0" lvl="0" indent="-342900" algn="just" rtl="0">
              <a:lnSpc>
                <a:spcPct val="85000"/>
              </a:lnSpc>
              <a:spcBef>
                <a:spcPts val="360"/>
              </a:spcBef>
              <a:spcAft>
                <a:spcPts val="0"/>
              </a:spcAft>
              <a:buClr>
                <a:srgbClr val="000099"/>
              </a:buClr>
              <a:buSzPts val="1170"/>
              <a:buFont typeface="Noto Sans Symbols"/>
              <a:buChar char="❖"/>
            </a:pPr>
            <a:r>
              <a:rPr lang="en-US" sz="1800" b="0" i="0" u="none">
                <a:solidFill>
                  <a:schemeClr val="dk1"/>
                </a:solidFill>
                <a:latin typeface="Arial"/>
                <a:ea typeface="Arial"/>
                <a:cs typeface="Arial"/>
                <a:sym typeface="Arial"/>
              </a:rPr>
              <a:t>Access l.kết utilization = </a:t>
            </a:r>
            <a:r>
              <a:rPr lang="en-US" sz="1800" b="0" i="0" u="none">
                <a:solidFill>
                  <a:srgbClr val="FF0000"/>
                </a:solidFill>
                <a:latin typeface="Arial"/>
                <a:ea typeface="Arial"/>
                <a:cs typeface="Arial"/>
                <a:sym typeface="Arial"/>
              </a:rPr>
              <a:t>100%</a:t>
            </a:r>
            <a:endParaRPr/>
          </a:p>
          <a:p>
            <a:pPr marL="342900" marR="0" lvl="0" indent="-342900" algn="just" rtl="0">
              <a:lnSpc>
                <a:spcPct val="85000"/>
              </a:lnSpc>
              <a:spcBef>
                <a:spcPts val="360"/>
              </a:spcBef>
              <a:spcAft>
                <a:spcPts val="0"/>
              </a:spcAft>
              <a:buClr>
                <a:srgbClr val="000099"/>
              </a:buClr>
              <a:buSzPts val="1170"/>
              <a:buFont typeface="Noto Sans Symbols"/>
              <a:buChar char="❖"/>
            </a:pPr>
            <a:r>
              <a:rPr lang="en-US" sz="1800" b="0" i="0" u="none">
                <a:solidFill>
                  <a:schemeClr val="dk1"/>
                </a:solidFill>
                <a:latin typeface="Arial"/>
                <a:ea typeface="Arial"/>
                <a:cs typeface="Arial"/>
                <a:sym typeface="Arial"/>
              </a:rPr>
              <a:t>Total delay  = Internet delay + access delay + LAN delay</a:t>
            </a:r>
            <a:endParaRPr/>
          </a:p>
          <a:p>
            <a:pPr marL="342900" marR="0" lvl="0" indent="-342900" algn="just" rtl="0">
              <a:lnSpc>
                <a:spcPct val="85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  2 sec + minutes + usecs</a:t>
            </a:r>
            <a:endParaRPr/>
          </a:p>
          <a:p>
            <a:pPr marL="342900" marR="0" lvl="0" indent="-260350" algn="just" rtl="0">
              <a:lnSpc>
                <a:spcPct val="85000"/>
              </a:lnSpc>
              <a:spcBef>
                <a:spcPts val="400"/>
              </a:spcBef>
              <a:spcAft>
                <a:spcPts val="0"/>
              </a:spcAft>
              <a:buClr>
                <a:srgbClr val="000099"/>
              </a:buClr>
              <a:buSzPts val="1300"/>
              <a:buFont typeface="Noto Sans Symbols"/>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44" name="Google Shape;3044;p43"/>
          <p:cNvSpPr/>
          <p:nvPr/>
        </p:nvSpPr>
        <p:spPr>
          <a:xfrm>
            <a:off x="514350" y="4508500"/>
            <a:ext cx="4214812" cy="1163637"/>
          </a:xfrm>
          <a:custGeom>
            <a:avLst/>
            <a:gdLst/>
            <a:ahLst/>
            <a:cxnLst/>
            <a:rect l="l" t="t" r="r" b="b"/>
            <a:pathLst>
              <a:path w="2503" h="733" extrusionOk="0">
                <a:moveTo>
                  <a:pt x="1481" y="0"/>
                </a:moveTo>
                <a:lnTo>
                  <a:pt x="1481" y="198"/>
                </a:lnTo>
                <a:lnTo>
                  <a:pt x="953" y="198"/>
                </a:lnTo>
                <a:lnTo>
                  <a:pt x="953" y="370"/>
                </a:lnTo>
                <a:lnTo>
                  <a:pt x="0" y="370"/>
                </a:lnTo>
                <a:lnTo>
                  <a:pt x="14" y="733"/>
                </a:lnTo>
                <a:lnTo>
                  <a:pt x="2503" y="713"/>
                </a:lnTo>
                <a:lnTo>
                  <a:pt x="2455" y="6"/>
                </a:lnTo>
                <a:lnTo>
                  <a:pt x="148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45" name="Google Shape;3045;p43"/>
          <p:cNvSpPr txBox="1"/>
          <p:nvPr/>
        </p:nvSpPr>
        <p:spPr>
          <a:xfrm>
            <a:off x="2989262" y="4521200"/>
            <a:ext cx="325437"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a:t>
            </a:r>
            <a:endParaRPr/>
          </a:p>
        </p:txBody>
      </p:sp>
      <p:sp>
        <p:nvSpPr>
          <p:cNvPr id="3046" name="Google Shape;3046;p43"/>
          <p:cNvSpPr txBox="1"/>
          <p:nvPr/>
        </p:nvSpPr>
        <p:spPr>
          <a:xfrm>
            <a:off x="2154237" y="4778375"/>
            <a:ext cx="325437"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a:t>
            </a:r>
            <a:endParaRPr/>
          </a:p>
        </p:txBody>
      </p:sp>
      <p:sp>
        <p:nvSpPr>
          <p:cNvPr id="3047" name="Google Shape;3047;p43"/>
          <p:cNvSpPr txBox="1"/>
          <p:nvPr/>
        </p:nvSpPr>
        <p:spPr>
          <a:xfrm>
            <a:off x="252412" y="5273675"/>
            <a:ext cx="5129212" cy="682625"/>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80000"/>
              </a:lnSpc>
              <a:spcBef>
                <a:spcPts val="0"/>
              </a:spcBef>
              <a:spcAft>
                <a:spcPts val="0"/>
              </a:spcAft>
              <a:buClr>
                <a:srgbClr val="CC0000"/>
              </a:buClr>
              <a:buSzPts val="2400"/>
              <a:buFont typeface="Arial"/>
              <a:buNone/>
            </a:pPr>
            <a:r>
              <a:rPr lang="en-US" sz="2400" b="0" i="1" u="none">
                <a:solidFill>
                  <a:srgbClr val="CC0000"/>
                </a:solidFill>
                <a:latin typeface="Arial"/>
                <a:ea typeface="Arial"/>
                <a:cs typeface="Arial"/>
                <a:sym typeface="Arial"/>
              </a:rPr>
              <a:t>Làm cách nào để tính </a:t>
            </a:r>
            <a:endParaRPr/>
          </a:p>
          <a:p>
            <a:pPr marL="342900" marR="0" lvl="0" indent="-342900" algn="ctr" rtl="0">
              <a:lnSpc>
                <a:spcPct val="80000"/>
              </a:lnSpc>
              <a:spcBef>
                <a:spcPts val="0"/>
              </a:spcBef>
              <a:spcAft>
                <a:spcPts val="0"/>
              </a:spcAft>
              <a:buClr>
                <a:srgbClr val="CC0000"/>
              </a:buClr>
              <a:buSzPts val="2400"/>
              <a:buFont typeface="Arial"/>
              <a:buNone/>
            </a:pPr>
            <a:r>
              <a:rPr lang="en-US" sz="2400" b="0" i="1" u="none">
                <a:solidFill>
                  <a:srgbClr val="CC0000"/>
                </a:solidFill>
                <a:latin typeface="Arial"/>
                <a:ea typeface="Arial"/>
                <a:cs typeface="Arial"/>
                <a:sym typeface="Arial"/>
              </a:rPr>
              <a:t>độ khả dụng đường liên kết, độ trễ?</a:t>
            </a:r>
            <a:endParaRPr/>
          </a:p>
        </p:txBody>
      </p:sp>
      <p:sp>
        <p:nvSpPr>
          <p:cNvPr id="3048" name="Google Shape;3048;p43"/>
          <p:cNvSpPr txBox="1"/>
          <p:nvPr/>
        </p:nvSpPr>
        <p:spPr>
          <a:xfrm>
            <a:off x="598487" y="6051550"/>
            <a:ext cx="3452812" cy="46196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CC0000"/>
              </a:buClr>
              <a:buSzPts val="2400"/>
              <a:buFont typeface="Arial"/>
              <a:buNone/>
            </a:pPr>
            <a:r>
              <a:rPr lang="en-US" sz="2400" b="0" i="1" u="none">
                <a:solidFill>
                  <a:srgbClr val="CC0000"/>
                </a:solidFill>
                <a:latin typeface="Arial"/>
                <a:ea typeface="Arial"/>
                <a:cs typeface="Arial"/>
                <a:sym typeface="Arial"/>
              </a:rPr>
              <a:t>Chi phí:</a:t>
            </a:r>
            <a:r>
              <a:rPr lang="en-US" sz="2400" b="0" i="0" u="none">
                <a:solidFill>
                  <a:schemeClr val="dk1"/>
                </a:solidFill>
                <a:latin typeface="Arial"/>
                <a:ea typeface="Arial"/>
                <a:cs typeface="Arial"/>
                <a:sym typeface="Arial"/>
              </a:rPr>
              <a:t> web cache (rẻ!)</a:t>
            </a:r>
            <a:endParaRPr/>
          </a:p>
        </p:txBody>
      </p:sp>
      <p:cxnSp>
        <p:nvCxnSpPr>
          <p:cNvPr id="3049" name="Google Shape;3049;p43"/>
          <p:cNvCxnSpPr/>
          <p:nvPr/>
        </p:nvCxnSpPr>
        <p:spPr>
          <a:xfrm>
            <a:off x="5267325" y="2409825"/>
            <a:ext cx="285750" cy="114300"/>
          </a:xfrm>
          <a:prstGeom prst="straightConnector1">
            <a:avLst/>
          </a:prstGeom>
          <a:noFill/>
          <a:ln w="28575" cap="flat" cmpd="sng">
            <a:solidFill>
              <a:schemeClr val="accent2"/>
            </a:solidFill>
            <a:prstDash val="solid"/>
            <a:miter lim="800000"/>
            <a:headEnd type="none" w="med" len="med"/>
            <a:tailEnd type="none" w="med" len="med"/>
          </a:ln>
        </p:spPr>
      </p:cxnSp>
      <p:cxnSp>
        <p:nvCxnSpPr>
          <p:cNvPr id="3050" name="Google Shape;3050;p43"/>
          <p:cNvCxnSpPr/>
          <p:nvPr/>
        </p:nvCxnSpPr>
        <p:spPr>
          <a:xfrm>
            <a:off x="6076950" y="2028825"/>
            <a:ext cx="66675" cy="276225"/>
          </a:xfrm>
          <a:prstGeom prst="straightConnector1">
            <a:avLst/>
          </a:prstGeom>
          <a:noFill/>
          <a:ln w="28575" cap="flat" cmpd="sng">
            <a:solidFill>
              <a:schemeClr val="accent2"/>
            </a:solidFill>
            <a:prstDash val="solid"/>
            <a:miter lim="800000"/>
            <a:headEnd type="none" w="med" len="med"/>
            <a:tailEnd type="none" w="med" len="med"/>
          </a:ln>
        </p:spPr>
      </p:cxnSp>
      <p:cxnSp>
        <p:nvCxnSpPr>
          <p:cNvPr id="3051" name="Google Shape;3051;p43"/>
          <p:cNvCxnSpPr/>
          <p:nvPr/>
        </p:nvCxnSpPr>
        <p:spPr>
          <a:xfrm flipH="1">
            <a:off x="6705600" y="2066925"/>
            <a:ext cx="9525" cy="238125"/>
          </a:xfrm>
          <a:prstGeom prst="straightConnector1">
            <a:avLst/>
          </a:prstGeom>
          <a:noFill/>
          <a:ln w="28575" cap="flat" cmpd="sng">
            <a:solidFill>
              <a:schemeClr val="accent2"/>
            </a:solidFill>
            <a:prstDash val="solid"/>
            <a:miter lim="800000"/>
            <a:headEnd type="none" w="med" len="med"/>
            <a:tailEnd type="none" w="med" len="med"/>
          </a:ln>
        </p:spPr>
      </p:cxnSp>
      <p:cxnSp>
        <p:nvCxnSpPr>
          <p:cNvPr id="3052" name="Google Shape;3052;p43"/>
          <p:cNvCxnSpPr/>
          <p:nvPr/>
        </p:nvCxnSpPr>
        <p:spPr>
          <a:xfrm flipH="1">
            <a:off x="7162800" y="2228850"/>
            <a:ext cx="133350" cy="209550"/>
          </a:xfrm>
          <a:prstGeom prst="straightConnector1">
            <a:avLst/>
          </a:prstGeom>
          <a:noFill/>
          <a:ln w="28575" cap="flat" cmpd="sng">
            <a:solidFill>
              <a:schemeClr val="accent2"/>
            </a:solidFill>
            <a:prstDash val="solid"/>
            <a:miter lim="800000"/>
            <a:headEnd type="none" w="med" len="med"/>
            <a:tailEnd type="none" w="med" len="med"/>
          </a:ln>
        </p:spPr>
      </p:cxnSp>
      <p:cxnSp>
        <p:nvCxnSpPr>
          <p:cNvPr id="3053" name="Google Shape;3053;p43"/>
          <p:cNvCxnSpPr/>
          <p:nvPr/>
        </p:nvCxnSpPr>
        <p:spPr>
          <a:xfrm rot="10800000">
            <a:off x="7324725" y="2990850"/>
            <a:ext cx="247650" cy="0"/>
          </a:xfrm>
          <a:prstGeom prst="straightConnector1">
            <a:avLst/>
          </a:prstGeom>
          <a:noFill/>
          <a:ln w="28575" cap="flat" cmpd="sng">
            <a:solidFill>
              <a:schemeClr val="accent2"/>
            </a:solidFill>
            <a:prstDash val="solid"/>
            <a:miter lim="800000"/>
            <a:headEnd type="none" w="med" len="med"/>
            <a:tailEnd type="none" w="med" len="med"/>
          </a:ln>
        </p:spPr>
      </p:cxnSp>
      <p:sp>
        <p:nvSpPr>
          <p:cNvPr id="3054" name="Google Shape;3054;p43"/>
          <p:cNvSpPr/>
          <p:nvPr/>
        </p:nvSpPr>
        <p:spPr>
          <a:xfrm>
            <a:off x="5351462" y="2022475"/>
            <a:ext cx="2174875" cy="1581150"/>
          </a:xfrm>
          <a:custGeom>
            <a:avLst/>
            <a:gdLst/>
            <a:ahLst/>
            <a:cxnLst/>
            <a:rect l="l" t="t" r="r" b="b"/>
            <a:pathLst>
              <a:path w="2135" h="1662" extrusionOk="0">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55" name="Google Shape;3055;p43"/>
          <p:cNvSpPr txBox="1"/>
          <p:nvPr/>
        </p:nvSpPr>
        <p:spPr>
          <a:xfrm>
            <a:off x="5962650" y="2354262"/>
            <a:ext cx="1122362"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public</a:t>
            </a:r>
            <a:endParaRPr/>
          </a:p>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 Internet</a:t>
            </a:r>
            <a:endParaRPr/>
          </a:p>
        </p:txBody>
      </p:sp>
      <p:grpSp>
        <p:nvGrpSpPr>
          <p:cNvPr id="3056" name="Google Shape;3056;p43"/>
          <p:cNvGrpSpPr/>
          <p:nvPr/>
        </p:nvGrpSpPr>
        <p:grpSpPr>
          <a:xfrm>
            <a:off x="6175375" y="3165475"/>
            <a:ext cx="881062" cy="307975"/>
            <a:chOff x="2356" y="1300"/>
            <a:chExt cx="555" cy="194"/>
          </a:xfrm>
        </p:grpSpPr>
        <p:sp>
          <p:nvSpPr>
            <p:cNvPr id="3057" name="Google Shape;3057;p43"/>
            <p:cNvSpPr/>
            <p:nvPr/>
          </p:nvSpPr>
          <p:spPr>
            <a:xfrm>
              <a:off x="2357" y="1385"/>
              <a:ext cx="551" cy="109"/>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58" name="Google Shape;3058;p43"/>
            <p:cNvSpPr txBox="1"/>
            <p:nvPr/>
          </p:nvSpPr>
          <p:spPr>
            <a:xfrm>
              <a:off x="2357" y="1374"/>
              <a:ext cx="554" cy="66"/>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59" name="Google Shape;3059;p43"/>
            <p:cNvSpPr/>
            <p:nvPr/>
          </p:nvSpPr>
          <p:spPr>
            <a:xfrm>
              <a:off x="2356" y="1300"/>
              <a:ext cx="551" cy="127"/>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060" name="Google Shape;3060;p43"/>
            <p:cNvGrpSpPr/>
            <p:nvPr/>
          </p:nvGrpSpPr>
          <p:grpSpPr>
            <a:xfrm>
              <a:off x="2468" y="1332"/>
              <a:ext cx="310" cy="60"/>
              <a:chOff x="2468" y="1332"/>
              <a:chExt cx="310" cy="60"/>
            </a:xfrm>
          </p:grpSpPr>
          <p:sp>
            <p:nvSpPr>
              <p:cNvPr id="3061" name="Google Shape;3061;p43"/>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62" name="Google Shape;3062;p43"/>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3063" name="Google Shape;3063;p43"/>
            <p:cNvCxnSpPr/>
            <p:nvPr/>
          </p:nvCxnSpPr>
          <p:spPr>
            <a:xfrm>
              <a:off x="2357" y="1361"/>
              <a:ext cx="0" cy="84"/>
            </a:xfrm>
            <a:prstGeom prst="straightConnector1">
              <a:avLst/>
            </a:prstGeom>
            <a:noFill/>
            <a:ln w="9525" cap="flat" cmpd="sng">
              <a:solidFill>
                <a:schemeClr val="dk1"/>
              </a:solidFill>
              <a:prstDash val="solid"/>
              <a:miter lim="800000"/>
              <a:headEnd type="none" w="med" len="med"/>
              <a:tailEnd type="none" w="med" len="med"/>
            </a:ln>
          </p:spPr>
        </p:cxnSp>
        <p:cxnSp>
          <p:nvCxnSpPr>
            <p:cNvPr id="3064" name="Google Shape;3064;p43"/>
            <p:cNvCxnSpPr/>
            <p:nvPr/>
          </p:nvCxnSpPr>
          <p:spPr>
            <a:xfrm>
              <a:off x="2907" y="1363"/>
              <a:ext cx="0" cy="84"/>
            </a:xfrm>
            <a:prstGeom prst="straightConnector1">
              <a:avLst/>
            </a:prstGeom>
            <a:noFill/>
            <a:ln w="9525" cap="flat" cmpd="sng">
              <a:solidFill>
                <a:schemeClr val="dk1"/>
              </a:solidFill>
              <a:prstDash val="solid"/>
              <a:miter lim="800000"/>
              <a:headEnd type="none" w="med" len="med"/>
              <a:tailEnd type="none" w="med" len="med"/>
            </a:ln>
          </p:spPr>
        </p:cxnSp>
      </p:grpSp>
      <p:grpSp>
        <p:nvGrpSpPr>
          <p:cNvPr id="3065" name="Google Shape;3065;p43"/>
          <p:cNvGrpSpPr/>
          <p:nvPr/>
        </p:nvGrpSpPr>
        <p:grpSpPr>
          <a:xfrm>
            <a:off x="4919662" y="1957387"/>
            <a:ext cx="377825" cy="576262"/>
            <a:chOff x="4140" y="429"/>
            <a:chExt cx="1425" cy="2396"/>
          </a:xfrm>
        </p:grpSpPr>
        <p:sp>
          <p:nvSpPr>
            <p:cNvPr id="3066" name="Google Shape;3066;p43"/>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67" name="Google Shape;3067;p43"/>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68" name="Google Shape;3068;p43"/>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69" name="Google Shape;3069;p43"/>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70" name="Google Shape;3070;p43"/>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071" name="Google Shape;3071;p43"/>
            <p:cNvGrpSpPr/>
            <p:nvPr/>
          </p:nvGrpSpPr>
          <p:grpSpPr>
            <a:xfrm>
              <a:off x="4751" y="667"/>
              <a:ext cx="581" cy="145"/>
              <a:chOff x="616" y="2567"/>
              <a:chExt cx="725" cy="139"/>
            </a:xfrm>
          </p:grpSpPr>
          <p:sp>
            <p:nvSpPr>
              <p:cNvPr id="3072" name="Google Shape;3072;p43"/>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73" name="Google Shape;3073;p43"/>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074" name="Google Shape;3074;p43"/>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075" name="Google Shape;3075;p43"/>
            <p:cNvGrpSpPr/>
            <p:nvPr/>
          </p:nvGrpSpPr>
          <p:grpSpPr>
            <a:xfrm>
              <a:off x="4745" y="996"/>
              <a:ext cx="581" cy="132"/>
              <a:chOff x="611" y="2571"/>
              <a:chExt cx="725" cy="137"/>
            </a:xfrm>
          </p:grpSpPr>
          <p:sp>
            <p:nvSpPr>
              <p:cNvPr id="3076" name="Google Shape;3076;p43"/>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77" name="Google Shape;3077;p43"/>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078" name="Google Shape;3078;p43"/>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79" name="Google Shape;3079;p43"/>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080" name="Google Shape;3080;p43"/>
            <p:cNvGrpSpPr/>
            <p:nvPr/>
          </p:nvGrpSpPr>
          <p:grpSpPr>
            <a:xfrm>
              <a:off x="4733" y="1639"/>
              <a:ext cx="587" cy="146"/>
              <a:chOff x="611" y="2571"/>
              <a:chExt cx="731" cy="134"/>
            </a:xfrm>
          </p:grpSpPr>
          <p:sp>
            <p:nvSpPr>
              <p:cNvPr id="3081" name="Google Shape;3081;p43"/>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82" name="Google Shape;3082;p43"/>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083" name="Google Shape;3083;p43"/>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084" name="Google Shape;3084;p43"/>
            <p:cNvGrpSpPr/>
            <p:nvPr/>
          </p:nvGrpSpPr>
          <p:grpSpPr>
            <a:xfrm>
              <a:off x="4739" y="1327"/>
              <a:ext cx="580" cy="139"/>
              <a:chOff x="614" y="2568"/>
              <a:chExt cx="723" cy="139"/>
            </a:xfrm>
          </p:grpSpPr>
          <p:sp>
            <p:nvSpPr>
              <p:cNvPr id="3085" name="Google Shape;3085;p43"/>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86" name="Google Shape;3086;p43"/>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087" name="Google Shape;3087;p43"/>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88" name="Google Shape;3088;p43"/>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89" name="Google Shape;3089;p43"/>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90" name="Google Shape;3090;p43"/>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91" name="Google Shape;3091;p43"/>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92" name="Google Shape;3092;p43"/>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93" name="Google Shape;3093;p43"/>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94" name="Google Shape;3094;p43"/>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95" name="Google Shape;3095;p43"/>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96" name="Google Shape;3096;p43"/>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097" name="Google Shape;3097;p43"/>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098" name="Google Shape;3098;p43"/>
          <p:cNvGrpSpPr/>
          <p:nvPr/>
        </p:nvGrpSpPr>
        <p:grpSpPr>
          <a:xfrm>
            <a:off x="5834062" y="1479550"/>
            <a:ext cx="377825" cy="576262"/>
            <a:chOff x="4140" y="429"/>
            <a:chExt cx="1425" cy="2396"/>
          </a:xfrm>
        </p:grpSpPr>
        <p:sp>
          <p:nvSpPr>
            <p:cNvPr id="3099" name="Google Shape;3099;p43"/>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00" name="Google Shape;3100;p43"/>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01" name="Google Shape;3101;p43"/>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02" name="Google Shape;3102;p43"/>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03" name="Google Shape;3103;p43"/>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104" name="Google Shape;3104;p43"/>
            <p:cNvGrpSpPr/>
            <p:nvPr/>
          </p:nvGrpSpPr>
          <p:grpSpPr>
            <a:xfrm>
              <a:off x="4751" y="667"/>
              <a:ext cx="581" cy="145"/>
              <a:chOff x="616" y="2567"/>
              <a:chExt cx="725" cy="139"/>
            </a:xfrm>
          </p:grpSpPr>
          <p:sp>
            <p:nvSpPr>
              <p:cNvPr id="3105" name="Google Shape;3105;p43"/>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06" name="Google Shape;3106;p43"/>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107" name="Google Shape;3107;p43"/>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108" name="Google Shape;3108;p43"/>
            <p:cNvGrpSpPr/>
            <p:nvPr/>
          </p:nvGrpSpPr>
          <p:grpSpPr>
            <a:xfrm>
              <a:off x="4745" y="996"/>
              <a:ext cx="581" cy="132"/>
              <a:chOff x="611" y="2571"/>
              <a:chExt cx="725" cy="137"/>
            </a:xfrm>
          </p:grpSpPr>
          <p:sp>
            <p:nvSpPr>
              <p:cNvPr id="3109" name="Google Shape;3109;p43"/>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10" name="Google Shape;3110;p43"/>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111" name="Google Shape;3111;p43"/>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12" name="Google Shape;3112;p43"/>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113" name="Google Shape;3113;p43"/>
            <p:cNvGrpSpPr/>
            <p:nvPr/>
          </p:nvGrpSpPr>
          <p:grpSpPr>
            <a:xfrm>
              <a:off x="4733" y="1639"/>
              <a:ext cx="587" cy="146"/>
              <a:chOff x="611" y="2571"/>
              <a:chExt cx="731" cy="134"/>
            </a:xfrm>
          </p:grpSpPr>
          <p:sp>
            <p:nvSpPr>
              <p:cNvPr id="3114" name="Google Shape;3114;p43"/>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15" name="Google Shape;3115;p43"/>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116" name="Google Shape;3116;p43"/>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117" name="Google Shape;3117;p43"/>
            <p:cNvGrpSpPr/>
            <p:nvPr/>
          </p:nvGrpSpPr>
          <p:grpSpPr>
            <a:xfrm>
              <a:off x="4739" y="1327"/>
              <a:ext cx="580" cy="139"/>
              <a:chOff x="614" y="2568"/>
              <a:chExt cx="723" cy="139"/>
            </a:xfrm>
          </p:grpSpPr>
          <p:sp>
            <p:nvSpPr>
              <p:cNvPr id="3118" name="Google Shape;3118;p43"/>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19" name="Google Shape;3119;p43"/>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120" name="Google Shape;3120;p43"/>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21" name="Google Shape;3121;p43"/>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22" name="Google Shape;3122;p43"/>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23" name="Google Shape;3123;p43"/>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24" name="Google Shape;3124;p43"/>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25" name="Google Shape;3125;p43"/>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26" name="Google Shape;3126;p43"/>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27" name="Google Shape;3127;p43"/>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28" name="Google Shape;3128;p43"/>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29" name="Google Shape;3129;p43"/>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30" name="Google Shape;3130;p43"/>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131" name="Google Shape;3131;p43"/>
          <p:cNvGrpSpPr/>
          <p:nvPr/>
        </p:nvGrpSpPr>
        <p:grpSpPr>
          <a:xfrm>
            <a:off x="6586537" y="1511300"/>
            <a:ext cx="377825" cy="576262"/>
            <a:chOff x="4140" y="429"/>
            <a:chExt cx="1425" cy="2396"/>
          </a:xfrm>
        </p:grpSpPr>
        <p:sp>
          <p:nvSpPr>
            <p:cNvPr id="3132" name="Google Shape;3132;p43"/>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33" name="Google Shape;3133;p43"/>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34" name="Google Shape;3134;p43"/>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35" name="Google Shape;3135;p43"/>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36" name="Google Shape;3136;p43"/>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137" name="Google Shape;3137;p43"/>
            <p:cNvGrpSpPr/>
            <p:nvPr/>
          </p:nvGrpSpPr>
          <p:grpSpPr>
            <a:xfrm>
              <a:off x="4751" y="667"/>
              <a:ext cx="581" cy="145"/>
              <a:chOff x="616" y="2567"/>
              <a:chExt cx="725" cy="139"/>
            </a:xfrm>
          </p:grpSpPr>
          <p:sp>
            <p:nvSpPr>
              <p:cNvPr id="3138" name="Google Shape;3138;p43"/>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39" name="Google Shape;3139;p43"/>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140" name="Google Shape;3140;p43"/>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141" name="Google Shape;3141;p43"/>
            <p:cNvGrpSpPr/>
            <p:nvPr/>
          </p:nvGrpSpPr>
          <p:grpSpPr>
            <a:xfrm>
              <a:off x="4745" y="996"/>
              <a:ext cx="581" cy="132"/>
              <a:chOff x="611" y="2571"/>
              <a:chExt cx="725" cy="137"/>
            </a:xfrm>
          </p:grpSpPr>
          <p:sp>
            <p:nvSpPr>
              <p:cNvPr id="3142" name="Google Shape;3142;p43"/>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43" name="Google Shape;3143;p43"/>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144" name="Google Shape;3144;p43"/>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45" name="Google Shape;3145;p43"/>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146" name="Google Shape;3146;p43"/>
            <p:cNvGrpSpPr/>
            <p:nvPr/>
          </p:nvGrpSpPr>
          <p:grpSpPr>
            <a:xfrm>
              <a:off x="4733" y="1639"/>
              <a:ext cx="587" cy="146"/>
              <a:chOff x="611" y="2571"/>
              <a:chExt cx="731" cy="134"/>
            </a:xfrm>
          </p:grpSpPr>
          <p:sp>
            <p:nvSpPr>
              <p:cNvPr id="3147" name="Google Shape;3147;p43"/>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48" name="Google Shape;3148;p43"/>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149" name="Google Shape;3149;p43"/>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150" name="Google Shape;3150;p43"/>
            <p:cNvGrpSpPr/>
            <p:nvPr/>
          </p:nvGrpSpPr>
          <p:grpSpPr>
            <a:xfrm>
              <a:off x="4739" y="1327"/>
              <a:ext cx="580" cy="139"/>
              <a:chOff x="614" y="2568"/>
              <a:chExt cx="723" cy="139"/>
            </a:xfrm>
          </p:grpSpPr>
          <p:sp>
            <p:nvSpPr>
              <p:cNvPr id="3151" name="Google Shape;3151;p43"/>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52" name="Google Shape;3152;p43"/>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153" name="Google Shape;3153;p43"/>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54" name="Google Shape;3154;p43"/>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55" name="Google Shape;3155;p43"/>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56" name="Google Shape;3156;p43"/>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57" name="Google Shape;3157;p43"/>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58" name="Google Shape;3158;p43"/>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59" name="Google Shape;3159;p43"/>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60" name="Google Shape;3160;p43"/>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61" name="Google Shape;3161;p43"/>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62" name="Google Shape;3162;p43"/>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63" name="Google Shape;3163;p43"/>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164" name="Google Shape;3164;p43"/>
          <p:cNvGrpSpPr/>
          <p:nvPr/>
        </p:nvGrpSpPr>
        <p:grpSpPr>
          <a:xfrm>
            <a:off x="7196137" y="1663700"/>
            <a:ext cx="377825" cy="576262"/>
            <a:chOff x="4140" y="429"/>
            <a:chExt cx="1425" cy="2396"/>
          </a:xfrm>
        </p:grpSpPr>
        <p:sp>
          <p:nvSpPr>
            <p:cNvPr id="3165" name="Google Shape;3165;p43"/>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66" name="Google Shape;3166;p43"/>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67" name="Google Shape;3167;p43"/>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68" name="Google Shape;3168;p43"/>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69" name="Google Shape;3169;p43"/>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170" name="Google Shape;3170;p43"/>
            <p:cNvGrpSpPr/>
            <p:nvPr/>
          </p:nvGrpSpPr>
          <p:grpSpPr>
            <a:xfrm>
              <a:off x="4751" y="667"/>
              <a:ext cx="581" cy="145"/>
              <a:chOff x="616" y="2567"/>
              <a:chExt cx="725" cy="139"/>
            </a:xfrm>
          </p:grpSpPr>
          <p:sp>
            <p:nvSpPr>
              <p:cNvPr id="3171" name="Google Shape;3171;p43"/>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72" name="Google Shape;3172;p43"/>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173" name="Google Shape;3173;p43"/>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174" name="Google Shape;3174;p43"/>
            <p:cNvGrpSpPr/>
            <p:nvPr/>
          </p:nvGrpSpPr>
          <p:grpSpPr>
            <a:xfrm>
              <a:off x="4745" y="996"/>
              <a:ext cx="581" cy="132"/>
              <a:chOff x="611" y="2571"/>
              <a:chExt cx="725" cy="137"/>
            </a:xfrm>
          </p:grpSpPr>
          <p:sp>
            <p:nvSpPr>
              <p:cNvPr id="3175" name="Google Shape;3175;p43"/>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76" name="Google Shape;3176;p43"/>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177" name="Google Shape;3177;p43"/>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78" name="Google Shape;3178;p43"/>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179" name="Google Shape;3179;p43"/>
            <p:cNvGrpSpPr/>
            <p:nvPr/>
          </p:nvGrpSpPr>
          <p:grpSpPr>
            <a:xfrm>
              <a:off x="4733" y="1639"/>
              <a:ext cx="587" cy="146"/>
              <a:chOff x="611" y="2571"/>
              <a:chExt cx="731" cy="134"/>
            </a:xfrm>
          </p:grpSpPr>
          <p:sp>
            <p:nvSpPr>
              <p:cNvPr id="3180" name="Google Shape;3180;p43"/>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81" name="Google Shape;3181;p43"/>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182" name="Google Shape;3182;p43"/>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183" name="Google Shape;3183;p43"/>
            <p:cNvGrpSpPr/>
            <p:nvPr/>
          </p:nvGrpSpPr>
          <p:grpSpPr>
            <a:xfrm>
              <a:off x="4739" y="1327"/>
              <a:ext cx="580" cy="139"/>
              <a:chOff x="614" y="2568"/>
              <a:chExt cx="723" cy="139"/>
            </a:xfrm>
          </p:grpSpPr>
          <p:sp>
            <p:nvSpPr>
              <p:cNvPr id="3184" name="Google Shape;3184;p43"/>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85" name="Google Shape;3185;p43"/>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186" name="Google Shape;3186;p43"/>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87" name="Google Shape;3187;p43"/>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88" name="Google Shape;3188;p43"/>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89" name="Google Shape;3189;p43"/>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90" name="Google Shape;3190;p43"/>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91" name="Google Shape;3191;p43"/>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92" name="Google Shape;3192;p43"/>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93" name="Google Shape;3193;p43"/>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94" name="Google Shape;3194;p43"/>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95" name="Google Shape;3195;p43"/>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96" name="Google Shape;3196;p43"/>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197" name="Google Shape;3197;p43"/>
          <p:cNvGrpSpPr/>
          <p:nvPr/>
        </p:nvGrpSpPr>
        <p:grpSpPr>
          <a:xfrm>
            <a:off x="7524750" y="2609850"/>
            <a:ext cx="377825" cy="576262"/>
            <a:chOff x="4140" y="429"/>
            <a:chExt cx="1425" cy="2396"/>
          </a:xfrm>
        </p:grpSpPr>
        <p:sp>
          <p:nvSpPr>
            <p:cNvPr id="3198" name="Google Shape;3198;p43"/>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199" name="Google Shape;3199;p43"/>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00" name="Google Shape;3200;p43"/>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01" name="Google Shape;3201;p43"/>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02" name="Google Shape;3202;p43"/>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203" name="Google Shape;3203;p43"/>
            <p:cNvGrpSpPr/>
            <p:nvPr/>
          </p:nvGrpSpPr>
          <p:grpSpPr>
            <a:xfrm>
              <a:off x="4751" y="667"/>
              <a:ext cx="581" cy="145"/>
              <a:chOff x="616" y="2567"/>
              <a:chExt cx="725" cy="139"/>
            </a:xfrm>
          </p:grpSpPr>
          <p:sp>
            <p:nvSpPr>
              <p:cNvPr id="3204" name="Google Shape;3204;p43"/>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05" name="Google Shape;3205;p43"/>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206" name="Google Shape;3206;p43"/>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207" name="Google Shape;3207;p43"/>
            <p:cNvGrpSpPr/>
            <p:nvPr/>
          </p:nvGrpSpPr>
          <p:grpSpPr>
            <a:xfrm>
              <a:off x="4745" y="996"/>
              <a:ext cx="581" cy="132"/>
              <a:chOff x="611" y="2571"/>
              <a:chExt cx="725" cy="137"/>
            </a:xfrm>
          </p:grpSpPr>
          <p:sp>
            <p:nvSpPr>
              <p:cNvPr id="3208" name="Google Shape;3208;p43"/>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09" name="Google Shape;3209;p43"/>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210" name="Google Shape;3210;p43"/>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11" name="Google Shape;3211;p43"/>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212" name="Google Shape;3212;p43"/>
            <p:cNvGrpSpPr/>
            <p:nvPr/>
          </p:nvGrpSpPr>
          <p:grpSpPr>
            <a:xfrm>
              <a:off x="4733" y="1639"/>
              <a:ext cx="587" cy="146"/>
              <a:chOff x="611" y="2571"/>
              <a:chExt cx="731" cy="134"/>
            </a:xfrm>
          </p:grpSpPr>
          <p:sp>
            <p:nvSpPr>
              <p:cNvPr id="3213" name="Google Shape;3213;p43"/>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14" name="Google Shape;3214;p43"/>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215" name="Google Shape;3215;p43"/>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216" name="Google Shape;3216;p43"/>
            <p:cNvGrpSpPr/>
            <p:nvPr/>
          </p:nvGrpSpPr>
          <p:grpSpPr>
            <a:xfrm>
              <a:off x="4739" y="1327"/>
              <a:ext cx="580" cy="139"/>
              <a:chOff x="614" y="2568"/>
              <a:chExt cx="723" cy="139"/>
            </a:xfrm>
          </p:grpSpPr>
          <p:sp>
            <p:nvSpPr>
              <p:cNvPr id="3217" name="Google Shape;3217;p43"/>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18" name="Google Shape;3218;p43"/>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219" name="Google Shape;3219;p43"/>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20" name="Google Shape;3220;p43"/>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21" name="Google Shape;3221;p43"/>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22" name="Google Shape;3222;p43"/>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23" name="Google Shape;3223;p43"/>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24" name="Google Shape;3224;p43"/>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25" name="Google Shape;3225;p43"/>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26" name="Google Shape;3226;p43"/>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27" name="Google Shape;3227;p43"/>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28" name="Google Shape;3228;p43"/>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29" name="Google Shape;3229;p43"/>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230" name="Google Shape;3230;p43"/>
          <p:cNvGrpSpPr/>
          <p:nvPr/>
        </p:nvGrpSpPr>
        <p:grpSpPr>
          <a:xfrm>
            <a:off x="6784975" y="5027612"/>
            <a:ext cx="377825" cy="576262"/>
            <a:chOff x="4140" y="429"/>
            <a:chExt cx="1425" cy="2396"/>
          </a:xfrm>
        </p:grpSpPr>
        <p:sp>
          <p:nvSpPr>
            <p:cNvPr id="3231" name="Google Shape;3231;p43"/>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32" name="Google Shape;3232;p43"/>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33" name="Google Shape;3233;p43"/>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34" name="Google Shape;3234;p43"/>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35" name="Google Shape;3235;p43"/>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236" name="Google Shape;3236;p43"/>
            <p:cNvGrpSpPr/>
            <p:nvPr/>
          </p:nvGrpSpPr>
          <p:grpSpPr>
            <a:xfrm>
              <a:off x="4751" y="667"/>
              <a:ext cx="581" cy="145"/>
              <a:chOff x="616" y="2567"/>
              <a:chExt cx="725" cy="139"/>
            </a:xfrm>
          </p:grpSpPr>
          <p:sp>
            <p:nvSpPr>
              <p:cNvPr id="3237" name="Google Shape;3237;p43"/>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38" name="Google Shape;3238;p43"/>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239" name="Google Shape;3239;p43"/>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240" name="Google Shape;3240;p43"/>
            <p:cNvGrpSpPr/>
            <p:nvPr/>
          </p:nvGrpSpPr>
          <p:grpSpPr>
            <a:xfrm>
              <a:off x="4745" y="996"/>
              <a:ext cx="581" cy="132"/>
              <a:chOff x="611" y="2571"/>
              <a:chExt cx="725" cy="137"/>
            </a:xfrm>
          </p:grpSpPr>
          <p:sp>
            <p:nvSpPr>
              <p:cNvPr id="3241" name="Google Shape;3241;p43"/>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42" name="Google Shape;3242;p43"/>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243" name="Google Shape;3243;p43"/>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44" name="Google Shape;3244;p43"/>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245" name="Google Shape;3245;p43"/>
            <p:cNvGrpSpPr/>
            <p:nvPr/>
          </p:nvGrpSpPr>
          <p:grpSpPr>
            <a:xfrm>
              <a:off x="4733" y="1639"/>
              <a:ext cx="587" cy="146"/>
              <a:chOff x="611" y="2571"/>
              <a:chExt cx="731" cy="134"/>
            </a:xfrm>
          </p:grpSpPr>
          <p:sp>
            <p:nvSpPr>
              <p:cNvPr id="3246" name="Google Shape;3246;p43"/>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47" name="Google Shape;3247;p43"/>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248" name="Google Shape;3248;p43"/>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249" name="Google Shape;3249;p43"/>
            <p:cNvGrpSpPr/>
            <p:nvPr/>
          </p:nvGrpSpPr>
          <p:grpSpPr>
            <a:xfrm>
              <a:off x="4739" y="1327"/>
              <a:ext cx="580" cy="139"/>
              <a:chOff x="614" y="2568"/>
              <a:chExt cx="723" cy="139"/>
            </a:xfrm>
          </p:grpSpPr>
          <p:sp>
            <p:nvSpPr>
              <p:cNvPr id="3250" name="Google Shape;3250;p43"/>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51" name="Google Shape;3251;p43"/>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252" name="Google Shape;3252;p43"/>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53" name="Google Shape;3253;p43"/>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54" name="Google Shape;3254;p43"/>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55" name="Google Shape;3255;p43"/>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56" name="Google Shape;3256;p43"/>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57" name="Google Shape;3257;p43"/>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58" name="Google Shape;3258;p43"/>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59" name="Google Shape;3259;p43"/>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60" name="Google Shape;3260;p43"/>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61" name="Google Shape;3261;p43"/>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62" name="Google Shape;3262;p43"/>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48"/>
                                        </p:tgtEl>
                                        <p:attrNameLst>
                                          <p:attrName>style.visibility</p:attrName>
                                        </p:attrNameLst>
                                      </p:cBhvr>
                                      <p:to>
                                        <p:strVal val="visible"/>
                                      </p:to>
                                    </p:set>
                                    <p:animEffect transition="in" filter="fade">
                                      <p:cBhvr>
                                        <p:cTn id="7" dur="500"/>
                                        <p:tgtEl>
                                          <p:spTgt spid="30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47">
                                            <p:txEl>
                                              <p:pRg st="0" end="0"/>
                                            </p:txEl>
                                          </p:spTgt>
                                        </p:tgtEl>
                                        <p:attrNameLst>
                                          <p:attrName>style.visibility</p:attrName>
                                        </p:attrNameLst>
                                      </p:cBhvr>
                                      <p:to>
                                        <p:strVal val="visible"/>
                                      </p:to>
                                    </p:set>
                                    <p:animEffect transition="in" filter="fade">
                                      <p:cBhvr>
                                        <p:cTn id="12" dur="500"/>
                                        <p:tgtEl>
                                          <p:spTgt spid="30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47">
                                            <p:txEl>
                                              <p:pRg st="1" end="1"/>
                                            </p:txEl>
                                          </p:spTgt>
                                        </p:tgtEl>
                                        <p:attrNameLst>
                                          <p:attrName>style.visibility</p:attrName>
                                        </p:attrNameLst>
                                      </p:cBhvr>
                                      <p:to>
                                        <p:strVal val="visible"/>
                                      </p:to>
                                    </p:set>
                                    <p:animEffect transition="in" filter="fade">
                                      <p:cBhvr>
                                        <p:cTn id="17" dur="500"/>
                                        <p:tgtEl>
                                          <p:spTgt spid="3047">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046">
                                            <p:txEl>
                                              <p:pRg st="0" end="0"/>
                                            </p:txEl>
                                          </p:spTgt>
                                        </p:tgtEl>
                                        <p:attrNameLst>
                                          <p:attrName>style.visibility</p:attrName>
                                        </p:attrNameLst>
                                      </p:cBhvr>
                                      <p:to>
                                        <p:strVal val="visible"/>
                                      </p:to>
                                    </p:set>
                                    <p:animEffect transition="in" filter="fade">
                                      <p:cBhvr>
                                        <p:cTn id="20" dur="500"/>
                                        <p:tgtEl>
                                          <p:spTgt spid="3046">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045">
                                            <p:txEl>
                                              <p:pRg st="0" end="0"/>
                                            </p:txEl>
                                          </p:spTgt>
                                        </p:tgtEl>
                                        <p:attrNameLst>
                                          <p:attrName>style.visibility</p:attrName>
                                        </p:attrNameLst>
                                      </p:cBhvr>
                                      <p:to>
                                        <p:strVal val="visible"/>
                                      </p:to>
                                    </p:set>
                                    <p:animEffect transition="in" filter="fade">
                                      <p:cBhvr>
                                        <p:cTn id="23" dur="500"/>
                                        <p:tgtEl>
                                          <p:spTgt spid="30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67"/>
        <p:cNvGrpSpPr/>
        <p:nvPr/>
      </p:nvGrpSpPr>
      <p:grpSpPr>
        <a:xfrm>
          <a:off x="0" y="0"/>
          <a:ext cx="0" cy="0"/>
          <a:chOff x="0" y="0"/>
          <a:chExt cx="0" cy="0"/>
        </a:xfrm>
      </p:grpSpPr>
      <p:sp>
        <p:nvSpPr>
          <p:cNvPr id="3268" name="Google Shape;3268;p44"/>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3269" name="Google Shape;3269;p44"/>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44</a:t>
            </a:fld>
            <a:endParaRPr/>
          </a:p>
        </p:txBody>
      </p:sp>
      <p:pic>
        <p:nvPicPr>
          <p:cNvPr id="3270" name="Google Shape;3270;p44" descr="underline_base"/>
          <p:cNvPicPr preferRelativeResize="0"/>
          <p:nvPr/>
        </p:nvPicPr>
        <p:blipFill rotWithShape="1">
          <a:blip r:embed="rId3">
            <a:alphaModFix/>
          </a:blip>
          <a:srcRect/>
          <a:stretch/>
        </p:blipFill>
        <p:spPr>
          <a:xfrm>
            <a:off x="488950" y="806450"/>
            <a:ext cx="3656012" cy="173037"/>
          </a:xfrm>
          <a:prstGeom prst="rect">
            <a:avLst/>
          </a:prstGeom>
          <a:noFill/>
          <a:ln>
            <a:noFill/>
          </a:ln>
        </p:spPr>
      </p:pic>
      <p:sp>
        <p:nvSpPr>
          <p:cNvPr id="3271" name="Google Shape;3271;p44"/>
          <p:cNvSpPr txBox="1">
            <a:spLocks noGrp="1"/>
          </p:cNvSpPr>
          <p:nvPr>
            <p:ph type="title" idx="4294967295"/>
          </p:nvPr>
        </p:nvSpPr>
        <p:spPr>
          <a:xfrm>
            <a:off x="403225" y="269875"/>
            <a:ext cx="7772400" cy="6635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99"/>
              </a:buClr>
              <a:buSzPts val="4000"/>
              <a:buFont typeface="Arial"/>
              <a:buNone/>
            </a:pPr>
            <a:r>
              <a:rPr lang="en-US" sz="4000" b="0" i="0" u="none" strike="noStrike" cap="none">
                <a:solidFill>
                  <a:srgbClr val="000099"/>
                </a:solidFill>
                <a:latin typeface="Arial"/>
                <a:ea typeface="Arial"/>
                <a:cs typeface="Arial"/>
                <a:sym typeface="Arial"/>
              </a:rPr>
              <a:t>Ví dụ đệm:</a:t>
            </a:r>
            <a:endParaRPr/>
          </a:p>
        </p:txBody>
      </p:sp>
      <p:sp>
        <p:nvSpPr>
          <p:cNvPr id="3272" name="Google Shape;3272;p44"/>
          <p:cNvSpPr txBox="1">
            <a:spLocks noGrp="1"/>
          </p:cNvSpPr>
          <p:nvPr>
            <p:ph type="body" idx="4294967295"/>
          </p:nvPr>
        </p:nvSpPr>
        <p:spPr>
          <a:xfrm>
            <a:off x="61912" y="1008062"/>
            <a:ext cx="4597400" cy="1882775"/>
          </a:xfrm>
          <a:prstGeom prst="rect">
            <a:avLst/>
          </a:prstGeom>
          <a:noFill/>
          <a:ln>
            <a:noFill/>
          </a:ln>
        </p:spPr>
        <p:txBody>
          <a:bodyPr spcFirstLastPara="1" wrap="square" lIns="91425" tIns="45700" rIns="91425" bIns="45700" anchor="t" anchorCtr="0">
            <a:noAutofit/>
          </a:bodyPr>
          <a:lstStyle/>
          <a:p>
            <a:pPr marL="0" marR="0" lvl="0" indent="0" algn="just" rtl="0">
              <a:lnSpc>
                <a:spcPct val="85000"/>
              </a:lnSpc>
              <a:spcBef>
                <a:spcPts val="0"/>
              </a:spcBef>
              <a:spcAft>
                <a:spcPts val="0"/>
              </a:spcAft>
              <a:buClr>
                <a:srgbClr val="000099"/>
              </a:buClr>
              <a:buSzPts val="1560"/>
              <a:buFont typeface="Noto Sans Symbols"/>
              <a:buNone/>
            </a:pPr>
            <a:r>
              <a:rPr lang="en-US" sz="2400" b="0" i="1" u="none">
                <a:solidFill>
                  <a:srgbClr val="CC0000"/>
                </a:solidFill>
                <a:latin typeface="Arial"/>
                <a:ea typeface="Arial"/>
                <a:cs typeface="Arial"/>
                <a:sym typeface="Arial"/>
              </a:rPr>
              <a:t>Tính độ khả dụng của đường liên kết truy cập, độ trễ với đệm:</a:t>
            </a:r>
            <a:endParaRPr/>
          </a:p>
          <a:p>
            <a:pPr marL="0" marR="0" lvl="0" indent="-82550" algn="just" rtl="0">
              <a:lnSpc>
                <a:spcPct val="80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Giả sử khả năng đáp ứng của đệm là 0.4</a:t>
            </a:r>
            <a:endParaRPr/>
          </a:p>
          <a:p>
            <a:pPr marL="576262" marR="0" lvl="1" indent="-233362" algn="just" rtl="0">
              <a:lnSpc>
                <a:spcPct val="85000"/>
              </a:lnSpc>
              <a:spcBef>
                <a:spcPts val="400"/>
              </a:spcBef>
              <a:spcAft>
                <a:spcPts val="0"/>
              </a:spcAft>
              <a:buClr>
                <a:srgbClr val="000099"/>
              </a:buClr>
              <a:buSzPts val="1800"/>
              <a:buFont typeface="Noto Sans Symbols"/>
              <a:buChar char="▪"/>
            </a:pPr>
            <a:r>
              <a:rPr lang="en-US" sz="1800" b="0" i="0" u="none" strike="noStrike" cap="none">
                <a:solidFill>
                  <a:schemeClr val="dk1"/>
                </a:solidFill>
                <a:latin typeface="Arial"/>
                <a:ea typeface="Arial"/>
                <a:cs typeface="Arial"/>
                <a:sym typeface="Arial"/>
              </a:rPr>
              <a:t>40% yêu cầu được đệm đáp ứng, 60% yêu cầu được máy chủ gốc đáp ứng</a:t>
            </a:r>
            <a:r>
              <a:rPr lang="en-US" sz="2000" b="0" i="0" u="none" strike="noStrike" cap="none">
                <a:solidFill>
                  <a:schemeClr val="dk1"/>
                </a:solidFill>
                <a:latin typeface="Arial"/>
                <a:ea typeface="Arial"/>
                <a:cs typeface="Arial"/>
                <a:sym typeface="Arial"/>
              </a:rPr>
              <a:t> </a:t>
            </a:r>
            <a:endParaRPr/>
          </a:p>
        </p:txBody>
      </p:sp>
      <p:sp>
        <p:nvSpPr>
          <p:cNvPr id="3273" name="Google Shape;3273;p44"/>
          <p:cNvSpPr txBox="1"/>
          <p:nvPr/>
        </p:nvSpPr>
        <p:spPr>
          <a:xfrm>
            <a:off x="34925" y="3054350"/>
            <a:ext cx="4965700" cy="157003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85000"/>
              </a:lnSpc>
              <a:spcBef>
                <a:spcPts val="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Độ hiệu dụng của đường kết nối ra ngoài (access liên kết): </a:t>
            </a:r>
            <a:endParaRPr/>
          </a:p>
          <a:p>
            <a:pPr marL="576262" marR="0" lvl="1" indent="-233362" algn="just" rtl="0">
              <a:lnSpc>
                <a:spcPct val="80000"/>
              </a:lnSpc>
              <a:spcBef>
                <a:spcPts val="360"/>
              </a:spcBef>
              <a:spcAft>
                <a:spcPts val="0"/>
              </a:spcAft>
              <a:buClr>
                <a:srgbClr val="000099"/>
              </a:buClr>
              <a:buSzPts val="1800"/>
              <a:buFont typeface="Noto Sans Symbols"/>
              <a:buChar char="▪"/>
            </a:pPr>
            <a:r>
              <a:rPr lang="en-US" sz="1800" b="0" i="0" u="none" strike="noStrike" cap="none">
                <a:solidFill>
                  <a:schemeClr val="dk1"/>
                </a:solidFill>
                <a:latin typeface="Arial"/>
                <a:ea typeface="Arial"/>
                <a:cs typeface="Arial"/>
                <a:sym typeface="Arial"/>
              </a:rPr>
              <a:t>60% yêu cầu dùng access liên kết</a:t>
            </a:r>
            <a:endParaRPr/>
          </a:p>
          <a:p>
            <a:pPr marL="228600" marR="0" lvl="0" indent="-228600" algn="just" rtl="0">
              <a:lnSpc>
                <a:spcPct val="80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Tốc độ truyền dữ liệu đến trình duyệt trên access liên kết = 0.6*1.50 Mbps = 0.9 Mbps </a:t>
            </a:r>
            <a:endParaRPr/>
          </a:p>
          <a:p>
            <a:pPr marL="576262" marR="0" lvl="1" indent="-233362" algn="just" rtl="0">
              <a:lnSpc>
                <a:spcPct val="80000"/>
              </a:lnSpc>
              <a:spcBef>
                <a:spcPts val="360"/>
              </a:spcBef>
              <a:spcAft>
                <a:spcPts val="0"/>
              </a:spcAft>
              <a:buClr>
                <a:srgbClr val="000099"/>
              </a:buClr>
              <a:buSzPts val="1800"/>
              <a:buFont typeface="Noto Sans Symbols"/>
              <a:buChar char="▪"/>
            </a:pPr>
            <a:r>
              <a:rPr lang="en-US" sz="1800" b="0" i="0" u="none" strike="noStrike" cap="none">
                <a:solidFill>
                  <a:schemeClr val="dk1"/>
                </a:solidFill>
                <a:latin typeface="Arial"/>
                <a:ea typeface="Arial"/>
                <a:cs typeface="Arial"/>
                <a:sym typeface="Arial"/>
              </a:rPr>
              <a:t>Độ khả dụng = 0.9/1.54 = 0.58</a:t>
            </a:r>
            <a:endParaRPr/>
          </a:p>
        </p:txBody>
      </p:sp>
      <p:sp>
        <p:nvSpPr>
          <p:cNvPr id="3274" name="Google Shape;3274;p44"/>
          <p:cNvSpPr txBox="1"/>
          <p:nvPr/>
        </p:nvSpPr>
        <p:spPr>
          <a:xfrm>
            <a:off x="25400" y="4964112"/>
            <a:ext cx="5256212" cy="149225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5000"/>
              </a:lnSpc>
              <a:spcBef>
                <a:spcPts val="0"/>
              </a:spcBef>
              <a:spcAft>
                <a:spcPts val="0"/>
              </a:spcAft>
              <a:buClr>
                <a:srgbClr val="000099"/>
              </a:buClr>
              <a:buSzPts val="1430"/>
              <a:buFont typeface="Noto Sans Symbols"/>
              <a:buChar char="❖"/>
            </a:pPr>
            <a:r>
              <a:rPr lang="en-US" sz="2200" b="0" i="0" u="none">
                <a:solidFill>
                  <a:schemeClr val="dk1"/>
                </a:solidFill>
                <a:latin typeface="Arial"/>
                <a:ea typeface="Arial"/>
                <a:cs typeface="Arial"/>
                <a:sym typeface="Arial"/>
              </a:rPr>
              <a:t>Tổng độ trễ</a:t>
            </a:r>
            <a:endParaRPr/>
          </a:p>
          <a:p>
            <a:pPr marL="576262" marR="0" lvl="1" indent="-233362" algn="l" rtl="0">
              <a:lnSpc>
                <a:spcPct val="80000"/>
              </a:lnSpc>
              <a:spcBef>
                <a:spcPts val="360"/>
              </a:spcBef>
              <a:spcAft>
                <a:spcPts val="0"/>
              </a:spcAft>
              <a:buClr>
                <a:srgbClr val="000099"/>
              </a:buClr>
              <a:buSzPts val="1800"/>
              <a:buFont typeface="Noto Sans Symbols"/>
              <a:buChar char="▪"/>
            </a:pPr>
            <a:r>
              <a:rPr lang="en-US" sz="1800" b="0" i="0" u="none" strike="noStrike" cap="none">
                <a:solidFill>
                  <a:schemeClr val="dk1"/>
                </a:solidFill>
                <a:latin typeface="Arial"/>
                <a:ea typeface="Arial"/>
                <a:cs typeface="Arial"/>
                <a:sym typeface="Arial"/>
              </a:rPr>
              <a:t>= 0.6 * (độ trễ từ máy chủ gốc) +0.4 * (độ trễ khi được đệm đáp ứng)</a:t>
            </a:r>
            <a:endParaRPr/>
          </a:p>
          <a:p>
            <a:pPr marL="576262" marR="0" lvl="1" indent="-233362" algn="l" rtl="0">
              <a:lnSpc>
                <a:spcPct val="80000"/>
              </a:lnSpc>
              <a:spcBef>
                <a:spcPts val="360"/>
              </a:spcBef>
              <a:spcAft>
                <a:spcPts val="0"/>
              </a:spcAft>
              <a:buClr>
                <a:srgbClr val="000099"/>
              </a:buClr>
              <a:buSzPts val="1800"/>
              <a:buFont typeface="Noto Sans Symbols"/>
              <a:buChar char="▪"/>
            </a:pPr>
            <a:r>
              <a:rPr lang="en-US" sz="1800" b="0" i="0" u="none" strike="noStrike" cap="none">
                <a:solidFill>
                  <a:schemeClr val="dk1"/>
                </a:solidFill>
                <a:latin typeface="Arial"/>
                <a:ea typeface="Arial"/>
                <a:cs typeface="Arial"/>
                <a:sym typeface="Arial"/>
              </a:rPr>
              <a:t>= 0.6 * (2.01) + 0.4 * (~msecs) </a:t>
            </a:r>
            <a:endParaRPr/>
          </a:p>
          <a:p>
            <a:pPr marL="576262" marR="0" lvl="1" indent="-233362" algn="l" rtl="0">
              <a:lnSpc>
                <a:spcPct val="80000"/>
              </a:lnSpc>
              <a:spcBef>
                <a:spcPts val="360"/>
              </a:spcBef>
              <a:spcAft>
                <a:spcPts val="0"/>
              </a:spcAft>
              <a:buClr>
                <a:srgbClr val="000099"/>
              </a:buClr>
              <a:buSzPts val="1800"/>
              <a:buFont typeface="Noto Sans Symbols"/>
              <a:buChar char="▪"/>
            </a:pPr>
            <a:r>
              <a:rPr lang="en-US" sz="1800" b="0" i="0" u="none" strike="noStrike" cap="none">
                <a:solidFill>
                  <a:schemeClr val="dk1"/>
                </a:solidFill>
                <a:latin typeface="Arial"/>
                <a:ea typeface="Arial"/>
                <a:cs typeface="Arial"/>
                <a:sym typeface="Arial"/>
              </a:rPr>
              <a:t>= ~ 1.2 secs</a:t>
            </a:r>
            <a:endParaRPr/>
          </a:p>
          <a:p>
            <a:pPr marL="576262" marR="0" lvl="1" indent="-233362" algn="l" rtl="0">
              <a:lnSpc>
                <a:spcPct val="80000"/>
              </a:lnSpc>
              <a:spcBef>
                <a:spcPts val="360"/>
              </a:spcBef>
              <a:spcAft>
                <a:spcPts val="0"/>
              </a:spcAft>
              <a:buClr>
                <a:srgbClr val="000099"/>
              </a:buClr>
              <a:buSzPts val="1800"/>
              <a:buFont typeface="Noto Sans Symbols"/>
              <a:buChar char="▪"/>
            </a:pPr>
            <a:r>
              <a:rPr lang="en-US" sz="1800" b="0" i="0" u="none" strike="noStrike" cap="none">
                <a:solidFill>
                  <a:schemeClr val="dk1"/>
                </a:solidFill>
                <a:latin typeface="Arial"/>
                <a:ea typeface="Arial"/>
                <a:cs typeface="Arial"/>
                <a:sym typeface="Arial"/>
              </a:rPr>
              <a:t>Ít hơn với liên kết 154 Mbps (và cũng rẻ hơn!)</a:t>
            </a:r>
            <a:endParaRPr/>
          </a:p>
          <a:p>
            <a:pPr marL="228600" marR="0" lvl="0" indent="-2286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endParaRPr/>
          </a:p>
        </p:txBody>
      </p:sp>
      <p:sp>
        <p:nvSpPr>
          <p:cNvPr id="3275" name="Google Shape;3275;p44"/>
          <p:cNvSpPr/>
          <p:nvPr/>
        </p:nvSpPr>
        <p:spPr>
          <a:xfrm>
            <a:off x="4932362" y="4392612"/>
            <a:ext cx="2965450" cy="1390650"/>
          </a:xfrm>
          <a:custGeom>
            <a:avLst/>
            <a:gdLst/>
            <a:ahLst/>
            <a:cxnLst/>
            <a:rect l="l" t="t" r="r" b="b"/>
            <a:pathLst>
              <a:path w="1868" h="876" extrusionOk="0">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3276" name="Google Shape;3276;p44"/>
          <p:cNvCxnSpPr/>
          <p:nvPr/>
        </p:nvCxnSpPr>
        <p:spPr>
          <a:xfrm flipH="1">
            <a:off x="5381625" y="4702175"/>
            <a:ext cx="855662" cy="431800"/>
          </a:xfrm>
          <a:prstGeom prst="straightConnector1">
            <a:avLst/>
          </a:prstGeom>
          <a:noFill/>
          <a:ln w="28575" cap="flat" cmpd="sng">
            <a:solidFill>
              <a:schemeClr val="dk1"/>
            </a:solidFill>
            <a:prstDash val="solid"/>
            <a:miter lim="800000"/>
            <a:headEnd type="none" w="med" len="med"/>
            <a:tailEnd type="none" w="med" len="med"/>
          </a:ln>
        </p:spPr>
      </p:cxnSp>
      <p:cxnSp>
        <p:nvCxnSpPr>
          <p:cNvPr id="3277" name="Google Shape;3277;p44"/>
          <p:cNvCxnSpPr/>
          <p:nvPr/>
        </p:nvCxnSpPr>
        <p:spPr>
          <a:xfrm flipH="1">
            <a:off x="5891212" y="4749800"/>
            <a:ext cx="563562" cy="393700"/>
          </a:xfrm>
          <a:prstGeom prst="straightConnector1">
            <a:avLst/>
          </a:prstGeom>
          <a:noFill/>
          <a:ln w="28575" cap="flat" cmpd="sng">
            <a:solidFill>
              <a:schemeClr val="dk1"/>
            </a:solidFill>
            <a:prstDash val="solid"/>
            <a:miter lim="800000"/>
            <a:headEnd type="none" w="med" len="med"/>
            <a:tailEnd type="none" w="med" len="med"/>
          </a:ln>
        </p:spPr>
      </p:cxnSp>
      <p:cxnSp>
        <p:nvCxnSpPr>
          <p:cNvPr id="3278" name="Google Shape;3278;p44"/>
          <p:cNvCxnSpPr/>
          <p:nvPr/>
        </p:nvCxnSpPr>
        <p:spPr>
          <a:xfrm flipH="1">
            <a:off x="6429375" y="4756150"/>
            <a:ext cx="149225" cy="382587"/>
          </a:xfrm>
          <a:prstGeom prst="straightConnector1">
            <a:avLst/>
          </a:prstGeom>
          <a:noFill/>
          <a:ln w="28575" cap="flat" cmpd="sng">
            <a:solidFill>
              <a:schemeClr val="dk1"/>
            </a:solidFill>
            <a:prstDash val="solid"/>
            <a:miter lim="800000"/>
            <a:headEnd type="none" w="med" len="med"/>
            <a:tailEnd type="none" w="med" len="med"/>
          </a:ln>
        </p:spPr>
      </p:cxnSp>
      <p:cxnSp>
        <p:nvCxnSpPr>
          <p:cNvPr id="3279" name="Google Shape;3279;p44"/>
          <p:cNvCxnSpPr/>
          <p:nvPr/>
        </p:nvCxnSpPr>
        <p:spPr>
          <a:xfrm>
            <a:off x="6796087" y="4735512"/>
            <a:ext cx="123825" cy="412750"/>
          </a:xfrm>
          <a:prstGeom prst="straightConnector1">
            <a:avLst/>
          </a:prstGeom>
          <a:noFill/>
          <a:ln w="28575" cap="flat" cmpd="sng">
            <a:solidFill>
              <a:schemeClr val="dk1"/>
            </a:solidFill>
            <a:prstDash val="solid"/>
            <a:miter lim="800000"/>
            <a:headEnd type="none" w="med" len="med"/>
            <a:tailEnd type="none" w="med" len="med"/>
          </a:ln>
        </p:spPr>
      </p:cxnSp>
      <p:sp>
        <p:nvSpPr>
          <p:cNvPr id="3280" name="Google Shape;3280;p44"/>
          <p:cNvSpPr txBox="1"/>
          <p:nvPr/>
        </p:nvSpPr>
        <p:spPr>
          <a:xfrm>
            <a:off x="4914900" y="4097337"/>
            <a:ext cx="1125537"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Network</a:t>
            </a:r>
            <a:endParaRPr/>
          </a:p>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tổ chức</a:t>
            </a:r>
            <a:endParaRPr/>
          </a:p>
        </p:txBody>
      </p:sp>
      <p:sp>
        <p:nvSpPr>
          <p:cNvPr id="3281" name="Google Shape;3281;p44"/>
          <p:cNvSpPr txBox="1"/>
          <p:nvPr/>
        </p:nvSpPr>
        <p:spPr>
          <a:xfrm>
            <a:off x="6823075" y="4660900"/>
            <a:ext cx="1579562"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 Gbps LAN</a:t>
            </a:r>
            <a:endParaRPr/>
          </a:p>
        </p:txBody>
      </p:sp>
      <p:grpSp>
        <p:nvGrpSpPr>
          <p:cNvPr id="3282" name="Google Shape;3282;p44"/>
          <p:cNvGrpSpPr/>
          <p:nvPr/>
        </p:nvGrpSpPr>
        <p:grpSpPr>
          <a:xfrm>
            <a:off x="6154737" y="4460875"/>
            <a:ext cx="881062" cy="307975"/>
            <a:chOff x="2356" y="1300"/>
            <a:chExt cx="555" cy="194"/>
          </a:xfrm>
        </p:grpSpPr>
        <p:sp>
          <p:nvSpPr>
            <p:cNvPr id="3283" name="Google Shape;3283;p44"/>
            <p:cNvSpPr/>
            <p:nvPr/>
          </p:nvSpPr>
          <p:spPr>
            <a:xfrm>
              <a:off x="2357" y="1385"/>
              <a:ext cx="551" cy="109"/>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84" name="Google Shape;3284;p44"/>
            <p:cNvSpPr txBox="1"/>
            <p:nvPr/>
          </p:nvSpPr>
          <p:spPr>
            <a:xfrm>
              <a:off x="2357" y="1374"/>
              <a:ext cx="554" cy="66"/>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85" name="Google Shape;3285;p44"/>
            <p:cNvSpPr/>
            <p:nvPr/>
          </p:nvSpPr>
          <p:spPr>
            <a:xfrm>
              <a:off x="2356" y="1300"/>
              <a:ext cx="551" cy="127"/>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286" name="Google Shape;3286;p44"/>
            <p:cNvGrpSpPr/>
            <p:nvPr/>
          </p:nvGrpSpPr>
          <p:grpSpPr>
            <a:xfrm>
              <a:off x="2468" y="1332"/>
              <a:ext cx="310" cy="60"/>
              <a:chOff x="2468" y="1332"/>
              <a:chExt cx="310" cy="60"/>
            </a:xfrm>
          </p:grpSpPr>
          <p:sp>
            <p:nvSpPr>
              <p:cNvPr id="3287" name="Google Shape;3287;p44"/>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288" name="Google Shape;3288;p44"/>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3289" name="Google Shape;3289;p44"/>
            <p:cNvCxnSpPr/>
            <p:nvPr/>
          </p:nvCxnSpPr>
          <p:spPr>
            <a:xfrm>
              <a:off x="2357" y="1361"/>
              <a:ext cx="0" cy="84"/>
            </a:xfrm>
            <a:prstGeom prst="straightConnector1">
              <a:avLst/>
            </a:prstGeom>
            <a:noFill/>
            <a:ln w="9525" cap="flat" cmpd="sng">
              <a:solidFill>
                <a:schemeClr val="dk1"/>
              </a:solidFill>
              <a:prstDash val="solid"/>
              <a:miter lim="800000"/>
              <a:headEnd type="none" w="med" len="med"/>
              <a:tailEnd type="none" w="med" len="med"/>
            </a:ln>
          </p:spPr>
        </p:cxnSp>
        <p:cxnSp>
          <p:nvCxnSpPr>
            <p:cNvPr id="3290" name="Google Shape;3290;p44"/>
            <p:cNvCxnSpPr/>
            <p:nvPr/>
          </p:nvCxnSpPr>
          <p:spPr>
            <a:xfrm>
              <a:off x="2907" y="1363"/>
              <a:ext cx="0" cy="84"/>
            </a:xfrm>
            <a:prstGeom prst="straightConnector1">
              <a:avLst/>
            </a:prstGeom>
            <a:noFill/>
            <a:ln w="9525" cap="flat" cmpd="sng">
              <a:solidFill>
                <a:schemeClr val="dk1"/>
              </a:solidFill>
              <a:prstDash val="solid"/>
              <a:miter lim="800000"/>
              <a:headEnd type="none" w="med" len="med"/>
              <a:tailEnd type="none" w="med" len="med"/>
            </a:ln>
          </p:spPr>
        </p:cxnSp>
      </p:grpSp>
      <p:grpSp>
        <p:nvGrpSpPr>
          <p:cNvPr id="3291" name="Google Shape;3291;p44"/>
          <p:cNvGrpSpPr/>
          <p:nvPr/>
        </p:nvGrpSpPr>
        <p:grpSpPr>
          <a:xfrm>
            <a:off x="5068887" y="5070475"/>
            <a:ext cx="525462" cy="557212"/>
            <a:chOff x="-44" y="1473"/>
            <a:chExt cx="981" cy="1105"/>
          </a:xfrm>
        </p:grpSpPr>
        <p:pic>
          <p:nvPicPr>
            <p:cNvPr id="3292" name="Google Shape;3292;p44"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3293" name="Google Shape;3293;p4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294" name="Google Shape;3294;p44"/>
          <p:cNvGrpSpPr/>
          <p:nvPr/>
        </p:nvGrpSpPr>
        <p:grpSpPr>
          <a:xfrm>
            <a:off x="5580062" y="5092700"/>
            <a:ext cx="525462" cy="557212"/>
            <a:chOff x="-44" y="1473"/>
            <a:chExt cx="981" cy="1105"/>
          </a:xfrm>
        </p:grpSpPr>
        <p:pic>
          <p:nvPicPr>
            <p:cNvPr id="3295" name="Google Shape;3295;p44"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3296" name="Google Shape;3296;p4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297" name="Google Shape;3297;p44"/>
          <p:cNvGrpSpPr/>
          <p:nvPr/>
        </p:nvGrpSpPr>
        <p:grpSpPr>
          <a:xfrm>
            <a:off x="6103937" y="5081587"/>
            <a:ext cx="525462" cy="557212"/>
            <a:chOff x="-44" y="1473"/>
            <a:chExt cx="981" cy="1105"/>
          </a:xfrm>
        </p:grpSpPr>
        <p:pic>
          <p:nvPicPr>
            <p:cNvPr id="3298" name="Google Shape;3298;p44"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3299" name="Google Shape;3299;p4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300" name="Google Shape;3300;p44"/>
          <p:cNvSpPr txBox="1"/>
          <p:nvPr/>
        </p:nvSpPr>
        <p:spPr>
          <a:xfrm>
            <a:off x="7654925" y="1789112"/>
            <a:ext cx="1222375"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gốc</a:t>
            </a:r>
            <a:endParaRPr/>
          </a:p>
        </p:txBody>
      </p:sp>
      <p:cxnSp>
        <p:nvCxnSpPr>
          <p:cNvPr id="3301" name="Google Shape;3301;p44"/>
          <p:cNvCxnSpPr/>
          <p:nvPr/>
        </p:nvCxnSpPr>
        <p:spPr>
          <a:xfrm>
            <a:off x="6591300" y="3467100"/>
            <a:ext cx="0" cy="1062037"/>
          </a:xfrm>
          <a:prstGeom prst="straightConnector1">
            <a:avLst/>
          </a:prstGeom>
          <a:noFill/>
          <a:ln w="28575" cap="flat" cmpd="sng">
            <a:solidFill>
              <a:schemeClr val="dk1"/>
            </a:solidFill>
            <a:prstDash val="solid"/>
            <a:miter lim="800000"/>
            <a:headEnd type="none" w="med" len="med"/>
            <a:tailEnd type="none" w="med" len="med"/>
          </a:ln>
        </p:spPr>
      </p:cxnSp>
      <p:sp>
        <p:nvSpPr>
          <p:cNvPr id="3302" name="Google Shape;3302;p44"/>
          <p:cNvSpPr txBox="1"/>
          <p:nvPr/>
        </p:nvSpPr>
        <p:spPr>
          <a:xfrm>
            <a:off x="6592887" y="3656012"/>
            <a:ext cx="186690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1.54 Mbps </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access liên kết</a:t>
            </a:r>
            <a:endParaRPr/>
          </a:p>
        </p:txBody>
      </p:sp>
      <p:grpSp>
        <p:nvGrpSpPr>
          <p:cNvPr id="3303" name="Google Shape;3303;p44"/>
          <p:cNvGrpSpPr/>
          <p:nvPr/>
        </p:nvGrpSpPr>
        <p:grpSpPr>
          <a:xfrm>
            <a:off x="6757987" y="5002212"/>
            <a:ext cx="1909763" cy="814387"/>
            <a:chOff x="4217" y="3611"/>
            <a:chExt cx="1203" cy="513"/>
          </a:xfrm>
        </p:grpSpPr>
        <p:sp>
          <p:nvSpPr>
            <p:cNvPr id="3304" name="Google Shape;3304;p44"/>
            <p:cNvSpPr txBox="1"/>
            <p:nvPr/>
          </p:nvSpPr>
          <p:spPr>
            <a:xfrm>
              <a:off x="4217" y="3611"/>
              <a:ext cx="329" cy="473"/>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05" name="Google Shape;3305;p44"/>
            <p:cNvSpPr txBox="1"/>
            <p:nvPr/>
          </p:nvSpPr>
          <p:spPr>
            <a:xfrm>
              <a:off x="4531" y="3717"/>
              <a:ext cx="889" cy="40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Local web </a:t>
              </a:r>
              <a:endParaRPr/>
            </a:p>
            <a:p>
              <a:pPr marL="0" marR="0" lvl="0" indent="0" algn="ctr" rtl="0">
                <a:lnSpc>
                  <a:spcPct val="9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đệm</a:t>
              </a:r>
              <a:endParaRPr/>
            </a:p>
          </p:txBody>
        </p:sp>
      </p:grpSp>
      <p:cxnSp>
        <p:nvCxnSpPr>
          <p:cNvPr id="3306" name="Google Shape;3306;p44"/>
          <p:cNvCxnSpPr/>
          <p:nvPr/>
        </p:nvCxnSpPr>
        <p:spPr>
          <a:xfrm>
            <a:off x="5267325" y="2409825"/>
            <a:ext cx="285750" cy="114300"/>
          </a:xfrm>
          <a:prstGeom prst="straightConnector1">
            <a:avLst/>
          </a:prstGeom>
          <a:noFill/>
          <a:ln w="28575" cap="flat" cmpd="sng">
            <a:solidFill>
              <a:schemeClr val="accent2"/>
            </a:solidFill>
            <a:prstDash val="solid"/>
            <a:miter lim="800000"/>
            <a:headEnd type="none" w="med" len="med"/>
            <a:tailEnd type="none" w="med" len="med"/>
          </a:ln>
        </p:spPr>
      </p:cxnSp>
      <p:cxnSp>
        <p:nvCxnSpPr>
          <p:cNvPr id="3307" name="Google Shape;3307;p44"/>
          <p:cNvCxnSpPr/>
          <p:nvPr/>
        </p:nvCxnSpPr>
        <p:spPr>
          <a:xfrm>
            <a:off x="6076950" y="2028825"/>
            <a:ext cx="66675" cy="276225"/>
          </a:xfrm>
          <a:prstGeom prst="straightConnector1">
            <a:avLst/>
          </a:prstGeom>
          <a:noFill/>
          <a:ln w="28575" cap="flat" cmpd="sng">
            <a:solidFill>
              <a:schemeClr val="accent2"/>
            </a:solidFill>
            <a:prstDash val="solid"/>
            <a:miter lim="800000"/>
            <a:headEnd type="none" w="med" len="med"/>
            <a:tailEnd type="none" w="med" len="med"/>
          </a:ln>
        </p:spPr>
      </p:cxnSp>
      <p:cxnSp>
        <p:nvCxnSpPr>
          <p:cNvPr id="3308" name="Google Shape;3308;p44"/>
          <p:cNvCxnSpPr/>
          <p:nvPr/>
        </p:nvCxnSpPr>
        <p:spPr>
          <a:xfrm flipH="1">
            <a:off x="6705600" y="2066925"/>
            <a:ext cx="9525" cy="238125"/>
          </a:xfrm>
          <a:prstGeom prst="straightConnector1">
            <a:avLst/>
          </a:prstGeom>
          <a:noFill/>
          <a:ln w="28575" cap="flat" cmpd="sng">
            <a:solidFill>
              <a:schemeClr val="accent2"/>
            </a:solidFill>
            <a:prstDash val="solid"/>
            <a:miter lim="800000"/>
            <a:headEnd type="none" w="med" len="med"/>
            <a:tailEnd type="none" w="med" len="med"/>
          </a:ln>
        </p:spPr>
      </p:cxnSp>
      <p:cxnSp>
        <p:nvCxnSpPr>
          <p:cNvPr id="3309" name="Google Shape;3309;p44"/>
          <p:cNvCxnSpPr/>
          <p:nvPr/>
        </p:nvCxnSpPr>
        <p:spPr>
          <a:xfrm flipH="1">
            <a:off x="7162800" y="2228850"/>
            <a:ext cx="133350" cy="209550"/>
          </a:xfrm>
          <a:prstGeom prst="straightConnector1">
            <a:avLst/>
          </a:prstGeom>
          <a:noFill/>
          <a:ln w="28575" cap="flat" cmpd="sng">
            <a:solidFill>
              <a:schemeClr val="accent2"/>
            </a:solidFill>
            <a:prstDash val="solid"/>
            <a:miter lim="800000"/>
            <a:headEnd type="none" w="med" len="med"/>
            <a:tailEnd type="none" w="med" len="med"/>
          </a:ln>
        </p:spPr>
      </p:cxnSp>
      <p:cxnSp>
        <p:nvCxnSpPr>
          <p:cNvPr id="3310" name="Google Shape;3310;p44"/>
          <p:cNvCxnSpPr/>
          <p:nvPr/>
        </p:nvCxnSpPr>
        <p:spPr>
          <a:xfrm rot="10800000">
            <a:off x="7324725" y="2990850"/>
            <a:ext cx="247650" cy="0"/>
          </a:xfrm>
          <a:prstGeom prst="straightConnector1">
            <a:avLst/>
          </a:prstGeom>
          <a:noFill/>
          <a:ln w="28575" cap="flat" cmpd="sng">
            <a:solidFill>
              <a:schemeClr val="accent2"/>
            </a:solidFill>
            <a:prstDash val="solid"/>
            <a:miter lim="800000"/>
            <a:headEnd type="none" w="med" len="med"/>
            <a:tailEnd type="none" w="med" len="med"/>
          </a:ln>
        </p:spPr>
      </p:cxnSp>
      <p:sp>
        <p:nvSpPr>
          <p:cNvPr id="3311" name="Google Shape;3311;p44"/>
          <p:cNvSpPr/>
          <p:nvPr/>
        </p:nvSpPr>
        <p:spPr>
          <a:xfrm>
            <a:off x="5351462" y="2022475"/>
            <a:ext cx="2174875" cy="1581150"/>
          </a:xfrm>
          <a:custGeom>
            <a:avLst/>
            <a:gdLst/>
            <a:ahLst/>
            <a:cxnLst/>
            <a:rect l="l" t="t" r="r" b="b"/>
            <a:pathLst>
              <a:path w="2135" h="1662" extrusionOk="0">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12" name="Google Shape;3312;p44"/>
          <p:cNvSpPr txBox="1"/>
          <p:nvPr/>
        </p:nvSpPr>
        <p:spPr>
          <a:xfrm>
            <a:off x="5962650" y="2354262"/>
            <a:ext cx="1122362"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public</a:t>
            </a:r>
            <a:endParaRPr/>
          </a:p>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 Internet</a:t>
            </a:r>
            <a:endParaRPr/>
          </a:p>
        </p:txBody>
      </p:sp>
      <p:grpSp>
        <p:nvGrpSpPr>
          <p:cNvPr id="3313" name="Google Shape;3313;p44"/>
          <p:cNvGrpSpPr/>
          <p:nvPr/>
        </p:nvGrpSpPr>
        <p:grpSpPr>
          <a:xfrm>
            <a:off x="6175375" y="3165475"/>
            <a:ext cx="881062" cy="307975"/>
            <a:chOff x="2356" y="1300"/>
            <a:chExt cx="555" cy="194"/>
          </a:xfrm>
        </p:grpSpPr>
        <p:sp>
          <p:nvSpPr>
            <p:cNvPr id="3314" name="Google Shape;3314;p44"/>
            <p:cNvSpPr/>
            <p:nvPr/>
          </p:nvSpPr>
          <p:spPr>
            <a:xfrm>
              <a:off x="2357" y="1385"/>
              <a:ext cx="551" cy="109"/>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15" name="Google Shape;3315;p44"/>
            <p:cNvSpPr txBox="1"/>
            <p:nvPr/>
          </p:nvSpPr>
          <p:spPr>
            <a:xfrm>
              <a:off x="2357" y="1374"/>
              <a:ext cx="554" cy="66"/>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16" name="Google Shape;3316;p44"/>
            <p:cNvSpPr/>
            <p:nvPr/>
          </p:nvSpPr>
          <p:spPr>
            <a:xfrm>
              <a:off x="2356" y="1300"/>
              <a:ext cx="551" cy="127"/>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317" name="Google Shape;3317;p44"/>
            <p:cNvGrpSpPr/>
            <p:nvPr/>
          </p:nvGrpSpPr>
          <p:grpSpPr>
            <a:xfrm>
              <a:off x="2468" y="1332"/>
              <a:ext cx="310" cy="60"/>
              <a:chOff x="2468" y="1332"/>
              <a:chExt cx="310" cy="60"/>
            </a:xfrm>
          </p:grpSpPr>
          <p:sp>
            <p:nvSpPr>
              <p:cNvPr id="3318" name="Google Shape;3318;p44"/>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19" name="Google Shape;3319;p44"/>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3320" name="Google Shape;3320;p44"/>
            <p:cNvCxnSpPr/>
            <p:nvPr/>
          </p:nvCxnSpPr>
          <p:spPr>
            <a:xfrm>
              <a:off x="2357" y="1361"/>
              <a:ext cx="0" cy="84"/>
            </a:xfrm>
            <a:prstGeom prst="straightConnector1">
              <a:avLst/>
            </a:prstGeom>
            <a:noFill/>
            <a:ln w="9525" cap="flat" cmpd="sng">
              <a:solidFill>
                <a:schemeClr val="dk1"/>
              </a:solidFill>
              <a:prstDash val="solid"/>
              <a:miter lim="800000"/>
              <a:headEnd type="none" w="med" len="med"/>
              <a:tailEnd type="none" w="med" len="med"/>
            </a:ln>
          </p:spPr>
        </p:cxnSp>
        <p:cxnSp>
          <p:nvCxnSpPr>
            <p:cNvPr id="3321" name="Google Shape;3321;p44"/>
            <p:cNvCxnSpPr/>
            <p:nvPr/>
          </p:nvCxnSpPr>
          <p:spPr>
            <a:xfrm>
              <a:off x="2907" y="1363"/>
              <a:ext cx="0" cy="84"/>
            </a:xfrm>
            <a:prstGeom prst="straightConnector1">
              <a:avLst/>
            </a:prstGeom>
            <a:noFill/>
            <a:ln w="9525" cap="flat" cmpd="sng">
              <a:solidFill>
                <a:schemeClr val="dk1"/>
              </a:solidFill>
              <a:prstDash val="solid"/>
              <a:miter lim="800000"/>
              <a:headEnd type="none" w="med" len="med"/>
              <a:tailEnd type="none" w="med" len="med"/>
            </a:ln>
          </p:spPr>
        </p:cxnSp>
      </p:grpSp>
      <p:grpSp>
        <p:nvGrpSpPr>
          <p:cNvPr id="3322" name="Google Shape;3322;p44"/>
          <p:cNvGrpSpPr/>
          <p:nvPr/>
        </p:nvGrpSpPr>
        <p:grpSpPr>
          <a:xfrm>
            <a:off x="4919662" y="1957387"/>
            <a:ext cx="377825" cy="576262"/>
            <a:chOff x="4140" y="429"/>
            <a:chExt cx="1425" cy="2396"/>
          </a:xfrm>
        </p:grpSpPr>
        <p:sp>
          <p:nvSpPr>
            <p:cNvPr id="3323" name="Google Shape;3323;p44"/>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24" name="Google Shape;3324;p44"/>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25" name="Google Shape;3325;p44"/>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26" name="Google Shape;3326;p44"/>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27" name="Google Shape;3327;p44"/>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328" name="Google Shape;3328;p44"/>
            <p:cNvGrpSpPr/>
            <p:nvPr/>
          </p:nvGrpSpPr>
          <p:grpSpPr>
            <a:xfrm>
              <a:off x="4751" y="667"/>
              <a:ext cx="581" cy="145"/>
              <a:chOff x="616" y="2567"/>
              <a:chExt cx="725" cy="139"/>
            </a:xfrm>
          </p:grpSpPr>
          <p:sp>
            <p:nvSpPr>
              <p:cNvPr id="3329" name="Google Shape;3329;p44"/>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30" name="Google Shape;3330;p44"/>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331" name="Google Shape;3331;p44"/>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332" name="Google Shape;3332;p44"/>
            <p:cNvGrpSpPr/>
            <p:nvPr/>
          </p:nvGrpSpPr>
          <p:grpSpPr>
            <a:xfrm>
              <a:off x="4745" y="996"/>
              <a:ext cx="581" cy="132"/>
              <a:chOff x="611" y="2571"/>
              <a:chExt cx="725" cy="137"/>
            </a:xfrm>
          </p:grpSpPr>
          <p:sp>
            <p:nvSpPr>
              <p:cNvPr id="3333" name="Google Shape;3333;p44"/>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34" name="Google Shape;3334;p44"/>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335" name="Google Shape;3335;p44"/>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36" name="Google Shape;3336;p44"/>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337" name="Google Shape;3337;p44"/>
            <p:cNvGrpSpPr/>
            <p:nvPr/>
          </p:nvGrpSpPr>
          <p:grpSpPr>
            <a:xfrm>
              <a:off x="4733" y="1639"/>
              <a:ext cx="587" cy="146"/>
              <a:chOff x="611" y="2571"/>
              <a:chExt cx="731" cy="134"/>
            </a:xfrm>
          </p:grpSpPr>
          <p:sp>
            <p:nvSpPr>
              <p:cNvPr id="3338" name="Google Shape;3338;p44"/>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39" name="Google Shape;3339;p44"/>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340" name="Google Shape;3340;p44"/>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341" name="Google Shape;3341;p44"/>
            <p:cNvGrpSpPr/>
            <p:nvPr/>
          </p:nvGrpSpPr>
          <p:grpSpPr>
            <a:xfrm>
              <a:off x="4739" y="1327"/>
              <a:ext cx="580" cy="139"/>
              <a:chOff x="614" y="2568"/>
              <a:chExt cx="723" cy="139"/>
            </a:xfrm>
          </p:grpSpPr>
          <p:sp>
            <p:nvSpPr>
              <p:cNvPr id="3342" name="Google Shape;3342;p44"/>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43" name="Google Shape;3343;p44"/>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344" name="Google Shape;3344;p44"/>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45" name="Google Shape;3345;p44"/>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46" name="Google Shape;3346;p44"/>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47" name="Google Shape;3347;p44"/>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48" name="Google Shape;3348;p44"/>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49" name="Google Shape;3349;p44"/>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50" name="Google Shape;3350;p44"/>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51" name="Google Shape;3351;p44"/>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52" name="Google Shape;3352;p44"/>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53" name="Google Shape;3353;p44"/>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54" name="Google Shape;3354;p44"/>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355" name="Google Shape;3355;p44"/>
          <p:cNvGrpSpPr/>
          <p:nvPr/>
        </p:nvGrpSpPr>
        <p:grpSpPr>
          <a:xfrm>
            <a:off x="5834062" y="1479550"/>
            <a:ext cx="377825" cy="576262"/>
            <a:chOff x="4140" y="429"/>
            <a:chExt cx="1425" cy="2396"/>
          </a:xfrm>
        </p:grpSpPr>
        <p:sp>
          <p:nvSpPr>
            <p:cNvPr id="3356" name="Google Shape;3356;p44"/>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57" name="Google Shape;3357;p44"/>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58" name="Google Shape;3358;p44"/>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59" name="Google Shape;3359;p44"/>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60" name="Google Shape;3360;p44"/>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361" name="Google Shape;3361;p44"/>
            <p:cNvGrpSpPr/>
            <p:nvPr/>
          </p:nvGrpSpPr>
          <p:grpSpPr>
            <a:xfrm>
              <a:off x="4751" y="667"/>
              <a:ext cx="581" cy="145"/>
              <a:chOff x="616" y="2567"/>
              <a:chExt cx="725" cy="139"/>
            </a:xfrm>
          </p:grpSpPr>
          <p:sp>
            <p:nvSpPr>
              <p:cNvPr id="3362" name="Google Shape;3362;p44"/>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63" name="Google Shape;3363;p44"/>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364" name="Google Shape;3364;p44"/>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365" name="Google Shape;3365;p44"/>
            <p:cNvGrpSpPr/>
            <p:nvPr/>
          </p:nvGrpSpPr>
          <p:grpSpPr>
            <a:xfrm>
              <a:off x="4745" y="996"/>
              <a:ext cx="581" cy="132"/>
              <a:chOff x="611" y="2571"/>
              <a:chExt cx="725" cy="137"/>
            </a:xfrm>
          </p:grpSpPr>
          <p:sp>
            <p:nvSpPr>
              <p:cNvPr id="3366" name="Google Shape;3366;p44"/>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67" name="Google Shape;3367;p44"/>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368" name="Google Shape;3368;p44"/>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69" name="Google Shape;3369;p44"/>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370" name="Google Shape;3370;p44"/>
            <p:cNvGrpSpPr/>
            <p:nvPr/>
          </p:nvGrpSpPr>
          <p:grpSpPr>
            <a:xfrm>
              <a:off x="4733" y="1639"/>
              <a:ext cx="587" cy="146"/>
              <a:chOff x="611" y="2571"/>
              <a:chExt cx="731" cy="134"/>
            </a:xfrm>
          </p:grpSpPr>
          <p:sp>
            <p:nvSpPr>
              <p:cNvPr id="3371" name="Google Shape;3371;p44"/>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72" name="Google Shape;3372;p44"/>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373" name="Google Shape;3373;p44"/>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374" name="Google Shape;3374;p44"/>
            <p:cNvGrpSpPr/>
            <p:nvPr/>
          </p:nvGrpSpPr>
          <p:grpSpPr>
            <a:xfrm>
              <a:off x="4739" y="1327"/>
              <a:ext cx="580" cy="139"/>
              <a:chOff x="614" y="2568"/>
              <a:chExt cx="723" cy="139"/>
            </a:xfrm>
          </p:grpSpPr>
          <p:sp>
            <p:nvSpPr>
              <p:cNvPr id="3375" name="Google Shape;3375;p44"/>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76" name="Google Shape;3376;p44"/>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377" name="Google Shape;3377;p44"/>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78" name="Google Shape;3378;p44"/>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79" name="Google Shape;3379;p44"/>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80" name="Google Shape;3380;p44"/>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81" name="Google Shape;3381;p44"/>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82" name="Google Shape;3382;p44"/>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83" name="Google Shape;3383;p44"/>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84" name="Google Shape;3384;p44"/>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85" name="Google Shape;3385;p44"/>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86" name="Google Shape;3386;p44"/>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87" name="Google Shape;3387;p44"/>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388" name="Google Shape;3388;p44"/>
          <p:cNvGrpSpPr/>
          <p:nvPr/>
        </p:nvGrpSpPr>
        <p:grpSpPr>
          <a:xfrm>
            <a:off x="6586537" y="1511300"/>
            <a:ext cx="377825" cy="576262"/>
            <a:chOff x="4140" y="429"/>
            <a:chExt cx="1425" cy="2396"/>
          </a:xfrm>
        </p:grpSpPr>
        <p:sp>
          <p:nvSpPr>
            <p:cNvPr id="3389" name="Google Shape;3389;p44"/>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90" name="Google Shape;3390;p44"/>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91" name="Google Shape;3391;p44"/>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92" name="Google Shape;3392;p44"/>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93" name="Google Shape;3393;p44"/>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394" name="Google Shape;3394;p44"/>
            <p:cNvGrpSpPr/>
            <p:nvPr/>
          </p:nvGrpSpPr>
          <p:grpSpPr>
            <a:xfrm>
              <a:off x="4751" y="667"/>
              <a:ext cx="581" cy="145"/>
              <a:chOff x="616" y="2567"/>
              <a:chExt cx="725" cy="139"/>
            </a:xfrm>
          </p:grpSpPr>
          <p:sp>
            <p:nvSpPr>
              <p:cNvPr id="3395" name="Google Shape;3395;p44"/>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396" name="Google Shape;3396;p44"/>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397" name="Google Shape;3397;p44"/>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398" name="Google Shape;3398;p44"/>
            <p:cNvGrpSpPr/>
            <p:nvPr/>
          </p:nvGrpSpPr>
          <p:grpSpPr>
            <a:xfrm>
              <a:off x="4745" y="996"/>
              <a:ext cx="581" cy="132"/>
              <a:chOff x="611" y="2571"/>
              <a:chExt cx="725" cy="137"/>
            </a:xfrm>
          </p:grpSpPr>
          <p:sp>
            <p:nvSpPr>
              <p:cNvPr id="3399" name="Google Shape;3399;p44"/>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00" name="Google Shape;3400;p44"/>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401" name="Google Shape;3401;p44"/>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02" name="Google Shape;3402;p44"/>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403" name="Google Shape;3403;p44"/>
            <p:cNvGrpSpPr/>
            <p:nvPr/>
          </p:nvGrpSpPr>
          <p:grpSpPr>
            <a:xfrm>
              <a:off x="4733" y="1639"/>
              <a:ext cx="587" cy="146"/>
              <a:chOff x="611" y="2571"/>
              <a:chExt cx="731" cy="134"/>
            </a:xfrm>
          </p:grpSpPr>
          <p:sp>
            <p:nvSpPr>
              <p:cNvPr id="3404" name="Google Shape;3404;p44"/>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05" name="Google Shape;3405;p44"/>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406" name="Google Shape;3406;p44"/>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407" name="Google Shape;3407;p44"/>
            <p:cNvGrpSpPr/>
            <p:nvPr/>
          </p:nvGrpSpPr>
          <p:grpSpPr>
            <a:xfrm>
              <a:off x="4739" y="1327"/>
              <a:ext cx="580" cy="139"/>
              <a:chOff x="614" y="2568"/>
              <a:chExt cx="723" cy="139"/>
            </a:xfrm>
          </p:grpSpPr>
          <p:sp>
            <p:nvSpPr>
              <p:cNvPr id="3408" name="Google Shape;3408;p44"/>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09" name="Google Shape;3409;p44"/>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410" name="Google Shape;3410;p44"/>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11" name="Google Shape;3411;p44"/>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12" name="Google Shape;3412;p44"/>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13" name="Google Shape;3413;p44"/>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14" name="Google Shape;3414;p44"/>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15" name="Google Shape;3415;p44"/>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16" name="Google Shape;3416;p44"/>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17" name="Google Shape;3417;p44"/>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18" name="Google Shape;3418;p44"/>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19" name="Google Shape;3419;p44"/>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20" name="Google Shape;3420;p44"/>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421" name="Google Shape;3421;p44"/>
          <p:cNvGrpSpPr/>
          <p:nvPr/>
        </p:nvGrpSpPr>
        <p:grpSpPr>
          <a:xfrm>
            <a:off x="7196137" y="1663700"/>
            <a:ext cx="377825" cy="576262"/>
            <a:chOff x="4140" y="429"/>
            <a:chExt cx="1425" cy="2396"/>
          </a:xfrm>
        </p:grpSpPr>
        <p:sp>
          <p:nvSpPr>
            <p:cNvPr id="3422" name="Google Shape;3422;p44"/>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23" name="Google Shape;3423;p44"/>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24" name="Google Shape;3424;p44"/>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25" name="Google Shape;3425;p44"/>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26" name="Google Shape;3426;p44"/>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427" name="Google Shape;3427;p44"/>
            <p:cNvGrpSpPr/>
            <p:nvPr/>
          </p:nvGrpSpPr>
          <p:grpSpPr>
            <a:xfrm>
              <a:off x="4751" y="667"/>
              <a:ext cx="581" cy="145"/>
              <a:chOff x="616" y="2567"/>
              <a:chExt cx="725" cy="139"/>
            </a:xfrm>
          </p:grpSpPr>
          <p:sp>
            <p:nvSpPr>
              <p:cNvPr id="3428" name="Google Shape;3428;p44"/>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29" name="Google Shape;3429;p44"/>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430" name="Google Shape;3430;p44"/>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431" name="Google Shape;3431;p44"/>
            <p:cNvGrpSpPr/>
            <p:nvPr/>
          </p:nvGrpSpPr>
          <p:grpSpPr>
            <a:xfrm>
              <a:off x="4745" y="996"/>
              <a:ext cx="581" cy="132"/>
              <a:chOff x="611" y="2571"/>
              <a:chExt cx="725" cy="137"/>
            </a:xfrm>
          </p:grpSpPr>
          <p:sp>
            <p:nvSpPr>
              <p:cNvPr id="3432" name="Google Shape;3432;p44"/>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33" name="Google Shape;3433;p44"/>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434" name="Google Shape;3434;p44"/>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35" name="Google Shape;3435;p44"/>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436" name="Google Shape;3436;p44"/>
            <p:cNvGrpSpPr/>
            <p:nvPr/>
          </p:nvGrpSpPr>
          <p:grpSpPr>
            <a:xfrm>
              <a:off x="4733" y="1639"/>
              <a:ext cx="587" cy="146"/>
              <a:chOff x="611" y="2571"/>
              <a:chExt cx="731" cy="134"/>
            </a:xfrm>
          </p:grpSpPr>
          <p:sp>
            <p:nvSpPr>
              <p:cNvPr id="3437" name="Google Shape;3437;p44"/>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38" name="Google Shape;3438;p44"/>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439" name="Google Shape;3439;p44"/>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440" name="Google Shape;3440;p44"/>
            <p:cNvGrpSpPr/>
            <p:nvPr/>
          </p:nvGrpSpPr>
          <p:grpSpPr>
            <a:xfrm>
              <a:off x="4739" y="1327"/>
              <a:ext cx="580" cy="139"/>
              <a:chOff x="614" y="2568"/>
              <a:chExt cx="723" cy="139"/>
            </a:xfrm>
          </p:grpSpPr>
          <p:sp>
            <p:nvSpPr>
              <p:cNvPr id="3441" name="Google Shape;3441;p44"/>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42" name="Google Shape;3442;p44"/>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443" name="Google Shape;3443;p44"/>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44" name="Google Shape;3444;p44"/>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45" name="Google Shape;3445;p44"/>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46" name="Google Shape;3446;p44"/>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47" name="Google Shape;3447;p44"/>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48" name="Google Shape;3448;p44"/>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49" name="Google Shape;3449;p44"/>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50" name="Google Shape;3450;p44"/>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51" name="Google Shape;3451;p44"/>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52" name="Google Shape;3452;p44"/>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53" name="Google Shape;3453;p44"/>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454" name="Google Shape;3454;p44"/>
          <p:cNvGrpSpPr/>
          <p:nvPr/>
        </p:nvGrpSpPr>
        <p:grpSpPr>
          <a:xfrm>
            <a:off x="7524750" y="2609850"/>
            <a:ext cx="377825" cy="576262"/>
            <a:chOff x="4140" y="429"/>
            <a:chExt cx="1425" cy="2396"/>
          </a:xfrm>
        </p:grpSpPr>
        <p:sp>
          <p:nvSpPr>
            <p:cNvPr id="3455" name="Google Shape;3455;p44"/>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56" name="Google Shape;3456;p44"/>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57" name="Google Shape;3457;p44"/>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58" name="Google Shape;3458;p44"/>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59" name="Google Shape;3459;p44"/>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460" name="Google Shape;3460;p44"/>
            <p:cNvGrpSpPr/>
            <p:nvPr/>
          </p:nvGrpSpPr>
          <p:grpSpPr>
            <a:xfrm>
              <a:off x="4751" y="667"/>
              <a:ext cx="581" cy="145"/>
              <a:chOff x="616" y="2567"/>
              <a:chExt cx="725" cy="139"/>
            </a:xfrm>
          </p:grpSpPr>
          <p:sp>
            <p:nvSpPr>
              <p:cNvPr id="3461" name="Google Shape;3461;p44"/>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62" name="Google Shape;3462;p44"/>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463" name="Google Shape;3463;p44"/>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464" name="Google Shape;3464;p44"/>
            <p:cNvGrpSpPr/>
            <p:nvPr/>
          </p:nvGrpSpPr>
          <p:grpSpPr>
            <a:xfrm>
              <a:off x="4745" y="996"/>
              <a:ext cx="581" cy="132"/>
              <a:chOff x="611" y="2571"/>
              <a:chExt cx="725" cy="137"/>
            </a:xfrm>
          </p:grpSpPr>
          <p:sp>
            <p:nvSpPr>
              <p:cNvPr id="3465" name="Google Shape;3465;p44"/>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66" name="Google Shape;3466;p44"/>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467" name="Google Shape;3467;p44"/>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68" name="Google Shape;3468;p44"/>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469" name="Google Shape;3469;p44"/>
            <p:cNvGrpSpPr/>
            <p:nvPr/>
          </p:nvGrpSpPr>
          <p:grpSpPr>
            <a:xfrm>
              <a:off x="4733" y="1639"/>
              <a:ext cx="587" cy="146"/>
              <a:chOff x="611" y="2571"/>
              <a:chExt cx="731" cy="134"/>
            </a:xfrm>
          </p:grpSpPr>
          <p:sp>
            <p:nvSpPr>
              <p:cNvPr id="3470" name="Google Shape;3470;p44"/>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71" name="Google Shape;3471;p44"/>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472" name="Google Shape;3472;p44"/>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473" name="Google Shape;3473;p44"/>
            <p:cNvGrpSpPr/>
            <p:nvPr/>
          </p:nvGrpSpPr>
          <p:grpSpPr>
            <a:xfrm>
              <a:off x="4739" y="1327"/>
              <a:ext cx="580" cy="139"/>
              <a:chOff x="614" y="2568"/>
              <a:chExt cx="723" cy="139"/>
            </a:xfrm>
          </p:grpSpPr>
          <p:sp>
            <p:nvSpPr>
              <p:cNvPr id="3474" name="Google Shape;3474;p44"/>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75" name="Google Shape;3475;p44"/>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476" name="Google Shape;3476;p44"/>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77" name="Google Shape;3477;p44"/>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78" name="Google Shape;3478;p44"/>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79" name="Google Shape;3479;p44"/>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80" name="Google Shape;3480;p44"/>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81" name="Google Shape;3481;p44"/>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82" name="Google Shape;3482;p44"/>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83" name="Google Shape;3483;p44"/>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84" name="Google Shape;3484;p44"/>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85" name="Google Shape;3485;p44"/>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86" name="Google Shape;3486;p44"/>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487" name="Google Shape;3487;p44"/>
          <p:cNvGrpSpPr/>
          <p:nvPr/>
        </p:nvGrpSpPr>
        <p:grpSpPr>
          <a:xfrm>
            <a:off x="6784975" y="5027612"/>
            <a:ext cx="377825" cy="576262"/>
            <a:chOff x="4140" y="429"/>
            <a:chExt cx="1425" cy="2396"/>
          </a:xfrm>
        </p:grpSpPr>
        <p:sp>
          <p:nvSpPr>
            <p:cNvPr id="3488" name="Google Shape;3488;p44"/>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89" name="Google Shape;3489;p44"/>
            <p:cNvSpPr txBox="1"/>
            <p:nvPr/>
          </p:nvSpPr>
          <p:spPr>
            <a:xfrm>
              <a:off x="4206"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90" name="Google Shape;3490;p44"/>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91" name="Google Shape;3491;p44"/>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92" name="Google Shape;3492;p44"/>
            <p:cNvSpPr txBox="1"/>
            <p:nvPr/>
          </p:nvSpPr>
          <p:spPr>
            <a:xfrm>
              <a:off x="4212"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493" name="Google Shape;3493;p44"/>
            <p:cNvGrpSpPr/>
            <p:nvPr/>
          </p:nvGrpSpPr>
          <p:grpSpPr>
            <a:xfrm>
              <a:off x="4751" y="667"/>
              <a:ext cx="581" cy="145"/>
              <a:chOff x="616" y="2567"/>
              <a:chExt cx="725" cy="139"/>
            </a:xfrm>
          </p:grpSpPr>
          <p:sp>
            <p:nvSpPr>
              <p:cNvPr id="3494" name="Google Shape;3494;p44"/>
              <p:cNvSpPr/>
              <p:nvPr/>
            </p:nvSpPr>
            <p:spPr>
              <a:xfrm>
                <a:off x="616" y="2567"/>
                <a:ext cx="725"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95" name="Google Shape;3495;p44"/>
              <p:cNvSpPr/>
              <p:nvPr/>
            </p:nvSpPr>
            <p:spPr>
              <a:xfrm>
                <a:off x="631" y="2586"/>
                <a:ext cx="695"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496" name="Google Shape;3496;p44"/>
            <p:cNvSpPr txBox="1"/>
            <p:nvPr/>
          </p:nvSpPr>
          <p:spPr>
            <a:xfrm>
              <a:off x="4224" y="1016"/>
              <a:ext cx="599" cy="5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497" name="Google Shape;3497;p44"/>
            <p:cNvGrpSpPr/>
            <p:nvPr/>
          </p:nvGrpSpPr>
          <p:grpSpPr>
            <a:xfrm>
              <a:off x="4745" y="996"/>
              <a:ext cx="581" cy="132"/>
              <a:chOff x="611" y="2571"/>
              <a:chExt cx="725" cy="137"/>
            </a:xfrm>
          </p:grpSpPr>
          <p:sp>
            <p:nvSpPr>
              <p:cNvPr id="3498" name="Google Shape;3498;p44"/>
              <p:cNvSpPr/>
              <p:nvPr/>
            </p:nvSpPr>
            <p:spPr>
              <a:xfrm>
                <a:off x="611" y="2571"/>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499" name="Google Shape;3499;p44"/>
              <p:cNvSpPr/>
              <p:nvPr/>
            </p:nvSpPr>
            <p:spPr>
              <a:xfrm>
                <a:off x="626" y="2584"/>
                <a:ext cx="69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500" name="Google Shape;3500;p44"/>
            <p:cNvSpPr txBox="1"/>
            <p:nvPr/>
          </p:nvSpPr>
          <p:spPr>
            <a:xfrm>
              <a:off x="4218" y="1360"/>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01" name="Google Shape;3501;p44"/>
            <p:cNvSpPr txBox="1"/>
            <p:nvPr/>
          </p:nvSpPr>
          <p:spPr>
            <a:xfrm>
              <a:off x="4230" y="1657"/>
              <a:ext cx="593"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502" name="Google Shape;3502;p44"/>
            <p:cNvGrpSpPr/>
            <p:nvPr/>
          </p:nvGrpSpPr>
          <p:grpSpPr>
            <a:xfrm>
              <a:off x="4733" y="1639"/>
              <a:ext cx="587" cy="146"/>
              <a:chOff x="611" y="2571"/>
              <a:chExt cx="731" cy="134"/>
            </a:xfrm>
          </p:grpSpPr>
          <p:sp>
            <p:nvSpPr>
              <p:cNvPr id="3503" name="Google Shape;3503;p44"/>
              <p:cNvSpPr/>
              <p:nvPr/>
            </p:nvSpPr>
            <p:spPr>
              <a:xfrm>
                <a:off x="611" y="2571"/>
                <a:ext cx="731"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04" name="Google Shape;3504;p44"/>
              <p:cNvSpPr/>
              <p:nvPr/>
            </p:nvSpPr>
            <p:spPr>
              <a:xfrm>
                <a:off x="626" y="2589"/>
                <a:ext cx="701" cy="9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505" name="Google Shape;3505;p44"/>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506" name="Google Shape;3506;p44"/>
            <p:cNvGrpSpPr/>
            <p:nvPr/>
          </p:nvGrpSpPr>
          <p:grpSpPr>
            <a:xfrm>
              <a:off x="4739" y="1327"/>
              <a:ext cx="580" cy="139"/>
              <a:chOff x="614" y="2568"/>
              <a:chExt cx="723" cy="139"/>
            </a:xfrm>
          </p:grpSpPr>
          <p:sp>
            <p:nvSpPr>
              <p:cNvPr id="3507" name="Google Shape;3507;p44"/>
              <p:cNvSpPr/>
              <p:nvPr/>
            </p:nvSpPr>
            <p:spPr>
              <a:xfrm>
                <a:off x="614" y="2568"/>
                <a:ext cx="723"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08" name="Google Shape;3508;p44"/>
              <p:cNvSpPr/>
              <p:nvPr/>
            </p:nvSpPr>
            <p:spPr>
              <a:xfrm>
                <a:off x="629" y="2581"/>
                <a:ext cx="694"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509" name="Google Shape;3509;p44"/>
            <p:cNvSpPr txBox="1"/>
            <p:nvPr/>
          </p:nvSpPr>
          <p:spPr>
            <a:xfrm>
              <a:off x="5248" y="429"/>
              <a:ext cx="72"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10" name="Google Shape;3510;p44"/>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11" name="Google Shape;3511;p44"/>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12" name="Google Shape;3512;p44"/>
            <p:cNvSpPr/>
            <p:nvPr/>
          </p:nvSpPr>
          <p:spPr>
            <a:xfrm>
              <a:off x="5517" y="2614"/>
              <a:ext cx="48"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13" name="Google Shape;3513;p44"/>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14" name="Google Shape;3514;p44"/>
            <p:cNvSpPr/>
            <p:nvPr/>
          </p:nvSpPr>
          <p:spPr>
            <a:xfrm>
              <a:off x="4140" y="2680"/>
              <a:ext cx="1197"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15" name="Google Shape;3515;p44"/>
            <p:cNvSpPr/>
            <p:nvPr/>
          </p:nvSpPr>
          <p:spPr>
            <a:xfrm>
              <a:off x="4206" y="2713"/>
              <a:ext cx="1072"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16" name="Google Shape;3516;p44"/>
            <p:cNvSpPr/>
            <p:nvPr/>
          </p:nvSpPr>
          <p:spPr>
            <a:xfrm>
              <a:off x="4308" y="2383"/>
              <a:ext cx="156"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17" name="Google Shape;3517;p44"/>
            <p:cNvSpPr/>
            <p:nvPr/>
          </p:nvSpPr>
          <p:spPr>
            <a:xfrm>
              <a:off x="4487" y="2383"/>
              <a:ext cx="162"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18" name="Google Shape;3518;p44"/>
            <p:cNvSpPr/>
            <p:nvPr/>
          </p:nvSpPr>
          <p:spPr>
            <a:xfrm>
              <a:off x="4661" y="2383"/>
              <a:ext cx="162"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19" name="Google Shape;3519;p44"/>
            <p:cNvSpPr txBox="1"/>
            <p:nvPr/>
          </p:nvSpPr>
          <p:spPr>
            <a:xfrm>
              <a:off x="5062" y="1835"/>
              <a:ext cx="84"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3"/>
                                        </p:tgtEl>
                                        <p:attrNameLst>
                                          <p:attrName>style.visibility</p:attrName>
                                        </p:attrNameLst>
                                      </p:cBhvr>
                                      <p:to>
                                        <p:strVal val="visible"/>
                                      </p:to>
                                    </p:set>
                                    <p:animEffect transition="in" filter="fade">
                                      <p:cBhvr>
                                        <p:cTn id="7" dur="500"/>
                                        <p:tgtEl>
                                          <p:spTgt spid="32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74"/>
                                        </p:tgtEl>
                                        <p:attrNameLst>
                                          <p:attrName>style.visibility</p:attrName>
                                        </p:attrNameLst>
                                      </p:cBhvr>
                                      <p:to>
                                        <p:strVal val="visible"/>
                                      </p:to>
                                    </p:set>
                                    <p:animEffect transition="in" filter="fade">
                                      <p:cBhvr>
                                        <p:cTn id="12" dur="500"/>
                                        <p:tgtEl>
                                          <p:spTgt spid="3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24"/>
        <p:cNvGrpSpPr/>
        <p:nvPr/>
      </p:nvGrpSpPr>
      <p:grpSpPr>
        <a:xfrm>
          <a:off x="0" y="0"/>
          <a:ext cx="0" cy="0"/>
          <a:chOff x="0" y="0"/>
          <a:chExt cx="0" cy="0"/>
        </a:xfrm>
      </p:grpSpPr>
      <p:sp>
        <p:nvSpPr>
          <p:cNvPr id="3525" name="Google Shape;3525;p45"/>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3526" name="Google Shape;3526;p45"/>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45</a:t>
            </a:fld>
            <a:endParaRPr/>
          </a:p>
        </p:txBody>
      </p:sp>
      <p:sp>
        <p:nvSpPr>
          <p:cNvPr id="3527" name="Google Shape;3527;p45"/>
          <p:cNvSpPr txBox="1">
            <a:spLocks noGrp="1"/>
          </p:cNvSpPr>
          <p:nvPr>
            <p:ph type="title"/>
          </p:nvPr>
        </p:nvSpPr>
        <p:spPr>
          <a:xfrm>
            <a:off x="287337" y="193675"/>
            <a:ext cx="7962900" cy="73977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GET có điều kiện</a:t>
            </a:r>
            <a:endParaRPr/>
          </a:p>
        </p:txBody>
      </p:sp>
      <p:sp>
        <p:nvSpPr>
          <p:cNvPr id="3528" name="Google Shape;3528;p45"/>
          <p:cNvSpPr txBox="1">
            <a:spLocks noGrp="1"/>
          </p:cNvSpPr>
          <p:nvPr>
            <p:ph type="body" idx="1"/>
          </p:nvPr>
        </p:nvSpPr>
        <p:spPr>
          <a:xfrm>
            <a:off x="268287" y="1403350"/>
            <a:ext cx="4129087" cy="5132387"/>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365"/>
              <a:buFont typeface="Noto Sans Symbols"/>
              <a:buChar char="❖"/>
            </a:pPr>
            <a:r>
              <a:rPr lang="en-US" sz="2100" b="0" i="1" u="none">
                <a:solidFill>
                  <a:srgbClr val="CC0000"/>
                </a:solidFill>
                <a:latin typeface="Arial"/>
                <a:ea typeface="Arial"/>
                <a:cs typeface="Arial"/>
                <a:sym typeface="Arial"/>
              </a:rPr>
              <a:t>Mục tiêu:</a:t>
            </a:r>
            <a:r>
              <a:rPr lang="en-US" sz="2100" b="0" i="0" u="none">
                <a:solidFill>
                  <a:schemeClr val="dk1"/>
                </a:solidFill>
                <a:latin typeface="Arial"/>
                <a:ea typeface="Arial"/>
                <a:cs typeface="Arial"/>
                <a:sym typeface="Arial"/>
              </a:rPr>
              <a:t> không gửi đối tượng nếu đối tượng trong cache đã được cập nhật</a:t>
            </a:r>
            <a:endParaRPr/>
          </a:p>
          <a:p>
            <a:pPr marL="742950" lvl="1" indent="-285750" algn="l" rtl="0">
              <a:lnSpc>
                <a:spcPct val="85000"/>
              </a:lnSpc>
              <a:spcBef>
                <a:spcPts val="420"/>
              </a:spcBef>
              <a:spcAft>
                <a:spcPts val="0"/>
              </a:spcAft>
              <a:buClr>
                <a:srgbClr val="000099"/>
              </a:buClr>
              <a:buSzPts val="2100"/>
              <a:buFont typeface="Noto Sans Symbols"/>
              <a:buChar char="▪"/>
            </a:pPr>
            <a:r>
              <a:rPr lang="en-US" sz="2100" b="0" i="0" u="none">
                <a:solidFill>
                  <a:schemeClr val="dk1"/>
                </a:solidFill>
                <a:latin typeface="Arial"/>
                <a:ea typeface="Arial"/>
                <a:cs typeface="Arial"/>
                <a:sym typeface="Arial"/>
              </a:rPr>
              <a:t>Không có độ trễ truyền dữ liệu</a:t>
            </a:r>
            <a:endParaRPr/>
          </a:p>
          <a:p>
            <a:pPr marL="742950" lvl="1" indent="-285750" algn="l" rtl="0">
              <a:lnSpc>
                <a:spcPct val="85000"/>
              </a:lnSpc>
              <a:spcBef>
                <a:spcPts val="420"/>
              </a:spcBef>
              <a:spcAft>
                <a:spcPts val="0"/>
              </a:spcAft>
              <a:buClr>
                <a:srgbClr val="000099"/>
              </a:buClr>
              <a:buSzPts val="2100"/>
              <a:buFont typeface="Noto Sans Symbols"/>
              <a:buChar char="▪"/>
            </a:pPr>
            <a:r>
              <a:rPr lang="en-US" sz="2100" b="0" i="0" u="none">
                <a:solidFill>
                  <a:schemeClr val="dk1"/>
                </a:solidFill>
                <a:latin typeface="Arial"/>
                <a:ea typeface="Arial"/>
                <a:cs typeface="Arial"/>
                <a:sym typeface="Arial"/>
              </a:rPr>
              <a:t>Mức độ sử dụng đường liên kết thấp hơn</a:t>
            </a:r>
            <a:endParaRPr/>
          </a:p>
          <a:p>
            <a:pPr marL="342900" lvl="0" indent="-342900" algn="l" rtl="0">
              <a:lnSpc>
                <a:spcPct val="85000"/>
              </a:lnSpc>
              <a:spcBef>
                <a:spcPts val="420"/>
              </a:spcBef>
              <a:spcAft>
                <a:spcPts val="0"/>
              </a:spcAft>
              <a:buClr>
                <a:srgbClr val="000099"/>
              </a:buClr>
              <a:buSzPts val="1365"/>
              <a:buFont typeface="Noto Sans Symbols"/>
              <a:buChar char="❖"/>
            </a:pPr>
            <a:r>
              <a:rPr lang="en-US" sz="2100" b="0" i="1" u="none">
                <a:solidFill>
                  <a:schemeClr val="dk1"/>
                </a:solidFill>
                <a:latin typeface="Arial"/>
                <a:ea typeface="Arial"/>
                <a:cs typeface="Arial"/>
                <a:sym typeface="Arial"/>
              </a:rPr>
              <a:t>Cache:</a:t>
            </a:r>
            <a:r>
              <a:rPr lang="en-US" sz="2100" b="0" i="0" u="none">
                <a:solidFill>
                  <a:schemeClr val="dk1"/>
                </a:solidFill>
                <a:latin typeface="Arial"/>
                <a:ea typeface="Arial"/>
                <a:cs typeface="Arial"/>
                <a:sym typeface="Arial"/>
              </a:rPr>
              <a:t> xác định thời gian của bản sao được đệm trong thông điệp yêu cầu HTTP</a:t>
            </a:r>
            <a:endParaRPr/>
          </a:p>
          <a:p>
            <a:pPr marL="742950" lvl="1" indent="-285750" algn="l" rtl="0">
              <a:lnSpc>
                <a:spcPct val="85000"/>
              </a:lnSpc>
              <a:spcBef>
                <a:spcPts val="420"/>
              </a:spcBef>
              <a:spcAft>
                <a:spcPts val="0"/>
              </a:spcAft>
              <a:buSzPts val="2100"/>
              <a:buNone/>
            </a:pPr>
            <a:r>
              <a:rPr lang="en-US" sz="2100" b="1" i="0" u="none">
                <a:solidFill>
                  <a:schemeClr val="dk1"/>
                </a:solidFill>
                <a:latin typeface="Arial"/>
                <a:ea typeface="Arial"/>
                <a:cs typeface="Arial"/>
                <a:sym typeface="Arial"/>
              </a:rPr>
              <a:t>If-modified-since: &lt;date&gt;</a:t>
            </a:r>
            <a:endParaRPr/>
          </a:p>
          <a:p>
            <a:pPr marL="342900" lvl="0" indent="-342900" algn="l" rtl="0">
              <a:lnSpc>
                <a:spcPct val="85000"/>
              </a:lnSpc>
              <a:spcBef>
                <a:spcPts val="420"/>
              </a:spcBef>
              <a:spcAft>
                <a:spcPts val="0"/>
              </a:spcAft>
              <a:buClr>
                <a:srgbClr val="000099"/>
              </a:buClr>
              <a:buSzPts val="1365"/>
              <a:buFont typeface="Noto Sans Symbols"/>
              <a:buChar char="❖"/>
            </a:pPr>
            <a:r>
              <a:rPr lang="en-US" sz="2100" b="0" i="1" u="none">
                <a:solidFill>
                  <a:schemeClr val="dk1"/>
                </a:solidFill>
                <a:latin typeface="Arial"/>
                <a:ea typeface="Arial"/>
                <a:cs typeface="Arial"/>
                <a:sym typeface="Arial"/>
              </a:rPr>
              <a:t>Máy chủ:</a:t>
            </a:r>
            <a:r>
              <a:rPr lang="en-US" sz="2100" b="0" i="0" u="none">
                <a:solidFill>
                  <a:schemeClr val="dk1"/>
                </a:solidFill>
                <a:latin typeface="Arial"/>
                <a:ea typeface="Arial"/>
                <a:cs typeface="Arial"/>
                <a:sym typeface="Arial"/>
              </a:rPr>
              <a:t> đáp ứng không chứa đối tượng nếu bản sao trong cache đã được cập nhật: </a:t>
            </a:r>
            <a:endParaRPr/>
          </a:p>
          <a:p>
            <a:pPr marL="742950" lvl="1" indent="-285750" algn="l" rtl="0">
              <a:lnSpc>
                <a:spcPct val="85000"/>
              </a:lnSpc>
              <a:spcBef>
                <a:spcPts val="420"/>
              </a:spcBef>
              <a:spcAft>
                <a:spcPts val="0"/>
              </a:spcAft>
              <a:buSzPts val="2100"/>
              <a:buNone/>
            </a:pPr>
            <a:r>
              <a:rPr lang="en-US" sz="2100" b="1" i="0" u="none">
                <a:solidFill>
                  <a:schemeClr val="dk1"/>
                </a:solidFill>
                <a:latin typeface="Arial"/>
                <a:ea typeface="Arial"/>
                <a:cs typeface="Arial"/>
                <a:sym typeface="Arial"/>
              </a:rPr>
              <a:t>HTTP/1.0 304 Not Modified</a:t>
            </a:r>
            <a:endParaRPr/>
          </a:p>
        </p:txBody>
      </p:sp>
      <p:cxnSp>
        <p:nvCxnSpPr>
          <p:cNvPr id="3529" name="Google Shape;3529;p45"/>
          <p:cNvCxnSpPr/>
          <p:nvPr/>
        </p:nvCxnSpPr>
        <p:spPr>
          <a:xfrm>
            <a:off x="4521200" y="2114550"/>
            <a:ext cx="3305175" cy="381000"/>
          </a:xfrm>
          <a:prstGeom prst="straightConnector1">
            <a:avLst/>
          </a:prstGeom>
          <a:noFill/>
          <a:ln w="19050" cap="flat" cmpd="sng">
            <a:solidFill>
              <a:schemeClr val="dk1"/>
            </a:solidFill>
            <a:prstDash val="solid"/>
            <a:miter lim="800000"/>
            <a:headEnd type="none" w="med" len="med"/>
            <a:tailEnd type="triangle" w="med" len="med"/>
          </a:ln>
        </p:spPr>
      </p:cxnSp>
      <p:sp>
        <p:nvSpPr>
          <p:cNvPr id="3530" name="Google Shape;3530;p45"/>
          <p:cNvSpPr txBox="1"/>
          <p:nvPr/>
        </p:nvSpPr>
        <p:spPr>
          <a:xfrm>
            <a:off x="4827587" y="1998662"/>
            <a:ext cx="2681287" cy="62071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HTTP request msg</a:t>
            </a:r>
            <a:endParaRPr/>
          </a:p>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If-modified-since: &lt;date&gt;</a:t>
            </a:r>
            <a:endParaRPr/>
          </a:p>
        </p:txBody>
      </p:sp>
      <p:cxnSp>
        <p:nvCxnSpPr>
          <p:cNvPr id="3531" name="Google Shape;3531;p45"/>
          <p:cNvCxnSpPr/>
          <p:nvPr/>
        </p:nvCxnSpPr>
        <p:spPr>
          <a:xfrm flipH="1">
            <a:off x="4540250" y="2860675"/>
            <a:ext cx="3305175" cy="381000"/>
          </a:xfrm>
          <a:prstGeom prst="straightConnector1">
            <a:avLst/>
          </a:prstGeom>
          <a:noFill/>
          <a:ln w="19050" cap="flat" cmpd="sng">
            <a:solidFill>
              <a:schemeClr val="dk1"/>
            </a:solidFill>
            <a:prstDash val="solid"/>
            <a:miter lim="800000"/>
            <a:headEnd type="none" w="med" len="med"/>
            <a:tailEnd type="triangle" w="med" len="med"/>
          </a:ln>
        </p:spPr>
      </p:cxnSp>
      <p:grpSp>
        <p:nvGrpSpPr>
          <p:cNvPr id="3532" name="Google Shape;3532;p45"/>
          <p:cNvGrpSpPr/>
          <p:nvPr/>
        </p:nvGrpSpPr>
        <p:grpSpPr>
          <a:xfrm>
            <a:off x="4808537" y="2854325"/>
            <a:ext cx="2643187" cy="865187"/>
            <a:chOff x="2698" y="2036"/>
            <a:chExt cx="1665" cy="545"/>
          </a:xfrm>
        </p:grpSpPr>
        <p:sp>
          <p:nvSpPr>
            <p:cNvPr id="3533" name="Google Shape;3533;p45"/>
            <p:cNvSpPr txBox="1"/>
            <p:nvPr/>
          </p:nvSpPr>
          <p:spPr>
            <a:xfrm>
              <a:off x="2760" y="2071"/>
              <a:ext cx="1578" cy="46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34" name="Google Shape;3534;p45"/>
            <p:cNvSpPr txBox="1"/>
            <p:nvPr/>
          </p:nvSpPr>
          <p:spPr>
            <a:xfrm>
              <a:off x="2698" y="2036"/>
              <a:ext cx="1665" cy="54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HTTP response</a:t>
              </a:r>
              <a:endParaRPr/>
            </a:p>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HTTP/1.0 </a:t>
              </a:r>
              <a:endParaRPr/>
            </a:p>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304 Not Modified</a:t>
              </a:r>
              <a:endParaRPr/>
            </a:p>
          </p:txBody>
        </p:sp>
      </p:grpSp>
      <p:sp>
        <p:nvSpPr>
          <p:cNvPr id="3535" name="Google Shape;3535;p45"/>
          <p:cNvSpPr txBox="1"/>
          <p:nvPr/>
        </p:nvSpPr>
        <p:spPr>
          <a:xfrm>
            <a:off x="7645400" y="2176462"/>
            <a:ext cx="1565275" cy="16319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Đối tượng</a:t>
            </a:r>
            <a:endParaRPr/>
          </a:p>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không được</a:t>
            </a:r>
            <a:endParaRPr/>
          </a:p>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thay đổi </a:t>
            </a:r>
            <a:endParaRPr/>
          </a:p>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trước</a:t>
            </a:r>
            <a:endParaRPr/>
          </a:p>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&lt;ngày&gt;</a:t>
            </a:r>
            <a:endParaRPr/>
          </a:p>
        </p:txBody>
      </p:sp>
      <p:cxnSp>
        <p:nvCxnSpPr>
          <p:cNvPr id="3536" name="Google Shape;3536;p45"/>
          <p:cNvCxnSpPr/>
          <p:nvPr/>
        </p:nvCxnSpPr>
        <p:spPr>
          <a:xfrm>
            <a:off x="4278312" y="4079875"/>
            <a:ext cx="3905250" cy="0"/>
          </a:xfrm>
          <a:prstGeom prst="straightConnector1">
            <a:avLst/>
          </a:prstGeom>
          <a:noFill/>
          <a:ln w="28575" cap="flat" cmpd="sng">
            <a:solidFill>
              <a:srgbClr val="000099"/>
            </a:solidFill>
            <a:prstDash val="solid"/>
            <a:miter lim="800000"/>
            <a:headEnd type="none" w="med" len="med"/>
            <a:tailEnd type="none" w="med" len="med"/>
          </a:ln>
        </p:spPr>
      </p:cxnSp>
      <p:cxnSp>
        <p:nvCxnSpPr>
          <p:cNvPr id="3537" name="Google Shape;3537;p45"/>
          <p:cNvCxnSpPr/>
          <p:nvPr/>
        </p:nvCxnSpPr>
        <p:spPr>
          <a:xfrm>
            <a:off x="4587875" y="4678362"/>
            <a:ext cx="3305175" cy="381000"/>
          </a:xfrm>
          <a:prstGeom prst="straightConnector1">
            <a:avLst/>
          </a:prstGeom>
          <a:noFill/>
          <a:ln w="19050" cap="flat" cmpd="sng">
            <a:solidFill>
              <a:schemeClr val="dk1"/>
            </a:solidFill>
            <a:prstDash val="solid"/>
            <a:miter lim="800000"/>
            <a:headEnd type="none" w="med" len="med"/>
            <a:tailEnd type="triangle" w="med" len="med"/>
          </a:ln>
        </p:spPr>
      </p:cxnSp>
      <p:sp>
        <p:nvSpPr>
          <p:cNvPr id="3538" name="Google Shape;3538;p45"/>
          <p:cNvSpPr txBox="1"/>
          <p:nvPr/>
        </p:nvSpPr>
        <p:spPr>
          <a:xfrm>
            <a:off x="4832350" y="4562475"/>
            <a:ext cx="2681287" cy="62071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HTTP request msg</a:t>
            </a:r>
            <a:endParaRPr/>
          </a:p>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If-modified-since: &lt;date&gt;</a:t>
            </a:r>
            <a:endParaRPr/>
          </a:p>
        </p:txBody>
      </p:sp>
      <p:cxnSp>
        <p:nvCxnSpPr>
          <p:cNvPr id="3539" name="Google Shape;3539;p45"/>
          <p:cNvCxnSpPr/>
          <p:nvPr/>
        </p:nvCxnSpPr>
        <p:spPr>
          <a:xfrm flipH="1">
            <a:off x="4606925" y="5457825"/>
            <a:ext cx="3305175" cy="381000"/>
          </a:xfrm>
          <a:prstGeom prst="straightConnector1">
            <a:avLst/>
          </a:prstGeom>
          <a:noFill/>
          <a:ln w="19050" cap="flat" cmpd="sng">
            <a:solidFill>
              <a:schemeClr val="dk1"/>
            </a:solidFill>
            <a:prstDash val="solid"/>
            <a:miter lim="800000"/>
            <a:headEnd type="none" w="med" len="med"/>
            <a:tailEnd type="triangle" w="med" len="med"/>
          </a:ln>
        </p:spPr>
      </p:cxnSp>
      <p:sp>
        <p:nvSpPr>
          <p:cNvPr id="3540" name="Google Shape;3540;p45"/>
          <p:cNvSpPr txBox="1"/>
          <p:nvPr/>
        </p:nvSpPr>
        <p:spPr>
          <a:xfrm>
            <a:off x="4851400" y="5402262"/>
            <a:ext cx="2643187" cy="92551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HTTP response</a:t>
            </a:r>
            <a:endParaRPr/>
          </a:p>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HTTP/1.0 200 OK</a:t>
            </a:r>
            <a:endParaRPr/>
          </a:p>
          <a:p>
            <a:pPr marL="0" marR="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&lt;data&gt;</a:t>
            </a:r>
            <a:endParaRPr/>
          </a:p>
        </p:txBody>
      </p:sp>
      <p:sp>
        <p:nvSpPr>
          <p:cNvPr id="3541" name="Google Shape;3541;p45"/>
          <p:cNvSpPr txBox="1"/>
          <p:nvPr/>
        </p:nvSpPr>
        <p:spPr>
          <a:xfrm>
            <a:off x="7770812" y="4694237"/>
            <a:ext cx="1349375" cy="1323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Đối tượng</a:t>
            </a:r>
            <a:endParaRPr/>
          </a:p>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được thay</a:t>
            </a:r>
            <a:endParaRPr/>
          </a:p>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đổi sau</a:t>
            </a:r>
            <a:endParaRPr/>
          </a:p>
          <a:p>
            <a:pPr marL="0" marR="0" lvl="0" indent="0" algn="ctr" rtl="0">
              <a:lnSpc>
                <a:spcPct val="100000"/>
              </a:lnSpc>
              <a:spcBef>
                <a:spcPts val="0"/>
              </a:spcBef>
              <a:spcAft>
                <a:spcPts val="0"/>
              </a:spcAft>
              <a:buClr>
                <a:srgbClr val="000099"/>
              </a:buClr>
              <a:buSzPts val="2000"/>
              <a:buFont typeface="Arial"/>
              <a:buNone/>
            </a:pPr>
            <a:r>
              <a:rPr lang="en-US" sz="2000" b="0" i="0" u="none">
                <a:solidFill>
                  <a:srgbClr val="000099"/>
                </a:solidFill>
                <a:latin typeface="Arial"/>
                <a:ea typeface="Arial"/>
                <a:cs typeface="Arial"/>
                <a:sym typeface="Arial"/>
              </a:rPr>
              <a:t>&lt;ngày&gt;</a:t>
            </a:r>
            <a:endParaRPr/>
          </a:p>
        </p:txBody>
      </p:sp>
      <p:sp>
        <p:nvSpPr>
          <p:cNvPr id="3542" name="Google Shape;3542;p45"/>
          <p:cNvSpPr txBox="1"/>
          <p:nvPr/>
        </p:nvSpPr>
        <p:spPr>
          <a:xfrm>
            <a:off x="3268662" y="1062037"/>
            <a:ext cx="1422400"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Máy khách</a:t>
            </a:r>
            <a:endParaRPr/>
          </a:p>
        </p:txBody>
      </p:sp>
      <p:sp>
        <p:nvSpPr>
          <p:cNvPr id="3543" name="Google Shape;3543;p45"/>
          <p:cNvSpPr txBox="1"/>
          <p:nvPr/>
        </p:nvSpPr>
        <p:spPr>
          <a:xfrm>
            <a:off x="7483475" y="1057275"/>
            <a:ext cx="1152525"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Máy chủ</a:t>
            </a:r>
            <a:endParaRPr/>
          </a:p>
        </p:txBody>
      </p:sp>
      <p:pic>
        <p:nvPicPr>
          <p:cNvPr id="3544" name="Google Shape;3544;p45" descr="underline_base"/>
          <p:cNvPicPr preferRelativeResize="0"/>
          <p:nvPr/>
        </p:nvPicPr>
        <p:blipFill rotWithShape="1">
          <a:blip r:embed="rId3">
            <a:alphaModFix/>
          </a:blip>
          <a:srcRect/>
          <a:stretch/>
        </p:blipFill>
        <p:spPr>
          <a:xfrm>
            <a:off x="347662" y="762000"/>
            <a:ext cx="3656012" cy="173037"/>
          </a:xfrm>
          <a:prstGeom prst="rect">
            <a:avLst/>
          </a:prstGeom>
          <a:noFill/>
          <a:ln>
            <a:noFill/>
          </a:ln>
        </p:spPr>
      </p:pic>
      <p:grpSp>
        <p:nvGrpSpPr>
          <p:cNvPr id="3545" name="Google Shape;3545;p45"/>
          <p:cNvGrpSpPr/>
          <p:nvPr/>
        </p:nvGrpSpPr>
        <p:grpSpPr>
          <a:xfrm>
            <a:off x="7073900" y="977900"/>
            <a:ext cx="422275" cy="685800"/>
            <a:chOff x="4140" y="429"/>
            <a:chExt cx="1425" cy="2396"/>
          </a:xfrm>
        </p:grpSpPr>
        <p:sp>
          <p:nvSpPr>
            <p:cNvPr id="3546" name="Google Shape;3546;p45"/>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47" name="Google Shape;3547;p45"/>
            <p:cNvSpPr txBox="1"/>
            <p:nvPr/>
          </p:nvSpPr>
          <p:spPr>
            <a:xfrm>
              <a:off x="4204" y="429"/>
              <a:ext cx="1050"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48" name="Google Shape;3548;p45"/>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49" name="Google Shape;3549;p45"/>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50" name="Google Shape;3550;p45"/>
            <p:cNvSpPr txBox="1"/>
            <p:nvPr/>
          </p:nvSpPr>
          <p:spPr>
            <a:xfrm>
              <a:off x="4210" y="695"/>
              <a:ext cx="600"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551" name="Google Shape;3551;p45"/>
            <p:cNvGrpSpPr/>
            <p:nvPr/>
          </p:nvGrpSpPr>
          <p:grpSpPr>
            <a:xfrm>
              <a:off x="4751" y="668"/>
              <a:ext cx="579" cy="144"/>
              <a:chOff x="616" y="2568"/>
              <a:chExt cx="722" cy="138"/>
            </a:xfrm>
          </p:grpSpPr>
          <p:sp>
            <p:nvSpPr>
              <p:cNvPr id="3552" name="Google Shape;3552;p45"/>
              <p:cNvSpPr/>
              <p:nvPr/>
            </p:nvSpPr>
            <p:spPr>
              <a:xfrm>
                <a:off x="616" y="2568"/>
                <a:ext cx="722"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53" name="Google Shape;3553;p45"/>
              <p:cNvSpPr/>
              <p:nvPr/>
            </p:nvSpPr>
            <p:spPr>
              <a:xfrm>
                <a:off x="630" y="2583"/>
                <a:ext cx="689"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554" name="Google Shape;3554;p45"/>
            <p:cNvSpPr txBox="1"/>
            <p:nvPr/>
          </p:nvSpPr>
          <p:spPr>
            <a:xfrm>
              <a:off x="4226" y="1017"/>
              <a:ext cx="595" cy="50"/>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555" name="Google Shape;3555;p45"/>
            <p:cNvGrpSpPr/>
            <p:nvPr/>
          </p:nvGrpSpPr>
          <p:grpSpPr>
            <a:xfrm>
              <a:off x="4745" y="995"/>
              <a:ext cx="584" cy="133"/>
              <a:chOff x="612" y="2569"/>
              <a:chExt cx="729" cy="138"/>
            </a:xfrm>
          </p:grpSpPr>
          <p:sp>
            <p:nvSpPr>
              <p:cNvPr id="3556" name="Google Shape;3556;p45"/>
              <p:cNvSpPr/>
              <p:nvPr/>
            </p:nvSpPr>
            <p:spPr>
              <a:xfrm>
                <a:off x="612" y="2569"/>
                <a:ext cx="729"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57" name="Google Shape;3557;p45"/>
              <p:cNvSpPr/>
              <p:nvPr/>
            </p:nvSpPr>
            <p:spPr>
              <a:xfrm>
                <a:off x="625" y="2586"/>
                <a:ext cx="695"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558" name="Google Shape;3558;p45"/>
            <p:cNvSpPr txBox="1"/>
            <p:nvPr/>
          </p:nvSpPr>
          <p:spPr>
            <a:xfrm>
              <a:off x="4215" y="1355"/>
              <a:ext cx="600" cy="50"/>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59" name="Google Shape;3559;p45"/>
            <p:cNvSpPr txBox="1"/>
            <p:nvPr/>
          </p:nvSpPr>
          <p:spPr>
            <a:xfrm>
              <a:off x="4226" y="1655"/>
              <a:ext cx="600" cy="50"/>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560" name="Google Shape;3560;p45"/>
            <p:cNvGrpSpPr/>
            <p:nvPr/>
          </p:nvGrpSpPr>
          <p:grpSpPr>
            <a:xfrm>
              <a:off x="4735" y="1627"/>
              <a:ext cx="584" cy="150"/>
              <a:chOff x="614" y="2568"/>
              <a:chExt cx="727" cy="138"/>
            </a:xfrm>
          </p:grpSpPr>
          <p:sp>
            <p:nvSpPr>
              <p:cNvPr id="3561" name="Google Shape;3561;p45"/>
              <p:cNvSpPr/>
              <p:nvPr/>
            </p:nvSpPr>
            <p:spPr>
              <a:xfrm>
                <a:off x="614" y="2568"/>
                <a:ext cx="727"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62" name="Google Shape;3562;p45"/>
              <p:cNvSpPr/>
              <p:nvPr/>
            </p:nvSpPr>
            <p:spPr>
              <a:xfrm>
                <a:off x="627" y="2583"/>
                <a:ext cx="694"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563" name="Google Shape;3563;p45"/>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564" name="Google Shape;3564;p45"/>
            <p:cNvGrpSpPr/>
            <p:nvPr/>
          </p:nvGrpSpPr>
          <p:grpSpPr>
            <a:xfrm>
              <a:off x="4740" y="1327"/>
              <a:ext cx="579" cy="139"/>
              <a:chOff x="615" y="2568"/>
              <a:chExt cx="721" cy="139"/>
            </a:xfrm>
          </p:grpSpPr>
          <p:sp>
            <p:nvSpPr>
              <p:cNvPr id="3565" name="Google Shape;3565;p45"/>
              <p:cNvSpPr/>
              <p:nvPr/>
            </p:nvSpPr>
            <p:spPr>
              <a:xfrm>
                <a:off x="615" y="2568"/>
                <a:ext cx="721"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66" name="Google Shape;3566;p45"/>
              <p:cNvSpPr/>
              <p:nvPr/>
            </p:nvSpPr>
            <p:spPr>
              <a:xfrm>
                <a:off x="629" y="2585"/>
                <a:ext cx="687" cy="105"/>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567" name="Google Shape;3567;p45"/>
            <p:cNvSpPr txBox="1"/>
            <p:nvPr/>
          </p:nvSpPr>
          <p:spPr>
            <a:xfrm>
              <a:off x="5249" y="429"/>
              <a:ext cx="70" cy="2291"/>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68" name="Google Shape;3568;p45"/>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69" name="Google Shape;3569;p45"/>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70" name="Google Shape;3570;p45"/>
            <p:cNvSpPr/>
            <p:nvPr/>
          </p:nvSpPr>
          <p:spPr>
            <a:xfrm>
              <a:off x="5517" y="2609"/>
              <a:ext cx="48" cy="10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71" name="Google Shape;3571;p45"/>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72" name="Google Shape;3572;p45"/>
            <p:cNvSpPr/>
            <p:nvPr/>
          </p:nvSpPr>
          <p:spPr>
            <a:xfrm>
              <a:off x="4140" y="2675"/>
              <a:ext cx="1200" cy="150"/>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73" name="Google Shape;3573;p45"/>
            <p:cNvSpPr/>
            <p:nvPr/>
          </p:nvSpPr>
          <p:spPr>
            <a:xfrm>
              <a:off x="4204" y="2709"/>
              <a:ext cx="1071" cy="83"/>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74" name="Google Shape;3574;p45"/>
            <p:cNvSpPr/>
            <p:nvPr/>
          </p:nvSpPr>
          <p:spPr>
            <a:xfrm>
              <a:off x="4306" y="2381"/>
              <a:ext cx="161"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75" name="Google Shape;3575;p45"/>
            <p:cNvSpPr/>
            <p:nvPr/>
          </p:nvSpPr>
          <p:spPr>
            <a:xfrm>
              <a:off x="4488" y="2381"/>
              <a:ext cx="155" cy="144"/>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76" name="Google Shape;3576;p45"/>
            <p:cNvSpPr/>
            <p:nvPr/>
          </p:nvSpPr>
          <p:spPr>
            <a:xfrm>
              <a:off x="4660" y="2381"/>
              <a:ext cx="161" cy="139"/>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577" name="Google Shape;3577;p45"/>
            <p:cNvSpPr txBox="1"/>
            <p:nvPr/>
          </p:nvSpPr>
          <p:spPr>
            <a:xfrm>
              <a:off x="5061" y="1838"/>
              <a:ext cx="86" cy="760"/>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578" name="Google Shape;3578;p45"/>
          <p:cNvGrpSpPr/>
          <p:nvPr/>
        </p:nvGrpSpPr>
        <p:grpSpPr>
          <a:xfrm>
            <a:off x="4373562" y="1022350"/>
            <a:ext cx="742950" cy="742950"/>
            <a:chOff x="-44" y="1473"/>
            <a:chExt cx="981" cy="1105"/>
          </a:xfrm>
        </p:grpSpPr>
        <p:pic>
          <p:nvPicPr>
            <p:cNvPr id="3579" name="Google Shape;3579;p45"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3580" name="Google Shape;3580;p45"/>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529"/>
                                        </p:tgtEl>
                                        <p:attrNameLst>
                                          <p:attrName>style.visibility</p:attrName>
                                        </p:attrNameLst>
                                      </p:cBhvr>
                                      <p:to>
                                        <p:strVal val="visible"/>
                                      </p:to>
                                    </p:set>
                                    <p:animEffect transition="in" filter="fade">
                                      <p:cBhvr>
                                        <p:cTn id="11" dur="500"/>
                                        <p:tgtEl>
                                          <p:spTgt spid="3529"/>
                                        </p:tgtEl>
                                      </p:cBhvr>
                                    </p:animEffect>
                                  </p:childTnLst>
                                </p:cTn>
                              </p:par>
                              <p:par>
                                <p:cTn id="12" presetID="10" presetClass="entr" presetSubtype="0" fill="hold" nodeType="withEffect">
                                  <p:stCondLst>
                                    <p:cond delay="0"/>
                                  </p:stCondLst>
                                  <p:childTnLst>
                                    <p:set>
                                      <p:cBhvr>
                                        <p:cTn id="13" dur="1" fill="hold">
                                          <p:stCondLst>
                                            <p:cond delay="0"/>
                                          </p:stCondLst>
                                        </p:cTn>
                                        <p:tgtEl>
                                          <p:spTgt spid="3530"/>
                                        </p:tgtEl>
                                        <p:attrNameLst>
                                          <p:attrName>style.visibility</p:attrName>
                                        </p:attrNameLst>
                                      </p:cBhvr>
                                      <p:to>
                                        <p:strVal val="visible"/>
                                      </p:to>
                                    </p:set>
                                    <p:animEffect transition="in" filter="fade">
                                      <p:cBhvr>
                                        <p:cTn id="14" dur="500"/>
                                        <p:tgtEl>
                                          <p:spTgt spid="3530"/>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3535"/>
                                        </p:tgtEl>
                                        <p:attrNameLst>
                                          <p:attrName>style.visibility</p:attrName>
                                        </p:attrNameLst>
                                      </p:cBhvr>
                                      <p:to>
                                        <p:strVal val="visible"/>
                                      </p:to>
                                    </p:set>
                                    <p:animEffect transition="in" filter="fade">
                                      <p:cBhvr>
                                        <p:cTn id="18" dur="500"/>
                                        <p:tgtEl>
                                          <p:spTgt spid="35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31"/>
                                        </p:tgtEl>
                                        <p:attrNameLst>
                                          <p:attrName>style.visibility</p:attrName>
                                        </p:attrNameLst>
                                      </p:cBhvr>
                                      <p:to>
                                        <p:strVal val="visible"/>
                                      </p:to>
                                    </p:set>
                                    <p:animEffect transition="in" filter="fade">
                                      <p:cBhvr>
                                        <p:cTn id="23" dur="500"/>
                                        <p:tgtEl>
                                          <p:spTgt spid="35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37"/>
                                        </p:tgtEl>
                                        <p:attrNameLst>
                                          <p:attrName>style.visibility</p:attrName>
                                        </p:attrNameLst>
                                      </p:cBhvr>
                                      <p:to>
                                        <p:strVal val="visible"/>
                                      </p:to>
                                    </p:set>
                                    <p:animEffect transition="in" filter="fade">
                                      <p:cBhvr>
                                        <p:cTn id="28" dur="500"/>
                                        <p:tgtEl>
                                          <p:spTgt spid="3537"/>
                                        </p:tgtEl>
                                      </p:cBhvr>
                                    </p:animEffect>
                                  </p:childTnLst>
                                </p:cTn>
                              </p:par>
                              <p:par>
                                <p:cTn id="29" presetID="10" presetClass="entr" presetSubtype="0" fill="hold" nodeType="withEffect">
                                  <p:stCondLst>
                                    <p:cond delay="0"/>
                                  </p:stCondLst>
                                  <p:childTnLst>
                                    <p:set>
                                      <p:cBhvr>
                                        <p:cTn id="30" dur="1" fill="hold">
                                          <p:stCondLst>
                                            <p:cond delay="0"/>
                                          </p:stCondLst>
                                        </p:cTn>
                                        <p:tgtEl>
                                          <p:spTgt spid="3538"/>
                                        </p:tgtEl>
                                        <p:attrNameLst>
                                          <p:attrName>style.visibility</p:attrName>
                                        </p:attrNameLst>
                                      </p:cBhvr>
                                      <p:to>
                                        <p:strVal val="visible"/>
                                      </p:to>
                                    </p:set>
                                    <p:animEffect transition="in" filter="fade">
                                      <p:cBhvr>
                                        <p:cTn id="31" dur="500"/>
                                        <p:tgtEl>
                                          <p:spTgt spid="3538"/>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3541"/>
                                        </p:tgtEl>
                                        <p:attrNameLst>
                                          <p:attrName>style.visibility</p:attrName>
                                        </p:attrNameLst>
                                      </p:cBhvr>
                                      <p:to>
                                        <p:strVal val="visible"/>
                                      </p:to>
                                    </p:set>
                                    <p:animEffect transition="in" filter="fade">
                                      <p:cBhvr>
                                        <p:cTn id="35" dur="500"/>
                                        <p:tgtEl>
                                          <p:spTgt spid="354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539"/>
                                        </p:tgtEl>
                                        <p:attrNameLst>
                                          <p:attrName>style.visibility</p:attrName>
                                        </p:attrNameLst>
                                      </p:cBhvr>
                                      <p:to>
                                        <p:strVal val="visible"/>
                                      </p:to>
                                    </p:set>
                                    <p:animEffect transition="in" filter="fade">
                                      <p:cBhvr>
                                        <p:cTn id="40" dur="500"/>
                                        <p:tgtEl>
                                          <p:spTgt spid="3539"/>
                                        </p:tgtEl>
                                      </p:cBhvr>
                                    </p:animEffect>
                                  </p:childTnLst>
                                </p:cTn>
                              </p:par>
                              <p:par>
                                <p:cTn id="41" presetID="10" presetClass="entr" presetSubtype="0" fill="hold" nodeType="withEffect">
                                  <p:stCondLst>
                                    <p:cond delay="0"/>
                                  </p:stCondLst>
                                  <p:childTnLst>
                                    <p:set>
                                      <p:cBhvr>
                                        <p:cTn id="42" dur="1" fill="hold">
                                          <p:stCondLst>
                                            <p:cond delay="0"/>
                                          </p:stCondLst>
                                        </p:cTn>
                                        <p:tgtEl>
                                          <p:spTgt spid="3540"/>
                                        </p:tgtEl>
                                        <p:attrNameLst>
                                          <p:attrName>style.visibility</p:attrName>
                                        </p:attrNameLst>
                                      </p:cBhvr>
                                      <p:to>
                                        <p:strVal val="visible"/>
                                      </p:to>
                                    </p:set>
                                    <p:animEffect transition="in" filter="fade">
                                      <p:cBhvr>
                                        <p:cTn id="43" dur="500"/>
                                        <p:tgtEl>
                                          <p:spTgt spid="3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85"/>
        <p:cNvGrpSpPr/>
        <p:nvPr/>
      </p:nvGrpSpPr>
      <p:grpSpPr>
        <a:xfrm>
          <a:off x="0" y="0"/>
          <a:ext cx="0" cy="0"/>
          <a:chOff x="0" y="0"/>
          <a:chExt cx="0" cy="0"/>
        </a:xfrm>
      </p:grpSpPr>
      <p:sp>
        <p:nvSpPr>
          <p:cNvPr id="3586" name="Google Shape;3586;p46"/>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3587" name="Google Shape;3587;p46"/>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46</a:t>
            </a:fld>
            <a:endParaRPr/>
          </a:p>
        </p:txBody>
      </p:sp>
      <p:sp>
        <p:nvSpPr>
          <p:cNvPr id="3588" name="Google Shape;3588;p46"/>
          <p:cNvSpPr txBox="1"/>
          <p:nvPr/>
        </p:nvSpPr>
        <p:spPr>
          <a:xfrm>
            <a:off x="533400" y="228600"/>
            <a:ext cx="77724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Chương 2: Nội dung</a:t>
            </a:r>
            <a:endParaRPr/>
          </a:p>
        </p:txBody>
      </p:sp>
      <p:sp>
        <p:nvSpPr>
          <p:cNvPr id="3589" name="Google Shape;3589;p46"/>
          <p:cNvSpPr txBox="1"/>
          <p:nvPr/>
        </p:nvSpPr>
        <p:spPr>
          <a:xfrm>
            <a:off x="533400" y="1611312"/>
            <a:ext cx="4013200" cy="4648200"/>
          </a:xfrm>
          <a:prstGeom prst="rect">
            <a:avLst/>
          </a:prstGeom>
          <a:noFill/>
          <a:ln>
            <a:noFill/>
          </a:ln>
        </p:spPr>
        <p:txBody>
          <a:bodyPr spcFirstLastPara="1" wrap="square" lIns="91425" tIns="45700" rIns="91425" bIns="45700" anchor="t" anchorCtr="0">
            <a:noAutofit/>
          </a:bodyPr>
          <a:lstStyle/>
          <a:p>
            <a:pPr marL="573087" marR="0" lvl="0" indent="-573087" algn="just" rtl="0">
              <a:lnSpc>
                <a:spcPct val="85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2.1 Các nguyên lý của các ứng dụng mạng</a:t>
            </a:r>
            <a:endParaRPr/>
          </a:p>
          <a:p>
            <a:pPr marL="573087" marR="0" lvl="0" indent="-573087" algn="just"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2.2 Web và HTTP</a:t>
            </a:r>
            <a:endParaRPr/>
          </a:p>
          <a:p>
            <a:pPr marL="573087" marR="0" lvl="0" indent="-573087" algn="just" rtl="0">
              <a:lnSpc>
                <a:spcPct val="85000"/>
              </a:lnSpc>
              <a:spcBef>
                <a:spcPts val="560"/>
              </a:spcBef>
              <a:spcAft>
                <a:spcPts val="0"/>
              </a:spcAft>
              <a:buClr>
                <a:srgbClr val="C00000"/>
              </a:buClr>
              <a:buSzPts val="2800"/>
              <a:buFont typeface="Arial"/>
              <a:buNone/>
            </a:pPr>
            <a:r>
              <a:rPr lang="en-US" sz="2800" b="0" i="0" u="none">
                <a:solidFill>
                  <a:srgbClr val="C00000"/>
                </a:solidFill>
                <a:latin typeface="Arial"/>
                <a:ea typeface="Arial"/>
                <a:cs typeface="Arial"/>
                <a:sym typeface="Arial"/>
              </a:rPr>
              <a:t>2.3 FTP </a:t>
            </a:r>
            <a:endParaRPr/>
          </a:p>
          <a:p>
            <a:pPr marL="573087" marR="0" lvl="0" indent="-573087" algn="just"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2.4 Thư điện tử</a:t>
            </a:r>
            <a:endParaRPr/>
          </a:p>
          <a:p>
            <a:pPr marL="912812" marR="0" lvl="1" indent="-285749"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SMTP, POP3, IMAP</a:t>
            </a:r>
            <a:endParaRPr/>
          </a:p>
          <a:p>
            <a:pPr marL="573087" marR="0" lvl="0" indent="-573087" algn="just"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2.5 DNS</a:t>
            </a:r>
            <a:endParaRPr/>
          </a:p>
          <a:p>
            <a:pPr marL="0" marR="0" lvl="0" indent="0" algn="l" rtl="0">
              <a:lnSpc>
                <a:spcPct val="100000"/>
              </a:lnSpc>
              <a:spcBef>
                <a:spcPts val="0"/>
              </a:spcBef>
              <a:spcAft>
                <a:spcPts val="0"/>
              </a:spcAft>
              <a:buNone/>
            </a:pPr>
            <a:endParaRPr sz="2800" b="0" i="0" u="none">
              <a:solidFill>
                <a:schemeClr val="dk1"/>
              </a:solidFill>
              <a:latin typeface="Arial"/>
              <a:ea typeface="Arial"/>
              <a:cs typeface="Arial"/>
              <a:sym typeface="Arial"/>
            </a:endParaRPr>
          </a:p>
        </p:txBody>
      </p:sp>
      <p:sp>
        <p:nvSpPr>
          <p:cNvPr id="3590" name="Google Shape;3590;p46"/>
          <p:cNvSpPr txBox="1"/>
          <p:nvPr/>
        </p:nvSpPr>
        <p:spPr>
          <a:xfrm>
            <a:off x="4673600" y="1600200"/>
            <a:ext cx="3876675" cy="4648200"/>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85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2.6 Các ứng dụng P2P</a:t>
            </a:r>
            <a:endParaRPr/>
          </a:p>
          <a:p>
            <a:pPr marL="457200" marR="0" lvl="0" indent="-457200" algn="just"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2.7 Lập trình socket  với UDP và TCP</a:t>
            </a:r>
            <a:endParaRPr/>
          </a:p>
        </p:txBody>
      </p:sp>
      <p:pic>
        <p:nvPicPr>
          <p:cNvPr id="3591" name="Google Shape;3591;p46" descr="underline_base"/>
          <p:cNvPicPr preferRelativeResize="0"/>
          <p:nvPr/>
        </p:nvPicPr>
        <p:blipFill rotWithShape="1">
          <a:blip r:embed="rId3">
            <a:alphaModFix/>
          </a:blip>
          <a:srcRect/>
          <a:stretch/>
        </p:blipFill>
        <p:spPr>
          <a:xfrm>
            <a:off x="601662" y="1025525"/>
            <a:ext cx="4113212" cy="17303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96"/>
        <p:cNvGrpSpPr/>
        <p:nvPr/>
      </p:nvGrpSpPr>
      <p:grpSpPr>
        <a:xfrm>
          <a:off x="0" y="0"/>
          <a:ext cx="0" cy="0"/>
          <a:chOff x="0" y="0"/>
          <a:chExt cx="0" cy="0"/>
        </a:xfrm>
      </p:grpSpPr>
      <p:sp>
        <p:nvSpPr>
          <p:cNvPr id="3597" name="Google Shape;3597;p47"/>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3598" name="Google Shape;3598;p47"/>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47</a:t>
            </a:fld>
            <a:endParaRPr/>
          </a:p>
        </p:txBody>
      </p:sp>
      <p:pic>
        <p:nvPicPr>
          <p:cNvPr id="3599" name="Google Shape;3599;p47" descr="underline_base"/>
          <p:cNvPicPr preferRelativeResize="0"/>
          <p:nvPr/>
        </p:nvPicPr>
        <p:blipFill rotWithShape="1">
          <a:blip r:embed="rId3">
            <a:alphaModFix/>
          </a:blip>
          <a:srcRect/>
          <a:stretch/>
        </p:blipFill>
        <p:spPr>
          <a:xfrm>
            <a:off x="414337" y="835025"/>
            <a:ext cx="6399212" cy="173037"/>
          </a:xfrm>
          <a:prstGeom prst="rect">
            <a:avLst/>
          </a:prstGeom>
          <a:noFill/>
          <a:ln>
            <a:noFill/>
          </a:ln>
        </p:spPr>
      </p:pic>
      <p:sp>
        <p:nvSpPr>
          <p:cNvPr id="3600" name="Google Shape;3600;p47"/>
          <p:cNvSpPr/>
          <p:nvPr/>
        </p:nvSpPr>
        <p:spPr>
          <a:xfrm>
            <a:off x="6161087" y="2220912"/>
            <a:ext cx="1100137" cy="282575"/>
          </a:xfrm>
          <a:custGeom>
            <a:avLst/>
            <a:gdLst/>
            <a:ahLst/>
            <a:cxnLst/>
            <a:rect l="l" t="t" r="r" b="b"/>
            <a:pathLst>
              <a:path w="693" h="178" extrusionOk="0">
                <a:moveTo>
                  <a:pt x="0" y="116"/>
                </a:moveTo>
                <a:lnTo>
                  <a:pt x="247" y="0"/>
                </a:lnTo>
                <a:lnTo>
                  <a:pt x="693" y="0"/>
                </a:lnTo>
                <a:lnTo>
                  <a:pt x="137" y="178"/>
                </a:lnTo>
                <a:lnTo>
                  <a:pt x="0" y="116"/>
                </a:lnTo>
                <a:close/>
              </a:path>
            </a:pathLst>
          </a:custGeom>
          <a:gradFill>
            <a:gsLst>
              <a:gs pos="0">
                <a:srgbClr val="808080"/>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01" name="Google Shape;3601;p47"/>
          <p:cNvSpPr/>
          <p:nvPr/>
        </p:nvSpPr>
        <p:spPr>
          <a:xfrm>
            <a:off x="2601912" y="2220912"/>
            <a:ext cx="1784350" cy="282575"/>
          </a:xfrm>
          <a:custGeom>
            <a:avLst/>
            <a:gdLst/>
            <a:ahLst/>
            <a:cxnLst/>
            <a:rect l="l" t="t" r="r" b="b"/>
            <a:pathLst>
              <a:path w="1124" h="178" extrusionOk="0">
                <a:moveTo>
                  <a:pt x="0" y="178"/>
                </a:moveTo>
                <a:lnTo>
                  <a:pt x="41" y="7"/>
                </a:lnTo>
                <a:lnTo>
                  <a:pt x="1124" y="0"/>
                </a:lnTo>
                <a:lnTo>
                  <a:pt x="247" y="171"/>
                </a:lnTo>
                <a:lnTo>
                  <a:pt x="0" y="178"/>
                </a:lnTo>
                <a:close/>
              </a:path>
            </a:pathLst>
          </a:custGeom>
          <a:gradFill>
            <a:gsLst>
              <a:gs pos="0">
                <a:srgbClr val="808080"/>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02" name="Google Shape;3602;p47"/>
          <p:cNvSpPr txBox="1">
            <a:spLocks noGrp="1"/>
          </p:cNvSpPr>
          <p:nvPr>
            <p:ph type="title"/>
          </p:nvPr>
        </p:nvSpPr>
        <p:spPr>
          <a:xfrm>
            <a:off x="381000" y="206375"/>
            <a:ext cx="7772400" cy="8604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FTP: giao thức truyền tập tin</a:t>
            </a:r>
            <a:endParaRPr/>
          </a:p>
        </p:txBody>
      </p:sp>
      <p:sp>
        <p:nvSpPr>
          <p:cNvPr id="3603" name="Google Shape;3603;p47"/>
          <p:cNvSpPr txBox="1"/>
          <p:nvPr/>
        </p:nvSpPr>
        <p:spPr>
          <a:xfrm>
            <a:off x="4486275" y="1255712"/>
            <a:ext cx="1871662"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Truyền tập tin</a:t>
            </a:r>
            <a:endParaRPr/>
          </a:p>
        </p:txBody>
      </p:sp>
      <p:grpSp>
        <p:nvGrpSpPr>
          <p:cNvPr id="3604" name="Google Shape;3604;p47"/>
          <p:cNvGrpSpPr/>
          <p:nvPr/>
        </p:nvGrpSpPr>
        <p:grpSpPr>
          <a:xfrm>
            <a:off x="6562725" y="1411287"/>
            <a:ext cx="731837" cy="830262"/>
            <a:chOff x="3930" y="1386"/>
            <a:chExt cx="461" cy="523"/>
          </a:xfrm>
        </p:grpSpPr>
        <p:sp>
          <p:nvSpPr>
            <p:cNvPr id="3605" name="Google Shape;3605;p47"/>
            <p:cNvSpPr txBox="1"/>
            <p:nvPr/>
          </p:nvSpPr>
          <p:spPr>
            <a:xfrm>
              <a:off x="3930" y="1386"/>
              <a:ext cx="444" cy="522"/>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06" name="Google Shape;3606;p47"/>
            <p:cNvSpPr txBox="1"/>
            <p:nvPr/>
          </p:nvSpPr>
          <p:spPr>
            <a:xfrm>
              <a:off x="3951" y="1386"/>
              <a:ext cx="440" cy="5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FTP</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Server</a:t>
              </a:r>
              <a:endParaRPr/>
            </a:p>
          </p:txBody>
        </p:sp>
      </p:grpSp>
      <p:grpSp>
        <p:nvGrpSpPr>
          <p:cNvPr id="3607" name="Google Shape;3607;p47"/>
          <p:cNvGrpSpPr/>
          <p:nvPr/>
        </p:nvGrpSpPr>
        <p:grpSpPr>
          <a:xfrm>
            <a:off x="2582862" y="1401762"/>
            <a:ext cx="1917700" cy="852487"/>
            <a:chOff x="1645" y="1326"/>
            <a:chExt cx="1208" cy="537"/>
          </a:xfrm>
        </p:grpSpPr>
        <p:sp>
          <p:nvSpPr>
            <p:cNvPr id="3608" name="Google Shape;3608;p47"/>
            <p:cNvSpPr txBox="1"/>
            <p:nvPr/>
          </p:nvSpPr>
          <p:spPr>
            <a:xfrm>
              <a:off x="2328" y="1326"/>
              <a:ext cx="444" cy="522"/>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09" name="Google Shape;3609;p47"/>
            <p:cNvSpPr txBox="1"/>
            <p:nvPr/>
          </p:nvSpPr>
          <p:spPr>
            <a:xfrm>
              <a:off x="1704" y="1332"/>
              <a:ext cx="606" cy="522"/>
            </a:xfrm>
            <a:prstGeom prst="rect">
              <a:avLst/>
            </a:prstGeom>
            <a:solidFill>
              <a:srgbClr val="33CC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10" name="Google Shape;3610;p47"/>
            <p:cNvSpPr txBox="1"/>
            <p:nvPr/>
          </p:nvSpPr>
          <p:spPr>
            <a:xfrm>
              <a:off x="1645" y="1343"/>
              <a:ext cx="738" cy="5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FTP</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interface</a:t>
              </a:r>
              <a:endParaRPr/>
            </a:p>
          </p:txBody>
        </p:sp>
        <p:sp>
          <p:nvSpPr>
            <p:cNvPr id="3611" name="Google Shape;3611;p47"/>
            <p:cNvSpPr txBox="1"/>
            <p:nvPr/>
          </p:nvSpPr>
          <p:spPr>
            <a:xfrm>
              <a:off x="2256" y="1327"/>
              <a:ext cx="597" cy="36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FTP</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client</a:t>
              </a:r>
              <a:endParaRPr/>
            </a:p>
          </p:txBody>
        </p:sp>
      </p:grpSp>
      <p:sp>
        <p:nvSpPr>
          <p:cNvPr id="3612" name="Google Shape;3612;p47"/>
          <p:cNvSpPr txBox="1"/>
          <p:nvPr/>
        </p:nvSpPr>
        <p:spPr>
          <a:xfrm>
            <a:off x="4002087" y="2413000"/>
            <a:ext cx="1227137"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Hệ thống tập tin cục bộ</a:t>
            </a:r>
            <a:endParaRPr/>
          </a:p>
        </p:txBody>
      </p:sp>
      <p:cxnSp>
        <p:nvCxnSpPr>
          <p:cNvPr id="3613" name="Google Shape;3613;p47"/>
          <p:cNvCxnSpPr/>
          <p:nvPr/>
        </p:nvCxnSpPr>
        <p:spPr>
          <a:xfrm>
            <a:off x="3219450" y="2239962"/>
            <a:ext cx="323850" cy="438150"/>
          </a:xfrm>
          <a:prstGeom prst="straightConnector1">
            <a:avLst/>
          </a:prstGeom>
          <a:noFill/>
          <a:ln w="19050" cap="flat" cmpd="sng">
            <a:solidFill>
              <a:schemeClr val="dk1"/>
            </a:solidFill>
            <a:prstDash val="solid"/>
            <a:miter lim="800000"/>
            <a:headEnd type="triangle" w="med" len="med"/>
            <a:tailEnd type="triangle" w="med" len="med"/>
          </a:ln>
        </p:spPr>
      </p:cxnSp>
      <p:cxnSp>
        <p:nvCxnSpPr>
          <p:cNvPr id="3614" name="Google Shape;3614;p47"/>
          <p:cNvCxnSpPr/>
          <p:nvPr/>
        </p:nvCxnSpPr>
        <p:spPr>
          <a:xfrm flipH="1">
            <a:off x="3714750" y="2230437"/>
            <a:ext cx="333375" cy="438150"/>
          </a:xfrm>
          <a:prstGeom prst="straightConnector1">
            <a:avLst/>
          </a:prstGeom>
          <a:noFill/>
          <a:ln w="19050" cap="flat" cmpd="sng">
            <a:solidFill>
              <a:schemeClr val="dk1"/>
            </a:solidFill>
            <a:prstDash val="solid"/>
            <a:miter lim="800000"/>
            <a:headEnd type="triangle" w="med" len="med"/>
            <a:tailEnd type="triangle" w="med" len="med"/>
          </a:ln>
        </p:spPr>
      </p:cxnSp>
      <p:sp>
        <p:nvSpPr>
          <p:cNvPr id="3615" name="Google Shape;3615;p47"/>
          <p:cNvSpPr txBox="1"/>
          <p:nvPr/>
        </p:nvSpPr>
        <p:spPr>
          <a:xfrm>
            <a:off x="7242175" y="2417762"/>
            <a:ext cx="1530350" cy="706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Hệ thống tập tin từ xa</a:t>
            </a:r>
            <a:endParaRPr/>
          </a:p>
        </p:txBody>
      </p:sp>
      <p:cxnSp>
        <p:nvCxnSpPr>
          <p:cNvPr id="3616" name="Google Shape;3616;p47"/>
          <p:cNvCxnSpPr/>
          <p:nvPr/>
        </p:nvCxnSpPr>
        <p:spPr>
          <a:xfrm>
            <a:off x="6915150" y="2239962"/>
            <a:ext cx="0" cy="428625"/>
          </a:xfrm>
          <a:prstGeom prst="straightConnector1">
            <a:avLst/>
          </a:prstGeom>
          <a:noFill/>
          <a:ln w="19050" cap="flat" cmpd="sng">
            <a:solidFill>
              <a:schemeClr val="dk1"/>
            </a:solidFill>
            <a:prstDash val="solid"/>
            <a:miter lim="800000"/>
            <a:headEnd type="triangle" w="med" len="med"/>
            <a:tailEnd type="triangle" w="med" len="med"/>
          </a:ln>
        </p:spPr>
      </p:cxnSp>
      <p:pic>
        <p:nvPicPr>
          <p:cNvPr id="3617" name="Google Shape;3617;p47" descr="Alice"/>
          <p:cNvPicPr preferRelativeResize="0"/>
          <p:nvPr/>
        </p:nvPicPr>
        <p:blipFill rotWithShape="1">
          <a:blip r:embed="rId4">
            <a:alphaModFix/>
          </a:blip>
          <a:srcRect/>
          <a:stretch/>
        </p:blipFill>
        <p:spPr>
          <a:xfrm>
            <a:off x="1490662" y="1454150"/>
            <a:ext cx="561975" cy="693737"/>
          </a:xfrm>
          <a:prstGeom prst="rect">
            <a:avLst/>
          </a:prstGeom>
          <a:noFill/>
          <a:ln>
            <a:noFill/>
          </a:ln>
        </p:spPr>
      </p:pic>
      <p:sp>
        <p:nvSpPr>
          <p:cNvPr id="3618" name="Google Shape;3618;p47"/>
          <p:cNvSpPr txBox="1"/>
          <p:nvPr/>
        </p:nvSpPr>
        <p:spPr>
          <a:xfrm>
            <a:off x="708025" y="2185987"/>
            <a:ext cx="1727200" cy="1016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Người dùng</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tại hệ thống đầu cuối</a:t>
            </a:r>
            <a:endParaRPr/>
          </a:p>
        </p:txBody>
      </p:sp>
      <p:cxnSp>
        <p:nvCxnSpPr>
          <p:cNvPr id="3619" name="Google Shape;3619;p47"/>
          <p:cNvCxnSpPr/>
          <p:nvPr/>
        </p:nvCxnSpPr>
        <p:spPr>
          <a:xfrm>
            <a:off x="2028825" y="1849437"/>
            <a:ext cx="581025" cy="0"/>
          </a:xfrm>
          <a:prstGeom prst="straightConnector1">
            <a:avLst/>
          </a:prstGeom>
          <a:noFill/>
          <a:ln w="19050" cap="flat" cmpd="sng">
            <a:solidFill>
              <a:schemeClr val="dk1"/>
            </a:solidFill>
            <a:prstDash val="solid"/>
            <a:miter lim="800000"/>
            <a:headEnd type="triangle" w="med" len="med"/>
            <a:tailEnd type="triangle" w="med" len="med"/>
          </a:ln>
        </p:spPr>
      </p:cxnSp>
      <p:sp>
        <p:nvSpPr>
          <p:cNvPr id="3620" name="Google Shape;3620;p47"/>
          <p:cNvSpPr/>
          <p:nvPr/>
        </p:nvSpPr>
        <p:spPr>
          <a:xfrm>
            <a:off x="3333750" y="2673350"/>
            <a:ext cx="569912" cy="428625"/>
          </a:xfrm>
          <a:prstGeom prst="can">
            <a:avLst>
              <a:gd name="adj" fmla="val 4367"/>
            </a:avLst>
          </a:prstGeom>
          <a:gradFill>
            <a:gsLst>
              <a:gs pos="0">
                <a:srgbClr val="000099"/>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21" name="Google Shape;3621;p47"/>
          <p:cNvSpPr/>
          <p:nvPr/>
        </p:nvSpPr>
        <p:spPr>
          <a:xfrm>
            <a:off x="6665912" y="2628900"/>
            <a:ext cx="569912" cy="428625"/>
          </a:xfrm>
          <a:prstGeom prst="can">
            <a:avLst>
              <a:gd name="adj" fmla="val 4367"/>
            </a:avLst>
          </a:prstGeom>
          <a:gradFill>
            <a:gsLst>
              <a:gs pos="0">
                <a:srgbClr val="000099"/>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22" name="Google Shape;3622;p47"/>
          <p:cNvSpPr txBox="1"/>
          <p:nvPr/>
        </p:nvSpPr>
        <p:spPr>
          <a:xfrm>
            <a:off x="298450" y="4006850"/>
            <a:ext cx="8391525" cy="25431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75000"/>
              </a:lnSpc>
              <a:spcBef>
                <a:spcPts val="0"/>
              </a:spcBef>
              <a:spcAft>
                <a:spcPts val="0"/>
              </a:spcAft>
              <a:buClr>
                <a:srgbClr val="000099"/>
              </a:buClr>
              <a:buSzPts val="1690"/>
              <a:buFont typeface="Noto Sans Symbols"/>
              <a:buChar char="❖"/>
            </a:pPr>
            <a:r>
              <a:rPr lang="en-US" sz="2600" b="0" i="0" u="none">
                <a:solidFill>
                  <a:schemeClr val="dk1"/>
                </a:solidFill>
                <a:latin typeface="Arial"/>
                <a:ea typeface="Arial"/>
                <a:cs typeface="Arial"/>
                <a:sym typeface="Arial"/>
              </a:rPr>
              <a:t>Truyền tập tin đến/từ máy ở xa</a:t>
            </a:r>
            <a:endParaRPr/>
          </a:p>
          <a:p>
            <a:pPr marL="342900" marR="0" lvl="0" indent="-342900" algn="just" rtl="0">
              <a:lnSpc>
                <a:spcPct val="75000"/>
              </a:lnSpc>
              <a:spcBef>
                <a:spcPts val="520"/>
              </a:spcBef>
              <a:spcAft>
                <a:spcPts val="0"/>
              </a:spcAft>
              <a:buClr>
                <a:srgbClr val="000099"/>
              </a:buClr>
              <a:buSzPts val="1690"/>
              <a:buFont typeface="Noto Sans Symbols"/>
              <a:buChar char="❖"/>
            </a:pPr>
            <a:r>
              <a:rPr lang="en-US" sz="2600" b="0" i="0" u="none">
                <a:solidFill>
                  <a:schemeClr val="dk1"/>
                </a:solidFill>
                <a:latin typeface="Arial"/>
                <a:ea typeface="Arial"/>
                <a:cs typeface="Arial"/>
                <a:sym typeface="Arial"/>
              </a:rPr>
              <a:t>Mô hình máy khách/máy chủ</a:t>
            </a:r>
            <a:endParaRPr/>
          </a:p>
          <a:p>
            <a:pPr marL="742950" marR="0" lvl="1" indent="-285750" algn="just" rtl="0">
              <a:lnSpc>
                <a:spcPct val="90000"/>
              </a:lnSpc>
              <a:spcBef>
                <a:spcPts val="480"/>
              </a:spcBef>
              <a:spcAft>
                <a:spcPts val="0"/>
              </a:spcAft>
              <a:buClr>
                <a:srgbClr val="000099"/>
              </a:buClr>
              <a:buSzPts val="2400"/>
              <a:buFont typeface="Noto Sans Symbols"/>
              <a:buChar char="▪"/>
            </a:pPr>
            <a:r>
              <a:rPr lang="en-US" sz="2400" b="0" i="1" u="none" strike="noStrike" cap="none">
                <a:solidFill>
                  <a:srgbClr val="CC0000"/>
                </a:solidFill>
                <a:latin typeface="Arial"/>
                <a:ea typeface="Arial"/>
                <a:cs typeface="Arial"/>
                <a:sym typeface="Arial"/>
              </a:rPr>
              <a:t>Máy khách:</a:t>
            </a:r>
            <a:r>
              <a:rPr lang="en-US" sz="2400" b="0" i="0" u="none" strike="noStrike" cap="none">
                <a:solidFill>
                  <a:schemeClr val="dk1"/>
                </a:solidFill>
                <a:latin typeface="Arial"/>
                <a:ea typeface="Arial"/>
                <a:cs typeface="Arial"/>
                <a:sym typeface="Arial"/>
              </a:rPr>
              <a:t> phía khởi tạo phiên truyền (đến/từ máy ở xa)</a:t>
            </a:r>
            <a:endParaRPr/>
          </a:p>
          <a:p>
            <a:pPr marL="742950" marR="0" lvl="1" indent="-285750" algn="just" rtl="0">
              <a:lnSpc>
                <a:spcPct val="90000"/>
              </a:lnSpc>
              <a:spcBef>
                <a:spcPts val="480"/>
              </a:spcBef>
              <a:spcAft>
                <a:spcPts val="0"/>
              </a:spcAft>
              <a:buClr>
                <a:srgbClr val="000099"/>
              </a:buClr>
              <a:buSzPts val="2400"/>
              <a:buFont typeface="Noto Sans Symbols"/>
              <a:buChar char="▪"/>
            </a:pPr>
            <a:r>
              <a:rPr lang="en-US" sz="2400" b="0" i="1" u="none" strike="noStrike" cap="none">
                <a:solidFill>
                  <a:srgbClr val="CC0000"/>
                </a:solidFill>
                <a:latin typeface="Arial"/>
                <a:ea typeface="Arial"/>
                <a:cs typeface="Arial"/>
                <a:sym typeface="Arial"/>
              </a:rPr>
              <a:t>Máy chủ:</a:t>
            </a:r>
            <a:r>
              <a:rPr lang="en-US" sz="2400" b="0" i="0" u="none" strike="noStrike" cap="none">
                <a:solidFill>
                  <a:schemeClr val="dk1"/>
                </a:solidFill>
                <a:latin typeface="Arial"/>
                <a:ea typeface="Arial"/>
                <a:cs typeface="Arial"/>
                <a:sym typeface="Arial"/>
              </a:rPr>
              <a:t> máy ở xa</a:t>
            </a:r>
            <a:endParaRPr/>
          </a:p>
          <a:p>
            <a:pPr marL="342900" marR="0" lvl="0" indent="-342900" algn="just" rtl="0">
              <a:lnSpc>
                <a:spcPct val="75000"/>
              </a:lnSpc>
              <a:spcBef>
                <a:spcPts val="520"/>
              </a:spcBef>
              <a:spcAft>
                <a:spcPts val="0"/>
              </a:spcAft>
              <a:buClr>
                <a:srgbClr val="000099"/>
              </a:buClr>
              <a:buSzPts val="1690"/>
              <a:buFont typeface="Noto Sans Symbols"/>
              <a:buChar char="❖"/>
            </a:pPr>
            <a:r>
              <a:rPr lang="en-US" sz="2600" b="0" i="0" u="none">
                <a:solidFill>
                  <a:schemeClr val="dk1"/>
                </a:solidFill>
                <a:latin typeface="Arial"/>
                <a:ea typeface="Arial"/>
                <a:cs typeface="Arial"/>
                <a:sym typeface="Arial"/>
              </a:rPr>
              <a:t>FTP: RFC 959</a:t>
            </a:r>
            <a:endParaRPr/>
          </a:p>
          <a:p>
            <a:pPr marL="342900" marR="0" lvl="0" indent="-342900" algn="just" rtl="0">
              <a:lnSpc>
                <a:spcPct val="75000"/>
              </a:lnSpc>
              <a:spcBef>
                <a:spcPts val="520"/>
              </a:spcBef>
              <a:spcAft>
                <a:spcPts val="0"/>
              </a:spcAft>
              <a:buClr>
                <a:srgbClr val="000099"/>
              </a:buClr>
              <a:buSzPts val="1690"/>
              <a:buFont typeface="Noto Sans Symbols"/>
              <a:buChar char="❖"/>
            </a:pPr>
            <a:r>
              <a:rPr lang="en-US" sz="2600" b="0" i="0" u="none">
                <a:solidFill>
                  <a:schemeClr val="dk1"/>
                </a:solidFill>
                <a:latin typeface="Arial"/>
                <a:ea typeface="Arial"/>
                <a:cs typeface="Arial"/>
                <a:sym typeface="Arial"/>
              </a:rPr>
              <a:t>FTP server: cổng 21</a:t>
            </a:r>
            <a:endParaRPr/>
          </a:p>
        </p:txBody>
      </p:sp>
      <p:cxnSp>
        <p:nvCxnSpPr>
          <p:cNvPr id="3623" name="Google Shape;3623;p47"/>
          <p:cNvCxnSpPr/>
          <p:nvPr/>
        </p:nvCxnSpPr>
        <p:spPr>
          <a:xfrm>
            <a:off x="4365625" y="1714500"/>
            <a:ext cx="2187575" cy="0"/>
          </a:xfrm>
          <a:prstGeom prst="straightConnector1">
            <a:avLst/>
          </a:prstGeom>
          <a:noFill/>
          <a:ln w="28575" cap="flat" cmpd="sng">
            <a:solidFill>
              <a:srgbClr val="CC0000"/>
            </a:solidFill>
            <a:prstDash val="solid"/>
            <a:miter lim="800000"/>
            <a:headEnd type="triangle" w="med" len="med"/>
            <a:tailEnd type="triangle" w="med" len="med"/>
          </a:ln>
        </p:spPr>
      </p:cxnSp>
      <p:grpSp>
        <p:nvGrpSpPr>
          <p:cNvPr id="3624" name="Google Shape;3624;p47"/>
          <p:cNvGrpSpPr/>
          <p:nvPr/>
        </p:nvGrpSpPr>
        <p:grpSpPr>
          <a:xfrm>
            <a:off x="6008687" y="2327275"/>
            <a:ext cx="476584" cy="749300"/>
            <a:chOff x="4140" y="429"/>
            <a:chExt cx="1426" cy="2396"/>
          </a:xfrm>
        </p:grpSpPr>
        <p:sp>
          <p:nvSpPr>
            <p:cNvPr id="3625" name="Google Shape;3625;p47"/>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26" name="Google Shape;3626;p47"/>
            <p:cNvSpPr txBox="1"/>
            <p:nvPr/>
          </p:nvSpPr>
          <p:spPr>
            <a:xfrm>
              <a:off x="4207" y="429"/>
              <a:ext cx="1045"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27" name="Google Shape;3627;p47"/>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28" name="Google Shape;3628;p47"/>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29" name="Google Shape;3629;p47"/>
            <p:cNvSpPr txBox="1"/>
            <p:nvPr/>
          </p:nvSpPr>
          <p:spPr>
            <a:xfrm>
              <a:off x="4211" y="693"/>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630" name="Google Shape;3630;p47"/>
            <p:cNvGrpSpPr/>
            <p:nvPr/>
          </p:nvGrpSpPr>
          <p:grpSpPr>
            <a:xfrm>
              <a:off x="4748" y="668"/>
              <a:ext cx="594" cy="147"/>
              <a:chOff x="613" y="2568"/>
              <a:chExt cx="741" cy="141"/>
            </a:xfrm>
          </p:grpSpPr>
          <p:sp>
            <p:nvSpPr>
              <p:cNvPr id="3631" name="Google Shape;3631;p47"/>
              <p:cNvSpPr/>
              <p:nvPr/>
            </p:nvSpPr>
            <p:spPr>
              <a:xfrm>
                <a:off x="613" y="2568"/>
                <a:ext cx="741"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32" name="Google Shape;3632;p47"/>
              <p:cNvSpPr/>
              <p:nvPr/>
            </p:nvSpPr>
            <p:spPr>
              <a:xfrm>
                <a:off x="631" y="2582"/>
                <a:ext cx="693"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633" name="Google Shape;3633;p47"/>
            <p:cNvSpPr txBox="1"/>
            <p:nvPr/>
          </p:nvSpPr>
          <p:spPr>
            <a:xfrm>
              <a:off x="4226" y="1018"/>
              <a:ext cx="594"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634" name="Google Shape;3634;p47"/>
            <p:cNvGrpSpPr/>
            <p:nvPr/>
          </p:nvGrpSpPr>
          <p:grpSpPr>
            <a:xfrm>
              <a:off x="4748" y="992"/>
              <a:ext cx="579" cy="137"/>
              <a:chOff x="615" y="2566"/>
              <a:chExt cx="723" cy="142"/>
            </a:xfrm>
          </p:grpSpPr>
          <p:sp>
            <p:nvSpPr>
              <p:cNvPr id="3635" name="Google Shape;3635;p47"/>
              <p:cNvSpPr/>
              <p:nvPr/>
            </p:nvSpPr>
            <p:spPr>
              <a:xfrm>
                <a:off x="615" y="2566"/>
                <a:ext cx="723"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36" name="Google Shape;3636;p47"/>
              <p:cNvSpPr/>
              <p:nvPr/>
            </p:nvSpPr>
            <p:spPr>
              <a:xfrm>
                <a:off x="633" y="2582"/>
                <a:ext cx="688" cy="11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637" name="Google Shape;3637;p47"/>
            <p:cNvSpPr txBox="1"/>
            <p:nvPr/>
          </p:nvSpPr>
          <p:spPr>
            <a:xfrm>
              <a:off x="4216" y="1358"/>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38" name="Google Shape;3638;p47"/>
            <p:cNvSpPr txBox="1"/>
            <p:nvPr/>
          </p:nvSpPr>
          <p:spPr>
            <a:xfrm>
              <a:off x="4230" y="1657"/>
              <a:ext cx="594"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639" name="Google Shape;3639;p47"/>
            <p:cNvGrpSpPr/>
            <p:nvPr/>
          </p:nvGrpSpPr>
          <p:grpSpPr>
            <a:xfrm>
              <a:off x="4733" y="1627"/>
              <a:ext cx="584" cy="152"/>
              <a:chOff x="612" y="2568"/>
              <a:chExt cx="728" cy="140"/>
            </a:xfrm>
          </p:grpSpPr>
          <p:sp>
            <p:nvSpPr>
              <p:cNvPr id="3640" name="Google Shape;3640;p47"/>
              <p:cNvSpPr/>
              <p:nvPr/>
            </p:nvSpPr>
            <p:spPr>
              <a:xfrm>
                <a:off x="612" y="2568"/>
                <a:ext cx="728" cy="140"/>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41" name="Google Shape;3641;p47"/>
              <p:cNvSpPr/>
              <p:nvPr/>
            </p:nvSpPr>
            <p:spPr>
              <a:xfrm>
                <a:off x="630" y="2582"/>
                <a:ext cx="692"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642" name="Google Shape;3642;p47"/>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643" name="Google Shape;3643;p47"/>
            <p:cNvGrpSpPr/>
            <p:nvPr/>
          </p:nvGrpSpPr>
          <p:grpSpPr>
            <a:xfrm>
              <a:off x="4738" y="1328"/>
              <a:ext cx="584" cy="137"/>
              <a:chOff x="613" y="2569"/>
              <a:chExt cx="728" cy="137"/>
            </a:xfrm>
          </p:grpSpPr>
          <p:sp>
            <p:nvSpPr>
              <p:cNvPr id="3644" name="Google Shape;3644;p47"/>
              <p:cNvSpPr/>
              <p:nvPr/>
            </p:nvSpPr>
            <p:spPr>
              <a:xfrm>
                <a:off x="613" y="2569"/>
                <a:ext cx="728"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45" name="Google Shape;3645;p47"/>
              <p:cNvSpPr/>
              <p:nvPr/>
            </p:nvSpPr>
            <p:spPr>
              <a:xfrm>
                <a:off x="631" y="2584"/>
                <a:ext cx="692"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646" name="Google Shape;3646;p47"/>
            <p:cNvSpPr txBox="1"/>
            <p:nvPr/>
          </p:nvSpPr>
          <p:spPr>
            <a:xfrm>
              <a:off x="5252" y="429"/>
              <a:ext cx="67" cy="2289"/>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47" name="Google Shape;3647;p47"/>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48" name="Google Shape;3648;p47"/>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49" name="Google Shape;3649;p47"/>
            <p:cNvSpPr/>
            <p:nvPr/>
          </p:nvSpPr>
          <p:spPr>
            <a:xfrm>
              <a:off x="5518" y="2612"/>
              <a:ext cx="48" cy="9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50" name="Google Shape;3650;p47"/>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51" name="Google Shape;3651;p47"/>
            <p:cNvSpPr/>
            <p:nvPr/>
          </p:nvSpPr>
          <p:spPr>
            <a:xfrm>
              <a:off x="4140" y="2678"/>
              <a:ext cx="1197" cy="147"/>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52" name="Google Shape;3652;p47"/>
            <p:cNvSpPr/>
            <p:nvPr/>
          </p:nvSpPr>
          <p:spPr>
            <a:xfrm>
              <a:off x="4207" y="2713"/>
              <a:ext cx="1069" cy="81"/>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53" name="Google Shape;3653;p47"/>
            <p:cNvSpPr/>
            <p:nvPr/>
          </p:nvSpPr>
          <p:spPr>
            <a:xfrm>
              <a:off x="4306" y="2383"/>
              <a:ext cx="162"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54" name="Google Shape;3654;p47"/>
            <p:cNvSpPr/>
            <p:nvPr/>
          </p:nvSpPr>
          <p:spPr>
            <a:xfrm>
              <a:off x="4487" y="2383"/>
              <a:ext cx="162"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55" name="Google Shape;3655;p47"/>
            <p:cNvSpPr/>
            <p:nvPr/>
          </p:nvSpPr>
          <p:spPr>
            <a:xfrm>
              <a:off x="4663" y="2383"/>
              <a:ext cx="157" cy="137"/>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56" name="Google Shape;3656;p47"/>
            <p:cNvSpPr txBox="1"/>
            <p:nvPr/>
          </p:nvSpPr>
          <p:spPr>
            <a:xfrm>
              <a:off x="5062" y="1835"/>
              <a:ext cx="86" cy="761"/>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657" name="Google Shape;3657;p47"/>
          <p:cNvGrpSpPr/>
          <p:nvPr/>
        </p:nvGrpSpPr>
        <p:grpSpPr>
          <a:xfrm>
            <a:off x="2220912" y="2352675"/>
            <a:ext cx="830262" cy="849312"/>
            <a:chOff x="-44" y="1473"/>
            <a:chExt cx="981" cy="1105"/>
          </a:xfrm>
        </p:grpSpPr>
        <p:pic>
          <p:nvPicPr>
            <p:cNvPr id="3658" name="Google Shape;3658;p47"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3659" name="Google Shape;3659;p4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64"/>
        <p:cNvGrpSpPr/>
        <p:nvPr/>
      </p:nvGrpSpPr>
      <p:grpSpPr>
        <a:xfrm>
          <a:off x="0" y="0"/>
          <a:ext cx="0" cy="0"/>
          <a:chOff x="0" y="0"/>
          <a:chExt cx="0" cy="0"/>
        </a:xfrm>
      </p:grpSpPr>
      <p:sp>
        <p:nvSpPr>
          <p:cNvPr id="3665" name="Google Shape;3665;p48"/>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3666" name="Google Shape;3666;p48"/>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48</a:t>
            </a:fld>
            <a:endParaRPr/>
          </a:p>
        </p:txBody>
      </p:sp>
      <p:sp>
        <p:nvSpPr>
          <p:cNvPr id="3667" name="Google Shape;3667;p48"/>
          <p:cNvSpPr txBox="1">
            <a:spLocks noGrp="1"/>
          </p:cNvSpPr>
          <p:nvPr>
            <p:ph type="title"/>
          </p:nvPr>
        </p:nvSpPr>
        <p:spPr>
          <a:xfrm>
            <a:off x="366712" y="227012"/>
            <a:ext cx="9144000" cy="9255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FTP: kết nối điều khiển và kết nối dữ liệu riêng biệt</a:t>
            </a:r>
            <a:endParaRPr/>
          </a:p>
        </p:txBody>
      </p:sp>
      <p:sp>
        <p:nvSpPr>
          <p:cNvPr id="3668" name="Google Shape;3668;p48"/>
          <p:cNvSpPr txBox="1">
            <a:spLocks noGrp="1"/>
          </p:cNvSpPr>
          <p:nvPr>
            <p:ph type="body" idx="1"/>
          </p:nvPr>
        </p:nvSpPr>
        <p:spPr>
          <a:xfrm>
            <a:off x="298450" y="1504950"/>
            <a:ext cx="4484687" cy="4964112"/>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FTP máy khách liên hệ với FTP máy chủ tại cổng 21, dùng TCP </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Máy khách được cấp phép trên kết nối điều khiển</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Máy khách duyệt thư mục từ xa, bằng cách gởi các lệnh trên kết nối điều khiển</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Khi máy chủ nhận lệnh truyền tập tin, </a:t>
            </a:r>
            <a:r>
              <a:rPr lang="en-US" sz="2400" b="0" i="1" u="none">
                <a:solidFill>
                  <a:srgbClr val="CC0000"/>
                </a:solidFill>
                <a:latin typeface="Arial"/>
                <a:ea typeface="Arial"/>
                <a:cs typeface="Arial"/>
                <a:sym typeface="Arial"/>
              </a:rPr>
              <a:t>máy chủ</a:t>
            </a:r>
            <a:r>
              <a:rPr lang="en-US" sz="2400" b="0" i="0" u="none">
                <a:solidFill>
                  <a:schemeClr val="dk1"/>
                </a:solidFill>
                <a:latin typeface="Arial"/>
                <a:ea typeface="Arial"/>
                <a:cs typeface="Arial"/>
                <a:sym typeface="Arial"/>
              </a:rPr>
              <a:t> mở kết nối dữ liệu TCP thứ 2 (để truyền tập tin) </a:t>
            </a:r>
            <a:r>
              <a:rPr lang="en-US" sz="2400" b="0" i="1" u="none">
                <a:solidFill>
                  <a:schemeClr val="dk1"/>
                </a:solidFill>
                <a:latin typeface="Arial"/>
                <a:ea typeface="Arial"/>
                <a:cs typeface="Arial"/>
                <a:sym typeface="Arial"/>
              </a:rPr>
              <a:t>đến </a:t>
            </a:r>
            <a:r>
              <a:rPr lang="en-US" sz="2400" b="0" i="0" u="none">
                <a:solidFill>
                  <a:schemeClr val="dk1"/>
                </a:solidFill>
                <a:latin typeface="Arial"/>
                <a:ea typeface="Arial"/>
                <a:cs typeface="Arial"/>
                <a:sym typeface="Arial"/>
              </a:rPr>
              <a:t>máy khách</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Sau khi truyền một tập tin, máy chủ đóng kết nối dữ liệu</a:t>
            </a:r>
            <a:endParaRPr/>
          </a:p>
        </p:txBody>
      </p:sp>
      <p:sp>
        <p:nvSpPr>
          <p:cNvPr id="3669" name="Google Shape;3669;p48"/>
          <p:cNvSpPr txBox="1"/>
          <p:nvPr/>
        </p:nvSpPr>
        <p:spPr>
          <a:xfrm>
            <a:off x="4529137" y="2543175"/>
            <a:ext cx="1423987" cy="64611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FTP</a:t>
            </a:r>
            <a:endParaRPr/>
          </a:p>
          <a:p>
            <a:pPr marL="0" marR="0" lvl="0" indent="0" algn="ctr" rtl="0">
              <a:lnSpc>
                <a:spcPct val="9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khách</a:t>
            </a:r>
            <a:endParaRPr/>
          </a:p>
        </p:txBody>
      </p:sp>
      <p:sp>
        <p:nvSpPr>
          <p:cNvPr id="3670" name="Google Shape;3670;p48"/>
          <p:cNvSpPr txBox="1"/>
          <p:nvPr/>
        </p:nvSpPr>
        <p:spPr>
          <a:xfrm>
            <a:off x="7815262" y="2506662"/>
            <a:ext cx="1152525" cy="64611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FTP</a:t>
            </a:r>
            <a:endParaRPr/>
          </a:p>
          <a:p>
            <a:pPr marL="0" marR="0" lvl="0" indent="0" algn="ctr" rtl="0">
              <a:lnSpc>
                <a:spcPct val="9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a:t>
            </a:r>
            <a:endParaRPr/>
          </a:p>
        </p:txBody>
      </p:sp>
      <p:cxnSp>
        <p:nvCxnSpPr>
          <p:cNvPr id="3671" name="Google Shape;3671;p48"/>
          <p:cNvCxnSpPr/>
          <p:nvPr/>
        </p:nvCxnSpPr>
        <p:spPr>
          <a:xfrm>
            <a:off x="5508625" y="2011362"/>
            <a:ext cx="2562225" cy="0"/>
          </a:xfrm>
          <a:prstGeom prst="straightConnector1">
            <a:avLst/>
          </a:prstGeom>
          <a:noFill/>
          <a:ln w="28575" cap="flat" cmpd="sng">
            <a:solidFill>
              <a:srgbClr val="CC0000"/>
            </a:solidFill>
            <a:prstDash val="solid"/>
            <a:miter lim="800000"/>
            <a:headEnd type="triangle" w="med" len="med"/>
            <a:tailEnd type="triangle" w="med" len="med"/>
          </a:ln>
        </p:spPr>
      </p:cxnSp>
      <p:cxnSp>
        <p:nvCxnSpPr>
          <p:cNvPr id="3672" name="Google Shape;3672;p48"/>
          <p:cNvCxnSpPr/>
          <p:nvPr/>
        </p:nvCxnSpPr>
        <p:spPr>
          <a:xfrm rot="10800000" flipH="1">
            <a:off x="5527675" y="2139950"/>
            <a:ext cx="2562225" cy="9525"/>
          </a:xfrm>
          <a:prstGeom prst="straightConnector1">
            <a:avLst/>
          </a:prstGeom>
          <a:noFill/>
          <a:ln w="28575" cap="flat" cmpd="sng">
            <a:solidFill>
              <a:srgbClr val="CC0000"/>
            </a:solidFill>
            <a:prstDash val="solid"/>
            <a:miter lim="800000"/>
            <a:headEnd type="triangle" w="med" len="med"/>
            <a:tailEnd type="triangle" w="med" len="med"/>
          </a:ln>
        </p:spPr>
      </p:cxnSp>
      <p:sp>
        <p:nvSpPr>
          <p:cNvPr id="3673" name="Google Shape;3673;p48"/>
          <p:cNvSpPr txBox="1"/>
          <p:nvPr/>
        </p:nvSpPr>
        <p:spPr>
          <a:xfrm>
            <a:off x="5580062" y="1473200"/>
            <a:ext cx="2409825" cy="50800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CC0000"/>
              </a:buClr>
              <a:buSzPts val="1600"/>
              <a:buFont typeface="Arial"/>
              <a:buNone/>
            </a:pPr>
            <a:r>
              <a:rPr lang="en-US" sz="1600" b="0" i="1" u="none">
                <a:solidFill>
                  <a:srgbClr val="CC0000"/>
                </a:solidFill>
                <a:latin typeface="Arial"/>
                <a:ea typeface="Arial"/>
                <a:cs typeface="Arial"/>
                <a:sym typeface="Arial"/>
              </a:rPr>
              <a:t>Kết nối điều khiển TCP,</a:t>
            </a:r>
            <a:endParaRPr/>
          </a:p>
          <a:p>
            <a:pPr marL="0" marR="0" lvl="0" indent="0" algn="ctr" rtl="0">
              <a:lnSpc>
                <a:spcPct val="85000"/>
              </a:lnSpc>
              <a:spcBef>
                <a:spcPts val="0"/>
              </a:spcBef>
              <a:spcAft>
                <a:spcPts val="0"/>
              </a:spcAft>
              <a:buClr>
                <a:srgbClr val="CC0000"/>
              </a:buClr>
              <a:buSzPts val="1600"/>
              <a:buFont typeface="Arial"/>
              <a:buNone/>
            </a:pPr>
            <a:r>
              <a:rPr lang="en-US" sz="1600" b="0" i="1" u="none">
                <a:solidFill>
                  <a:srgbClr val="CC0000"/>
                </a:solidFill>
                <a:latin typeface="Arial"/>
                <a:ea typeface="Arial"/>
                <a:cs typeface="Arial"/>
                <a:sym typeface="Arial"/>
              </a:rPr>
              <a:t>máy chủ cổng 21</a:t>
            </a:r>
            <a:endParaRPr/>
          </a:p>
        </p:txBody>
      </p:sp>
      <p:sp>
        <p:nvSpPr>
          <p:cNvPr id="3674" name="Google Shape;3674;p48"/>
          <p:cNvSpPr txBox="1"/>
          <p:nvPr/>
        </p:nvSpPr>
        <p:spPr>
          <a:xfrm>
            <a:off x="5554662" y="2214562"/>
            <a:ext cx="2409825" cy="50800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CC0000"/>
              </a:buClr>
              <a:buSzPts val="1600"/>
              <a:buFont typeface="Arial"/>
              <a:buNone/>
            </a:pPr>
            <a:r>
              <a:rPr lang="en-US" sz="1600" b="0" i="1" u="none">
                <a:solidFill>
                  <a:srgbClr val="CC0000"/>
                </a:solidFill>
                <a:latin typeface="Arial"/>
                <a:ea typeface="Arial"/>
                <a:cs typeface="Arial"/>
                <a:sym typeface="Arial"/>
              </a:rPr>
              <a:t>Kết nối dữ liệuTCP,</a:t>
            </a:r>
            <a:endParaRPr/>
          </a:p>
          <a:p>
            <a:pPr marL="0" marR="0" lvl="0" indent="0" algn="ctr" rtl="0">
              <a:lnSpc>
                <a:spcPct val="85000"/>
              </a:lnSpc>
              <a:spcBef>
                <a:spcPts val="0"/>
              </a:spcBef>
              <a:spcAft>
                <a:spcPts val="0"/>
              </a:spcAft>
              <a:buClr>
                <a:srgbClr val="CC0000"/>
              </a:buClr>
              <a:buSzPts val="1600"/>
              <a:buFont typeface="Arial"/>
              <a:buNone/>
            </a:pPr>
            <a:r>
              <a:rPr lang="en-US" sz="1600" b="0" i="1" u="none">
                <a:solidFill>
                  <a:srgbClr val="CC0000"/>
                </a:solidFill>
                <a:latin typeface="Arial"/>
                <a:ea typeface="Arial"/>
                <a:cs typeface="Arial"/>
                <a:sym typeface="Arial"/>
              </a:rPr>
              <a:t>máy chủ cổng 20</a:t>
            </a:r>
            <a:endParaRPr/>
          </a:p>
        </p:txBody>
      </p:sp>
      <p:sp>
        <p:nvSpPr>
          <p:cNvPr id="3675" name="Google Shape;3675;p48"/>
          <p:cNvSpPr txBox="1"/>
          <p:nvPr/>
        </p:nvSpPr>
        <p:spPr>
          <a:xfrm>
            <a:off x="4703762" y="3338512"/>
            <a:ext cx="4067175" cy="29384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Máy chủ mở kết nối dữ liệu TCP khác để truyền tập tin khác</a:t>
            </a:r>
            <a:endParaRPr/>
          </a:p>
          <a:p>
            <a:pPr marL="342900" marR="0" lvl="0" indent="-342900" algn="just" rtl="0">
              <a:lnSpc>
                <a:spcPct val="85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Kết nối điều khiển: </a:t>
            </a:r>
            <a:r>
              <a:rPr lang="en-US" sz="2400" b="0" i="1" u="none">
                <a:solidFill>
                  <a:srgbClr val="CC0000"/>
                </a:solidFill>
                <a:latin typeface="Arial"/>
                <a:ea typeface="Arial"/>
                <a:cs typeface="Arial"/>
                <a:sym typeface="Arial"/>
              </a:rPr>
              <a:t>“out of band” (ngoại tuyến)</a:t>
            </a:r>
            <a:endParaRPr/>
          </a:p>
          <a:p>
            <a:pPr marL="342900" marR="0" lvl="0" indent="-342900" algn="just" rtl="0">
              <a:lnSpc>
                <a:spcPct val="85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FTP máy chủ duy trì “trạng thái”: thư mục hiện tại, xác thực trước đó</a:t>
            </a:r>
            <a:endParaRPr sz="2400" b="0" i="0" u="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a:solidFill>
                <a:srgbClr val="FF0000"/>
              </a:solidFill>
              <a:latin typeface="Arial"/>
              <a:ea typeface="Arial"/>
              <a:cs typeface="Arial"/>
              <a:sym typeface="Arial"/>
            </a:endParaRPr>
          </a:p>
        </p:txBody>
      </p:sp>
      <p:pic>
        <p:nvPicPr>
          <p:cNvPr id="3676" name="Google Shape;3676;p48" descr="underline_base"/>
          <p:cNvPicPr preferRelativeResize="0"/>
          <p:nvPr/>
        </p:nvPicPr>
        <p:blipFill rotWithShape="1">
          <a:blip r:embed="rId3">
            <a:alphaModFix/>
          </a:blip>
          <a:srcRect/>
          <a:stretch/>
        </p:blipFill>
        <p:spPr>
          <a:xfrm>
            <a:off x="366712" y="1211262"/>
            <a:ext cx="7769225" cy="173037"/>
          </a:xfrm>
          <a:prstGeom prst="rect">
            <a:avLst/>
          </a:prstGeom>
          <a:noFill/>
          <a:ln>
            <a:noFill/>
          </a:ln>
        </p:spPr>
      </p:pic>
      <p:cxnSp>
        <p:nvCxnSpPr>
          <p:cNvPr id="3677" name="Google Shape;3677;p48"/>
          <p:cNvCxnSpPr/>
          <p:nvPr/>
        </p:nvCxnSpPr>
        <p:spPr>
          <a:xfrm>
            <a:off x="4986337" y="2551112"/>
            <a:ext cx="390525" cy="1587"/>
          </a:xfrm>
          <a:prstGeom prst="straightConnector1">
            <a:avLst/>
          </a:prstGeom>
          <a:noFill/>
          <a:ln w="9525" cap="flat" cmpd="sng">
            <a:solidFill>
              <a:schemeClr val="dk1"/>
            </a:solidFill>
            <a:prstDash val="solid"/>
            <a:miter lim="800000"/>
            <a:headEnd type="none" w="med" len="med"/>
            <a:tailEnd type="none" w="med" len="med"/>
          </a:ln>
        </p:spPr>
      </p:cxnSp>
      <p:grpSp>
        <p:nvGrpSpPr>
          <p:cNvPr id="3678" name="Google Shape;3678;p48"/>
          <p:cNvGrpSpPr/>
          <p:nvPr/>
        </p:nvGrpSpPr>
        <p:grpSpPr>
          <a:xfrm>
            <a:off x="8129587" y="1674812"/>
            <a:ext cx="444500" cy="728662"/>
            <a:chOff x="4140" y="429"/>
            <a:chExt cx="1425" cy="2396"/>
          </a:xfrm>
        </p:grpSpPr>
        <p:sp>
          <p:nvSpPr>
            <p:cNvPr id="3679" name="Google Shape;3679;p48"/>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80" name="Google Shape;3680;p48"/>
            <p:cNvSpPr txBox="1"/>
            <p:nvPr/>
          </p:nvSpPr>
          <p:spPr>
            <a:xfrm>
              <a:off x="4206" y="429"/>
              <a:ext cx="1048" cy="2286"/>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81" name="Google Shape;3681;p48"/>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82" name="Google Shape;3682;p48"/>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83" name="Google Shape;3683;p48"/>
            <p:cNvSpPr txBox="1"/>
            <p:nvPr/>
          </p:nvSpPr>
          <p:spPr>
            <a:xfrm>
              <a:off x="4211" y="695"/>
              <a:ext cx="595"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684" name="Google Shape;3684;p48"/>
            <p:cNvGrpSpPr/>
            <p:nvPr/>
          </p:nvGrpSpPr>
          <p:grpSpPr>
            <a:xfrm>
              <a:off x="4751" y="669"/>
              <a:ext cx="580" cy="146"/>
              <a:chOff x="616" y="2569"/>
              <a:chExt cx="724" cy="140"/>
            </a:xfrm>
          </p:grpSpPr>
          <p:sp>
            <p:nvSpPr>
              <p:cNvPr id="3685" name="Google Shape;3685;p48"/>
              <p:cNvSpPr/>
              <p:nvPr/>
            </p:nvSpPr>
            <p:spPr>
              <a:xfrm>
                <a:off x="616" y="2569"/>
                <a:ext cx="724" cy="140"/>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86" name="Google Shape;3686;p48"/>
              <p:cNvSpPr/>
              <p:nvPr/>
            </p:nvSpPr>
            <p:spPr>
              <a:xfrm>
                <a:off x="635" y="2584"/>
                <a:ext cx="686"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687" name="Google Shape;3687;p48"/>
            <p:cNvSpPr txBox="1"/>
            <p:nvPr/>
          </p:nvSpPr>
          <p:spPr>
            <a:xfrm>
              <a:off x="4227" y="1019"/>
              <a:ext cx="595"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688" name="Google Shape;3688;p48"/>
            <p:cNvGrpSpPr/>
            <p:nvPr/>
          </p:nvGrpSpPr>
          <p:grpSpPr>
            <a:xfrm>
              <a:off x="4745" y="993"/>
              <a:ext cx="580" cy="136"/>
              <a:chOff x="612" y="2567"/>
              <a:chExt cx="724" cy="141"/>
            </a:xfrm>
          </p:grpSpPr>
          <p:sp>
            <p:nvSpPr>
              <p:cNvPr id="3689" name="Google Shape;3689;p48"/>
              <p:cNvSpPr/>
              <p:nvPr/>
            </p:nvSpPr>
            <p:spPr>
              <a:xfrm>
                <a:off x="612" y="2567"/>
                <a:ext cx="724"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90" name="Google Shape;3690;p48"/>
              <p:cNvSpPr/>
              <p:nvPr/>
            </p:nvSpPr>
            <p:spPr>
              <a:xfrm>
                <a:off x="631" y="2583"/>
                <a:ext cx="686"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691" name="Google Shape;3691;p48"/>
            <p:cNvSpPr txBox="1"/>
            <p:nvPr/>
          </p:nvSpPr>
          <p:spPr>
            <a:xfrm>
              <a:off x="4216" y="1358"/>
              <a:ext cx="595"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92" name="Google Shape;3692;p48"/>
            <p:cNvSpPr txBox="1"/>
            <p:nvPr/>
          </p:nvSpPr>
          <p:spPr>
            <a:xfrm>
              <a:off x="4227" y="1656"/>
              <a:ext cx="595"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693" name="Google Shape;3693;p48"/>
            <p:cNvGrpSpPr/>
            <p:nvPr/>
          </p:nvGrpSpPr>
          <p:grpSpPr>
            <a:xfrm>
              <a:off x="4736" y="1629"/>
              <a:ext cx="580" cy="147"/>
              <a:chOff x="615" y="2570"/>
              <a:chExt cx="723" cy="135"/>
            </a:xfrm>
          </p:grpSpPr>
          <p:sp>
            <p:nvSpPr>
              <p:cNvPr id="3694" name="Google Shape;3694;p48"/>
              <p:cNvSpPr/>
              <p:nvPr/>
            </p:nvSpPr>
            <p:spPr>
              <a:xfrm>
                <a:off x="615" y="2570"/>
                <a:ext cx="723" cy="135"/>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95" name="Google Shape;3695;p48"/>
              <p:cNvSpPr/>
              <p:nvPr/>
            </p:nvSpPr>
            <p:spPr>
              <a:xfrm>
                <a:off x="634" y="2585"/>
                <a:ext cx="685"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696" name="Google Shape;3696;p48"/>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697" name="Google Shape;3697;p48"/>
            <p:cNvGrpSpPr/>
            <p:nvPr/>
          </p:nvGrpSpPr>
          <p:grpSpPr>
            <a:xfrm>
              <a:off x="4741" y="1327"/>
              <a:ext cx="580" cy="141"/>
              <a:chOff x="616" y="2568"/>
              <a:chExt cx="723" cy="141"/>
            </a:xfrm>
          </p:grpSpPr>
          <p:sp>
            <p:nvSpPr>
              <p:cNvPr id="3698" name="Google Shape;3698;p48"/>
              <p:cNvSpPr/>
              <p:nvPr/>
            </p:nvSpPr>
            <p:spPr>
              <a:xfrm>
                <a:off x="616" y="2568"/>
                <a:ext cx="723"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699" name="Google Shape;3699;p48"/>
              <p:cNvSpPr/>
              <p:nvPr/>
            </p:nvSpPr>
            <p:spPr>
              <a:xfrm>
                <a:off x="635" y="2584"/>
                <a:ext cx="68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700" name="Google Shape;3700;p48"/>
            <p:cNvSpPr txBox="1"/>
            <p:nvPr/>
          </p:nvSpPr>
          <p:spPr>
            <a:xfrm>
              <a:off x="5249" y="429"/>
              <a:ext cx="66" cy="2292"/>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01" name="Google Shape;3701;p48"/>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02" name="Google Shape;3702;p48"/>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03" name="Google Shape;3703;p48"/>
            <p:cNvSpPr/>
            <p:nvPr/>
          </p:nvSpPr>
          <p:spPr>
            <a:xfrm>
              <a:off x="5519" y="2611"/>
              <a:ext cx="46" cy="9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04" name="Google Shape;3704;p48"/>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05" name="Google Shape;3705;p48"/>
            <p:cNvSpPr/>
            <p:nvPr/>
          </p:nvSpPr>
          <p:spPr>
            <a:xfrm>
              <a:off x="4140" y="2679"/>
              <a:ext cx="1201" cy="146"/>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06" name="Google Shape;3706;p48"/>
            <p:cNvSpPr/>
            <p:nvPr/>
          </p:nvSpPr>
          <p:spPr>
            <a:xfrm>
              <a:off x="4206" y="2710"/>
              <a:ext cx="1069" cy="84"/>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07" name="Google Shape;3707;p48"/>
            <p:cNvSpPr/>
            <p:nvPr/>
          </p:nvSpPr>
          <p:spPr>
            <a:xfrm>
              <a:off x="4308" y="2381"/>
              <a:ext cx="158" cy="146"/>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08" name="Google Shape;3708;p48"/>
            <p:cNvSpPr/>
            <p:nvPr/>
          </p:nvSpPr>
          <p:spPr>
            <a:xfrm>
              <a:off x="4486" y="2387"/>
              <a:ext cx="158" cy="141"/>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09" name="Google Shape;3709;p48"/>
            <p:cNvSpPr/>
            <p:nvPr/>
          </p:nvSpPr>
          <p:spPr>
            <a:xfrm>
              <a:off x="4664" y="2381"/>
              <a:ext cx="158" cy="141"/>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10" name="Google Shape;3710;p48"/>
            <p:cNvSpPr txBox="1"/>
            <p:nvPr/>
          </p:nvSpPr>
          <p:spPr>
            <a:xfrm>
              <a:off x="5061" y="1833"/>
              <a:ext cx="87" cy="762"/>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711" name="Google Shape;3711;p48"/>
          <p:cNvGrpSpPr/>
          <p:nvPr/>
        </p:nvGrpSpPr>
        <p:grpSpPr>
          <a:xfrm>
            <a:off x="4656137" y="1665287"/>
            <a:ext cx="873125" cy="893762"/>
            <a:chOff x="-44" y="1473"/>
            <a:chExt cx="981" cy="1105"/>
          </a:xfrm>
        </p:grpSpPr>
        <p:pic>
          <p:nvPicPr>
            <p:cNvPr id="3712" name="Google Shape;3712;p48"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3713" name="Google Shape;3713;p4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18"/>
        <p:cNvGrpSpPr/>
        <p:nvPr/>
      </p:nvGrpSpPr>
      <p:grpSpPr>
        <a:xfrm>
          <a:off x="0" y="0"/>
          <a:ext cx="0" cy="0"/>
          <a:chOff x="0" y="0"/>
          <a:chExt cx="0" cy="0"/>
        </a:xfrm>
      </p:grpSpPr>
      <p:sp>
        <p:nvSpPr>
          <p:cNvPr id="3719" name="Google Shape;3719;p49"/>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3720" name="Google Shape;3720;p49"/>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49</a:t>
            </a:fld>
            <a:endParaRPr/>
          </a:p>
        </p:txBody>
      </p:sp>
      <p:pic>
        <p:nvPicPr>
          <p:cNvPr id="3721" name="Google Shape;3721;p49" descr="underline_base"/>
          <p:cNvPicPr preferRelativeResize="0"/>
          <p:nvPr/>
        </p:nvPicPr>
        <p:blipFill rotWithShape="1">
          <a:blip r:embed="rId3">
            <a:alphaModFix/>
          </a:blip>
          <a:srcRect/>
          <a:stretch/>
        </p:blipFill>
        <p:spPr>
          <a:xfrm>
            <a:off x="407987" y="892175"/>
            <a:ext cx="5942012" cy="173037"/>
          </a:xfrm>
          <a:prstGeom prst="rect">
            <a:avLst/>
          </a:prstGeom>
          <a:noFill/>
          <a:ln>
            <a:noFill/>
          </a:ln>
        </p:spPr>
      </p:pic>
      <p:sp>
        <p:nvSpPr>
          <p:cNvPr id="3722" name="Google Shape;3722;p49"/>
          <p:cNvSpPr txBox="1">
            <a:spLocks noGrp="1"/>
          </p:cNvSpPr>
          <p:nvPr>
            <p:ph type="title"/>
          </p:nvPr>
        </p:nvSpPr>
        <p:spPr>
          <a:xfrm>
            <a:off x="336550" y="271462"/>
            <a:ext cx="7772400" cy="817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Các lệnh và phản hồi FTP</a:t>
            </a:r>
            <a:endParaRPr/>
          </a:p>
        </p:txBody>
      </p:sp>
      <p:sp>
        <p:nvSpPr>
          <p:cNvPr id="3723" name="Google Shape;3723;p49"/>
          <p:cNvSpPr txBox="1">
            <a:spLocks noGrp="1"/>
          </p:cNvSpPr>
          <p:nvPr>
            <p:ph type="body" idx="1"/>
          </p:nvPr>
        </p:nvSpPr>
        <p:spPr>
          <a:xfrm>
            <a:off x="533400" y="1333500"/>
            <a:ext cx="3810000"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Các lệnh mẫu:</a:t>
            </a:r>
            <a:endParaRPr sz="2400" b="0" i="1" u="none">
              <a:solidFill>
                <a:srgbClr val="CC0000"/>
              </a:solidFill>
              <a:latin typeface="Arial"/>
              <a:ea typeface="Arial"/>
              <a:cs typeface="Arial"/>
              <a:sym typeface="Arial"/>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Gởi văn bản ASCII trên kênh điều khiển</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1" i="0" u="none">
                <a:solidFill>
                  <a:schemeClr val="dk1"/>
                </a:solidFill>
                <a:latin typeface="Arial"/>
                <a:ea typeface="Arial"/>
                <a:cs typeface="Arial"/>
                <a:sym typeface="Arial"/>
              </a:rPr>
              <a:t>USER </a:t>
            </a:r>
            <a:r>
              <a:rPr lang="en-US" sz="2400" b="1" i="1" u="none">
                <a:solidFill>
                  <a:schemeClr val="dk1"/>
                </a:solidFill>
                <a:latin typeface="Arial"/>
                <a:ea typeface="Arial"/>
                <a:cs typeface="Arial"/>
                <a:sym typeface="Arial"/>
              </a:rPr>
              <a:t>username</a:t>
            </a:r>
            <a:endParaRPr sz="2400" b="0" i="1" u="none">
              <a:solidFill>
                <a:schemeClr val="dk1"/>
              </a:solidFill>
              <a:latin typeface="Arial"/>
              <a:ea typeface="Arial"/>
              <a:cs typeface="Arial"/>
              <a:sym typeface="Arial"/>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1" i="0" u="none">
                <a:solidFill>
                  <a:schemeClr val="dk1"/>
                </a:solidFill>
                <a:latin typeface="Arial"/>
                <a:ea typeface="Arial"/>
                <a:cs typeface="Arial"/>
                <a:sym typeface="Arial"/>
              </a:rPr>
              <a:t>PASS </a:t>
            </a:r>
            <a:r>
              <a:rPr lang="en-US" sz="2400" b="1" i="1" u="none">
                <a:solidFill>
                  <a:schemeClr val="dk1"/>
                </a:solidFill>
                <a:latin typeface="Arial"/>
                <a:ea typeface="Arial"/>
                <a:cs typeface="Arial"/>
                <a:sym typeface="Arial"/>
              </a:rPr>
              <a:t>password</a:t>
            </a:r>
            <a:endParaRPr sz="2400" b="0" i="1" u="none">
              <a:solidFill>
                <a:schemeClr val="dk1"/>
              </a:solidFill>
              <a:latin typeface="Arial"/>
              <a:ea typeface="Arial"/>
              <a:cs typeface="Arial"/>
              <a:sym typeface="Arial"/>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1" i="0" u="none">
                <a:solidFill>
                  <a:schemeClr val="dk1"/>
                </a:solidFill>
                <a:latin typeface="Arial"/>
                <a:ea typeface="Arial"/>
                <a:cs typeface="Arial"/>
                <a:sym typeface="Arial"/>
              </a:rPr>
              <a:t>LIST</a:t>
            </a:r>
            <a:r>
              <a:rPr lang="en-US" sz="2400" b="0" i="0" u="none">
                <a:solidFill>
                  <a:schemeClr val="dk1"/>
                </a:solidFill>
                <a:latin typeface="Arial"/>
                <a:ea typeface="Arial"/>
                <a:cs typeface="Arial"/>
                <a:sym typeface="Arial"/>
              </a:rPr>
              <a:t> trả về danh sách tập tin trên thư mục hiện tại</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1" i="0" u="none">
                <a:solidFill>
                  <a:schemeClr val="dk1"/>
                </a:solidFill>
                <a:latin typeface="Arial"/>
                <a:ea typeface="Arial"/>
                <a:cs typeface="Arial"/>
                <a:sym typeface="Arial"/>
              </a:rPr>
              <a:t>RETR filename</a:t>
            </a:r>
            <a:r>
              <a:rPr lang="en-US" sz="2400" b="0" i="0" u="none">
                <a:solidFill>
                  <a:schemeClr val="dk1"/>
                </a:solidFill>
                <a:latin typeface="Arial"/>
                <a:ea typeface="Arial"/>
                <a:cs typeface="Arial"/>
                <a:sym typeface="Arial"/>
              </a:rPr>
              <a:t> lấy tập tin</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1" i="0" u="none">
                <a:solidFill>
                  <a:schemeClr val="dk1"/>
                </a:solidFill>
                <a:latin typeface="Arial"/>
                <a:ea typeface="Arial"/>
                <a:cs typeface="Arial"/>
                <a:sym typeface="Arial"/>
              </a:rPr>
              <a:t>STOR filename </a:t>
            </a:r>
            <a:r>
              <a:rPr lang="en-US" sz="2400" b="0" i="0" u="none">
                <a:solidFill>
                  <a:schemeClr val="dk1"/>
                </a:solidFill>
                <a:latin typeface="Arial"/>
                <a:ea typeface="Arial"/>
                <a:cs typeface="Arial"/>
                <a:sym typeface="Arial"/>
              </a:rPr>
              <a:t>lưu trữ tập tin vào máy ở xa</a:t>
            </a:r>
            <a:endParaRPr/>
          </a:p>
        </p:txBody>
      </p:sp>
      <p:sp>
        <p:nvSpPr>
          <p:cNvPr id="3724" name="Google Shape;3724;p49"/>
          <p:cNvSpPr txBox="1">
            <a:spLocks noGrp="1"/>
          </p:cNvSpPr>
          <p:nvPr>
            <p:ph type="body" idx="1"/>
          </p:nvPr>
        </p:nvSpPr>
        <p:spPr>
          <a:xfrm>
            <a:off x="4851400" y="1333500"/>
            <a:ext cx="3810000"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Ví dụ mã trả về</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Mã trạng thái và cụm từ mô tả (như HTTP)</a:t>
            </a:r>
            <a:endParaRPr sz="2800" b="0" i="0" u="none">
              <a:solidFill>
                <a:schemeClr val="dk1"/>
              </a:solidFill>
              <a:latin typeface="Arial"/>
              <a:ea typeface="Arial"/>
              <a:cs typeface="Arial"/>
              <a:sym typeface="Arial"/>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1" i="0" u="none">
                <a:solidFill>
                  <a:schemeClr val="dk1"/>
                </a:solidFill>
                <a:latin typeface="Arial"/>
                <a:ea typeface="Arial"/>
                <a:cs typeface="Arial"/>
                <a:sym typeface="Arial"/>
              </a:rPr>
              <a:t>331 Username OK, password required</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1" i="0" u="none">
                <a:solidFill>
                  <a:schemeClr val="dk1"/>
                </a:solidFill>
                <a:latin typeface="Arial"/>
                <a:ea typeface="Arial"/>
                <a:cs typeface="Arial"/>
                <a:sym typeface="Arial"/>
              </a:rPr>
              <a:t>125 data connection already open; transfer starting</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1" i="0" u="none">
                <a:solidFill>
                  <a:schemeClr val="dk1"/>
                </a:solidFill>
                <a:latin typeface="Arial"/>
                <a:ea typeface="Arial"/>
                <a:cs typeface="Arial"/>
                <a:sym typeface="Arial"/>
              </a:rPr>
              <a:t>425 Can’t open data connection</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1" i="0" u="none">
                <a:solidFill>
                  <a:schemeClr val="dk1"/>
                </a:solidFill>
                <a:latin typeface="Arial"/>
                <a:ea typeface="Arial"/>
                <a:cs typeface="Arial"/>
                <a:sym typeface="Arial"/>
              </a:rPr>
              <a:t>452 Error writing 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23" name="Google Shape;423;p5"/>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5</a:t>
            </a:fld>
            <a:endParaRPr/>
          </a:p>
        </p:txBody>
      </p:sp>
      <p:pic>
        <p:nvPicPr>
          <p:cNvPr id="424" name="Google Shape;424;p5" descr="underline_base"/>
          <p:cNvPicPr preferRelativeResize="0"/>
          <p:nvPr/>
        </p:nvPicPr>
        <p:blipFill rotWithShape="1">
          <a:blip r:embed="rId3">
            <a:alphaModFix/>
          </a:blip>
          <a:srcRect/>
          <a:stretch/>
        </p:blipFill>
        <p:spPr>
          <a:xfrm>
            <a:off x="538162" y="887412"/>
            <a:ext cx="6399212" cy="174625"/>
          </a:xfrm>
          <a:prstGeom prst="rect">
            <a:avLst/>
          </a:prstGeom>
          <a:noFill/>
          <a:ln>
            <a:noFill/>
          </a:ln>
        </p:spPr>
      </p:pic>
      <p:sp>
        <p:nvSpPr>
          <p:cNvPr id="425" name="Google Shape;425;p5"/>
          <p:cNvSpPr txBox="1">
            <a:spLocks noGrp="1"/>
          </p:cNvSpPr>
          <p:nvPr>
            <p:ph type="title"/>
          </p:nvPr>
        </p:nvSpPr>
        <p:spPr>
          <a:xfrm>
            <a:off x="455612" y="3016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Các từ viết tắt</a:t>
            </a:r>
            <a:endParaRPr/>
          </a:p>
        </p:txBody>
      </p:sp>
      <p:sp>
        <p:nvSpPr>
          <p:cNvPr id="426" name="Google Shape;426;p5"/>
          <p:cNvSpPr txBox="1">
            <a:spLocks noGrp="1"/>
          </p:cNvSpPr>
          <p:nvPr>
            <p:ph type="body" idx="1"/>
          </p:nvPr>
        </p:nvSpPr>
        <p:spPr>
          <a:xfrm>
            <a:off x="533400" y="1371600"/>
            <a:ext cx="7939087"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P2P: peer-to-peer</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TCP: Transmission Control Protocol </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UDP: User Datagram Protocol</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SSL: Secure Sockets Layer </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HTTP: HyperText Transfer Protocol</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HTML: HyperText Markup Language</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URL: Uniform Resource Locator</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RTT: Round-trip time </a:t>
            </a:r>
            <a:endParaRPr/>
          </a:p>
          <a:p>
            <a:pPr marL="342900" lvl="0" indent="-227330" algn="l" rtl="0">
              <a:lnSpc>
                <a:spcPct val="85000"/>
              </a:lnSpc>
              <a:spcBef>
                <a:spcPts val="560"/>
              </a:spcBef>
              <a:spcAft>
                <a:spcPts val="0"/>
              </a:spcAft>
              <a:buClr>
                <a:srgbClr val="000099"/>
              </a:buClr>
              <a:buSzPts val="1820"/>
              <a:buFont typeface="Noto Sans Symbols"/>
              <a:buNone/>
            </a:pPr>
            <a:endParaRPr sz="2800" b="0" i="0" u="none">
              <a:solidFill>
                <a:schemeClr val="dk1"/>
              </a:solidFill>
              <a:latin typeface="Arial"/>
              <a:ea typeface="Arial"/>
              <a:cs typeface="Arial"/>
              <a:sym typeface="Arial"/>
            </a:endParaRPr>
          </a:p>
          <a:p>
            <a:pPr marL="342900" lvl="0" indent="-227330" algn="l" rtl="0">
              <a:lnSpc>
                <a:spcPct val="85000"/>
              </a:lnSpc>
              <a:spcBef>
                <a:spcPts val="560"/>
              </a:spcBef>
              <a:spcAft>
                <a:spcPts val="0"/>
              </a:spcAft>
              <a:buSzPts val="1820"/>
              <a:buNone/>
            </a:pPr>
            <a:endParaRPr sz="2800" b="0" i="0" u="non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29"/>
        <p:cNvGrpSpPr/>
        <p:nvPr/>
      </p:nvGrpSpPr>
      <p:grpSpPr>
        <a:xfrm>
          <a:off x="0" y="0"/>
          <a:ext cx="0" cy="0"/>
          <a:chOff x="0" y="0"/>
          <a:chExt cx="0" cy="0"/>
        </a:xfrm>
      </p:grpSpPr>
      <p:sp>
        <p:nvSpPr>
          <p:cNvPr id="3730" name="Google Shape;3730;p50"/>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3731" name="Google Shape;3731;p50"/>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50</a:t>
            </a:fld>
            <a:endParaRPr/>
          </a:p>
        </p:txBody>
      </p:sp>
      <p:sp>
        <p:nvSpPr>
          <p:cNvPr id="3732" name="Google Shape;3732;p50"/>
          <p:cNvSpPr txBox="1"/>
          <p:nvPr/>
        </p:nvSpPr>
        <p:spPr>
          <a:xfrm>
            <a:off x="533400" y="228600"/>
            <a:ext cx="77724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Chương 2: Nội dung</a:t>
            </a:r>
            <a:endParaRPr/>
          </a:p>
        </p:txBody>
      </p:sp>
      <p:sp>
        <p:nvSpPr>
          <p:cNvPr id="3733" name="Google Shape;3733;p50"/>
          <p:cNvSpPr txBox="1"/>
          <p:nvPr/>
        </p:nvSpPr>
        <p:spPr>
          <a:xfrm>
            <a:off x="533400" y="1611312"/>
            <a:ext cx="4086225" cy="4648200"/>
          </a:xfrm>
          <a:prstGeom prst="rect">
            <a:avLst/>
          </a:prstGeom>
          <a:noFill/>
          <a:ln>
            <a:noFill/>
          </a:ln>
        </p:spPr>
        <p:txBody>
          <a:bodyPr spcFirstLastPara="1" wrap="square" lIns="91425" tIns="45700" rIns="91425" bIns="45700" anchor="t" anchorCtr="0">
            <a:noAutofit/>
          </a:bodyPr>
          <a:lstStyle/>
          <a:p>
            <a:pPr marL="682625" marR="0" lvl="0" indent="-682625" algn="just" rtl="0">
              <a:lnSpc>
                <a:spcPct val="85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2.1 Các nguyên lý của các ứng dụng mạng</a:t>
            </a:r>
            <a:endParaRPr/>
          </a:p>
          <a:p>
            <a:pPr marL="682625" marR="0" lvl="0" indent="-682625" algn="just"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2.2 Web và HTTP</a:t>
            </a:r>
            <a:endParaRPr/>
          </a:p>
          <a:p>
            <a:pPr marL="682625" marR="0" lvl="0" indent="-682625" algn="just"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2.3 FTP </a:t>
            </a:r>
            <a:endParaRPr/>
          </a:p>
          <a:p>
            <a:pPr marL="682625" marR="0" lvl="0" indent="-682625" algn="just" rtl="0">
              <a:lnSpc>
                <a:spcPct val="85000"/>
              </a:lnSpc>
              <a:spcBef>
                <a:spcPts val="560"/>
              </a:spcBef>
              <a:spcAft>
                <a:spcPts val="0"/>
              </a:spcAft>
              <a:buClr>
                <a:srgbClr val="C00000"/>
              </a:buClr>
              <a:buSzPts val="2800"/>
              <a:buFont typeface="Arial"/>
              <a:buNone/>
            </a:pPr>
            <a:r>
              <a:rPr lang="en-US" sz="2800" b="0" i="0" u="none">
                <a:solidFill>
                  <a:srgbClr val="C00000"/>
                </a:solidFill>
                <a:latin typeface="Arial"/>
                <a:ea typeface="Arial"/>
                <a:cs typeface="Arial"/>
                <a:sym typeface="Arial"/>
              </a:rPr>
              <a:t>2.4 Thư điện tử</a:t>
            </a:r>
            <a:endParaRPr/>
          </a:p>
          <a:p>
            <a:pPr marL="912812" marR="0" lvl="1" indent="-285749"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rgbClr val="C00000"/>
                </a:solidFill>
                <a:latin typeface="Arial"/>
                <a:ea typeface="Arial"/>
                <a:cs typeface="Arial"/>
                <a:sym typeface="Arial"/>
              </a:rPr>
              <a:t>SMTP, POP3, IMAP</a:t>
            </a:r>
            <a:endParaRPr/>
          </a:p>
          <a:p>
            <a:pPr marL="682625" marR="0" lvl="0" indent="-682625" algn="just"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2.5 DNS</a:t>
            </a:r>
            <a:endParaRPr/>
          </a:p>
          <a:p>
            <a:pPr marL="0" marR="0" lvl="0" indent="0" algn="l" rtl="0">
              <a:lnSpc>
                <a:spcPct val="100000"/>
              </a:lnSpc>
              <a:spcBef>
                <a:spcPts val="0"/>
              </a:spcBef>
              <a:spcAft>
                <a:spcPts val="0"/>
              </a:spcAft>
              <a:buNone/>
            </a:pPr>
            <a:endParaRPr sz="2800" b="0" i="0" u="none">
              <a:solidFill>
                <a:schemeClr val="dk1"/>
              </a:solidFill>
              <a:latin typeface="Arial"/>
              <a:ea typeface="Arial"/>
              <a:cs typeface="Arial"/>
              <a:sym typeface="Arial"/>
            </a:endParaRPr>
          </a:p>
        </p:txBody>
      </p:sp>
      <p:sp>
        <p:nvSpPr>
          <p:cNvPr id="3734" name="Google Shape;3734;p50"/>
          <p:cNvSpPr txBox="1"/>
          <p:nvPr/>
        </p:nvSpPr>
        <p:spPr>
          <a:xfrm>
            <a:off x="4673600" y="1600200"/>
            <a:ext cx="3876675"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2.6 Các ứng dụng P2P</a:t>
            </a:r>
            <a:endParaRPr/>
          </a:p>
          <a:p>
            <a:pPr marL="457200" marR="0" lvl="0" indent="-457200"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2.7 Lập trình socket  với UDP và TCP</a:t>
            </a:r>
            <a:endParaRPr/>
          </a:p>
        </p:txBody>
      </p:sp>
      <p:pic>
        <p:nvPicPr>
          <p:cNvPr id="3735" name="Google Shape;3735;p50" descr="underline_base"/>
          <p:cNvPicPr preferRelativeResize="0"/>
          <p:nvPr/>
        </p:nvPicPr>
        <p:blipFill rotWithShape="1">
          <a:blip r:embed="rId3">
            <a:alphaModFix/>
          </a:blip>
          <a:srcRect/>
          <a:stretch/>
        </p:blipFill>
        <p:spPr>
          <a:xfrm>
            <a:off x="601662" y="1025525"/>
            <a:ext cx="4113212" cy="17303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40"/>
        <p:cNvGrpSpPr/>
        <p:nvPr/>
      </p:nvGrpSpPr>
      <p:grpSpPr>
        <a:xfrm>
          <a:off x="0" y="0"/>
          <a:ext cx="0" cy="0"/>
          <a:chOff x="0" y="0"/>
          <a:chExt cx="0" cy="0"/>
        </a:xfrm>
      </p:grpSpPr>
      <p:sp>
        <p:nvSpPr>
          <p:cNvPr id="3741" name="Google Shape;3741;p51"/>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3742" name="Google Shape;3742;p51"/>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51</a:t>
            </a:fld>
            <a:endParaRPr/>
          </a:p>
        </p:txBody>
      </p:sp>
      <p:sp>
        <p:nvSpPr>
          <p:cNvPr id="3743" name="Google Shape;3743;p51"/>
          <p:cNvSpPr txBox="1">
            <a:spLocks noGrp="1"/>
          </p:cNvSpPr>
          <p:nvPr>
            <p:ph type="title"/>
          </p:nvPr>
        </p:nvSpPr>
        <p:spPr>
          <a:xfrm>
            <a:off x="466725" y="301625"/>
            <a:ext cx="7772400" cy="8699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Thư điện tử</a:t>
            </a:r>
            <a:endParaRPr/>
          </a:p>
        </p:txBody>
      </p:sp>
      <p:sp>
        <p:nvSpPr>
          <p:cNvPr id="3744" name="Google Shape;3744;p51"/>
          <p:cNvSpPr txBox="1">
            <a:spLocks noGrp="1"/>
          </p:cNvSpPr>
          <p:nvPr>
            <p:ph type="body" idx="1"/>
          </p:nvPr>
        </p:nvSpPr>
        <p:spPr>
          <a:xfrm>
            <a:off x="188912" y="1279525"/>
            <a:ext cx="4289425" cy="48768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Ba thành phần chính:</a:t>
            </a:r>
            <a:r>
              <a:rPr lang="en-US" sz="2800" b="0" i="0" u="none">
                <a:solidFill>
                  <a:srgbClr val="CC0000"/>
                </a:solidFill>
                <a:latin typeface="Arial"/>
                <a:ea typeface="Arial"/>
                <a:cs typeface="Arial"/>
                <a:sym typeface="Arial"/>
              </a:rPr>
              <a:t> </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User agents </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Máy chủ thư điện tử (mail server)</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Simple mail transfer protocol: SMTP</a:t>
            </a:r>
            <a:endParaRPr/>
          </a:p>
          <a:p>
            <a:pPr marL="342900" lvl="0" indent="-342900" algn="just" rtl="0">
              <a:lnSpc>
                <a:spcPct val="85000"/>
              </a:lnSpc>
              <a:spcBef>
                <a:spcPts val="2440"/>
              </a:spcBef>
              <a:spcAft>
                <a:spcPts val="0"/>
              </a:spcAft>
              <a:buSzPts val="2080"/>
              <a:buNone/>
            </a:pPr>
            <a:r>
              <a:rPr lang="en-US" sz="3200" b="0" i="1" u="none">
                <a:solidFill>
                  <a:srgbClr val="CC0000"/>
                </a:solidFill>
                <a:latin typeface="Arial"/>
                <a:ea typeface="Arial"/>
                <a:cs typeface="Arial"/>
                <a:sym typeface="Arial"/>
              </a:rPr>
              <a:t>User Agent</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Còn gọi là “mail reader”</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Soạn thảo, sửa đổi, đọc các thông điệp thư điện tử</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Ví dụ Outlook, Thunderbird, iPhone mail máy khách</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Các thông điệp đi và đến được lưu trên máy chủ</a:t>
            </a:r>
            <a:endParaRPr/>
          </a:p>
        </p:txBody>
      </p:sp>
      <p:sp>
        <p:nvSpPr>
          <p:cNvPr id="3745" name="Google Shape;3745;p51"/>
          <p:cNvSpPr txBox="1"/>
          <p:nvPr/>
        </p:nvSpPr>
        <p:spPr>
          <a:xfrm>
            <a:off x="6607175" y="628650"/>
            <a:ext cx="2336800" cy="981075"/>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746" name="Google Shape;3746;p51"/>
          <p:cNvGrpSpPr/>
          <p:nvPr/>
        </p:nvGrpSpPr>
        <p:grpSpPr>
          <a:xfrm>
            <a:off x="6745287" y="661987"/>
            <a:ext cx="2103437" cy="969962"/>
            <a:chOff x="4458" y="3343"/>
            <a:chExt cx="1325" cy="611"/>
          </a:xfrm>
        </p:grpSpPr>
        <p:sp>
          <p:nvSpPr>
            <p:cNvPr id="3747" name="Google Shape;3747;p51"/>
            <p:cNvSpPr txBox="1"/>
            <p:nvPr/>
          </p:nvSpPr>
          <p:spPr>
            <a:xfrm>
              <a:off x="4575" y="3702"/>
              <a:ext cx="1058" cy="2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Hộp thư user</a:t>
              </a:r>
              <a:endParaRPr/>
            </a:p>
          </p:txBody>
        </p:sp>
        <p:grpSp>
          <p:nvGrpSpPr>
            <p:cNvPr id="3748" name="Google Shape;3748;p51"/>
            <p:cNvGrpSpPr/>
            <p:nvPr/>
          </p:nvGrpSpPr>
          <p:grpSpPr>
            <a:xfrm>
              <a:off x="4458" y="3408"/>
              <a:ext cx="450" cy="120"/>
              <a:chOff x="4314" y="3444"/>
              <a:chExt cx="450" cy="120"/>
            </a:xfrm>
          </p:grpSpPr>
          <p:sp>
            <p:nvSpPr>
              <p:cNvPr id="3749" name="Google Shape;3749;p51"/>
              <p:cNvSpPr txBox="1"/>
              <p:nvPr/>
            </p:nvSpPr>
            <p:spPr>
              <a:xfrm>
                <a:off x="4314" y="3444"/>
                <a:ext cx="450" cy="120"/>
              </a:xfrm>
              <a:prstGeom prst="rect">
                <a:avLst/>
              </a:prstGeom>
              <a:solidFill>
                <a:srgbClr val="00FF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3750" name="Google Shape;3750;p51"/>
              <p:cNvCxnSpPr/>
              <p:nvPr/>
            </p:nvCxnSpPr>
            <p:spPr>
              <a:xfrm>
                <a:off x="4363" y="3472"/>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751" name="Google Shape;3751;p51"/>
              <p:cNvCxnSpPr/>
              <p:nvPr/>
            </p:nvCxnSpPr>
            <p:spPr>
              <a:xfrm flipH="1">
                <a:off x="4472" y="3471"/>
                <a:ext cx="6" cy="72"/>
              </a:xfrm>
              <a:prstGeom prst="straightConnector1">
                <a:avLst/>
              </a:prstGeom>
              <a:noFill/>
              <a:ln w="19050" cap="flat" cmpd="sng">
                <a:solidFill>
                  <a:schemeClr val="dk1"/>
                </a:solidFill>
                <a:prstDash val="solid"/>
                <a:miter lim="800000"/>
                <a:headEnd type="none" w="med" len="med"/>
                <a:tailEnd type="none" w="med" len="med"/>
              </a:ln>
            </p:spPr>
          </p:cxnSp>
          <p:cxnSp>
            <p:nvCxnSpPr>
              <p:cNvPr id="3752" name="Google Shape;3752;p51"/>
              <p:cNvCxnSpPr/>
              <p:nvPr/>
            </p:nvCxnSpPr>
            <p:spPr>
              <a:xfrm>
                <a:off x="4527" y="347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753" name="Google Shape;3753;p51"/>
              <p:cNvCxnSpPr/>
              <p:nvPr/>
            </p:nvCxnSpPr>
            <p:spPr>
              <a:xfrm>
                <a:off x="4584" y="3471"/>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754" name="Google Shape;3754;p51"/>
              <p:cNvCxnSpPr/>
              <p:nvPr/>
            </p:nvCxnSpPr>
            <p:spPr>
              <a:xfrm>
                <a:off x="4645" y="3471"/>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755" name="Google Shape;3755;p51"/>
              <p:cNvCxnSpPr/>
              <p:nvPr/>
            </p:nvCxnSpPr>
            <p:spPr>
              <a:xfrm>
                <a:off x="4701" y="3471"/>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756" name="Google Shape;3756;p51"/>
              <p:cNvCxnSpPr/>
              <p:nvPr/>
            </p:nvCxnSpPr>
            <p:spPr>
              <a:xfrm>
                <a:off x="4416" y="3472"/>
                <a:ext cx="0" cy="72"/>
              </a:xfrm>
              <a:prstGeom prst="straightConnector1">
                <a:avLst/>
              </a:prstGeom>
              <a:noFill/>
              <a:ln w="19050" cap="flat" cmpd="sng">
                <a:solidFill>
                  <a:schemeClr val="dk1"/>
                </a:solidFill>
                <a:prstDash val="solid"/>
                <a:miter lim="800000"/>
                <a:headEnd type="none" w="med" len="med"/>
                <a:tailEnd type="none" w="med" len="med"/>
              </a:ln>
            </p:spPr>
          </p:cxnSp>
        </p:grpSp>
        <p:sp>
          <p:nvSpPr>
            <p:cNvPr id="3757" name="Google Shape;3757;p51"/>
            <p:cNvSpPr txBox="1"/>
            <p:nvPr/>
          </p:nvSpPr>
          <p:spPr>
            <a:xfrm>
              <a:off x="4472" y="3779"/>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58" name="Google Shape;3758;p51"/>
            <p:cNvSpPr txBox="1"/>
            <p:nvPr/>
          </p:nvSpPr>
          <p:spPr>
            <a:xfrm>
              <a:off x="4657" y="3343"/>
              <a:ext cx="1126" cy="44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Hàng đợi </a:t>
              </a:r>
              <a:endParaRPr/>
            </a:p>
            <a:p>
              <a:pPr marL="0" marR="0" lvl="0" indent="0" algn="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thông điệp đi</a:t>
              </a:r>
              <a:endParaRPr/>
            </a:p>
          </p:txBody>
        </p:sp>
      </p:grpSp>
      <p:pic>
        <p:nvPicPr>
          <p:cNvPr id="3759" name="Google Shape;3759;p51" descr="underline_base"/>
          <p:cNvPicPr preferRelativeResize="0"/>
          <p:nvPr/>
        </p:nvPicPr>
        <p:blipFill rotWithShape="1">
          <a:blip r:embed="rId3">
            <a:alphaModFix/>
          </a:blip>
          <a:srcRect/>
          <a:stretch/>
        </p:blipFill>
        <p:spPr>
          <a:xfrm>
            <a:off x="544512" y="947737"/>
            <a:ext cx="3194050" cy="190500"/>
          </a:xfrm>
          <a:prstGeom prst="rect">
            <a:avLst/>
          </a:prstGeom>
          <a:noFill/>
          <a:ln>
            <a:noFill/>
          </a:ln>
        </p:spPr>
      </p:pic>
      <p:grpSp>
        <p:nvGrpSpPr>
          <p:cNvPr id="3760" name="Google Shape;3760;p51"/>
          <p:cNvGrpSpPr/>
          <p:nvPr/>
        </p:nvGrpSpPr>
        <p:grpSpPr>
          <a:xfrm>
            <a:off x="4662487" y="1406525"/>
            <a:ext cx="4318000" cy="5118100"/>
            <a:chOff x="2937" y="886"/>
            <a:chExt cx="2720" cy="3224"/>
          </a:xfrm>
        </p:grpSpPr>
        <p:grpSp>
          <p:nvGrpSpPr>
            <p:cNvPr id="3761" name="Google Shape;3761;p51"/>
            <p:cNvGrpSpPr/>
            <p:nvPr/>
          </p:nvGrpSpPr>
          <p:grpSpPr>
            <a:xfrm>
              <a:off x="4346" y="1756"/>
              <a:ext cx="301" cy="451"/>
              <a:chOff x="4140" y="429"/>
              <a:chExt cx="1425" cy="2396"/>
            </a:xfrm>
          </p:grpSpPr>
          <p:sp>
            <p:nvSpPr>
              <p:cNvPr id="3762" name="Google Shape;3762;p51"/>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63" name="Google Shape;3763;p51"/>
              <p:cNvSpPr txBox="1"/>
              <p:nvPr/>
            </p:nvSpPr>
            <p:spPr>
              <a:xfrm>
                <a:off x="4206" y="429"/>
                <a:ext cx="1046"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64" name="Google Shape;3764;p51"/>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65" name="Google Shape;3765;p51"/>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66" name="Google Shape;3766;p51"/>
              <p:cNvSpPr txBox="1"/>
              <p:nvPr/>
            </p:nvSpPr>
            <p:spPr>
              <a:xfrm>
                <a:off x="4211" y="695"/>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767" name="Google Shape;3767;p51"/>
              <p:cNvGrpSpPr/>
              <p:nvPr/>
            </p:nvGrpSpPr>
            <p:grpSpPr>
              <a:xfrm>
                <a:off x="4751" y="668"/>
                <a:ext cx="578" cy="144"/>
                <a:chOff x="616" y="2568"/>
                <a:chExt cx="721" cy="138"/>
              </a:xfrm>
            </p:grpSpPr>
            <p:sp>
              <p:nvSpPr>
                <p:cNvPr id="3768" name="Google Shape;3768;p51"/>
                <p:cNvSpPr/>
                <p:nvPr/>
              </p:nvSpPr>
              <p:spPr>
                <a:xfrm>
                  <a:off x="616" y="2568"/>
                  <a:ext cx="721"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69" name="Google Shape;3769;p51"/>
                <p:cNvSpPr/>
                <p:nvPr/>
              </p:nvSpPr>
              <p:spPr>
                <a:xfrm>
                  <a:off x="634" y="2583"/>
                  <a:ext cx="685"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770" name="Google Shape;3770;p51"/>
              <p:cNvSpPr txBox="1"/>
              <p:nvPr/>
            </p:nvSpPr>
            <p:spPr>
              <a:xfrm>
                <a:off x="4225" y="1019"/>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771" name="Google Shape;3771;p51"/>
              <p:cNvGrpSpPr/>
              <p:nvPr/>
            </p:nvGrpSpPr>
            <p:grpSpPr>
              <a:xfrm>
                <a:off x="4746" y="992"/>
                <a:ext cx="583" cy="138"/>
                <a:chOff x="613" y="2566"/>
                <a:chExt cx="727" cy="143"/>
              </a:xfrm>
            </p:grpSpPr>
            <p:sp>
              <p:nvSpPr>
                <p:cNvPr id="3772" name="Google Shape;3772;p51"/>
                <p:cNvSpPr/>
                <p:nvPr/>
              </p:nvSpPr>
              <p:spPr>
                <a:xfrm>
                  <a:off x="613" y="2566"/>
                  <a:ext cx="727" cy="143"/>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73" name="Google Shape;3773;p51"/>
                <p:cNvSpPr/>
                <p:nvPr/>
              </p:nvSpPr>
              <p:spPr>
                <a:xfrm>
                  <a:off x="630" y="2583"/>
                  <a:ext cx="691"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774" name="Google Shape;3774;p51"/>
              <p:cNvSpPr txBox="1"/>
              <p:nvPr/>
            </p:nvSpPr>
            <p:spPr>
              <a:xfrm>
                <a:off x="4216" y="1359"/>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75" name="Google Shape;3775;p51"/>
              <p:cNvSpPr txBox="1"/>
              <p:nvPr/>
            </p:nvSpPr>
            <p:spPr>
              <a:xfrm>
                <a:off x="4230" y="1656"/>
                <a:ext cx="592"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776" name="Google Shape;3776;p51"/>
              <p:cNvGrpSpPr/>
              <p:nvPr/>
            </p:nvGrpSpPr>
            <p:grpSpPr>
              <a:xfrm>
                <a:off x="4737" y="1629"/>
                <a:ext cx="582" cy="149"/>
                <a:chOff x="616" y="2570"/>
                <a:chExt cx="725" cy="137"/>
              </a:xfrm>
            </p:grpSpPr>
            <p:sp>
              <p:nvSpPr>
                <p:cNvPr id="3777" name="Google Shape;3777;p51"/>
                <p:cNvSpPr/>
                <p:nvPr/>
              </p:nvSpPr>
              <p:spPr>
                <a:xfrm>
                  <a:off x="616" y="2570"/>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78" name="Google Shape;3778;p51"/>
                <p:cNvSpPr/>
                <p:nvPr/>
              </p:nvSpPr>
              <p:spPr>
                <a:xfrm>
                  <a:off x="634" y="2585"/>
                  <a:ext cx="690"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779" name="Google Shape;3779;p51"/>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780" name="Google Shape;3780;p51"/>
              <p:cNvGrpSpPr/>
              <p:nvPr/>
            </p:nvGrpSpPr>
            <p:grpSpPr>
              <a:xfrm>
                <a:off x="4751" y="1327"/>
                <a:ext cx="564" cy="138"/>
                <a:chOff x="629" y="2568"/>
                <a:chExt cx="702" cy="138"/>
              </a:xfrm>
            </p:grpSpPr>
            <p:sp>
              <p:nvSpPr>
                <p:cNvPr id="3781" name="Google Shape;3781;p51"/>
                <p:cNvSpPr/>
                <p:nvPr/>
              </p:nvSpPr>
              <p:spPr>
                <a:xfrm>
                  <a:off x="629" y="2568"/>
                  <a:ext cx="702"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82" name="Google Shape;3782;p51"/>
                <p:cNvSpPr/>
                <p:nvPr/>
              </p:nvSpPr>
              <p:spPr>
                <a:xfrm>
                  <a:off x="634" y="2584"/>
                  <a:ext cx="672"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783" name="Google Shape;3783;p51"/>
              <p:cNvSpPr txBox="1"/>
              <p:nvPr/>
            </p:nvSpPr>
            <p:spPr>
              <a:xfrm>
                <a:off x="5248" y="429"/>
                <a:ext cx="71"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84" name="Google Shape;3784;p51"/>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85" name="Google Shape;3785;p51"/>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86" name="Google Shape;3786;p51"/>
              <p:cNvSpPr/>
              <p:nvPr/>
            </p:nvSpPr>
            <p:spPr>
              <a:xfrm>
                <a:off x="5518" y="2612"/>
                <a:ext cx="47" cy="9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87" name="Google Shape;3787;p51"/>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88" name="Google Shape;3788;p51"/>
              <p:cNvSpPr/>
              <p:nvPr/>
            </p:nvSpPr>
            <p:spPr>
              <a:xfrm>
                <a:off x="4140" y="2676"/>
                <a:ext cx="1198" cy="149"/>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89" name="Google Shape;3789;p51"/>
              <p:cNvSpPr/>
              <p:nvPr/>
            </p:nvSpPr>
            <p:spPr>
              <a:xfrm>
                <a:off x="4206" y="2713"/>
                <a:ext cx="1070" cy="80"/>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90" name="Google Shape;3790;p51"/>
              <p:cNvSpPr/>
              <p:nvPr/>
            </p:nvSpPr>
            <p:spPr>
              <a:xfrm>
                <a:off x="4306" y="2384"/>
                <a:ext cx="161"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91" name="Google Shape;3791;p51"/>
              <p:cNvSpPr/>
              <p:nvPr/>
            </p:nvSpPr>
            <p:spPr>
              <a:xfrm>
                <a:off x="4486" y="2384"/>
                <a:ext cx="161"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92" name="Google Shape;3792;p51"/>
              <p:cNvSpPr/>
              <p:nvPr/>
            </p:nvSpPr>
            <p:spPr>
              <a:xfrm>
                <a:off x="4661" y="2379"/>
                <a:ext cx="161"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93" name="Google Shape;3793;p51"/>
              <p:cNvSpPr txBox="1"/>
              <p:nvPr/>
            </p:nvSpPr>
            <p:spPr>
              <a:xfrm>
                <a:off x="5063" y="1837"/>
                <a:ext cx="85" cy="760"/>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794" name="Google Shape;3794;p51"/>
            <p:cNvGrpSpPr/>
            <p:nvPr/>
          </p:nvGrpSpPr>
          <p:grpSpPr>
            <a:xfrm>
              <a:off x="3091" y="2634"/>
              <a:ext cx="301" cy="451"/>
              <a:chOff x="4140" y="429"/>
              <a:chExt cx="1425" cy="2396"/>
            </a:xfrm>
          </p:grpSpPr>
          <p:sp>
            <p:nvSpPr>
              <p:cNvPr id="3795" name="Google Shape;3795;p51"/>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96" name="Google Shape;3796;p51"/>
              <p:cNvSpPr txBox="1"/>
              <p:nvPr/>
            </p:nvSpPr>
            <p:spPr>
              <a:xfrm>
                <a:off x="4206" y="429"/>
                <a:ext cx="1046"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97" name="Google Shape;3797;p51"/>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98" name="Google Shape;3798;p51"/>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799" name="Google Shape;3799;p51"/>
              <p:cNvSpPr txBox="1"/>
              <p:nvPr/>
            </p:nvSpPr>
            <p:spPr>
              <a:xfrm>
                <a:off x="4211" y="695"/>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800" name="Google Shape;3800;p51"/>
              <p:cNvGrpSpPr/>
              <p:nvPr/>
            </p:nvGrpSpPr>
            <p:grpSpPr>
              <a:xfrm>
                <a:off x="4751" y="668"/>
                <a:ext cx="578" cy="144"/>
                <a:chOff x="616" y="2568"/>
                <a:chExt cx="721" cy="138"/>
              </a:xfrm>
            </p:grpSpPr>
            <p:sp>
              <p:nvSpPr>
                <p:cNvPr id="3801" name="Google Shape;3801;p51"/>
                <p:cNvSpPr/>
                <p:nvPr/>
              </p:nvSpPr>
              <p:spPr>
                <a:xfrm>
                  <a:off x="616" y="2568"/>
                  <a:ext cx="721"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02" name="Google Shape;3802;p51"/>
                <p:cNvSpPr/>
                <p:nvPr/>
              </p:nvSpPr>
              <p:spPr>
                <a:xfrm>
                  <a:off x="634" y="2583"/>
                  <a:ext cx="685"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803" name="Google Shape;3803;p51"/>
              <p:cNvSpPr txBox="1"/>
              <p:nvPr/>
            </p:nvSpPr>
            <p:spPr>
              <a:xfrm>
                <a:off x="4225" y="1019"/>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804" name="Google Shape;3804;p51"/>
              <p:cNvGrpSpPr/>
              <p:nvPr/>
            </p:nvGrpSpPr>
            <p:grpSpPr>
              <a:xfrm>
                <a:off x="4746" y="992"/>
                <a:ext cx="583" cy="138"/>
                <a:chOff x="613" y="2566"/>
                <a:chExt cx="727" cy="143"/>
              </a:xfrm>
            </p:grpSpPr>
            <p:sp>
              <p:nvSpPr>
                <p:cNvPr id="3805" name="Google Shape;3805;p51"/>
                <p:cNvSpPr/>
                <p:nvPr/>
              </p:nvSpPr>
              <p:spPr>
                <a:xfrm>
                  <a:off x="613" y="2566"/>
                  <a:ext cx="727" cy="143"/>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06" name="Google Shape;3806;p51"/>
                <p:cNvSpPr/>
                <p:nvPr/>
              </p:nvSpPr>
              <p:spPr>
                <a:xfrm>
                  <a:off x="630" y="2583"/>
                  <a:ext cx="691"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807" name="Google Shape;3807;p51"/>
              <p:cNvSpPr txBox="1"/>
              <p:nvPr/>
            </p:nvSpPr>
            <p:spPr>
              <a:xfrm>
                <a:off x="4216" y="1359"/>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08" name="Google Shape;3808;p51"/>
              <p:cNvSpPr txBox="1"/>
              <p:nvPr/>
            </p:nvSpPr>
            <p:spPr>
              <a:xfrm>
                <a:off x="4230" y="1656"/>
                <a:ext cx="592"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809" name="Google Shape;3809;p51"/>
              <p:cNvGrpSpPr/>
              <p:nvPr/>
            </p:nvGrpSpPr>
            <p:grpSpPr>
              <a:xfrm>
                <a:off x="4737" y="1629"/>
                <a:ext cx="582" cy="149"/>
                <a:chOff x="616" y="2570"/>
                <a:chExt cx="725" cy="137"/>
              </a:xfrm>
            </p:grpSpPr>
            <p:sp>
              <p:nvSpPr>
                <p:cNvPr id="3810" name="Google Shape;3810;p51"/>
                <p:cNvSpPr/>
                <p:nvPr/>
              </p:nvSpPr>
              <p:spPr>
                <a:xfrm>
                  <a:off x="616" y="2570"/>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11" name="Google Shape;3811;p51"/>
                <p:cNvSpPr/>
                <p:nvPr/>
              </p:nvSpPr>
              <p:spPr>
                <a:xfrm>
                  <a:off x="634" y="2585"/>
                  <a:ext cx="690"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812" name="Google Shape;3812;p51"/>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813" name="Google Shape;3813;p51"/>
              <p:cNvGrpSpPr/>
              <p:nvPr/>
            </p:nvGrpSpPr>
            <p:grpSpPr>
              <a:xfrm>
                <a:off x="4751" y="1327"/>
                <a:ext cx="564" cy="138"/>
                <a:chOff x="629" y="2568"/>
                <a:chExt cx="702" cy="138"/>
              </a:xfrm>
            </p:grpSpPr>
            <p:sp>
              <p:nvSpPr>
                <p:cNvPr id="3814" name="Google Shape;3814;p51"/>
                <p:cNvSpPr/>
                <p:nvPr/>
              </p:nvSpPr>
              <p:spPr>
                <a:xfrm>
                  <a:off x="629" y="2568"/>
                  <a:ext cx="702"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15" name="Google Shape;3815;p51"/>
                <p:cNvSpPr/>
                <p:nvPr/>
              </p:nvSpPr>
              <p:spPr>
                <a:xfrm>
                  <a:off x="634" y="2584"/>
                  <a:ext cx="672"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816" name="Google Shape;3816;p51"/>
              <p:cNvSpPr txBox="1"/>
              <p:nvPr/>
            </p:nvSpPr>
            <p:spPr>
              <a:xfrm>
                <a:off x="5248" y="429"/>
                <a:ext cx="71"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17" name="Google Shape;3817;p51"/>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18" name="Google Shape;3818;p51"/>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19" name="Google Shape;3819;p51"/>
              <p:cNvSpPr/>
              <p:nvPr/>
            </p:nvSpPr>
            <p:spPr>
              <a:xfrm>
                <a:off x="5518" y="2612"/>
                <a:ext cx="47" cy="9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20" name="Google Shape;3820;p51"/>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21" name="Google Shape;3821;p51"/>
              <p:cNvSpPr/>
              <p:nvPr/>
            </p:nvSpPr>
            <p:spPr>
              <a:xfrm>
                <a:off x="4140" y="2676"/>
                <a:ext cx="1198" cy="149"/>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22" name="Google Shape;3822;p51"/>
              <p:cNvSpPr/>
              <p:nvPr/>
            </p:nvSpPr>
            <p:spPr>
              <a:xfrm>
                <a:off x="4206" y="2713"/>
                <a:ext cx="1070" cy="80"/>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23" name="Google Shape;3823;p51"/>
              <p:cNvSpPr/>
              <p:nvPr/>
            </p:nvSpPr>
            <p:spPr>
              <a:xfrm>
                <a:off x="4306" y="2384"/>
                <a:ext cx="161"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24" name="Google Shape;3824;p51"/>
              <p:cNvSpPr/>
              <p:nvPr/>
            </p:nvSpPr>
            <p:spPr>
              <a:xfrm>
                <a:off x="4486" y="2384"/>
                <a:ext cx="161"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25" name="Google Shape;3825;p51"/>
              <p:cNvSpPr/>
              <p:nvPr/>
            </p:nvSpPr>
            <p:spPr>
              <a:xfrm>
                <a:off x="4661" y="2379"/>
                <a:ext cx="161"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26" name="Google Shape;3826;p51"/>
              <p:cNvSpPr txBox="1"/>
              <p:nvPr/>
            </p:nvSpPr>
            <p:spPr>
              <a:xfrm>
                <a:off x="5063" y="1837"/>
                <a:ext cx="85" cy="760"/>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827" name="Google Shape;3827;p51"/>
            <p:cNvGrpSpPr/>
            <p:nvPr/>
          </p:nvGrpSpPr>
          <p:grpSpPr>
            <a:xfrm>
              <a:off x="3105" y="1159"/>
              <a:ext cx="301" cy="451"/>
              <a:chOff x="4140" y="429"/>
              <a:chExt cx="1425" cy="2396"/>
            </a:xfrm>
          </p:grpSpPr>
          <p:sp>
            <p:nvSpPr>
              <p:cNvPr id="3828" name="Google Shape;3828;p51"/>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29" name="Google Shape;3829;p51"/>
              <p:cNvSpPr txBox="1"/>
              <p:nvPr/>
            </p:nvSpPr>
            <p:spPr>
              <a:xfrm>
                <a:off x="4206" y="429"/>
                <a:ext cx="1046"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30" name="Google Shape;3830;p51"/>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31" name="Google Shape;3831;p51"/>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32" name="Google Shape;3832;p51"/>
              <p:cNvSpPr txBox="1"/>
              <p:nvPr/>
            </p:nvSpPr>
            <p:spPr>
              <a:xfrm>
                <a:off x="4211" y="695"/>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833" name="Google Shape;3833;p51"/>
              <p:cNvGrpSpPr/>
              <p:nvPr/>
            </p:nvGrpSpPr>
            <p:grpSpPr>
              <a:xfrm>
                <a:off x="4751" y="668"/>
                <a:ext cx="578" cy="144"/>
                <a:chOff x="616" y="2568"/>
                <a:chExt cx="721" cy="138"/>
              </a:xfrm>
            </p:grpSpPr>
            <p:sp>
              <p:nvSpPr>
                <p:cNvPr id="3834" name="Google Shape;3834;p51"/>
                <p:cNvSpPr/>
                <p:nvPr/>
              </p:nvSpPr>
              <p:spPr>
                <a:xfrm>
                  <a:off x="616" y="2568"/>
                  <a:ext cx="721"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35" name="Google Shape;3835;p51"/>
                <p:cNvSpPr/>
                <p:nvPr/>
              </p:nvSpPr>
              <p:spPr>
                <a:xfrm>
                  <a:off x="634" y="2583"/>
                  <a:ext cx="685"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836" name="Google Shape;3836;p51"/>
              <p:cNvSpPr txBox="1"/>
              <p:nvPr/>
            </p:nvSpPr>
            <p:spPr>
              <a:xfrm>
                <a:off x="4225" y="1019"/>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837" name="Google Shape;3837;p51"/>
              <p:cNvGrpSpPr/>
              <p:nvPr/>
            </p:nvGrpSpPr>
            <p:grpSpPr>
              <a:xfrm>
                <a:off x="4746" y="992"/>
                <a:ext cx="583" cy="138"/>
                <a:chOff x="613" y="2566"/>
                <a:chExt cx="727" cy="143"/>
              </a:xfrm>
            </p:grpSpPr>
            <p:sp>
              <p:nvSpPr>
                <p:cNvPr id="3838" name="Google Shape;3838;p51"/>
                <p:cNvSpPr/>
                <p:nvPr/>
              </p:nvSpPr>
              <p:spPr>
                <a:xfrm>
                  <a:off x="613" y="2566"/>
                  <a:ext cx="727" cy="143"/>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39" name="Google Shape;3839;p51"/>
                <p:cNvSpPr/>
                <p:nvPr/>
              </p:nvSpPr>
              <p:spPr>
                <a:xfrm>
                  <a:off x="630" y="2583"/>
                  <a:ext cx="691"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840" name="Google Shape;3840;p51"/>
              <p:cNvSpPr txBox="1"/>
              <p:nvPr/>
            </p:nvSpPr>
            <p:spPr>
              <a:xfrm>
                <a:off x="4216" y="1359"/>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41" name="Google Shape;3841;p51"/>
              <p:cNvSpPr txBox="1"/>
              <p:nvPr/>
            </p:nvSpPr>
            <p:spPr>
              <a:xfrm>
                <a:off x="4230" y="1656"/>
                <a:ext cx="592"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842" name="Google Shape;3842;p51"/>
              <p:cNvGrpSpPr/>
              <p:nvPr/>
            </p:nvGrpSpPr>
            <p:grpSpPr>
              <a:xfrm>
                <a:off x="4737" y="1629"/>
                <a:ext cx="582" cy="149"/>
                <a:chOff x="616" y="2570"/>
                <a:chExt cx="725" cy="137"/>
              </a:xfrm>
            </p:grpSpPr>
            <p:sp>
              <p:nvSpPr>
                <p:cNvPr id="3843" name="Google Shape;3843;p51"/>
                <p:cNvSpPr/>
                <p:nvPr/>
              </p:nvSpPr>
              <p:spPr>
                <a:xfrm>
                  <a:off x="616" y="2570"/>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44" name="Google Shape;3844;p51"/>
                <p:cNvSpPr/>
                <p:nvPr/>
              </p:nvSpPr>
              <p:spPr>
                <a:xfrm>
                  <a:off x="634" y="2585"/>
                  <a:ext cx="690"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845" name="Google Shape;3845;p51"/>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846" name="Google Shape;3846;p51"/>
              <p:cNvGrpSpPr/>
              <p:nvPr/>
            </p:nvGrpSpPr>
            <p:grpSpPr>
              <a:xfrm>
                <a:off x="4751" y="1327"/>
                <a:ext cx="564" cy="138"/>
                <a:chOff x="629" y="2568"/>
                <a:chExt cx="702" cy="138"/>
              </a:xfrm>
            </p:grpSpPr>
            <p:sp>
              <p:nvSpPr>
                <p:cNvPr id="3847" name="Google Shape;3847;p51"/>
                <p:cNvSpPr/>
                <p:nvPr/>
              </p:nvSpPr>
              <p:spPr>
                <a:xfrm>
                  <a:off x="629" y="2568"/>
                  <a:ext cx="702"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48" name="Google Shape;3848;p51"/>
                <p:cNvSpPr/>
                <p:nvPr/>
              </p:nvSpPr>
              <p:spPr>
                <a:xfrm>
                  <a:off x="634" y="2584"/>
                  <a:ext cx="672"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849" name="Google Shape;3849;p51"/>
              <p:cNvSpPr txBox="1"/>
              <p:nvPr/>
            </p:nvSpPr>
            <p:spPr>
              <a:xfrm>
                <a:off x="5248" y="429"/>
                <a:ext cx="71"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50" name="Google Shape;3850;p51"/>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51" name="Google Shape;3851;p51"/>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52" name="Google Shape;3852;p51"/>
              <p:cNvSpPr/>
              <p:nvPr/>
            </p:nvSpPr>
            <p:spPr>
              <a:xfrm>
                <a:off x="5518" y="2612"/>
                <a:ext cx="47" cy="9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53" name="Google Shape;3853;p51"/>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54" name="Google Shape;3854;p51"/>
              <p:cNvSpPr/>
              <p:nvPr/>
            </p:nvSpPr>
            <p:spPr>
              <a:xfrm>
                <a:off x="4140" y="2676"/>
                <a:ext cx="1198" cy="149"/>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55" name="Google Shape;3855;p51"/>
              <p:cNvSpPr/>
              <p:nvPr/>
            </p:nvSpPr>
            <p:spPr>
              <a:xfrm>
                <a:off x="4206" y="2713"/>
                <a:ext cx="1070" cy="80"/>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56" name="Google Shape;3856;p51"/>
              <p:cNvSpPr/>
              <p:nvPr/>
            </p:nvSpPr>
            <p:spPr>
              <a:xfrm>
                <a:off x="4306" y="2384"/>
                <a:ext cx="161"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57" name="Google Shape;3857;p51"/>
              <p:cNvSpPr/>
              <p:nvPr/>
            </p:nvSpPr>
            <p:spPr>
              <a:xfrm>
                <a:off x="4486" y="2384"/>
                <a:ext cx="161"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58" name="Google Shape;3858;p51"/>
              <p:cNvSpPr/>
              <p:nvPr/>
            </p:nvSpPr>
            <p:spPr>
              <a:xfrm>
                <a:off x="4661" y="2379"/>
                <a:ext cx="161"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59" name="Google Shape;3859;p51"/>
              <p:cNvSpPr txBox="1"/>
              <p:nvPr/>
            </p:nvSpPr>
            <p:spPr>
              <a:xfrm>
                <a:off x="5063" y="1837"/>
                <a:ext cx="85" cy="760"/>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3860" name="Google Shape;3860;p51"/>
            <p:cNvCxnSpPr/>
            <p:nvPr/>
          </p:nvCxnSpPr>
          <p:spPr>
            <a:xfrm>
              <a:off x="3734" y="1642"/>
              <a:ext cx="708" cy="498"/>
            </a:xfrm>
            <a:prstGeom prst="straightConnector1">
              <a:avLst/>
            </a:prstGeom>
            <a:noFill/>
            <a:ln w="28575" cap="flat" cmpd="sng">
              <a:solidFill>
                <a:srgbClr val="CC0000"/>
              </a:solidFill>
              <a:prstDash val="solid"/>
              <a:miter lim="800000"/>
              <a:headEnd type="triangle" w="med" len="med"/>
              <a:tailEnd type="triangle" w="med" len="med"/>
            </a:ln>
          </p:spPr>
        </p:cxnSp>
        <p:grpSp>
          <p:nvGrpSpPr>
            <p:cNvPr id="3861" name="Google Shape;3861;p51"/>
            <p:cNvGrpSpPr/>
            <p:nvPr/>
          </p:nvGrpSpPr>
          <p:grpSpPr>
            <a:xfrm>
              <a:off x="4419" y="1888"/>
              <a:ext cx="605" cy="654"/>
              <a:chOff x="4249" y="2634"/>
              <a:chExt cx="605" cy="654"/>
            </a:xfrm>
          </p:grpSpPr>
          <p:sp>
            <p:nvSpPr>
              <p:cNvPr id="3862" name="Google Shape;3862;p51"/>
              <p:cNvSpPr txBox="1"/>
              <p:nvPr/>
            </p:nvSpPr>
            <p:spPr>
              <a:xfrm>
                <a:off x="4296" y="2652"/>
                <a:ext cx="510" cy="636"/>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63" name="Google Shape;3863;p51"/>
              <p:cNvSpPr txBox="1"/>
              <p:nvPr/>
            </p:nvSpPr>
            <p:spPr>
              <a:xfrm>
                <a:off x="4249" y="2634"/>
                <a:ext cx="605" cy="36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Mail</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máy chủ</a:t>
                </a:r>
                <a:endParaRPr/>
              </a:p>
            </p:txBody>
          </p:sp>
          <p:sp>
            <p:nvSpPr>
              <p:cNvPr id="3864" name="Google Shape;3864;p51"/>
              <p:cNvSpPr txBox="1"/>
              <p:nvPr/>
            </p:nvSpPr>
            <p:spPr>
              <a:xfrm>
                <a:off x="4320" y="3006"/>
                <a:ext cx="450" cy="120"/>
              </a:xfrm>
              <a:prstGeom prst="rect">
                <a:avLst/>
              </a:prstGeom>
              <a:solidFill>
                <a:srgbClr val="00FF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3865" name="Google Shape;3865;p51"/>
              <p:cNvCxnSpPr/>
              <p:nvPr/>
            </p:nvCxnSpPr>
            <p:spPr>
              <a:xfrm>
                <a:off x="4369" y="3034"/>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866" name="Google Shape;3866;p51"/>
              <p:cNvCxnSpPr/>
              <p:nvPr/>
            </p:nvCxnSpPr>
            <p:spPr>
              <a:xfrm>
                <a:off x="4478"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867" name="Google Shape;3867;p51"/>
              <p:cNvCxnSpPr/>
              <p:nvPr/>
            </p:nvCxnSpPr>
            <p:spPr>
              <a:xfrm>
                <a:off x="4533" y="3035"/>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868" name="Google Shape;3868;p51"/>
              <p:cNvCxnSpPr/>
              <p:nvPr/>
            </p:nvCxnSpPr>
            <p:spPr>
              <a:xfrm>
                <a:off x="4590"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869" name="Google Shape;3869;p51"/>
              <p:cNvCxnSpPr/>
              <p:nvPr/>
            </p:nvCxnSpPr>
            <p:spPr>
              <a:xfrm>
                <a:off x="4651"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870" name="Google Shape;3870;p51"/>
              <p:cNvCxnSpPr/>
              <p:nvPr/>
            </p:nvCxnSpPr>
            <p:spPr>
              <a:xfrm>
                <a:off x="4707"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871" name="Google Shape;3871;p51"/>
              <p:cNvCxnSpPr/>
              <p:nvPr/>
            </p:nvCxnSpPr>
            <p:spPr>
              <a:xfrm>
                <a:off x="4422" y="3034"/>
                <a:ext cx="0" cy="72"/>
              </a:xfrm>
              <a:prstGeom prst="straightConnector1">
                <a:avLst/>
              </a:prstGeom>
              <a:noFill/>
              <a:ln w="19050" cap="flat" cmpd="sng">
                <a:solidFill>
                  <a:schemeClr val="dk1"/>
                </a:solidFill>
                <a:prstDash val="solid"/>
                <a:miter lim="800000"/>
                <a:headEnd type="none" w="med" len="med"/>
                <a:tailEnd type="none" w="med" len="med"/>
              </a:ln>
            </p:spPr>
          </p:cxnSp>
          <p:sp>
            <p:nvSpPr>
              <p:cNvPr id="3872" name="Google Shape;3872;p51"/>
              <p:cNvSpPr txBox="1"/>
              <p:nvPr/>
            </p:nvSpPr>
            <p:spPr>
              <a:xfrm>
                <a:off x="4328"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73" name="Google Shape;3873;p51"/>
              <p:cNvSpPr txBox="1"/>
              <p:nvPr/>
            </p:nvSpPr>
            <p:spPr>
              <a:xfrm>
                <a:off x="4414"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74" name="Google Shape;3874;p51"/>
              <p:cNvSpPr txBox="1"/>
              <p:nvPr/>
            </p:nvSpPr>
            <p:spPr>
              <a:xfrm>
                <a:off x="4500" y="3172"/>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75" name="Google Shape;3875;p51"/>
              <p:cNvSpPr txBox="1"/>
              <p:nvPr/>
            </p:nvSpPr>
            <p:spPr>
              <a:xfrm>
                <a:off x="4597"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76" name="Google Shape;3876;p51"/>
              <p:cNvSpPr txBox="1"/>
              <p:nvPr/>
            </p:nvSpPr>
            <p:spPr>
              <a:xfrm>
                <a:off x="4693"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877" name="Google Shape;3877;p51"/>
            <p:cNvGrpSpPr/>
            <p:nvPr/>
          </p:nvGrpSpPr>
          <p:grpSpPr>
            <a:xfrm>
              <a:off x="3175" y="2763"/>
              <a:ext cx="605" cy="661"/>
              <a:chOff x="4265" y="2627"/>
              <a:chExt cx="605" cy="661"/>
            </a:xfrm>
          </p:grpSpPr>
          <p:sp>
            <p:nvSpPr>
              <p:cNvPr id="3878" name="Google Shape;3878;p51"/>
              <p:cNvSpPr txBox="1"/>
              <p:nvPr/>
            </p:nvSpPr>
            <p:spPr>
              <a:xfrm>
                <a:off x="4296" y="2652"/>
                <a:ext cx="510" cy="636"/>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79" name="Google Shape;3879;p51"/>
              <p:cNvSpPr txBox="1"/>
              <p:nvPr/>
            </p:nvSpPr>
            <p:spPr>
              <a:xfrm>
                <a:off x="4265" y="2627"/>
                <a:ext cx="605" cy="36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Mail</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máy chủ</a:t>
                </a:r>
                <a:endParaRPr/>
              </a:p>
            </p:txBody>
          </p:sp>
          <p:sp>
            <p:nvSpPr>
              <p:cNvPr id="3880" name="Google Shape;3880;p51"/>
              <p:cNvSpPr txBox="1"/>
              <p:nvPr/>
            </p:nvSpPr>
            <p:spPr>
              <a:xfrm>
                <a:off x="4320" y="3006"/>
                <a:ext cx="450" cy="120"/>
              </a:xfrm>
              <a:prstGeom prst="rect">
                <a:avLst/>
              </a:prstGeom>
              <a:solidFill>
                <a:srgbClr val="00FF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3881" name="Google Shape;3881;p51"/>
              <p:cNvCxnSpPr/>
              <p:nvPr/>
            </p:nvCxnSpPr>
            <p:spPr>
              <a:xfrm>
                <a:off x="4369" y="3034"/>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882" name="Google Shape;3882;p51"/>
              <p:cNvCxnSpPr/>
              <p:nvPr/>
            </p:nvCxnSpPr>
            <p:spPr>
              <a:xfrm>
                <a:off x="4478"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883" name="Google Shape;3883;p51"/>
              <p:cNvCxnSpPr/>
              <p:nvPr/>
            </p:nvCxnSpPr>
            <p:spPr>
              <a:xfrm>
                <a:off x="4533" y="3035"/>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884" name="Google Shape;3884;p51"/>
              <p:cNvCxnSpPr/>
              <p:nvPr/>
            </p:nvCxnSpPr>
            <p:spPr>
              <a:xfrm>
                <a:off x="4590"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885" name="Google Shape;3885;p51"/>
              <p:cNvCxnSpPr/>
              <p:nvPr/>
            </p:nvCxnSpPr>
            <p:spPr>
              <a:xfrm>
                <a:off x="4651"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886" name="Google Shape;3886;p51"/>
              <p:cNvCxnSpPr/>
              <p:nvPr/>
            </p:nvCxnSpPr>
            <p:spPr>
              <a:xfrm>
                <a:off x="4707"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887" name="Google Shape;3887;p51"/>
              <p:cNvCxnSpPr/>
              <p:nvPr/>
            </p:nvCxnSpPr>
            <p:spPr>
              <a:xfrm>
                <a:off x="4422" y="3034"/>
                <a:ext cx="0" cy="72"/>
              </a:xfrm>
              <a:prstGeom prst="straightConnector1">
                <a:avLst/>
              </a:prstGeom>
              <a:noFill/>
              <a:ln w="19050" cap="flat" cmpd="sng">
                <a:solidFill>
                  <a:schemeClr val="dk1"/>
                </a:solidFill>
                <a:prstDash val="solid"/>
                <a:miter lim="800000"/>
                <a:headEnd type="none" w="med" len="med"/>
                <a:tailEnd type="none" w="med" len="med"/>
              </a:ln>
            </p:spPr>
          </p:cxnSp>
          <p:sp>
            <p:nvSpPr>
              <p:cNvPr id="3888" name="Google Shape;3888;p51"/>
              <p:cNvSpPr txBox="1"/>
              <p:nvPr/>
            </p:nvSpPr>
            <p:spPr>
              <a:xfrm>
                <a:off x="4328"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89" name="Google Shape;3889;p51"/>
              <p:cNvSpPr txBox="1"/>
              <p:nvPr/>
            </p:nvSpPr>
            <p:spPr>
              <a:xfrm>
                <a:off x="4414"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90" name="Google Shape;3890;p51"/>
              <p:cNvSpPr txBox="1"/>
              <p:nvPr/>
            </p:nvSpPr>
            <p:spPr>
              <a:xfrm>
                <a:off x="4500" y="3172"/>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91" name="Google Shape;3891;p51"/>
              <p:cNvSpPr txBox="1"/>
              <p:nvPr/>
            </p:nvSpPr>
            <p:spPr>
              <a:xfrm>
                <a:off x="4597"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92" name="Google Shape;3892;p51"/>
              <p:cNvSpPr txBox="1"/>
              <p:nvPr/>
            </p:nvSpPr>
            <p:spPr>
              <a:xfrm>
                <a:off x="4693"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3893" name="Google Shape;3893;p51"/>
            <p:cNvGrpSpPr/>
            <p:nvPr/>
          </p:nvGrpSpPr>
          <p:grpSpPr>
            <a:xfrm>
              <a:off x="3159" y="1346"/>
              <a:ext cx="605" cy="662"/>
              <a:chOff x="4249" y="2626"/>
              <a:chExt cx="605" cy="662"/>
            </a:xfrm>
          </p:grpSpPr>
          <p:sp>
            <p:nvSpPr>
              <p:cNvPr id="3894" name="Google Shape;3894;p51"/>
              <p:cNvSpPr txBox="1"/>
              <p:nvPr/>
            </p:nvSpPr>
            <p:spPr>
              <a:xfrm>
                <a:off x="4296" y="2652"/>
                <a:ext cx="510" cy="636"/>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95" name="Google Shape;3895;p51"/>
              <p:cNvSpPr txBox="1"/>
              <p:nvPr/>
            </p:nvSpPr>
            <p:spPr>
              <a:xfrm>
                <a:off x="4249" y="2626"/>
                <a:ext cx="605" cy="36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Mail</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máy chủ</a:t>
                </a:r>
                <a:endParaRPr/>
              </a:p>
            </p:txBody>
          </p:sp>
          <p:sp>
            <p:nvSpPr>
              <p:cNvPr id="3896" name="Google Shape;3896;p51"/>
              <p:cNvSpPr txBox="1"/>
              <p:nvPr/>
            </p:nvSpPr>
            <p:spPr>
              <a:xfrm>
                <a:off x="4320" y="3006"/>
                <a:ext cx="450" cy="120"/>
              </a:xfrm>
              <a:prstGeom prst="rect">
                <a:avLst/>
              </a:prstGeom>
              <a:solidFill>
                <a:srgbClr val="00FF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3897" name="Google Shape;3897;p51"/>
              <p:cNvCxnSpPr/>
              <p:nvPr/>
            </p:nvCxnSpPr>
            <p:spPr>
              <a:xfrm>
                <a:off x="4369" y="3034"/>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898" name="Google Shape;3898;p51"/>
              <p:cNvCxnSpPr/>
              <p:nvPr/>
            </p:nvCxnSpPr>
            <p:spPr>
              <a:xfrm>
                <a:off x="4478"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899" name="Google Shape;3899;p51"/>
              <p:cNvCxnSpPr/>
              <p:nvPr/>
            </p:nvCxnSpPr>
            <p:spPr>
              <a:xfrm>
                <a:off x="4533" y="3035"/>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900" name="Google Shape;3900;p51"/>
              <p:cNvCxnSpPr/>
              <p:nvPr/>
            </p:nvCxnSpPr>
            <p:spPr>
              <a:xfrm>
                <a:off x="4590"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901" name="Google Shape;3901;p51"/>
              <p:cNvCxnSpPr/>
              <p:nvPr/>
            </p:nvCxnSpPr>
            <p:spPr>
              <a:xfrm>
                <a:off x="4651"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902" name="Google Shape;3902;p51"/>
              <p:cNvCxnSpPr/>
              <p:nvPr/>
            </p:nvCxnSpPr>
            <p:spPr>
              <a:xfrm>
                <a:off x="4707"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3903" name="Google Shape;3903;p51"/>
              <p:cNvCxnSpPr/>
              <p:nvPr/>
            </p:nvCxnSpPr>
            <p:spPr>
              <a:xfrm>
                <a:off x="4422" y="3034"/>
                <a:ext cx="0" cy="72"/>
              </a:xfrm>
              <a:prstGeom prst="straightConnector1">
                <a:avLst/>
              </a:prstGeom>
              <a:noFill/>
              <a:ln w="19050" cap="flat" cmpd="sng">
                <a:solidFill>
                  <a:schemeClr val="dk1"/>
                </a:solidFill>
                <a:prstDash val="solid"/>
                <a:miter lim="800000"/>
                <a:headEnd type="none" w="med" len="med"/>
                <a:tailEnd type="none" w="med" len="med"/>
              </a:ln>
            </p:spPr>
          </p:cxnSp>
          <p:sp>
            <p:nvSpPr>
              <p:cNvPr id="3904" name="Google Shape;3904;p51"/>
              <p:cNvSpPr txBox="1"/>
              <p:nvPr/>
            </p:nvSpPr>
            <p:spPr>
              <a:xfrm>
                <a:off x="4328"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05" name="Google Shape;3905;p51"/>
              <p:cNvSpPr txBox="1"/>
              <p:nvPr/>
            </p:nvSpPr>
            <p:spPr>
              <a:xfrm>
                <a:off x="4414"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06" name="Google Shape;3906;p51"/>
              <p:cNvSpPr txBox="1"/>
              <p:nvPr/>
            </p:nvSpPr>
            <p:spPr>
              <a:xfrm>
                <a:off x="4500" y="3172"/>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07" name="Google Shape;3907;p51"/>
              <p:cNvSpPr txBox="1"/>
              <p:nvPr/>
            </p:nvSpPr>
            <p:spPr>
              <a:xfrm>
                <a:off x="4597"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08" name="Google Shape;3908;p51"/>
              <p:cNvSpPr txBox="1"/>
              <p:nvPr/>
            </p:nvSpPr>
            <p:spPr>
              <a:xfrm>
                <a:off x="4693"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3909" name="Google Shape;3909;p51"/>
            <p:cNvCxnSpPr/>
            <p:nvPr/>
          </p:nvCxnSpPr>
          <p:spPr>
            <a:xfrm rot="10800000" flipH="1">
              <a:off x="3734" y="2350"/>
              <a:ext cx="708" cy="684"/>
            </a:xfrm>
            <a:prstGeom prst="straightConnector1">
              <a:avLst/>
            </a:prstGeom>
            <a:noFill/>
            <a:ln w="28575" cap="flat" cmpd="sng">
              <a:solidFill>
                <a:srgbClr val="CC0000"/>
              </a:solidFill>
              <a:prstDash val="solid"/>
              <a:miter lim="800000"/>
              <a:headEnd type="triangle" w="med" len="med"/>
              <a:tailEnd type="triangle" w="med" len="med"/>
            </a:ln>
          </p:spPr>
        </p:cxnSp>
        <p:cxnSp>
          <p:nvCxnSpPr>
            <p:cNvPr id="3910" name="Google Shape;3910;p51"/>
            <p:cNvCxnSpPr/>
            <p:nvPr/>
          </p:nvCxnSpPr>
          <p:spPr>
            <a:xfrm rot="10800000">
              <a:off x="3266" y="2020"/>
              <a:ext cx="0" cy="786"/>
            </a:xfrm>
            <a:prstGeom prst="straightConnector1">
              <a:avLst/>
            </a:prstGeom>
            <a:noFill/>
            <a:ln w="28575" cap="flat" cmpd="sng">
              <a:solidFill>
                <a:srgbClr val="CC0000"/>
              </a:solidFill>
              <a:prstDash val="solid"/>
              <a:miter lim="800000"/>
              <a:headEnd type="triangle" w="med" len="med"/>
              <a:tailEnd type="triangle" w="med" len="med"/>
            </a:ln>
          </p:spPr>
        </p:cxnSp>
        <p:grpSp>
          <p:nvGrpSpPr>
            <p:cNvPr id="3911" name="Google Shape;3911;p51"/>
            <p:cNvGrpSpPr/>
            <p:nvPr/>
          </p:nvGrpSpPr>
          <p:grpSpPr>
            <a:xfrm>
              <a:off x="3795" y="2535"/>
              <a:ext cx="650" cy="288"/>
              <a:chOff x="3745" y="2537"/>
              <a:chExt cx="650" cy="288"/>
            </a:xfrm>
          </p:grpSpPr>
          <p:sp>
            <p:nvSpPr>
              <p:cNvPr id="3912" name="Google Shape;3912;p51"/>
              <p:cNvSpPr txBox="1"/>
              <p:nvPr/>
            </p:nvSpPr>
            <p:spPr>
              <a:xfrm>
                <a:off x="3798" y="2580"/>
                <a:ext cx="540" cy="19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13" name="Google Shape;3913;p51"/>
              <p:cNvSpPr txBox="1"/>
              <p:nvPr/>
            </p:nvSpPr>
            <p:spPr>
              <a:xfrm>
                <a:off x="3745" y="2537"/>
                <a:ext cx="650" cy="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400"/>
                  <a:buFont typeface="Arial"/>
                  <a:buNone/>
                </a:pPr>
                <a:r>
                  <a:rPr lang="en-US" sz="2400" b="0" i="0" u="none">
                    <a:solidFill>
                      <a:srgbClr val="CC0000"/>
                    </a:solidFill>
                    <a:latin typeface="Arial"/>
                    <a:ea typeface="Arial"/>
                    <a:cs typeface="Arial"/>
                    <a:sym typeface="Arial"/>
                  </a:rPr>
                  <a:t>SMTP</a:t>
                </a:r>
                <a:endParaRPr/>
              </a:p>
            </p:txBody>
          </p:sp>
        </p:grpSp>
        <p:grpSp>
          <p:nvGrpSpPr>
            <p:cNvPr id="3914" name="Google Shape;3914;p51"/>
            <p:cNvGrpSpPr/>
            <p:nvPr/>
          </p:nvGrpSpPr>
          <p:grpSpPr>
            <a:xfrm>
              <a:off x="3771" y="1743"/>
              <a:ext cx="650" cy="288"/>
              <a:chOff x="3745" y="2537"/>
              <a:chExt cx="650" cy="288"/>
            </a:xfrm>
          </p:grpSpPr>
          <p:sp>
            <p:nvSpPr>
              <p:cNvPr id="3915" name="Google Shape;3915;p51"/>
              <p:cNvSpPr txBox="1"/>
              <p:nvPr/>
            </p:nvSpPr>
            <p:spPr>
              <a:xfrm>
                <a:off x="3798" y="2580"/>
                <a:ext cx="540" cy="19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16" name="Google Shape;3916;p51"/>
              <p:cNvSpPr txBox="1"/>
              <p:nvPr/>
            </p:nvSpPr>
            <p:spPr>
              <a:xfrm>
                <a:off x="3745" y="2537"/>
                <a:ext cx="650" cy="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400"/>
                  <a:buFont typeface="Arial"/>
                  <a:buNone/>
                </a:pPr>
                <a:r>
                  <a:rPr lang="en-US" sz="2400" b="0" i="0" u="none">
                    <a:solidFill>
                      <a:srgbClr val="CC0000"/>
                    </a:solidFill>
                    <a:latin typeface="Arial"/>
                    <a:ea typeface="Arial"/>
                    <a:cs typeface="Arial"/>
                    <a:sym typeface="Arial"/>
                  </a:rPr>
                  <a:t>SMTP</a:t>
                </a:r>
                <a:endParaRPr/>
              </a:p>
            </p:txBody>
          </p:sp>
        </p:grpSp>
        <p:grpSp>
          <p:nvGrpSpPr>
            <p:cNvPr id="3917" name="Google Shape;3917;p51"/>
            <p:cNvGrpSpPr/>
            <p:nvPr/>
          </p:nvGrpSpPr>
          <p:grpSpPr>
            <a:xfrm>
              <a:off x="2937" y="2193"/>
              <a:ext cx="650" cy="288"/>
              <a:chOff x="3745" y="2537"/>
              <a:chExt cx="650" cy="288"/>
            </a:xfrm>
          </p:grpSpPr>
          <p:sp>
            <p:nvSpPr>
              <p:cNvPr id="3918" name="Google Shape;3918;p51"/>
              <p:cNvSpPr txBox="1"/>
              <p:nvPr/>
            </p:nvSpPr>
            <p:spPr>
              <a:xfrm>
                <a:off x="3798" y="2580"/>
                <a:ext cx="540" cy="19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19" name="Google Shape;3919;p51"/>
              <p:cNvSpPr txBox="1"/>
              <p:nvPr/>
            </p:nvSpPr>
            <p:spPr>
              <a:xfrm>
                <a:off x="3745" y="2537"/>
                <a:ext cx="650" cy="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400"/>
                  <a:buFont typeface="Arial"/>
                  <a:buNone/>
                </a:pPr>
                <a:r>
                  <a:rPr lang="en-US" sz="2400" b="0" i="0" u="none">
                    <a:solidFill>
                      <a:srgbClr val="CC0000"/>
                    </a:solidFill>
                    <a:latin typeface="Arial"/>
                    <a:ea typeface="Arial"/>
                    <a:cs typeface="Arial"/>
                    <a:sym typeface="Arial"/>
                  </a:rPr>
                  <a:t>SMTP</a:t>
                </a:r>
                <a:endParaRPr/>
              </a:p>
            </p:txBody>
          </p:sp>
        </p:grpSp>
        <p:grpSp>
          <p:nvGrpSpPr>
            <p:cNvPr id="3920" name="Google Shape;3920;p51"/>
            <p:cNvGrpSpPr/>
            <p:nvPr/>
          </p:nvGrpSpPr>
          <p:grpSpPr>
            <a:xfrm>
              <a:off x="3587" y="886"/>
              <a:ext cx="575" cy="664"/>
              <a:chOff x="3574" y="550"/>
              <a:chExt cx="575" cy="664"/>
            </a:xfrm>
          </p:grpSpPr>
          <p:grpSp>
            <p:nvGrpSpPr>
              <p:cNvPr id="3921" name="Google Shape;3921;p51"/>
              <p:cNvGrpSpPr/>
              <p:nvPr/>
            </p:nvGrpSpPr>
            <p:grpSpPr>
              <a:xfrm>
                <a:off x="3588" y="692"/>
                <a:ext cx="561" cy="522"/>
                <a:chOff x="-44" y="1473"/>
                <a:chExt cx="981" cy="1105"/>
              </a:xfrm>
            </p:grpSpPr>
            <p:pic>
              <p:nvPicPr>
                <p:cNvPr id="3922" name="Google Shape;3922;p5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3923" name="Google Shape;3923;p5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924" name="Google Shape;3924;p51"/>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25" name="Google Shape;3925;p51"/>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grpSp>
          <p:nvGrpSpPr>
            <p:cNvPr id="3926" name="Google Shape;3926;p51"/>
            <p:cNvGrpSpPr/>
            <p:nvPr/>
          </p:nvGrpSpPr>
          <p:grpSpPr>
            <a:xfrm>
              <a:off x="4870" y="1400"/>
              <a:ext cx="575" cy="664"/>
              <a:chOff x="3574" y="550"/>
              <a:chExt cx="575" cy="664"/>
            </a:xfrm>
          </p:grpSpPr>
          <p:grpSp>
            <p:nvGrpSpPr>
              <p:cNvPr id="3927" name="Google Shape;3927;p51"/>
              <p:cNvGrpSpPr/>
              <p:nvPr/>
            </p:nvGrpSpPr>
            <p:grpSpPr>
              <a:xfrm>
                <a:off x="3588" y="692"/>
                <a:ext cx="561" cy="522"/>
                <a:chOff x="-44" y="1473"/>
                <a:chExt cx="981" cy="1105"/>
              </a:xfrm>
            </p:grpSpPr>
            <p:pic>
              <p:nvPicPr>
                <p:cNvPr id="3928" name="Google Shape;3928;p5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3929" name="Google Shape;3929;p5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930" name="Google Shape;3930;p51"/>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31" name="Google Shape;3931;p51"/>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grpSp>
          <p:nvGrpSpPr>
            <p:cNvPr id="3932" name="Google Shape;3932;p51"/>
            <p:cNvGrpSpPr/>
            <p:nvPr/>
          </p:nvGrpSpPr>
          <p:grpSpPr>
            <a:xfrm>
              <a:off x="5082" y="1880"/>
              <a:ext cx="575" cy="664"/>
              <a:chOff x="3574" y="550"/>
              <a:chExt cx="575" cy="664"/>
            </a:xfrm>
          </p:grpSpPr>
          <p:grpSp>
            <p:nvGrpSpPr>
              <p:cNvPr id="3933" name="Google Shape;3933;p51"/>
              <p:cNvGrpSpPr/>
              <p:nvPr/>
            </p:nvGrpSpPr>
            <p:grpSpPr>
              <a:xfrm>
                <a:off x="3588" y="692"/>
                <a:ext cx="561" cy="522"/>
                <a:chOff x="-44" y="1473"/>
                <a:chExt cx="981" cy="1105"/>
              </a:xfrm>
            </p:grpSpPr>
            <p:pic>
              <p:nvPicPr>
                <p:cNvPr id="3934" name="Google Shape;3934;p5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3935" name="Google Shape;3935;p5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936" name="Google Shape;3936;p51"/>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37" name="Google Shape;3937;p51"/>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grpSp>
          <p:nvGrpSpPr>
            <p:cNvPr id="3938" name="Google Shape;3938;p51"/>
            <p:cNvGrpSpPr/>
            <p:nvPr/>
          </p:nvGrpSpPr>
          <p:grpSpPr>
            <a:xfrm>
              <a:off x="4999" y="2540"/>
              <a:ext cx="575" cy="664"/>
              <a:chOff x="3574" y="550"/>
              <a:chExt cx="575" cy="664"/>
            </a:xfrm>
          </p:grpSpPr>
          <p:grpSp>
            <p:nvGrpSpPr>
              <p:cNvPr id="3939" name="Google Shape;3939;p51"/>
              <p:cNvGrpSpPr/>
              <p:nvPr/>
            </p:nvGrpSpPr>
            <p:grpSpPr>
              <a:xfrm>
                <a:off x="3588" y="692"/>
                <a:ext cx="561" cy="522"/>
                <a:chOff x="-44" y="1473"/>
                <a:chExt cx="981" cy="1105"/>
              </a:xfrm>
            </p:grpSpPr>
            <p:pic>
              <p:nvPicPr>
                <p:cNvPr id="3940" name="Google Shape;3940;p5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3941" name="Google Shape;3941;p5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942" name="Google Shape;3942;p51"/>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43" name="Google Shape;3943;p51"/>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grpSp>
          <p:nvGrpSpPr>
            <p:cNvPr id="3944" name="Google Shape;3944;p51"/>
            <p:cNvGrpSpPr/>
            <p:nvPr/>
          </p:nvGrpSpPr>
          <p:grpSpPr>
            <a:xfrm>
              <a:off x="3354" y="3446"/>
              <a:ext cx="575" cy="664"/>
              <a:chOff x="3574" y="550"/>
              <a:chExt cx="575" cy="664"/>
            </a:xfrm>
          </p:grpSpPr>
          <p:grpSp>
            <p:nvGrpSpPr>
              <p:cNvPr id="3945" name="Google Shape;3945;p51"/>
              <p:cNvGrpSpPr/>
              <p:nvPr/>
            </p:nvGrpSpPr>
            <p:grpSpPr>
              <a:xfrm>
                <a:off x="3588" y="692"/>
                <a:ext cx="561" cy="522"/>
                <a:chOff x="-44" y="1473"/>
                <a:chExt cx="981" cy="1105"/>
              </a:xfrm>
            </p:grpSpPr>
            <p:pic>
              <p:nvPicPr>
                <p:cNvPr id="3946" name="Google Shape;3946;p5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3947" name="Google Shape;3947;p5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948" name="Google Shape;3948;p51"/>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49" name="Google Shape;3949;p51"/>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grpSp>
          <p:nvGrpSpPr>
            <p:cNvPr id="3950" name="Google Shape;3950;p51"/>
            <p:cNvGrpSpPr/>
            <p:nvPr/>
          </p:nvGrpSpPr>
          <p:grpSpPr>
            <a:xfrm>
              <a:off x="3813" y="3056"/>
              <a:ext cx="575" cy="664"/>
              <a:chOff x="3574" y="550"/>
              <a:chExt cx="575" cy="664"/>
            </a:xfrm>
          </p:grpSpPr>
          <p:grpSp>
            <p:nvGrpSpPr>
              <p:cNvPr id="3951" name="Google Shape;3951;p51"/>
              <p:cNvGrpSpPr/>
              <p:nvPr/>
            </p:nvGrpSpPr>
            <p:grpSpPr>
              <a:xfrm>
                <a:off x="3588" y="692"/>
                <a:ext cx="561" cy="522"/>
                <a:chOff x="-44" y="1473"/>
                <a:chExt cx="981" cy="1105"/>
              </a:xfrm>
            </p:grpSpPr>
            <p:pic>
              <p:nvPicPr>
                <p:cNvPr id="3952" name="Google Shape;3952;p5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3953" name="Google Shape;3953;p5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954" name="Google Shape;3954;p51"/>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55" name="Google Shape;3955;p51"/>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60"/>
        <p:cNvGrpSpPr/>
        <p:nvPr/>
      </p:nvGrpSpPr>
      <p:grpSpPr>
        <a:xfrm>
          <a:off x="0" y="0"/>
          <a:ext cx="0" cy="0"/>
          <a:chOff x="0" y="0"/>
          <a:chExt cx="0" cy="0"/>
        </a:xfrm>
      </p:grpSpPr>
      <p:sp>
        <p:nvSpPr>
          <p:cNvPr id="3961" name="Google Shape;3961;p52"/>
          <p:cNvSpPr txBox="1">
            <a:spLocks noGrp="1"/>
          </p:cNvSpPr>
          <p:nvPr>
            <p:ph type="title"/>
          </p:nvPr>
        </p:nvSpPr>
        <p:spPr>
          <a:xfrm>
            <a:off x="376237" y="222250"/>
            <a:ext cx="7772400" cy="8826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Thư điện tử: máy chủ thư điện tử</a:t>
            </a:r>
            <a:endParaRPr/>
          </a:p>
        </p:txBody>
      </p:sp>
      <p:sp>
        <p:nvSpPr>
          <p:cNvPr id="3962" name="Google Shape;3962;p52"/>
          <p:cNvSpPr txBox="1">
            <a:spLocks noGrp="1"/>
          </p:cNvSpPr>
          <p:nvPr>
            <p:ph type="body" idx="1"/>
          </p:nvPr>
        </p:nvSpPr>
        <p:spPr>
          <a:xfrm>
            <a:off x="457200" y="1398587"/>
            <a:ext cx="3933825"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0" u="none">
                <a:solidFill>
                  <a:srgbClr val="CC0000"/>
                </a:solidFill>
                <a:latin typeface="Arial"/>
                <a:ea typeface="Arial"/>
                <a:cs typeface="Arial"/>
                <a:sym typeface="Arial"/>
              </a:rPr>
              <a:t>Máy chủ thư điện tử:</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1" u="none">
                <a:solidFill>
                  <a:srgbClr val="CC0000"/>
                </a:solidFill>
                <a:latin typeface="Arial"/>
                <a:ea typeface="Arial"/>
                <a:cs typeface="Arial"/>
                <a:sym typeface="Arial"/>
              </a:rPr>
              <a:t>Hộp thư (mailbox)</a:t>
            </a:r>
            <a:r>
              <a:rPr lang="en-US" sz="2400" b="0" i="0" u="none">
                <a:solidFill>
                  <a:schemeClr val="dk1"/>
                </a:solidFill>
                <a:latin typeface="Arial"/>
                <a:ea typeface="Arial"/>
                <a:cs typeface="Arial"/>
                <a:sym typeface="Arial"/>
              </a:rPr>
              <a:t> chứa thông điệp đến user</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1" u="none">
                <a:solidFill>
                  <a:srgbClr val="CC0000"/>
                </a:solidFill>
                <a:latin typeface="Arial"/>
                <a:ea typeface="Arial"/>
                <a:cs typeface="Arial"/>
                <a:sym typeface="Arial"/>
              </a:rPr>
              <a:t>Hàng thông điệp (message queue)</a:t>
            </a:r>
            <a:r>
              <a:rPr lang="en-US" sz="2400" b="0" i="0" u="none">
                <a:solidFill>
                  <a:schemeClr val="dk1"/>
                </a:solidFill>
                <a:latin typeface="Arial"/>
                <a:ea typeface="Arial"/>
                <a:cs typeface="Arial"/>
                <a:sym typeface="Arial"/>
              </a:rPr>
              <a:t> của các thông điệp mail ra ngoài (chuẩn bị gửi)</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1" u="none">
                <a:solidFill>
                  <a:srgbClr val="CC0000"/>
                </a:solidFill>
                <a:latin typeface="Arial"/>
                <a:ea typeface="Arial"/>
                <a:cs typeface="Arial"/>
                <a:sym typeface="Arial"/>
              </a:rPr>
              <a:t>Giao thức SMTP </a:t>
            </a:r>
            <a:r>
              <a:rPr lang="en-US" sz="2400" b="0" i="0" u="none">
                <a:solidFill>
                  <a:schemeClr val="dk1"/>
                </a:solidFill>
                <a:latin typeface="Arial"/>
                <a:ea typeface="Arial"/>
                <a:cs typeface="Arial"/>
                <a:sym typeface="Arial"/>
              </a:rPr>
              <a:t>được dùng để gửi các thông điệp thư điện tử giữa các mail server</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Client là máy chủ thư điện tử gởi</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Server là máy chủ thư điện tử nhận</a:t>
            </a:r>
            <a:endParaRPr/>
          </a:p>
        </p:txBody>
      </p:sp>
      <p:pic>
        <p:nvPicPr>
          <p:cNvPr id="3963" name="Google Shape;3963;p52" descr="underline_base"/>
          <p:cNvPicPr preferRelativeResize="0"/>
          <p:nvPr/>
        </p:nvPicPr>
        <p:blipFill rotWithShape="1">
          <a:blip r:embed="rId3">
            <a:alphaModFix/>
          </a:blip>
          <a:srcRect/>
          <a:stretch/>
        </p:blipFill>
        <p:spPr>
          <a:xfrm>
            <a:off x="484187" y="882650"/>
            <a:ext cx="5942012" cy="173037"/>
          </a:xfrm>
          <a:prstGeom prst="rect">
            <a:avLst/>
          </a:prstGeom>
          <a:noFill/>
          <a:ln>
            <a:noFill/>
          </a:ln>
        </p:spPr>
      </p:pic>
      <p:sp>
        <p:nvSpPr>
          <p:cNvPr id="3964" name="Google Shape;3964;p52"/>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3965" name="Google Shape;3965;p52"/>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52</a:t>
            </a:fld>
            <a:endParaRPr/>
          </a:p>
        </p:txBody>
      </p:sp>
      <p:grpSp>
        <p:nvGrpSpPr>
          <p:cNvPr id="3966" name="Google Shape;3966;p52"/>
          <p:cNvGrpSpPr/>
          <p:nvPr/>
        </p:nvGrpSpPr>
        <p:grpSpPr>
          <a:xfrm>
            <a:off x="4662487" y="1406525"/>
            <a:ext cx="4318000" cy="5118100"/>
            <a:chOff x="2937" y="886"/>
            <a:chExt cx="2720" cy="3224"/>
          </a:xfrm>
        </p:grpSpPr>
        <p:grpSp>
          <p:nvGrpSpPr>
            <p:cNvPr id="3967" name="Google Shape;3967;p52"/>
            <p:cNvGrpSpPr/>
            <p:nvPr/>
          </p:nvGrpSpPr>
          <p:grpSpPr>
            <a:xfrm>
              <a:off x="4346" y="1756"/>
              <a:ext cx="301" cy="451"/>
              <a:chOff x="4140" y="429"/>
              <a:chExt cx="1425" cy="2396"/>
            </a:xfrm>
          </p:grpSpPr>
          <p:sp>
            <p:nvSpPr>
              <p:cNvPr id="3968" name="Google Shape;3968;p52"/>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69" name="Google Shape;3969;p52"/>
              <p:cNvSpPr txBox="1"/>
              <p:nvPr/>
            </p:nvSpPr>
            <p:spPr>
              <a:xfrm>
                <a:off x="4206" y="429"/>
                <a:ext cx="1046"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70" name="Google Shape;3970;p52"/>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71" name="Google Shape;3971;p52"/>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72" name="Google Shape;3972;p52"/>
              <p:cNvSpPr txBox="1"/>
              <p:nvPr/>
            </p:nvSpPr>
            <p:spPr>
              <a:xfrm>
                <a:off x="4211" y="695"/>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973" name="Google Shape;3973;p52"/>
              <p:cNvGrpSpPr/>
              <p:nvPr/>
            </p:nvGrpSpPr>
            <p:grpSpPr>
              <a:xfrm>
                <a:off x="4751" y="668"/>
                <a:ext cx="578" cy="144"/>
                <a:chOff x="616" y="2568"/>
                <a:chExt cx="721" cy="138"/>
              </a:xfrm>
            </p:grpSpPr>
            <p:sp>
              <p:nvSpPr>
                <p:cNvPr id="3974" name="Google Shape;3974;p52"/>
                <p:cNvSpPr/>
                <p:nvPr/>
              </p:nvSpPr>
              <p:spPr>
                <a:xfrm>
                  <a:off x="616" y="2568"/>
                  <a:ext cx="721"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75" name="Google Shape;3975;p52"/>
                <p:cNvSpPr/>
                <p:nvPr/>
              </p:nvSpPr>
              <p:spPr>
                <a:xfrm>
                  <a:off x="634" y="2583"/>
                  <a:ext cx="685"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976" name="Google Shape;3976;p52"/>
              <p:cNvSpPr txBox="1"/>
              <p:nvPr/>
            </p:nvSpPr>
            <p:spPr>
              <a:xfrm>
                <a:off x="4225" y="1019"/>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977" name="Google Shape;3977;p52"/>
              <p:cNvGrpSpPr/>
              <p:nvPr/>
            </p:nvGrpSpPr>
            <p:grpSpPr>
              <a:xfrm>
                <a:off x="4746" y="992"/>
                <a:ext cx="583" cy="138"/>
                <a:chOff x="613" y="2566"/>
                <a:chExt cx="727" cy="143"/>
              </a:xfrm>
            </p:grpSpPr>
            <p:sp>
              <p:nvSpPr>
                <p:cNvPr id="3978" name="Google Shape;3978;p52"/>
                <p:cNvSpPr/>
                <p:nvPr/>
              </p:nvSpPr>
              <p:spPr>
                <a:xfrm>
                  <a:off x="613" y="2566"/>
                  <a:ext cx="727" cy="143"/>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79" name="Google Shape;3979;p52"/>
                <p:cNvSpPr/>
                <p:nvPr/>
              </p:nvSpPr>
              <p:spPr>
                <a:xfrm>
                  <a:off x="630" y="2583"/>
                  <a:ext cx="691"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980" name="Google Shape;3980;p52"/>
              <p:cNvSpPr txBox="1"/>
              <p:nvPr/>
            </p:nvSpPr>
            <p:spPr>
              <a:xfrm>
                <a:off x="4216" y="1359"/>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81" name="Google Shape;3981;p52"/>
              <p:cNvSpPr txBox="1"/>
              <p:nvPr/>
            </p:nvSpPr>
            <p:spPr>
              <a:xfrm>
                <a:off x="4230" y="1656"/>
                <a:ext cx="592"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982" name="Google Shape;3982;p52"/>
              <p:cNvGrpSpPr/>
              <p:nvPr/>
            </p:nvGrpSpPr>
            <p:grpSpPr>
              <a:xfrm>
                <a:off x="4737" y="1629"/>
                <a:ext cx="582" cy="149"/>
                <a:chOff x="616" y="2570"/>
                <a:chExt cx="725" cy="137"/>
              </a:xfrm>
            </p:grpSpPr>
            <p:sp>
              <p:nvSpPr>
                <p:cNvPr id="3983" name="Google Shape;3983;p52"/>
                <p:cNvSpPr/>
                <p:nvPr/>
              </p:nvSpPr>
              <p:spPr>
                <a:xfrm>
                  <a:off x="616" y="2570"/>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84" name="Google Shape;3984;p52"/>
                <p:cNvSpPr/>
                <p:nvPr/>
              </p:nvSpPr>
              <p:spPr>
                <a:xfrm>
                  <a:off x="634" y="2585"/>
                  <a:ext cx="690"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985" name="Google Shape;3985;p52"/>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3986" name="Google Shape;3986;p52"/>
              <p:cNvGrpSpPr/>
              <p:nvPr/>
            </p:nvGrpSpPr>
            <p:grpSpPr>
              <a:xfrm>
                <a:off x="4751" y="1327"/>
                <a:ext cx="564" cy="138"/>
                <a:chOff x="629" y="2568"/>
                <a:chExt cx="702" cy="138"/>
              </a:xfrm>
            </p:grpSpPr>
            <p:sp>
              <p:nvSpPr>
                <p:cNvPr id="3987" name="Google Shape;3987;p52"/>
                <p:cNvSpPr/>
                <p:nvPr/>
              </p:nvSpPr>
              <p:spPr>
                <a:xfrm>
                  <a:off x="629" y="2568"/>
                  <a:ext cx="702"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88" name="Google Shape;3988;p52"/>
                <p:cNvSpPr/>
                <p:nvPr/>
              </p:nvSpPr>
              <p:spPr>
                <a:xfrm>
                  <a:off x="634" y="2584"/>
                  <a:ext cx="672"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3989" name="Google Shape;3989;p52"/>
              <p:cNvSpPr txBox="1"/>
              <p:nvPr/>
            </p:nvSpPr>
            <p:spPr>
              <a:xfrm>
                <a:off x="5248" y="429"/>
                <a:ext cx="71"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90" name="Google Shape;3990;p52"/>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91" name="Google Shape;3991;p52"/>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92" name="Google Shape;3992;p52"/>
              <p:cNvSpPr/>
              <p:nvPr/>
            </p:nvSpPr>
            <p:spPr>
              <a:xfrm>
                <a:off x="5518" y="2612"/>
                <a:ext cx="47" cy="9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93" name="Google Shape;3993;p52"/>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94" name="Google Shape;3994;p52"/>
              <p:cNvSpPr/>
              <p:nvPr/>
            </p:nvSpPr>
            <p:spPr>
              <a:xfrm>
                <a:off x="4140" y="2676"/>
                <a:ext cx="1198" cy="149"/>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95" name="Google Shape;3995;p52"/>
              <p:cNvSpPr/>
              <p:nvPr/>
            </p:nvSpPr>
            <p:spPr>
              <a:xfrm>
                <a:off x="4206" y="2713"/>
                <a:ext cx="1070" cy="80"/>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96" name="Google Shape;3996;p52"/>
              <p:cNvSpPr/>
              <p:nvPr/>
            </p:nvSpPr>
            <p:spPr>
              <a:xfrm>
                <a:off x="4306" y="2384"/>
                <a:ext cx="161"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97" name="Google Shape;3997;p52"/>
              <p:cNvSpPr/>
              <p:nvPr/>
            </p:nvSpPr>
            <p:spPr>
              <a:xfrm>
                <a:off x="4486" y="2384"/>
                <a:ext cx="161"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98" name="Google Shape;3998;p52"/>
              <p:cNvSpPr/>
              <p:nvPr/>
            </p:nvSpPr>
            <p:spPr>
              <a:xfrm>
                <a:off x="4661" y="2379"/>
                <a:ext cx="161"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99" name="Google Shape;3999;p52"/>
              <p:cNvSpPr txBox="1"/>
              <p:nvPr/>
            </p:nvSpPr>
            <p:spPr>
              <a:xfrm>
                <a:off x="5063" y="1837"/>
                <a:ext cx="85" cy="760"/>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000" name="Google Shape;4000;p52"/>
            <p:cNvGrpSpPr/>
            <p:nvPr/>
          </p:nvGrpSpPr>
          <p:grpSpPr>
            <a:xfrm>
              <a:off x="3091" y="2634"/>
              <a:ext cx="301" cy="451"/>
              <a:chOff x="4140" y="429"/>
              <a:chExt cx="1425" cy="2396"/>
            </a:xfrm>
          </p:grpSpPr>
          <p:sp>
            <p:nvSpPr>
              <p:cNvPr id="4001" name="Google Shape;4001;p52"/>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02" name="Google Shape;4002;p52"/>
              <p:cNvSpPr txBox="1"/>
              <p:nvPr/>
            </p:nvSpPr>
            <p:spPr>
              <a:xfrm>
                <a:off x="4206" y="429"/>
                <a:ext cx="1046"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03" name="Google Shape;4003;p52"/>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04" name="Google Shape;4004;p52"/>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05" name="Google Shape;4005;p52"/>
              <p:cNvSpPr txBox="1"/>
              <p:nvPr/>
            </p:nvSpPr>
            <p:spPr>
              <a:xfrm>
                <a:off x="4211" y="695"/>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006" name="Google Shape;4006;p52"/>
              <p:cNvGrpSpPr/>
              <p:nvPr/>
            </p:nvGrpSpPr>
            <p:grpSpPr>
              <a:xfrm>
                <a:off x="4751" y="668"/>
                <a:ext cx="578" cy="144"/>
                <a:chOff x="616" y="2568"/>
                <a:chExt cx="721" cy="138"/>
              </a:xfrm>
            </p:grpSpPr>
            <p:sp>
              <p:nvSpPr>
                <p:cNvPr id="4007" name="Google Shape;4007;p52"/>
                <p:cNvSpPr/>
                <p:nvPr/>
              </p:nvSpPr>
              <p:spPr>
                <a:xfrm>
                  <a:off x="616" y="2568"/>
                  <a:ext cx="721"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08" name="Google Shape;4008;p52"/>
                <p:cNvSpPr/>
                <p:nvPr/>
              </p:nvSpPr>
              <p:spPr>
                <a:xfrm>
                  <a:off x="634" y="2583"/>
                  <a:ext cx="685"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009" name="Google Shape;4009;p52"/>
              <p:cNvSpPr txBox="1"/>
              <p:nvPr/>
            </p:nvSpPr>
            <p:spPr>
              <a:xfrm>
                <a:off x="4225" y="1019"/>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010" name="Google Shape;4010;p52"/>
              <p:cNvGrpSpPr/>
              <p:nvPr/>
            </p:nvGrpSpPr>
            <p:grpSpPr>
              <a:xfrm>
                <a:off x="4746" y="992"/>
                <a:ext cx="583" cy="138"/>
                <a:chOff x="613" y="2566"/>
                <a:chExt cx="727" cy="143"/>
              </a:xfrm>
            </p:grpSpPr>
            <p:sp>
              <p:nvSpPr>
                <p:cNvPr id="4011" name="Google Shape;4011;p52"/>
                <p:cNvSpPr/>
                <p:nvPr/>
              </p:nvSpPr>
              <p:spPr>
                <a:xfrm>
                  <a:off x="613" y="2566"/>
                  <a:ext cx="727" cy="143"/>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12" name="Google Shape;4012;p52"/>
                <p:cNvSpPr/>
                <p:nvPr/>
              </p:nvSpPr>
              <p:spPr>
                <a:xfrm>
                  <a:off x="630" y="2583"/>
                  <a:ext cx="691"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013" name="Google Shape;4013;p52"/>
              <p:cNvSpPr txBox="1"/>
              <p:nvPr/>
            </p:nvSpPr>
            <p:spPr>
              <a:xfrm>
                <a:off x="4216" y="1359"/>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14" name="Google Shape;4014;p52"/>
              <p:cNvSpPr txBox="1"/>
              <p:nvPr/>
            </p:nvSpPr>
            <p:spPr>
              <a:xfrm>
                <a:off x="4230" y="1656"/>
                <a:ext cx="592"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015" name="Google Shape;4015;p52"/>
              <p:cNvGrpSpPr/>
              <p:nvPr/>
            </p:nvGrpSpPr>
            <p:grpSpPr>
              <a:xfrm>
                <a:off x="4737" y="1629"/>
                <a:ext cx="582" cy="149"/>
                <a:chOff x="616" y="2570"/>
                <a:chExt cx="725" cy="137"/>
              </a:xfrm>
            </p:grpSpPr>
            <p:sp>
              <p:nvSpPr>
                <p:cNvPr id="4016" name="Google Shape;4016;p52"/>
                <p:cNvSpPr/>
                <p:nvPr/>
              </p:nvSpPr>
              <p:spPr>
                <a:xfrm>
                  <a:off x="616" y="2570"/>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17" name="Google Shape;4017;p52"/>
                <p:cNvSpPr/>
                <p:nvPr/>
              </p:nvSpPr>
              <p:spPr>
                <a:xfrm>
                  <a:off x="634" y="2585"/>
                  <a:ext cx="690"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018" name="Google Shape;4018;p52"/>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019" name="Google Shape;4019;p52"/>
              <p:cNvGrpSpPr/>
              <p:nvPr/>
            </p:nvGrpSpPr>
            <p:grpSpPr>
              <a:xfrm>
                <a:off x="4751" y="1327"/>
                <a:ext cx="564" cy="138"/>
                <a:chOff x="629" y="2568"/>
                <a:chExt cx="702" cy="138"/>
              </a:xfrm>
            </p:grpSpPr>
            <p:sp>
              <p:nvSpPr>
                <p:cNvPr id="4020" name="Google Shape;4020;p52"/>
                <p:cNvSpPr/>
                <p:nvPr/>
              </p:nvSpPr>
              <p:spPr>
                <a:xfrm>
                  <a:off x="629" y="2568"/>
                  <a:ext cx="702"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21" name="Google Shape;4021;p52"/>
                <p:cNvSpPr/>
                <p:nvPr/>
              </p:nvSpPr>
              <p:spPr>
                <a:xfrm>
                  <a:off x="634" y="2584"/>
                  <a:ext cx="672"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022" name="Google Shape;4022;p52"/>
              <p:cNvSpPr txBox="1"/>
              <p:nvPr/>
            </p:nvSpPr>
            <p:spPr>
              <a:xfrm>
                <a:off x="5248" y="429"/>
                <a:ext cx="71"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23" name="Google Shape;4023;p52"/>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24" name="Google Shape;4024;p52"/>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25" name="Google Shape;4025;p52"/>
              <p:cNvSpPr/>
              <p:nvPr/>
            </p:nvSpPr>
            <p:spPr>
              <a:xfrm>
                <a:off x="5518" y="2612"/>
                <a:ext cx="47" cy="9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26" name="Google Shape;4026;p52"/>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27" name="Google Shape;4027;p52"/>
              <p:cNvSpPr/>
              <p:nvPr/>
            </p:nvSpPr>
            <p:spPr>
              <a:xfrm>
                <a:off x="4140" y="2676"/>
                <a:ext cx="1198" cy="149"/>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28" name="Google Shape;4028;p52"/>
              <p:cNvSpPr/>
              <p:nvPr/>
            </p:nvSpPr>
            <p:spPr>
              <a:xfrm>
                <a:off x="4206" y="2713"/>
                <a:ext cx="1070" cy="80"/>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29" name="Google Shape;4029;p52"/>
              <p:cNvSpPr/>
              <p:nvPr/>
            </p:nvSpPr>
            <p:spPr>
              <a:xfrm>
                <a:off x="4306" y="2384"/>
                <a:ext cx="161"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30" name="Google Shape;4030;p52"/>
              <p:cNvSpPr/>
              <p:nvPr/>
            </p:nvSpPr>
            <p:spPr>
              <a:xfrm>
                <a:off x="4486" y="2384"/>
                <a:ext cx="161"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31" name="Google Shape;4031;p52"/>
              <p:cNvSpPr/>
              <p:nvPr/>
            </p:nvSpPr>
            <p:spPr>
              <a:xfrm>
                <a:off x="4661" y="2379"/>
                <a:ext cx="161"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32" name="Google Shape;4032;p52"/>
              <p:cNvSpPr txBox="1"/>
              <p:nvPr/>
            </p:nvSpPr>
            <p:spPr>
              <a:xfrm>
                <a:off x="5063" y="1837"/>
                <a:ext cx="85" cy="760"/>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033" name="Google Shape;4033;p52"/>
            <p:cNvGrpSpPr/>
            <p:nvPr/>
          </p:nvGrpSpPr>
          <p:grpSpPr>
            <a:xfrm>
              <a:off x="3105" y="1159"/>
              <a:ext cx="301" cy="451"/>
              <a:chOff x="4140" y="429"/>
              <a:chExt cx="1425" cy="2396"/>
            </a:xfrm>
          </p:grpSpPr>
          <p:sp>
            <p:nvSpPr>
              <p:cNvPr id="4034" name="Google Shape;4034;p52"/>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35" name="Google Shape;4035;p52"/>
              <p:cNvSpPr txBox="1"/>
              <p:nvPr/>
            </p:nvSpPr>
            <p:spPr>
              <a:xfrm>
                <a:off x="4206" y="429"/>
                <a:ext cx="1046"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36" name="Google Shape;4036;p52"/>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37" name="Google Shape;4037;p52"/>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38" name="Google Shape;4038;p52"/>
              <p:cNvSpPr txBox="1"/>
              <p:nvPr/>
            </p:nvSpPr>
            <p:spPr>
              <a:xfrm>
                <a:off x="4211" y="695"/>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039" name="Google Shape;4039;p52"/>
              <p:cNvGrpSpPr/>
              <p:nvPr/>
            </p:nvGrpSpPr>
            <p:grpSpPr>
              <a:xfrm>
                <a:off x="4751" y="668"/>
                <a:ext cx="578" cy="144"/>
                <a:chOff x="616" y="2568"/>
                <a:chExt cx="721" cy="138"/>
              </a:xfrm>
            </p:grpSpPr>
            <p:sp>
              <p:nvSpPr>
                <p:cNvPr id="4040" name="Google Shape;4040;p52"/>
                <p:cNvSpPr/>
                <p:nvPr/>
              </p:nvSpPr>
              <p:spPr>
                <a:xfrm>
                  <a:off x="616" y="2568"/>
                  <a:ext cx="721"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41" name="Google Shape;4041;p52"/>
                <p:cNvSpPr/>
                <p:nvPr/>
              </p:nvSpPr>
              <p:spPr>
                <a:xfrm>
                  <a:off x="634" y="2583"/>
                  <a:ext cx="685"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042" name="Google Shape;4042;p52"/>
              <p:cNvSpPr txBox="1"/>
              <p:nvPr/>
            </p:nvSpPr>
            <p:spPr>
              <a:xfrm>
                <a:off x="4225" y="1019"/>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043" name="Google Shape;4043;p52"/>
              <p:cNvGrpSpPr/>
              <p:nvPr/>
            </p:nvGrpSpPr>
            <p:grpSpPr>
              <a:xfrm>
                <a:off x="4746" y="992"/>
                <a:ext cx="583" cy="138"/>
                <a:chOff x="613" y="2566"/>
                <a:chExt cx="727" cy="143"/>
              </a:xfrm>
            </p:grpSpPr>
            <p:sp>
              <p:nvSpPr>
                <p:cNvPr id="4044" name="Google Shape;4044;p52"/>
                <p:cNvSpPr/>
                <p:nvPr/>
              </p:nvSpPr>
              <p:spPr>
                <a:xfrm>
                  <a:off x="613" y="2566"/>
                  <a:ext cx="727" cy="143"/>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45" name="Google Shape;4045;p52"/>
                <p:cNvSpPr/>
                <p:nvPr/>
              </p:nvSpPr>
              <p:spPr>
                <a:xfrm>
                  <a:off x="630" y="2583"/>
                  <a:ext cx="691"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046" name="Google Shape;4046;p52"/>
              <p:cNvSpPr txBox="1"/>
              <p:nvPr/>
            </p:nvSpPr>
            <p:spPr>
              <a:xfrm>
                <a:off x="4216" y="1359"/>
                <a:ext cx="597"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47" name="Google Shape;4047;p52"/>
              <p:cNvSpPr txBox="1"/>
              <p:nvPr/>
            </p:nvSpPr>
            <p:spPr>
              <a:xfrm>
                <a:off x="4230" y="1656"/>
                <a:ext cx="592" cy="48"/>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048" name="Google Shape;4048;p52"/>
              <p:cNvGrpSpPr/>
              <p:nvPr/>
            </p:nvGrpSpPr>
            <p:grpSpPr>
              <a:xfrm>
                <a:off x="4737" y="1629"/>
                <a:ext cx="582" cy="149"/>
                <a:chOff x="616" y="2570"/>
                <a:chExt cx="725" cy="137"/>
              </a:xfrm>
            </p:grpSpPr>
            <p:sp>
              <p:nvSpPr>
                <p:cNvPr id="4049" name="Google Shape;4049;p52"/>
                <p:cNvSpPr/>
                <p:nvPr/>
              </p:nvSpPr>
              <p:spPr>
                <a:xfrm>
                  <a:off x="616" y="2570"/>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50" name="Google Shape;4050;p52"/>
                <p:cNvSpPr/>
                <p:nvPr/>
              </p:nvSpPr>
              <p:spPr>
                <a:xfrm>
                  <a:off x="634" y="2585"/>
                  <a:ext cx="690"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051" name="Google Shape;4051;p52"/>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052" name="Google Shape;4052;p52"/>
              <p:cNvGrpSpPr/>
              <p:nvPr/>
            </p:nvGrpSpPr>
            <p:grpSpPr>
              <a:xfrm>
                <a:off x="4751" y="1327"/>
                <a:ext cx="564" cy="138"/>
                <a:chOff x="629" y="2568"/>
                <a:chExt cx="702" cy="138"/>
              </a:xfrm>
            </p:grpSpPr>
            <p:sp>
              <p:nvSpPr>
                <p:cNvPr id="4053" name="Google Shape;4053;p52"/>
                <p:cNvSpPr/>
                <p:nvPr/>
              </p:nvSpPr>
              <p:spPr>
                <a:xfrm>
                  <a:off x="629" y="2568"/>
                  <a:ext cx="702"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54" name="Google Shape;4054;p52"/>
                <p:cNvSpPr/>
                <p:nvPr/>
              </p:nvSpPr>
              <p:spPr>
                <a:xfrm>
                  <a:off x="634" y="2584"/>
                  <a:ext cx="672"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055" name="Google Shape;4055;p52"/>
              <p:cNvSpPr txBox="1"/>
              <p:nvPr/>
            </p:nvSpPr>
            <p:spPr>
              <a:xfrm>
                <a:off x="5248" y="429"/>
                <a:ext cx="71"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56" name="Google Shape;4056;p52"/>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57" name="Google Shape;4057;p52"/>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58" name="Google Shape;4058;p52"/>
              <p:cNvSpPr/>
              <p:nvPr/>
            </p:nvSpPr>
            <p:spPr>
              <a:xfrm>
                <a:off x="5518" y="2612"/>
                <a:ext cx="47" cy="9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59" name="Google Shape;4059;p52"/>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60" name="Google Shape;4060;p52"/>
              <p:cNvSpPr/>
              <p:nvPr/>
            </p:nvSpPr>
            <p:spPr>
              <a:xfrm>
                <a:off x="4140" y="2676"/>
                <a:ext cx="1198" cy="149"/>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61" name="Google Shape;4061;p52"/>
              <p:cNvSpPr/>
              <p:nvPr/>
            </p:nvSpPr>
            <p:spPr>
              <a:xfrm>
                <a:off x="4206" y="2713"/>
                <a:ext cx="1070" cy="80"/>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62" name="Google Shape;4062;p52"/>
              <p:cNvSpPr/>
              <p:nvPr/>
            </p:nvSpPr>
            <p:spPr>
              <a:xfrm>
                <a:off x="4306" y="2384"/>
                <a:ext cx="161"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63" name="Google Shape;4063;p52"/>
              <p:cNvSpPr/>
              <p:nvPr/>
            </p:nvSpPr>
            <p:spPr>
              <a:xfrm>
                <a:off x="4486" y="2384"/>
                <a:ext cx="161"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64" name="Google Shape;4064;p52"/>
              <p:cNvSpPr/>
              <p:nvPr/>
            </p:nvSpPr>
            <p:spPr>
              <a:xfrm>
                <a:off x="4661" y="2379"/>
                <a:ext cx="161"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65" name="Google Shape;4065;p52"/>
              <p:cNvSpPr txBox="1"/>
              <p:nvPr/>
            </p:nvSpPr>
            <p:spPr>
              <a:xfrm>
                <a:off x="5063" y="1837"/>
                <a:ext cx="85" cy="760"/>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4066" name="Google Shape;4066;p52"/>
            <p:cNvCxnSpPr/>
            <p:nvPr/>
          </p:nvCxnSpPr>
          <p:spPr>
            <a:xfrm>
              <a:off x="3734" y="1642"/>
              <a:ext cx="708" cy="498"/>
            </a:xfrm>
            <a:prstGeom prst="straightConnector1">
              <a:avLst/>
            </a:prstGeom>
            <a:noFill/>
            <a:ln w="28575" cap="flat" cmpd="sng">
              <a:solidFill>
                <a:srgbClr val="CC0000"/>
              </a:solidFill>
              <a:prstDash val="solid"/>
              <a:miter lim="800000"/>
              <a:headEnd type="triangle" w="med" len="med"/>
              <a:tailEnd type="triangle" w="med" len="med"/>
            </a:ln>
          </p:spPr>
        </p:cxnSp>
        <p:grpSp>
          <p:nvGrpSpPr>
            <p:cNvPr id="4067" name="Google Shape;4067;p52"/>
            <p:cNvGrpSpPr/>
            <p:nvPr/>
          </p:nvGrpSpPr>
          <p:grpSpPr>
            <a:xfrm>
              <a:off x="4466" y="1888"/>
              <a:ext cx="510" cy="654"/>
              <a:chOff x="4296" y="2634"/>
              <a:chExt cx="510" cy="654"/>
            </a:xfrm>
          </p:grpSpPr>
          <p:sp>
            <p:nvSpPr>
              <p:cNvPr id="4068" name="Google Shape;4068;p52"/>
              <p:cNvSpPr txBox="1"/>
              <p:nvPr/>
            </p:nvSpPr>
            <p:spPr>
              <a:xfrm>
                <a:off x="4296" y="2652"/>
                <a:ext cx="510" cy="636"/>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69" name="Google Shape;4069;p52"/>
              <p:cNvSpPr txBox="1"/>
              <p:nvPr/>
            </p:nvSpPr>
            <p:spPr>
              <a:xfrm>
                <a:off x="4303" y="2634"/>
                <a:ext cx="497" cy="36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Mail</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Server</a:t>
                </a:r>
                <a:endParaRPr/>
              </a:p>
            </p:txBody>
          </p:sp>
          <p:sp>
            <p:nvSpPr>
              <p:cNvPr id="4070" name="Google Shape;4070;p52"/>
              <p:cNvSpPr txBox="1"/>
              <p:nvPr/>
            </p:nvSpPr>
            <p:spPr>
              <a:xfrm>
                <a:off x="4320" y="3006"/>
                <a:ext cx="450" cy="120"/>
              </a:xfrm>
              <a:prstGeom prst="rect">
                <a:avLst/>
              </a:prstGeom>
              <a:solidFill>
                <a:srgbClr val="00FF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4071" name="Google Shape;4071;p52"/>
              <p:cNvCxnSpPr/>
              <p:nvPr/>
            </p:nvCxnSpPr>
            <p:spPr>
              <a:xfrm>
                <a:off x="4369" y="3034"/>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072" name="Google Shape;4072;p52"/>
              <p:cNvCxnSpPr/>
              <p:nvPr/>
            </p:nvCxnSpPr>
            <p:spPr>
              <a:xfrm>
                <a:off x="4478"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073" name="Google Shape;4073;p52"/>
              <p:cNvCxnSpPr/>
              <p:nvPr/>
            </p:nvCxnSpPr>
            <p:spPr>
              <a:xfrm>
                <a:off x="4533" y="3035"/>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074" name="Google Shape;4074;p52"/>
              <p:cNvCxnSpPr/>
              <p:nvPr/>
            </p:nvCxnSpPr>
            <p:spPr>
              <a:xfrm>
                <a:off x="4590"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075" name="Google Shape;4075;p52"/>
              <p:cNvCxnSpPr/>
              <p:nvPr/>
            </p:nvCxnSpPr>
            <p:spPr>
              <a:xfrm>
                <a:off x="4651"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076" name="Google Shape;4076;p52"/>
              <p:cNvCxnSpPr/>
              <p:nvPr/>
            </p:nvCxnSpPr>
            <p:spPr>
              <a:xfrm>
                <a:off x="4707"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077" name="Google Shape;4077;p52"/>
              <p:cNvCxnSpPr/>
              <p:nvPr/>
            </p:nvCxnSpPr>
            <p:spPr>
              <a:xfrm>
                <a:off x="4422" y="3034"/>
                <a:ext cx="0" cy="72"/>
              </a:xfrm>
              <a:prstGeom prst="straightConnector1">
                <a:avLst/>
              </a:prstGeom>
              <a:noFill/>
              <a:ln w="19050" cap="flat" cmpd="sng">
                <a:solidFill>
                  <a:schemeClr val="dk1"/>
                </a:solidFill>
                <a:prstDash val="solid"/>
                <a:miter lim="800000"/>
                <a:headEnd type="none" w="med" len="med"/>
                <a:tailEnd type="none" w="med" len="med"/>
              </a:ln>
            </p:spPr>
          </p:cxnSp>
          <p:sp>
            <p:nvSpPr>
              <p:cNvPr id="4078" name="Google Shape;4078;p52"/>
              <p:cNvSpPr txBox="1"/>
              <p:nvPr/>
            </p:nvSpPr>
            <p:spPr>
              <a:xfrm>
                <a:off x="4328"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79" name="Google Shape;4079;p52"/>
              <p:cNvSpPr txBox="1"/>
              <p:nvPr/>
            </p:nvSpPr>
            <p:spPr>
              <a:xfrm>
                <a:off x="4414"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80" name="Google Shape;4080;p52"/>
              <p:cNvSpPr txBox="1"/>
              <p:nvPr/>
            </p:nvSpPr>
            <p:spPr>
              <a:xfrm>
                <a:off x="4500" y="3172"/>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81" name="Google Shape;4081;p52"/>
              <p:cNvSpPr txBox="1"/>
              <p:nvPr/>
            </p:nvSpPr>
            <p:spPr>
              <a:xfrm>
                <a:off x="4597"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82" name="Google Shape;4082;p52"/>
              <p:cNvSpPr txBox="1"/>
              <p:nvPr/>
            </p:nvSpPr>
            <p:spPr>
              <a:xfrm>
                <a:off x="4693"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083" name="Google Shape;4083;p52"/>
            <p:cNvGrpSpPr/>
            <p:nvPr/>
          </p:nvGrpSpPr>
          <p:grpSpPr>
            <a:xfrm>
              <a:off x="3206" y="2763"/>
              <a:ext cx="520" cy="661"/>
              <a:chOff x="4296" y="2627"/>
              <a:chExt cx="520" cy="661"/>
            </a:xfrm>
          </p:grpSpPr>
          <p:sp>
            <p:nvSpPr>
              <p:cNvPr id="4084" name="Google Shape;4084;p52"/>
              <p:cNvSpPr txBox="1"/>
              <p:nvPr/>
            </p:nvSpPr>
            <p:spPr>
              <a:xfrm>
                <a:off x="4296" y="2652"/>
                <a:ext cx="510" cy="636"/>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85" name="Google Shape;4085;p52"/>
              <p:cNvSpPr txBox="1"/>
              <p:nvPr/>
            </p:nvSpPr>
            <p:spPr>
              <a:xfrm>
                <a:off x="4319" y="2627"/>
                <a:ext cx="497" cy="36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Mail</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Server</a:t>
                </a:r>
                <a:endParaRPr/>
              </a:p>
            </p:txBody>
          </p:sp>
          <p:sp>
            <p:nvSpPr>
              <p:cNvPr id="4086" name="Google Shape;4086;p52"/>
              <p:cNvSpPr txBox="1"/>
              <p:nvPr/>
            </p:nvSpPr>
            <p:spPr>
              <a:xfrm>
                <a:off x="4320" y="3006"/>
                <a:ext cx="450" cy="120"/>
              </a:xfrm>
              <a:prstGeom prst="rect">
                <a:avLst/>
              </a:prstGeom>
              <a:solidFill>
                <a:srgbClr val="00FF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4087" name="Google Shape;4087;p52"/>
              <p:cNvCxnSpPr/>
              <p:nvPr/>
            </p:nvCxnSpPr>
            <p:spPr>
              <a:xfrm>
                <a:off x="4369" y="3034"/>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088" name="Google Shape;4088;p52"/>
              <p:cNvCxnSpPr/>
              <p:nvPr/>
            </p:nvCxnSpPr>
            <p:spPr>
              <a:xfrm>
                <a:off x="4478"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089" name="Google Shape;4089;p52"/>
              <p:cNvCxnSpPr/>
              <p:nvPr/>
            </p:nvCxnSpPr>
            <p:spPr>
              <a:xfrm>
                <a:off x="4533" y="3035"/>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090" name="Google Shape;4090;p52"/>
              <p:cNvCxnSpPr/>
              <p:nvPr/>
            </p:nvCxnSpPr>
            <p:spPr>
              <a:xfrm>
                <a:off x="4590"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091" name="Google Shape;4091;p52"/>
              <p:cNvCxnSpPr/>
              <p:nvPr/>
            </p:nvCxnSpPr>
            <p:spPr>
              <a:xfrm>
                <a:off x="4651"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092" name="Google Shape;4092;p52"/>
              <p:cNvCxnSpPr/>
              <p:nvPr/>
            </p:nvCxnSpPr>
            <p:spPr>
              <a:xfrm>
                <a:off x="4707"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093" name="Google Shape;4093;p52"/>
              <p:cNvCxnSpPr/>
              <p:nvPr/>
            </p:nvCxnSpPr>
            <p:spPr>
              <a:xfrm>
                <a:off x="4422" y="3034"/>
                <a:ext cx="0" cy="72"/>
              </a:xfrm>
              <a:prstGeom prst="straightConnector1">
                <a:avLst/>
              </a:prstGeom>
              <a:noFill/>
              <a:ln w="19050" cap="flat" cmpd="sng">
                <a:solidFill>
                  <a:schemeClr val="dk1"/>
                </a:solidFill>
                <a:prstDash val="solid"/>
                <a:miter lim="800000"/>
                <a:headEnd type="none" w="med" len="med"/>
                <a:tailEnd type="none" w="med" len="med"/>
              </a:ln>
            </p:spPr>
          </p:cxnSp>
          <p:sp>
            <p:nvSpPr>
              <p:cNvPr id="4094" name="Google Shape;4094;p52"/>
              <p:cNvSpPr txBox="1"/>
              <p:nvPr/>
            </p:nvSpPr>
            <p:spPr>
              <a:xfrm>
                <a:off x="4328"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95" name="Google Shape;4095;p52"/>
              <p:cNvSpPr txBox="1"/>
              <p:nvPr/>
            </p:nvSpPr>
            <p:spPr>
              <a:xfrm>
                <a:off x="4414"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96" name="Google Shape;4096;p52"/>
              <p:cNvSpPr txBox="1"/>
              <p:nvPr/>
            </p:nvSpPr>
            <p:spPr>
              <a:xfrm>
                <a:off x="4500" y="3172"/>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97" name="Google Shape;4097;p52"/>
              <p:cNvSpPr txBox="1"/>
              <p:nvPr/>
            </p:nvSpPr>
            <p:spPr>
              <a:xfrm>
                <a:off x="4597"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98" name="Google Shape;4098;p52"/>
              <p:cNvSpPr txBox="1"/>
              <p:nvPr/>
            </p:nvSpPr>
            <p:spPr>
              <a:xfrm>
                <a:off x="4693"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099" name="Google Shape;4099;p52"/>
            <p:cNvGrpSpPr/>
            <p:nvPr/>
          </p:nvGrpSpPr>
          <p:grpSpPr>
            <a:xfrm>
              <a:off x="3206" y="1346"/>
              <a:ext cx="510" cy="662"/>
              <a:chOff x="4296" y="2626"/>
              <a:chExt cx="510" cy="662"/>
            </a:xfrm>
          </p:grpSpPr>
          <p:sp>
            <p:nvSpPr>
              <p:cNvPr id="4100" name="Google Shape;4100;p52"/>
              <p:cNvSpPr txBox="1"/>
              <p:nvPr/>
            </p:nvSpPr>
            <p:spPr>
              <a:xfrm>
                <a:off x="4296" y="2652"/>
                <a:ext cx="510" cy="636"/>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01" name="Google Shape;4101;p52"/>
              <p:cNvSpPr txBox="1"/>
              <p:nvPr/>
            </p:nvSpPr>
            <p:spPr>
              <a:xfrm>
                <a:off x="4303" y="2626"/>
                <a:ext cx="497" cy="36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Mail</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Server</a:t>
                </a:r>
                <a:endParaRPr/>
              </a:p>
            </p:txBody>
          </p:sp>
          <p:sp>
            <p:nvSpPr>
              <p:cNvPr id="4102" name="Google Shape;4102;p52"/>
              <p:cNvSpPr txBox="1"/>
              <p:nvPr/>
            </p:nvSpPr>
            <p:spPr>
              <a:xfrm>
                <a:off x="4320" y="3006"/>
                <a:ext cx="450" cy="120"/>
              </a:xfrm>
              <a:prstGeom prst="rect">
                <a:avLst/>
              </a:prstGeom>
              <a:solidFill>
                <a:srgbClr val="00FF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4103" name="Google Shape;4103;p52"/>
              <p:cNvCxnSpPr/>
              <p:nvPr/>
            </p:nvCxnSpPr>
            <p:spPr>
              <a:xfrm>
                <a:off x="4369" y="3034"/>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104" name="Google Shape;4104;p52"/>
              <p:cNvCxnSpPr/>
              <p:nvPr/>
            </p:nvCxnSpPr>
            <p:spPr>
              <a:xfrm>
                <a:off x="4478"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105" name="Google Shape;4105;p52"/>
              <p:cNvCxnSpPr/>
              <p:nvPr/>
            </p:nvCxnSpPr>
            <p:spPr>
              <a:xfrm>
                <a:off x="4533" y="3035"/>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106" name="Google Shape;4106;p52"/>
              <p:cNvCxnSpPr/>
              <p:nvPr/>
            </p:nvCxnSpPr>
            <p:spPr>
              <a:xfrm>
                <a:off x="4590"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107" name="Google Shape;4107;p52"/>
              <p:cNvCxnSpPr/>
              <p:nvPr/>
            </p:nvCxnSpPr>
            <p:spPr>
              <a:xfrm>
                <a:off x="4651"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108" name="Google Shape;4108;p52"/>
              <p:cNvCxnSpPr/>
              <p:nvPr/>
            </p:nvCxnSpPr>
            <p:spPr>
              <a:xfrm>
                <a:off x="4707"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109" name="Google Shape;4109;p52"/>
              <p:cNvCxnSpPr/>
              <p:nvPr/>
            </p:nvCxnSpPr>
            <p:spPr>
              <a:xfrm>
                <a:off x="4422" y="3034"/>
                <a:ext cx="0" cy="72"/>
              </a:xfrm>
              <a:prstGeom prst="straightConnector1">
                <a:avLst/>
              </a:prstGeom>
              <a:noFill/>
              <a:ln w="19050" cap="flat" cmpd="sng">
                <a:solidFill>
                  <a:schemeClr val="dk1"/>
                </a:solidFill>
                <a:prstDash val="solid"/>
                <a:miter lim="800000"/>
                <a:headEnd type="none" w="med" len="med"/>
                <a:tailEnd type="none" w="med" len="med"/>
              </a:ln>
            </p:spPr>
          </p:cxnSp>
          <p:sp>
            <p:nvSpPr>
              <p:cNvPr id="4110" name="Google Shape;4110;p52"/>
              <p:cNvSpPr txBox="1"/>
              <p:nvPr/>
            </p:nvSpPr>
            <p:spPr>
              <a:xfrm>
                <a:off x="4328"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11" name="Google Shape;4111;p52"/>
              <p:cNvSpPr txBox="1"/>
              <p:nvPr/>
            </p:nvSpPr>
            <p:spPr>
              <a:xfrm>
                <a:off x="4414"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12" name="Google Shape;4112;p52"/>
              <p:cNvSpPr txBox="1"/>
              <p:nvPr/>
            </p:nvSpPr>
            <p:spPr>
              <a:xfrm>
                <a:off x="4500" y="3172"/>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13" name="Google Shape;4113;p52"/>
              <p:cNvSpPr txBox="1"/>
              <p:nvPr/>
            </p:nvSpPr>
            <p:spPr>
              <a:xfrm>
                <a:off x="4597"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14" name="Google Shape;4114;p52"/>
              <p:cNvSpPr txBox="1"/>
              <p:nvPr/>
            </p:nvSpPr>
            <p:spPr>
              <a:xfrm>
                <a:off x="4693"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4115" name="Google Shape;4115;p52"/>
            <p:cNvCxnSpPr/>
            <p:nvPr/>
          </p:nvCxnSpPr>
          <p:spPr>
            <a:xfrm rot="10800000" flipH="1">
              <a:off x="3734" y="2350"/>
              <a:ext cx="708" cy="684"/>
            </a:xfrm>
            <a:prstGeom prst="straightConnector1">
              <a:avLst/>
            </a:prstGeom>
            <a:noFill/>
            <a:ln w="28575" cap="flat" cmpd="sng">
              <a:solidFill>
                <a:srgbClr val="CC0000"/>
              </a:solidFill>
              <a:prstDash val="solid"/>
              <a:miter lim="800000"/>
              <a:headEnd type="triangle" w="med" len="med"/>
              <a:tailEnd type="triangle" w="med" len="med"/>
            </a:ln>
          </p:spPr>
        </p:cxnSp>
        <p:cxnSp>
          <p:nvCxnSpPr>
            <p:cNvPr id="4116" name="Google Shape;4116;p52"/>
            <p:cNvCxnSpPr/>
            <p:nvPr/>
          </p:nvCxnSpPr>
          <p:spPr>
            <a:xfrm rot="10800000">
              <a:off x="3266" y="2020"/>
              <a:ext cx="0" cy="786"/>
            </a:xfrm>
            <a:prstGeom prst="straightConnector1">
              <a:avLst/>
            </a:prstGeom>
            <a:noFill/>
            <a:ln w="28575" cap="flat" cmpd="sng">
              <a:solidFill>
                <a:srgbClr val="CC0000"/>
              </a:solidFill>
              <a:prstDash val="solid"/>
              <a:miter lim="800000"/>
              <a:headEnd type="triangle" w="med" len="med"/>
              <a:tailEnd type="triangle" w="med" len="med"/>
            </a:ln>
          </p:spPr>
        </p:cxnSp>
        <p:grpSp>
          <p:nvGrpSpPr>
            <p:cNvPr id="4117" name="Google Shape;4117;p52"/>
            <p:cNvGrpSpPr/>
            <p:nvPr/>
          </p:nvGrpSpPr>
          <p:grpSpPr>
            <a:xfrm>
              <a:off x="3795" y="2535"/>
              <a:ext cx="650" cy="288"/>
              <a:chOff x="3745" y="2537"/>
              <a:chExt cx="650" cy="288"/>
            </a:xfrm>
          </p:grpSpPr>
          <p:sp>
            <p:nvSpPr>
              <p:cNvPr id="4118" name="Google Shape;4118;p52"/>
              <p:cNvSpPr txBox="1"/>
              <p:nvPr/>
            </p:nvSpPr>
            <p:spPr>
              <a:xfrm>
                <a:off x="3798" y="2580"/>
                <a:ext cx="540" cy="19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19" name="Google Shape;4119;p52"/>
              <p:cNvSpPr txBox="1"/>
              <p:nvPr/>
            </p:nvSpPr>
            <p:spPr>
              <a:xfrm>
                <a:off x="3745" y="2537"/>
                <a:ext cx="650" cy="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400"/>
                  <a:buFont typeface="Arial"/>
                  <a:buNone/>
                </a:pPr>
                <a:r>
                  <a:rPr lang="en-US" sz="2400" b="0" i="0" u="none">
                    <a:solidFill>
                      <a:srgbClr val="CC0000"/>
                    </a:solidFill>
                    <a:latin typeface="Arial"/>
                    <a:ea typeface="Arial"/>
                    <a:cs typeface="Arial"/>
                    <a:sym typeface="Arial"/>
                  </a:rPr>
                  <a:t>SMTP</a:t>
                </a:r>
                <a:endParaRPr/>
              </a:p>
            </p:txBody>
          </p:sp>
        </p:grpSp>
        <p:grpSp>
          <p:nvGrpSpPr>
            <p:cNvPr id="4120" name="Google Shape;4120;p52"/>
            <p:cNvGrpSpPr/>
            <p:nvPr/>
          </p:nvGrpSpPr>
          <p:grpSpPr>
            <a:xfrm>
              <a:off x="3771" y="1743"/>
              <a:ext cx="650" cy="288"/>
              <a:chOff x="3745" y="2537"/>
              <a:chExt cx="650" cy="288"/>
            </a:xfrm>
          </p:grpSpPr>
          <p:sp>
            <p:nvSpPr>
              <p:cNvPr id="4121" name="Google Shape;4121;p52"/>
              <p:cNvSpPr txBox="1"/>
              <p:nvPr/>
            </p:nvSpPr>
            <p:spPr>
              <a:xfrm>
                <a:off x="3798" y="2580"/>
                <a:ext cx="540" cy="19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22" name="Google Shape;4122;p52"/>
              <p:cNvSpPr txBox="1"/>
              <p:nvPr/>
            </p:nvSpPr>
            <p:spPr>
              <a:xfrm>
                <a:off x="3745" y="2537"/>
                <a:ext cx="650" cy="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400"/>
                  <a:buFont typeface="Arial"/>
                  <a:buNone/>
                </a:pPr>
                <a:r>
                  <a:rPr lang="en-US" sz="2400" b="0" i="0" u="none">
                    <a:solidFill>
                      <a:srgbClr val="CC0000"/>
                    </a:solidFill>
                    <a:latin typeface="Arial"/>
                    <a:ea typeface="Arial"/>
                    <a:cs typeface="Arial"/>
                    <a:sym typeface="Arial"/>
                  </a:rPr>
                  <a:t>SMTP</a:t>
                </a:r>
                <a:endParaRPr/>
              </a:p>
            </p:txBody>
          </p:sp>
        </p:grpSp>
        <p:grpSp>
          <p:nvGrpSpPr>
            <p:cNvPr id="4123" name="Google Shape;4123;p52"/>
            <p:cNvGrpSpPr/>
            <p:nvPr/>
          </p:nvGrpSpPr>
          <p:grpSpPr>
            <a:xfrm>
              <a:off x="2937" y="2193"/>
              <a:ext cx="650" cy="288"/>
              <a:chOff x="3745" y="2537"/>
              <a:chExt cx="650" cy="288"/>
            </a:xfrm>
          </p:grpSpPr>
          <p:sp>
            <p:nvSpPr>
              <p:cNvPr id="4124" name="Google Shape;4124;p52"/>
              <p:cNvSpPr txBox="1"/>
              <p:nvPr/>
            </p:nvSpPr>
            <p:spPr>
              <a:xfrm>
                <a:off x="3798" y="2580"/>
                <a:ext cx="540" cy="19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25" name="Google Shape;4125;p52"/>
              <p:cNvSpPr txBox="1"/>
              <p:nvPr/>
            </p:nvSpPr>
            <p:spPr>
              <a:xfrm>
                <a:off x="3745" y="2537"/>
                <a:ext cx="650" cy="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400"/>
                  <a:buFont typeface="Arial"/>
                  <a:buNone/>
                </a:pPr>
                <a:r>
                  <a:rPr lang="en-US" sz="2400" b="0" i="0" u="none">
                    <a:solidFill>
                      <a:srgbClr val="CC0000"/>
                    </a:solidFill>
                    <a:latin typeface="Arial"/>
                    <a:ea typeface="Arial"/>
                    <a:cs typeface="Arial"/>
                    <a:sym typeface="Arial"/>
                  </a:rPr>
                  <a:t>SMTP</a:t>
                </a:r>
                <a:endParaRPr/>
              </a:p>
            </p:txBody>
          </p:sp>
        </p:grpSp>
        <p:grpSp>
          <p:nvGrpSpPr>
            <p:cNvPr id="4126" name="Google Shape;4126;p52"/>
            <p:cNvGrpSpPr/>
            <p:nvPr/>
          </p:nvGrpSpPr>
          <p:grpSpPr>
            <a:xfrm>
              <a:off x="3587" y="886"/>
              <a:ext cx="575" cy="664"/>
              <a:chOff x="3574" y="550"/>
              <a:chExt cx="575" cy="664"/>
            </a:xfrm>
          </p:grpSpPr>
          <p:grpSp>
            <p:nvGrpSpPr>
              <p:cNvPr id="4127" name="Google Shape;4127;p52"/>
              <p:cNvGrpSpPr/>
              <p:nvPr/>
            </p:nvGrpSpPr>
            <p:grpSpPr>
              <a:xfrm>
                <a:off x="3588" y="692"/>
                <a:ext cx="561" cy="522"/>
                <a:chOff x="-44" y="1473"/>
                <a:chExt cx="981" cy="1105"/>
              </a:xfrm>
            </p:grpSpPr>
            <p:pic>
              <p:nvPicPr>
                <p:cNvPr id="4128" name="Google Shape;4128;p5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4129" name="Google Shape;4129;p5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130" name="Google Shape;4130;p52"/>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31" name="Google Shape;4131;p52"/>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grpSp>
          <p:nvGrpSpPr>
            <p:cNvPr id="4132" name="Google Shape;4132;p52"/>
            <p:cNvGrpSpPr/>
            <p:nvPr/>
          </p:nvGrpSpPr>
          <p:grpSpPr>
            <a:xfrm>
              <a:off x="4870" y="1400"/>
              <a:ext cx="575" cy="664"/>
              <a:chOff x="3574" y="550"/>
              <a:chExt cx="575" cy="664"/>
            </a:xfrm>
          </p:grpSpPr>
          <p:grpSp>
            <p:nvGrpSpPr>
              <p:cNvPr id="4133" name="Google Shape;4133;p52"/>
              <p:cNvGrpSpPr/>
              <p:nvPr/>
            </p:nvGrpSpPr>
            <p:grpSpPr>
              <a:xfrm>
                <a:off x="3588" y="692"/>
                <a:ext cx="561" cy="522"/>
                <a:chOff x="-44" y="1473"/>
                <a:chExt cx="981" cy="1105"/>
              </a:xfrm>
            </p:grpSpPr>
            <p:pic>
              <p:nvPicPr>
                <p:cNvPr id="4134" name="Google Shape;4134;p5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4135" name="Google Shape;4135;p5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136" name="Google Shape;4136;p52"/>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37" name="Google Shape;4137;p52"/>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grpSp>
          <p:nvGrpSpPr>
            <p:cNvPr id="4138" name="Google Shape;4138;p52"/>
            <p:cNvGrpSpPr/>
            <p:nvPr/>
          </p:nvGrpSpPr>
          <p:grpSpPr>
            <a:xfrm>
              <a:off x="5082" y="1880"/>
              <a:ext cx="575" cy="664"/>
              <a:chOff x="3574" y="550"/>
              <a:chExt cx="575" cy="664"/>
            </a:xfrm>
          </p:grpSpPr>
          <p:grpSp>
            <p:nvGrpSpPr>
              <p:cNvPr id="4139" name="Google Shape;4139;p52"/>
              <p:cNvGrpSpPr/>
              <p:nvPr/>
            </p:nvGrpSpPr>
            <p:grpSpPr>
              <a:xfrm>
                <a:off x="3588" y="692"/>
                <a:ext cx="561" cy="522"/>
                <a:chOff x="-44" y="1473"/>
                <a:chExt cx="981" cy="1105"/>
              </a:xfrm>
            </p:grpSpPr>
            <p:pic>
              <p:nvPicPr>
                <p:cNvPr id="4140" name="Google Shape;4140;p5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4141" name="Google Shape;4141;p5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142" name="Google Shape;4142;p52"/>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43" name="Google Shape;4143;p52"/>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grpSp>
          <p:nvGrpSpPr>
            <p:cNvPr id="4144" name="Google Shape;4144;p52"/>
            <p:cNvGrpSpPr/>
            <p:nvPr/>
          </p:nvGrpSpPr>
          <p:grpSpPr>
            <a:xfrm>
              <a:off x="4999" y="2540"/>
              <a:ext cx="575" cy="664"/>
              <a:chOff x="3574" y="550"/>
              <a:chExt cx="575" cy="664"/>
            </a:xfrm>
          </p:grpSpPr>
          <p:grpSp>
            <p:nvGrpSpPr>
              <p:cNvPr id="4145" name="Google Shape;4145;p52"/>
              <p:cNvGrpSpPr/>
              <p:nvPr/>
            </p:nvGrpSpPr>
            <p:grpSpPr>
              <a:xfrm>
                <a:off x="3588" y="692"/>
                <a:ext cx="561" cy="522"/>
                <a:chOff x="-44" y="1473"/>
                <a:chExt cx="981" cy="1105"/>
              </a:xfrm>
            </p:grpSpPr>
            <p:pic>
              <p:nvPicPr>
                <p:cNvPr id="4146" name="Google Shape;4146;p5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4147" name="Google Shape;4147;p5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148" name="Google Shape;4148;p52"/>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49" name="Google Shape;4149;p52"/>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grpSp>
          <p:nvGrpSpPr>
            <p:cNvPr id="4150" name="Google Shape;4150;p52"/>
            <p:cNvGrpSpPr/>
            <p:nvPr/>
          </p:nvGrpSpPr>
          <p:grpSpPr>
            <a:xfrm>
              <a:off x="3354" y="3446"/>
              <a:ext cx="575" cy="664"/>
              <a:chOff x="3574" y="550"/>
              <a:chExt cx="575" cy="664"/>
            </a:xfrm>
          </p:grpSpPr>
          <p:grpSp>
            <p:nvGrpSpPr>
              <p:cNvPr id="4151" name="Google Shape;4151;p52"/>
              <p:cNvGrpSpPr/>
              <p:nvPr/>
            </p:nvGrpSpPr>
            <p:grpSpPr>
              <a:xfrm>
                <a:off x="3588" y="692"/>
                <a:ext cx="561" cy="522"/>
                <a:chOff x="-44" y="1473"/>
                <a:chExt cx="981" cy="1105"/>
              </a:xfrm>
            </p:grpSpPr>
            <p:pic>
              <p:nvPicPr>
                <p:cNvPr id="4152" name="Google Shape;4152;p5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4153" name="Google Shape;4153;p5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154" name="Google Shape;4154;p52"/>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55" name="Google Shape;4155;p52"/>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grpSp>
          <p:nvGrpSpPr>
            <p:cNvPr id="4156" name="Google Shape;4156;p52"/>
            <p:cNvGrpSpPr/>
            <p:nvPr/>
          </p:nvGrpSpPr>
          <p:grpSpPr>
            <a:xfrm>
              <a:off x="3813" y="3056"/>
              <a:ext cx="575" cy="664"/>
              <a:chOff x="3574" y="550"/>
              <a:chExt cx="575" cy="664"/>
            </a:xfrm>
          </p:grpSpPr>
          <p:grpSp>
            <p:nvGrpSpPr>
              <p:cNvPr id="4157" name="Google Shape;4157;p52"/>
              <p:cNvGrpSpPr/>
              <p:nvPr/>
            </p:nvGrpSpPr>
            <p:grpSpPr>
              <a:xfrm>
                <a:off x="3588" y="692"/>
                <a:ext cx="561" cy="522"/>
                <a:chOff x="-44" y="1473"/>
                <a:chExt cx="981" cy="1105"/>
              </a:xfrm>
            </p:grpSpPr>
            <p:pic>
              <p:nvPicPr>
                <p:cNvPr id="4158" name="Google Shape;4158;p5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4159" name="Google Shape;4159;p5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160" name="Google Shape;4160;p52"/>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61" name="Google Shape;4161;p52"/>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66"/>
        <p:cNvGrpSpPr/>
        <p:nvPr/>
      </p:nvGrpSpPr>
      <p:grpSpPr>
        <a:xfrm>
          <a:off x="0" y="0"/>
          <a:ext cx="0" cy="0"/>
          <a:chOff x="0" y="0"/>
          <a:chExt cx="0" cy="0"/>
        </a:xfrm>
      </p:grpSpPr>
      <p:sp>
        <p:nvSpPr>
          <p:cNvPr id="4167" name="Google Shape;4167;p53"/>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168" name="Google Shape;4168;p53"/>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53</a:t>
            </a:fld>
            <a:endParaRPr/>
          </a:p>
        </p:txBody>
      </p:sp>
      <p:pic>
        <p:nvPicPr>
          <p:cNvPr id="4169" name="Google Shape;4169;p53" descr="underline_base"/>
          <p:cNvPicPr preferRelativeResize="0"/>
          <p:nvPr/>
        </p:nvPicPr>
        <p:blipFill rotWithShape="1">
          <a:blip r:embed="rId3">
            <a:alphaModFix/>
          </a:blip>
          <a:srcRect/>
          <a:stretch/>
        </p:blipFill>
        <p:spPr>
          <a:xfrm>
            <a:off x="511175" y="942975"/>
            <a:ext cx="7313612" cy="173037"/>
          </a:xfrm>
          <a:prstGeom prst="rect">
            <a:avLst/>
          </a:prstGeom>
          <a:noFill/>
          <a:ln>
            <a:noFill/>
          </a:ln>
        </p:spPr>
      </p:pic>
      <p:sp>
        <p:nvSpPr>
          <p:cNvPr id="4170" name="Google Shape;4170;p53"/>
          <p:cNvSpPr txBox="1">
            <a:spLocks noGrp="1"/>
          </p:cNvSpPr>
          <p:nvPr>
            <p:ph type="title"/>
          </p:nvPr>
        </p:nvSpPr>
        <p:spPr>
          <a:xfrm>
            <a:off x="466725" y="234950"/>
            <a:ext cx="7772400" cy="9588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Thư điện tử: SMTP </a:t>
            </a:r>
            <a:r>
              <a:rPr lang="en-US" sz="3600" b="0" i="0" u="none">
                <a:solidFill>
                  <a:srgbClr val="000099"/>
                </a:solidFill>
                <a:latin typeface="Arial"/>
                <a:ea typeface="Arial"/>
                <a:cs typeface="Arial"/>
                <a:sym typeface="Arial"/>
              </a:rPr>
              <a:t>[RFC 2821]</a:t>
            </a:r>
            <a:endParaRPr/>
          </a:p>
        </p:txBody>
      </p:sp>
      <p:sp>
        <p:nvSpPr>
          <p:cNvPr id="4171" name="Google Shape;4171;p53"/>
          <p:cNvSpPr txBox="1">
            <a:spLocks noGrp="1"/>
          </p:cNvSpPr>
          <p:nvPr>
            <p:ph type="body" idx="1"/>
          </p:nvPr>
        </p:nvSpPr>
        <p:spPr>
          <a:xfrm>
            <a:off x="588962" y="1262062"/>
            <a:ext cx="8018462"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Sử dụng TCP để truyền thông điệp thư điện tử một cách tin cậy từ máy khách đến cổng 25 máy chủ</a:t>
            </a:r>
            <a:endParaRPr/>
          </a:p>
          <a:p>
            <a:pPr marL="34290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Truyền trực tiếp: máy chủ gửi thư đến máy chủ nhận</a:t>
            </a:r>
            <a:endParaRPr/>
          </a:p>
          <a:p>
            <a:pPr marL="34290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3 giai đoạn truyền</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Bắt tay </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Truyền thông điệp</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Đóng</a:t>
            </a:r>
            <a:endParaRPr/>
          </a:p>
          <a:p>
            <a:pPr marL="34290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Tương tác lệnh/phản hồi (như </a:t>
            </a:r>
            <a:r>
              <a:rPr lang="en-US" sz="2400" b="0" i="0" u="none">
                <a:solidFill>
                  <a:schemeClr val="dk1"/>
                </a:solidFill>
                <a:latin typeface="Arial"/>
                <a:ea typeface="Arial"/>
                <a:cs typeface="Arial"/>
                <a:sym typeface="Arial"/>
              </a:rPr>
              <a:t>HTTP, FTP</a:t>
            </a:r>
            <a:r>
              <a:rPr lang="en-US" sz="2800" b="0" i="0" u="none">
                <a:solidFill>
                  <a:schemeClr val="dk1"/>
                </a:solidFill>
                <a:latin typeface="Arial"/>
                <a:ea typeface="Arial"/>
                <a:cs typeface="Arial"/>
                <a:sym typeface="Arial"/>
              </a:rPr>
              <a:t>)</a:t>
            </a:r>
            <a:endParaRPr sz="2800" b="0" i="0" u="none">
              <a:solidFill>
                <a:schemeClr val="accent2"/>
              </a:solidFill>
              <a:latin typeface="Arial"/>
              <a:ea typeface="Arial"/>
              <a:cs typeface="Arial"/>
              <a:sym typeface="Arial"/>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rgbClr val="000099"/>
                </a:solidFill>
                <a:latin typeface="Arial"/>
                <a:ea typeface="Arial"/>
                <a:cs typeface="Arial"/>
                <a:sym typeface="Arial"/>
              </a:rPr>
              <a:t>Lệnh:</a:t>
            </a:r>
            <a:r>
              <a:rPr lang="en-US" sz="2400" b="0" i="0" u="none">
                <a:solidFill>
                  <a:schemeClr val="dk1"/>
                </a:solidFill>
                <a:latin typeface="Arial"/>
                <a:ea typeface="Arial"/>
                <a:cs typeface="Arial"/>
                <a:sym typeface="Arial"/>
              </a:rPr>
              <a:t> văn bản ASCII</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rgbClr val="000099"/>
                </a:solidFill>
                <a:latin typeface="Arial"/>
                <a:ea typeface="Arial"/>
                <a:cs typeface="Arial"/>
                <a:sym typeface="Arial"/>
              </a:rPr>
              <a:t>Phản hồi:</a:t>
            </a:r>
            <a:r>
              <a:rPr lang="en-US" sz="2400" b="0" i="0" u="none">
                <a:solidFill>
                  <a:schemeClr val="dk1"/>
                </a:solidFill>
                <a:latin typeface="Arial"/>
                <a:ea typeface="Arial"/>
                <a:cs typeface="Arial"/>
                <a:sym typeface="Arial"/>
              </a:rPr>
              <a:t> mã và cụm trạng thái</a:t>
            </a:r>
            <a:endParaRPr/>
          </a:p>
          <a:p>
            <a:pPr marL="34290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Thông điệp phải ở dạng mã ASCII 7 bit</a:t>
            </a:r>
            <a:endParaRPr sz="3200" b="0" i="0" u="none">
              <a:solidFill>
                <a:schemeClr val="dk1"/>
              </a:solidFill>
              <a:latin typeface="Arial"/>
              <a:ea typeface="Arial"/>
              <a:cs typeface="Arial"/>
              <a:sym typeface="Arial"/>
            </a:endParaRPr>
          </a:p>
          <a:p>
            <a:pPr marL="342900" lvl="0" indent="-210820" algn="l" rtl="0">
              <a:lnSpc>
                <a:spcPct val="85000"/>
              </a:lnSpc>
              <a:spcBef>
                <a:spcPts val="640"/>
              </a:spcBef>
              <a:spcAft>
                <a:spcPts val="0"/>
              </a:spcAft>
              <a:buSzPts val="2080"/>
              <a:buNone/>
            </a:pPr>
            <a:endParaRPr sz="3200" b="0" i="0" u="non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76"/>
        <p:cNvGrpSpPr/>
        <p:nvPr/>
      </p:nvGrpSpPr>
      <p:grpSpPr>
        <a:xfrm>
          <a:off x="0" y="0"/>
          <a:ext cx="0" cy="0"/>
          <a:chOff x="0" y="0"/>
          <a:chExt cx="0" cy="0"/>
        </a:xfrm>
      </p:grpSpPr>
      <p:sp>
        <p:nvSpPr>
          <p:cNvPr id="4177" name="Google Shape;4177;p54"/>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178" name="Google Shape;4178;p54"/>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54</a:t>
            </a:fld>
            <a:endParaRPr/>
          </a:p>
        </p:txBody>
      </p:sp>
      <p:grpSp>
        <p:nvGrpSpPr>
          <p:cNvPr id="4179" name="Google Shape;4179;p54"/>
          <p:cNvGrpSpPr/>
          <p:nvPr/>
        </p:nvGrpSpPr>
        <p:grpSpPr>
          <a:xfrm>
            <a:off x="1143000" y="4881562"/>
            <a:ext cx="912812" cy="1054100"/>
            <a:chOff x="3574" y="550"/>
            <a:chExt cx="575" cy="664"/>
          </a:xfrm>
        </p:grpSpPr>
        <p:grpSp>
          <p:nvGrpSpPr>
            <p:cNvPr id="4180" name="Google Shape;4180;p54"/>
            <p:cNvGrpSpPr/>
            <p:nvPr/>
          </p:nvGrpSpPr>
          <p:grpSpPr>
            <a:xfrm>
              <a:off x="3588" y="692"/>
              <a:ext cx="561" cy="522"/>
              <a:chOff x="-44" y="1473"/>
              <a:chExt cx="981" cy="1105"/>
            </a:xfrm>
          </p:grpSpPr>
          <p:pic>
            <p:nvPicPr>
              <p:cNvPr id="4181" name="Google Shape;4181;p54"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182" name="Google Shape;4182;p5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183" name="Google Shape;4183;p54"/>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84" name="Google Shape;4184;p54"/>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grpSp>
        <p:nvGrpSpPr>
          <p:cNvPr id="4185" name="Google Shape;4185;p54"/>
          <p:cNvGrpSpPr/>
          <p:nvPr/>
        </p:nvGrpSpPr>
        <p:grpSpPr>
          <a:xfrm>
            <a:off x="4852987" y="4613275"/>
            <a:ext cx="511175" cy="693737"/>
            <a:chOff x="4140" y="429"/>
            <a:chExt cx="1425" cy="2396"/>
          </a:xfrm>
        </p:grpSpPr>
        <p:sp>
          <p:nvSpPr>
            <p:cNvPr id="4186" name="Google Shape;4186;p54"/>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87" name="Google Shape;4187;p54"/>
            <p:cNvSpPr txBox="1"/>
            <p:nvPr/>
          </p:nvSpPr>
          <p:spPr>
            <a:xfrm>
              <a:off x="4206" y="429"/>
              <a:ext cx="1044" cy="2286"/>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88" name="Google Shape;4188;p54"/>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89" name="Google Shape;4189;p54"/>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90" name="Google Shape;4190;p54"/>
            <p:cNvSpPr txBox="1"/>
            <p:nvPr/>
          </p:nvSpPr>
          <p:spPr>
            <a:xfrm>
              <a:off x="4211" y="692"/>
              <a:ext cx="597"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191" name="Google Shape;4191;p54"/>
            <p:cNvGrpSpPr/>
            <p:nvPr/>
          </p:nvGrpSpPr>
          <p:grpSpPr>
            <a:xfrm>
              <a:off x="4751" y="670"/>
              <a:ext cx="579" cy="143"/>
              <a:chOff x="616" y="2570"/>
              <a:chExt cx="723" cy="137"/>
            </a:xfrm>
          </p:grpSpPr>
          <p:sp>
            <p:nvSpPr>
              <p:cNvPr id="4192" name="Google Shape;4192;p54"/>
              <p:cNvSpPr/>
              <p:nvPr/>
            </p:nvSpPr>
            <p:spPr>
              <a:xfrm>
                <a:off x="616" y="2570"/>
                <a:ext cx="723"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93" name="Google Shape;4193;p54"/>
              <p:cNvSpPr/>
              <p:nvPr/>
            </p:nvSpPr>
            <p:spPr>
              <a:xfrm>
                <a:off x="633" y="2586"/>
                <a:ext cx="690" cy="105"/>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194" name="Google Shape;4194;p54"/>
            <p:cNvSpPr txBox="1"/>
            <p:nvPr/>
          </p:nvSpPr>
          <p:spPr>
            <a:xfrm>
              <a:off x="4224" y="1021"/>
              <a:ext cx="597"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195" name="Google Shape;4195;p54"/>
            <p:cNvGrpSpPr/>
            <p:nvPr/>
          </p:nvGrpSpPr>
          <p:grpSpPr>
            <a:xfrm>
              <a:off x="4746" y="994"/>
              <a:ext cx="575" cy="126"/>
              <a:chOff x="613" y="2568"/>
              <a:chExt cx="718" cy="131"/>
            </a:xfrm>
          </p:grpSpPr>
          <p:sp>
            <p:nvSpPr>
              <p:cNvPr id="4196" name="Google Shape;4196;p54"/>
              <p:cNvSpPr/>
              <p:nvPr/>
            </p:nvSpPr>
            <p:spPr>
              <a:xfrm>
                <a:off x="613" y="2568"/>
                <a:ext cx="718" cy="13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97" name="Google Shape;4197;p54"/>
              <p:cNvSpPr/>
              <p:nvPr/>
            </p:nvSpPr>
            <p:spPr>
              <a:xfrm>
                <a:off x="630" y="2585"/>
                <a:ext cx="690" cy="102"/>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198" name="Google Shape;4198;p54"/>
            <p:cNvSpPr txBox="1"/>
            <p:nvPr/>
          </p:nvSpPr>
          <p:spPr>
            <a:xfrm>
              <a:off x="4215" y="1356"/>
              <a:ext cx="597"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99" name="Google Shape;4199;p54"/>
            <p:cNvSpPr txBox="1"/>
            <p:nvPr/>
          </p:nvSpPr>
          <p:spPr>
            <a:xfrm>
              <a:off x="4229" y="1657"/>
              <a:ext cx="597"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200" name="Google Shape;4200;p54"/>
            <p:cNvGrpSpPr/>
            <p:nvPr/>
          </p:nvGrpSpPr>
          <p:grpSpPr>
            <a:xfrm>
              <a:off x="4733" y="1641"/>
              <a:ext cx="584" cy="137"/>
              <a:chOff x="612" y="2581"/>
              <a:chExt cx="728" cy="126"/>
            </a:xfrm>
          </p:grpSpPr>
          <p:sp>
            <p:nvSpPr>
              <p:cNvPr id="4201" name="Google Shape;4201;p54"/>
              <p:cNvSpPr/>
              <p:nvPr/>
            </p:nvSpPr>
            <p:spPr>
              <a:xfrm>
                <a:off x="612" y="2581"/>
                <a:ext cx="728" cy="126"/>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02" name="Google Shape;4202;p54"/>
              <p:cNvSpPr/>
              <p:nvPr/>
            </p:nvSpPr>
            <p:spPr>
              <a:xfrm>
                <a:off x="628" y="2586"/>
                <a:ext cx="695"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203" name="Google Shape;4203;p54"/>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204" name="Google Shape;4204;p54"/>
            <p:cNvGrpSpPr/>
            <p:nvPr/>
          </p:nvGrpSpPr>
          <p:grpSpPr>
            <a:xfrm>
              <a:off x="4737" y="1328"/>
              <a:ext cx="584" cy="137"/>
              <a:chOff x="612" y="2569"/>
              <a:chExt cx="728" cy="137"/>
            </a:xfrm>
          </p:grpSpPr>
          <p:sp>
            <p:nvSpPr>
              <p:cNvPr id="4205" name="Google Shape;4205;p54"/>
              <p:cNvSpPr/>
              <p:nvPr/>
            </p:nvSpPr>
            <p:spPr>
              <a:xfrm>
                <a:off x="612" y="2569"/>
                <a:ext cx="728"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06" name="Google Shape;4206;p54"/>
              <p:cNvSpPr/>
              <p:nvPr/>
            </p:nvSpPr>
            <p:spPr>
              <a:xfrm>
                <a:off x="629" y="2586"/>
                <a:ext cx="695"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207" name="Google Shape;4207;p54"/>
            <p:cNvSpPr txBox="1"/>
            <p:nvPr/>
          </p:nvSpPr>
          <p:spPr>
            <a:xfrm>
              <a:off x="5251" y="429"/>
              <a:ext cx="66" cy="2286"/>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08" name="Google Shape;4208;p54"/>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09" name="Google Shape;4209;p54"/>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10" name="Google Shape;4210;p54"/>
            <p:cNvSpPr/>
            <p:nvPr/>
          </p:nvSpPr>
          <p:spPr>
            <a:xfrm>
              <a:off x="5516" y="2611"/>
              <a:ext cx="49" cy="9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11" name="Google Shape;4211;p54"/>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12" name="Google Shape;4212;p54"/>
            <p:cNvSpPr/>
            <p:nvPr/>
          </p:nvSpPr>
          <p:spPr>
            <a:xfrm>
              <a:off x="4140" y="2677"/>
              <a:ext cx="1199" cy="148"/>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13" name="Google Shape;4213;p54"/>
            <p:cNvSpPr/>
            <p:nvPr/>
          </p:nvSpPr>
          <p:spPr>
            <a:xfrm>
              <a:off x="4206" y="2710"/>
              <a:ext cx="1071" cy="82"/>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14" name="Google Shape;4214;p54"/>
            <p:cNvSpPr/>
            <p:nvPr/>
          </p:nvSpPr>
          <p:spPr>
            <a:xfrm>
              <a:off x="4308" y="2381"/>
              <a:ext cx="159"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15" name="Google Shape;4215;p54"/>
            <p:cNvSpPr/>
            <p:nvPr/>
          </p:nvSpPr>
          <p:spPr>
            <a:xfrm>
              <a:off x="4485" y="2386"/>
              <a:ext cx="159"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16" name="Google Shape;4216;p54"/>
            <p:cNvSpPr/>
            <p:nvPr/>
          </p:nvSpPr>
          <p:spPr>
            <a:xfrm>
              <a:off x="4662" y="2381"/>
              <a:ext cx="159"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17" name="Google Shape;4217;p54"/>
            <p:cNvSpPr txBox="1"/>
            <p:nvPr/>
          </p:nvSpPr>
          <p:spPr>
            <a:xfrm>
              <a:off x="5060" y="1833"/>
              <a:ext cx="89" cy="762"/>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218" name="Google Shape;4218;p54"/>
          <p:cNvGrpSpPr/>
          <p:nvPr/>
        </p:nvGrpSpPr>
        <p:grpSpPr>
          <a:xfrm>
            <a:off x="2674937" y="4668837"/>
            <a:ext cx="511175" cy="693737"/>
            <a:chOff x="4140" y="429"/>
            <a:chExt cx="1425" cy="2396"/>
          </a:xfrm>
        </p:grpSpPr>
        <p:sp>
          <p:nvSpPr>
            <p:cNvPr id="4219" name="Google Shape;4219;p54"/>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20" name="Google Shape;4220;p54"/>
            <p:cNvSpPr txBox="1"/>
            <p:nvPr/>
          </p:nvSpPr>
          <p:spPr>
            <a:xfrm>
              <a:off x="4206" y="429"/>
              <a:ext cx="1044" cy="2286"/>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21" name="Google Shape;4221;p54"/>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22" name="Google Shape;4222;p54"/>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23" name="Google Shape;4223;p54"/>
            <p:cNvSpPr txBox="1"/>
            <p:nvPr/>
          </p:nvSpPr>
          <p:spPr>
            <a:xfrm>
              <a:off x="4211" y="692"/>
              <a:ext cx="597"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224" name="Google Shape;4224;p54"/>
            <p:cNvGrpSpPr/>
            <p:nvPr/>
          </p:nvGrpSpPr>
          <p:grpSpPr>
            <a:xfrm>
              <a:off x="4751" y="670"/>
              <a:ext cx="579" cy="143"/>
              <a:chOff x="616" y="2570"/>
              <a:chExt cx="723" cy="137"/>
            </a:xfrm>
          </p:grpSpPr>
          <p:sp>
            <p:nvSpPr>
              <p:cNvPr id="4225" name="Google Shape;4225;p54"/>
              <p:cNvSpPr/>
              <p:nvPr/>
            </p:nvSpPr>
            <p:spPr>
              <a:xfrm>
                <a:off x="616" y="2570"/>
                <a:ext cx="723"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26" name="Google Shape;4226;p54"/>
              <p:cNvSpPr/>
              <p:nvPr/>
            </p:nvSpPr>
            <p:spPr>
              <a:xfrm>
                <a:off x="633" y="2586"/>
                <a:ext cx="690" cy="105"/>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227" name="Google Shape;4227;p54"/>
            <p:cNvSpPr txBox="1"/>
            <p:nvPr/>
          </p:nvSpPr>
          <p:spPr>
            <a:xfrm>
              <a:off x="4224" y="1021"/>
              <a:ext cx="597"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228" name="Google Shape;4228;p54"/>
            <p:cNvGrpSpPr/>
            <p:nvPr/>
          </p:nvGrpSpPr>
          <p:grpSpPr>
            <a:xfrm>
              <a:off x="4746" y="994"/>
              <a:ext cx="575" cy="126"/>
              <a:chOff x="613" y="2568"/>
              <a:chExt cx="718" cy="131"/>
            </a:xfrm>
          </p:grpSpPr>
          <p:sp>
            <p:nvSpPr>
              <p:cNvPr id="4229" name="Google Shape;4229;p54"/>
              <p:cNvSpPr/>
              <p:nvPr/>
            </p:nvSpPr>
            <p:spPr>
              <a:xfrm>
                <a:off x="613" y="2568"/>
                <a:ext cx="718" cy="13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30" name="Google Shape;4230;p54"/>
              <p:cNvSpPr/>
              <p:nvPr/>
            </p:nvSpPr>
            <p:spPr>
              <a:xfrm>
                <a:off x="630" y="2585"/>
                <a:ext cx="690" cy="102"/>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231" name="Google Shape;4231;p54"/>
            <p:cNvSpPr txBox="1"/>
            <p:nvPr/>
          </p:nvSpPr>
          <p:spPr>
            <a:xfrm>
              <a:off x="4215" y="1356"/>
              <a:ext cx="597"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32" name="Google Shape;4232;p54"/>
            <p:cNvSpPr txBox="1"/>
            <p:nvPr/>
          </p:nvSpPr>
          <p:spPr>
            <a:xfrm>
              <a:off x="4229" y="1657"/>
              <a:ext cx="597"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233" name="Google Shape;4233;p54"/>
            <p:cNvGrpSpPr/>
            <p:nvPr/>
          </p:nvGrpSpPr>
          <p:grpSpPr>
            <a:xfrm>
              <a:off x="4733" y="1641"/>
              <a:ext cx="584" cy="137"/>
              <a:chOff x="612" y="2581"/>
              <a:chExt cx="728" cy="126"/>
            </a:xfrm>
          </p:grpSpPr>
          <p:sp>
            <p:nvSpPr>
              <p:cNvPr id="4234" name="Google Shape;4234;p54"/>
              <p:cNvSpPr/>
              <p:nvPr/>
            </p:nvSpPr>
            <p:spPr>
              <a:xfrm>
                <a:off x="612" y="2581"/>
                <a:ext cx="728" cy="126"/>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35" name="Google Shape;4235;p54"/>
              <p:cNvSpPr/>
              <p:nvPr/>
            </p:nvSpPr>
            <p:spPr>
              <a:xfrm>
                <a:off x="628" y="2586"/>
                <a:ext cx="695"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236" name="Google Shape;4236;p54"/>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237" name="Google Shape;4237;p54"/>
            <p:cNvGrpSpPr/>
            <p:nvPr/>
          </p:nvGrpSpPr>
          <p:grpSpPr>
            <a:xfrm>
              <a:off x="4737" y="1328"/>
              <a:ext cx="584" cy="137"/>
              <a:chOff x="612" y="2569"/>
              <a:chExt cx="728" cy="137"/>
            </a:xfrm>
          </p:grpSpPr>
          <p:sp>
            <p:nvSpPr>
              <p:cNvPr id="4238" name="Google Shape;4238;p54"/>
              <p:cNvSpPr/>
              <p:nvPr/>
            </p:nvSpPr>
            <p:spPr>
              <a:xfrm>
                <a:off x="612" y="2569"/>
                <a:ext cx="728"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39" name="Google Shape;4239;p54"/>
              <p:cNvSpPr/>
              <p:nvPr/>
            </p:nvSpPr>
            <p:spPr>
              <a:xfrm>
                <a:off x="629" y="2586"/>
                <a:ext cx="695"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240" name="Google Shape;4240;p54"/>
            <p:cNvSpPr txBox="1"/>
            <p:nvPr/>
          </p:nvSpPr>
          <p:spPr>
            <a:xfrm>
              <a:off x="5251" y="429"/>
              <a:ext cx="66" cy="2286"/>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41" name="Google Shape;4241;p54"/>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42" name="Google Shape;4242;p54"/>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43" name="Google Shape;4243;p54"/>
            <p:cNvSpPr/>
            <p:nvPr/>
          </p:nvSpPr>
          <p:spPr>
            <a:xfrm>
              <a:off x="5516" y="2611"/>
              <a:ext cx="49" cy="9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44" name="Google Shape;4244;p54"/>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45" name="Google Shape;4245;p54"/>
            <p:cNvSpPr/>
            <p:nvPr/>
          </p:nvSpPr>
          <p:spPr>
            <a:xfrm>
              <a:off x="4140" y="2677"/>
              <a:ext cx="1199" cy="148"/>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46" name="Google Shape;4246;p54"/>
            <p:cNvSpPr/>
            <p:nvPr/>
          </p:nvSpPr>
          <p:spPr>
            <a:xfrm>
              <a:off x="4206" y="2710"/>
              <a:ext cx="1071" cy="82"/>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47" name="Google Shape;4247;p54"/>
            <p:cNvSpPr/>
            <p:nvPr/>
          </p:nvSpPr>
          <p:spPr>
            <a:xfrm>
              <a:off x="4308" y="2381"/>
              <a:ext cx="159"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48" name="Google Shape;4248;p54"/>
            <p:cNvSpPr/>
            <p:nvPr/>
          </p:nvSpPr>
          <p:spPr>
            <a:xfrm>
              <a:off x="4485" y="2386"/>
              <a:ext cx="159"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49" name="Google Shape;4249;p54"/>
            <p:cNvSpPr/>
            <p:nvPr/>
          </p:nvSpPr>
          <p:spPr>
            <a:xfrm>
              <a:off x="4662" y="2381"/>
              <a:ext cx="159"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50" name="Google Shape;4250;p54"/>
            <p:cNvSpPr txBox="1"/>
            <p:nvPr/>
          </p:nvSpPr>
          <p:spPr>
            <a:xfrm>
              <a:off x="5060" y="1833"/>
              <a:ext cx="89" cy="762"/>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4251" name="Google Shape;4251;p54" descr="underline_base"/>
          <p:cNvPicPr preferRelativeResize="0"/>
          <p:nvPr/>
        </p:nvPicPr>
        <p:blipFill rotWithShape="1">
          <a:blip r:embed="rId4">
            <a:alphaModFix/>
          </a:blip>
          <a:srcRect/>
          <a:stretch/>
        </p:blipFill>
        <p:spPr>
          <a:xfrm>
            <a:off x="584200" y="1193800"/>
            <a:ext cx="7769225" cy="173037"/>
          </a:xfrm>
          <a:prstGeom prst="rect">
            <a:avLst/>
          </a:prstGeom>
          <a:noFill/>
          <a:ln>
            <a:noFill/>
          </a:ln>
        </p:spPr>
      </p:pic>
      <p:sp>
        <p:nvSpPr>
          <p:cNvPr id="4252" name="Google Shape;4252;p54"/>
          <p:cNvSpPr txBox="1">
            <a:spLocks noGrp="1"/>
          </p:cNvSpPr>
          <p:nvPr>
            <p:ph type="title"/>
          </p:nvPr>
        </p:nvSpPr>
        <p:spPr>
          <a:xfrm>
            <a:off x="441325" y="63500"/>
            <a:ext cx="9347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Tình huống: Alice gởi thông điệp đến Bob</a:t>
            </a:r>
            <a:endParaRPr/>
          </a:p>
        </p:txBody>
      </p:sp>
      <p:sp>
        <p:nvSpPr>
          <p:cNvPr id="4253" name="Google Shape;4253;p54"/>
          <p:cNvSpPr txBox="1">
            <a:spLocks noGrp="1"/>
          </p:cNvSpPr>
          <p:nvPr>
            <p:ph type="body" idx="1"/>
          </p:nvPr>
        </p:nvSpPr>
        <p:spPr>
          <a:xfrm>
            <a:off x="200025" y="1371600"/>
            <a:ext cx="3979862" cy="321945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430"/>
              <a:buNone/>
            </a:pPr>
            <a:r>
              <a:rPr lang="en-US" sz="2200" b="0" i="0" u="none">
                <a:solidFill>
                  <a:schemeClr val="dk1"/>
                </a:solidFill>
                <a:latin typeface="Arial"/>
                <a:ea typeface="Arial"/>
                <a:cs typeface="Arial"/>
                <a:sym typeface="Arial"/>
              </a:rPr>
              <a:t>1) Alice dùng một UA để soạn thảo thông điệp “gởi đến” bob@someschool.edu</a:t>
            </a:r>
            <a:endParaRPr/>
          </a:p>
          <a:p>
            <a:pPr marL="342900" lvl="0" indent="-342900" algn="just" rtl="0">
              <a:lnSpc>
                <a:spcPct val="85000"/>
              </a:lnSpc>
              <a:spcBef>
                <a:spcPts val="440"/>
              </a:spcBef>
              <a:spcAft>
                <a:spcPts val="0"/>
              </a:spcAft>
              <a:buSzPts val="1430"/>
              <a:buNone/>
            </a:pPr>
            <a:r>
              <a:rPr lang="en-US" sz="2200" b="0" i="0" u="none">
                <a:solidFill>
                  <a:schemeClr val="dk1"/>
                </a:solidFill>
                <a:latin typeface="Arial"/>
                <a:ea typeface="Arial"/>
                <a:cs typeface="Arial"/>
                <a:sym typeface="Arial"/>
              </a:rPr>
              <a:t>2) UA của Alice gởi thông điệp đến máy chủ thư điện tử của cô ta; thông điệp được đặt trong hàng đợi</a:t>
            </a:r>
            <a:endParaRPr/>
          </a:p>
          <a:p>
            <a:pPr marL="342900" lvl="0" indent="-342900" algn="just" rtl="0">
              <a:lnSpc>
                <a:spcPct val="85000"/>
              </a:lnSpc>
              <a:spcBef>
                <a:spcPts val="440"/>
              </a:spcBef>
              <a:spcAft>
                <a:spcPts val="0"/>
              </a:spcAft>
              <a:buSzPts val="1430"/>
              <a:buNone/>
            </a:pPr>
            <a:r>
              <a:rPr lang="en-US" sz="2200" b="0" i="0" u="none">
                <a:solidFill>
                  <a:schemeClr val="dk1"/>
                </a:solidFill>
                <a:latin typeface="Arial"/>
                <a:ea typeface="Arial"/>
                <a:cs typeface="Arial"/>
                <a:sym typeface="Arial"/>
              </a:rPr>
              <a:t>3) Phần máy khách của SMTP máy chủ mở kết nối TCP với máy chủ thư điện tử của Bob</a:t>
            </a:r>
            <a:endParaRPr/>
          </a:p>
        </p:txBody>
      </p:sp>
      <p:sp>
        <p:nvSpPr>
          <p:cNvPr id="4254" name="Google Shape;4254;p54"/>
          <p:cNvSpPr txBox="1">
            <a:spLocks noGrp="1"/>
          </p:cNvSpPr>
          <p:nvPr>
            <p:ph type="body" idx="1"/>
          </p:nvPr>
        </p:nvSpPr>
        <p:spPr>
          <a:xfrm>
            <a:off x="4508500" y="1335087"/>
            <a:ext cx="3810000" cy="3268662"/>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430"/>
              <a:buNone/>
            </a:pPr>
            <a:r>
              <a:rPr lang="en-US" sz="2200" b="0" i="0" u="none">
                <a:solidFill>
                  <a:schemeClr val="dk1"/>
                </a:solidFill>
                <a:latin typeface="Arial"/>
                <a:ea typeface="Arial"/>
                <a:cs typeface="Arial"/>
                <a:sym typeface="Arial"/>
              </a:rPr>
              <a:t>4) Phần máy khách của SMTP máy chủ gửi thông điệp của Alice trên kết nối TCP</a:t>
            </a:r>
            <a:endParaRPr/>
          </a:p>
          <a:p>
            <a:pPr marL="342900" lvl="0" indent="-342900" algn="just" rtl="0">
              <a:lnSpc>
                <a:spcPct val="85000"/>
              </a:lnSpc>
              <a:spcBef>
                <a:spcPts val="440"/>
              </a:spcBef>
              <a:spcAft>
                <a:spcPts val="0"/>
              </a:spcAft>
              <a:buSzPts val="1430"/>
              <a:buNone/>
            </a:pPr>
            <a:r>
              <a:rPr lang="en-US" sz="2200" b="0" i="0" u="none">
                <a:solidFill>
                  <a:schemeClr val="dk1"/>
                </a:solidFill>
                <a:latin typeface="Arial"/>
                <a:ea typeface="Arial"/>
                <a:cs typeface="Arial"/>
                <a:sym typeface="Arial"/>
              </a:rPr>
              <a:t>5) Máy chủ thư điện tử của Bob đặt thông điệp đó trong hộp thư của Bob</a:t>
            </a:r>
            <a:endParaRPr/>
          </a:p>
          <a:p>
            <a:pPr marL="342900" lvl="0" indent="-342900" algn="just" rtl="0">
              <a:lnSpc>
                <a:spcPct val="85000"/>
              </a:lnSpc>
              <a:spcBef>
                <a:spcPts val="440"/>
              </a:spcBef>
              <a:spcAft>
                <a:spcPts val="0"/>
              </a:spcAft>
              <a:buSzPts val="1430"/>
              <a:buNone/>
            </a:pPr>
            <a:r>
              <a:rPr lang="en-US" sz="2200" b="0" i="0" u="none">
                <a:solidFill>
                  <a:schemeClr val="dk1"/>
                </a:solidFill>
                <a:latin typeface="Arial"/>
                <a:ea typeface="Arial"/>
                <a:cs typeface="Arial"/>
                <a:sym typeface="Arial"/>
              </a:rPr>
              <a:t>6) Bob kích hoạt user agent của anh ta để đọc thông điệp</a:t>
            </a:r>
            <a:endParaRPr/>
          </a:p>
          <a:p>
            <a:pPr marL="342900" lvl="0" indent="-252095" algn="l" rtl="0">
              <a:lnSpc>
                <a:spcPct val="85000"/>
              </a:lnSpc>
              <a:spcBef>
                <a:spcPts val="440"/>
              </a:spcBef>
              <a:spcAft>
                <a:spcPts val="0"/>
              </a:spcAft>
              <a:buSzPts val="1430"/>
              <a:buNone/>
            </a:pPr>
            <a:endParaRPr sz="2200" b="0" i="0" u="none">
              <a:solidFill>
                <a:schemeClr val="dk1"/>
              </a:solidFill>
              <a:latin typeface="Arial"/>
              <a:ea typeface="Arial"/>
              <a:cs typeface="Arial"/>
              <a:sym typeface="Arial"/>
            </a:endParaRPr>
          </a:p>
        </p:txBody>
      </p:sp>
      <p:grpSp>
        <p:nvGrpSpPr>
          <p:cNvPr id="4255" name="Google Shape;4255;p54"/>
          <p:cNvGrpSpPr/>
          <p:nvPr/>
        </p:nvGrpSpPr>
        <p:grpSpPr>
          <a:xfrm>
            <a:off x="2808287" y="4956175"/>
            <a:ext cx="973137" cy="1049337"/>
            <a:chOff x="4296" y="2627"/>
            <a:chExt cx="613" cy="661"/>
          </a:xfrm>
        </p:grpSpPr>
        <p:sp>
          <p:nvSpPr>
            <p:cNvPr id="4256" name="Google Shape;4256;p54"/>
            <p:cNvSpPr txBox="1"/>
            <p:nvPr/>
          </p:nvSpPr>
          <p:spPr>
            <a:xfrm>
              <a:off x="4296" y="2652"/>
              <a:ext cx="510" cy="636"/>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57" name="Google Shape;4257;p54"/>
            <p:cNvSpPr txBox="1"/>
            <p:nvPr/>
          </p:nvSpPr>
          <p:spPr>
            <a:xfrm>
              <a:off x="4304" y="2627"/>
              <a:ext cx="605" cy="36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mail</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máy chủ</a:t>
              </a:r>
              <a:endParaRPr/>
            </a:p>
          </p:txBody>
        </p:sp>
        <p:sp>
          <p:nvSpPr>
            <p:cNvPr id="4258" name="Google Shape;4258;p54"/>
            <p:cNvSpPr txBox="1"/>
            <p:nvPr/>
          </p:nvSpPr>
          <p:spPr>
            <a:xfrm>
              <a:off x="4320" y="3006"/>
              <a:ext cx="450" cy="120"/>
            </a:xfrm>
            <a:prstGeom prst="rect">
              <a:avLst/>
            </a:prstGeom>
            <a:solidFill>
              <a:srgbClr val="00FF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4259" name="Google Shape;4259;p54"/>
            <p:cNvCxnSpPr/>
            <p:nvPr/>
          </p:nvCxnSpPr>
          <p:spPr>
            <a:xfrm>
              <a:off x="4369" y="3034"/>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260" name="Google Shape;4260;p54"/>
            <p:cNvCxnSpPr/>
            <p:nvPr/>
          </p:nvCxnSpPr>
          <p:spPr>
            <a:xfrm>
              <a:off x="4478"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261" name="Google Shape;4261;p54"/>
            <p:cNvCxnSpPr/>
            <p:nvPr/>
          </p:nvCxnSpPr>
          <p:spPr>
            <a:xfrm>
              <a:off x="4533" y="3035"/>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262" name="Google Shape;4262;p54"/>
            <p:cNvCxnSpPr/>
            <p:nvPr/>
          </p:nvCxnSpPr>
          <p:spPr>
            <a:xfrm>
              <a:off x="4590"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263" name="Google Shape;4263;p54"/>
            <p:cNvCxnSpPr/>
            <p:nvPr/>
          </p:nvCxnSpPr>
          <p:spPr>
            <a:xfrm>
              <a:off x="4651"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264" name="Google Shape;4264;p54"/>
            <p:cNvCxnSpPr/>
            <p:nvPr/>
          </p:nvCxnSpPr>
          <p:spPr>
            <a:xfrm>
              <a:off x="4707"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265" name="Google Shape;4265;p54"/>
            <p:cNvCxnSpPr/>
            <p:nvPr/>
          </p:nvCxnSpPr>
          <p:spPr>
            <a:xfrm>
              <a:off x="4422" y="3034"/>
              <a:ext cx="0" cy="72"/>
            </a:xfrm>
            <a:prstGeom prst="straightConnector1">
              <a:avLst/>
            </a:prstGeom>
            <a:noFill/>
            <a:ln w="19050" cap="flat" cmpd="sng">
              <a:solidFill>
                <a:schemeClr val="dk1"/>
              </a:solidFill>
              <a:prstDash val="solid"/>
              <a:miter lim="800000"/>
              <a:headEnd type="none" w="med" len="med"/>
              <a:tailEnd type="none" w="med" len="med"/>
            </a:ln>
          </p:spPr>
        </p:cxnSp>
        <p:sp>
          <p:nvSpPr>
            <p:cNvPr id="4266" name="Google Shape;4266;p54"/>
            <p:cNvSpPr txBox="1"/>
            <p:nvPr/>
          </p:nvSpPr>
          <p:spPr>
            <a:xfrm>
              <a:off x="4328"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67" name="Google Shape;4267;p54"/>
            <p:cNvSpPr txBox="1"/>
            <p:nvPr/>
          </p:nvSpPr>
          <p:spPr>
            <a:xfrm>
              <a:off x="4414"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68" name="Google Shape;4268;p54"/>
            <p:cNvSpPr txBox="1"/>
            <p:nvPr/>
          </p:nvSpPr>
          <p:spPr>
            <a:xfrm>
              <a:off x="4500" y="3172"/>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69" name="Google Shape;4269;p54"/>
            <p:cNvSpPr txBox="1"/>
            <p:nvPr/>
          </p:nvSpPr>
          <p:spPr>
            <a:xfrm>
              <a:off x="4597"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70" name="Google Shape;4270;p54"/>
            <p:cNvSpPr txBox="1"/>
            <p:nvPr/>
          </p:nvSpPr>
          <p:spPr>
            <a:xfrm>
              <a:off x="4693"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4271" name="Google Shape;4271;p54" descr="Alice"/>
          <p:cNvPicPr preferRelativeResize="0"/>
          <p:nvPr/>
        </p:nvPicPr>
        <p:blipFill rotWithShape="1">
          <a:blip r:embed="rId5">
            <a:alphaModFix/>
          </a:blip>
          <a:srcRect/>
          <a:stretch/>
        </p:blipFill>
        <p:spPr>
          <a:xfrm>
            <a:off x="403225" y="5121275"/>
            <a:ext cx="561975" cy="693737"/>
          </a:xfrm>
          <a:prstGeom prst="rect">
            <a:avLst/>
          </a:prstGeom>
          <a:noFill/>
          <a:ln>
            <a:noFill/>
          </a:ln>
        </p:spPr>
      </p:pic>
      <p:pic>
        <p:nvPicPr>
          <p:cNvPr id="4272" name="Google Shape;4272;p54" descr="Bob"/>
          <p:cNvPicPr preferRelativeResize="0"/>
          <p:nvPr/>
        </p:nvPicPr>
        <p:blipFill rotWithShape="1">
          <a:blip r:embed="rId6">
            <a:alphaModFix/>
          </a:blip>
          <a:srcRect/>
          <a:stretch/>
        </p:blipFill>
        <p:spPr>
          <a:xfrm>
            <a:off x="7793037" y="5026025"/>
            <a:ext cx="676275" cy="690562"/>
          </a:xfrm>
          <a:prstGeom prst="rect">
            <a:avLst/>
          </a:prstGeom>
          <a:noFill/>
          <a:ln>
            <a:noFill/>
          </a:ln>
        </p:spPr>
      </p:pic>
      <p:grpSp>
        <p:nvGrpSpPr>
          <p:cNvPr id="4273" name="Google Shape;4273;p54"/>
          <p:cNvGrpSpPr/>
          <p:nvPr/>
        </p:nvGrpSpPr>
        <p:grpSpPr>
          <a:xfrm>
            <a:off x="4999037" y="4902200"/>
            <a:ext cx="973137" cy="1049337"/>
            <a:chOff x="4296" y="2627"/>
            <a:chExt cx="613" cy="661"/>
          </a:xfrm>
        </p:grpSpPr>
        <p:sp>
          <p:nvSpPr>
            <p:cNvPr id="4274" name="Google Shape;4274;p54"/>
            <p:cNvSpPr txBox="1"/>
            <p:nvPr/>
          </p:nvSpPr>
          <p:spPr>
            <a:xfrm>
              <a:off x="4296" y="2652"/>
              <a:ext cx="510" cy="636"/>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75" name="Google Shape;4275;p54"/>
            <p:cNvSpPr txBox="1"/>
            <p:nvPr/>
          </p:nvSpPr>
          <p:spPr>
            <a:xfrm>
              <a:off x="4304" y="2627"/>
              <a:ext cx="605" cy="36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mail</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máy chủ</a:t>
              </a:r>
              <a:endParaRPr/>
            </a:p>
          </p:txBody>
        </p:sp>
        <p:sp>
          <p:nvSpPr>
            <p:cNvPr id="4276" name="Google Shape;4276;p54"/>
            <p:cNvSpPr txBox="1"/>
            <p:nvPr/>
          </p:nvSpPr>
          <p:spPr>
            <a:xfrm>
              <a:off x="4320" y="3006"/>
              <a:ext cx="450" cy="120"/>
            </a:xfrm>
            <a:prstGeom prst="rect">
              <a:avLst/>
            </a:prstGeom>
            <a:solidFill>
              <a:srgbClr val="00FF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4277" name="Google Shape;4277;p54"/>
            <p:cNvCxnSpPr/>
            <p:nvPr/>
          </p:nvCxnSpPr>
          <p:spPr>
            <a:xfrm>
              <a:off x="4369" y="3034"/>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278" name="Google Shape;4278;p54"/>
            <p:cNvCxnSpPr/>
            <p:nvPr/>
          </p:nvCxnSpPr>
          <p:spPr>
            <a:xfrm>
              <a:off x="4478"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279" name="Google Shape;4279;p54"/>
            <p:cNvCxnSpPr/>
            <p:nvPr/>
          </p:nvCxnSpPr>
          <p:spPr>
            <a:xfrm>
              <a:off x="4533" y="3035"/>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280" name="Google Shape;4280;p54"/>
            <p:cNvCxnSpPr/>
            <p:nvPr/>
          </p:nvCxnSpPr>
          <p:spPr>
            <a:xfrm>
              <a:off x="4590"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281" name="Google Shape;4281;p54"/>
            <p:cNvCxnSpPr/>
            <p:nvPr/>
          </p:nvCxnSpPr>
          <p:spPr>
            <a:xfrm>
              <a:off x="4651"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282" name="Google Shape;4282;p54"/>
            <p:cNvCxnSpPr/>
            <p:nvPr/>
          </p:nvCxnSpPr>
          <p:spPr>
            <a:xfrm>
              <a:off x="4707" y="303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283" name="Google Shape;4283;p54"/>
            <p:cNvCxnSpPr/>
            <p:nvPr/>
          </p:nvCxnSpPr>
          <p:spPr>
            <a:xfrm>
              <a:off x="4422" y="3034"/>
              <a:ext cx="0" cy="72"/>
            </a:xfrm>
            <a:prstGeom prst="straightConnector1">
              <a:avLst/>
            </a:prstGeom>
            <a:noFill/>
            <a:ln w="19050" cap="flat" cmpd="sng">
              <a:solidFill>
                <a:schemeClr val="dk1"/>
              </a:solidFill>
              <a:prstDash val="solid"/>
              <a:miter lim="800000"/>
              <a:headEnd type="none" w="med" len="med"/>
              <a:tailEnd type="none" w="med" len="med"/>
            </a:ln>
          </p:spPr>
        </p:cxnSp>
        <p:sp>
          <p:nvSpPr>
            <p:cNvPr id="4284" name="Google Shape;4284;p54"/>
            <p:cNvSpPr txBox="1"/>
            <p:nvPr/>
          </p:nvSpPr>
          <p:spPr>
            <a:xfrm>
              <a:off x="4328"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85" name="Google Shape;4285;p54"/>
            <p:cNvSpPr txBox="1"/>
            <p:nvPr/>
          </p:nvSpPr>
          <p:spPr>
            <a:xfrm>
              <a:off x="4414" y="317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86" name="Google Shape;4286;p54"/>
            <p:cNvSpPr txBox="1"/>
            <p:nvPr/>
          </p:nvSpPr>
          <p:spPr>
            <a:xfrm>
              <a:off x="4500" y="3172"/>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87" name="Google Shape;4287;p54"/>
            <p:cNvSpPr txBox="1"/>
            <p:nvPr/>
          </p:nvSpPr>
          <p:spPr>
            <a:xfrm>
              <a:off x="4597"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88" name="Google Shape;4288;p54"/>
            <p:cNvSpPr txBox="1"/>
            <p:nvPr/>
          </p:nvSpPr>
          <p:spPr>
            <a:xfrm>
              <a:off x="4693" y="317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4289" name="Google Shape;4289;p54"/>
          <p:cNvCxnSpPr/>
          <p:nvPr/>
        </p:nvCxnSpPr>
        <p:spPr>
          <a:xfrm>
            <a:off x="1928812" y="5494337"/>
            <a:ext cx="892175" cy="146050"/>
          </a:xfrm>
          <a:prstGeom prst="straightConnector1">
            <a:avLst/>
          </a:prstGeom>
          <a:noFill/>
          <a:ln w="12700" cap="flat" cmpd="sng">
            <a:solidFill>
              <a:schemeClr val="accent2"/>
            </a:solidFill>
            <a:prstDash val="solid"/>
            <a:miter lim="800000"/>
            <a:headEnd type="none" w="med" len="med"/>
            <a:tailEnd type="triangle" w="med" len="med"/>
          </a:ln>
        </p:spPr>
      </p:cxnSp>
      <p:cxnSp>
        <p:nvCxnSpPr>
          <p:cNvPr id="4290" name="Google Shape;4290;p54"/>
          <p:cNvCxnSpPr/>
          <p:nvPr/>
        </p:nvCxnSpPr>
        <p:spPr>
          <a:xfrm>
            <a:off x="3614737" y="5629275"/>
            <a:ext cx="1379537" cy="219075"/>
          </a:xfrm>
          <a:prstGeom prst="straightConnector1">
            <a:avLst/>
          </a:prstGeom>
          <a:noFill/>
          <a:ln w="12700" cap="flat" cmpd="sng">
            <a:solidFill>
              <a:schemeClr val="accent2"/>
            </a:solidFill>
            <a:prstDash val="solid"/>
            <a:miter lim="800000"/>
            <a:headEnd type="none" w="med" len="med"/>
            <a:tailEnd type="triangle" w="med" len="med"/>
          </a:ln>
        </p:spPr>
      </p:cxnSp>
      <p:cxnSp>
        <p:nvCxnSpPr>
          <p:cNvPr id="4291" name="Google Shape;4291;p54"/>
          <p:cNvCxnSpPr/>
          <p:nvPr/>
        </p:nvCxnSpPr>
        <p:spPr>
          <a:xfrm rot="10800000" flipH="1">
            <a:off x="5845175" y="5408612"/>
            <a:ext cx="1027112" cy="427037"/>
          </a:xfrm>
          <a:prstGeom prst="straightConnector1">
            <a:avLst/>
          </a:prstGeom>
          <a:noFill/>
          <a:ln w="12700" cap="flat" cmpd="sng">
            <a:solidFill>
              <a:schemeClr val="accent2"/>
            </a:solidFill>
            <a:prstDash val="solid"/>
            <a:miter lim="800000"/>
            <a:headEnd type="none" w="med" len="med"/>
            <a:tailEnd type="triangle" w="med" len="med"/>
          </a:ln>
        </p:spPr>
      </p:cxnSp>
      <p:sp>
        <p:nvSpPr>
          <p:cNvPr id="4292" name="Google Shape;4292;p54"/>
          <p:cNvSpPr/>
          <p:nvPr/>
        </p:nvSpPr>
        <p:spPr>
          <a:xfrm>
            <a:off x="1058862" y="4943475"/>
            <a:ext cx="292100" cy="244475"/>
          </a:xfrm>
          <a:prstGeom prst="ellipse">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1</a:t>
            </a:r>
            <a:endParaRPr/>
          </a:p>
        </p:txBody>
      </p:sp>
      <p:sp>
        <p:nvSpPr>
          <p:cNvPr id="4293" name="Google Shape;4293;p54"/>
          <p:cNvSpPr/>
          <p:nvPr/>
        </p:nvSpPr>
        <p:spPr>
          <a:xfrm>
            <a:off x="2168525" y="5438775"/>
            <a:ext cx="292100" cy="244475"/>
          </a:xfrm>
          <a:prstGeom prst="ellipse">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2</a:t>
            </a:r>
            <a:endParaRPr/>
          </a:p>
        </p:txBody>
      </p:sp>
      <p:sp>
        <p:nvSpPr>
          <p:cNvPr id="4294" name="Google Shape;4294;p54"/>
          <p:cNvSpPr/>
          <p:nvPr/>
        </p:nvSpPr>
        <p:spPr>
          <a:xfrm>
            <a:off x="3040062" y="5518150"/>
            <a:ext cx="292100" cy="244475"/>
          </a:xfrm>
          <a:prstGeom prst="ellipse">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3</a:t>
            </a:r>
            <a:endParaRPr/>
          </a:p>
        </p:txBody>
      </p:sp>
      <p:sp>
        <p:nvSpPr>
          <p:cNvPr id="4295" name="Google Shape;4295;p54"/>
          <p:cNvSpPr/>
          <p:nvPr/>
        </p:nvSpPr>
        <p:spPr>
          <a:xfrm>
            <a:off x="4151312" y="5603875"/>
            <a:ext cx="292100" cy="244475"/>
          </a:xfrm>
          <a:prstGeom prst="ellipse">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4</a:t>
            </a:r>
            <a:endParaRPr/>
          </a:p>
        </p:txBody>
      </p:sp>
      <p:sp>
        <p:nvSpPr>
          <p:cNvPr id="4296" name="Google Shape;4296;p54"/>
          <p:cNvSpPr/>
          <p:nvPr/>
        </p:nvSpPr>
        <p:spPr>
          <a:xfrm>
            <a:off x="5256212" y="5935662"/>
            <a:ext cx="292100" cy="244475"/>
          </a:xfrm>
          <a:prstGeom prst="ellipse">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5</a:t>
            </a:r>
            <a:endParaRPr/>
          </a:p>
        </p:txBody>
      </p:sp>
      <p:sp>
        <p:nvSpPr>
          <p:cNvPr id="4297" name="Google Shape;4297;p54"/>
          <p:cNvSpPr/>
          <p:nvPr/>
        </p:nvSpPr>
        <p:spPr>
          <a:xfrm>
            <a:off x="6178550" y="5505450"/>
            <a:ext cx="292100" cy="244475"/>
          </a:xfrm>
          <a:prstGeom prst="ellipse">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6</a:t>
            </a:r>
            <a:endParaRPr/>
          </a:p>
        </p:txBody>
      </p:sp>
      <p:sp>
        <p:nvSpPr>
          <p:cNvPr id="4298" name="Google Shape;4298;p54"/>
          <p:cNvSpPr txBox="1"/>
          <p:nvPr/>
        </p:nvSpPr>
        <p:spPr>
          <a:xfrm>
            <a:off x="2149475" y="6080125"/>
            <a:ext cx="2168525"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thư điện tử của Alice</a:t>
            </a:r>
            <a:endParaRPr/>
          </a:p>
        </p:txBody>
      </p:sp>
      <p:sp>
        <p:nvSpPr>
          <p:cNvPr id="4299" name="Google Shape;4299;p54"/>
          <p:cNvSpPr txBox="1"/>
          <p:nvPr/>
        </p:nvSpPr>
        <p:spPr>
          <a:xfrm>
            <a:off x="4354512" y="6127750"/>
            <a:ext cx="227330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thư điện tử của Bob</a:t>
            </a:r>
            <a:endParaRPr/>
          </a:p>
        </p:txBody>
      </p:sp>
      <p:grpSp>
        <p:nvGrpSpPr>
          <p:cNvPr id="4300" name="Google Shape;4300;p54"/>
          <p:cNvGrpSpPr/>
          <p:nvPr/>
        </p:nvGrpSpPr>
        <p:grpSpPr>
          <a:xfrm>
            <a:off x="6672262" y="4808537"/>
            <a:ext cx="912812" cy="1054100"/>
            <a:chOff x="3574" y="550"/>
            <a:chExt cx="575" cy="664"/>
          </a:xfrm>
        </p:grpSpPr>
        <p:grpSp>
          <p:nvGrpSpPr>
            <p:cNvPr id="4301" name="Google Shape;4301;p54"/>
            <p:cNvGrpSpPr/>
            <p:nvPr/>
          </p:nvGrpSpPr>
          <p:grpSpPr>
            <a:xfrm>
              <a:off x="3588" y="692"/>
              <a:ext cx="561" cy="522"/>
              <a:chOff x="-44" y="1473"/>
              <a:chExt cx="981" cy="1105"/>
            </a:xfrm>
          </p:grpSpPr>
          <p:pic>
            <p:nvPicPr>
              <p:cNvPr id="4302" name="Google Shape;4302;p54"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303" name="Google Shape;4303;p5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304" name="Google Shape;4304;p54"/>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05" name="Google Shape;4305;p54"/>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10"/>
        <p:cNvGrpSpPr/>
        <p:nvPr/>
      </p:nvGrpSpPr>
      <p:grpSpPr>
        <a:xfrm>
          <a:off x="0" y="0"/>
          <a:ext cx="0" cy="0"/>
          <a:chOff x="0" y="0"/>
          <a:chExt cx="0" cy="0"/>
        </a:xfrm>
      </p:grpSpPr>
      <p:sp>
        <p:nvSpPr>
          <p:cNvPr id="4311" name="Google Shape;4311;p55"/>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312" name="Google Shape;4312;p55"/>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55</a:t>
            </a:fld>
            <a:endParaRPr/>
          </a:p>
        </p:txBody>
      </p:sp>
      <p:pic>
        <p:nvPicPr>
          <p:cNvPr id="4313" name="Google Shape;4313;p55" descr="underline_base"/>
          <p:cNvPicPr preferRelativeResize="0"/>
          <p:nvPr/>
        </p:nvPicPr>
        <p:blipFill rotWithShape="1">
          <a:blip r:embed="rId3">
            <a:alphaModFix/>
          </a:blip>
          <a:srcRect/>
          <a:stretch/>
        </p:blipFill>
        <p:spPr>
          <a:xfrm>
            <a:off x="528637" y="854075"/>
            <a:ext cx="5484812" cy="173037"/>
          </a:xfrm>
          <a:prstGeom prst="rect">
            <a:avLst/>
          </a:prstGeom>
          <a:noFill/>
          <a:ln>
            <a:noFill/>
          </a:ln>
        </p:spPr>
      </p:pic>
      <p:sp>
        <p:nvSpPr>
          <p:cNvPr id="4314" name="Google Shape;4314;p55"/>
          <p:cNvSpPr txBox="1">
            <a:spLocks noGrp="1"/>
          </p:cNvSpPr>
          <p:nvPr>
            <p:ph type="title"/>
          </p:nvPr>
        </p:nvSpPr>
        <p:spPr>
          <a:xfrm>
            <a:off x="533400" y="201612"/>
            <a:ext cx="7772400" cy="9032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Ví dụ tương tác SMTP</a:t>
            </a:r>
            <a:endParaRPr/>
          </a:p>
        </p:txBody>
      </p:sp>
      <p:sp>
        <p:nvSpPr>
          <p:cNvPr id="4315" name="Google Shape;4315;p55"/>
          <p:cNvSpPr txBox="1"/>
          <p:nvPr/>
        </p:nvSpPr>
        <p:spPr>
          <a:xfrm>
            <a:off x="0" y="1273175"/>
            <a:ext cx="6381750" cy="47085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S: 220 hamburger.edu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C: HELO crepes.fr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S: 250  Hello crepes.fr, pleased to meet you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C: MAIL FROM: &lt;alice@crepes.fr&gt;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S: 250 alice@crepes.fr... Sender ok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C: RCPT TO: &lt;bob@hamburger.edu&gt;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S: 250 bob@hamburger.edu ... Recipient ok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C: DATA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S: 354 Enter mail, end with "." on a line by itself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C: Do you like ketchup?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C: How about pickles?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C: .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S: 250 Message accepted for delivery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C: QUIT </a:t>
            </a:r>
            <a:endParaRPr/>
          </a:p>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     S: 221 hamburger.edu closing connection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20"/>
        <p:cNvGrpSpPr/>
        <p:nvPr/>
      </p:nvGrpSpPr>
      <p:grpSpPr>
        <a:xfrm>
          <a:off x="0" y="0"/>
          <a:ext cx="0" cy="0"/>
          <a:chOff x="0" y="0"/>
          <a:chExt cx="0" cy="0"/>
        </a:xfrm>
      </p:grpSpPr>
      <p:sp>
        <p:nvSpPr>
          <p:cNvPr id="4321" name="Google Shape;4321;p56"/>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322" name="Google Shape;4322;p56"/>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56</a:t>
            </a:fld>
            <a:endParaRPr/>
          </a:p>
        </p:txBody>
      </p:sp>
      <p:pic>
        <p:nvPicPr>
          <p:cNvPr id="4323" name="Google Shape;4323;p56" descr="underline_base"/>
          <p:cNvPicPr preferRelativeResize="0"/>
          <p:nvPr/>
        </p:nvPicPr>
        <p:blipFill rotWithShape="1">
          <a:blip r:embed="rId3">
            <a:alphaModFix/>
          </a:blip>
          <a:srcRect/>
          <a:stretch/>
        </p:blipFill>
        <p:spPr>
          <a:xfrm>
            <a:off x="482600" y="1030287"/>
            <a:ext cx="6399212" cy="173037"/>
          </a:xfrm>
          <a:prstGeom prst="rect">
            <a:avLst/>
          </a:prstGeom>
          <a:noFill/>
          <a:ln>
            <a:noFill/>
          </a:ln>
        </p:spPr>
      </p:pic>
      <p:sp>
        <p:nvSpPr>
          <p:cNvPr id="4324" name="Google Shape;4324;p56"/>
          <p:cNvSpPr txBox="1">
            <a:spLocks noGrp="1"/>
          </p:cNvSpPr>
          <p:nvPr>
            <p:ph type="title"/>
          </p:nvPr>
        </p:nvSpPr>
        <p:spPr>
          <a:xfrm>
            <a:off x="373062" y="414337"/>
            <a:ext cx="7772400" cy="8842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Thử nghiệm tương tác SMTP:</a:t>
            </a:r>
            <a:endParaRPr/>
          </a:p>
        </p:txBody>
      </p:sp>
      <p:sp>
        <p:nvSpPr>
          <p:cNvPr id="4325" name="Google Shape;4325;p56"/>
          <p:cNvSpPr txBox="1">
            <a:spLocks noGrp="1"/>
          </p:cNvSpPr>
          <p:nvPr>
            <p:ph type="body" idx="1"/>
          </p:nvPr>
        </p:nvSpPr>
        <p:spPr>
          <a:xfrm>
            <a:off x="598487" y="1579562"/>
            <a:ext cx="77724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560"/>
              <a:buFont typeface="Noto Sans Symbols"/>
              <a:buChar char="❖"/>
            </a:pPr>
            <a:r>
              <a:rPr lang="en-US" sz="2400" b="1" i="0" u="none">
                <a:solidFill>
                  <a:schemeClr val="dk1"/>
                </a:solidFill>
                <a:latin typeface="Arial"/>
                <a:ea typeface="Arial"/>
                <a:cs typeface="Arial"/>
                <a:sym typeface="Arial"/>
              </a:rPr>
              <a:t>telnet servername 25</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Xem trả lời 220 từ máy chủ</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Nhập các lệnh HELO, MAIL FROM, RCPT TO, DATA, QUIT</a:t>
            </a:r>
            <a:endParaRPr sz="2800" b="0" i="0" u="none">
              <a:solidFill>
                <a:schemeClr val="dk1"/>
              </a:solidFill>
              <a:latin typeface="Arial"/>
              <a:ea typeface="Arial"/>
              <a:cs typeface="Arial"/>
              <a:sym typeface="Arial"/>
            </a:endParaRPr>
          </a:p>
          <a:p>
            <a:pPr marL="342900" lvl="0" indent="-342900" algn="l" rtl="0">
              <a:lnSpc>
                <a:spcPct val="85000"/>
              </a:lnSpc>
              <a:spcBef>
                <a:spcPts val="480"/>
              </a:spcBef>
              <a:spcAft>
                <a:spcPts val="0"/>
              </a:spcAft>
              <a:buSzPts val="1560"/>
              <a:buNone/>
            </a:pPr>
            <a:endParaRPr sz="2400" b="0" i="0" u="none">
              <a:solidFill>
                <a:schemeClr val="dk1"/>
              </a:solidFill>
              <a:latin typeface="Arial"/>
              <a:ea typeface="Arial"/>
              <a:cs typeface="Arial"/>
              <a:sym typeface="Arial"/>
            </a:endParaRPr>
          </a:p>
          <a:p>
            <a:pPr marL="342900" lvl="0" indent="-342900" algn="l" rtl="0">
              <a:lnSpc>
                <a:spcPct val="85000"/>
              </a:lnSpc>
              <a:spcBef>
                <a:spcPts val="480"/>
              </a:spcBef>
              <a:spcAft>
                <a:spcPts val="0"/>
              </a:spcAft>
              <a:buSzPts val="1560"/>
              <a:buNone/>
            </a:pPr>
            <a:r>
              <a:rPr lang="en-US" sz="2400" b="0" i="0" u="none">
                <a:solidFill>
                  <a:schemeClr val="dk1"/>
                </a:solidFill>
                <a:latin typeface="Arial"/>
                <a:ea typeface="Arial"/>
                <a:cs typeface="Arial"/>
                <a:sym typeface="Arial"/>
              </a:rPr>
              <a:t>Lệnh ở trên cho phép bạn gửi thư điện tử không cần dùng thư điện tử máy khách  (reader)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30"/>
        <p:cNvGrpSpPr/>
        <p:nvPr/>
      </p:nvGrpSpPr>
      <p:grpSpPr>
        <a:xfrm>
          <a:off x="0" y="0"/>
          <a:ext cx="0" cy="0"/>
          <a:chOff x="0" y="0"/>
          <a:chExt cx="0" cy="0"/>
        </a:xfrm>
      </p:grpSpPr>
      <p:sp>
        <p:nvSpPr>
          <p:cNvPr id="4331" name="Google Shape;4331;p57"/>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332" name="Google Shape;4332;p57"/>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57</a:t>
            </a:fld>
            <a:endParaRPr/>
          </a:p>
        </p:txBody>
      </p:sp>
      <p:sp>
        <p:nvSpPr>
          <p:cNvPr id="4333" name="Google Shape;4333;p57"/>
          <p:cNvSpPr txBox="1">
            <a:spLocks noGrp="1"/>
          </p:cNvSpPr>
          <p:nvPr>
            <p:ph type="title"/>
          </p:nvPr>
        </p:nvSpPr>
        <p:spPr>
          <a:xfrm>
            <a:off x="533400" y="161925"/>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SMTP: kết luận</a:t>
            </a:r>
            <a:endParaRPr/>
          </a:p>
        </p:txBody>
      </p:sp>
      <p:sp>
        <p:nvSpPr>
          <p:cNvPr id="4334" name="Google Shape;4334;p57"/>
          <p:cNvSpPr txBox="1">
            <a:spLocks noGrp="1"/>
          </p:cNvSpPr>
          <p:nvPr>
            <p:ph type="body" idx="1"/>
          </p:nvPr>
        </p:nvSpPr>
        <p:spPr>
          <a:xfrm>
            <a:off x="501650" y="1555750"/>
            <a:ext cx="3810000"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SMTP dùng kết nối bền vững</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SMTP yêu cầu thông điệp (header &amp; body) phải ở dạng ASCII 7-bit</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SMTP máy chủ dùng ký tự CRLF.CRLF để xác định kết thúc thông điệp</a:t>
            </a:r>
            <a:endParaRPr/>
          </a:p>
        </p:txBody>
      </p:sp>
      <p:sp>
        <p:nvSpPr>
          <p:cNvPr id="4335" name="Google Shape;4335;p57"/>
          <p:cNvSpPr txBox="1">
            <a:spLocks noGrp="1"/>
          </p:cNvSpPr>
          <p:nvPr>
            <p:ph type="body" idx="1"/>
          </p:nvPr>
        </p:nvSpPr>
        <p:spPr>
          <a:xfrm>
            <a:off x="4495800" y="1511300"/>
            <a:ext cx="4256087"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So sánh với HTTP:</a:t>
            </a:r>
            <a:endParaRPr/>
          </a:p>
          <a:p>
            <a:pPr marL="342900" lvl="0" indent="-342900" algn="just" rtl="0">
              <a:lnSpc>
                <a:spcPct val="85000"/>
              </a:lnSpc>
              <a:spcBef>
                <a:spcPts val="120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HTTP: pull (kéo)</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SMTP: push (đẩy)</a:t>
            </a:r>
            <a:endParaRPr/>
          </a:p>
          <a:p>
            <a:pPr marL="342900" lvl="0" indent="-342900" algn="just" rtl="0">
              <a:lnSpc>
                <a:spcPct val="85000"/>
              </a:lnSpc>
              <a:spcBef>
                <a:spcPts val="16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Cả hai đều có tương tác lệnh/phản hồi, các mã trạng thái dạng ASCII</a:t>
            </a:r>
            <a:endParaRPr/>
          </a:p>
          <a:p>
            <a:pPr marL="342900" lvl="0" indent="-342900" algn="just" rtl="0">
              <a:lnSpc>
                <a:spcPct val="85000"/>
              </a:lnSpc>
              <a:spcBef>
                <a:spcPts val="16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HTTP: mỗi đối tượng được đóng gói trong thông điệp phản hồi của nó</a:t>
            </a:r>
            <a:endParaRPr/>
          </a:p>
          <a:p>
            <a:pPr marL="342900" lvl="0" indent="-243840" algn="just" rtl="0">
              <a:lnSpc>
                <a:spcPct val="85000"/>
              </a:lnSpc>
              <a:spcBef>
                <a:spcPts val="480"/>
              </a:spcBef>
              <a:spcAft>
                <a:spcPts val="0"/>
              </a:spcAft>
              <a:buClr>
                <a:srgbClr val="000099"/>
              </a:buClr>
              <a:buSzPts val="1560"/>
              <a:buFont typeface="Noto Sans Symbols"/>
              <a:buNone/>
            </a:pPr>
            <a:endParaRPr sz="2400" b="0" i="0" u="none">
              <a:solidFill>
                <a:schemeClr val="dk1"/>
              </a:solidFill>
              <a:latin typeface="Arial"/>
              <a:ea typeface="Arial"/>
              <a:cs typeface="Arial"/>
              <a:sym typeface="Arial"/>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SMTP: nhiều đối tượng  được gửi trong thông điệp chứa nhiều phần</a:t>
            </a:r>
            <a:endParaRPr/>
          </a:p>
        </p:txBody>
      </p:sp>
      <p:pic>
        <p:nvPicPr>
          <p:cNvPr id="4336" name="Google Shape;4336;p57" descr="underline_base"/>
          <p:cNvPicPr preferRelativeResize="0"/>
          <p:nvPr/>
        </p:nvPicPr>
        <p:blipFill rotWithShape="1">
          <a:blip r:embed="rId3">
            <a:alphaModFix/>
          </a:blip>
          <a:srcRect/>
          <a:stretch/>
        </p:blipFill>
        <p:spPr>
          <a:xfrm>
            <a:off x="488950" y="968375"/>
            <a:ext cx="4570412" cy="17303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41"/>
        <p:cNvGrpSpPr/>
        <p:nvPr/>
      </p:nvGrpSpPr>
      <p:grpSpPr>
        <a:xfrm>
          <a:off x="0" y="0"/>
          <a:ext cx="0" cy="0"/>
          <a:chOff x="0" y="0"/>
          <a:chExt cx="0" cy="0"/>
        </a:xfrm>
      </p:grpSpPr>
      <p:sp>
        <p:nvSpPr>
          <p:cNvPr id="4342" name="Google Shape;4342;p58"/>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343" name="Google Shape;4343;p58"/>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58</a:t>
            </a:fld>
            <a:endParaRPr/>
          </a:p>
        </p:txBody>
      </p:sp>
      <p:sp>
        <p:nvSpPr>
          <p:cNvPr id="4344" name="Google Shape;4344;p58"/>
          <p:cNvSpPr txBox="1">
            <a:spLocks noGrp="1"/>
          </p:cNvSpPr>
          <p:nvPr>
            <p:ph type="title"/>
          </p:nvPr>
        </p:nvSpPr>
        <p:spPr>
          <a:xfrm>
            <a:off x="533400" y="117475"/>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Định dạng thông điệp Mail</a:t>
            </a:r>
            <a:endParaRPr/>
          </a:p>
        </p:txBody>
      </p:sp>
      <p:sp>
        <p:nvSpPr>
          <p:cNvPr id="4345" name="Google Shape;4345;p58"/>
          <p:cNvSpPr txBox="1">
            <a:spLocks noGrp="1"/>
          </p:cNvSpPr>
          <p:nvPr>
            <p:ph type="body" idx="1"/>
          </p:nvPr>
        </p:nvSpPr>
        <p:spPr>
          <a:xfrm>
            <a:off x="533400" y="1611312"/>
            <a:ext cx="3810000" cy="4648200"/>
          </a:xfrm>
          <a:prstGeom prst="rect">
            <a:avLst/>
          </a:prstGeom>
          <a:noFill/>
          <a:ln>
            <a:noFill/>
          </a:ln>
        </p:spPr>
        <p:txBody>
          <a:bodyPr spcFirstLastPara="1" wrap="square" lIns="91425" tIns="45700" rIns="91425" bIns="45700" anchor="t" anchorCtr="0">
            <a:noAutofit/>
          </a:bodyPr>
          <a:lstStyle/>
          <a:p>
            <a:pPr marL="0" lvl="0" indent="0" algn="l" rtl="0">
              <a:lnSpc>
                <a:spcPct val="85000"/>
              </a:lnSpc>
              <a:spcBef>
                <a:spcPts val="0"/>
              </a:spcBef>
              <a:spcAft>
                <a:spcPts val="0"/>
              </a:spcAft>
              <a:buSzPts val="1560"/>
              <a:buNone/>
            </a:pPr>
            <a:r>
              <a:rPr lang="en-US" sz="2400" b="0" i="0" u="none">
                <a:solidFill>
                  <a:schemeClr val="dk1"/>
                </a:solidFill>
                <a:latin typeface="Arial"/>
                <a:ea typeface="Arial"/>
                <a:cs typeface="Arial"/>
                <a:sym typeface="Arial"/>
              </a:rPr>
              <a:t>SMTP: giao thức dùng cho trao đổi thông điệp thư điện tử</a:t>
            </a:r>
            <a:endParaRPr/>
          </a:p>
          <a:p>
            <a:pPr marL="0" lvl="0" indent="0" algn="l" rtl="0">
              <a:lnSpc>
                <a:spcPct val="85000"/>
              </a:lnSpc>
              <a:spcBef>
                <a:spcPts val="480"/>
              </a:spcBef>
              <a:spcAft>
                <a:spcPts val="0"/>
              </a:spcAft>
              <a:buSzPts val="1560"/>
              <a:buNone/>
            </a:pPr>
            <a:r>
              <a:rPr lang="en-US" sz="2400" b="0" i="0" u="none">
                <a:solidFill>
                  <a:schemeClr val="dk1"/>
                </a:solidFill>
                <a:latin typeface="Arial"/>
                <a:ea typeface="Arial"/>
                <a:cs typeface="Arial"/>
                <a:sym typeface="Arial"/>
              </a:rPr>
              <a:t>RFC 822: chuẩn cho định dạng thông điệp văn bản:</a:t>
            </a:r>
            <a:endParaRPr/>
          </a:p>
          <a:p>
            <a:pPr marL="0" lvl="0" indent="-9906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Các dòng header, ví dụ</a:t>
            </a:r>
            <a:endParaRPr/>
          </a:p>
          <a:p>
            <a:pPr marL="742950" lvl="1" indent="-285750" algn="l" rtl="0">
              <a:lnSpc>
                <a:spcPct val="85000"/>
              </a:lnSpc>
              <a:spcBef>
                <a:spcPts val="4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To:</a:t>
            </a:r>
            <a:endParaRPr/>
          </a:p>
          <a:p>
            <a:pPr marL="742950" lvl="1" indent="-285750" algn="l" rtl="0">
              <a:lnSpc>
                <a:spcPct val="85000"/>
              </a:lnSpc>
              <a:spcBef>
                <a:spcPts val="4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From:</a:t>
            </a:r>
            <a:endParaRPr/>
          </a:p>
          <a:p>
            <a:pPr marL="742950" lvl="1" indent="-285750" algn="l" rtl="0">
              <a:lnSpc>
                <a:spcPct val="85000"/>
              </a:lnSpc>
              <a:spcBef>
                <a:spcPts val="4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Subject:</a:t>
            </a:r>
            <a:endParaRPr/>
          </a:p>
          <a:p>
            <a:pPr marL="742950" lvl="1" indent="-285750" algn="l" rtl="0">
              <a:lnSpc>
                <a:spcPct val="85000"/>
              </a:lnSpc>
              <a:spcBef>
                <a:spcPts val="480"/>
              </a:spcBef>
              <a:spcAft>
                <a:spcPts val="0"/>
              </a:spcAft>
              <a:buSzPts val="2400"/>
              <a:buNone/>
            </a:pPr>
            <a:r>
              <a:rPr lang="en-US" sz="2400" b="0" i="1" u="none">
                <a:solidFill>
                  <a:srgbClr val="FF0000"/>
                </a:solidFill>
                <a:latin typeface="Arial"/>
                <a:ea typeface="Arial"/>
                <a:cs typeface="Arial"/>
                <a:sym typeface="Arial"/>
              </a:rPr>
              <a:t>Khác với các lệnh </a:t>
            </a:r>
            <a:r>
              <a:rPr lang="en-US" sz="2200" b="0" i="0" u="none">
                <a:solidFill>
                  <a:schemeClr val="dk1"/>
                </a:solidFill>
                <a:latin typeface="Arial"/>
                <a:ea typeface="Arial"/>
                <a:cs typeface="Arial"/>
                <a:sym typeface="Arial"/>
              </a:rPr>
              <a:t>SMTP MAIL FROM, RCPT TO</a:t>
            </a:r>
            <a:r>
              <a:rPr lang="en-US" sz="2400" b="0" i="0" u="none">
                <a:solidFill>
                  <a:schemeClr val="dk1"/>
                </a:solidFill>
                <a:latin typeface="Arial"/>
                <a:ea typeface="Arial"/>
                <a:cs typeface="Arial"/>
                <a:sym typeface="Arial"/>
              </a:rPr>
              <a:t>!</a:t>
            </a:r>
            <a:endParaRPr/>
          </a:p>
          <a:p>
            <a:pPr marL="0" lvl="0" indent="-9906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Body: “thông điệp”</a:t>
            </a:r>
            <a:endParaRPr/>
          </a:p>
          <a:p>
            <a:pPr marL="742950" lvl="1" indent="-285750" algn="l" rtl="0">
              <a:lnSpc>
                <a:spcPct val="85000"/>
              </a:lnSpc>
              <a:spcBef>
                <a:spcPts val="4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Chỉ có các ký tự ASCII</a:t>
            </a:r>
            <a:endParaRPr/>
          </a:p>
        </p:txBody>
      </p:sp>
      <p:sp>
        <p:nvSpPr>
          <p:cNvPr id="4346" name="Google Shape;4346;p58"/>
          <p:cNvSpPr txBox="1"/>
          <p:nvPr/>
        </p:nvSpPr>
        <p:spPr>
          <a:xfrm>
            <a:off x="4978400" y="1892300"/>
            <a:ext cx="2832100" cy="4318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0" i="0" u="none">
                <a:solidFill>
                  <a:schemeClr val="lt1"/>
                </a:solidFill>
                <a:latin typeface="Arial"/>
                <a:ea typeface="Arial"/>
                <a:cs typeface="Arial"/>
                <a:sym typeface="Arial"/>
              </a:rPr>
              <a:t>header</a:t>
            </a:r>
            <a:endParaRPr/>
          </a:p>
        </p:txBody>
      </p:sp>
      <p:sp>
        <p:nvSpPr>
          <p:cNvPr id="4347" name="Google Shape;4347;p58"/>
          <p:cNvSpPr txBox="1"/>
          <p:nvPr/>
        </p:nvSpPr>
        <p:spPr>
          <a:xfrm>
            <a:off x="4978400" y="2705100"/>
            <a:ext cx="2832100" cy="1739900"/>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0" i="0" u="none">
                <a:solidFill>
                  <a:schemeClr val="lt1"/>
                </a:solidFill>
                <a:latin typeface="Arial"/>
                <a:ea typeface="Arial"/>
                <a:cs typeface="Arial"/>
                <a:sym typeface="Arial"/>
              </a:rPr>
              <a:t>body</a:t>
            </a:r>
            <a:endParaRPr/>
          </a:p>
        </p:txBody>
      </p:sp>
      <p:sp>
        <p:nvSpPr>
          <p:cNvPr id="4348" name="Google Shape;4348;p58"/>
          <p:cNvSpPr txBox="1"/>
          <p:nvPr/>
        </p:nvSpPr>
        <p:spPr>
          <a:xfrm>
            <a:off x="4775200" y="1778000"/>
            <a:ext cx="3238500" cy="30734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4349" name="Google Shape;4349;p58"/>
          <p:cNvCxnSpPr/>
          <p:nvPr/>
        </p:nvCxnSpPr>
        <p:spPr>
          <a:xfrm rot="10800000" flipH="1">
            <a:off x="2409825" y="2159000"/>
            <a:ext cx="2517775" cy="1527175"/>
          </a:xfrm>
          <a:prstGeom prst="straightConnector1">
            <a:avLst/>
          </a:prstGeom>
          <a:noFill/>
          <a:ln w="19050" cap="flat" cmpd="sng">
            <a:solidFill>
              <a:srgbClr val="FF0000"/>
            </a:solidFill>
            <a:prstDash val="solid"/>
            <a:miter lim="800000"/>
            <a:headEnd type="none" w="med" len="med"/>
            <a:tailEnd type="triangle" w="med" len="med"/>
          </a:ln>
        </p:spPr>
      </p:cxnSp>
      <p:cxnSp>
        <p:nvCxnSpPr>
          <p:cNvPr id="4350" name="Google Shape;4350;p58"/>
          <p:cNvCxnSpPr/>
          <p:nvPr/>
        </p:nvCxnSpPr>
        <p:spPr>
          <a:xfrm rot="10800000" flipH="1">
            <a:off x="2498725" y="3327400"/>
            <a:ext cx="2416175" cy="2382837"/>
          </a:xfrm>
          <a:prstGeom prst="straightConnector1">
            <a:avLst/>
          </a:prstGeom>
          <a:noFill/>
          <a:ln w="19050" cap="flat" cmpd="sng">
            <a:solidFill>
              <a:srgbClr val="FF0000"/>
            </a:solidFill>
            <a:prstDash val="solid"/>
            <a:miter lim="800000"/>
            <a:headEnd type="none" w="med" len="med"/>
            <a:tailEnd type="triangle" w="med" len="med"/>
          </a:ln>
        </p:spPr>
      </p:cxnSp>
      <p:sp>
        <p:nvSpPr>
          <p:cNvPr id="4351" name="Google Shape;4351;p58"/>
          <p:cNvSpPr txBox="1"/>
          <p:nvPr/>
        </p:nvSpPr>
        <p:spPr>
          <a:xfrm>
            <a:off x="8139112" y="2112962"/>
            <a:ext cx="82550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dòng </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trống</a:t>
            </a:r>
            <a:endParaRPr/>
          </a:p>
        </p:txBody>
      </p:sp>
      <p:cxnSp>
        <p:nvCxnSpPr>
          <p:cNvPr id="4352" name="Google Shape;4352;p58"/>
          <p:cNvCxnSpPr/>
          <p:nvPr/>
        </p:nvCxnSpPr>
        <p:spPr>
          <a:xfrm rot="10800000">
            <a:off x="7251700" y="2552700"/>
            <a:ext cx="965200" cy="0"/>
          </a:xfrm>
          <a:prstGeom prst="straightConnector1">
            <a:avLst/>
          </a:prstGeom>
          <a:noFill/>
          <a:ln w="19050" cap="flat" cmpd="sng">
            <a:solidFill>
              <a:srgbClr val="FF0000"/>
            </a:solidFill>
            <a:prstDash val="solid"/>
            <a:miter lim="800000"/>
            <a:headEnd type="none" w="med" len="med"/>
            <a:tailEnd type="triangle" w="med" len="med"/>
          </a:ln>
        </p:spPr>
      </p:cxnSp>
      <p:pic>
        <p:nvPicPr>
          <p:cNvPr id="4353" name="Google Shape;4353;p58" descr="underline_base"/>
          <p:cNvPicPr preferRelativeResize="0"/>
          <p:nvPr/>
        </p:nvPicPr>
        <p:blipFill rotWithShape="1">
          <a:blip r:embed="rId3">
            <a:alphaModFix/>
          </a:blip>
          <a:srcRect/>
          <a:stretch/>
        </p:blipFill>
        <p:spPr>
          <a:xfrm>
            <a:off x="488950" y="912812"/>
            <a:ext cx="4570412" cy="17303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58"/>
        <p:cNvGrpSpPr/>
        <p:nvPr/>
      </p:nvGrpSpPr>
      <p:grpSpPr>
        <a:xfrm>
          <a:off x="0" y="0"/>
          <a:ext cx="0" cy="0"/>
          <a:chOff x="0" y="0"/>
          <a:chExt cx="0" cy="0"/>
        </a:xfrm>
      </p:grpSpPr>
      <p:sp>
        <p:nvSpPr>
          <p:cNvPr id="4359" name="Google Shape;4359;p59"/>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360" name="Google Shape;4360;p59"/>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59</a:t>
            </a:fld>
            <a:endParaRPr/>
          </a:p>
        </p:txBody>
      </p:sp>
      <p:grpSp>
        <p:nvGrpSpPr>
          <p:cNvPr id="4361" name="Google Shape;4361;p59"/>
          <p:cNvGrpSpPr/>
          <p:nvPr/>
        </p:nvGrpSpPr>
        <p:grpSpPr>
          <a:xfrm>
            <a:off x="2962275" y="1577975"/>
            <a:ext cx="511175" cy="693737"/>
            <a:chOff x="4140" y="429"/>
            <a:chExt cx="1425" cy="2396"/>
          </a:xfrm>
        </p:grpSpPr>
        <p:sp>
          <p:nvSpPr>
            <p:cNvPr id="4362" name="Google Shape;4362;p5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63" name="Google Shape;4363;p59"/>
            <p:cNvSpPr txBox="1"/>
            <p:nvPr/>
          </p:nvSpPr>
          <p:spPr>
            <a:xfrm>
              <a:off x="4206" y="429"/>
              <a:ext cx="1044" cy="2286"/>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64" name="Google Shape;4364;p5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65" name="Google Shape;4365;p5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66" name="Google Shape;4366;p59"/>
            <p:cNvSpPr txBox="1"/>
            <p:nvPr/>
          </p:nvSpPr>
          <p:spPr>
            <a:xfrm>
              <a:off x="4211" y="692"/>
              <a:ext cx="597"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367" name="Google Shape;4367;p59"/>
            <p:cNvGrpSpPr/>
            <p:nvPr/>
          </p:nvGrpSpPr>
          <p:grpSpPr>
            <a:xfrm>
              <a:off x="4751" y="670"/>
              <a:ext cx="579" cy="143"/>
              <a:chOff x="616" y="2570"/>
              <a:chExt cx="723" cy="137"/>
            </a:xfrm>
          </p:grpSpPr>
          <p:sp>
            <p:nvSpPr>
              <p:cNvPr id="4368" name="Google Shape;4368;p59"/>
              <p:cNvSpPr/>
              <p:nvPr/>
            </p:nvSpPr>
            <p:spPr>
              <a:xfrm>
                <a:off x="616" y="2570"/>
                <a:ext cx="723"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69" name="Google Shape;4369;p59"/>
              <p:cNvSpPr/>
              <p:nvPr/>
            </p:nvSpPr>
            <p:spPr>
              <a:xfrm>
                <a:off x="633" y="2586"/>
                <a:ext cx="690" cy="105"/>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370" name="Google Shape;4370;p59"/>
            <p:cNvSpPr txBox="1"/>
            <p:nvPr/>
          </p:nvSpPr>
          <p:spPr>
            <a:xfrm>
              <a:off x="4224" y="1021"/>
              <a:ext cx="597"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371" name="Google Shape;4371;p59"/>
            <p:cNvGrpSpPr/>
            <p:nvPr/>
          </p:nvGrpSpPr>
          <p:grpSpPr>
            <a:xfrm>
              <a:off x="4746" y="994"/>
              <a:ext cx="575" cy="126"/>
              <a:chOff x="613" y="2568"/>
              <a:chExt cx="718" cy="131"/>
            </a:xfrm>
          </p:grpSpPr>
          <p:sp>
            <p:nvSpPr>
              <p:cNvPr id="4372" name="Google Shape;4372;p59"/>
              <p:cNvSpPr/>
              <p:nvPr/>
            </p:nvSpPr>
            <p:spPr>
              <a:xfrm>
                <a:off x="613" y="2568"/>
                <a:ext cx="718" cy="13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73" name="Google Shape;4373;p59"/>
              <p:cNvSpPr/>
              <p:nvPr/>
            </p:nvSpPr>
            <p:spPr>
              <a:xfrm>
                <a:off x="630" y="2585"/>
                <a:ext cx="690" cy="102"/>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374" name="Google Shape;4374;p59"/>
            <p:cNvSpPr txBox="1"/>
            <p:nvPr/>
          </p:nvSpPr>
          <p:spPr>
            <a:xfrm>
              <a:off x="4215" y="1356"/>
              <a:ext cx="597"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75" name="Google Shape;4375;p59"/>
            <p:cNvSpPr txBox="1"/>
            <p:nvPr/>
          </p:nvSpPr>
          <p:spPr>
            <a:xfrm>
              <a:off x="4229" y="1657"/>
              <a:ext cx="597"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376" name="Google Shape;4376;p59"/>
            <p:cNvGrpSpPr/>
            <p:nvPr/>
          </p:nvGrpSpPr>
          <p:grpSpPr>
            <a:xfrm>
              <a:off x="4733" y="1641"/>
              <a:ext cx="584" cy="137"/>
              <a:chOff x="612" y="2581"/>
              <a:chExt cx="728" cy="126"/>
            </a:xfrm>
          </p:grpSpPr>
          <p:sp>
            <p:nvSpPr>
              <p:cNvPr id="4377" name="Google Shape;4377;p59"/>
              <p:cNvSpPr/>
              <p:nvPr/>
            </p:nvSpPr>
            <p:spPr>
              <a:xfrm>
                <a:off x="612" y="2581"/>
                <a:ext cx="728" cy="126"/>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78" name="Google Shape;4378;p59"/>
              <p:cNvSpPr/>
              <p:nvPr/>
            </p:nvSpPr>
            <p:spPr>
              <a:xfrm>
                <a:off x="628" y="2586"/>
                <a:ext cx="695"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379" name="Google Shape;4379;p5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380" name="Google Shape;4380;p59"/>
            <p:cNvGrpSpPr/>
            <p:nvPr/>
          </p:nvGrpSpPr>
          <p:grpSpPr>
            <a:xfrm>
              <a:off x="4737" y="1328"/>
              <a:ext cx="584" cy="137"/>
              <a:chOff x="612" y="2569"/>
              <a:chExt cx="728" cy="137"/>
            </a:xfrm>
          </p:grpSpPr>
          <p:sp>
            <p:nvSpPr>
              <p:cNvPr id="4381" name="Google Shape;4381;p59"/>
              <p:cNvSpPr/>
              <p:nvPr/>
            </p:nvSpPr>
            <p:spPr>
              <a:xfrm>
                <a:off x="612" y="2569"/>
                <a:ext cx="728"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82" name="Google Shape;4382;p59"/>
              <p:cNvSpPr/>
              <p:nvPr/>
            </p:nvSpPr>
            <p:spPr>
              <a:xfrm>
                <a:off x="629" y="2586"/>
                <a:ext cx="695"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383" name="Google Shape;4383;p59"/>
            <p:cNvSpPr txBox="1"/>
            <p:nvPr/>
          </p:nvSpPr>
          <p:spPr>
            <a:xfrm>
              <a:off x="5251" y="429"/>
              <a:ext cx="66" cy="2286"/>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84" name="Google Shape;4384;p5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85" name="Google Shape;4385;p5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86" name="Google Shape;4386;p59"/>
            <p:cNvSpPr/>
            <p:nvPr/>
          </p:nvSpPr>
          <p:spPr>
            <a:xfrm>
              <a:off x="5516" y="2611"/>
              <a:ext cx="49" cy="9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87" name="Google Shape;4387;p5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88" name="Google Shape;4388;p59"/>
            <p:cNvSpPr/>
            <p:nvPr/>
          </p:nvSpPr>
          <p:spPr>
            <a:xfrm>
              <a:off x="4140" y="2677"/>
              <a:ext cx="1199" cy="148"/>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89" name="Google Shape;4389;p59"/>
            <p:cNvSpPr/>
            <p:nvPr/>
          </p:nvSpPr>
          <p:spPr>
            <a:xfrm>
              <a:off x="4206" y="2710"/>
              <a:ext cx="1071" cy="82"/>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90" name="Google Shape;4390;p59"/>
            <p:cNvSpPr/>
            <p:nvPr/>
          </p:nvSpPr>
          <p:spPr>
            <a:xfrm>
              <a:off x="4308" y="2381"/>
              <a:ext cx="159"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91" name="Google Shape;4391;p59"/>
            <p:cNvSpPr/>
            <p:nvPr/>
          </p:nvSpPr>
          <p:spPr>
            <a:xfrm>
              <a:off x="4485" y="2386"/>
              <a:ext cx="159"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92" name="Google Shape;4392;p59"/>
            <p:cNvSpPr/>
            <p:nvPr/>
          </p:nvSpPr>
          <p:spPr>
            <a:xfrm>
              <a:off x="4662" y="2381"/>
              <a:ext cx="159"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93" name="Google Shape;4393;p59"/>
            <p:cNvSpPr txBox="1"/>
            <p:nvPr/>
          </p:nvSpPr>
          <p:spPr>
            <a:xfrm>
              <a:off x="5060" y="1833"/>
              <a:ext cx="89" cy="762"/>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394" name="Google Shape;4394;p59"/>
          <p:cNvGrpSpPr/>
          <p:nvPr/>
        </p:nvGrpSpPr>
        <p:grpSpPr>
          <a:xfrm>
            <a:off x="4648200" y="1587500"/>
            <a:ext cx="511175" cy="693737"/>
            <a:chOff x="4140" y="429"/>
            <a:chExt cx="1425" cy="2396"/>
          </a:xfrm>
        </p:grpSpPr>
        <p:sp>
          <p:nvSpPr>
            <p:cNvPr id="4395" name="Google Shape;4395;p5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96" name="Google Shape;4396;p59"/>
            <p:cNvSpPr txBox="1"/>
            <p:nvPr/>
          </p:nvSpPr>
          <p:spPr>
            <a:xfrm>
              <a:off x="4206" y="429"/>
              <a:ext cx="1044" cy="2286"/>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97" name="Google Shape;4397;p5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98" name="Google Shape;4398;p5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99" name="Google Shape;4399;p59"/>
            <p:cNvSpPr txBox="1"/>
            <p:nvPr/>
          </p:nvSpPr>
          <p:spPr>
            <a:xfrm>
              <a:off x="4211" y="692"/>
              <a:ext cx="597"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400" name="Google Shape;4400;p59"/>
            <p:cNvGrpSpPr/>
            <p:nvPr/>
          </p:nvGrpSpPr>
          <p:grpSpPr>
            <a:xfrm>
              <a:off x="4751" y="670"/>
              <a:ext cx="579" cy="143"/>
              <a:chOff x="616" y="2570"/>
              <a:chExt cx="723" cy="137"/>
            </a:xfrm>
          </p:grpSpPr>
          <p:sp>
            <p:nvSpPr>
              <p:cNvPr id="4401" name="Google Shape;4401;p59"/>
              <p:cNvSpPr/>
              <p:nvPr/>
            </p:nvSpPr>
            <p:spPr>
              <a:xfrm>
                <a:off x="616" y="2570"/>
                <a:ext cx="723"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02" name="Google Shape;4402;p59"/>
              <p:cNvSpPr/>
              <p:nvPr/>
            </p:nvSpPr>
            <p:spPr>
              <a:xfrm>
                <a:off x="633" y="2586"/>
                <a:ext cx="690" cy="105"/>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403" name="Google Shape;4403;p59"/>
            <p:cNvSpPr txBox="1"/>
            <p:nvPr/>
          </p:nvSpPr>
          <p:spPr>
            <a:xfrm>
              <a:off x="4224" y="1021"/>
              <a:ext cx="597"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404" name="Google Shape;4404;p59"/>
            <p:cNvGrpSpPr/>
            <p:nvPr/>
          </p:nvGrpSpPr>
          <p:grpSpPr>
            <a:xfrm>
              <a:off x="4746" y="994"/>
              <a:ext cx="575" cy="126"/>
              <a:chOff x="613" y="2568"/>
              <a:chExt cx="718" cy="131"/>
            </a:xfrm>
          </p:grpSpPr>
          <p:sp>
            <p:nvSpPr>
              <p:cNvPr id="4405" name="Google Shape;4405;p59"/>
              <p:cNvSpPr/>
              <p:nvPr/>
            </p:nvSpPr>
            <p:spPr>
              <a:xfrm>
                <a:off x="613" y="2568"/>
                <a:ext cx="718" cy="13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06" name="Google Shape;4406;p59"/>
              <p:cNvSpPr/>
              <p:nvPr/>
            </p:nvSpPr>
            <p:spPr>
              <a:xfrm>
                <a:off x="630" y="2585"/>
                <a:ext cx="690" cy="102"/>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407" name="Google Shape;4407;p59"/>
            <p:cNvSpPr txBox="1"/>
            <p:nvPr/>
          </p:nvSpPr>
          <p:spPr>
            <a:xfrm>
              <a:off x="4215" y="1356"/>
              <a:ext cx="597"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08" name="Google Shape;4408;p59"/>
            <p:cNvSpPr txBox="1"/>
            <p:nvPr/>
          </p:nvSpPr>
          <p:spPr>
            <a:xfrm>
              <a:off x="4229" y="1657"/>
              <a:ext cx="597"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409" name="Google Shape;4409;p59"/>
            <p:cNvGrpSpPr/>
            <p:nvPr/>
          </p:nvGrpSpPr>
          <p:grpSpPr>
            <a:xfrm>
              <a:off x="4733" y="1641"/>
              <a:ext cx="584" cy="137"/>
              <a:chOff x="612" y="2581"/>
              <a:chExt cx="728" cy="126"/>
            </a:xfrm>
          </p:grpSpPr>
          <p:sp>
            <p:nvSpPr>
              <p:cNvPr id="4410" name="Google Shape;4410;p59"/>
              <p:cNvSpPr/>
              <p:nvPr/>
            </p:nvSpPr>
            <p:spPr>
              <a:xfrm>
                <a:off x="612" y="2581"/>
                <a:ext cx="728" cy="126"/>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11" name="Google Shape;4411;p59"/>
              <p:cNvSpPr/>
              <p:nvPr/>
            </p:nvSpPr>
            <p:spPr>
              <a:xfrm>
                <a:off x="628" y="2586"/>
                <a:ext cx="695"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412" name="Google Shape;4412;p5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413" name="Google Shape;4413;p59"/>
            <p:cNvGrpSpPr/>
            <p:nvPr/>
          </p:nvGrpSpPr>
          <p:grpSpPr>
            <a:xfrm>
              <a:off x="4737" y="1328"/>
              <a:ext cx="584" cy="137"/>
              <a:chOff x="612" y="2569"/>
              <a:chExt cx="728" cy="137"/>
            </a:xfrm>
          </p:grpSpPr>
          <p:sp>
            <p:nvSpPr>
              <p:cNvPr id="4414" name="Google Shape;4414;p59"/>
              <p:cNvSpPr/>
              <p:nvPr/>
            </p:nvSpPr>
            <p:spPr>
              <a:xfrm>
                <a:off x="612" y="2569"/>
                <a:ext cx="728"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15" name="Google Shape;4415;p59"/>
              <p:cNvSpPr/>
              <p:nvPr/>
            </p:nvSpPr>
            <p:spPr>
              <a:xfrm>
                <a:off x="629" y="2586"/>
                <a:ext cx="695"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416" name="Google Shape;4416;p59"/>
            <p:cNvSpPr txBox="1"/>
            <p:nvPr/>
          </p:nvSpPr>
          <p:spPr>
            <a:xfrm>
              <a:off x="5251" y="429"/>
              <a:ext cx="66" cy="2286"/>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17" name="Google Shape;4417;p5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18" name="Google Shape;4418;p5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19" name="Google Shape;4419;p59"/>
            <p:cNvSpPr/>
            <p:nvPr/>
          </p:nvSpPr>
          <p:spPr>
            <a:xfrm>
              <a:off x="5516" y="2611"/>
              <a:ext cx="49" cy="9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20" name="Google Shape;4420;p5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21" name="Google Shape;4421;p59"/>
            <p:cNvSpPr/>
            <p:nvPr/>
          </p:nvSpPr>
          <p:spPr>
            <a:xfrm>
              <a:off x="4140" y="2677"/>
              <a:ext cx="1199" cy="148"/>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22" name="Google Shape;4422;p59"/>
            <p:cNvSpPr/>
            <p:nvPr/>
          </p:nvSpPr>
          <p:spPr>
            <a:xfrm>
              <a:off x="4206" y="2710"/>
              <a:ext cx="1071" cy="82"/>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23" name="Google Shape;4423;p59"/>
            <p:cNvSpPr/>
            <p:nvPr/>
          </p:nvSpPr>
          <p:spPr>
            <a:xfrm>
              <a:off x="4308" y="2381"/>
              <a:ext cx="159"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24" name="Google Shape;4424;p59"/>
            <p:cNvSpPr/>
            <p:nvPr/>
          </p:nvSpPr>
          <p:spPr>
            <a:xfrm>
              <a:off x="4485" y="2386"/>
              <a:ext cx="159"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25" name="Google Shape;4425;p59"/>
            <p:cNvSpPr/>
            <p:nvPr/>
          </p:nvSpPr>
          <p:spPr>
            <a:xfrm>
              <a:off x="4662" y="2381"/>
              <a:ext cx="159"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26" name="Google Shape;4426;p59"/>
            <p:cNvSpPr txBox="1"/>
            <p:nvPr/>
          </p:nvSpPr>
          <p:spPr>
            <a:xfrm>
              <a:off x="5060" y="1833"/>
              <a:ext cx="89" cy="762"/>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4427" name="Google Shape;4427;p59" descr="underline_base"/>
          <p:cNvPicPr preferRelativeResize="0"/>
          <p:nvPr/>
        </p:nvPicPr>
        <p:blipFill rotWithShape="1">
          <a:blip r:embed="rId3">
            <a:alphaModFix/>
          </a:blip>
          <a:srcRect/>
          <a:stretch/>
        </p:blipFill>
        <p:spPr>
          <a:xfrm>
            <a:off x="517525" y="963612"/>
            <a:ext cx="5027612" cy="173037"/>
          </a:xfrm>
          <a:prstGeom prst="rect">
            <a:avLst/>
          </a:prstGeom>
          <a:noFill/>
          <a:ln>
            <a:noFill/>
          </a:ln>
        </p:spPr>
      </p:pic>
      <p:sp>
        <p:nvSpPr>
          <p:cNvPr id="4428" name="Google Shape;4428;p59"/>
          <p:cNvSpPr txBox="1">
            <a:spLocks noGrp="1"/>
          </p:cNvSpPr>
          <p:nvPr>
            <p:ph type="title"/>
          </p:nvPr>
        </p:nvSpPr>
        <p:spPr>
          <a:xfrm>
            <a:off x="500062" y="255587"/>
            <a:ext cx="7772400" cy="8937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Các giao thức truy cập Mail</a:t>
            </a:r>
            <a:endParaRPr/>
          </a:p>
        </p:txBody>
      </p:sp>
      <p:sp>
        <p:nvSpPr>
          <p:cNvPr id="4429" name="Google Shape;4429;p59"/>
          <p:cNvSpPr txBox="1">
            <a:spLocks noGrp="1"/>
          </p:cNvSpPr>
          <p:nvPr>
            <p:ph type="body" idx="1"/>
          </p:nvPr>
        </p:nvSpPr>
        <p:spPr>
          <a:xfrm>
            <a:off x="657225" y="3683000"/>
            <a:ext cx="7823200" cy="22098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560"/>
              <a:buFont typeface="Noto Sans Symbols"/>
              <a:buChar char="❖"/>
            </a:pPr>
            <a:r>
              <a:rPr lang="en-US" sz="2400" b="0" i="0" u="none">
                <a:solidFill>
                  <a:srgbClr val="CC0000"/>
                </a:solidFill>
                <a:latin typeface="Arial"/>
                <a:ea typeface="Arial"/>
                <a:cs typeface="Arial"/>
                <a:sym typeface="Arial"/>
              </a:rPr>
              <a:t>SMTP:</a:t>
            </a:r>
            <a:r>
              <a:rPr lang="en-US" sz="2400" b="0" i="0" u="none">
                <a:solidFill>
                  <a:schemeClr val="dk1"/>
                </a:solidFill>
                <a:latin typeface="Arial"/>
                <a:ea typeface="Arial"/>
                <a:cs typeface="Arial"/>
                <a:sym typeface="Arial"/>
              </a:rPr>
              <a:t> truyền dẫn/lưu trữ thư vào máy chủ của người nhận</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Giao thức truy cập thư: trích xuất từ máy chủ</a:t>
            </a:r>
            <a:endParaRPr/>
          </a:p>
          <a:p>
            <a:pPr marL="742950" lvl="1" indent="-285750" algn="just" rtl="0">
              <a:lnSpc>
                <a:spcPct val="85000"/>
              </a:lnSpc>
              <a:spcBef>
                <a:spcPts val="440"/>
              </a:spcBef>
              <a:spcAft>
                <a:spcPts val="0"/>
              </a:spcAft>
              <a:buClr>
                <a:srgbClr val="000099"/>
              </a:buClr>
              <a:buSzPts val="2200"/>
              <a:buFont typeface="Noto Sans Symbols"/>
              <a:buChar char="▪"/>
            </a:pPr>
            <a:r>
              <a:rPr lang="en-US" sz="2200" b="0" i="0" u="none">
                <a:solidFill>
                  <a:srgbClr val="CC0000"/>
                </a:solidFill>
                <a:latin typeface="Arial"/>
                <a:ea typeface="Arial"/>
                <a:cs typeface="Arial"/>
                <a:sym typeface="Arial"/>
              </a:rPr>
              <a:t>POP:</a:t>
            </a:r>
            <a:r>
              <a:rPr lang="en-US" sz="2200" b="0" i="0" u="none">
                <a:solidFill>
                  <a:schemeClr val="dk1"/>
                </a:solidFill>
                <a:latin typeface="Arial"/>
                <a:ea typeface="Arial"/>
                <a:cs typeface="Arial"/>
                <a:sym typeface="Arial"/>
              </a:rPr>
              <a:t> Post Office Protocol [RFC 1939]: xác thực, tải thư về </a:t>
            </a:r>
            <a:endParaRPr/>
          </a:p>
          <a:p>
            <a:pPr marL="742950" lvl="1" indent="-285750" algn="just" rtl="0">
              <a:lnSpc>
                <a:spcPct val="85000"/>
              </a:lnSpc>
              <a:spcBef>
                <a:spcPts val="440"/>
              </a:spcBef>
              <a:spcAft>
                <a:spcPts val="0"/>
              </a:spcAft>
              <a:buClr>
                <a:srgbClr val="000099"/>
              </a:buClr>
              <a:buSzPts val="2200"/>
              <a:buFont typeface="Noto Sans Symbols"/>
              <a:buChar char="▪"/>
            </a:pPr>
            <a:r>
              <a:rPr lang="en-US" sz="2200" b="0" i="0" u="none">
                <a:solidFill>
                  <a:srgbClr val="CC0000"/>
                </a:solidFill>
                <a:latin typeface="Arial"/>
                <a:ea typeface="Arial"/>
                <a:cs typeface="Arial"/>
                <a:sym typeface="Arial"/>
              </a:rPr>
              <a:t>IMAP:</a:t>
            </a:r>
            <a:r>
              <a:rPr lang="en-US" sz="2200" b="0" i="0" u="none">
                <a:solidFill>
                  <a:schemeClr val="dk1"/>
                </a:solidFill>
                <a:latin typeface="Arial"/>
                <a:ea typeface="Arial"/>
                <a:cs typeface="Arial"/>
                <a:sym typeface="Arial"/>
              </a:rPr>
              <a:t> Internet Mail Access Protocol [RFC 1730]: nhiều tính năng hơn, bao gồm cả các thao tác thay đổi các thông điệp đang được lưu trên máy chủ</a:t>
            </a:r>
            <a:endParaRPr/>
          </a:p>
          <a:p>
            <a:pPr marL="742950" lvl="1" indent="-285750" algn="just" rtl="0">
              <a:lnSpc>
                <a:spcPct val="85000"/>
              </a:lnSpc>
              <a:spcBef>
                <a:spcPts val="440"/>
              </a:spcBef>
              <a:spcAft>
                <a:spcPts val="0"/>
              </a:spcAft>
              <a:buClr>
                <a:srgbClr val="000099"/>
              </a:buClr>
              <a:buSzPts val="2200"/>
              <a:buFont typeface="Noto Sans Symbols"/>
              <a:buChar char="▪"/>
            </a:pPr>
            <a:r>
              <a:rPr lang="en-US" sz="2200" b="0" i="0" u="none">
                <a:solidFill>
                  <a:srgbClr val="CC0000"/>
                </a:solidFill>
                <a:latin typeface="Arial"/>
                <a:ea typeface="Arial"/>
                <a:cs typeface="Arial"/>
                <a:sym typeface="Arial"/>
              </a:rPr>
              <a:t>HTTP:</a:t>
            </a:r>
            <a:r>
              <a:rPr lang="en-US" sz="2200" b="0" i="0" u="none">
                <a:solidFill>
                  <a:schemeClr val="dk1"/>
                </a:solidFill>
                <a:latin typeface="Arial"/>
                <a:ea typeface="Arial"/>
                <a:cs typeface="Arial"/>
                <a:sym typeface="Arial"/>
              </a:rPr>
              <a:t> gmail, Hotmail, Yahoo! Mail…</a:t>
            </a:r>
            <a:endParaRPr/>
          </a:p>
          <a:p>
            <a:pPr marL="342900" lvl="0" indent="-252095" algn="l" rtl="0">
              <a:lnSpc>
                <a:spcPct val="85000"/>
              </a:lnSpc>
              <a:spcBef>
                <a:spcPts val="440"/>
              </a:spcBef>
              <a:spcAft>
                <a:spcPts val="0"/>
              </a:spcAft>
              <a:buSzPts val="1430"/>
              <a:buNone/>
            </a:pPr>
            <a:endParaRPr sz="2200" b="0" i="0" u="none">
              <a:solidFill>
                <a:schemeClr val="dk1"/>
              </a:solidFill>
              <a:latin typeface="Arial"/>
              <a:ea typeface="Arial"/>
              <a:cs typeface="Arial"/>
              <a:sym typeface="Arial"/>
            </a:endParaRPr>
          </a:p>
        </p:txBody>
      </p:sp>
      <p:grpSp>
        <p:nvGrpSpPr>
          <p:cNvPr id="4430" name="Google Shape;4430;p59"/>
          <p:cNvGrpSpPr/>
          <p:nvPr/>
        </p:nvGrpSpPr>
        <p:grpSpPr>
          <a:xfrm>
            <a:off x="2471737" y="1987550"/>
            <a:ext cx="1897062" cy="1558925"/>
            <a:chOff x="1591" y="1206"/>
            <a:chExt cx="1195" cy="982"/>
          </a:xfrm>
        </p:grpSpPr>
        <p:sp>
          <p:nvSpPr>
            <p:cNvPr id="4431" name="Google Shape;4431;p59"/>
            <p:cNvSpPr txBox="1"/>
            <p:nvPr/>
          </p:nvSpPr>
          <p:spPr>
            <a:xfrm>
              <a:off x="1591" y="1606"/>
              <a:ext cx="1195" cy="58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thư điện tử của người gởi</a:t>
              </a:r>
              <a:endParaRPr/>
            </a:p>
          </p:txBody>
        </p:sp>
        <p:grpSp>
          <p:nvGrpSpPr>
            <p:cNvPr id="4432" name="Google Shape;4432;p59"/>
            <p:cNvGrpSpPr/>
            <p:nvPr/>
          </p:nvGrpSpPr>
          <p:grpSpPr>
            <a:xfrm>
              <a:off x="1992" y="1206"/>
              <a:ext cx="510" cy="354"/>
              <a:chOff x="2070" y="2004"/>
              <a:chExt cx="510" cy="354"/>
            </a:xfrm>
          </p:grpSpPr>
          <p:sp>
            <p:nvSpPr>
              <p:cNvPr id="4433" name="Google Shape;4433;p59"/>
              <p:cNvSpPr txBox="1"/>
              <p:nvPr/>
            </p:nvSpPr>
            <p:spPr>
              <a:xfrm>
                <a:off x="2070" y="2004"/>
                <a:ext cx="510" cy="354"/>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34" name="Google Shape;4434;p59"/>
              <p:cNvSpPr txBox="1"/>
              <p:nvPr/>
            </p:nvSpPr>
            <p:spPr>
              <a:xfrm>
                <a:off x="2094" y="2076"/>
                <a:ext cx="450" cy="120"/>
              </a:xfrm>
              <a:prstGeom prst="rect">
                <a:avLst/>
              </a:prstGeom>
              <a:solidFill>
                <a:srgbClr val="00FF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4435" name="Google Shape;4435;p59"/>
              <p:cNvCxnSpPr/>
              <p:nvPr/>
            </p:nvCxnSpPr>
            <p:spPr>
              <a:xfrm>
                <a:off x="2143" y="2104"/>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436" name="Google Shape;4436;p59"/>
              <p:cNvCxnSpPr/>
              <p:nvPr/>
            </p:nvCxnSpPr>
            <p:spPr>
              <a:xfrm>
                <a:off x="2252" y="210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437" name="Google Shape;4437;p59"/>
              <p:cNvCxnSpPr/>
              <p:nvPr/>
            </p:nvCxnSpPr>
            <p:spPr>
              <a:xfrm>
                <a:off x="2307" y="2105"/>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438" name="Google Shape;4438;p59"/>
              <p:cNvCxnSpPr/>
              <p:nvPr/>
            </p:nvCxnSpPr>
            <p:spPr>
              <a:xfrm>
                <a:off x="2364" y="210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439" name="Google Shape;4439;p59"/>
              <p:cNvCxnSpPr/>
              <p:nvPr/>
            </p:nvCxnSpPr>
            <p:spPr>
              <a:xfrm>
                <a:off x="2425" y="210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440" name="Google Shape;4440;p59"/>
              <p:cNvCxnSpPr/>
              <p:nvPr/>
            </p:nvCxnSpPr>
            <p:spPr>
              <a:xfrm>
                <a:off x="2481" y="210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441" name="Google Shape;4441;p59"/>
              <p:cNvCxnSpPr/>
              <p:nvPr/>
            </p:nvCxnSpPr>
            <p:spPr>
              <a:xfrm>
                <a:off x="2196" y="2104"/>
                <a:ext cx="0" cy="72"/>
              </a:xfrm>
              <a:prstGeom prst="straightConnector1">
                <a:avLst/>
              </a:prstGeom>
              <a:noFill/>
              <a:ln w="19050" cap="flat" cmpd="sng">
                <a:solidFill>
                  <a:schemeClr val="dk1"/>
                </a:solidFill>
                <a:prstDash val="solid"/>
                <a:miter lim="800000"/>
                <a:headEnd type="none" w="med" len="med"/>
                <a:tailEnd type="none" w="med" len="med"/>
              </a:ln>
            </p:spPr>
          </p:cxnSp>
          <p:sp>
            <p:nvSpPr>
              <p:cNvPr id="4442" name="Google Shape;4442;p59"/>
              <p:cNvSpPr txBox="1"/>
              <p:nvPr/>
            </p:nvSpPr>
            <p:spPr>
              <a:xfrm>
                <a:off x="2102" y="224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43" name="Google Shape;4443;p59"/>
              <p:cNvSpPr txBox="1"/>
              <p:nvPr/>
            </p:nvSpPr>
            <p:spPr>
              <a:xfrm>
                <a:off x="2188" y="224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44" name="Google Shape;4444;p59"/>
              <p:cNvSpPr txBox="1"/>
              <p:nvPr/>
            </p:nvSpPr>
            <p:spPr>
              <a:xfrm>
                <a:off x="2274" y="2242"/>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45" name="Google Shape;4445;p59"/>
              <p:cNvSpPr txBox="1"/>
              <p:nvPr/>
            </p:nvSpPr>
            <p:spPr>
              <a:xfrm>
                <a:off x="2371" y="224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46" name="Google Shape;4446;p59"/>
              <p:cNvSpPr txBox="1"/>
              <p:nvPr/>
            </p:nvSpPr>
            <p:spPr>
              <a:xfrm>
                <a:off x="2467" y="224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sp>
        <p:nvSpPr>
          <p:cNvPr id="4447" name="Google Shape;4447;p59"/>
          <p:cNvSpPr txBox="1"/>
          <p:nvPr/>
        </p:nvSpPr>
        <p:spPr>
          <a:xfrm>
            <a:off x="2020887" y="1466850"/>
            <a:ext cx="890587"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SMTP</a:t>
            </a:r>
            <a:endParaRPr/>
          </a:p>
        </p:txBody>
      </p:sp>
      <p:sp>
        <p:nvSpPr>
          <p:cNvPr id="4448" name="Google Shape;4448;p59"/>
          <p:cNvSpPr txBox="1"/>
          <p:nvPr/>
        </p:nvSpPr>
        <p:spPr>
          <a:xfrm>
            <a:off x="3781425" y="1457325"/>
            <a:ext cx="857250" cy="304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49" name="Google Shape;4449;p59"/>
          <p:cNvSpPr txBox="1"/>
          <p:nvPr/>
        </p:nvSpPr>
        <p:spPr>
          <a:xfrm>
            <a:off x="3622675" y="1477962"/>
            <a:ext cx="890587"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SMTP</a:t>
            </a:r>
            <a:endParaRPr/>
          </a:p>
        </p:txBody>
      </p:sp>
      <p:sp>
        <p:nvSpPr>
          <p:cNvPr id="4450" name="Google Shape;4450;p59"/>
          <p:cNvSpPr txBox="1"/>
          <p:nvPr/>
        </p:nvSpPr>
        <p:spPr>
          <a:xfrm>
            <a:off x="5283200" y="1308100"/>
            <a:ext cx="1712912" cy="588962"/>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CC0000"/>
              </a:buClr>
              <a:buSzPts val="2000"/>
              <a:buFont typeface="Arial"/>
              <a:buNone/>
            </a:pPr>
            <a:r>
              <a:rPr lang="en-US" sz="2000" b="0" i="1" u="none">
                <a:solidFill>
                  <a:srgbClr val="CC0000"/>
                </a:solidFill>
                <a:latin typeface="Arial"/>
                <a:ea typeface="Arial"/>
                <a:cs typeface="Arial"/>
                <a:sym typeface="Arial"/>
              </a:rPr>
              <a:t>Giao thức</a:t>
            </a:r>
            <a:endParaRPr/>
          </a:p>
          <a:p>
            <a:pPr marL="0" marR="0" lvl="0" indent="0" algn="ctr" rtl="0">
              <a:lnSpc>
                <a:spcPct val="85000"/>
              </a:lnSpc>
              <a:spcBef>
                <a:spcPts val="0"/>
              </a:spcBef>
              <a:spcAft>
                <a:spcPts val="0"/>
              </a:spcAft>
              <a:buClr>
                <a:srgbClr val="CC0000"/>
              </a:buClr>
              <a:buSzPts val="1800"/>
              <a:buFont typeface="Arial"/>
              <a:buNone/>
            </a:pPr>
            <a:r>
              <a:rPr lang="en-US" sz="1800" b="0" i="1" u="none">
                <a:solidFill>
                  <a:srgbClr val="CC0000"/>
                </a:solidFill>
                <a:latin typeface="Arial"/>
                <a:ea typeface="Arial"/>
                <a:cs typeface="Arial"/>
                <a:sym typeface="Arial"/>
              </a:rPr>
              <a:t>truy cập mail</a:t>
            </a:r>
            <a:endParaRPr/>
          </a:p>
        </p:txBody>
      </p:sp>
      <p:sp>
        <p:nvSpPr>
          <p:cNvPr id="4451" name="Google Shape;4451;p59"/>
          <p:cNvSpPr txBox="1"/>
          <p:nvPr/>
        </p:nvSpPr>
        <p:spPr>
          <a:xfrm>
            <a:off x="4217987" y="2620962"/>
            <a:ext cx="1865312" cy="92233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thư điện tử của người nhận</a:t>
            </a:r>
            <a:endParaRPr/>
          </a:p>
        </p:txBody>
      </p:sp>
      <p:grpSp>
        <p:nvGrpSpPr>
          <p:cNvPr id="4452" name="Google Shape;4452;p59"/>
          <p:cNvGrpSpPr/>
          <p:nvPr/>
        </p:nvGrpSpPr>
        <p:grpSpPr>
          <a:xfrm>
            <a:off x="4800600" y="2000250"/>
            <a:ext cx="809625" cy="561975"/>
            <a:chOff x="2070" y="2004"/>
            <a:chExt cx="510" cy="354"/>
          </a:xfrm>
        </p:grpSpPr>
        <p:sp>
          <p:nvSpPr>
            <p:cNvPr id="4453" name="Google Shape;4453;p59"/>
            <p:cNvSpPr txBox="1"/>
            <p:nvPr/>
          </p:nvSpPr>
          <p:spPr>
            <a:xfrm>
              <a:off x="2070" y="2004"/>
              <a:ext cx="510" cy="354"/>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54" name="Google Shape;4454;p59"/>
            <p:cNvSpPr txBox="1"/>
            <p:nvPr/>
          </p:nvSpPr>
          <p:spPr>
            <a:xfrm>
              <a:off x="2094" y="2076"/>
              <a:ext cx="450" cy="120"/>
            </a:xfrm>
            <a:prstGeom prst="rect">
              <a:avLst/>
            </a:prstGeom>
            <a:solidFill>
              <a:srgbClr val="00FF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4455" name="Google Shape;4455;p59"/>
            <p:cNvCxnSpPr/>
            <p:nvPr/>
          </p:nvCxnSpPr>
          <p:spPr>
            <a:xfrm>
              <a:off x="2143" y="2104"/>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456" name="Google Shape;4456;p59"/>
            <p:cNvCxnSpPr/>
            <p:nvPr/>
          </p:nvCxnSpPr>
          <p:spPr>
            <a:xfrm>
              <a:off x="2252" y="210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457" name="Google Shape;4457;p59"/>
            <p:cNvCxnSpPr/>
            <p:nvPr/>
          </p:nvCxnSpPr>
          <p:spPr>
            <a:xfrm>
              <a:off x="2307" y="2105"/>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458" name="Google Shape;4458;p59"/>
            <p:cNvCxnSpPr/>
            <p:nvPr/>
          </p:nvCxnSpPr>
          <p:spPr>
            <a:xfrm>
              <a:off x="2364" y="210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459" name="Google Shape;4459;p59"/>
            <p:cNvCxnSpPr/>
            <p:nvPr/>
          </p:nvCxnSpPr>
          <p:spPr>
            <a:xfrm>
              <a:off x="2425" y="210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460" name="Google Shape;4460;p59"/>
            <p:cNvCxnSpPr/>
            <p:nvPr/>
          </p:nvCxnSpPr>
          <p:spPr>
            <a:xfrm>
              <a:off x="2481" y="2103"/>
              <a:ext cx="0" cy="72"/>
            </a:xfrm>
            <a:prstGeom prst="straightConnector1">
              <a:avLst/>
            </a:prstGeom>
            <a:noFill/>
            <a:ln w="19050" cap="flat" cmpd="sng">
              <a:solidFill>
                <a:schemeClr val="dk1"/>
              </a:solidFill>
              <a:prstDash val="solid"/>
              <a:miter lim="800000"/>
              <a:headEnd type="none" w="med" len="med"/>
              <a:tailEnd type="none" w="med" len="med"/>
            </a:ln>
          </p:spPr>
        </p:cxnSp>
        <p:cxnSp>
          <p:nvCxnSpPr>
            <p:cNvPr id="4461" name="Google Shape;4461;p59"/>
            <p:cNvCxnSpPr/>
            <p:nvPr/>
          </p:nvCxnSpPr>
          <p:spPr>
            <a:xfrm>
              <a:off x="2196" y="2104"/>
              <a:ext cx="0" cy="72"/>
            </a:xfrm>
            <a:prstGeom prst="straightConnector1">
              <a:avLst/>
            </a:prstGeom>
            <a:noFill/>
            <a:ln w="19050" cap="flat" cmpd="sng">
              <a:solidFill>
                <a:schemeClr val="dk1"/>
              </a:solidFill>
              <a:prstDash val="solid"/>
              <a:miter lim="800000"/>
              <a:headEnd type="none" w="med" len="med"/>
              <a:tailEnd type="none" w="med" len="med"/>
            </a:ln>
          </p:spPr>
        </p:cxnSp>
        <p:sp>
          <p:nvSpPr>
            <p:cNvPr id="4462" name="Google Shape;4462;p59"/>
            <p:cNvSpPr txBox="1"/>
            <p:nvPr/>
          </p:nvSpPr>
          <p:spPr>
            <a:xfrm>
              <a:off x="2102" y="224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63" name="Google Shape;4463;p59"/>
            <p:cNvSpPr txBox="1"/>
            <p:nvPr/>
          </p:nvSpPr>
          <p:spPr>
            <a:xfrm>
              <a:off x="2188" y="2243"/>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64" name="Google Shape;4464;p59"/>
            <p:cNvSpPr txBox="1"/>
            <p:nvPr/>
          </p:nvSpPr>
          <p:spPr>
            <a:xfrm>
              <a:off x="2274" y="2242"/>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65" name="Google Shape;4465;p59"/>
            <p:cNvSpPr txBox="1"/>
            <p:nvPr/>
          </p:nvSpPr>
          <p:spPr>
            <a:xfrm>
              <a:off x="2371" y="224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66" name="Google Shape;4466;p59"/>
            <p:cNvSpPr txBox="1"/>
            <p:nvPr/>
          </p:nvSpPr>
          <p:spPr>
            <a:xfrm>
              <a:off x="2467" y="2240"/>
              <a:ext cx="64" cy="9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4467" name="Google Shape;4467;p59" descr="Alice"/>
          <p:cNvPicPr preferRelativeResize="0"/>
          <p:nvPr/>
        </p:nvPicPr>
        <p:blipFill rotWithShape="1">
          <a:blip r:embed="rId4">
            <a:alphaModFix/>
          </a:blip>
          <a:srcRect/>
          <a:stretch/>
        </p:blipFill>
        <p:spPr>
          <a:xfrm>
            <a:off x="444500" y="1557337"/>
            <a:ext cx="561975" cy="693737"/>
          </a:xfrm>
          <a:prstGeom prst="rect">
            <a:avLst/>
          </a:prstGeom>
          <a:noFill/>
          <a:ln>
            <a:noFill/>
          </a:ln>
        </p:spPr>
      </p:pic>
      <p:pic>
        <p:nvPicPr>
          <p:cNvPr id="4468" name="Google Shape;4468;p59" descr="Bob"/>
          <p:cNvPicPr preferRelativeResize="0"/>
          <p:nvPr/>
        </p:nvPicPr>
        <p:blipFill rotWithShape="1">
          <a:blip r:embed="rId5">
            <a:alphaModFix/>
          </a:blip>
          <a:srcRect/>
          <a:stretch/>
        </p:blipFill>
        <p:spPr>
          <a:xfrm>
            <a:off x="8013700" y="1571625"/>
            <a:ext cx="676275" cy="690562"/>
          </a:xfrm>
          <a:prstGeom prst="rect">
            <a:avLst/>
          </a:prstGeom>
          <a:noFill/>
          <a:ln>
            <a:noFill/>
          </a:ln>
        </p:spPr>
      </p:pic>
      <p:cxnSp>
        <p:nvCxnSpPr>
          <p:cNvPr id="4469" name="Google Shape;4469;p59"/>
          <p:cNvCxnSpPr/>
          <p:nvPr/>
        </p:nvCxnSpPr>
        <p:spPr>
          <a:xfrm>
            <a:off x="2003425" y="1905000"/>
            <a:ext cx="903287" cy="0"/>
          </a:xfrm>
          <a:prstGeom prst="straightConnector1">
            <a:avLst/>
          </a:prstGeom>
          <a:noFill/>
          <a:ln w="28575" cap="flat" cmpd="sng">
            <a:solidFill>
              <a:srgbClr val="CC0000"/>
            </a:solidFill>
            <a:prstDash val="solid"/>
            <a:miter lim="800000"/>
            <a:headEnd type="none" w="med" len="med"/>
            <a:tailEnd type="triangle" w="med" len="med"/>
          </a:ln>
        </p:spPr>
      </p:cxnSp>
      <p:cxnSp>
        <p:nvCxnSpPr>
          <p:cNvPr id="4470" name="Google Shape;4470;p59"/>
          <p:cNvCxnSpPr/>
          <p:nvPr/>
        </p:nvCxnSpPr>
        <p:spPr>
          <a:xfrm>
            <a:off x="3633787" y="1901825"/>
            <a:ext cx="903287" cy="0"/>
          </a:xfrm>
          <a:prstGeom prst="straightConnector1">
            <a:avLst/>
          </a:prstGeom>
          <a:noFill/>
          <a:ln w="28575" cap="flat" cmpd="sng">
            <a:solidFill>
              <a:srgbClr val="CC0000"/>
            </a:solidFill>
            <a:prstDash val="solid"/>
            <a:miter lim="800000"/>
            <a:headEnd type="none" w="med" len="med"/>
            <a:tailEnd type="triangle" w="med" len="med"/>
          </a:ln>
        </p:spPr>
      </p:cxnSp>
      <p:cxnSp>
        <p:nvCxnSpPr>
          <p:cNvPr id="4471" name="Google Shape;4471;p59"/>
          <p:cNvCxnSpPr/>
          <p:nvPr/>
        </p:nvCxnSpPr>
        <p:spPr>
          <a:xfrm>
            <a:off x="5253037" y="1898650"/>
            <a:ext cx="1697037" cy="1587"/>
          </a:xfrm>
          <a:prstGeom prst="straightConnector1">
            <a:avLst/>
          </a:prstGeom>
          <a:noFill/>
          <a:ln w="28575" cap="flat" cmpd="sng">
            <a:solidFill>
              <a:srgbClr val="CC0000"/>
            </a:solidFill>
            <a:prstDash val="solid"/>
            <a:miter lim="800000"/>
            <a:headEnd type="none" w="med" len="med"/>
            <a:tailEnd type="triangle" w="med" len="med"/>
          </a:ln>
        </p:spPr>
      </p:cxnSp>
      <p:sp>
        <p:nvSpPr>
          <p:cNvPr id="4472" name="Google Shape;4472;p59"/>
          <p:cNvSpPr txBox="1"/>
          <p:nvPr/>
        </p:nvSpPr>
        <p:spPr>
          <a:xfrm>
            <a:off x="5710237" y="1927225"/>
            <a:ext cx="1311275" cy="55880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CC0000"/>
              </a:buClr>
              <a:buSzPts val="1800"/>
              <a:buFont typeface="Arial"/>
              <a:buNone/>
            </a:pPr>
            <a:r>
              <a:rPr lang="en-US" sz="1800" b="0" i="1" u="none">
                <a:solidFill>
                  <a:srgbClr val="CC0000"/>
                </a:solidFill>
                <a:latin typeface="Arial"/>
                <a:ea typeface="Arial"/>
                <a:cs typeface="Arial"/>
                <a:sym typeface="Arial"/>
              </a:rPr>
              <a:t>(e.g., </a:t>
            </a:r>
            <a:r>
              <a:rPr lang="en-US" sz="1600" b="0" i="1" u="none">
                <a:solidFill>
                  <a:srgbClr val="CC0000"/>
                </a:solidFill>
                <a:latin typeface="Arial"/>
                <a:ea typeface="Arial"/>
                <a:cs typeface="Arial"/>
                <a:sym typeface="Arial"/>
              </a:rPr>
              <a:t>POP, </a:t>
            </a:r>
            <a:endParaRPr/>
          </a:p>
          <a:p>
            <a:pPr marL="0" marR="0" lvl="0" indent="0" algn="ctr" rtl="0">
              <a:lnSpc>
                <a:spcPct val="85000"/>
              </a:lnSpc>
              <a:spcBef>
                <a:spcPts val="0"/>
              </a:spcBef>
              <a:spcAft>
                <a:spcPts val="0"/>
              </a:spcAft>
              <a:buClr>
                <a:srgbClr val="CC0000"/>
              </a:buClr>
              <a:buSzPts val="1600"/>
              <a:buFont typeface="Arial"/>
              <a:buNone/>
            </a:pPr>
            <a:r>
              <a:rPr lang="en-US" sz="1600" b="0" i="1" u="none">
                <a:solidFill>
                  <a:srgbClr val="CC0000"/>
                </a:solidFill>
                <a:latin typeface="Arial"/>
                <a:ea typeface="Arial"/>
                <a:cs typeface="Arial"/>
                <a:sym typeface="Arial"/>
              </a:rPr>
              <a:t>         IMAP</a:t>
            </a:r>
            <a:r>
              <a:rPr lang="en-US" sz="1800" b="0" i="1" u="none">
                <a:solidFill>
                  <a:srgbClr val="CC0000"/>
                </a:solidFill>
                <a:latin typeface="Arial"/>
                <a:ea typeface="Arial"/>
                <a:cs typeface="Arial"/>
                <a:sym typeface="Arial"/>
              </a:rPr>
              <a:t>)</a:t>
            </a:r>
            <a:endParaRPr/>
          </a:p>
        </p:txBody>
      </p:sp>
      <p:grpSp>
        <p:nvGrpSpPr>
          <p:cNvPr id="4473" name="Google Shape;4473;p59"/>
          <p:cNvGrpSpPr/>
          <p:nvPr/>
        </p:nvGrpSpPr>
        <p:grpSpPr>
          <a:xfrm>
            <a:off x="1066800" y="1419225"/>
            <a:ext cx="912812" cy="1054100"/>
            <a:chOff x="3574" y="550"/>
            <a:chExt cx="575" cy="664"/>
          </a:xfrm>
        </p:grpSpPr>
        <p:grpSp>
          <p:nvGrpSpPr>
            <p:cNvPr id="4474" name="Google Shape;4474;p59"/>
            <p:cNvGrpSpPr/>
            <p:nvPr/>
          </p:nvGrpSpPr>
          <p:grpSpPr>
            <a:xfrm>
              <a:off x="3588" y="692"/>
              <a:ext cx="561" cy="522"/>
              <a:chOff x="-44" y="1473"/>
              <a:chExt cx="981" cy="1105"/>
            </a:xfrm>
          </p:grpSpPr>
          <p:pic>
            <p:nvPicPr>
              <p:cNvPr id="4475" name="Google Shape;4475;p59"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4476" name="Google Shape;4476;p5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477" name="Google Shape;4477;p59"/>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78" name="Google Shape;4478;p59"/>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grpSp>
        <p:nvGrpSpPr>
          <p:cNvPr id="4479" name="Google Shape;4479;p59"/>
          <p:cNvGrpSpPr/>
          <p:nvPr/>
        </p:nvGrpSpPr>
        <p:grpSpPr>
          <a:xfrm>
            <a:off x="6967537" y="1422400"/>
            <a:ext cx="912812" cy="1054100"/>
            <a:chOff x="3574" y="550"/>
            <a:chExt cx="575" cy="664"/>
          </a:xfrm>
        </p:grpSpPr>
        <p:grpSp>
          <p:nvGrpSpPr>
            <p:cNvPr id="4480" name="Google Shape;4480;p59"/>
            <p:cNvGrpSpPr/>
            <p:nvPr/>
          </p:nvGrpSpPr>
          <p:grpSpPr>
            <a:xfrm>
              <a:off x="3588" y="692"/>
              <a:ext cx="561" cy="522"/>
              <a:chOff x="-44" y="1473"/>
              <a:chExt cx="981" cy="1105"/>
            </a:xfrm>
          </p:grpSpPr>
          <p:pic>
            <p:nvPicPr>
              <p:cNvPr id="4481" name="Google Shape;4481;p59"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4482" name="Google Shape;4482;p5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483" name="Google Shape;4483;p59"/>
            <p:cNvSpPr txBox="1"/>
            <p:nvPr/>
          </p:nvSpPr>
          <p:spPr>
            <a:xfrm>
              <a:off x="3611" y="576"/>
              <a:ext cx="381" cy="330"/>
            </a:xfrm>
            <a:prstGeom prst="rect">
              <a:avLst/>
            </a:prstGeom>
            <a:solidFill>
              <a:schemeClr val="hlink"/>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84" name="Google Shape;4484;p59"/>
            <p:cNvSpPr txBox="1"/>
            <p:nvPr/>
          </p:nvSpPr>
          <p:spPr>
            <a:xfrm>
              <a:off x="3574" y="550"/>
              <a:ext cx="436" cy="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agent</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33" name="Google Shape;433;p6"/>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6</a:t>
            </a:fld>
            <a:endParaRPr/>
          </a:p>
        </p:txBody>
      </p:sp>
      <p:pic>
        <p:nvPicPr>
          <p:cNvPr id="434" name="Google Shape;434;p6" descr="underline_base"/>
          <p:cNvPicPr preferRelativeResize="0"/>
          <p:nvPr/>
        </p:nvPicPr>
        <p:blipFill rotWithShape="1">
          <a:blip r:embed="rId3">
            <a:alphaModFix/>
          </a:blip>
          <a:srcRect/>
          <a:stretch/>
        </p:blipFill>
        <p:spPr>
          <a:xfrm>
            <a:off x="611187" y="1025525"/>
            <a:ext cx="4570412" cy="173037"/>
          </a:xfrm>
          <a:prstGeom prst="rect">
            <a:avLst/>
          </a:prstGeom>
          <a:noFill/>
          <a:ln>
            <a:noFill/>
          </a:ln>
        </p:spPr>
      </p:pic>
      <p:sp>
        <p:nvSpPr>
          <p:cNvPr id="435" name="Google Shape;435;p6"/>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Một số ứng dụng mạng</a:t>
            </a:r>
            <a:endParaRPr/>
          </a:p>
        </p:txBody>
      </p:sp>
      <p:sp>
        <p:nvSpPr>
          <p:cNvPr id="436" name="Google Shape;436;p6"/>
          <p:cNvSpPr txBox="1">
            <a:spLocks noGrp="1"/>
          </p:cNvSpPr>
          <p:nvPr>
            <p:ph type="body" idx="1"/>
          </p:nvPr>
        </p:nvSpPr>
        <p:spPr>
          <a:xfrm>
            <a:off x="533400" y="1611312"/>
            <a:ext cx="38100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Thư điện tử</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Web</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Nhắn tin</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Đăng nhập từ xa</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Chia sẻ tập tin P2P</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Trò chơi trực tuyến với nhiều người cùng tham gia</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Truyền hình trực tuyến (streaming stored video – Vd: YouTube, Hulu, Netflix) </a:t>
            </a:r>
            <a:endParaRPr/>
          </a:p>
          <a:p>
            <a:pPr marL="342900" lvl="0" indent="-243840" algn="l" rtl="0">
              <a:lnSpc>
                <a:spcPct val="85000"/>
              </a:lnSpc>
              <a:spcBef>
                <a:spcPts val="480"/>
              </a:spcBef>
              <a:spcAft>
                <a:spcPts val="0"/>
              </a:spcAft>
              <a:buClr>
                <a:srgbClr val="000099"/>
              </a:buClr>
              <a:buSzPts val="1560"/>
              <a:buFont typeface="Noto Sans Symbols"/>
              <a:buNone/>
            </a:pPr>
            <a:endParaRPr sz="2400" b="0" i="0" u="none">
              <a:solidFill>
                <a:schemeClr val="dk1"/>
              </a:solidFill>
              <a:latin typeface="Arial"/>
              <a:ea typeface="Arial"/>
              <a:cs typeface="Arial"/>
              <a:sym typeface="Arial"/>
            </a:endParaRPr>
          </a:p>
          <a:p>
            <a:pPr marL="342900" lvl="0" indent="-342900" algn="l" rtl="0">
              <a:lnSpc>
                <a:spcPct val="85000"/>
              </a:lnSpc>
              <a:spcBef>
                <a:spcPts val="480"/>
              </a:spcBef>
              <a:spcAft>
                <a:spcPts val="0"/>
              </a:spcAft>
              <a:buSzPts val="1560"/>
              <a:buNone/>
            </a:pPr>
            <a:endParaRPr sz="2400" b="0" i="0" u="none">
              <a:solidFill>
                <a:schemeClr val="dk1"/>
              </a:solidFill>
              <a:latin typeface="Arial"/>
              <a:ea typeface="Arial"/>
              <a:cs typeface="Arial"/>
              <a:sym typeface="Arial"/>
            </a:endParaRPr>
          </a:p>
          <a:p>
            <a:pPr marL="342900" lvl="0" indent="-243840" algn="l" rtl="0">
              <a:lnSpc>
                <a:spcPct val="85000"/>
              </a:lnSpc>
              <a:spcBef>
                <a:spcPts val="480"/>
              </a:spcBef>
              <a:spcAft>
                <a:spcPts val="0"/>
              </a:spcAft>
              <a:buSzPts val="1560"/>
              <a:buNone/>
            </a:pPr>
            <a:endParaRPr sz="2400" b="0" i="0" u="none">
              <a:solidFill>
                <a:schemeClr val="dk1"/>
              </a:solidFill>
              <a:latin typeface="Arial"/>
              <a:ea typeface="Arial"/>
              <a:cs typeface="Arial"/>
              <a:sym typeface="Arial"/>
            </a:endParaRPr>
          </a:p>
        </p:txBody>
      </p:sp>
      <p:sp>
        <p:nvSpPr>
          <p:cNvPr id="437" name="Google Shape;437;p6"/>
          <p:cNvSpPr txBox="1">
            <a:spLocks noGrp="1"/>
          </p:cNvSpPr>
          <p:nvPr>
            <p:ph type="body" idx="1"/>
          </p:nvPr>
        </p:nvSpPr>
        <p:spPr>
          <a:xfrm>
            <a:off x="4495800" y="1611312"/>
            <a:ext cx="38100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Đàm thoại trên mạng IP (Vd: Skype)</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Hội thảo video thời gian thực</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Mạng xã hội</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Tìm kiếm</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4490" name="Google Shape;4490;p60"/>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491" name="Google Shape;4491;p60"/>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60</a:t>
            </a:fld>
            <a:endParaRPr/>
          </a:p>
        </p:txBody>
      </p:sp>
      <p:pic>
        <p:nvPicPr>
          <p:cNvPr id="4492" name="Google Shape;4492;p60" descr="underline_base"/>
          <p:cNvPicPr preferRelativeResize="0"/>
          <p:nvPr/>
        </p:nvPicPr>
        <p:blipFill rotWithShape="1">
          <a:blip r:embed="rId3">
            <a:alphaModFix/>
          </a:blip>
          <a:srcRect/>
          <a:stretch/>
        </p:blipFill>
        <p:spPr>
          <a:xfrm>
            <a:off x="468312" y="858837"/>
            <a:ext cx="3317875" cy="163512"/>
          </a:xfrm>
          <a:prstGeom prst="rect">
            <a:avLst/>
          </a:prstGeom>
          <a:noFill/>
          <a:ln>
            <a:noFill/>
          </a:ln>
        </p:spPr>
      </p:pic>
      <p:sp>
        <p:nvSpPr>
          <p:cNvPr id="4493" name="Google Shape;4493;p60"/>
          <p:cNvSpPr txBox="1">
            <a:spLocks noGrp="1"/>
          </p:cNvSpPr>
          <p:nvPr>
            <p:ph type="title"/>
          </p:nvPr>
        </p:nvSpPr>
        <p:spPr>
          <a:xfrm>
            <a:off x="403225" y="131762"/>
            <a:ext cx="7772400" cy="96837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Giao thức POP3</a:t>
            </a:r>
            <a:endParaRPr/>
          </a:p>
        </p:txBody>
      </p:sp>
      <p:sp>
        <p:nvSpPr>
          <p:cNvPr id="4494" name="Google Shape;4494;p60"/>
          <p:cNvSpPr txBox="1">
            <a:spLocks noGrp="1"/>
          </p:cNvSpPr>
          <p:nvPr>
            <p:ph type="body" idx="1"/>
          </p:nvPr>
        </p:nvSpPr>
        <p:spPr>
          <a:xfrm>
            <a:off x="261937" y="1438275"/>
            <a:ext cx="4383087" cy="4648200"/>
          </a:xfrm>
          <a:prstGeom prst="rect">
            <a:avLst/>
          </a:prstGeom>
          <a:noFill/>
          <a:ln>
            <a:noFill/>
          </a:ln>
        </p:spPr>
        <p:txBody>
          <a:bodyPr spcFirstLastPara="1" wrap="square" lIns="91425" tIns="45700" rIns="91425" bIns="45700" anchor="t" anchorCtr="0">
            <a:noAutofit/>
          </a:bodyPr>
          <a:lstStyle/>
          <a:p>
            <a:pPr marL="0" lvl="0" indent="0" algn="just" rtl="0">
              <a:lnSpc>
                <a:spcPct val="85000"/>
              </a:lnSpc>
              <a:spcBef>
                <a:spcPts val="0"/>
              </a:spcBef>
              <a:spcAft>
                <a:spcPts val="0"/>
              </a:spcAft>
              <a:buSzPts val="1820"/>
              <a:buNone/>
            </a:pPr>
            <a:r>
              <a:rPr lang="en-US" sz="2800" b="0" i="0" u="none">
                <a:solidFill>
                  <a:srgbClr val="CC0000"/>
                </a:solidFill>
                <a:latin typeface="Arial"/>
                <a:ea typeface="Arial"/>
                <a:cs typeface="Arial"/>
                <a:sym typeface="Arial"/>
              </a:rPr>
              <a:t>Giai đoạn kiểm tra đăng nhập (authorization)</a:t>
            </a:r>
            <a:endParaRPr/>
          </a:p>
          <a:p>
            <a:pPr marL="0" lvl="0" indent="-82550" algn="just"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Các lệnh phía máy khách: </a:t>
            </a:r>
            <a:endParaRPr/>
          </a:p>
          <a:p>
            <a:pPr marL="742950" lvl="1" indent="-285750" algn="just" rtl="0">
              <a:lnSpc>
                <a:spcPct val="85000"/>
              </a:lnSpc>
              <a:spcBef>
                <a:spcPts val="400"/>
              </a:spcBef>
              <a:spcAft>
                <a:spcPts val="0"/>
              </a:spcAft>
              <a:buClr>
                <a:srgbClr val="000099"/>
              </a:buClr>
              <a:buSzPts val="2000"/>
              <a:buFont typeface="Noto Sans Symbols"/>
              <a:buChar char="▪"/>
            </a:pPr>
            <a:r>
              <a:rPr lang="en-US" sz="2000" b="1" i="0" u="none">
                <a:solidFill>
                  <a:schemeClr val="dk1"/>
                </a:solidFill>
                <a:latin typeface="Arial"/>
                <a:ea typeface="Arial"/>
                <a:cs typeface="Arial"/>
                <a:sym typeface="Arial"/>
              </a:rPr>
              <a:t>user:</a:t>
            </a:r>
            <a:r>
              <a:rPr lang="en-US" sz="2000" b="0" i="0" u="none">
                <a:solidFill>
                  <a:schemeClr val="dk1"/>
                </a:solidFill>
                <a:latin typeface="Arial"/>
                <a:ea typeface="Arial"/>
                <a:cs typeface="Arial"/>
                <a:sym typeface="Arial"/>
              </a:rPr>
              <a:t> khai báo username</a:t>
            </a:r>
            <a:endParaRPr/>
          </a:p>
          <a:p>
            <a:pPr marL="742950" lvl="1" indent="-285750" algn="just" rtl="0">
              <a:lnSpc>
                <a:spcPct val="85000"/>
              </a:lnSpc>
              <a:spcBef>
                <a:spcPts val="400"/>
              </a:spcBef>
              <a:spcAft>
                <a:spcPts val="0"/>
              </a:spcAft>
              <a:buClr>
                <a:srgbClr val="000099"/>
              </a:buClr>
              <a:buSzPts val="2000"/>
              <a:buFont typeface="Noto Sans Symbols"/>
              <a:buChar char="▪"/>
            </a:pPr>
            <a:r>
              <a:rPr lang="en-US" sz="2000" b="1" i="0" u="none">
                <a:solidFill>
                  <a:schemeClr val="dk1"/>
                </a:solidFill>
                <a:latin typeface="Arial"/>
                <a:ea typeface="Arial"/>
                <a:cs typeface="Arial"/>
                <a:sym typeface="Arial"/>
              </a:rPr>
              <a:t>pass:</a:t>
            </a:r>
            <a:r>
              <a:rPr lang="en-US" sz="2000" b="0" i="0" u="none">
                <a:solidFill>
                  <a:schemeClr val="dk1"/>
                </a:solidFill>
                <a:latin typeface="Arial"/>
                <a:ea typeface="Arial"/>
                <a:cs typeface="Arial"/>
                <a:sym typeface="Arial"/>
              </a:rPr>
              <a:t> password</a:t>
            </a:r>
            <a:endParaRPr/>
          </a:p>
          <a:p>
            <a:pPr marL="0" lvl="0" indent="-82550" algn="just" rtl="0">
              <a:lnSpc>
                <a:spcPct val="85000"/>
              </a:lnSpc>
              <a:spcBef>
                <a:spcPts val="400"/>
              </a:spcBef>
              <a:spcAft>
                <a:spcPts val="0"/>
              </a:spcAft>
              <a:buClr>
                <a:srgbClr val="000099"/>
              </a:buClr>
              <a:buSzPts val="1300"/>
              <a:buFont typeface="Noto Sans Symbols"/>
              <a:buChar char="❖"/>
            </a:pPr>
            <a:r>
              <a:rPr lang="en-US" sz="2000" b="0" i="0" u="none">
                <a:solidFill>
                  <a:schemeClr val="dk1"/>
                </a:solidFill>
                <a:latin typeface="Arial"/>
                <a:ea typeface="Arial"/>
                <a:cs typeface="Arial"/>
                <a:sym typeface="Arial"/>
              </a:rPr>
              <a:t>Đáp ứng phía máy chủ</a:t>
            </a:r>
            <a:endParaRPr/>
          </a:p>
          <a:p>
            <a:pPr marL="742950" lvl="1" indent="-285750" algn="just" rtl="0">
              <a:lnSpc>
                <a:spcPct val="85000"/>
              </a:lnSpc>
              <a:spcBef>
                <a:spcPts val="400"/>
              </a:spcBef>
              <a:spcAft>
                <a:spcPts val="0"/>
              </a:spcAft>
              <a:buClr>
                <a:srgbClr val="000099"/>
              </a:buClr>
              <a:buSzPts val="2000"/>
              <a:buFont typeface="Noto Sans Symbols"/>
              <a:buChar char="▪"/>
            </a:pPr>
            <a:r>
              <a:rPr lang="en-US" sz="2000" b="1" i="0" u="none">
                <a:solidFill>
                  <a:schemeClr val="dk1"/>
                </a:solidFill>
                <a:latin typeface="Arial"/>
                <a:ea typeface="Arial"/>
                <a:cs typeface="Arial"/>
                <a:sym typeface="Arial"/>
              </a:rPr>
              <a:t>+OK</a:t>
            </a:r>
            <a:endParaRPr/>
          </a:p>
          <a:p>
            <a:pPr marL="742950" lvl="1" indent="-285750" algn="just" rtl="0">
              <a:lnSpc>
                <a:spcPct val="85000"/>
              </a:lnSpc>
              <a:spcBef>
                <a:spcPts val="400"/>
              </a:spcBef>
              <a:spcAft>
                <a:spcPts val="0"/>
              </a:spcAft>
              <a:buClr>
                <a:srgbClr val="000099"/>
              </a:buClr>
              <a:buSzPts val="2000"/>
              <a:buFont typeface="Noto Sans Symbols"/>
              <a:buChar char="▪"/>
            </a:pPr>
            <a:r>
              <a:rPr lang="en-US" sz="2000" b="1" i="0" u="none">
                <a:solidFill>
                  <a:schemeClr val="dk1"/>
                </a:solidFill>
                <a:latin typeface="Arial"/>
                <a:ea typeface="Arial"/>
                <a:cs typeface="Arial"/>
                <a:sym typeface="Arial"/>
              </a:rPr>
              <a:t>-ERR</a:t>
            </a:r>
            <a:endParaRPr sz="1800" b="0" i="0" u="none">
              <a:solidFill>
                <a:schemeClr val="dk1"/>
              </a:solidFill>
              <a:latin typeface="Arial"/>
              <a:ea typeface="Arial"/>
              <a:cs typeface="Arial"/>
              <a:sym typeface="Arial"/>
            </a:endParaRPr>
          </a:p>
          <a:p>
            <a:pPr marL="0" lvl="0" indent="0" algn="just" rtl="0">
              <a:lnSpc>
                <a:spcPct val="85000"/>
              </a:lnSpc>
              <a:spcBef>
                <a:spcPts val="560"/>
              </a:spcBef>
              <a:spcAft>
                <a:spcPts val="0"/>
              </a:spcAft>
              <a:buSzPts val="1820"/>
              <a:buNone/>
            </a:pPr>
            <a:r>
              <a:rPr lang="en-US" sz="2800" b="0" i="0" u="none">
                <a:solidFill>
                  <a:srgbClr val="CC0000"/>
                </a:solidFill>
                <a:latin typeface="Arial"/>
                <a:ea typeface="Arial"/>
                <a:cs typeface="Arial"/>
                <a:sym typeface="Arial"/>
              </a:rPr>
              <a:t>Giai đoạn giao dịch</a:t>
            </a:r>
            <a:endParaRPr sz="2800" b="0" i="1" u="none">
              <a:solidFill>
                <a:srgbClr val="CC0000"/>
              </a:solidFill>
              <a:latin typeface="Arial"/>
              <a:ea typeface="Arial"/>
              <a:cs typeface="Arial"/>
              <a:sym typeface="Arial"/>
            </a:endParaRPr>
          </a:p>
          <a:p>
            <a:pPr marL="0" lvl="0" indent="0" algn="just" rtl="0">
              <a:lnSpc>
                <a:spcPct val="85000"/>
              </a:lnSpc>
              <a:spcBef>
                <a:spcPts val="480"/>
              </a:spcBef>
              <a:spcAft>
                <a:spcPts val="0"/>
              </a:spcAft>
              <a:buSzPts val="1560"/>
              <a:buNone/>
            </a:pPr>
            <a:r>
              <a:rPr lang="en-US" sz="2400" b="0" i="0" u="none">
                <a:solidFill>
                  <a:schemeClr val="dk2"/>
                </a:solidFill>
                <a:latin typeface="Arial"/>
                <a:ea typeface="Arial"/>
                <a:cs typeface="Arial"/>
                <a:sym typeface="Arial"/>
              </a:rPr>
              <a:t>máy khách:</a:t>
            </a:r>
            <a:endParaRPr sz="2400" b="0" i="0" u="none">
              <a:solidFill>
                <a:schemeClr val="dk1"/>
              </a:solidFill>
              <a:latin typeface="Arial"/>
              <a:ea typeface="Arial"/>
              <a:cs typeface="Arial"/>
              <a:sym typeface="Arial"/>
            </a:endParaRPr>
          </a:p>
          <a:p>
            <a:pPr marL="0" lvl="0" indent="-82550" algn="just" rtl="0">
              <a:lnSpc>
                <a:spcPct val="85000"/>
              </a:lnSpc>
              <a:spcBef>
                <a:spcPts val="400"/>
              </a:spcBef>
              <a:spcAft>
                <a:spcPts val="0"/>
              </a:spcAft>
              <a:buClr>
                <a:srgbClr val="000099"/>
              </a:buClr>
              <a:buSzPts val="1300"/>
              <a:buFont typeface="Noto Sans Symbols"/>
              <a:buChar char="❖"/>
            </a:pPr>
            <a:r>
              <a:rPr lang="en-US" sz="2000" b="1" i="0" u="none">
                <a:solidFill>
                  <a:schemeClr val="dk1"/>
                </a:solidFill>
                <a:latin typeface="Arial"/>
                <a:ea typeface="Arial"/>
                <a:cs typeface="Arial"/>
                <a:sym typeface="Arial"/>
              </a:rPr>
              <a:t>list:</a:t>
            </a:r>
            <a:r>
              <a:rPr lang="en-US" sz="2000" b="0" i="0" u="none">
                <a:solidFill>
                  <a:schemeClr val="dk1"/>
                </a:solidFill>
                <a:latin typeface="Arial"/>
                <a:ea typeface="Arial"/>
                <a:cs typeface="Arial"/>
                <a:sym typeface="Arial"/>
              </a:rPr>
              <a:t> liệt kê các số thông điệp</a:t>
            </a:r>
            <a:endParaRPr/>
          </a:p>
          <a:p>
            <a:pPr marL="0" lvl="0" indent="-82550" algn="just" rtl="0">
              <a:lnSpc>
                <a:spcPct val="85000"/>
              </a:lnSpc>
              <a:spcBef>
                <a:spcPts val="400"/>
              </a:spcBef>
              <a:spcAft>
                <a:spcPts val="0"/>
              </a:spcAft>
              <a:buClr>
                <a:srgbClr val="000099"/>
              </a:buClr>
              <a:buSzPts val="1300"/>
              <a:buFont typeface="Noto Sans Symbols"/>
              <a:buChar char="❖"/>
            </a:pPr>
            <a:r>
              <a:rPr lang="en-US" sz="2000" b="1" i="0" u="none">
                <a:solidFill>
                  <a:schemeClr val="dk1"/>
                </a:solidFill>
                <a:latin typeface="Arial"/>
                <a:ea typeface="Arial"/>
                <a:cs typeface="Arial"/>
                <a:sym typeface="Arial"/>
              </a:rPr>
              <a:t>retr:</a:t>
            </a:r>
            <a:r>
              <a:rPr lang="en-US" sz="2000" b="0" i="0" u="none">
                <a:solidFill>
                  <a:schemeClr val="dk1"/>
                </a:solidFill>
                <a:latin typeface="Arial"/>
                <a:ea typeface="Arial"/>
                <a:cs typeface="Arial"/>
                <a:sym typeface="Arial"/>
              </a:rPr>
              <a:t> trích xuất thông điệp theo số</a:t>
            </a:r>
            <a:endParaRPr/>
          </a:p>
          <a:p>
            <a:pPr marL="0" lvl="0" indent="-82550" algn="just" rtl="0">
              <a:lnSpc>
                <a:spcPct val="85000"/>
              </a:lnSpc>
              <a:spcBef>
                <a:spcPts val="400"/>
              </a:spcBef>
              <a:spcAft>
                <a:spcPts val="0"/>
              </a:spcAft>
              <a:buClr>
                <a:srgbClr val="000099"/>
              </a:buClr>
              <a:buSzPts val="1300"/>
              <a:buFont typeface="Noto Sans Symbols"/>
              <a:buChar char="❖"/>
            </a:pPr>
            <a:r>
              <a:rPr lang="en-US" sz="2000" b="1" i="0" u="none">
                <a:solidFill>
                  <a:schemeClr val="dk1"/>
                </a:solidFill>
                <a:latin typeface="Arial"/>
                <a:ea typeface="Arial"/>
                <a:cs typeface="Arial"/>
                <a:sym typeface="Arial"/>
              </a:rPr>
              <a:t>dele:</a:t>
            </a:r>
            <a:r>
              <a:rPr lang="en-US" sz="2000" b="0" i="0" u="none">
                <a:solidFill>
                  <a:schemeClr val="dk1"/>
                </a:solidFill>
                <a:latin typeface="Arial"/>
                <a:ea typeface="Arial"/>
                <a:cs typeface="Arial"/>
                <a:sym typeface="Arial"/>
              </a:rPr>
              <a:t> xóa</a:t>
            </a:r>
            <a:endParaRPr/>
          </a:p>
          <a:p>
            <a:pPr marL="0" lvl="0" indent="-82550" algn="just" rtl="0">
              <a:lnSpc>
                <a:spcPct val="85000"/>
              </a:lnSpc>
              <a:spcBef>
                <a:spcPts val="400"/>
              </a:spcBef>
              <a:spcAft>
                <a:spcPts val="0"/>
              </a:spcAft>
              <a:buClr>
                <a:srgbClr val="000099"/>
              </a:buClr>
              <a:buSzPts val="1300"/>
              <a:buFont typeface="Noto Sans Symbols"/>
              <a:buChar char="❖"/>
            </a:pPr>
            <a:r>
              <a:rPr lang="en-US" sz="2000" b="1" i="0" u="none">
                <a:solidFill>
                  <a:schemeClr val="dk1"/>
                </a:solidFill>
                <a:latin typeface="Arial"/>
                <a:ea typeface="Arial"/>
                <a:cs typeface="Arial"/>
                <a:sym typeface="Arial"/>
              </a:rPr>
              <a:t>quit</a:t>
            </a:r>
            <a:endParaRPr/>
          </a:p>
        </p:txBody>
      </p:sp>
      <p:sp>
        <p:nvSpPr>
          <p:cNvPr id="4495" name="Google Shape;4495;p60"/>
          <p:cNvSpPr txBox="1"/>
          <p:nvPr/>
        </p:nvSpPr>
        <p:spPr>
          <a:xfrm>
            <a:off x="4340225" y="2309812"/>
            <a:ext cx="3562350" cy="40624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r>
              <a:rPr lang="en-US" sz="1800" b="1" i="0" u="none">
                <a:solidFill>
                  <a:schemeClr val="dk1"/>
                </a:solidFill>
                <a:latin typeface="Arial"/>
                <a:ea typeface="Arial"/>
                <a:cs typeface="Arial"/>
                <a:sym typeface="Arial"/>
              </a:rPr>
              <a:t>C: list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S: 1 498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S: 2 912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S: .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C: retr 1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S: &lt;message 1 contents&gt;</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S: .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C: dele 1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C: retr 2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S: &lt;message 1 contents&gt;</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S: .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C: dele 2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C: quit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S: +OK </a:t>
            </a:r>
            <a:r>
              <a:rPr lang="en-US" sz="1400" b="1" i="0" u="none">
                <a:solidFill>
                  <a:schemeClr val="dk1"/>
                </a:solidFill>
                <a:latin typeface="Arial"/>
                <a:ea typeface="Arial"/>
                <a:cs typeface="Arial"/>
                <a:sym typeface="Arial"/>
              </a:rPr>
              <a:t>POP3 máy chủ signing off</a:t>
            </a:r>
            <a:endParaRPr/>
          </a:p>
        </p:txBody>
      </p:sp>
      <p:sp>
        <p:nvSpPr>
          <p:cNvPr id="4496" name="Google Shape;4496;p60"/>
          <p:cNvSpPr txBox="1"/>
          <p:nvPr/>
        </p:nvSpPr>
        <p:spPr>
          <a:xfrm>
            <a:off x="4989512" y="590550"/>
            <a:ext cx="3413125" cy="1754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 +OK POP3 máy chủ ready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C: user bob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 +OK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C: pass hungry </a:t>
            </a:r>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 +OK</a:t>
            </a:r>
            <a:r>
              <a:rPr lang="en-US" sz="1400" b="1" i="0" u="none">
                <a:solidFill>
                  <a:schemeClr val="dk1"/>
                </a:solidFill>
                <a:latin typeface="Arial"/>
                <a:ea typeface="Arial"/>
                <a:cs typeface="Arial"/>
                <a:sym typeface="Arial"/>
              </a:rPr>
              <a:t> user successfully logged on</a:t>
            </a:r>
            <a:endParaRPr/>
          </a:p>
        </p:txBody>
      </p:sp>
      <p:sp>
        <p:nvSpPr>
          <p:cNvPr id="4497" name="Google Shape;4497;p60"/>
          <p:cNvSpPr/>
          <p:nvPr/>
        </p:nvSpPr>
        <p:spPr>
          <a:xfrm>
            <a:off x="4972050" y="847725"/>
            <a:ext cx="371475" cy="1457325"/>
          </a:xfrm>
          <a:custGeom>
            <a:avLst/>
            <a:gdLst/>
            <a:ahLst/>
            <a:cxnLst/>
            <a:rect l="l" t="t" r="r" b="b"/>
            <a:pathLst>
              <a:path w="234" h="918" extrusionOk="0">
                <a:moveTo>
                  <a:pt x="234" y="0"/>
                </a:moveTo>
                <a:lnTo>
                  <a:pt x="0" y="0"/>
                </a:lnTo>
                <a:lnTo>
                  <a:pt x="0" y="918"/>
                </a:lnTo>
                <a:lnTo>
                  <a:pt x="228" y="918"/>
                </a:lnTo>
              </a:path>
            </a:pathLst>
          </a:custGeom>
          <a:noFill/>
          <a:ln w="19050"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4498" name="Google Shape;4498;p60"/>
          <p:cNvCxnSpPr/>
          <p:nvPr/>
        </p:nvCxnSpPr>
        <p:spPr>
          <a:xfrm rot="10800000" flipH="1">
            <a:off x="4241800" y="1449387"/>
            <a:ext cx="644525" cy="230187"/>
          </a:xfrm>
          <a:prstGeom prst="straightConnector1">
            <a:avLst/>
          </a:prstGeom>
          <a:noFill/>
          <a:ln w="19050" cap="flat" cmpd="sng">
            <a:solidFill>
              <a:srgbClr val="CC0000"/>
            </a:solidFill>
            <a:prstDash val="solid"/>
            <a:miter lim="800000"/>
            <a:headEnd type="none" w="med" len="med"/>
            <a:tailEnd type="triangle" w="med" len="med"/>
          </a:ln>
        </p:spPr>
      </p:cxnSp>
      <p:sp>
        <p:nvSpPr>
          <p:cNvPr id="4499" name="Google Shape;4499;p60"/>
          <p:cNvSpPr/>
          <p:nvPr/>
        </p:nvSpPr>
        <p:spPr>
          <a:xfrm>
            <a:off x="4973637" y="2428875"/>
            <a:ext cx="371475" cy="3895725"/>
          </a:xfrm>
          <a:custGeom>
            <a:avLst/>
            <a:gdLst/>
            <a:ahLst/>
            <a:cxnLst/>
            <a:rect l="l" t="t" r="r" b="b"/>
            <a:pathLst>
              <a:path w="234" h="918" extrusionOk="0">
                <a:moveTo>
                  <a:pt x="234" y="0"/>
                </a:moveTo>
                <a:lnTo>
                  <a:pt x="0" y="0"/>
                </a:lnTo>
                <a:lnTo>
                  <a:pt x="0" y="918"/>
                </a:lnTo>
                <a:lnTo>
                  <a:pt x="228" y="918"/>
                </a:lnTo>
              </a:path>
            </a:pathLst>
          </a:custGeom>
          <a:noFill/>
          <a:ln w="19050" cap="flat" cmpd="sng">
            <a:solidFill>
              <a:srgbClr val="CC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4500" name="Google Shape;4500;p60"/>
          <p:cNvCxnSpPr/>
          <p:nvPr/>
        </p:nvCxnSpPr>
        <p:spPr>
          <a:xfrm rot="10800000" flipH="1">
            <a:off x="3536950" y="3941762"/>
            <a:ext cx="1349375" cy="300037"/>
          </a:xfrm>
          <a:prstGeom prst="straightConnector1">
            <a:avLst/>
          </a:prstGeom>
          <a:noFill/>
          <a:ln w="19050" cap="flat" cmpd="sng">
            <a:solidFill>
              <a:srgbClr val="CC0000"/>
            </a:solidFill>
            <a:prstDash val="solid"/>
            <a:miter lim="800000"/>
            <a:headEnd type="none" w="med" len="med"/>
            <a:tailEnd type="triangle" w="med" len="med"/>
          </a:ln>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05"/>
        <p:cNvGrpSpPr/>
        <p:nvPr/>
      </p:nvGrpSpPr>
      <p:grpSpPr>
        <a:xfrm>
          <a:off x="0" y="0"/>
          <a:ext cx="0" cy="0"/>
          <a:chOff x="0" y="0"/>
          <a:chExt cx="0" cy="0"/>
        </a:xfrm>
      </p:grpSpPr>
      <p:sp>
        <p:nvSpPr>
          <p:cNvPr id="4506" name="Google Shape;4506;p61"/>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 </a:t>
            </a:r>
            <a:endParaRPr/>
          </a:p>
        </p:txBody>
      </p:sp>
      <p:sp>
        <p:nvSpPr>
          <p:cNvPr id="4507" name="Google Shape;4507;p61"/>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61</a:t>
            </a:fld>
            <a:endParaRPr/>
          </a:p>
        </p:txBody>
      </p:sp>
      <p:pic>
        <p:nvPicPr>
          <p:cNvPr id="4508" name="Google Shape;4508;p61" descr="underline_base"/>
          <p:cNvPicPr preferRelativeResize="0"/>
          <p:nvPr/>
        </p:nvPicPr>
        <p:blipFill rotWithShape="1">
          <a:blip r:embed="rId3">
            <a:alphaModFix/>
          </a:blip>
          <a:srcRect/>
          <a:stretch/>
        </p:blipFill>
        <p:spPr>
          <a:xfrm>
            <a:off x="428625" y="957262"/>
            <a:ext cx="5942012" cy="173037"/>
          </a:xfrm>
          <a:prstGeom prst="rect">
            <a:avLst/>
          </a:prstGeom>
          <a:noFill/>
          <a:ln>
            <a:noFill/>
          </a:ln>
        </p:spPr>
      </p:pic>
      <p:sp>
        <p:nvSpPr>
          <p:cNvPr id="4509" name="Google Shape;4509;p61"/>
          <p:cNvSpPr txBox="1">
            <a:spLocks noGrp="1"/>
          </p:cNvSpPr>
          <p:nvPr>
            <p:ph type="title"/>
          </p:nvPr>
        </p:nvSpPr>
        <p:spPr>
          <a:xfrm>
            <a:off x="381000" y="293687"/>
            <a:ext cx="7772400" cy="7953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POP3 và IMAP</a:t>
            </a:r>
            <a:endParaRPr/>
          </a:p>
        </p:txBody>
      </p:sp>
      <p:sp>
        <p:nvSpPr>
          <p:cNvPr id="4510" name="Google Shape;4510;p61"/>
          <p:cNvSpPr txBox="1">
            <a:spLocks noGrp="1"/>
          </p:cNvSpPr>
          <p:nvPr>
            <p:ph type="body" idx="1"/>
          </p:nvPr>
        </p:nvSpPr>
        <p:spPr>
          <a:xfrm>
            <a:off x="276225" y="1343025"/>
            <a:ext cx="4054475"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Tìm hiểu thêm về POP3</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Ví dụ trên sử dụng chế độ “tải xuống và xóa” của POP3</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Bob không thể đọc lại thư điện tử nếu anh ta thay đổi máy khách</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Chế độ “tải xuống-và-giữ” của POP3: sao chép các thông điệp  trên các máy khách khác nhau</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POP3 không giữ trạng thái của các phiên làm việc</a:t>
            </a:r>
            <a:endParaRPr/>
          </a:p>
        </p:txBody>
      </p:sp>
      <p:sp>
        <p:nvSpPr>
          <p:cNvPr id="4511" name="Google Shape;4511;p61"/>
          <p:cNvSpPr txBox="1">
            <a:spLocks noGrp="1"/>
          </p:cNvSpPr>
          <p:nvPr>
            <p:ph type="body" idx="1"/>
          </p:nvPr>
        </p:nvSpPr>
        <p:spPr>
          <a:xfrm>
            <a:off x="4483100" y="1381125"/>
            <a:ext cx="4037012"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IMAP</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Giữ tất cả các thông điệp ở một nơi: tại máy chủ</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Cho phép người dùng tổ chức, sắp xếp các thông điệp trong các thư mục</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Giữ trạng thái của người dùng trong suốt phiên làm việc:</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Các tên của các thư mục và ánh xạ giữa các ID của thông điệp và tên của thư mục</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16"/>
        <p:cNvGrpSpPr/>
        <p:nvPr/>
      </p:nvGrpSpPr>
      <p:grpSpPr>
        <a:xfrm>
          <a:off x="0" y="0"/>
          <a:ext cx="0" cy="0"/>
          <a:chOff x="0" y="0"/>
          <a:chExt cx="0" cy="0"/>
        </a:xfrm>
      </p:grpSpPr>
      <p:sp>
        <p:nvSpPr>
          <p:cNvPr id="4517" name="Google Shape;4517;p62"/>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518" name="Google Shape;4518;p62"/>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62</a:t>
            </a:fld>
            <a:endParaRPr/>
          </a:p>
        </p:txBody>
      </p:sp>
      <p:sp>
        <p:nvSpPr>
          <p:cNvPr id="4519" name="Google Shape;4519;p62"/>
          <p:cNvSpPr txBox="1"/>
          <p:nvPr/>
        </p:nvSpPr>
        <p:spPr>
          <a:xfrm>
            <a:off x="533400" y="228600"/>
            <a:ext cx="77724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Chương 2: Nội dung</a:t>
            </a:r>
            <a:endParaRPr/>
          </a:p>
        </p:txBody>
      </p:sp>
      <p:sp>
        <p:nvSpPr>
          <p:cNvPr id="4520" name="Google Shape;4520;p62"/>
          <p:cNvSpPr txBox="1"/>
          <p:nvPr/>
        </p:nvSpPr>
        <p:spPr>
          <a:xfrm>
            <a:off x="533400" y="1611312"/>
            <a:ext cx="4068762" cy="4648200"/>
          </a:xfrm>
          <a:prstGeom prst="rect">
            <a:avLst/>
          </a:prstGeom>
          <a:noFill/>
          <a:ln>
            <a:noFill/>
          </a:ln>
        </p:spPr>
        <p:txBody>
          <a:bodyPr spcFirstLastPara="1" wrap="square" lIns="91425" tIns="45700" rIns="91425" bIns="45700" anchor="t" anchorCtr="0">
            <a:noAutofit/>
          </a:bodyPr>
          <a:lstStyle/>
          <a:p>
            <a:pPr marL="633412" marR="0" lvl="0" indent="-633412" algn="l" rtl="0">
              <a:lnSpc>
                <a:spcPct val="85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2.1 Các nguyên lý của các ứng dụng mạng</a:t>
            </a:r>
            <a:endParaRPr/>
          </a:p>
          <a:p>
            <a:pPr marL="633412" marR="0" lvl="0" indent="-633412"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2.2 Web và HTTP</a:t>
            </a:r>
            <a:endParaRPr/>
          </a:p>
          <a:p>
            <a:pPr marL="633412" marR="0" lvl="0" indent="-633412"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2.3 FTP </a:t>
            </a:r>
            <a:endParaRPr/>
          </a:p>
          <a:p>
            <a:pPr marL="633412" marR="0" lvl="0" indent="-633412"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2.4 Thư điện tử</a:t>
            </a:r>
            <a:endParaRPr/>
          </a:p>
          <a:p>
            <a:pPr marL="912812" marR="0" lvl="1" indent="-285749"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SMTP, POP3, IMAP</a:t>
            </a:r>
            <a:endParaRPr/>
          </a:p>
          <a:p>
            <a:pPr marL="633412" marR="0" lvl="0" indent="-633412" algn="l" rtl="0">
              <a:lnSpc>
                <a:spcPct val="85000"/>
              </a:lnSpc>
              <a:spcBef>
                <a:spcPts val="560"/>
              </a:spcBef>
              <a:spcAft>
                <a:spcPts val="0"/>
              </a:spcAft>
              <a:buClr>
                <a:srgbClr val="C00000"/>
              </a:buClr>
              <a:buSzPts val="2800"/>
              <a:buFont typeface="Arial"/>
              <a:buNone/>
            </a:pPr>
            <a:r>
              <a:rPr lang="en-US" sz="2800" b="0" i="0" u="none">
                <a:solidFill>
                  <a:srgbClr val="C00000"/>
                </a:solidFill>
                <a:latin typeface="Arial"/>
                <a:ea typeface="Arial"/>
                <a:cs typeface="Arial"/>
                <a:sym typeface="Arial"/>
              </a:rPr>
              <a:t>2.5 DNS</a:t>
            </a:r>
            <a:endParaRPr/>
          </a:p>
          <a:p>
            <a:pPr marL="0" marR="0" lvl="0" indent="0" algn="l" rtl="0">
              <a:lnSpc>
                <a:spcPct val="100000"/>
              </a:lnSpc>
              <a:spcBef>
                <a:spcPts val="0"/>
              </a:spcBef>
              <a:spcAft>
                <a:spcPts val="0"/>
              </a:spcAft>
              <a:buNone/>
            </a:pPr>
            <a:endParaRPr sz="2800" b="0" i="0" u="none">
              <a:solidFill>
                <a:srgbClr val="C00000"/>
              </a:solidFill>
              <a:latin typeface="Arial"/>
              <a:ea typeface="Arial"/>
              <a:cs typeface="Arial"/>
              <a:sym typeface="Arial"/>
            </a:endParaRPr>
          </a:p>
        </p:txBody>
      </p:sp>
      <p:sp>
        <p:nvSpPr>
          <p:cNvPr id="4521" name="Google Shape;4521;p62"/>
          <p:cNvSpPr txBox="1"/>
          <p:nvPr/>
        </p:nvSpPr>
        <p:spPr>
          <a:xfrm>
            <a:off x="4673600" y="1600200"/>
            <a:ext cx="3876675"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2.6 Các ứng dụng P2P</a:t>
            </a:r>
            <a:endParaRPr/>
          </a:p>
          <a:p>
            <a:pPr marL="457200" marR="0" lvl="0" indent="-457200"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2.7 Lập trình socket  với UDP và TCP</a:t>
            </a:r>
            <a:endParaRPr/>
          </a:p>
        </p:txBody>
      </p:sp>
      <p:pic>
        <p:nvPicPr>
          <p:cNvPr id="4522" name="Google Shape;4522;p62" descr="underline_base"/>
          <p:cNvPicPr preferRelativeResize="0"/>
          <p:nvPr/>
        </p:nvPicPr>
        <p:blipFill rotWithShape="1">
          <a:blip r:embed="rId3">
            <a:alphaModFix/>
          </a:blip>
          <a:srcRect/>
          <a:stretch/>
        </p:blipFill>
        <p:spPr>
          <a:xfrm>
            <a:off x="601662" y="1025525"/>
            <a:ext cx="4113212" cy="17303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527"/>
        <p:cNvGrpSpPr/>
        <p:nvPr/>
      </p:nvGrpSpPr>
      <p:grpSpPr>
        <a:xfrm>
          <a:off x="0" y="0"/>
          <a:ext cx="0" cy="0"/>
          <a:chOff x="0" y="0"/>
          <a:chExt cx="0" cy="0"/>
        </a:xfrm>
      </p:grpSpPr>
      <p:sp>
        <p:nvSpPr>
          <p:cNvPr id="4528" name="Google Shape;4528;p63"/>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529" name="Google Shape;4529;p63"/>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63</a:t>
            </a:fld>
            <a:endParaRPr/>
          </a:p>
        </p:txBody>
      </p:sp>
      <p:pic>
        <p:nvPicPr>
          <p:cNvPr id="4530" name="Google Shape;4530;p63" descr="underline_base"/>
          <p:cNvPicPr preferRelativeResize="0"/>
          <p:nvPr/>
        </p:nvPicPr>
        <p:blipFill rotWithShape="1">
          <a:blip r:embed="rId3">
            <a:alphaModFix/>
          </a:blip>
          <a:srcRect/>
          <a:stretch/>
        </p:blipFill>
        <p:spPr>
          <a:xfrm>
            <a:off x="581025" y="1219200"/>
            <a:ext cx="5942012" cy="173037"/>
          </a:xfrm>
          <a:prstGeom prst="rect">
            <a:avLst/>
          </a:prstGeom>
          <a:noFill/>
          <a:ln>
            <a:noFill/>
          </a:ln>
        </p:spPr>
      </p:pic>
      <p:sp>
        <p:nvSpPr>
          <p:cNvPr id="4531" name="Google Shape;4531;p63"/>
          <p:cNvSpPr txBox="1">
            <a:spLocks noGrp="1"/>
          </p:cNvSpPr>
          <p:nvPr>
            <p:ph type="title"/>
          </p:nvPr>
        </p:nvSpPr>
        <p:spPr>
          <a:xfrm>
            <a:off x="533400" y="169862"/>
            <a:ext cx="7772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Hệ thống tên miền (DNS: domain name system)</a:t>
            </a:r>
            <a:endParaRPr/>
          </a:p>
        </p:txBody>
      </p:sp>
      <p:sp>
        <p:nvSpPr>
          <p:cNvPr id="4532" name="Google Shape;4532;p63"/>
          <p:cNvSpPr txBox="1">
            <a:spLocks noGrp="1"/>
          </p:cNvSpPr>
          <p:nvPr>
            <p:ph type="body" idx="1"/>
          </p:nvPr>
        </p:nvSpPr>
        <p:spPr>
          <a:xfrm>
            <a:off x="382587" y="1392237"/>
            <a:ext cx="3810000" cy="4648200"/>
          </a:xfrm>
          <a:prstGeom prst="rect">
            <a:avLst/>
          </a:prstGeom>
          <a:noFill/>
          <a:ln>
            <a:noFill/>
          </a:ln>
        </p:spPr>
        <p:txBody>
          <a:bodyPr spcFirstLastPara="1" wrap="square" lIns="91425" tIns="45700" rIns="91425" bIns="45700" anchor="t" anchorCtr="0">
            <a:noAutofit/>
          </a:bodyPr>
          <a:lstStyle/>
          <a:p>
            <a:pPr marL="0" lvl="0" indent="0" algn="just" rtl="0">
              <a:lnSpc>
                <a:spcPct val="85000"/>
              </a:lnSpc>
              <a:spcBef>
                <a:spcPts val="0"/>
              </a:spcBef>
              <a:spcAft>
                <a:spcPts val="0"/>
              </a:spcAft>
              <a:buSzPts val="1560"/>
              <a:buNone/>
            </a:pPr>
            <a:r>
              <a:rPr lang="en-US" sz="2400" b="0" i="1" u="none">
                <a:solidFill>
                  <a:srgbClr val="000099"/>
                </a:solidFill>
                <a:latin typeface="Arial"/>
                <a:ea typeface="Arial"/>
                <a:cs typeface="Arial"/>
                <a:sym typeface="Arial"/>
              </a:rPr>
              <a:t>Con người:</a:t>
            </a:r>
            <a:r>
              <a:rPr lang="en-US" sz="2400" b="0" i="0" u="none">
                <a:solidFill>
                  <a:schemeClr val="dk1"/>
                </a:solidFill>
                <a:latin typeface="Arial"/>
                <a:ea typeface="Arial"/>
                <a:cs typeface="Arial"/>
                <a:sym typeface="Arial"/>
              </a:rPr>
              <a:t> nhiều cách nhận dạng:</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Số an sinh xã hội, tên, số hộ chiếu</a:t>
            </a:r>
            <a:endParaRPr/>
          </a:p>
          <a:p>
            <a:pPr marL="0" lvl="0" indent="0" algn="just" rtl="0">
              <a:lnSpc>
                <a:spcPct val="85000"/>
              </a:lnSpc>
              <a:spcBef>
                <a:spcPts val="480"/>
              </a:spcBef>
              <a:spcAft>
                <a:spcPts val="0"/>
              </a:spcAft>
              <a:buSzPts val="1560"/>
              <a:buNone/>
            </a:pPr>
            <a:r>
              <a:rPr lang="en-US" sz="2400" b="0" i="1" u="none">
                <a:solidFill>
                  <a:srgbClr val="000099"/>
                </a:solidFill>
                <a:latin typeface="Arial"/>
                <a:ea typeface="Arial"/>
                <a:cs typeface="Arial"/>
                <a:sym typeface="Arial"/>
              </a:rPr>
              <a:t>Các hệ thống đầu cuối Internet, bộ định tuyến:</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Địa chỉ IP (32 bit) – được dùng cho định địa chỉ gói tin </a:t>
            </a:r>
            <a:endParaRPr/>
          </a:p>
          <a:p>
            <a:pPr marL="742950" lvl="1" indent="-285750" algn="l"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“tên”, ví dụ www.yahoo.com – được dùng bởi con người</a:t>
            </a:r>
            <a:endParaRPr/>
          </a:p>
          <a:p>
            <a:pPr marL="0" lvl="0" indent="0" algn="just" rtl="0">
              <a:lnSpc>
                <a:spcPct val="85000"/>
              </a:lnSpc>
              <a:spcBef>
                <a:spcPts val="480"/>
              </a:spcBef>
              <a:spcAft>
                <a:spcPts val="0"/>
              </a:spcAft>
              <a:buSzPts val="1560"/>
              <a:buNone/>
            </a:pPr>
            <a:r>
              <a:rPr lang="en-US" sz="2400" b="0" i="1" u="sng">
                <a:solidFill>
                  <a:srgbClr val="CC0000"/>
                </a:solidFill>
                <a:latin typeface="Arial"/>
                <a:ea typeface="Arial"/>
                <a:cs typeface="Arial"/>
                <a:sym typeface="Arial"/>
              </a:rPr>
              <a:t>Q:</a:t>
            </a:r>
            <a:r>
              <a:rPr lang="en-US" sz="2400" b="0" i="0" u="none">
                <a:solidFill>
                  <a:schemeClr val="dk1"/>
                </a:solidFill>
                <a:latin typeface="Arial"/>
                <a:ea typeface="Arial"/>
                <a:cs typeface="Arial"/>
                <a:sym typeface="Arial"/>
              </a:rPr>
              <a:t> làm cách nào để ánh xạ giữa địa chỉ IP và tên, và ngược lại?</a:t>
            </a:r>
            <a:endParaRPr/>
          </a:p>
        </p:txBody>
      </p:sp>
      <p:sp>
        <p:nvSpPr>
          <p:cNvPr id="4533" name="Google Shape;4533;p63"/>
          <p:cNvSpPr txBox="1">
            <a:spLocks noGrp="1"/>
          </p:cNvSpPr>
          <p:nvPr>
            <p:ph type="body" idx="1"/>
          </p:nvPr>
        </p:nvSpPr>
        <p:spPr>
          <a:xfrm>
            <a:off x="4352925" y="1439862"/>
            <a:ext cx="4648200" cy="5006975"/>
          </a:xfrm>
          <a:prstGeom prst="rect">
            <a:avLst/>
          </a:prstGeom>
          <a:noFill/>
          <a:ln>
            <a:noFill/>
          </a:ln>
        </p:spPr>
        <p:txBody>
          <a:bodyPr spcFirstLastPara="1" wrap="square" lIns="91425" tIns="45700" rIns="91425" bIns="45700" anchor="t" anchorCtr="0">
            <a:noAutofit/>
          </a:bodyPr>
          <a:lstStyle/>
          <a:p>
            <a:pPr marL="0" lvl="0" indent="0" algn="just"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Hệ thống tên miền (Domain Name System):</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1" u="none">
                <a:solidFill>
                  <a:srgbClr val="000099"/>
                </a:solidFill>
                <a:latin typeface="Arial"/>
                <a:ea typeface="Arial"/>
                <a:cs typeface="Arial"/>
                <a:sym typeface="Arial"/>
              </a:rPr>
              <a:t>Cơ sở dữ liệu phân tán </a:t>
            </a:r>
            <a:r>
              <a:rPr lang="en-US" sz="2400" b="0" i="0" u="none">
                <a:solidFill>
                  <a:schemeClr val="dk1"/>
                </a:solidFill>
                <a:latin typeface="Arial"/>
                <a:ea typeface="Arial"/>
                <a:cs typeface="Arial"/>
                <a:sym typeface="Arial"/>
              </a:rPr>
              <a:t>được thực hiện theo tổ chức phân cấp của nhiều </a:t>
            </a:r>
            <a:r>
              <a:rPr lang="en-US" sz="2400" b="0" i="1" u="none">
                <a:solidFill>
                  <a:srgbClr val="000099"/>
                </a:solidFill>
                <a:latin typeface="Arial"/>
                <a:ea typeface="Arial"/>
                <a:cs typeface="Arial"/>
                <a:sym typeface="Arial"/>
              </a:rPr>
              <a:t>máy chủ DNS</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1" u="none">
                <a:solidFill>
                  <a:srgbClr val="000099"/>
                </a:solidFill>
                <a:latin typeface="Arial"/>
                <a:ea typeface="Arial"/>
                <a:cs typeface="Arial"/>
                <a:sym typeface="Arial"/>
              </a:rPr>
              <a:t>Giao thức lớp ứng dụng:</a:t>
            </a:r>
            <a:r>
              <a:rPr lang="en-US" sz="2400" b="0" i="0" u="none">
                <a:solidFill>
                  <a:schemeClr val="dk1"/>
                </a:solidFill>
                <a:latin typeface="Arial"/>
                <a:ea typeface="Arial"/>
                <a:cs typeface="Arial"/>
                <a:sym typeface="Arial"/>
              </a:rPr>
              <a:t> các hệ thống đầu cuối, các máy chủ tên miền trao đổi để </a:t>
            </a:r>
            <a:r>
              <a:rPr lang="en-US" sz="2400" b="0" i="1" u="none">
                <a:solidFill>
                  <a:srgbClr val="000099"/>
                </a:solidFill>
                <a:latin typeface="Arial"/>
                <a:ea typeface="Arial"/>
                <a:cs typeface="Arial"/>
                <a:sym typeface="Arial"/>
              </a:rPr>
              <a:t>phân giải </a:t>
            </a:r>
            <a:r>
              <a:rPr lang="en-US" sz="2400" b="0" i="0" u="none">
                <a:solidFill>
                  <a:schemeClr val="dk1"/>
                </a:solidFill>
                <a:latin typeface="Arial"/>
                <a:ea typeface="Arial"/>
                <a:cs typeface="Arial"/>
                <a:sym typeface="Arial"/>
              </a:rPr>
              <a:t>tên (dịch địa chỉ ⬄ tên)</a:t>
            </a:r>
            <a:endParaRPr/>
          </a:p>
          <a:p>
            <a:pPr marL="742950" lvl="1" indent="-285750" algn="just" rtl="0">
              <a:lnSpc>
                <a:spcPct val="90000"/>
              </a:lnSpc>
              <a:spcBef>
                <a:spcPts val="440"/>
              </a:spcBef>
              <a:spcAft>
                <a:spcPts val="0"/>
              </a:spcAft>
              <a:buClr>
                <a:srgbClr val="000099"/>
              </a:buClr>
              <a:buSzPts val="2200"/>
              <a:buFont typeface="Noto Sans Symbols"/>
              <a:buChar char="▪"/>
            </a:pPr>
            <a:r>
              <a:rPr lang="en-US" sz="2200" b="0" i="0" u="none">
                <a:solidFill>
                  <a:schemeClr val="dk1"/>
                </a:solidFill>
                <a:latin typeface="Arial"/>
                <a:ea typeface="Arial"/>
                <a:cs typeface="Arial"/>
                <a:sym typeface="Arial"/>
              </a:rPr>
              <a:t>Lưu ý: chức năng trong phần lõi Internet, được thực hiện như là giao thức lớp ứng dụng</a:t>
            </a:r>
            <a:endParaRPr/>
          </a:p>
          <a:p>
            <a:pPr marL="742950" lvl="1" indent="-285750" algn="just" rtl="0">
              <a:lnSpc>
                <a:spcPct val="90000"/>
              </a:lnSpc>
              <a:spcBef>
                <a:spcPts val="440"/>
              </a:spcBef>
              <a:spcAft>
                <a:spcPts val="0"/>
              </a:spcAft>
              <a:buClr>
                <a:srgbClr val="000099"/>
              </a:buClr>
              <a:buSzPts val="2200"/>
              <a:buFont typeface="Noto Sans Symbols"/>
              <a:buChar char="▪"/>
            </a:pPr>
            <a:r>
              <a:rPr lang="en-US" sz="2200" b="0" i="0" u="none">
                <a:solidFill>
                  <a:schemeClr val="dk1"/>
                </a:solidFill>
                <a:latin typeface="Arial"/>
                <a:ea typeface="Arial"/>
                <a:cs typeface="Arial"/>
                <a:sym typeface="Arial"/>
              </a:rPr>
              <a:t>Sự phức tạp ở “biên” của mạng”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33">
                                            <p:txEl>
                                              <p:pRg st="0" end="0"/>
                                            </p:txEl>
                                          </p:spTgt>
                                        </p:tgtEl>
                                        <p:attrNameLst>
                                          <p:attrName>style.visibility</p:attrName>
                                        </p:attrNameLst>
                                      </p:cBhvr>
                                      <p:to>
                                        <p:strVal val="visible"/>
                                      </p:to>
                                    </p:set>
                                    <p:animEffect transition="in" filter="fade">
                                      <p:cBhvr>
                                        <p:cTn id="7" dur="500"/>
                                        <p:tgtEl>
                                          <p:spTgt spid="45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33">
                                            <p:txEl>
                                              <p:pRg st="1" end="1"/>
                                            </p:txEl>
                                          </p:spTgt>
                                        </p:tgtEl>
                                        <p:attrNameLst>
                                          <p:attrName>style.visibility</p:attrName>
                                        </p:attrNameLst>
                                      </p:cBhvr>
                                      <p:to>
                                        <p:strVal val="visible"/>
                                      </p:to>
                                    </p:set>
                                    <p:animEffect transition="in" filter="fade">
                                      <p:cBhvr>
                                        <p:cTn id="12" dur="500"/>
                                        <p:tgtEl>
                                          <p:spTgt spid="45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33">
                                            <p:txEl>
                                              <p:pRg st="2" end="2"/>
                                            </p:txEl>
                                          </p:spTgt>
                                        </p:tgtEl>
                                        <p:attrNameLst>
                                          <p:attrName>style.visibility</p:attrName>
                                        </p:attrNameLst>
                                      </p:cBhvr>
                                      <p:to>
                                        <p:strVal val="visible"/>
                                      </p:to>
                                    </p:set>
                                    <p:animEffect transition="in" filter="fade">
                                      <p:cBhvr>
                                        <p:cTn id="17" dur="500"/>
                                        <p:tgtEl>
                                          <p:spTgt spid="45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33">
                                            <p:txEl>
                                              <p:pRg st="3" end="3"/>
                                            </p:txEl>
                                          </p:spTgt>
                                        </p:tgtEl>
                                        <p:attrNameLst>
                                          <p:attrName>style.visibility</p:attrName>
                                        </p:attrNameLst>
                                      </p:cBhvr>
                                      <p:to>
                                        <p:strVal val="visible"/>
                                      </p:to>
                                    </p:set>
                                    <p:animEffect transition="in" filter="fade">
                                      <p:cBhvr>
                                        <p:cTn id="22" dur="500"/>
                                        <p:tgtEl>
                                          <p:spTgt spid="45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33">
                                            <p:txEl>
                                              <p:pRg st="4" end="4"/>
                                            </p:txEl>
                                          </p:spTgt>
                                        </p:tgtEl>
                                        <p:attrNameLst>
                                          <p:attrName>style.visibility</p:attrName>
                                        </p:attrNameLst>
                                      </p:cBhvr>
                                      <p:to>
                                        <p:strVal val="visible"/>
                                      </p:to>
                                    </p:set>
                                    <p:animEffect transition="in" filter="fade">
                                      <p:cBhvr>
                                        <p:cTn id="27" dur="500"/>
                                        <p:tgtEl>
                                          <p:spTgt spid="45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38"/>
        <p:cNvGrpSpPr/>
        <p:nvPr/>
      </p:nvGrpSpPr>
      <p:grpSpPr>
        <a:xfrm>
          <a:off x="0" y="0"/>
          <a:ext cx="0" cy="0"/>
          <a:chOff x="0" y="0"/>
          <a:chExt cx="0" cy="0"/>
        </a:xfrm>
      </p:grpSpPr>
      <p:sp>
        <p:nvSpPr>
          <p:cNvPr id="4539" name="Google Shape;4539;p64"/>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540" name="Google Shape;4540;p64"/>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64</a:t>
            </a:fld>
            <a:endParaRPr/>
          </a:p>
        </p:txBody>
      </p:sp>
      <p:sp>
        <p:nvSpPr>
          <p:cNvPr id="4541" name="Google Shape;4541;p64"/>
          <p:cNvSpPr txBox="1">
            <a:spLocks noGrp="1"/>
          </p:cNvSpPr>
          <p:nvPr>
            <p:ph type="title"/>
          </p:nvPr>
        </p:nvSpPr>
        <p:spPr>
          <a:xfrm>
            <a:off x="533400" y="117475"/>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DNS: các dịch vụ, cấu trúc</a:t>
            </a:r>
            <a:endParaRPr/>
          </a:p>
        </p:txBody>
      </p:sp>
      <p:sp>
        <p:nvSpPr>
          <p:cNvPr id="4542" name="Google Shape;4542;p64"/>
          <p:cNvSpPr txBox="1">
            <a:spLocks noGrp="1"/>
          </p:cNvSpPr>
          <p:nvPr>
            <p:ph type="body" idx="1"/>
          </p:nvPr>
        </p:nvSpPr>
        <p:spPr>
          <a:xfrm>
            <a:off x="4572000" y="1271587"/>
            <a:ext cx="4191000" cy="2263775"/>
          </a:xfrm>
          <a:prstGeom prst="rect">
            <a:avLst/>
          </a:prstGeom>
          <a:noFill/>
          <a:ln>
            <a:noFill/>
          </a:ln>
        </p:spPr>
        <p:txBody>
          <a:bodyPr spcFirstLastPara="1" wrap="square" lIns="91425" tIns="45700" rIns="91425" bIns="45700" anchor="t" anchorCtr="0">
            <a:noAutofit/>
          </a:bodyPr>
          <a:lstStyle/>
          <a:p>
            <a:pPr marL="0" lvl="0" indent="0" algn="just"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Tại sao không tập trung hóa DNS?</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Một điểm chịu lỗi</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Lưu lượng</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Cơ sở dữ liệu tập trung cách xa nơi yêu cầu</a:t>
            </a:r>
            <a:endParaRPr/>
          </a:p>
          <a:p>
            <a:pPr marL="0" lvl="0" indent="-9906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Bảo trì</a:t>
            </a:r>
            <a:endParaRPr/>
          </a:p>
          <a:p>
            <a:pPr marL="342900" lvl="0" indent="-243840" algn="l" rtl="0">
              <a:lnSpc>
                <a:spcPct val="85000"/>
              </a:lnSpc>
              <a:spcBef>
                <a:spcPts val="480"/>
              </a:spcBef>
              <a:spcAft>
                <a:spcPts val="0"/>
              </a:spcAft>
              <a:buSzPts val="1560"/>
              <a:buNone/>
            </a:pPr>
            <a:endParaRPr sz="2400" b="0" i="0" u="none">
              <a:solidFill>
                <a:schemeClr val="dk1"/>
              </a:solidFill>
              <a:latin typeface="Arial"/>
              <a:ea typeface="Arial"/>
              <a:cs typeface="Arial"/>
              <a:sym typeface="Arial"/>
            </a:endParaRPr>
          </a:p>
        </p:txBody>
      </p:sp>
      <p:sp>
        <p:nvSpPr>
          <p:cNvPr id="4543" name="Google Shape;4543;p64"/>
          <p:cNvSpPr txBox="1">
            <a:spLocks noGrp="1"/>
          </p:cNvSpPr>
          <p:nvPr>
            <p:ph type="body" idx="1"/>
          </p:nvPr>
        </p:nvSpPr>
        <p:spPr>
          <a:xfrm>
            <a:off x="731837" y="1300162"/>
            <a:ext cx="3810000"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Các dịch vụ DNS</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Dịch tên máy ra địa chỉ IP</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Bí danh máy</a:t>
            </a:r>
            <a:endParaRPr/>
          </a:p>
          <a:p>
            <a:pPr marL="742950" lvl="1" indent="-285750" algn="just" rtl="0">
              <a:lnSpc>
                <a:spcPct val="85000"/>
              </a:lnSpc>
              <a:spcBef>
                <a:spcPts val="400"/>
              </a:spcBef>
              <a:spcAft>
                <a:spcPts val="0"/>
              </a:spcAft>
              <a:buClr>
                <a:srgbClr val="000099"/>
              </a:buClr>
              <a:buSzPts val="2000"/>
              <a:buFont typeface="Noto Sans Symbols"/>
              <a:buChar char="▪"/>
            </a:pPr>
            <a:r>
              <a:rPr lang="en-US" sz="2000" b="0" i="0" u="none">
                <a:solidFill>
                  <a:schemeClr val="dk1"/>
                </a:solidFill>
                <a:latin typeface="Arial"/>
                <a:ea typeface="Arial"/>
                <a:cs typeface="Arial"/>
                <a:sym typeface="Arial"/>
              </a:rPr>
              <a:t>Lưu các tên gốc, bí danh tương ứng</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Bí danh máy chủ thư điện tử</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Cân bằng tải</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Các bản sao cho web server: nhiều địa chỉ IP tương ứng cho 1 tên miền</a:t>
            </a:r>
            <a:endParaRPr/>
          </a:p>
          <a:p>
            <a:pPr marL="342900" lvl="0" indent="-243840" algn="l" rtl="0">
              <a:lnSpc>
                <a:spcPct val="85000"/>
              </a:lnSpc>
              <a:spcBef>
                <a:spcPts val="480"/>
              </a:spcBef>
              <a:spcAft>
                <a:spcPts val="0"/>
              </a:spcAft>
              <a:buSzPts val="1560"/>
              <a:buNone/>
            </a:pPr>
            <a:endParaRPr sz="2400" b="0" i="0" u="none">
              <a:solidFill>
                <a:schemeClr val="dk1"/>
              </a:solidFill>
              <a:latin typeface="Arial"/>
              <a:ea typeface="Arial"/>
              <a:cs typeface="Arial"/>
              <a:sym typeface="Arial"/>
            </a:endParaRPr>
          </a:p>
        </p:txBody>
      </p:sp>
      <p:pic>
        <p:nvPicPr>
          <p:cNvPr id="4544" name="Google Shape;4544;p64" descr="underline_base"/>
          <p:cNvPicPr preferRelativeResize="0"/>
          <p:nvPr/>
        </p:nvPicPr>
        <p:blipFill rotWithShape="1">
          <a:blip r:embed="rId3">
            <a:alphaModFix/>
          </a:blip>
          <a:srcRect/>
          <a:stretch/>
        </p:blipFill>
        <p:spPr>
          <a:xfrm>
            <a:off x="571500" y="915987"/>
            <a:ext cx="5484812" cy="173037"/>
          </a:xfrm>
          <a:prstGeom prst="rect">
            <a:avLst/>
          </a:prstGeom>
          <a:noFill/>
          <a:ln>
            <a:noFill/>
          </a:ln>
        </p:spPr>
      </p:pic>
      <p:sp>
        <p:nvSpPr>
          <p:cNvPr id="4545" name="Google Shape;4545;p64"/>
          <p:cNvSpPr txBox="1"/>
          <p:nvPr/>
        </p:nvSpPr>
        <p:spPr>
          <a:xfrm>
            <a:off x="4964112" y="4187825"/>
            <a:ext cx="3887787" cy="10398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800"/>
              <a:buFont typeface="Arial"/>
              <a:buNone/>
            </a:pPr>
            <a:r>
              <a:rPr lang="en-US" sz="2800" b="0" i="1" u="none">
                <a:solidFill>
                  <a:schemeClr val="dk1"/>
                </a:solidFill>
                <a:latin typeface="Arial"/>
                <a:ea typeface="Arial"/>
                <a:cs typeface="Arial"/>
                <a:sym typeface="Arial"/>
              </a:rPr>
              <a:t>A: </a:t>
            </a:r>
            <a:r>
              <a:rPr lang="en-US" sz="2800" b="0" i="1" u="none">
                <a:solidFill>
                  <a:srgbClr val="CC0000"/>
                </a:solidFill>
                <a:latin typeface="Arial"/>
                <a:ea typeface="Arial"/>
                <a:cs typeface="Arial"/>
                <a:sym typeface="Arial"/>
              </a:rPr>
              <a:t>không biến đổi được</a:t>
            </a:r>
            <a:endParaRPr/>
          </a:p>
          <a:p>
            <a:pPr marL="342900" marR="0" lvl="0" indent="-342900" algn="l" rtl="0">
              <a:lnSpc>
                <a:spcPct val="100000"/>
              </a:lnSpc>
              <a:spcBef>
                <a:spcPts val="560"/>
              </a:spcBef>
              <a:spcAft>
                <a:spcPts val="0"/>
              </a:spcAft>
              <a:buClr>
                <a:srgbClr val="CC0000"/>
              </a:buClr>
              <a:buSzPts val="2800"/>
              <a:buFont typeface="Arial"/>
              <a:buNone/>
            </a:pPr>
            <a:r>
              <a:rPr lang="en-US" sz="2800" b="0" i="1" u="none">
                <a:solidFill>
                  <a:srgbClr val="CC0000"/>
                </a:solidFill>
                <a:latin typeface="Arial"/>
                <a:ea typeface="Arial"/>
                <a:cs typeface="Arial"/>
                <a:sym typeface="Arial"/>
              </a:rPr>
              <a:t>quy mô!</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45"/>
                                        </p:tgtEl>
                                        <p:attrNameLst>
                                          <p:attrName>style.visibility</p:attrName>
                                        </p:attrNameLst>
                                      </p:cBhvr>
                                      <p:to>
                                        <p:strVal val="visible"/>
                                      </p:to>
                                    </p:set>
                                    <p:animEffect transition="in" filter="fade">
                                      <p:cBhvr>
                                        <p:cTn id="7" dur="500"/>
                                        <p:tgtEl>
                                          <p:spTgt spid="4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50"/>
        <p:cNvGrpSpPr/>
        <p:nvPr/>
      </p:nvGrpSpPr>
      <p:grpSpPr>
        <a:xfrm>
          <a:off x="0" y="0"/>
          <a:ext cx="0" cy="0"/>
          <a:chOff x="0" y="0"/>
          <a:chExt cx="0" cy="0"/>
        </a:xfrm>
      </p:grpSpPr>
      <p:sp>
        <p:nvSpPr>
          <p:cNvPr id="4551" name="Google Shape;4551;p65"/>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552" name="Google Shape;4552;p65"/>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65</a:t>
            </a:fld>
            <a:endParaRPr/>
          </a:p>
        </p:txBody>
      </p:sp>
      <p:grpSp>
        <p:nvGrpSpPr>
          <p:cNvPr id="4553" name="Google Shape;4553;p65"/>
          <p:cNvGrpSpPr/>
          <p:nvPr/>
        </p:nvGrpSpPr>
        <p:grpSpPr>
          <a:xfrm>
            <a:off x="38100" y="1193800"/>
            <a:ext cx="8828087" cy="2517775"/>
            <a:chOff x="-38" y="576"/>
            <a:chExt cx="5921" cy="1809"/>
          </a:xfrm>
        </p:grpSpPr>
        <p:sp>
          <p:nvSpPr>
            <p:cNvPr id="4554" name="Google Shape;4554;p65"/>
            <p:cNvSpPr txBox="1"/>
            <p:nvPr/>
          </p:nvSpPr>
          <p:spPr>
            <a:xfrm>
              <a:off x="2256" y="576"/>
              <a:ext cx="1510" cy="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 gốc</a:t>
              </a:r>
              <a:endParaRPr/>
            </a:p>
          </p:txBody>
        </p:sp>
        <p:sp>
          <p:nvSpPr>
            <p:cNvPr id="4555" name="Google Shape;4555;p65"/>
            <p:cNvSpPr txBox="1"/>
            <p:nvPr/>
          </p:nvSpPr>
          <p:spPr>
            <a:xfrm>
              <a:off x="528" y="1344"/>
              <a:ext cx="1604" cy="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 .com</a:t>
              </a:r>
              <a:endParaRPr/>
            </a:p>
          </p:txBody>
        </p:sp>
        <p:sp>
          <p:nvSpPr>
            <p:cNvPr id="4556" name="Google Shape;4556;p65"/>
            <p:cNvSpPr txBox="1"/>
            <p:nvPr/>
          </p:nvSpPr>
          <p:spPr>
            <a:xfrm>
              <a:off x="2304" y="1296"/>
              <a:ext cx="1528" cy="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 .org</a:t>
              </a:r>
              <a:endParaRPr/>
            </a:p>
          </p:txBody>
        </p:sp>
        <p:sp>
          <p:nvSpPr>
            <p:cNvPr id="4557" name="Google Shape;4557;p65"/>
            <p:cNvSpPr txBox="1"/>
            <p:nvPr/>
          </p:nvSpPr>
          <p:spPr>
            <a:xfrm>
              <a:off x="4032" y="1296"/>
              <a:ext cx="1567" cy="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 .edu</a:t>
              </a:r>
              <a:endParaRPr/>
            </a:p>
          </p:txBody>
        </p:sp>
        <p:cxnSp>
          <p:nvCxnSpPr>
            <p:cNvPr id="4558" name="Google Shape;4558;p65"/>
            <p:cNvCxnSpPr/>
            <p:nvPr/>
          </p:nvCxnSpPr>
          <p:spPr>
            <a:xfrm flipH="1">
              <a:off x="1344" y="864"/>
              <a:ext cx="1392" cy="432"/>
            </a:xfrm>
            <a:prstGeom prst="straightConnector1">
              <a:avLst/>
            </a:prstGeom>
            <a:noFill/>
            <a:ln w="31750" cap="flat" cmpd="sng">
              <a:solidFill>
                <a:schemeClr val="dk1"/>
              </a:solidFill>
              <a:prstDash val="solid"/>
              <a:miter lim="800000"/>
              <a:headEnd type="none" w="med" len="med"/>
              <a:tailEnd type="none" w="med" len="med"/>
            </a:ln>
          </p:spPr>
        </p:cxnSp>
        <p:cxnSp>
          <p:nvCxnSpPr>
            <p:cNvPr id="4559" name="Google Shape;4559;p65"/>
            <p:cNvCxnSpPr/>
            <p:nvPr/>
          </p:nvCxnSpPr>
          <p:spPr>
            <a:xfrm>
              <a:off x="2928" y="816"/>
              <a:ext cx="0" cy="480"/>
            </a:xfrm>
            <a:prstGeom prst="straightConnector1">
              <a:avLst/>
            </a:prstGeom>
            <a:noFill/>
            <a:ln w="25400" cap="flat" cmpd="sng">
              <a:solidFill>
                <a:schemeClr val="dk1"/>
              </a:solidFill>
              <a:prstDash val="solid"/>
              <a:miter lim="800000"/>
              <a:headEnd type="none" w="med" len="med"/>
              <a:tailEnd type="none" w="med" len="med"/>
            </a:ln>
          </p:spPr>
        </p:cxnSp>
        <p:cxnSp>
          <p:nvCxnSpPr>
            <p:cNvPr id="4560" name="Google Shape;4560;p65"/>
            <p:cNvCxnSpPr/>
            <p:nvPr/>
          </p:nvCxnSpPr>
          <p:spPr>
            <a:xfrm>
              <a:off x="3168" y="864"/>
              <a:ext cx="1440" cy="432"/>
            </a:xfrm>
            <a:prstGeom prst="straightConnector1">
              <a:avLst/>
            </a:prstGeom>
            <a:noFill/>
            <a:ln w="25400" cap="flat" cmpd="sng">
              <a:solidFill>
                <a:schemeClr val="dk1"/>
              </a:solidFill>
              <a:prstDash val="solid"/>
              <a:miter lim="800000"/>
              <a:headEnd type="none" w="med" len="med"/>
              <a:tailEnd type="none" w="med" len="med"/>
            </a:ln>
          </p:spPr>
        </p:cxnSp>
        <p:sp>
          <p:nvSpPr>
            <p:cNvPr id="4561" name="Google Shape;4561;p65"/>
            <p:cNvSpPr txBox="1"/>
            <p:nvPr/>
          </p:nvSpPr>
          <p:spPr>
            <a:xfrm>
              <a:off x="3517" y="1816"/>
              <a:ext cx="1185" cy="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poly.edu</a:t>
              </a:r>
              <a:endParaRPr/>
            </a:p>
          </p:txBody>
        </p:sp>
        <p:sp>
          <p:nvSpPr>
            <p:cNvPr id="4562" name="Google Shape;4562;p65"/>
            <p:cNvSpPr txBox="1"/>
            <p:nvPr/>
          </p:nvSpPr>
          <p:spPr>
            <a:xfrm>
              <a:off x="4698" y="1822"/>
              <a:ext cx="1185" cy="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umass.edu</a:t>
              </a:r>
              <a:endParaRPr/>
            </a:p>
          </p:txBody>
        </p:sp>
        <p:cxnSp>
          <p:nvCxnSpPr>
            <p:cNvPr id="4563" name="Google Shape;4563;p65"/>
            <p:cNvCxnSpPr/>
            <p:nvPr/>
          </p:nvCxnSpPr>
          <p:spPr>
            <a:xfrm flipH="1">
              <a:off x="4224" y="1536"/>
              <a:ext cx="336" cy="240"/>
            </a:xfrm>
            <a:prstGeom prst="straightConnector1">
              <a:avLst/>
            </a:prstGeom>
            <a:noFill/>
            <a:ln w="25400" cap="flat" cmpd="sng">
              <a:solidFill>
                <a:schemeClr val="dk1"/>
              </a:solidFill>
              <a:prstDash val="solid"/>
              <a:miter lim="800000"/>
              <a:headEnd type="none" w="med" len="med"/>
              <a:tailEnd type="none" w="med" len="med"/>
            </a:ln>
          </p:spPr>
        </p:cxnSp>
        <p:cxnSp>
          <p:nvCxnSpPr>
            <p:cNvPr id="4564" name="Google Shape;4564;p65"/>
            <p:cNvCxnSpPr/>
            <p:nvPr/>
          </p:nvCxnSpPr>
          <p:spPr>
            <a:xfrm>
              <a:off x="4848" y="1536"/>
              <a:ext cx="288" cy="240"/>
            </a:xfrm>
            <a:prstGeom prst="straightConnector1">
              <a:avLst/>
            </a:prstGeom>
            <a:noFill/>
            <a:ln w="25400" cap="flat" cmpd="sng">
              <a:solidFill>
                <a:schemeClr val="dk1"/>
              </a:solidFill>
              <a:prstDash val="solid"/>
              <a:miter lim="800000"/>
              <a:headEnd type="none" w="med" len="med"/>
              <a:tailEnd type="none" w="med" len="med"/>
            </a:ln>
          </p:spPr>
        </p:cxnSp>
        <p:sp>
          <p:nvSpPr>
            <p:cNvPr id="4565" name="Google Shape;4565;p65"/>
            <p:cNvSpPr txBox="1"/>
            <p:nvPr/>
          </p:nvSpPr>
          <p:spPr>
            <a:xfrm>
              <a:off x="-38" y="1857"/>
              <a:ext cx="1185" cy="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yahoo.com</a:t>
              </a:r>
              <a:endParaRPr/>
            </a:p>
          </p:txBody>
        </p:sp>
        <p:sp>
          <p:nvSpPr>
            <p:cNvPr id="4566" name="Google Shape;4566;p65"/>
            <p:cNvSpPr txBox="1"/>
            <p:nvPr/>
          </p:nvSpPr>
          <p:spPr>
            <a:xfrm>
              <a:off x="1147" y="1871"/>
              <a:ext cx="1185" cy="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amazon.com</a:t>
              </a:r>
              <a:endParaRPr/>
            </a:p>
          </p:txBody>
        </p:sp>
        <p:cxnSp>
          <p:nvCxnSpPr>
            <p:cNvPr id="4567" name="Google Shape;4567;p65"/>
            <p:cNvCxnSpPr/>
            <p:nvPr/>
          </p:nvCxnSpPr>
          <p:spPr>
            <a:xfrm flipH="1">
              <a:off x="768" y="1584"/>
              <a:ext cx="192" cy="288"/>
            </a:xfrm>
            <a:prstGeom prst="straightConnector1">
              <a:avLst/>
            </a:prstGeom>
            <a:noFill/>
            <a:ln w="25400" cap="flat" cmpd="sng">
              <a:solidFill>
                <a:schemeClr val="dk1"/>
              </a:solidFill>
              <a:prstDash val="solid"/>
              <a:miter lim="800000"/>
              <a:headEnd type="none" w="med" len="med"/>
              <a:tailEnd type="none" w="med" len="med"/>
            </a:ln>
          </p:spPr>
        </p:cxnSp>
        <p:cxnSp>
          <p:nvCxnSpPr>
            <p:cNvPr id="4568" name="Google Shape;4568;p65"/>
            <p:cNvCxnSpPr/>
            <p:nvPr/>
          </p:nvCxnSpPr>
          <p:spPr>
            <a:xfrm>
              <a:off x="1392" y="1584"/>
              <a:ext cx="240" cy="288"/>
            </a:xfrm>
            <a:prstGeom prst="straightConnector1">
              <a:avLst/>
            </a:prstGeom>
            <a:noFill/>
            <a:ln w="25400" cap="flat" cmpd="sng">
              <a:solidFill>
                <a:schemeClr val="dk1"/>
              </a:solidFill>
              <a:prstDash val="solid"/>
              <a:miter lim="800000"/>
              <a:headEnd type="none" w="med" len="med"/>
              <a:tailEnd type="none" w="med" len="med"/>
            </a:ln>
          </p:spPr>
        </p:cxnSp>
        <p:sp>
          <p:nvSpPr>
            <p:cNvPr id="4569" name="Google Shape;4569;p65"/>
            <p:cNvSpPr txBox="1"/>
            <p:nvPr/>
          </p:nvSpPr>
          <p:spPr>
            <a:xfrm>
              <a:off x="2332" y="1876"/>
              <a:ext cx="1185" cy="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pbs.org</a:t>
              </a:r>
              <a:endParaRPr/>
            </a:p>
          </p:txBody>
        </p:sp>
        <p:cxnSp>
          <p:nvCxnSpPr>
            <p:cNvPr id="4570" name="Google Shape;4570;p65"/>
            <p:cNvCxnSpPr/>
            <p:nvPr/>
          </p:nvCxnSpPr>
          <p:spPr>
            <a:xfrm>
              <a:off x="2928" y="1536"/>
              <a:ext cx="0" cy="288"/>
            </a:xfrm>
            <a:prstGeom prst="straightConnector1">
              <a:avLst/>
            </a:prstGeom>
            <a:noFill/>
            <a:ln w="25400" cap="flat" cmpd="sng">
              <a:solidFill>
                <a:schemeClr val="dk1"/>
              </a:solidFill>
              <a:prstDash val="solid"/>
              <a:miter lim="800000"/>
              <a:headEnd type="none" w="med" len="med"/>
              <a:tailEnd type="none" w="med" len="med"/>
            </a:ln>
          </p:spPr>
        </p:cxnSp>
      </p:grpSp>
      <p:sp>
        <p:nvSpPr>
          <p:cNvPr id="4571" name="Google Shape;4571;p65"/>
          <p:cNvSpPr txBox="1">
            <a:spLocks noGrp="1"/>
          </p:cNvSpPr>
          <p:nvPr>
            <p:ph type="title"/>
          </p:nvPr>
        </p:nvSpPr>
        <p:spPr>
          <a:xfrm>
            <a:off x="468312" y="161925"/>
            <a:ext cx="8345487" cy="9366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DNS: cơ sở dữ liệu phân cấp, phân tán</a:t>
            </a:r>
            <a:endParaRPr/>
          </a:p>
        </p:txBody>
      </p:sp>
      <p:sp>
        <p:nvSpPr>
          <p:cNvPr id="4572" name="Google Shape;4572;p65"/>
          <p:cNvSpPr txBox="1">
            <a:spLocks noGrp="1"/>
          </p:cNvSpPr>
          <p:nvPr>
            <p:ph type="body" idx="1"/>
          </p:nvPr>
        </p:nvSpPr>
        <p:spPr>
          <a:xfrm>
            <a:off x="520700" y="3971925"/>
            <a:ext cx="8172450" cy="21336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560"/>
              <a:buNone/>
            </a:pPr>
            <a:r>
              <a:rPr lang="en-US" sz="2400" b="0" i="1" u="none">
                <a:solidFill>
                  <a:srgbClr val="000099"/>
                </a:solidFill>
                <a:latin typeface="Arial"/>
                <a:ea typeface="Arial"/>
                <a:cs typeface="Arial"/>
                <a:sym typeface="Arial"/>
              </a:rPr>
              <a:t>Máy khách muốn địa chỉ IP của www.amazon.com:</a:t>
            </a:r>
            <a:endParaRPr/>
          </a:p>
          <a:p>
            <a:pPr marL="342900" lvl="0" indent="-342900" algn="just" rtl="0">
              <a:lnSpc>
                <a:spcPct val="85000"/>
              </a:lnSpc>
              <a:spcBef>
                <a:spcPts val="440"/>
              </a:spcBef>
              <a:spcAft>
                <a:spcPts val="0"/>
              </a:spcAft>
              <a:buClr>
                <a:srgbClr val="000099"/>
              </a:buClr>
              <a:buSzPts val="1430"/>
              <a:buFont typeface="Noto Sans Symbols"/>
              <a:buChar char="❖"/>
            </a:pPr>
            <a:r>
              <a:rPr lang="en-US" sz="2200" b="0" i="0" u="none">
                <a:solidFill>
                  <a:schemeClr val="dk1"/>
                </a:solidFill>
                <a:latin typeface="Arial"/>
                <a:ea typeface="Arial"/>
                <a:cs typeface="Arial"/>
                <a:sym typeface="Arial"/>
              </a:rPr>
              <a:t>Máy khách truy vấn máy chủ gốc (root) để tìm DNS máy chủ quản lý vùng “.com”</a:t>
            </a:r>
            <a:endParaRPr/>
          </a:p>
          <a:p>
            <a:pPr marL="342900" lvl="0" indent="-342900" algn="just" rtl="0">
              <a:lnSpc>
                <a:spcPct val="85000"/>
              </a:lnSpc>
              <a:spcBef>
                <a:spcPts val="440"/>
              </a:spcBef>
              <a:spcAft>
                <a:spcPts val="0"/>
              </a:spcAft>
              <a:buClr>
                <a:srgbClr val="000099"/>
              </a:buClr>
              <a:buSzPts val="1430"/>
              <a:buFont typeface="Noto Sans Symbols"/>
              <a:buChar char="❖"/>
            </a:pPr>
            <a:r>
              <a:rPr lang="en-US" sz="2200" b="0" i="0" u="none">
                <a:solidFill>
                  <a:schemeClr val="dk1"/>
                </a:solidFill>
                <a:latin typeface="Arial"/>
                <a:ea typeface="Arial"/>
                <a:cs typeface="Arial"/>
                <a:sym typeface="Arial"/>
              </a:rPr>
              <a:t>Máy khách truy vấn máy chủ DNS “.com” tìm DNS máy chủ quản lý vùng “amazon.com”</a:t>
            </a:r>
            <a:endParaRPr/>
          </a:p>
          <a:p>
            <a:pPr marL="342900" lvl="0" indent="-342900" algn="just" rtl="0">
              <a:lnSpc>
                <a:spcPct val="85000"/>
              </a:lnSpc>
              <a:spcBef>
                <a:spcPts val="440"/>
              </a:spcBef>
              <a:spcAft>
                <a:spcPts val="0"/>
              </a:spcAft>
              <a:buClr>
                <a:srgbClr val="000099"/>
              </a:buClr>
              <a:buSzPts val="1430"/>
              <a:buFont typeface="Noto Sans Symbols"/>
              <a:buChar char="❖"/>
            </a:pPr>
            <a:r>
              <a:rPr lang="en-US" sz="2200" b="0" i="0" u="none">
                <a:solidFill>
                  <a:schemeClr val="dk1"/>
                </a:solidFill>
                <a:latin typeface="Arial"/>
                <a:ea typeface="Arial"/>
                <a:cs typeface="Arial"/>
                <a:sym typeface="Arial"/>
              </a:rPr>
              <a:t>Máy khách truy vấn máy chủ DNS “amazon.com” để lấy địa chỉ IP của www.amazon.com</a:t>
            </a:r>
            <a:endParaRPr/>
          </a:p>
        </p:txBody>
      </p:sp>
      <p:pic>
        <p:nvPicPr>
          <p:cNvPr id="4573" name="Google Shape;4573;p65" descr="underline_base"/>
          <p:cNvPicPr preferRelativeResize="0"/>
          <p:nvPr/>
        </p:nvPicPr>
        <p:blipFill rotWithShape="1">
          <a:blip r:embed="rId3">
            <a:alphaModFix/>
          </a:blip>
          <a:srcRect/>
          <a:stretch/>
        </p:blipFill>
        <p:spPr>
          <a:xfrm>
            <a:off x="454025" y="939800"/>
            <a:ext cx="8043862" cy="160337"/>
          </a:xfrm>
          <a:prstGeom prst="rect">
            <a:avLst/>
          </a:prstGeom>
          <a:noFill/>
          <a:ln>
            <a:noFill/>
          </a:ln>
        </p:spPr>
      </p:pic>
      <p:sp>
        <p:nvSpPr>
          <p:cNvPr id="4574" name="Google Shape;4574;p65"/>
          <p:cNvSpPr txBox="1"/>
          <p:nvPr/>
        </p:nvSpPr>
        <p:spPr>
          <a:xfrm>
            <a:off x="3957637" y="1687512"/>
            <a:ext cx="438150"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t>
            </a:r>
            <a:endParaRPr/>
          </a:p>
        </p:txBody>
      </p:sp>
      <p:sp>
        <p:nvSpPr>
          <p:cNvPr id="4575" name="Google Shape;4575;p65"/>
          <p:cNvSpPr txBox="1"/>
          <p:nvPr/>
        </p:nvSpPr>
        <p:spPr>
          <a:xfrm>
            <a:off x="4521200" y="1685925"/>
            <a:ext cx="438150" cy="396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80"/>
        <p:cNvGrpSpPr/>
        <p:nvPr/>
      </p:nvGrpSpPr>
      <p:grpSpPr>
        <a:xfrm>
          <a:off x="0" y="0"/>
          <a:ext cx="0" cy="0"/>
          <a:chOff x="0" y="0"/>
          <a:chExt cx="0" cy="0"/>
        </a:xfrm>
      </p:grpSpPr>
      <p:sp>
        <p:nvSpPr>
          <p:cNvPr id="4581" name="Google Shape;4581;p66"/>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582" name="Google Shape;4582;p66"/>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66</a:t>
            </a:fld>
            <a:endParaRPr/>
          </a:p>
        </p:txBody>
      </p:sp>
      <p:sp>
        <p:nvSpPr>
          <p:cNvPr id="4583" name="Google Shape;4583;p66"/>
          <p:cNvSpPr txBox="1">
            <a:spLocks noGrp="1"/>
          </p:cNvSpPr>
          <p:nvPr>
            <p:ph type="title"/>
          </p:nvPr>
        </p:nvSpPr>
        <p:spPr>
          <a:xfrm>
            <a:off x="533400" y="222250"/>
            <a:ext cx="7772400" cy="8826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DNS: các máy chủ tên miền gốc</a:t>
            </a:r>
            <a:endParaRPr/>
          </a:p>
        </p:txBody>
      </p:sp>
      <p:sp>
        <p:nvSpPr>
          <p:cNvPr id="4584" name="Google Shape;4584;p66"/>
          <p:cNvSpPr txBox="1">
            <a:spLocks noGrp="1"/>
          </p:cNvSpPr>
          <p:nvPr>
            <p:ph type="body" idx="1"/>
          </p:nvPr>
        </p:nvSpPr>
        <p:spPr>
          <a:xfrm>
            <a:off x="484187" y="1144587"/>
            <a:ext cx="8478837"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Được máy chủ tên miền cục bộ liên lạc để hỏi khi không thể phân giải tên miền</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Máy chủ tên miền gốc:</a:t>
            </a:r>
            <a:endParaRPr/>
          </a:p>
          <a:p>
            <a:pPr marL="742950" lvl="1" indent="-285750" algn="l" rtl="0">
              <a:lnSpc>
                <a:spcPct val="85000"/>
              </a:lnSpc>
              <a:spcBef>
                <a:spcPts val="440"/>
              </a:spcBef>
              <a:spcAft>
                <a:spcPts val="0"/>
              </a:spcAft>
              <a:buClr>
                <a:srgbClr val="000099"/>
              </a:buClr>
              <a:buSzPts val="2200"/>
              <a:buFont typeface="Noto Sans Symbols"/>
              <a:buChar char="▪"/>
            </a:pPr>
            <a:r>
              <a:rPr lang="en-US" sz="2200" b="0" i="0" u="none">
                <a:solidFill>
                  <a:schemeClr val="dk1"/>
                </a:solidFill>
                <a:latin typeface="Arial"/>
                <a:ea typeface="Arial"/>
                <a:cs typeface="Arial"/>
                <a:sym typeface="Arial"/>
              </a:rPr>
              <a:t>Liên lạc với máy chủ tên miền có thẩm quyền (authoritative DNS server) nếu ánh xạ tên không xác định</a:t>
            </a:r>
            <a:endParaRPr/>
          </a:p>
          <a:p>
            <a:pPr marL="742950" lvl="1" indent="-285750" algn="l" rtl="0">
              <a:lnSpc>
                <a:spcPct val="85000"/>
              </a:lnSpc>
              <a:spcBef>
                <a:spcPts val="440"/>
              </a:spcBef>
              <a:spcAft>
                <a:spcPts val="0"/>
              </a:spcAft>
              <a:buClr>
                <a:srgbClr val="000099"/>
              </a:buClr>
              <a:buSzPts val="2200"/>
              <a:buFont typeface="Noto Sans Symbols"/>
              <a:buChar char="▪"/>
            </a:pPr>
            <a:r>
              <a:rPr lang="en-US" sz="2200" b="0" i="0" u="none">
                <a:solidFill>
                  <a:schemeClr val="dk1"/>
                </a:solidFill>
                <a:latin typeface="Arial"/>
                <a:ea typeface="Arial"/>
                <a:cs typeface="Arial"/>
                <a:sym typeface="Arial"/>
              </a:rPr>
              <a:t>Lấy ánh xạ</a:t>
            </a:r>
            <a:endParaRPr/>
          </a:p>
          <a:p>
            <a:pPr marL="742950" lvl="1" indent="-285750" algn="l" rtl="0">
              <a:lnSpc>
                <a:spcPct val="85000"/>
              </a:lnSpc>
              <a:spcBef>
                <a:spcPts val="440"/>
              </a:spcBef>
              <a:spcAft>
                <a:spcPts val="0"/>
              </a:spcAft>
              <a:buClr>
                <a:srgbClr val="000099"/>
              </a:buClr>
              <a:buSzPts val="2200"/>
              <a:buFont typeface="Noto Sans Symbols"/>
              <a:buChar char="▪"/>
            </a:pPr>
            <a:r>
              <a:rPr lang="en-US" sz="2200" b="0" i="0" u="none">
                <a:solidFill>
                  <a:schemeClr val="dk1"/>
                </a:solidFill>
                <a:latin typeface="Arial"/>
                <a:ea typeface="Arial"/>
                <a:cs typeface="Arial"/>
                <a:sym typeface="Arial"/>
              </a:rPr>
              <a:t>Trả về ánh xạ đến máy chủ tên miền cục bộ</a:t>
            </a:r>
            <a:endParaRPr/>
          </a:p>
        </p:txBody>
      </p:sp>
      <p:sp>
        <p:nvSpPr>
          <p:cNvPr id="4585" name="Google Shape;4585;p66"/>
          <p:cNvSpPr txBox="1"/>
          <p:nvPr/>
        </p:nvSpPr>
        <p:spPr>
          <a:xfrm>
            <a:off x="6186487" y="5022850"/>
            <a:ext cx="2681287" cy="811212"/>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85000"/>
              </a:lnSpc>
              <a:spcBef>
                <a:spcPts val="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    13“máy chủ” DNS gốc toàn cầu</a:t>
            </a:r>
            <a:endParaRPr/>
          </a:p>
        </p:txBody>
      </p:sp>
      <p:sp>
        <p:nvSpPr>
          <p:cNvPr id="4586" name="Google Shape;4586;p66"/>
          <p:cNvSpPr txBox="1"/>
          <p:nvPr/>
        </p:nvSpPr>
        <p:spPr>
          <a:xfrm>
            <a:off x="481012" y="3581400"/>
            <a:ext cx="5784850" cy="2974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4587" name="Google Shape;4587;p66" descr="worldf"/>
          <p:cNvPicPr preferRelativeResize="0"/>
          <p:nvPr/>
        </p:nvPicPr>
        <p:blipFill rotWithShape="1">
          <a:blip r:embed="rId3">
            <a:alphaModFix/>
          </a:blip>
          <a:srcRect/>
          <a:stretch/>
        </p:blipFill>
        <p:spPr>
          <a:xfrm>
            <a:off x="1801812" y="4378325"/>
            <a:ext cx="4319587" cy="2178050"/>
          </a:xfrm>
          <a:prstGeom prst="rect">
            <a:avLst/>
          </a:prstGeom>
          <a:noFill/>
          <a:ln>
            <a:noFill/>
          </a:ln>
        </p:spPr>
      </p:pic>
      <p:sp>
        <p:nvSpPr>
          <p:cNvPr id="4588" name="Google Shape;4588;p66"/>
          <p:cNvSpPr txBox="1"/>
          <p:nvPr/>
        </p:nvSpPr>
        <p:spPr>
          <a:xfrm>
            <a:off x="207962" y="5160962"/>
            <a:ext cx="2090737" cy="835025"/>
          </a:xfrm>
          <a:prstGeom prst="rect">
            <a:avLst/>
          </a:prstGeom>
          <a:noFill/>
          <a:ln>
            <a:noFill/>
          </a:ln>
        </p:spPr>
        <p:txBody>
          <a:bodyPr spcFirstLastPara="1" wrap="square" lIns="71300" tIns="35650" rIns="71300" bIns="356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a. Verisign, Los Angeles CA</a:t>
            </a:r>
            <a:endParaRPr/>
          </a:p>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    (5 other sites)</a:t>
            </a:r>
            <a:endParaRPr/>
          </a:p>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b. USC-ISI Marina del Rey, CA</a:t>
            </a:r>
            <a:endParaRPr/>
          </a:p>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l. ICANN Los Angeles, CA</a:t>
            </a:r>
            <a:endParaRPr/>
          </a:p>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   (41 other sites)</a:t>
            </a:r>
            <a:endParaRPr/>
          </a:p>
        </p:txBody>
      </p:sp>
      <p:sp>
        <p:nvSpPr>
          <p:cNvPr id="4589" name="Google Shape;4589;p66"/>
          <p:cNvSpPr/>
          <p:nvPr/>
        </p:nvSpPr>
        <p:spPr>
          <a:xfrm>
            <a:off x="1757362" y="5113337"/>
            <a:ext cx="531812" cy="341312"/>
          </a:xfrm>
          <a:custGeom>
            <a:avLst/>
            <a:gdLst/>
            <a:ahLst/>
            <a:cxnLst/>
            <a:rect l="l" t="t" r="r" b="b"/>
            <a:pathLst>
              <a:path w="582" h="426" extrusionOk="0">
                <a:moveTo>
                  <a:pt x="0" y="426"/>
                </a:moveTo>
                <a:lnTo>
                  <a:pt x="582" y="0"/>
                </a:lnTo>
              </a:path>
            </a:pathLst>
          </a:custGeom>
          <a:noFill/>
          <a:ln w="19050"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590" name="Google Shape;4590;p66"/>
          <p:cNvSpPr txBox="1"/>
          <p:nvPr/>
        </p:nvSpPr>
        <p:spPr>
          <a:xfrm>
            <a:off x="204787" y="4333875"/>
            <a:ext cx="1949450" cy="368300"/>
          </a:xfrm>
          <a:prstGeom prst="rect">
            <a:avLst/>
          </a:prstGeom>
          <a:noFill/>
          <a:ln>
            <a:noFill/>
          </a:ln>
        </p:spPr>
        <p:txBody>
          <a:bodyPr spcFirstLastPara="1" wrap="square" lIns="71300" tIns="35650" rIns="71300" bIns="356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e. NASA Mt View, CA</a:t>
            </a:r>
            <a:endParaRPr/>
          </a:p>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f. Internet Software C.</a:t>
            </a:r>
            <a:endParaRPr/>
          </a:p>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Palo Alto, CA (and 48 other   sites)</a:t>
            </a:r>
            <a:endParaRPr/>
          </a:p>
        </p:txBody>
      </p:sp>
      <p:sp>
        <p:nvSpPr>
          <p:cNvPr id="4591" name="Google Shape;4591;p66"/>
          <p:cNvSpPr/>
          <p:nvPr/>
        </p:nvSpPr>
        <p:spPr>
          <a:xfrm rot="10800000" flipH="1">
            <a:off x="1423987" y="4868862"/>
            <a:ext cx="817562" cy="184150"/>
          </a:xfrm>
          <a:custGeom>
            <a:avLst/>
            <a:gdLst/>
            <a:ahLst/>
            <a:cxnLst/>
            <a:rect l="l" t="t" r="r" b="b"/>
            <a:pathLst>
              <a:path w="582" h="426" extrusionOk="0">
                <a:moveTo>
                  <a:pt x="0" y="426"/>
                </a:moveTo>
                <a:lnTo>
                  <a:pt x="582" y="0"/>
                </a:lnTo>
              </a:path>
            </a:pathLst>
          </a:custGeom>
          <a:noFill/>
          <a:ln w="19050"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592" name="Google Shape;4592;p66"/>
          <p:cNvSpPr txBox="1"/>
          <p:nvPr/>
        </p:nvSpPr>
        <p:spPr>
          <a:xfrm>
            <a:off x="4297362" y="3973512"/>
            <a:ext cx="2278062" cy="223837"/>
          </a:xfrm>
          <a:prstGeom prst="rect">
            <a:avLst/>
          </a:prstGeom>
          <a:noFill/>
          <a:ln>
            <a:noFill/>
          </a:ln>
        </p:spPr>
        <p:txBody>
          <a:bodyPr spcFirstLastPara="1" wrap="square" lIns="71300" tIns="35650" rIns="71300" bIns="35650"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i. Netnod, Stockholm (37 other sites)</a:t>
            </a:r>
            <a:endParaRPr/>
          </a:p>
        </p:txBody>
      </p:sp>
      <p:sp>
        <p:nvSpPr>
          <p:cNvPr id="4593" name="Google Shape;4593;p66"/>
          <p:cNvSpPr/>
          <p:nvPr/>
        </p:nvSpPr>
        <p:spPr>
          <a:xfrm>
            <a:off x="3932237" y="4068762"/>
            <a:ext cx="446087" cy="654050"/>
          </a:xfrm>
          <a:custGeom>
            <a:avLst/>
            <a:gdLst/>
            <a:ahLst/>
            <a:cxnLst/>
            <a:rect l="l" t="t" r="r" b="b"/>
            <a:pathLst>
              <a:path w="666" h="1005" extrusionOk="0">
                <a:moveTo>
                  <a:pt x="666" y="0"/>
                </a:moveTo>
                <a:lnTo>
                  <a:pt x="0" y="1005"/>
                </a:lnTo>
              </a:path>
            </a:pathLst>
          </a:custGeom>
          <a:noFill/>
          <a:ln w="19050"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594" name="Google Shape;4594;p66"/>
          <p:cNvSpPr txBox="1"/>
          <p:nvPr/>
        </p:nvSpPr>
        <p:spPr>
          <a:xfrm>
            <a:off x="4333875" y="3684587"/>
            <a:ext cx="2519362" cy="214312"/>
          </a:xfrm>
          <a:prstGeom prst="rect">
            <a:avLst/>
          </a:prstGeom>
          <a:noFill/>
          <a:ln>
            <a:noFill/>
          </a:ln>
        </p:spPr>
        <p:txBody>
          <a:bodyPr spcFirstLastPara="1" wrap="square" lIns="71300" tIns="35650" rIns="71300" bIns="356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k. RIPE London (17 other sites)</a:t>
            </a:r>
            <a:endParaRPr/>
          </a:p>
        </p:txBody>
      </p:sp>
      <p:sp>
        <p:nvSpPr>
          <p:cNvPr id="4595" name="Google Shape;4595;p66"/>
          <p:cNvSpPr/>
          <p:nvPr/>
        </p:nvSpPr>
        <p:spPr>
          <a:xfrm>
            <a:off x="3751262" y="3862387"/>
            <a:ext cx="615950" cy="946150"/>
          </a:xfrm>
          <a:custGeom>
            <a:avLst/>
            <a:gdLst/>
            <a:ahLst/>
            <a:cxnLst/>
            <a:rect l="l" t="t" r="r" b="b"/>
            <a:pathLst>
              <a:path w="922" h="1448" extrusionOk="0">
                <a:moveTo>
                  <a:pt x="922" y="0"/>
                </a:moveTo>
                <a:lnTo>
                  <a:pt x="0" y="1448"/>
                </a:lnTo>
              </a:path>
            </a:pathLst>
          </a:custGeom>
          <a:noFill/>
          <a:ln w="19050"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596" name="Google Shape;4596;p66"/>
          <p:cNvSpPr txBox="1"/>
          <p:nvPr/>
        </p:nvSpPr>
        <p:spPr>
          <a:xfrm>
            <a:off x="5911850" y="4303712"/>
            <a:ext cx="1766887" cy="233362"/>
          </a:xfrm>
          <a:prstGeom prst="rect">
            <a:avLst/>
          </a:prstGeom>
          <a:noFill/>
          <a:ln>
            <a:noFill/>
          </a:ln>
        </p:spPr>
        <p:txBody>
          <a:bodyPr spcFirstLastPara="1" wrap="square" lIns="71300" tIns="35650" rIns="71300" bIns="356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m. WIDE Tokyo</a:t>
            </a:r>
            <a:endParaRPr/>
          </a:p>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(5 other sites)</a:t>
            </a:r>
            <a:endParaRPr/>
          </a:p>
        </p:txBody>
      </p:sp>
      <p:sp>
        <p:nvSpPr>
          <p:cNvPr id="4597" name="Google Shape;4597;p66"/>
          <p:cNvSpPr/>
          <p:nvPr/>
        </p:nvSpPr>
        <p:spPr>
          <a:xfrm>
            <a:off x="5575300" y="4598987"/>
            <a:ext cx="400050" cy="431800"/>
          </a:xfrm>
          <a:custGeom>
            <a:avLst/>
            <a:gdLst/>
            <a:ahLst/>
            <a:cxnLst/>
            <a:rect l="l" t="t" r="r" b="b"/>
            <a:pathLst>
              <a:path w="252" h="462" extrusionOk="0">
                <a:moveTo>
                  <a:pt x="252" y="0"/>
                </a:moveTo>
                <a:lnTo>
                  <a:pt x="0" y="462"/>
                </a:lnTo>
              </a:path>
            </a:pathLst>
          </a:custGeom>
          <a:noFill/>
          <a:ln w="19050"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598" name="Google Shape;4598;p66"/>
          <p:cNvSpPr txBox="1"/>
          <p:nvPr/>
        </p:nvSpPr>
        <p:spPr>
          <a:xfrm>
            <a:off x="1597025" y="3541712"/>
            <a:ext cx="2598737" cy="752475"/>
          </a:xfrm>
          <a:prstGeom prst="rect">
            <a:avLst/>
          </a:prstGeom>
          <a:noFill/>
          <a:ln>
            <a:noFill/>
          </a:ln>
        </p:spPr>
        <p:txBody>
          <a:bodyPr spcFirstLastPara="1" wrap="square" lIns="71300" tIns="35650" rIns="71300" bIns="356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c. Cogent, Herndon, VA (5 other sites)</a:t>
            </a:r>
            <a:endParaRPr/>
          </a:p>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d. U Maryland College Park, MD</a:t>
            </a:r>
            <a:endParaRPr/>
          </a:p>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h. ARL Aberdeen, MD</a:t>
            </a:r>
            <a:endParaRPr/>
          </a:p>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j. Verisign, Dulles VA (69 other sites )</a:t>
            </a:r>
            <a:endParaRPr/>
          </a:p>
        </p:txBody>
      </p:sp>
      <p:pic>
        <p:nvPicPr>
          <p:cNvPr id="4599" name="Google Shape;4599;p66" descr="underline_base"/>
          <p:cNvPicPr preferRelativeResize="0"/>
          <p:nvPr/>
        </p:nvPicPr>
        <p:blipFill rotWithShape="1">
          <a:blip r:embed="rId4">
            <a:alphaModFix/>
          </a:blip>
          <a:srcRect/>
          <a:stretch/>
        </p:blipFill>
        <p:spPr>
          <a:xfrm>
            <a:off x="528637" y="884237"/>
            <a:ext cx="5484812" cy="173037"/>
          </a:xfrm>
          <a:prstGeom prst="rect">
            <a:avLst/>
          </a:prstGeom>
          <a:noFill/>
          <a:ln>
            <a:noFill/>
          </a:ln>
        </p:spPr>
      </p:pic>
      <p:cxnSp>
        <p:nvCxnSpPr>
          <p:cNvPr id="4600" name="Google Shape;4600;p66"/>
          <p:cNvCxnSpPr/>
          <p:nvPr/>
        </p:nvCxnSpPr>
        <p:spPr>
          <a:xfrm flipH="1">
            <a:off x="2878137" y="4278312"/>
            <a:ext cx="7937" cy="690562"/>
          </a:xfrm>
          <a:prstGeom prst="straightConnector1">
            <a:avLst/>
          </a:prstGeom>
          <a:noFill/>
          <a:ln w="12700" cap="flat" cmpd="sng">
            <a:solidFill>
              <a:schemeClr val="dk1"/>
            </a:solidFill>
            <a:prstDash val="solid"/>
            <a:miter lim="800000"/>
            <a:headEnd type="none" w="med" len="med"/>
            <a:tailEnd type="triangle" w="med" len="med"/>
          </a:ln>
        </p:spPr>
      </p:cxnSp>
      <p:sp>
        <p:nvSpPr>
          <p:cNvPr id="4601" name="Google Shape;4601;p66"/>
          <p:cNvSpPr txBox="1"/>
          <p:nvPr/>
        </p:nvSpPr>
        <p:spPr>
          <a:xfrm>
            <a:off x="1550987" y="5889625"/>
            <a:ext cx="1470025" cy="519112"/>
          </a:xfrm>
          <a:prstGeom prst="rect">
            <a:avLst/>
          </a:prstGeom>
          <a:noFill/>
          <a:ln>
            <a:noFill/>
          </a:ln>
        </p:spPr>
        <p:txBody>
          <a:bodyPr spcFirstLastPara="1" wrap="square" lIns="71300" tIns="35650" rIns="71300" bIns="356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a:solidFill>
                  <a:srgbClr val="000000"/>
                </a:solidFill>
                <a:latin typeface="Arial"/>
                <a:ea typeface="Arial"/>
                <a:cs typeface="Arial"/>
                <a:sym typeface="Arial"/>
              </a:rPr>
              <a:t>g. US DoD Columbus, OH (5 other sites)</a:t>
            </a:r>
            <a:endParaRPr/>
          </a:p>
        </p:txBody>
      </p:sp>
      <p:cxnSp>
        <p:nvCxnSpPr>
          <p:cNvPr id="4602" name="Google Shape;4602;p66"/>
          <p:cNvCxnSpPr/>
          <p:nvPr/>
        </p:nvCxnSpPr>
        <p:spPr>
          <a:xfrm rot="10800000" flipH="1">
            <a:off x="2286000" y="4945062"/>
            <a:ext cx="481012" cy="944562"/>
          </a:xfrm>
          <a:prstGeom prst="straightConnector1">
            <a:avLst/>
          </a:prstGeom>
          <a:noFill/>
          <a:ln w="12700" cap="flat" cmpd="sng">
            <a:solidFill>
              <a:schemeClr val="dk1"/>
            </a:solidFill>
            <a:prstDash val="solid"/>
            <a:miter lim="800000"/>
            <a:headEnd type="none" w="med" len="med"/>
            <a:tailEnd type="triangle"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07"/>
        <p:cNvGrpSpPr/>
        <p:nvPr/>
      </p:nvGrpSpPr>
      <p:grpSpPr>
        <a:xfrm>
          <a:off x="0" y="0"/>
          <a:ext cx="0" cy="0"/>
          <a:chOff x="0" y="0"/>
          <a:chExt cx="0" cy="0"/>
        </a:xfrm>
      </p:grpSpPr>
      <p:sp>
        <p:nvSpPr>
          <p:cNvPr id="4608" name="Google Shape;4608;p67"/>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609" name="Google Shape;4609;p67"/>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67</a:t>
            </a:fld>
            <a:endParaRPr/>
          </a:p>
        </p:txBody>
      </p:sp>
      <p:sp>
        <p:nvSpPr>
          <p:cNvPr id="4610" name="Google Shape;4610;p67"/>
          <p:cNvSpPr txBox="1">
            <a:spLocks noGrp="1"/>
          </p:cNvSpPr>
          <p:nvPr>
            <p:ph type="title"/>
          </p:nvPr>
        </p:nvSpPr>
        <p:spPr>
          <a:xfrm>
            <a:off x="533400" y="234950"/>
            <a:ext cx="7772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TLD, máy chủ có thẩm quyền</a:t>
            </a:r>
            <a:endParaRPr/>
          </a:p>
        </p:txBody>
      </p:sp>
      <p:sp>
        <p:nvSpPr>
          <p:cNvPr id="4611" name="Google Shape;4611;p67"/>
          <p:cNvSpPr txBox="1">
            <a:spLocks noGrp="1"/>
          </p:cNvSpPr>
          <p:nvPr>
            <p:ph type="body" idx="1"/>
          </p:nvPr>
        </p:nvSpPr>
        <p:spPr>
          <a:xfrm>
            <a:off x="533400" y="1203325"/>
            <a:ext cx="8123237" cy="4648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SzPts val="1820"/>
              <a:buNone/>
            </a:pPr>
            <a:r>
              <a:rPr lang="en-US" sz="2800" b="0" i="1" u="none">
                <a:solidFill>
                  <a:srgbClr val="000099"/>
                </a:solidFill>
                <a:latin typeface="Arial"/>
                <a:ea typeface="Arial"/>
                <a:cs typeface="Arial"/>
                <a:sym typeface="Arial"/>
              </a:rPr>
              <a:t>Các máy chủ miền cấp cao nhất (top-level domain (TLD) servers):</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Chịu trách nhiệm cho tên miền com, org, net, edu, aero, jobs, museums, và tất cả các tên miền cấp cao nhất của quốc gia, như là: uk, fr, ca, jp</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Công ty Network Solutions quản lý máy chủ chứa các thông tin của vùng .com TLD</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Tổ chức Educause quản lý .edu TLD</a:t>
            </a:r>
            <a:endParaRPr/>
          </a:p>
          <a:p>
            <a:pPr marL="0" lvl="0" indent="0" algn="just" rtl="0">
              <a:lnSpc>
                <a:spcPct val="90000"/>
              </a:lnSpc>
              <a:spcBef>
                <a:spcPts val="560"/>
              </a:spcBef>
              <a:spcAft>
                <a:spcPts val="0"/>
              </a:spcAft>
              <a:buSzPts val="1820"/>
              <a:buNone/>
            </a:pPr>
            <a:r>
              <a:rPr lang="en-US" sz="2800" b="0" i="1" u="none">
                <a:solidFill>
                  <a:srgbClr val="000099"/>
                </a:solidFill>
                <a:latin typeface="Arial"/>
                <a:ea typeface="Arial"/>
                <a:cs typeface="Arial"/>
                <a:sym typeface="Arial"/>
              </a:rPr>
              <a:t>Các DNS máy chủ có thẩm quyền:</a:t>
            </a:r>
            <a:r>
              <a:rPr lang="en-US" sz="2800" b="0" i="0" u="none">
                <a:solidFill>
                  <a:schemeClr val="dk1"/>
                </a:solidFill>
                <a:latin typeface="Arial"/>
                <a:ea typeface="Arial"/>
                <a:cs typeface="Arial"/>
                <a:sym typeface="Arial"/>
              </a:rPr>
              <a:t> </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Các tổ chức sở hữu các DNS máy chủ riêng nhằm cung cấp các tên được cấp phép và ánh xạ địa chỉ IP cho các hệ thống đầu cuối được đặt tên của tổ chức đó</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Có thể được quản lý bởi tổ chức hoặc nhà cung cấp dịch vụ</a:t>
            </a:r>
            <a:endParaRPr/>
          </a:p>
          <a:p>
            <a:pPr marL="342900" lvl="0" indent="-243840" algn="l" rtl="0">
              <a:lnSpc>
                <a:spcPct val="85000"/>
              </a:lnSpc>
              <a:spcBef>
                <a:spcPts val="480"/>
              </a:spcBef>
              <a:spcAft>
                <a:spcPts val="0"/>
              </a:spcAft>
              <a:buSzPts val="1560"/>
              <a:buNone/>
            </a:pPr>
            <a:endParaRPr sz="2400" b="0" i="0" u="none">
              <a:solidFill>
                <a:schemeClr val="dk1"/>
              </a:solidFill>
              <a:latin typeface="Arial"/>
              <a:ea typeface="Arial"/>
              <a:cs typeface="Arial"/>
              <a:sym typeface="Arial"/>
            </a:endParaRPr>
          </a:p>
        </p:txBody>
      </p:sp>
      <p:pic>
        <p:nvPicPr>
          <p:cNvPr id="4612" name="Google Shape;4612;p67" descr="underline_base"/>
          <p:cNvPicPr preferRelativeResize="0"/>
          <p:nvPr/>
        </p:nvPicPr>
        <p:blipFill rotWithShape="1">
          <a:blip r:embed="rId3">
            <a:alphaModFix/>
          </a:blip>
          <a:srcRect/>
          <a:stretch/>
        </p:blipFill>
        <p:spPr>
          <a:xfrm>
            <a:off x="665162" y="944562"/>
            <a:ext cx="6399212" cy="17303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17"/>
        <p:cNvGrpSpPr/>
        <p:nvPr/>
      </p:nvGrpSpPr>
      <p:grpSpPr>
        <a:xfrm>
          <a:off x="0" y="0"/>
          <a:ext cx="0" cy="0"/>
          <a:chOff x="0" y="0"/>
          <a:chExt cx="0" cy="0"/>
        </a:xfrm>
      </p:grpSpPr>
      <p:sp>
        <p:nvSpPr>
          <p:cNvPr id="4618" name="Google Shape;4618;p68"/>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619" name="Google Shape;4619;p68"/>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68</a:t>
            </a:fld>
            <a:endParaRPr/>
          </a:p>
        </p:txBody>
      </p:sp>
      <p:sp>
        <p:nvSpPr>
          <p:cNvPr id="4620" name="Google Shape;4620;p68"/>
          <p:cNvSpPr txBox="1">
            <a:spLocks noGrp="1"/>
          </p:cNvSpPr>
          <p:nvPr>
            <p:ph type="title"/>
          </p:nvPr>
        </p:nvSpPr>
        <p:spPr>
          <a:xfrm>
            <a:off x="533400" y="236537"/>
            <a:ext cx="7772400" cy="9572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M</a:t>
            </a:r>
            <a:r>
              <a:rPr lang="en-US" sz="4400" b="0" i="0" u="none">
                <a:solidFill>
                  <a:srgbClr val="000099"/>
                </a:solidFill>
                <a:latin typeface="Arial"/>
                <a:ea typeface="Arial"/>
                <a:cs typeface="Arial"/>
                <a:sym typeface="Arial"/>
              </a:rPr>
              <a:t>áy chủ tên miền cục bộ</a:t>
            </a:r>
            <a:endParaRPr/>
          </a:p>
        </p:txBody>
      </p:sp>
      <p:sp>
        <p:nvSpPr>
          <p:cNvPr id="4621" name="Google Shape;4621;p68"/>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Không hoàn toàn theo cấu trúc phân cấp</a:t>
            </a:r>
            <a:endParaRPr/>
          </a:p>
          <a:p>
            <a:pPr marL="34290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Mỗi ISP (ISP, công ty, trường đại học) có một máy chủ cục bộ như vậy</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Còn được gọi là “default name server”</a:t>
            </a:r>
            <a:endParaRPr/>
          </a:p>
          <a:p>
            <a:pPr marL="34290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Khi một hệ thống đầu cuối tạo một truy vấn DNS, truy vấn được gởi đến DNS máy chủ cục bộ của nó</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Có bộ nhớ đệm cục bộ (local cache) chứa thông tin về các cặp tên-đến-địa chỉ gần đây (nhưng có thể hết hạn!)</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Hoạt động như một proxy, chuyển truy vấn vào trong hệ thống DNS phân cấp</a:t>
            </a:r>
            <a:endParaRPr/>
          </a:p>
          <a:p>
            <a:pPr marL="342900" lvl="0" indent="-243840" algn="l" rtl="0">
              <a:lnSpc>
                <a:spcPct val="85000"/>
              </a:lnSpc>
              <a:spcBef>
                <a:spcPts val="480"/>
              </a:spcBef>
              <a:spcAft>
                <a:spcPts val="0"/>
              </a:spcAft>
              <a:buSzPts val="1560"/>
              <a:buNone/>
            </a:pPr>
            <a:endParaRPr sz="2400" b="0" i="0" u="none">
              <a:solidFill>
                <a:schemeClr val="dk1"/>
              </a:solidFill>
              <a:latin typeface="Arial"/>
              <a:ea typeface="Arial"/>
              <a:cs typeface="Arial"/>
              <a:sym typeface="Arial"/>
            </a:endParaRPr>
          </a:p>
        </p:txBody>
      </p:sp>
      <p:pic>
        <p:nvPicPr>
          <p:cNvPr id="4622" name="Google Shape;4622;p68" descr="underline_base"/>
          <p:cNvPicPr preferRelativeResize="0"/>
          <p:nvPr/>
        </p:nvPicPr>
        <p:blipFill rotWithShape="1">
          <a:blip r:embed="rId3">
            <a:alphaModFix/>
          </a:blip>
          <a:srcRect/>
          <a:stretch/>
        </p:blipFill>
        <p:spPr>
          <a:xfrm>
            <a:off x="538162" y="969962"/>
            <a:ext cx="5548312" cy="20478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627"/>
        <p:cNvGrpSpPr/>
        <p:nvPr/>
      </p:nvGrpSpPr>
      <p:grpSpPr>
        <a:xfrm>
          <a:off x="0" y="0"/>
          <a:ext cx="0" cy="0"/>
          <a:chOff x="0" y="0"/>
          <a:chExt cx="0" cy="0"/>
        </a:xfrm>
      </p:grpSpPr>
      <p:sp>
        <p:nvSpPr>
          <p:cNvPr id="4628" name="Google Shape;4628;p69"/>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629" name="Google Shape;4629;p69"/>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69</a:t>
            </a:fld>
            <a:endParaRPr/>
          </a:p>
        </p:txBody>
      </p:sp>
      <p:pic>
        <p:nvPicPr>
          <p:cNvPr id="4630" name="Google Shape;4630;p69" descr="underline_base"/>
          <p:cNvPicPr preferRelativeResize="0"/>
          <p:nvPr/>
        </p:nvPicPr>
        <p:blipFill rotWithShape="1">
          <a:blip r:embed="rId3">
            <a:alphaModFix/>
          </a:blip>
          <a:srcRect/>
          <a:stretch/>
        </p:blipFill>
        <p:spPr>
          <a:xfrm>
            <a:off x="619125" y="1287462"/>
            <a:ext cx="4113212" cy="173037"/>
          </a:xfrm>
          <a:prstGeom prst="rect">
            <a:avLst/>
          </a:prstGeom>
          <a:noFill/>
          <a:ln>
            <a:noFill/>
          </a:ln>
        </p:spPr>
      </p:pic>
      <p:sp>
        <p:nvSpPr>
          <p:cNvPr id="4631" name="Google Shape;4631;p69"/>
          <p:cNvSpPr txBox="1"/>
          <p:nvPr/>
        </p:nvSpPr>
        <p:spPr>
          <a:xfrm>
            <a:off x="4425950" y="4979987"/>
            <a:ext cx="1679575"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Host yêu cầu</a:t>
            </a:r>
            <a:endParaRPr/>
          </a:p>
          <a:p>
            <a:pPr marL="0" marR="0" lvl="0" indent="0" algn="ctr" rtl="0">
              <a:lnSpc>
                <a:spcPct val="100000"/>
              </a:lnSpc>
              <a:spcBef>
                <a:spcPts val="0"/>
              </a:spcBef>
              <a:spcAft>
                <a:spcPts val="0"/>
              </a:spcAft>
              <a:buClr>
                <a:srgbClr val="000099"/>
              </a:buClr>
              <a:buSzPts val="2000"/>
              <a:buFont typeface="Arial"/>
              <a:buNone/>
            </a:pPr>
            <a:r>
              <a:rPr lang="en-US" sz="2000" b="0" i="1" u="none">
                <a:solidFill>
                  <a:srgbClr val="000099"/>
                </a:solidFill>
                <a:latin typeface="Arial"/>
                <a:ea typeface="Arial"/>
                <a:cs typeface="Arial"/>
                <a:sym typeface="Arial"/>
              </a:rPr>
              <a:t>cis.poly.edu</a:t>
            </a:r>
            <a:endParaRPr/>
          </a:p>
        </p:txBody>
      </p:sp>
      <p:sp>
        <p:nvSpPr>
          <p:cNvPr id="4632" name="Google Shape;4632;p69"/>
          <p:cNvSpPr txBox="1"/>
          <p:nvPr/>
        </p:nvSpPr>
        <p:spPr>
          <a:xfrm>
            <a:off x="6437312" y="5824537"/>
            <a:ext cx="2320925"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gaia.cs.umass.edu</a:t>
            </a:r>
            <a:endParaRPr/>
          </a:p>
        </p:txBody>
      </p:sp>
      <p:sp>
        <p:nvSpPr>
          <p:cNvPr id="4633" name="Google Shape;4633;p69"/>
          <p:cNvSpPr txBox="1"/>
          <p:nvPr/>
        </p:nvSpPr>
        <p:spPr>
          <a:xfrm>
            <a:off x="5691187" y="201612"/>
            <a:ext cx="1677987"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 gốc</a:t>
            </a:r>
            <a:endParaRPr/>
          </a:p>
        </p:txBody>
      </p:sp>
      <p:cxnSp>
        <p:nvCxnSpPr>
          <p:cNvPr id="4634" name="Google Shape;4634;p69"/>
          <p:cNvCxnSpPr/>
          <p:nvPr/>
        </p:nvCxnSpPr>
        <p:spPr>
          <a:xfrm rot="10800000">
            <a:off x="5286375" y="2916237"/>
            <a:ext cx="0" cy="1314450"/>
          </a:xfrm>
          <a:prstGeom prst="straightConnector1">
            <a:avLst/>
          </a:prstGeom>
          <a:noFill/>
          <a:ln w="28575" cap="flat" cmpd="sng">
            <a:solidFill>
              <a:srgbClr val="CC0000"/>
            </a:solidFill>
            <a:prstDash val="solid"/>
            <a:miter lim="800000"/>
            <a:headEnd type="none" w="med" len="med"/>
            <a:tailEnd type="triangle" w="med" len="med"/>
          </a:ln>
        </p:spPr>
      </p:cxnSp>
      <p:cxnSp>
        <p:nvCxnSpPr>
          <p:cNvPr id="4635" name="Google Shape;4635;p69"/>
          <p:cNvCxnSpPr/>
          <p:nvPr/>
        </p:nvCxnSpPr>
        <p:spPr>
          <a:xfrm rot="10800000" flipH="1">
            <a:off x="5400675" y="1220787"/>
            <a:ext cx="914400" cy="971550"/>
          </a:xfrm>
          <a:prstGeom prst="straightConnector1">
            <a:avLst/>
          </a:prstGeom>
          <a:noFill/>
          <a:ln w="28575" cap="flat" cmpd="sng">
            <a:solidFill>
              <a:srgbClr val="CC0000"/>
            </a:solidFill>
            <a:prstDash val="solid"/>
            <a:miter lim="800000"/>
            <a:headEnd type="none" w="med" len="med"/>
            <a:tailEnd type="triangle" w="med" len="med"/>
          </a:ln>
        </p:spPr>
      </p:cxnSp>
      <p:cxnSp>
        <p:nvCxnSpPr>
          <p:cNvPr id="4636" name="Google Shape;4636;p69"/>
          <p:cNvCxnSpPr/>
          <p:nvPr/>
        </p:nvCxnSpPr>
        <p:spPr>
          <a:xfrm rot="10800000" flipH="1">
            <a:off x="5686425" y="2382837"/>
            <a:ext cx="1485900" cy="9525"/>
          </a:xfrm>
          <a:prstGeom prst="straightConnector1">
            <a:avLst/>
          </a:prstGeom>
          <a:noFill/>
          <a:ln w="28575" cap="flat" cmpd="sng">
            <a:solidFill>
              <a:srgbClr val="CC0000"/>
            </a:solidFill>
            <a:prstDash val="solid"/>
            <a:miter lim="800000"/>
            <a:headEnd type="none" w="med" len="med"/>
            <a:tailEnd type="triangle" w="med" len="med"/>
          </a:ln>
        </p:spPr>
      </p:cxnSp>
      <p:cxnSp>
        <p:nvCxnSpPr>
          <p:cNvPr id="4637" name="Google Shape;4637;p69"/>
          <p:cNvCxnSpPr/>
          <p:nvPr/>
        </p:nvCxnSpPr>
        <p:spPr>
          <a:xfrm rot="10800000">
            <a:off x="5686425" y="2554287"/>
            <a:ext cx="1419225" cy="0"/>
          </a:xfrm>
          <a:prstGeom prst="straightConnector1">
            <a:avLst/>
          </a:prstGeom>
          <a:noFill/>
          <a:ln w="28575" cap="flat" cmpd="sng">
            <a:solidFill>
              <a:srgbClr val="CC0000"/>
            </a:solidFill>
            <a:prstDash val="solid"/>
            <a:miter lim="800000"/>
            <a:headEnd type="none" w="med" len="med"/>
            <a:tailEnd type="triangle" w="med" len="med"/>
          </a:ln>
        </p:spPr>
      </p:cxnSp>
      <p:cxnSp>
        <p:nvCxnSpPr>
          <p:cNvPr id="4638" name="Google Shape;4638;p69"/>
          <p:cNvCxnSpPr/>
          <p:nvPr/>
        </p:nvCxnSpPr>
        <p:spPr>
          <a:xfrm flipH="1">
            <a:off x="5610225" y="1449387"/>
            <a:ext cx="733425" cy="762000"/>
          </a:xfrm>
          <a:prstGeom prst="straightConnector1">
            <a:avLst/>
          </a:prstGeom>
          <a:noFill/>
          <a:ln w="28575" cap="flat" cmpd="sng">
            <a:solidFill>
              <a:srgbClr val="CC0000"/>
            </a:solidFill>
            <a:prstDash val="solid"/>
            <a:miter lim="800000"/>
            <a:headEnd type="none" w="med" len="med"/>
            <a:tailEnd type="triangle" w="med" len="med"/>
          </a:ln>
        </p:spPr>
      </p:cxnSp>
      <p:cxnSp>
        <p:nvCxnSpPr>
          <p:cNvPr id="4639" name="Google Shape;4639;p69"/>
          <p:cNvCxnSpPr/>
          <p:nvPr/>
        </p:nvCxnSpPr>
        <p:spPr>
          <a:xfrm>
            <a:off x="5476875" y="2933700"/>
            <a:ext cx="9525" cy="1323975"/>
          </a:xfrm>
          <a:prstGeom prst="straightConnector1">
            <a:avLst/>
          </a:prstGeom>
          <a:noFill/>
          <a:ln w="28575" cap="flat" cmpd="sng">
            <a:solidFill>
              <a:srgbClr val="CC0000"/>
            </a:solidFill>
            <a:prstDash val="solid"/>
            <a:miter lim="800000"/>
            <a:headEnd type="none" w="med" len="med"/>
            <a:tailEnd type="triangle" w="med" len="med"/>
          </a:ln>
        </p:spPr>
      </p:cxnSp>
      <p:grpSp>
        <p:nvGrpSpPr>
          <p:cNvPr id="4640" name="Google Shape;4640;p69"/>
          <p:cNvGrpSpPr/>
          <p:nvPr/>
        </p:nvGrpSpPr>
        <p:grpSpPr>
          <a:xfrm>
            <a:off x="4084637" y="3049587"/>
            <a:ext cx="2592387" cy="708025"/>
            <a:chOff x="2771" y="2124"/>
            <a:chExt cx="1633" cy="446"/>
          </a:xfrm>
        </p:grpSpPr>
        <p:sp>
          <p:nvSpPr>
            <p:cNvPr id="4641" name="Google Shape;4641;p69"/>
            <p:cNvSpPr txBox="1"/>
            <p:nvPr/>
          </p:nvSpPr>
          <p:spPr>
            <a:xfrm>
              <a:off x="2838" y="2178"/>
              <a:ext cx="1182" cy="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42" name="Google Shape;4642;p69"/>
            <p:cNvSpPr txBox="1"/>
            <p:nvPr/>
          </p:nvSpPr>
          <p:spPr>
            <a:xfrm>
              <a:off x="2771" y="2124"/>
              <a:ext cx="1633" cy="4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 cục bộ</a:t>
              </a:r>
              <a:endParaRPr/>
            </a:p>
            <a:p>
              <a:pPr marL="0" marR="0" lvl="0" indent="0" algn="ctr" rtl="0">
                <a:lnSpc>
                  <a:spcPct val="100000"/>
                </a:lnSpc>
                <a:spcBef>
                  <a:spcPts val="0"/>
                </a:spcBef>
                <a:spcAft>
                  <a:spcPts val="0"/>
                </a:spcAft>
                <a:buClr>
                  <a:srgbClr val="000099"/>
                </a:buClr>
                <a:buSzPts val="2000"/>
                <a:buFont typeface="Arial"/>
                <a:buNone/>
              </a:pPr>
              <a:r>
                <a:rPr lang="en-US" sz="2000" b="0" i="1" u="none">
                  <a:solidFill>
                    <a:srgbClr val="000099"/>
                  </a:solidFill>
                  <a:latin typeface="Arial"/>
                  <a:ea typeface="Arial"/>
                  <a:cs typeface="Arial"/>
                  <a:sym typeface="Arial"/>
                </a:rPr>
                <a:t>dns.poly.edu</a:t>
              </a:r>
              <a:endParaRPr/>
            </a:p>
          </p:txBody>
        </p:sp>
      </p:grpSp>
      <p:sp>
        <p:nvSpPr>
          <p:cNvPr id="4643" name="Google Shape;4643;p69"/>
          <p:cNvSpPr txBox="1"/>
          <p:nvPr/>
        </p:nvSpPr>
        <p:spPr>
          <a:xfrm>
            <a:off x="4997450" y="3771900"/>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1</a:t>
            </a:r>
            <a:endParaRPr/>
          </a:p>
        </p:txBody>
      </p:sp>
      <p:sp>
        <p:nvSpPr>
          <p:cNvPr id="4644" name="Google Shape;4644;p69"/>
          <p:cNvSpPr txBox="1"/>
          <p:nvPr/>
        </p:nvSpPr>
        <p:spPr>
          <a:xfrm>
            <a:off x="5540375" y="1438275"/>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2</a:t>
            </a:r>
            <a:endParaRPr/>
          </a:p>
        </p:txBody>
      </p:sp>
      <p:sp>
        <p:nvSpPr>
          <p:cNvPr id="4645" name="Google Shape;4645;p69"/>
          <p:cNvSpPr txBox="1"/>
          <p:nvPr/>
        </p:nvSpPr>
        <p:spPr>
          <a:xfrm>
            <a:off x="5978525" y="1676400"/>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3</a:t>
            </a:r>
            <a:endParaRPr/>
          </a:p>
        </p:txBody>
      </p:sp>
      <p:sp>
        <p:nvSpPr>
          <p:cNvPr id="4646" name="Google Shape;4646;p69"/>
          <p:cNvSpPr txBox="1"/>
          <p:nvPr/>
        </p:nvSpPr>
        <p:spPr>
          <a:xfrm>
            <a:off x="6292850" y="2085975"/>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4</a:t>
            </a:r>
            <a:endParaRPr/>
          </a:p>
        </p:txBody>
      </p:sp>
      <p:sp>
        <p:nvSpPr>
          <p:cNvPr id="4647" name="Google Shape;4647;p69"/>
          <p:cNvSpPr txBox="1"/>
          <p:nvPr/>
        </p:nvSpPr>
        <p:spPr>
          <a:xfrm>
            <a:off x="6323012" y="2573337"/>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5</a:t>
            </a:r>
            <a:endParaRPr/>
          </a:p>
        </p:txBody>
      </p:sp>
      <p:sp>
        <p:nvSpPr>
          <p:cNvPr id="4648" name="Google Shape;4648;p69"/>
          <p:cNvSpPr txBox="1"/>
          <p:nvPr/>
        </p:nvSpPr>
        <p:spPr>
          <a:xfrm>
            <a:off x="6919912" y="3613150"/>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6</a:t>
            </a:r>
            <a:endParaRPr/>
          </a:p>
        </p:txBody>
      </p:sp>
      <p:sp>
        <p:nvSpPr>
          <p:cNvPr id="4649" name="Google Shape;4649;p69"/>
          <p:cNvSpPr txBox="1"/>
          <p:nvPr/>
        </p:nvSpPr>
        <p:spPr>
          <a:xfrm>
            <a:off x="5676900" y="4318000"/>
            <a:ext cx="351790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 có thẩm quyền</a:t>
            </a:r>
            <a:endParaRPr/>
          </a:p>
          <a:p>
            <a:pPr marL="0" marR="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dns.cs.umass.edu</a:t>
            </a:r>
            <a:endParaRPr/>
          </a:p>
        </p:txBody>
      </p:sp>
      <p:sp>
        <p:nvSpPr>
          <p:cNvPr id="4650" name="Google Shape;4650;p69"/>
          <p:cNvSpPr txBox="1"/>
          <p:nvPr/>
        </p:nvSpPr>
        <p:spPr>
          <a:xfrm>
            <a:off x="6292850" y="3643312"/>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7</a:t>
            </a:r>
            <a:endParaRPr/>
          </a:p>
        </p:txBody>
      </p:sp>
      <p:sp>
        <p:nvSpPr>
          <p:cNvPr id="4651" name="Google Shape;4651;p69"/>
          <p:cNvSpPr txBox="1"/>
          <p:nvPr/>
        </p:nvSpPr>
        <p:spPr>
          <a:xfrm>
            <a:off x="5549900" y="3790950"/>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8</a:t>
            </a:r>
            <a:endParaRPr/>
          </a:p>
        </p:txBody>
      </p:sp>
      <p:cxnSp>
        <p:nvCxnSpPr>
          <p:cNvPr id="4652" name="Google Shape;4652;p69"/>
          <p:cNvCxnSpPr/>
          <p:nvPr/>
        </p:nvCxnSpPr>
        <p:spPr>
          <a:xfrm>
            <a:off x="5619750" y="2714625"/>
            <a:ext cx="1493837" cy="1314450"/>
          </a:xfrm>
          <a:prstGeom prst="straightConnector1">
            <a:avLst/>
          </a:prstGeom>
          <a:noFill/>
          <a:ln w="25400" cap="flat" cmpd="sng">
            <a:solidFill>
              <a:srgbClr val="CC0000"/>
            </a:solidFill>
            <a:prstDash val="solid"/>
            <a:miter lim="800000"/>
            <a:headEnd type="none" w="med" len="med"/>
            <a:tailEnd type="triangle" w="med" len="med"/>
          </a:ln>
        </p:spPr>
      </p:cxnSp>
      <p:cxnSp>
        <p:nvCxnSpPr>
          <p:cNvPr id="4653" name="Google Shape;4653;p69"/>
          <p:cNvCxnSpPr/>
          <p:nvPr/>
        </p:nvCxnSpPr>
        <p:spPr>
          <a:xfrm rot="10800000">
            <a:off x="5580062" y="2840037"/>
            <a:ext cx="1493837" cy="1301750"/>
          </a:xfrm>
          <a:prstGeom prst="straightConnector1">
            <a:avLst/>
          </a:prstGeom>
          <a:noFill/>
          <a:ln w="25400" cap="flat" cmpd="sng">
            <a:solidFill>
              <a:srgbClr val="CC0000"/>
            </a:solidFill>
            <a:prstDash val="solid"/>
            <a:miter lim="800000"/>
            <a:headEnd type="none" w="med" len="med"/>
            <a:tailEnd type="triangle" w="med" len="med"/>
          </a:ln>
        </p:spPr>
      </p:cxnSp>
      <p:sp>
        <p:nvSpPr>
          <p:cNvPr id="4654" name="Google Shape;4654;p69"/>
          <p:cNvSpPr txBox="1"/>
          <p:nvPr/>
        </p:nvSpPr>
        <p:spPr>
          <a:xfrm>
            <a:off x="6508750" y="1498600"/>
            <a:ext cx="1808162"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 .edu TLD </a:t>
            </a:r>
            <a:endParaRPr/>
          </a:p>
        </p:txBody>
      </p:sp>
      <p:sp>
        <p:nvSpPr>
          <p:cNvPr id="4655" name="Google Shape;4655;p69"/>
          <p:cNvSpPr txBox="1">
            <a:spLocks noGrp="1"/>
          </p:cNvSpPr>
          <p:nvPr>
            <p:ph type="title"/>
          </p:nvPr>
        </p:nvSpPr>
        <p:spPr>
          <a:xfrm>
            <a:off x="533400" y="217487"/>
            <a:ext cx="4910137" cy="1143000"/>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Ví dụ phân giải tên miền DNS</a:t>
            </a:r>
            <a:endParaRPr/>
          </a:p>
        </p:txBody>
      </p:sp>
      <p:sp>
        <p:nvSpPr>
          <p:cNvPr id="4656" name="Google Shape;4656;p69"/>
          <p:cNvSpPr txBox="1">
            <a:spLocks noGrp="1"/>
          </p:cNvSpPr>
          <p:nvPr>
            <p:ph type="body" idx="1"/>
          </p:nvPr>
        </p:nvSpPr>
        <p:spPr>
          <a:xfrm>
            <a:off x="431800" y="1725612"/>
            <a:ext cx="3565525"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Hệ thống đầu cuối tại cis.poly.edu muốn biết địa chỉ IP của gaia.cs.umass.edu</a:t>
            </a:r>
            <a:endParaRPr/>
          </a:p>
        </p:txBody>
      </p:sp>
      <p:sp>
        <p:nvSpPr>
          <p:cNvPr id="4657" name="Google Shape;4657;p69"/>
          <p:cNvSpPr txBox="1"/>
          <p:nvPr/>
        </p:nvSpPr>
        <p:spPr>
          <a:xfrm>
            <a:off x="582612" y="3094037"/>
            <a:ext cx="3478212" cy="26177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CC0000"/>
              </a:buClr>
              <a:buSzPts val="2800"/>
              <a:buFont typeface="Arial"/>
              <a:buNone/>
            </a:pPr>
            <a:r>
              <a:rPr lang="en-US" sz="2800" b="0" i="1" u="none">
                <a:solidFill>
                  <a:srgbClr val="CC0000"/>
                </a:solidFill>
                <a:latin typeface="Arial"/>
                <a:ea typeface="Arial"/>
                <a:cs typeface="Arial"/>
                <a:sym typeface="Arial"/>
              </a:rPr>
              <a:t>Truy vấn tuần tự:</a:t>
            </a:r>
            <a:endParaRPr/>
          </a:p>
          <a:p>
            <a:pPr marL="342900" marR="0" lvl="0" indent="-342900" algn="just" rtl="0">
              <a:lnSpc>
                <a:spcPct val="85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Máy chủ được hỏi sẽ trả lời với tên của máy chủ quản lý vùng liên quan</a:t>
            </a:r>
            <a:endParaRPr/>
          </a:p>
          <a:p>
            <a:pPr marL="342900" marR="0" lvl="0" indent="-342900" algn="just" rtl="0">
              <a:lnSpc>
                <a:spcPct val="85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“tôi không biết tên này, nhưng hãy hỏi thêm thông tin từ máy chủ này”</a:t>
            </a:r>
            <a:endParaRPr/>
          </a:p>
        </p:txBody>
      </p:sp>
      <p:grpSp>
        <p:nvGrpSpPr>
          <p:cNvPr id="4658" name="Google Shape;4658;p69"/>
          <p:cNvGrpSpPr/>
          <p:nvPr/>
        </p:nvGrpSpPr>
        <p:grpSpPr>
          <a:xfrm flipH="1">
            <a:off x="7226300" y="5091112"/>
            <a:ext cx="925512" cy="795337"/>
            <a:chOff x="-44" y="1473"/>
            <a:chExt cx="981" cy="1105"/>
          </a:xfrm>
        </p:grpSpPr>
        <p:pic>
          <p:nvPicPr>
            <p:cNvPr id="4659" name="Google Shape;4659;p69"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4660" name="Google Shape;4660;p6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661" name="Google Shape;4661;p69"/>
          <p:cNvGrpSpPr/>
          <p:nvPr/>
        </p:nvGrpSpPr>
        <p:grpSpPr>
          <a:xfrm>
            <a:off x="4765675" y="4244975"/>
            <a:ext cx="925512" cy="795337"/>
            <a:chOff x="-44" y="1473"/>
            <a:chExt cx="981" cy="1105"/>
          </a:xfrm>
        </p:grpSpPr>
        <p:pic>
          <p:nvPicPr>
            <p:cNvPr id="4662" name="Google Shape;4662;p69"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4663" name="Google Shape;4663;p6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664" name="Google Shape;4664;p69"/>
          <p:cNvGrpSpPr/>
          <p:nvPr/>
        </p:nvGrpSpPr>
        <p:grpSpPr>
          <a:xfrm>
            <a:off x="7226300" y="3743325"/>
            <a:ext cx="390525" cy="641350"/>
            <a:chOff x="4140" y="429"/>
            <a:chExt cx="1425" cy="2396"/>
          </a:xfrm>
        </p:grpSpPr>
        <p:sp>
          <p:nvSpPr>
            <p:cNvPr id="4665" name="Google Shape;4665;p6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66" name="Google Shape;4666;p69"/>
            <p:cNvSpPr txBox="1"/>
            <p:nvPr/>
          </p:nvSpPr>
          <p:spPr>
            <a:xfrm>
              <a:off x="4204" y="429"/>
              <a:ext cx="1048" cy="2283"/>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67" name="Google Shape;4667;p6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68" name="Google Shape;4668;p6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69" name="Google Shape;4669;p69"/>
            <p:cNvSpPr txBox="1"/>
            <p:nvPr/>
          </p:nvSpPr>
          <p:spPr>
            <a:xfrm>
              <a:off x="4210" y="696"/>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670" name="Google Shape;4670;p69"/>
            <p:cNvGrpSpPr/>
            <p:nvPr/>
          </p:nvGrpSpPr>
          <p:grpSpPr>
            <a:xfrm>
              <a:off x="4748" y="666"/>
              <a:ext cx="579" cy="148"/>
              <a:chOff x="613" y="2566"/>
              <a:chExt cx="723" cy="142"/>
            </a:xfrm>
          </p:grpSpPr>
          <p:sp>
            <p:nvSpPr>
              <p:cNvPr id="4671" name="Google Shape;4671;p69"/>
              <p:cNvSpPr/>
              <p:nvPr/>
            </p:nvSpPr>
            <p:spPr>
              <a:xfrm>
                <a:off x="613" y="2566"/>
                <a:ext cx="723"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72" name="Google Shape;4672;p69"/>
              <p:cNvSpPr/>
              <p:nvPr/>
            </p:nvSpPr>
            <p:spPr>
              <a:xfrm>
                <a:off x="628" y="2583"/>
                <a:ext cx="694"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673" name="Google Shape;4673;p69"/>
            <p:cNvSpPr txBox="1"/>
            <p:nvPr/>
          </p:nvSpPr>
          <p:spPr>
            <a:xfrm>
              <a:off x="4227" y="1016"/>
              <a:ext cx="591"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674" name="Google Shape;4674;p69"/>
            <p:cNvGrpSpPr/>
            <p:nvPr/>
          </p:nvGrpSpPr>
          <p:grpSpPr>
            <a:xfrm>
              <a:off x="4749" y="992"/>
              <a:ext cx="579" cy="136"/>
              <a:chOff x="616" y="2566"/>
              <a:chExt cx="723" cy="141"/>
            </a:xfrm>
          </p:grpSpPr>
          <p:sp>
            <p:nvSpPr>
              <p:cNvPr id="4675" name="Google Shape;4675;p69"/>
              <p:cNvSpPr/>
              <p:nvPr/>
            </p:nvSpPr>
            <p:spPr>
              <a:xfrm>
                <a:off x="616" y="2566"/>
                <a:ext cx="723"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76" name="Google Shape;4676;p69"/>
              <p:cNvSpPr/>
              <p:nvPr/>
            </p:nvSpPr>
            <p:spPr>
              <a:xfrm>
                <a:off x="630" y="2585"/>
                <a:ext cx="694" cy="105"/>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677" name="Google Shape;4677;p69"/>
            <p:cNvSpPr txBox="1"/>
            <p:nvPr/>
          </p:nvSpPr>
          <p:spPr>
            <a:xfrm>
              <a:off x="4215" y="1360"/>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78" name="Google Shape;4678;p69"/>
            <p:cNvSpPr txBox="1"/>
            <p:nvPr/>
          </p:nvSpPr>
          <p:spPr>
            <a:xfrm>
              <a:off x="4227" y="1657"/>
              <a:ext cx="597"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679" name="Google Shape;4679;p69"/>
            <p:cNvGrpSpPr/>
            <p:nvPr/>
          </p:nvGrpSpPr>
          <p:grpSpPr>
            <a:xfrm>
              <a:off x="4737" y="1627"/>
              <a:ext cx="580" cy="142"/>
              <a:chOff x="616" y="2568"/>
              <a:chExt cx="722" cy="131"/>
            </a:xfrm>
          </p:grpSpPr>
          <p:sp>
            <p:nvSpPr>
              <p:cNvPr id="4680" name="Google Shape;4680;p69"/>
              <p:cNvSpPr/>
              <p:nvPr/>
            </p:nvSpPr>
            <p:spPr>
              <a:xfrm>
                <a:off x="616" y="2568"/>
                <a:ext cx="722" cy="13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81" name="Google Shape;4681;p69"/>
              <p:cNvSpPr/>
              <p:nvPr/>
            </p:nvSpPr>
            <p:spPr>
              <a:xfrm>
                <a:off x="630" y="2584"/>
                <a:ext cx="693"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682" name="Google Shape;4682;p6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683" name="Google Shape;4683;p69"/>
            <p:cNvGrpSpPr/>
            <p:nvPr/>
          </p:nvGrpSpPr>
          <p:grpSpPr>
            <a:xfrm>
              <a:off x="4737" y="1325"/>
              <a:ext cx="585" cy="142"/>
              <a:chOff x="611" y="2566"/>
              <a:chExt cx="729" cy="142"/>
            </a:xfrm>
          </p:grpSpPr>
          <p:sp>
            <p:nvSpPr>
              <p:cNvPr id="4684" name="Google Shape;4684;p69"/>
              <p:cNvSpPr/>
              <p:nvPr/>
            </p:nvSpPr>
            <p:spPr>
              <a:xfrm>
                <a:off x="611" y="2566"/>
                <a:ext cx="729"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85" name="Google Shape;4685;p69"/>
              <p:cNvSpPr/>
              <p:nvPr/>
            </p:nvSpPr>
            <p:spPr>
              <a:xfrm>
                <a:off x="626" y="2583"/>
                <a:ext cx="693"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686" name="Google Shape;4686;p69"/>
            <p:cNvSpPr txBox="1"/>
            <p:nvPr/>
          </p:nvSpPr>
          <p:spPr>
            <a:xfrm>
              <a:off x="5252" y="429"/>
              <a:ext cx="64" cy="2289"/>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87" name="Google Shape;4687;p6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88" name="Google Shape;4688;p6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89" name="Google Shape;4689;p69"/>
            <p:cNvSpPr/>
            <p:nvPr/>
          </p:nvSpPr>
          <p:spPr>
            <a:xfrm>
              <a:off x="5519" y="2611"/>
              <a:ext cx="46"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90" name="Google Shape;4690;p6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91" name="Google Shape;4691;p69"/>
            <p:cNvSpPr/>
            <p:nvPr/>
          </p:nvSpPr>
          <p:spPr>
            <a:xfrm>
              <a:off x="4140" y="2677"/>
              <a:ext cx="1199" cy="148"/>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92" name="Google Shape;4692;p69"/>
            <p:cNvSpPr/>
            <p:nvPr/>
          </p:nvSpPr>
          <p:spPr>
            <a:xfrm>
              <a:off x="4204" y="2712"/>
              <a:ext cx="1072" cy="83"/>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93" name="Google Shape;4693;p69"/>
            <p:cNvSpPr/>
            <p:nvPr/>
          </p:nvSpPr>
          <p:spPr>
            <a:xfrm>
              <a:off x="4308" y="2380"/>
              <a:ext cx="156" cy="148"/>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94" name="Google Shape;4694;p69"/>
            <p:cNvSpPr/>
            <p:nvPr/>
          </p:nvSpPr>
          <p:spPr>
            <a:xfrm>
              <a:off x="4488" y="2386"/>
              <a:ext cx="156"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95" name="Google Shape;4695;p69"/>
            <p:cNvSpPr/>
            <p:nvPr/>
          </p:nvSpPr>
          <p:spPr>
            <a:xfrm>
              <a:off x="4661" y="2380"/>
              <a:ext cx="156"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96" name="Google Shape;4696;p69"/>
            <p:cNvSpPr txBox="1"/>
            <p:nvPr/>
          </p:nvSpPr>
          <p:spPr>
            <a:xfrm>
              <a:off x="5061" y="1835"/>
              <a:ext cx="87"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697" name="Google Shape;4697;p69"/>
          <p:cNvGrpSpPr/>
          <p:nvPr/>
        </p:nvGrpSpPr>
        <p:grpSpPr>
          <a:xfrm>
            <a:off x="5222875" y="2230437"/>
            <a:ext cx="390525" cy="641350"/>
            <a:chOff x="4140" y="429"/>
            <a:chExt cx="1425" cy="2396"/>
          </a:xfrm>
        </p:grpSpPr>
        <p:sp>
          <p:nvSpPr>
            <p:cNvPr id="4698" name="Google Shape;4698;p6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99" name="Google Shape;4699;p69"/>
            <p:cNvSpPr txBox="1"/>
            <p:nvPr/>
          </p:nvSpPr>
          <p:spPr>
            <a:xfrm>
              <a:off x="4204" y="429"/>
              <a:ext cx="1048" cy="2283"/>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00" name="Google Shape;4700;p6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01" name="Google Shape;4701;p6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02" name="Google Shape;4702;p69"/>
            <p:cNvSpPr txBox="1"/>
            <p:nvPr/>
          </p:nvSpPr>
          <p:spPr>
            <a:xfrm>
              <a:off x="4210" y="696"/>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703" name="Google Shape;4703;p69"/>
            <p:cNvGrpSpPr/>
            <p:nvPr/>
          </p:nvGrpSpPr>
          <p:grpSpPr>
            <a:xfrm>
              <a:off x="4748" y="666"/>
              <a:ext cx="579" cy="148"/>
              <a:chOff x="613" y="2566"/>
              <a:chExt cx="723" cy="142"/>
            </a:xfrm>
          </p:grpSpPr>
          <p:sp>
            <p:nvSpPr>
              <p:cNvPr id="4704" name="Google Shape;4704;p69"/>
              <p:cNvSpPr/>
              <p:nvPr/>
            </p:nvSpPr>
            <p:spPr>
              <a:xfrm>
                <a:off x="613" y="2566"/>
                <a:ext cx="723"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05" name="Google Shape;4705;p69"/>
              <p:cNvSpPr/>
              <p:nvPr/>
            </p:nvSpPr>
            <p:spPr>
              <a:xfrm>
                <a:off x="628" y="2583"/>
                <a:ext cx="694"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706" name="Google Shape;4706;p69"/>
            <p:cNvSpPr txBox="1"/>
            <p:nvPr/>
          </p:nvSpPr>
          <p:spPr>
            <a:xfrm>
              <a:off x="4227" y="1016"/>
              <a:ext cx="591"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707" name="Google Shape;4707;p69"/>
            <p:cNvGrpSpPr/>
            <p:nvPr/>
          </p:nvGrpSpPr>
          <p:grpSpPr>
            <a:xfrm>
              <a:off x="4749" y="992"/>
              <a:ext cx="579" cy="136"/>
              <a:chOff x="616" y="2566"/>
              <a:chExt cx="723" cy="141"/>
            </a:xfrm>
          </p:grpSpPr>
          <p:sp>
            <p:nvSpPr>
              <p:cNvPr id="4708" name="Google Shape;4708;p69"/>
              <p:cNvSpPr/>
              <p:nvPr/>
            </p:nvSpPr>
            <p:spPr>
              <a:xfrm>
                <a:off x="616" y="2566"/>
                <a:ext cx="723"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09" name="Google Shape;4709;p69"/>
              <p:cNvSpPr/>
              <p:nvPr/>
            </p:nvSpPr>
            <p:spPr>
              <a:xfrm>
                <a:off x="630" y="2585"/>
                <a:ext cx="694" cy="105"/>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710" name="Google Shape;4710;p69"/>
            <p:cNvSpPr txBox="1"/>
            <p:nvPr/>
          </p:nvSpPr>
          <p:spPr>
            <a:xfrm>
              <a:off x="4215" y="1360"/>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11" name="Google Shape;4711;p69"/>
            <p:cNvSpPr txBox="1"/>
            <p:nvPr/>
          </p:nvSpPr>
          <p:spPr>
            <a:xfrm>
              <a:off x="4227" y="1657"/>
              <a:ext cx="597"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712" name="Google Shape;4712;p69"/>
            <p:cNvGrpSpPr/>
            <p:nvPr/>
          </p:nvGrpSpPr>
          <p:grpSpPr>
            <a:xfrm>
              <a:off x="4737" y="1627"/>
              <a:ext cx="580" cy="142"/>
              <a:chOff x="616" y="2568"/>
              <a:chExt cx="722" cy="131"/>
            </a:xfrm>
          </p:grpSpPr>
          <p:sp>
            <p:nvSpPr>
              <p:cNvPr id="4713" name="Google Shape;4713;p69"/>
              <p:cNvSpPr/>
              <p:nvPr/>
            </p:nvSpPr>
            <p:spPr>
              <a:xfrm>
                <a:off x="616" y="2568"/>
                <a:ext cx="722" cy="13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14" name="Google Shape;4714;p69"/>
              <p:cNvSpPr/>
              <p:nvPr/>
            </p:nvSpPr>
            <p:spPr>
              <a:xfrm>
                <a:off x="630" y="2584"/>
                <a:ext cx="693"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715" name="Google Shape;4715;p6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716" name="Google Shape;4716;p69"/>
            <p:cNvGrpSpPr/>
            <p:nvPr/>
          </p:nvGrpSpPr>
          <p:grpSpPr>
            <a:xfrm>
              <a:off x="4737" y="1325"/>
              <a:ext cx="585" cy="142"/>
              <a:chOff x="611" y="2566"/>
              <a:chExt cx="729" cy="142"/>
            </a:xfrm>
          </p:grpSpPr>
          <p:sp>
            <p:nvSpPr>
              <p:cNvPr id="4717" name="Google Shape;4717;p69"/>
              <p:cNvSpPr/>
              <p:nvPr/>
            </p:nvSpPr>
            <p:spPr>
              <a:xfrm>
                <a:off x="611" y="2566"/>
                <a:ext cx="729"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18" name="Google Shape;4718;p69"/>
              <p:cNvSpPr/>
              <p:nvPr/>
            </p:nvSpPr>
            <p:spPr>
              <a:xfrm>
                <a:off x="626" y="2583"/>
                <a:ext cx="693"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719" name="Google Shape;4719;p69"/>
            <p:cNvSpPr txBox="1"/>
            <p:nvPr/>
          </p:nvSpPr>
          <p:spPr>
            <a:xfrm>
              <a:off x="5252" y="429"/>
              <a:ext cx="64" cy="2289"/>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20" name="Google Shape;4720;p6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21" name="Google Shape;4721;p6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22" name="Google Shape;4722;p69"/>
            <p:cNvSpPr/>
            <p:nvPr/>
          </p:nvSpPr>
          <p:spPr>
            <a:xfrm>
              <a:off x="5519" y="2611"/>
              <a:ext cx="46"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23" name="Google Shape;4723;p6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24" name="Google Shape;4724;p69"/>
            <p:cNvSpPr/>
            <p:nvPr/>
          </p:nvSpPr>
          <p:spPr>
            <a:xfrm>
              <a:off x="4140" y="2677"/>
              <a:ext cx="1199" cy="148"/>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25" name="Google Shape;4725;p69"/>
            <p:cNvSpPr/>
            <p:nvPr/>
          </p:nvSpPr>
          <p:spPr>
            <a:xfrm>
              <a:off x="4204" y="2712"/>
              <a:ext cx="1072" cy="83"/>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26" name="Google Shape;4726;p69"/>
            <p:cNvSpPr/>
            <p:nvPr/>
          </p:nvSpPr>
          <p:spPr>
            <a:xfrm>
              <a:off x="4308" y="2380"/>
              <a:ext cx="156" cy="148"/>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27" name="Google Shape;4727;p69"/>
            <p:cNvSpPr/>
            <p:nvPr/>
          </p:nvSpPr>
          <p:spPr>
            <a:xfrm>
              <a:off x="4488" y="2386"/>
              <a:ext cx="156"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28" name="Google Shape;4728;p69"/>
            <p:cNvSpPr/>
            <p:nvPr/>
          </p:nvSpPr>
          <p:spPr>
            <a:xfrm>
              <a:off x="4661" y="2380"/>
              <a:ext cx="156"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29" name="Google Shape;4729;p69"/>
            <p:cNvSpPr txBox="1"/>
            <p:nvPr/>
          </p:nvSpPr>
          <p:spPr>
            <a:xfrm>
              <a:off x="5061" y="1835"/>
              <a:ext cx="87"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730" name="Google Shape;4730;p69"/>
          <p:cNvGrpSpPr/>
          <p:nvPr/>
        </p:nvGrpSpPr>
        <p:grpSpPr>
          <a:xfrm>
            <a:off x="6376987" y="968375"/>
            <a:ext cx="390525" cy="641350"/>
            <a:chOff x="4140" y="429"/>
            <a:chExt cx="1425" cy="2396"/>
          </a:xfrm>
        </p:grpSpPr>
        <p:sp>
          <p:nvSpPr>
            <p:cNvPr id="4731" name="Google Shape;4731;p6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32" name="Google Shape;4732;p69"/>
            <p:cNvSpPr txBox="1"/>
            <p:nvPr/>
          </p:nvSpPr>
          <p:spPr>
            <a:xfrm>
              <a:off x="4204" y="429"/>
              <a:ext cx="1048" cy="2283"/>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33" name="Google Shape;4733;p6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34" name="Google Shape;4734;p6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35" name="Google Shape;4735;p69"/>
            <p:cNvSpPr txBox="1"/>
            <p:nvPr/>
          </p:nvSpPr>
          <p:spPr>
            <a:xfrm>
              <a:off x="4210" y="696"/>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736" name="Google Shape;4736;p69"/>
            <p:cNvGrpSpPr/>
            <p:nvPr/>
          </p:nvGrpSpPr>
          <p:grpSpPr>
            <a:xfrm>
              <a:off x="4748" y="666"/>
              <a:ext cx="579" cy="148"/>
              <a:chOff x="613" y="2566"/>
              <a:chExt cx="723" cy="142"/>
            </a:xfrm>
          </p:grpSpPr>
          <p:sp>
            <p:nvSpPr>
              <p:cNvPr id="4737" name="Google Shape;4737;p69"/>
              <p:cNvSpPr/>
              <p:nvPr/>
            </p:nvSpPr>
            <p:spPr>
              <a:xfrm>
                <a:off x="613" y="2566"/>
                <a:ext cx="723"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38" name="Google Shape;4738;p69"/>
              <p:cNvSpPr/>
              <p:nvPr/>
            </p:nvSpPr>
            <p:spPr>
              <a:xfrm>
                <a:off x="627" y="2583"/>
                <a:ext cx="694"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739" name="Google Shape;4739;p69"/>
            <p:cNvSpPr txBox="1"/>
            <p:nvPr/>
          </p:nvSpPr>
          <p:spPr>
            <a:xfrm>
              <a:off x="4227" y="1016"/>
              <a:ext cx="591"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740" name="Google Shape;4740;p69"/>
            <p:cNvGrpSpPr/>
            <p:nvPr/>
          </p:nvGrpSpPr>
          <p:grpSpPr>
            <a:xfrm>
              <a:off x="4749" y="992"/>
              <a:ext cx="579" cy="136"/>
              <a:chOff x="616" y="2566"/>
              <a:chExt cx="723" cy="141"/>
            </a:xfrm>
          </p:grpSpPr>
          <p:sp>
            <p:nvSpPr>
              <p:cNvPr id="4741" name="Google Shape;4741;p69"/>
              <p:cNvSpPr/>
              <p:nvPr/>
            </p:nvSpPr>
            <p:spPr>
              <a:xfrm>
                <a:off x="616" y="2566"/>
                <a:ext cx="723"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42" name="Google Shape;4742;p69"/>
              <p:cNvSpPr/>
              <p:nvPr/>
            </p:nvSpPr>
            <p:spPr>
              <a:xfrm>
                <a:off x="630" y="2585"/>
                <a:ext cx="694" cy="105"/>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743" name="Google Shape;4743;p69"/>
            <p:cNvSpPr txBox="1"/>
            <p:nvPr/>
          </p:nvSpPr>
          <p:spPr>
            <a:xfrm>
              <a:off x="4215" y="1360"/>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44" name="Google Shape;4744;p69"/>
            <p:cNvSpPr txBox="1"/>
            <p:nvPr/>
          </p:nvSpPr>
          <p:spPr>
            <a:xfrm>
              <a:off x="4227" y="1657"/>
              <a:ext cx="597"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745" name="Google Shape;4745;p69"/>
            <p:cNvGrpSpPr/>
            <p:nvPr/>
          </p:nvGrpSpPr>
          <p:grpSpPr>
            <a:xfrm>
              <a:off x="4737" y="1627"/>
              <a:ext cx="580" cy="142"/>
              <a:chOff x="616" y="2568"/>
              <a:chExt cx="722" cy="131"/>
            </a:xfrm>
          </p:grpSpPr>
          <p:sp>
            <p:nvSpPr>
              <p:cNvPr id="4746" name="Google Shape;4746;p69"/>
              <p:cNvSpPr/>
              <p:nvPr/>
            </p:nvSpPr>
            <p:spPr>
              <a:xfrm>
                <a:off x="616" y="2568"/>
                <a:ext cx="722" cy="13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47" name="Google Shape;4747;p69"/>
              <p:cNvSpPr/>
              <p:nvPr/>
            </p:nvSpPr>
            <p:spPr>
              <a:xfrm>
                <a:off x="630" y="2584"/>
                <a:ext cx="693"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748" name="Google Shape;4748;p6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749" name="Google Shape;4749;p69"/>
            <p:cNvGrpSpPr/>
            <p:nvPr/>
          </p:nvGrpSpPr>
          <p:grpSpPr>
            <a:xfrm>
              <a:off x="4737" y="1325"/>
              <a:ext cx="585" cy="142"/>
              <a:chOff x="611" y="2566"/>
              <a:chExt cx="729" cy="142"/>
            </a:xfrm>
          </p:grpSpPr>
          <p:sp>
            <p:nvSpPr>
              <p:cNvPr id="4750" name="Google Shape;4750;p69"/>
              <p:cNvSpPr/>
              <p:nvPr/>
            </p:nvSpPr>
            <p:spPr>
              <a:xfrm>
                <a:off x="611" y="2566"/>
                <a:ext cx="729"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51" name="Google Shape;4751;p69"/>
              <p:cNvSpPr/>
              <p:nvPr/>
            </p:nvSpPr>
            <p:spPr>
              <a:xfrm>
                <a:off x="625" y="2583"/>
                <a:ext cx="693"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752" name="Google Shape;4752;p69"/>
            <p:cNvSpPr txBox="1"/>
            <p:nvPr/>
          </p:nvSpPr>
          <p:spPr>
            <a:xfrm>
              <a:off x="5252" y="429"/>
              <a:ext cx="64" cy="2289"/>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53" name="Google Shape;4753;p6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54" name="Google Shape;4754;p6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55" name="Google Shape;4755;p69"/>
            <p:cNvSpPr/>
            <p:nvPr/>
          </p:nvSpPr>
          <p:spPr>
            <a:xfrm>
              <a:off x="5519" y="2611"/>
              <a:ext cx="46"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56" name="Google Shape;4756;p6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57" name="Google Shape;4757;p69"/>
            <p:cNvSpPr/>
            <p:nvPr/>
          </p:nvSpPr>
          <p:spPr>
            <a:xfrm>
              <a:off x="4140" y="2677"/>
              <a:ext cx="1199" cy="148"/>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58" name="Google Shape;4758;p69"/>
            <p:cNvSpPr/>
            <p:nvPr/>
          </p:nvSpPr>
          <p:spPr>
            <a:xfrm>
              <a:off x="4204" y="2712"/>
              <a:ext cx="1072" cy="83"/>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59" name="Google Shape;4759;p69"/>
            <p:cNvSpPr/>
            <p:nvPr/>
          </p:nvSpPr>
          <p:spPr>
            <a:xfrm>
              <a:off x="4308" y="2380"/>
              <a:ext cx="156" cy="148"/>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60" name="Google Shape;4760;p69"/>
            <p:cNvSpPr/>
            <p:nvPr/>
          </p:nvSpPr>
          <p:spPr>
            <a:xfrm>
              <a:off x="4488" y="2386"/>
              <a:ext cx="156"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61" name="Google Shape;4761;p69"/>
            <p:cNvSpPr/>
            <p:nvPr/>
          </p:nvSpPr>
          <p:spPr>
            <a:xfrm>
              <a:off x="4661" y="2380"/>
              <a:ext cx="156"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62" name="Google Shape;4762;p69"/>
            <p:cNvSpPr txBox="1"/>
            <p:nvPr/>
          </p:nvSpPr>
          <p:spPr>
            <a:xfrm>
              <a:off x="5061" y="1835"/>
              <a:ext cx="87"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763" name="Google Shape;4763;p69"/>
          <p:cNvGrpSpPr/>
          <p:nvPr/>
        </p:nvGrpSpPr>
        <p:grpSpPr>
          <a:xfrm>
            <a:off x="7192962" y="2220912"/>
            <a:ext cx="390525" cy="641350"/>
            <a:chOff x="4140" y="429"/>
            <a:chExt cx="1425" cy="2396"/>
          </a:xfrm>
        </p:grpSpPr>
        <p:sp>
          <p:nvSpPr>
            <p:cNvPr id="4764" name="Google Shape;4764;p6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65" name="Google Shape;4765;p69"/>
            <p:cNvSpPr txBox="1"/>
            <p:nvPr/>
          </p:nvSpPr>
          <p:spPr>
            <a:xfrm>
              <a:off x="4204" y="429"/>
              <a:ext cx="1048" cy="2283"/>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66" name="Google Shape;4766;p6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67" name="Google Shape;4767;p6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68" name="Google Shape;4768;p69"/>
            <p:cNvSpPr txBox="1"/>
            <p:nvPr/>
          </p:nvSpPr>
          <p:spPr>
            <a:xfrm>
              <a:off x="4210" y="696"/>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769" name="Google Shape;4769;p69"/>
            <p:cNvGrpSpPr/>
            <p:nvPr/>
          </p:nvGrpSpPr>
          <p:grpSpPr>
            <a:xfrm>
              <a:off x="4748" y="666"/>
              <a:ext cx="579" cy="148"/>
              <a:chOff x="613" y="2566"/>
              <a:chExt cx="723" cy="142"/>
            </a:xfrm>
          </p:grpSpPr>
          <p:sp>
            <p:nvSpPr>
              <p:cNvPr id="4770" name="Google Shape;4770;p69"/>
              <p:cNvSpPr/>
              <p:nvPr/>
            </p:nvSpPr>
            <p:spPr>
              <a:xfrm>
                <a:off x="613" y="2566"/>
                <a:ext cx="723"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71" name="Google Shape;4771;p69"/>
              <p:cNvSpPr/>
              <p:nvPr/>
            </p:nvSpPr>
            <p:spPr>
              <a:xfrm>
                <a:off x="627" y="2583"/>
                <a:ext cx="694"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772" name="Google Shape;4772;p69"/>
            <p:cNvSpPr txBox="1"/>
            <p:nvPr/>
          </p:nvSpPr>
          <p:spPr>
            <a:xfrm>
              <a:off x="4227" y="1016"/>
              <a:ext cx="591"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773" name="Google Shape;4773;p69"/>
            <p:cNvGrpSpPr/>
            <p:nvPr/>
          </p:nvGrpSpPr>
          <p:grpSpPr>
            <a:xfrm>
              <a:off x="4749" y="992"/>
              <a:ext cx="579" cy="136"/>
              <a:chOff x="616" y="2566"/>
              <a:chExt cx="723" cy="141"/>
            </a:xfrm>
          </p:grpSpPr>
          <p:sp>
            <p:nvSpPr>
              <p:cNvPr id="4774" name="Google Shape;4774;p69"/>
              <p:cNvSpPr/>
              <p:nvPr/>
            </p:nvSpPr>
            <p:spPr>
              <a:xfrm>
                <a:off x="616" y="2566"/>
                <a:ext cx="723"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75" name="Google Shape;4775;p69"/>
              <p:cNvSpPr/>
              <p:nvPr/>
            </p:nvSpPr>
            <p:spPr>
              <a:xfrm>
                <a:off x="630" y="2585"/>
                <a:ext cx="694" cy="105"/>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776" name="Google Shape;4776;p69"/>
            <p:cNvSpPr txBox="1"/>
            <p:nvPr/>
          </p:nvSpPr>
          <p:spPr>
            <a:xfrm>
              <a:off x="4215" y="1360"/>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77" name="Google Shape;4777;p69"/>
            <p:cNvSpPr txBox="1"/>
            <p:nvPr/>
          </p:nvSpPr>
          <p:spPr>
            <a:xfrm>
              <a:off x="4227" y="1657"/>
              <a:ext cx="597"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778" name="Google Shape;4778;p69"/>
            <p:cNvGrpSpPr/>
            <p:nvPr/>
          </p:nvGrpSpPr>
          <p:grpSpPr>
            <a:xfrm>
              <a:off x="4737" y="1627"/>
              <a:ext cx="580" cy="142"/>
              <a:chOff x="616" y="2568"/>
              <a:chExt cx="722" cy="131"/>
            </a:xfrm>
          </p:grpSpPr>
          <p:sp>
            <p:nvSpPr>
              <p:cNvPr id="4779" name="Google Shape;4779;p69"/>
              <p:cNvSpPr/>
              <p:nvPr/>
            </p:nvSpPr>
            <p:spPr>
              <a:xfrm>
                <a:off x="616" y="2568"/>
                <a:ext cx="722" cy="13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80" name="Google Shape;4780;p69"/>
              <p:cNvSpPr/>
              <p:nvPr/>
            </p:nvSpPr>
            <p:spPr>
              <a:xfrm>
                <a:off x="630" y="2584"/>
                <a:ext cx="693"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781" name="Google Shape;4781;p6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782" name="Google Shape;4782;p69"/>
            <p:cNvGrpSpPr/>
            <p:nvPr/>
          </p:nvGrpSpPr>
          <p:grpSpPr>
            <a:xfrm>
              <a:off x="4737" y="1325"/>
              <a:ext cx="585" cy="142"/>
              <a:chOff x="611" y="2566"/>
              <a:chExt cx="729" cy="142"/>
            </a:xfrm>
          </p:grpSpPr>
          <p:sp>
            <p:nvSpPr>
              <p:cNvPr id="4783" name="Google Shape;4783;p69"/>
              <p:cNvSpPr/>
              <p:nvPr/>
            </p:nvSpPr>
            <p:spPr>
              <a:xfrm>
                <a:off x="611" y="2566"/>
                <a:ext cx="729"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84" name="Google Shape;4784;p69"/>
              <p:cNvSpPr/>
              <p:nvPr/>
            </p:nvSpPr>
            <p:spPr>
              <a:xfrm>
                <a:off x="625" y="2583"/>
                <a:ext cx="693"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785" name="Google Shape;4785;p69"/>
            <p:cNvSpPr txBox="1"/>
            <p:nvPr/>
          </p:nvSpPr>
          <p:spPr>
            <a:xfrm>
              <a:off x="5252" y="429"/>
              <a:ext cx="64" cy="2289"/>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86" name="Google Shape;4786;p6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87" name="Google Shape;4787;p6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88" name="Google Shape;4788;p69"/>
            <p:cNvSpPr/>
            <p:nvPr/>
          </p:nvSpPr>
          <p:spPr>
            <a:xfrm>
              <a:off x="5519" y="2611"/>
              <a:ext cx="46"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89" name="Google Shape;4789;p6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90" name="Google Shape;4790;p69"/>
            <p:cNvSpPr/>
            <p:nvPr/>
          </p:nvSpPr>
          <p:spPr>
            <a:xfrm>
              <a:off x="4140" y="2677"/>
              <a:ext cx="1199" cy="148"/>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91" name="Google Shape;4791;p69"/>
            <p:cNvSpPr/>
            <p:nvPr/>
          </p:nvSpPr>
          <p:spPr>
            <a:xfrm>
              <a:off x="4204" y="2712"/>
              <a:ext cx="1072" cy="83"/>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92" name="Google Shape;4792;p69"/>
            <p:cNvSpPr/>
            <p:nvPr/>
          </p:nvSpPr>
          <p:spPr>
            <a:xfrm>
              <a:off x="4308" y="2380"/>
              <a:ext cx="156" cy="148"/>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93" name="Google Shape;4793;p69"/>
            <p:cNvSpPr/>
            <p:nvPr/>
          </p:nvSpPr>
          <p:spPr>
            <a:xfrm>
              <a:off x="4488" y="2386"/>
              <a:ext cx="156"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94" name="Google Shape;4794;p69"/>
            <p:cNvSpPr/>
            <p:nvPr/>
          </p:nvSpPr>
          <p:spPr>
            <a:xfrm>
              <a:off x="4661" y="2380"/>
              <a:ext cx="156"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95" name="Google Shape;4795;p69"/>
            <p:cNvSpPr txBox="1"/>
            <p:nvPr/>
          </p:nvSpPr>
          <p:spPr>
            <a:xfrm>
              <a:off x="5061" y="1835"/>
              <a:ext cx="87"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6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63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44" name="Google Shape;444;p7"/>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7</a:t>
            </a:fld>
            <a:endParaRPr/>
          </a:p>
        </p:txBody>
      </p:sp>
      <p:grpSp>
        <p:nvGrpSpPr>
          <p:cNvPr id="445" name="Google Shape;445;p7"/>
          <p:cNvGrpSpPr/>
          <p:nvPr/>
        </p:nvGrpSpPr>
        <p:grpSpPr>
          <a:xfrm>
            <a:off x="5124450" y="1257300"/>
            <a:ext cx="3540125" cy="4545012"/>
            <a:chOff x="3277" y="974"/>
            <a:chExt cx="2230" cy="2863"/>
          </a:xfrm>
        </p:grpSpPr>
        <p:sp>
          <p:nvSpPr>
            <p:cNvPr id="446" name="Google Shape;446;p7"/>
            <p:cNvSpPr/>
            <p:nvPr/>
          </p:nvSpPr>
          <p:spPr>
            <a:xfrm>
              <a:off x="3277" y="1079"/>
              <a:ext cx="1094" cy="675"/>
            </a:xfrm>
            <a:custGeom>
              <a:avLst/>
              <a:gdLst/>
              <a:ahLst/>
              <a:cxnLst/>
              <a:rect l="l" t="t" r="r" b="b"/>
              <a:pathLst>
                <a:path w="1036" h="675" extrusionOk="0">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47" name="Google Shape;447;p7"/>
            <p:cNvGrpSpPr/>
            <p:nvPr/>
          </p:nvGrpSpPr>
          <p:grpSpPr>
            <a:xfrm>
              <a:off x="3383" y="1920"/>
              <a:ext cx="919" cy="588"/>
              <a:chOff x="2889" y="1631"/>
              <a:chExt cx="980" cy="743"/>
            </a:xfrm>
          </p:grpSpPr>
          <p:sp>
            <p:nvSpPr>
              <p:cNvPr id="448" name="Google Shape;448;p7"/>
              <p:cNvSpPr txBox="1"/>
              <p:nvPr/>
            </p:nvSpPr>
            <p:spPr>
              <a:xfrm>
                <a:off x="3046" y="1841"/>
                <a:ext cx="663" cy="533"/>
              </a:xfrm>
              <a:prstGeom prst="rect">
                <a:avLst/>
              </a:prstGeom>
              <a:solidFill>
                <a:srgbClr val="DDDDD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9" name="Google Shape;449;p7"/>
              <p:cNvSpPr/>
              <p:nvPr/>
            </p:nvSpPr>
            <p:spPr>
              <a:xfrm>
                <a:off x="2889" y="1631"/>
                <a:ext cx="980" cy="253"/>
              </a:xfrm>
              <a:prstGeom prst="triangle">
                <a:avLst>
                  <a:gd name="adj" fmla="val 50000"/>
                </a:avLst>
              </a:prstGeom>
              <a:solidFill>
                <a:srgbClr val="DDDDD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50" name="Google Shape;450;p7"/>
            <p:cNvSpPr/>
            <p:nvPr/>
          </p:nvSpPr>
          <p:spPr>
            <a:xfrm>
              <a:off x="3379" y="2788"/>
              <a:ext cx="2032" cy="1049"/>
            </a:xfrm>
            <a:custGeom>
              <a:avLst/>
              <a:gdLst/>
              <a:ahLst/>
              <a:cxnLst/>
              <a:rect l="l" t="t" r="r" b="b"/>
              <a:pathLst>
                <a:path w="2032" h="1049" extrusionOk="0">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451" name="Google Shape;451;p7"/>
            <p:cNvCxnSpPr/>
            <p:nvPr/>
          </p:nvCxnSpPr>
          <p:spPr>
            <a:xfrm rot="-5400000">
              <a:off x="4942" y="3252"/>
              <a:ext cx="330" cy="88"/>
            </a:xfrm>
            <a:prstGeom prst="straightConnector1">
              <a:avLst/>
            </a:prstGeom>
            <a:noFill/>
            <a:ln w="12700" cap="flat" cmpd="sng">
              <a:solidFill>
                <a:schemeClr val="lt2"/>
              </a:solidFill>
              <a:prstDash val="solid"/>
              <a:miter lim="800000"/>
              <a:headEnd type="none" w="med" len="med"/>
              <a:tailEnd type="none" w="med" len="med"/>
            </a:ln>
          </p:spPr>
        </p:cxnSp>
        <p:cxnSp>
          <p:nvCxnSpPr>
            <p:cNvPr id="452" name="Google Shape;452;p7"/>
            <p:cNvCxnSpPr/>
            <p:nvPr/>
          </p:nvCxnSpPr>
          <p:spPr>
            <a:xfrm rot="-5400000" flipH="1">
              <a:off x="5034" y="3429"/>
              <a:ext cx="2" cy="54"/>
            </a:xfrm>
            <a:prstGeom prst="straightConnector1">
              <a:avLst/>
            </a:prstGeom>
            <a:noFill/>
            <a:ln w="12700" cap="flat" cmpd="sng">
              <a:solidFill>
                <a:schemeClr val="lt2"/>
              </a:solidFill>
              <a:prstDash val="solid"/>
              <a:miter lim="800000"/>
              <a:headEnd type="none" w="med" len="med"/>
              <a:tailEnd type="none" w="med" len="med"/>
            </a:ln>
          </p:spPr>
        </p:cxnSp>
        <p:cxnSp>
          <p:nvCxnSpPr>
            <p:cNvPr id="453" name="Google Shape;453;p7"/>
            <p:cNvCxnSpPr/>
            <p:nvPr/>
          </p:nvCxnSpPr>
          <p:spPr>
            <a:xfrm rot="10800000">
              <a:off x="5151" y="3225"/>
              <a:ext cx="0" cy="72"/>
            </a:xfrm>
            <a:prstGeom prst="straightConnector1">
              <a:avLst/>
            </a:prstGeom>
            <a:noFill/>
            <a:ln w="12700" cap="flat" cmpd="sng">
              <a:solidFill>
                <a:schemeClr val="lt2"/>
              </a:solidFill>
              <a:prstDash val="solid"/>
              <a:miter lim="800000"/>
              <a:headEnd type="none" w="med" len="med"/>
              <a:tailEnd type="none" w="med" len="med"/>
            </a:ln>
          </p:spPr>
        </p:cxnSp>
        <p:cxnSp>
          <p:nvCxnSpPr>
            <p:cNvPr id="454" name="Google Shape;454;p7"/>
            <p:cNvCxnSpPr/>
            <p:nvPr/>
          </p:nvCxnSpPr>
          <p:spPr>
            <a:xfrm>
              <a:off x="3843" y="3009"/>
              <a:ext cx="124" cy="0"/>
            </a:xfrm>
            <a:prstGeom prst="straightConnector1">
              <a:avLst/>
            </a:prstGeom>
            <a:noFill/>
            <a:ln w="9525" cap="flat" cmpd="sng">
              <a:solidFill>
                <a:schemeClr val="lt2"/>
              </a:solidFill>
              <a:prstDash val="solid"/>
              <a:miter lim="800000"/>
              <a:headEnd type="none" w="med" len="med"/>
              <a:tailEnd type="none" w="med" len="med"/>
            </a:ln>
          </p:spPr>
        </p:cxnSp>
        <p:cxnSp>
          <p:nvCxnSpPr>
            <p:cNvPr id="455" name="Google Shape;455;p7"/>
            <p:cNvCxnSpPr/>
            <p:nvPr/>
          </p:nvCxnSpPr>
          <p:spPr>
            <a:xfrm rot="10800000" flipH="1">
              <a:off x="3680" y="3155"/>
              <a:ext cx="248" cy="66"/>
            </a:xfrm>
            <a:prstGeom prst="straightConnector1">
              <a:avLst/>
            </a:prstGeom>
            <a:noFill/>
            <a:ln w="9525" cap="flat" cmpd="sng">
              <a:solidFill>
                <a:schemeClr val="lt2"/>
              </a:solidFill>
              <a:prstDash val="solid"/>
              <a:miter lim="800000"/>
              <a:headEnd type="none" w="med" len="med"/>
              <a:tailEnd type="none" w="med" len="med"/>
            </a:ln>
          </p:spPr>
        </p:cxnSp>
        <p:cxnSp>
          <p:nvCxnSpPr>
            <p:cNvPr id="456" name="Google Shape;456;p7"/>
            <p:cNvCxnSpPr/>
            <p:nvPr/>
          </p:nvCxnSpPr>
          <p:spPr>
            <a:xfrm flipH="1">
              <a:off x="3948" y="3208"/>
              <a:ext cx="96" cy="113"/>
            </a:xfrm>
            <a:prstGeom prst="straightConnector1">
              <a:avLst/>
            </a:prstGeom>
            <a:noFill/>
            <a:ln w="9525" cap="flat" cmpd="sng">
              <a:solidFill>
                <a:schemeClr val="lt2"/>
              </a:solidFill>
              <a:prstDash val="solid"/>
              <a:miter lim="800000"/>
              <a:headEnd type="none" w="med" len="med"/>
              <a:tailEnd type="none" w="med" len="med"/>
            </a:ln>
          </p:spPr>
        </p:cxnSp>
        <p:cxnSp>
          <p:nvCxnSpPr>
            <p:cNvPr id="457" name="Google Shape;457;p7"/>
            <p:cNvCxnSpPr/>
            <p:nvPr/>
          </p:nvCxnSpPr>
          <p:spPr>
            <a:xfrm rot="10800000">
              <a:off x="4144" y="3212"/>
              <a:ext cx="53" cy="110"/>
            </a:xfrm>
            <a:prstGeom prst="straightConnector1">
              <a:avLst/>
            </a:prstGeom>
            <a:noFill/>
            <a:ln w="9525" cap="flat" cmpd="sng">
              <a:solidFill>
                <a:schemeClr val="lt2"/>
              </a:solidFill>
              <a:prstDash val="solid"/>
              <a:miter lim="800000"/>
              <a:headEnd type="none" w="med" len="med"/>
              <a:tailEnd type="none" w="med" len="med"/>
            </a:ln>
          </p:spPr>
        </p:cxnSp>
        <p:cxnSp>
          <p:nvCxnSpPr>
            <p:cNvPr id="458" name="Google Shape;458;p7"/>
            <p:cNvCxnSpPr/>
            <p:nvPr/>
          </p:nvCxnSpPr>
          <p:spPr>
            <a:xfrm>
              <a:off x="4248" y="3185"/>
              <a:ext cx="317" cy="170"/>
            </a:xfrm>
            <a:prstGeom prst="straightConnector1">
              <a:avLst/>
            </a:prstGeom>
            <a:noFill/>
            <a:ln w="9525" cap="flat" cmpd="sng">
              <a:solidFill>
                <a:schemeClr val="lt2"/>
              </a:solidFill>
              <a:prstDash val="solid"/>
              <a:miter lim="800000"/>
              <a:headEnd type="none" w="med" len="med"/>
              <a:tailEnd type="none" w="med" len="med"/>
            </a:ln>
          </p:spPr>
        </p:cxnSp>
        <p:cxnSp>
          <p:nvCxnSpPr>
            <p:cNvPr id="459" name="Google Shape;459;p7"/>
            <p:cNvCxnSpPr/>
            <p:nvPr/>
          </p:nvCxnSpPr>
          <p:spPr>
            <a:xfrm>
              <a:off x="3898" y="3025"/>
              <a:ext cx="56" cy="60"/>
            </a:xfrm>
            <a:prstGeom prst="straightConnector1">
              <a:avLst/>
            </a:prstGeom>
            <a:noFill/>
            <a:ln w="9525" cap="flat" cmpd="sng">
              <a:solidFill>
                <a:schemeClr val="lt2"/>
              </a:solidFill>
              <a:prstDash val="solid"/>
              <a:miter lim="800000"/>
              <a:headEnd type="none" w="med" len="med"/>
              <a:tailEnd type="none" w="med" len="med"/>
            </a:ln>
          </p:spPr>
        </p:cxnSp>
        <p:cxnSp>
          <p:nvCxnSpPr>
            <p:cNvPr id="460" name="Google Shape;460;p7"/>
            <p:cNvCxnSpPr/>
            <p:nvPr/>
          </p:nvCxnSpPr>
          <p:spPr>
            <a:xfrm>
              <a:off x="3809" y="2257"/>
              <a:ext cx="148" cy="47"/>
            </a:xfrm>
            <a:prstGeom prst="straightConnector1">
              <a:avLst/>
            </a:prstGeom>
            <a:noFill/>
            <a:ln w="9525" cap="flat" cmpd="sng">
              <a:solidFill>
                <a:schemeClr val="lt2"/>
              </a:solidFill>
              <a:prstDash val="solid"/>
              <a:miter lim="800000"/>
              <a:headEnd type="none" w="med" len="med"/>
              <a:tailEnd type="none" w="med" len="med"/>
            </a:ln>
          </p:spPr>
        </p:cxnSp>
        <p:cxnSp>
          <p:nvCxnSpPr>
            <p:cNvPr id="461" name="Google Shape;461;p7"/>
            <p:cNvCxnSpPr/>
            <p:nvPr/>
          </p:nvCxnSpPr>
          <p:spPr>
            <a:xfrm rot="10800000" flipH="1">
              <a:off x="3711" y="2354"/>
              <a:ext cx="106" cy="2"/>
            </a:xfrm>
            <a:prstGeom prst="straightConnector1">
              <a:avLst/>
            </a:prstGeom>
            <a:noFill/>
            <a:ln w="9525" cap="flat" cmpd="sng">
              <a:solidFill>
                <a:schemeClr val="lt2"/>
              </a:solidFill>
              <a:prstDash val="solid"/>
              <a:miter lim="800000"/>
              <a:headEnd type="none" w="med" len="med"/>
              <a:tailEnd type="none" w="med" len="med"/>
            </a:ln>
          </p:spPr>
        </p:cxnSp>
        <p:grpSp>
          <p:nvGrpSpPr>
            <p:cNvPr id="462" name="Google Shape;462;p7"/>
            <p:cNvGrpSpPr/>
            <p:nvPr/>
          </p:nvGrpSpPr>
          <p:grpSpPr>
            <a:xfrm>
              <a:off x="3535" y="2207"/>
              <a:ext cx="319" cy="222"/>
              <a:chOff x="2967" y="478"/>
              <a:chExt cx="788" cy="625"/>
            </a:xfrm>
          </p:grpSpPr>
          <p:pic>
            <p:nvPicPr>
              <p:cNvPr id="463" name="Google Shape;463;p7" descr="access_point_stylized_small"/>
              <p:cNvPicPr preferRelativeResize="0"/>
              <p:nvPr/>
            </p:nvPicPr>
            <p:blipFill rotWithShape="1">
              <a:blip r:embed="rId3">
                <a:alphaModFix/>
              </a:blip>
              <a:srcRect/>
              <a:stretch/>
            </p:blipFill>
            <p:spPr>
              <a:xfrm>
                <a:off x="3012" y="559"/>
                <a:ext cx="576" cy="544"/>
              </a:xfrm>
              <a:prstGeom prst="rect">
                <a:avLst/>
              </a:prstGeom>
              <a:noFill/>
              <a:ln>
                <a:noFill/>
              </a:ln>
            </p:spPr>
          </p:pic>
          <p:pic>
            <p:nvPicPr>
              <p:cNvPr id="464" name="Google Shape;464;p7" descr="antenna_radiation_stylized"/>
              <p:cNvPicPr preferRelativeResize="0"/>
              <p:nvPr/>
            </p:nvPicPr>
            <p:blipFill rotWithShape="1">
              <a:blip r:embed="rId4">
                <a:alphaModFix/>
              </a:blip>
              <a:srcRect/>
              <a:stretch/>
            </p:blipFill>
            <p:spPr>
              <a:xfrm>
                <a:off x="2967" y="478"/>
                <a:ext cx="788" cy="188"/>
              </a:xfrm>
              <a:prstGeom prst="rect">
                <a:avLst/>
              </a:prstGeom>
              <a:noFill/>
              <a:ln>
                <a:noFill/>
              </a:ln>
            </p:spPr>
          </p:pic>
        </p:grpSp>
        <p:sp>
          <p:nvSpPr>
            <p:cNvPr id="465" name="Google Shape;465;p7"/>
            <p:cNvSpPr/>
            <p:nvPr/>
          </p:nvSpPr>
          <p:spPr>
            <a:xfrm>
              <a:off x="4419" y="2224"/>
              <a:ext cx="828" cy="425"/>
            </a:xfrm>
            <a:custGeom>
              <a:avLst/>
              <a:gdLst/>
              <a:ahLst/>
              <a:cxnLst/>
              <a:rect l="l" t="t" r="r" b="b"/>
              <a:pathLst>
                <a:path w="828" h="425" extrusionOk="0">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6" name="Google Shape;466;p7"/>
            <p:cNvSpPr/>
            <p:nvPr/>
          </p:nvSpPr>
          <p:spPr>
            <a:xfrm>
              <a:off x="4417" y="1263"/>
              <a:ext cx="1090" cy="709"/>
            </a:xfrm>
            <a:custGeom>
              <a:avLst/>
              <a:gdLst/>
              <a:ahLst/>
              <a:cxnLst/>
              <a:rect l="l" t="t" r="r" b="b"/>
              <a:pathLst>
                <a:path w="765" h="459" extrusionOk="0">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chemeClr val="folHlink"/>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467" name="Google Shape;467;p7"/>
            <p:cNvCxnSpPr/>
            <p:nvPr/>
          </p:nvCxnSpPr>
          <p:spPr>
            <a:xfrm>
              <a:off x="4659" y="2404"/>
              <a:ext cx="103" cy="76"/>
            </a:xfrm>
            <a:prstGeom prst="straightConnector1">
              <a:avLst/>
            </a:prstGeom>
            <a:noFill/>
            <a:ln w="9525" cap="flat" cmpd="sng">
              <a:solidFill>
                <a:schemeClr val="lt2"/>
              </a:solidFill>
              <a:prstDash val="solid"/>
              <a:miter lim="800000"/>
              <a:headEnd type="none" w="med" len="med"/>
              <a:tailEnd type="none" w="med" len="med"/>
            </a:ln>
          </p:spPr>
        </p:cxnSp>
        <p:cxnSp>
          <p:nvCxnSpPr>
            <p:cNvPr id="468" name="Google Shape;468;p7"/>
            <p:cNvCxnSpPr/>
            <p:nvPr/>
          </p:nvCxnSpPr>
          <p:spPr>
            <a:xfrm>
              <a:off x="4720" y="2354"/>
              <a:ext cx="176" cy="0"/>
            </a:xfrm>
            <a:prstGeom prst="straightConnector1">
              <a:avLst/>
            </a:prstGeom>
            <a:noFill/>
            <a:ln w="9525" cap="flat" cmpd="sng">
              <a:solidFill>
                <a:schemeClr val="lt2"/>
              </a:solidFill>
              <a:prstDash val="solid"/>
              <a:miter lim="800000"/>
              <a:headEnd type="none" w="med" len="med"/>
              <a:tailEnd type="none" w="med" len="med"/>
            </a:ln>
          </p:spPr>
        </p:cxnSp>
        <p:cxnSp>
          <p:nvCxnSpPr>
            <p:cNvPr id="469" name="Google Shape;469;p7"/>
            <p:cNvCxnSpPr/>
            <p:nvPr/>
          </p:nvCxnSpPr>
          <p:spPr>
            <a:xfrm rot="10800000" flipH="1">
              <a:off x="4869" y="2408"/>
              <a:ext cx="85" cy="66"/>
            </a:xfrm>
            <a:prstGeom prst="straightConnector1">
              <a:avLst/>
            </a:prstGeom>
            <a:noFill/>
            <a:ln w="9525" cap="flat" cmpd="sng">
              <a:solidFill>
                <a:schemeClr val="lt2"/>
              </a:solidFill>
              <a:prstDash val="solid"/>
              <a:miter lim="800000"/>
              <a:headEnd type="none" w="med" len="med"/>
              <a:tailEnd type="none" w="med" len="med"/>
            </a:ln>
          </p:spPr>
        </p:cxnSp>
        <p:cxnSp>
          <p:nvCxnSpPr>
            <p:cNvPr id="470" name="Google Shape;470;p7"/>
            <p:cNvCxnSpPr/>
            <p:nvPr/>
          </p:nvCxnSpPr>
          <p:spPr>
            <a:xfrm>
              <a:off x="4235" y="1632"/>
              <a:ext cx="321" cy="2"/>
            </a:xfrm>
            <a:prstGeom prst="straightConnector1">
              <a:avLst/>
            </a:prstGeom>
            <a:noFill/>
            <a:ln w="9525" cap="flat" cmpd="sng">
              <a:solidFill>
                <a:srgbClr val="969696"/>
              </a:solidFill>
              <a:prstDash val="solid"/>
              <a:miter lim="800000"/>
              <a:headEnd type="none" w="med" len="med"/>
              <a:tailEnd type="none" w="med" len="med"/>
            </a:ln>
          </p:spPr>
        </p:cxnSp>
        <p:cxnSp>
          <p:nvCxnSpPr>
            <p:cNvPr id="471" name="Google Shape;471;p7"/>
            <p:cNvCxnSpPr/>
            <p:nvPr/>
          </p:nvCxnSpPr>
          <p:spPr>
            <a:xfrm>
              <a:off x="4635" y="2961"/>
              <a:ext cx="246" cy="116"/>
            </a:xfrm>
            <a:prstGeom prst="straightConnector1">
              <a:avLst/>
            </a:prstGeom>
            <a:noFill/>
            <a:ln w="9525" cap="flat" cmpd="sng">
              <a:solidFill>
                <a:schemeClr val="lt2"/>
              </a:solidFill>
              <a:prstDash val="solid"/>
              <a:miter lim="800000"/>
              <a:headEnd type="none" w="med" len="med"/>
              <a:tailEnd type="none" w="med" len="med"/>
            </a:ln>
          </p:spPr>
        </p:cxnSp>
        <p:cxnSp>
          <p:nvCxnSpPr>
            <p:cNvPr id="472" name="Google Shape;472;p7"/>
            <p:cNvCxnSpPr/>
            <p:nvPr/>
          </p:nvCxnSpPr>
          <p:spPr>
            <a:xfrm rot="10800000" flipH="1">
              <a:off x="4244" y="2953"/>
              <a:ext cx="203" cy="125"/>
            </a:xfrm>
            <a:prstGeom prst="straightConnector1">
              <a:avLst/>
            </a:prstGeom>
            <a:noFill/>
            <a:ln w="9525" cap="flat" cmpd="sng">
              <a:solidFill>
                <a:schemeClr val="lt2"/>
              </a:solidFill>
              <a:prstDash val="solid"/>
              <a:miter lim="800000"/>
              <a:headEnd type="none" w="med" len="med"/>
              <a:tailEnd type="none" w="med" len="med"/>
            </a:ln>
          </p:spPr>
        </p:cxnSp>
        <p:cxnSp>
          <p:nvCxnSpPr>
            <p:cNvPr id="473" name="Google Shape;473;p7"/>
            <p:cNvCxnSpPr/>
            <p:nvPr/>
          </p:nvCxnSpPr>
          <p:spPr>
            <a:xfrm>
              <a:off x="4271" y="3137"/>
              <a:ext cx="612" cy="0"/>
            </a:xfrm>
            <a:prstGeom prst="straightConnector1">
              <a:avLst/>
            </a:prstGeom>
            <a:noFill/>
            <a:ln w="9525" cap="flat" cmpd="sng">
              <a:solidFill>
                <a:schemeClr val="lt2"/>
              </a:solidFill>
              <a:prstDash val="solid"/>
              <a:miter lim="800000"/>
              <a:headEnd type="none" w="med" len="med"/>
              <a:tailEnd type="none" w="med" len="med"/>
            </a:ln>
          </p:spPr>
        </p:cxnSp>
        <p:cxnSp>
          <p:nvCxnSpPr>
            <p:cNvPr id="474" name="Google Shape;474;p7"/>
            <p:cNvCxnSpPr/>
            <p:nvPr/>
          </p:nvCxnSpPr>
          <p:spPr>
            <a:xfrm rot="10800000" flipH="1">
              <a:off x="4773" y="1572"/>
              <a:ext cx="78" cy="55"/>
            </a:xfrm>
            <a:prstGeom prst="straightConnector1">
              <a:avLst/>
            </a:prstGeom>
            <a:noFill/>
            <a:ln w="9525" cap="flat" cmpd="sng">
              <a:solidFill>
                <a:schemeClr val="lt2"/>
              </a:solidFill>
              <a:prstDash val="solid"/>
              <a:miter lim="800000"/>
              <a:headEnd type="none" w="med" len="med"/>
              <a:tailEnd type="none" w="med" len="med"/>
            </a:ln>
          </p:spPr>
        </p:cxnSp>
        <p:cxnSp>
          <p:nvCxnSpPr>
            <p:cNvPr id="475" name="Google Shape;475;p7"/>
            <p:cNvCxnSpPr/>
            <p:nvPr/>
          </p:nvCxnSpPr>
          <p:spPr>
            <a:xfrm>
              <a:off x="4665" y="1681"/>
              <a:ext cx="0" cy="52"/>
            </a:xfrm>
            <a:prstGeom prst="straightConnector1">
              <a:avLst/>
            </a:prstGeom>
            <a:noFill/>
            <a:ln w="9525" cap="flat" cmpd="sng">
              <a:solidFill>
                <a:srgbClr val="969696"/>
              </a:solidFill>
              <a:prstDash val="solid"/>
              <a:miter lim="800000"/>
              <a:headEnd type="none" w="med" len="med"/>
              <a:tailEnd type="none" w="med" len="med"/>
            </a:ln>
          </p:spPr>
        </p:cxnSp>
        <p:cxnSp>
          <p:nvCxnSpPr>
            <p:cNvPr id="476" name="Google Shape;476;p7"/>
            <p:cNvCxnSpPr/>
            <p:nvPr/>
          </p:nvCxnSpPr>
          <p:spPr>
            <a:xfrm rot="10800000" flipH="1">
              <a:off x="4773" y="1616"/>
              <a:ext cx="166" cy="182"/>
            </a:xfrm>
            <a:prstGeom prst="straightConnector1">
              <a:avLst/>
            </a:prstGeom>
            <a:noFill/>
            <a:ln w="9525" cap="flat" cmpd="sng">
              <a:solidFill>
                <a:schemeClr val="lt2"/>
              </a:solidFill>
              <a:prstDash val="solid"/>
              <a:miter lim="800000"/>
              <a:headEnd type="none" w="med" len="med"/>
              <a:tailEnd type="none" w="med" len="med"/>
            </a:ln>
          </p:spPr>
        </p:cxnSp>
        <p:cxnSp>
          <p:nvCxnSpPr>
            <p:cNvPr id="477" name="Google Shape;477;p7"/>
            <p:cNvCxnSpPr/>
            <p:nvPr/>
          </p:nvCxnSpPr>
          <p:spPr>
            <a:xfrm>
              <a:off x="5003" y="1615"/>
              <a:ext cx="0" cy="124"/>
            </a:xfrm>
            <a:prstGeom prst="straightConnector1">
              <a:avLst/>
            </a:prstGeom>
            <a:noFill/>
            <a:ln w="9525" cap="flat" cmpd="sng">
              <a:solidFill>
                <a:schemeClr val="lt2"/>
              </a:solidFill>
              <a:prstDash val="solid"/>
              <a:miter lim="800000"/>
              <a:headEnd type="none" w="med" len="med"/>
              <a:tailEnd type="none" w="med" len="med"/>
            </a:ln>
          </p:spPr>
        </p:cxnSp>
        <p:cxnSp>
          <p:nvCxnSpPr>
            <p:cNvPr id="478" name="Google Shape;478;p7"/>
            <p:cNvCxnSpPr/>
            <p:nvPr/>
          </p:nvCxnSpPr>
          <p:spPr>
            <a:xfrm>
              <a:off x="4785" y="1808"/>
              <a:ext cx="119" cy="0"/>
            </a:xfrm>
            <a:prstGeom prst="straightConnector1">
              <a:avLst/>
            </a:prstGeom>
            <a:noFill/>
            <a:ln w="9525" cap="flat" cmpd="sng">
              <a:solidFill>
                <a:schemeClr val="lt2"/>
              </a:solidFill>
              <a:prstDash val="solid"/>
              <a:miter lim="800000"/>
              <a:headEnd type="none" w="med" len="med"/>
              <a:tailEnd type="none" w="med" len="med"/>
            </a:ln>
          </p:spPr>
        </p:cxnSp>
        <p:cxnSp>
          <p:nvCxnSpPr>
            <p:cNvPr id="479" name="Google Shape;479;p7"/>
            <p:cNvCxnSpPr/>
            <p:nvPr/>
          </p:nvCxnSpPr>
          <p:spPr>
            <a:xfrm>
              <a:off x="5134" y="1802"/>
              <a:ext cx="112" cy="0"/>
            </a:xfrm>
            <a:prstGeom prst="straightConnector1">
              <a:avLst/>
            </a:prstGeom>
            <a:noFill/>
            <a:ln w="9525" cap="flat" cmpd="sng">
              <a:solidFill>
                <a:schemeClr val="lt2"/>
              </a:solidFill>
              <a:prstDash val="solid"/>
              <a:miter lim="800000"/>
              <a:headEnd type="none" w="med" len="med"/>
              <a:tailEnd type="none" w="med" len="med"/>
            </a:ln>
          </p:spPr>
        </p:cxnSp>
        <p:cxnSp>
          <p:nvCxnSpPr>
            <p:cNvPr id="480" name="Google Shape;480;p7"/>
            <p:cNvCxnSpPr/>
            <p:nvPr/>
          </p:nvCxnSpPr>
          <p:spPr>
            <a:xfrm flipH="1">
              <a:off x="4596" y="1850"/>
              <a:ext cx="62" cy="444"/>
            </a:xfrm>
            <a:prstGeom prst="straightConnector1">
              <a:avLst/>
            </a:prstGeom>
            <a:noFill/>
            <a:ln w="9525" cap="flat" cmpd="sng">
              <a:solidFill>
                <a:srgbClr val="969696"/>
              </a:solidFill>
              <a:prstDash val="solid"/>
              <a:miter lim="800000"/>
              <a:headEnd type="none" w="med" len="med"/>
              <a:tailEnd type="none" w="med" len="med"/>
            </a:ln>
          </p:spPr>
        </p:cxnSp>
        <p:cxnSp>
          <p:nvCxnSpPr>
            <p:cNvPr id="481" name="Google Shape;481;p7"/>
            <p:cNvCxnSpPr/>
            <p:nvPr/>
          </p:nvCxnSpPr>
          <p:spPr>
            <a:xfrm flipH="1">
              <a:off x="4969" y="1850"/>
              <a:ext cx="70" cy="458"/>
            </a:xfrm>
            <a:prstGeom prst="straightConnector1">
              <a:avLst/>
            </a:prstGeom>
            <a:noFill/>
            <a:ln w="9525" cap="flat" cmpd="sng">
              <a:solidFill>
                <a:schemeClr val="lt2"/>
              </a:solidFill>
              <a:prstDash val="solid"/>
              <a:miter lim="800000"/>
              <a:headEnd type="none" w="med" len="med"/>
              <a:tailEnd type="none" w="med" len="med"/>
            </a:ln>
          </p:spPr>
        </p:cxnSp>
        <p:cxnSp>
          <p:nvCxnSpPr>
            <p:cNvPr id="482" name="Google Shape;482;p7"/>
            <p:cNvCxnSpPr/>
            <p:nvPr/>
          </p:nvCxnSpPr>
          <p:spPr>
            <a:xfrm rot="10800000" flipH="1">
              <a:off x="4581" y="2569"/>
              <a:ext cx="143" cy="275"/>
            </a:xfrm>
            <a:prstGeom prst="straightConnector1">
              <a:avLst/>
            </a:prstGeom>
            <a:noFill/>
            <a:ln w="9525" cap="flat" cmpd="sng">
              <a:solidFill>
                <a:schemeClr val="lt2"/>
              </a:solidFill>
              <a:prstDash val="solid"/>
              <a:miter lim="800000"/>
              <a:headEnd type="none" w="med" len="med"/>
              <a:tailEnd type="none" w="med" len="med"/>
            </a:ln>
          </p:spPr>
        </p:cxnSp>
        <p:cxnSp>
          <p:nvCxnSpPr>
            <p:cNvPr id="483" name="Google Shape;483;p7"/>
            <p:cNvCxnSpPr/>
            <p:nvPr/>
          </p:nvCxnSpPr>
          <p:spPr>
            <a:xfrm>
              <a:off x="5257" y="1801"/>
              <a:ext cx="112" cy="0"/>
            </a:xfrm>
            <a:prstGeom prst="straightConnector1">
              <a:avLst/>
            </a:prstGeom>
            <a:noFill/>
            <a:ln w="9525" cap="flat" cmpd="sng">
              <a:solidFill>
                <a:schemeClr val="lt2"/>
              </a:solidFill>
              <a:prstDash val="solid"/>
              <a:miter lim="800000"/>
              <a:headEnd type="none" w="med" len="med"/>
              <a:tailEnd type="none" w="med" len="med"/>
            </a:ln>
          </p:spPr>
        </p:cxnSp>
        <p:grpSp>
          <p:nvGrpSpPr>
            <p:cNvPr id="484" name="Google Shape;484;p7"/>
            <p:cNvGrpSpPr/>
            <p:nvPr/>
          </p:nvGrpSpPr>
          <p:grpSpPr>
            <a:xfrm>
              <a:off x="3813" y="1163"/>
              <a:ext cx="295" cy="391"/>
              <a:chOff x="1653" y="3023"/>
              <a:chExt cx="622" cy="911"/>
            </a:xfrm>
          </p:grpSpPr>
          <p:cxnSp>
            <p:nvCxnSpPr>
              <p:cNvPr id="485" name="Google Shape;485;p7"/>
              <p:cNvCxnSpPr/>
              <p:nvPr/>
            </p:nvCxnSpPr>
            <p:spPr>
              <a:xfrm flipH="1">
                <a:off x="1766" y="3287"/>
                <a:ext cx="188" cy="586"/>
              </a:xfrm>
              <a:prstGeom prst="straightConnector1">
                <a:avLst/>
              </a:prstGeom>
              <a:noFill/>
              <a:ln w="19050" cap="flat" cmpd="sng">
                <a:solidFill>
                  <a:srgbClr val="808080"/>
                </a:solidFill>
                <a:prstDash val="solid"/>
                <a:miter lim="800000"/>
                <a:headEnd type="none" w="med" len="med"/>
                <a:tailEnd type="none" w="med" len="med"/>
              </a:ln>
            </p:spPr>
          </p:cxnSp>
          <p:cxnSp>
            <p:nvCxnSpPr>
              <p:cNvPr id="486" name="Google Shape;486;p7"/>
              <p:cNvCxnSpPr/>
              <p:nvPr/>
            </p:nvCxnSpPr>
            <p:spPr>
              <a:xfrm>
                <a:off x="1954" y="3287"/>
                <a:ext cx="188" cy="583"/>
              </a:xfrm>
              <a:prstGeom prst="straightConnector1">
                <a:avLst/>
              </a:prstGeom>
              <a:noFill/>
              <a:ln w="19050" cap="flat" cmpd="sng">
                <a:solidFill>
                  <a:srgbClr val="808080"/>
                </a:solidFill>
                <a:prstDash val="solid"/>
                <a:miter lim="800000"/>
                <a:headEnd type="none" w="med" len="med"/>
                <a:tailEnd type="none" w="med" len="med"/>
              </a:ln>
            </p:spPr>
          </p:cxnSp>
          <p:cxnSp>
            <p:nvCxnSpPr>
              <p:cNvPr id="487" name="Google Shape;487;p7"/>
              <p:cNvCxnSpPr/>
              <p:nvPr/>
            </p:nvCxnSpPr>
            <p:spPr>
              <a:xfrm>
                <a:off x="1766" y="3870"/>
                <a:ext cx="188" cy="64"/>
              </a:xfrm>
              <a:prstGeom prst="straightConnector1">
                <a:avLst/>
              </a:prstGeom>
              <a:noFill/>
              <a:ln w="19050" cap="flat" cmpd="sng">
                <a:solidFill>
                  <a:srgbClr val="808080"/>
                </a:solidFill>
                <a:prstDash val="solid"/>
                <a:miter lim="800000"/>
                <a:headEnd type="none" w="med" len="med"/>
                <a:tailEnd type="none" w="med" len="med"/>
              </a:ln>
            </p:spPr>
          </p:cxnSp>
          <p:cxnSp>
            <p:nvCxnSpPr>
              <p:cNvPr id="488" name="Google Shape;488;p7"/>
              <p:cNvCxnSpPr/>
              <p:nvPr/>
            </p:nvCxnSpPr>
            <p:spPr>
              <a:xfrm flipH="1">
                <a:off x="1954" y="3870"/>
                <a:ext cx="188" cy="64"/>
              </a:xfrm>
              <a:prstGeom prst="straightConnector1">
                <a:avLst/>
              </a:prstGeom>
              <a:noFill/>
              <a:ln w="19050" cap="flat" cmpd="sng">
                <a:solidFill>
                  <a:srgbClr val="808080"/>
                </a:solidFill>
                <a:prstDash val="solid"/>
                <a:miter lim="800000"/>
                <a:headEnd type="none" w="med" len="med"/>
                <a:tailEnd type="none" w="med" len="med"/>
              </a:ln>
            </p:spPr>
          </p:cxnSp>
          <p:cxnSp>
            <p:nvCxnSpPr>
              <p:cNvPr id="489" name="Google Shape;489;p7"/>
              <p:cNvCxnSpPr/>
              <p:nvPr/>
            </p:nvCxnSpPr>
            <p:spPr>
              <a:xfrm>
                <a:off x="1954" y="3300"/>
                <a:ext cx="0" cy="634"/>
              </a:xfrm>
              <a:prstGeom prst="straightConnector1">
                <a:avLst/>
              </a:prstGeom>
              <a:noFill/>
              <a:ln w="19050" cap="flat" cmpd="sng">
                <a:solidFill>
                  <a:srgbClr val="808080"/>
                </a:solidFill>
                <a:prstDash val="solid"/>
                <a:miter lim="800000"/>
                <a:headEnd type="none" w="med" len="med"/>
                <a:tailEnd type="none" w="med" len="med"/>
              </a:ln>
            </p:spPr>
          </p:cxnSp>
          <p:cxnSp>
            <p:nvCxnSpPr>
              <p:cNvPr id="490" name="Google Shape;490;p7"/>
              <p:cNvCxnSpPr/>
              <p:nvPr/>
            </p:nvCxnSpPr>
            <p:spPr>
              <a:xfrm rot="10800000" flipH="1">
                <a:off x="1766" y="3810"/>
                <a:ext cx="188" cy="63"/>
              </a:xfrm>
              <a:prstGeom prst="straightConnector1">
                <a:avLst/>
              </a:prstGeom>
              <a:noFill/>
              <a:ln w="19050" cap="flat" cmpd="sng">
                <a:solidFill>
                  <a:srgbClr val="808080"/>
                </a:solidFill>
                <a:prstDash val="solid"/>
                <a:miter lim="800000"/>
                <a:headEnd type="none" w="med" len="med"/>
                <a:tailEnd type="none" w="med" len="med"/>
              </a:ln>
            </p:spPr>
          </p:cxnSp>
          <p:cxnSp>
            <p:nvCxnSpPr>
              <p:cNvPr id="491" name="Google Shape;491;p7"/>
              <p:cNvCxnSpPr/>
              <p:nvPr/>
            </p:nvCxnSpPr>
            <p:spPr>
              <a:xfrm rot="10800000">
                <a:off x="1954" y="3810"/>
                <a:ext cx="188" cy="60"/>
              </a:xfrm>
              <a:prstGeom prst="straightConnector1">
                <a:avLst/>
              </a:prstGeom>
              <a:noFill/>
              <a:ln w="19050" cap="flat" cmpd="sng">
                <a:solidFill>
                  <a:srgbClr val="808080"/>
                </a:solidFill>
                <a:prstDash val="solid"/>
                <a:miter lim="800000"/>
                <a:headEnd type="none" w="med" len="med"/>
                <a:tailEnd type="none" w="med" len="med"/>
              </a:ln>
            </p:spPr>
          </p:cxnSp>
          <p:cxnSp>
            <p:nvCxnSpPr>
              <p:cNvPr id="492" name="Google Shape;492;p7"/>
              <p:cNvCxnSpPr/>
              <p:nvPr/>
            </p:nvCxnSpPr>
            <p:spPr>
              <a:xfrm>
                <a:off x="1846" y="3618"/>
                <a:ext cx="108" cy="48"/>
              </a:xfrm>
              <a:prstGeom prst="straightConnector1">
                <a:avLst/>
              </a:prstGeom>
              <a:noFill/>
              <a:ln w="19050" cap="flat" cmpd="sng">
                <a:solidFill>
                  <a:srgbClr val="808080"/>
                </a:solidFill>
                <a:prstDash val="solid"/>
                <a:miter lim="800000"/>
                <a:headEnd type="none" w="med" len="med"/>
                <a:tailEnd type="none" w="med" len="med"/>
              </a:ln>
            </p:spPr>
          </p:cxnSp>
          <p:cxnSp>
            <p:nvCxnSpPr>
              <p:cNvPr id="493" name="Google Shape;493;p7"/>
              <p:cNvCxnSpPr/>
              <p:nvPr/>
            </p:nvCxnSpPr>
            <p:spPr>
              <a:xfrm rot="10800000" flipH="1">
                <a:off x="1954" y="3618"/>
                <a:ext cx="114" cy="48"/>
              </a:xfrm>
              <a:prstGeom prst="straightConnector1">
                <a:avLst/>
              </a:prstGeom>
              <a:noFill/>
              <a:ln w="19050" cap="flat" cmpd="sng">
                <a:solidFill>
                  <a:srgbClr val="808080"/>
                </a:solidFill>
                <a:prstDash val="solid"/>
                <a:miter lim="800000"/>
                <a:headEnd type="none" w="med" len="med"/>
                <a:tailEnd type="none" w="med" len="med"/>
              </a:ln>
            </p:spPr>
          </p:cxnSp>
          <p:cxnSp>
            <p:nvCxnSpPr>
              <p:cNvPr id="494" name="Google Shape;494;p7"/>
              <p:cNvCxnSpPr/>
              <p:nvPr/>
            </p:nvCxnSpPr>
            <p:spPr>
              <a:xfrm>
                <a:off x="1810" y="3704"/>
                <a:ext cx="139" cy="65"/>
              </a:xfrm>
              <a:prstGeom prst="straightConnector1">
                <a:avLst/>
              </a:prstGeom>
              <a:noFill/>
              <a:ln w="19050" cap="flat" cmpd="sng">
                <a:solidFill>
                  <a:srgbClr val="808080"/>
                </a:solidFill>
                <a:prstDash val="solid"/>
                <a:miter lim="800000"/>
                <a:headEnd type="none" w="med" len="med"/>
                <a:tailEnd type="none" w="med" len="med"/>
              </a:ln>
            </p:spPr>
          </p:cxnSp>
          <p:cxnSp>
            <p:nvCxnSpPr>
              <p:cNvPr id="495" name="Google Shape;495;p7"/>
              <p:cNvCxnSpPr/>
              <p:nvPr/>
            </p:nvCxnSpPr>
            <p:spPr>
              <a:xfrm rot="10800000" flipH="1">
                <a:off x="1954" y="3717"/>
                <a:ext cx="140" cy="57"/>
              </a:xfrm>
              <a:prstGeom prst="straightConnector1">
                <a:avLst/>
              </a:prstGeom>
              <a:noFill/>
              <a:ln w="19050" cap="flat" cmpd="sng">
                <a:solidFill>
                  <a:srgbClr val="808080"/>
                </a:solidFill>
                <a:prstDash val="solid"/>
                <a:miter lim="800000"/>
                <a:headEnd type="none" w="med" len="med"/>
                <a:tailEnd type="none" w="med" len="med"/>
              </a:ln>
            </p:spPr>
          </p:cxnSp>
          <p:cxnSp>
            <p:nvCxnSpPr>
              <p:cNvPr id="496" name="Google Shape;496;p7"/>
              <p:cNvCxnSpPr/>
              <p:nvPr/>
            </p:nvCxnSpPr>
            <p:spPr>
              <a:xfrm rot="10800000" flipH="1">
                <a:off x="1954" y="3530"/>
                <a:ext cx="72" cy="24"/>
              </a:xfrm>
              <a:prstGeom prst="straightConnector1">
                <a:avLst/>
              </a:prstGeom>
              <a:noFill/>
              <a:ln w="19050" cap="flat" cmpd="sng">
                <a:solidFill>
                  <a:srgbClr val="808080"/>
                </a:solidFill>
                <a:prstDash val="solid"/>
                <a:miter lim="800000"/>
                <a:headEnd type="none" w="med" len="med"/>
                <a:tailEnd type="none" w="med" len="med"/>
              </a:ln>
            </p:spPr>
          </p:cxnSp>
          <p:cxnSp>
            <p:nvCxnSpPr>
              <p:cNvPr id="497" name="Google Shape;497;p7"/>
              <p:cNvCxnSpPr/>
              <p:nvPr/>
            </p:nvCxnSpPr>
            <p:spPr>
              <a:xfrm rot="10800000" flipH="1">
                <a:off x="1954" y="3409"/>
                <a:ext cx="45" cy="18"/>
              </a:xfrm>
              <a:prstGeom prst="straightConnector1">
                <a:avLst/>
              </a:prstGeom>
              <a:noFill/>
              <a:ln w="19050" cap="flat" cmpd="sng">
                <a:solidFill>
                  <a:srgbClr val="808080"/>
                </a:solidFill>
                <a:prstDash val="solid"/>
                <a:miter lim="800000"/>
                <a:headEnd type="none" w="med" len="med"/>
                <a:tailEnd type="none" w="med" len="med"/>
              </a:ln>
            </p:spPr>
          </p:cxnSp>
          <p:cxnSp>
            <p:nvCxnSpPr>
              <p:cNvPr id="498" name="Google Shape;498;p7"/>
              <p:cNvCxnSpPr/>
              <p:nvPr/>
            </p:nvCxnSpPr>
            <p:spPr>
              <a:xfrm>
                <a:off x="1873" y="3522"/>
                <a:ext cx="87" cy="32"/>
              </a:xfrm>
              <a:prstGeom prst="straightConnector1">
                <a:avLst/>
              </a:prstGeom>
              <a:noFill/>
              <a:ln w="19050" cap="flat" cmpd="sng">
                <a:solidFill>
                  <a:srgbClr val="808080"/>
                </a:solidFill>
                <a:prstDash val="solid"/>
                <a:miter lim="800000"/>
                <a:headEnd type="none" w="med" len="med"/>
                <a:tailEnd type="none" w="med" len="med"/>
              </a:ln>
            </p:spPr>
          </p:cxnSp>
          <p:cxnSp>
            <p:nvCxnSpPr>
              <p:cNvPr id="499" name="Google Shape;499;p7"/>
              <p:cNvCxnSpPr/>
              <p:nvPr/>
            </p:nvCxnSpPr>
            <p:spPr>
              <a:xfrm>
                <a:off x="1912" y="3404"/>
                <a:ext cx="50" cy="31"/>
              </a:xfrm>
              <a:prstGeom prst="straightConnector1">
                <a:avLst/>
              </a:prstGeom>
              <a:noFill/>
              <a:ln w="19050" cap="flat" cmpd="sng">
                <a:solidFill>
                  <a:srgbClr val="808080"/>
                </a:solidFill>
                <a:prstDash val="solid"/>
                <a:miter lim="800000"/>
                <a:headEnd type="none" w="med" len="med"/>
                <a:tailEnd type="none" w="med" len="med"/>
              </a:ln>
            </p:spPr>
          </p:cxnSp>
          <p:sp>
            <p:nvSpPr>
              <p:cNvPr id="500" name="Google Shape;500;p7"/>
              <p:cNvSpPr/>
              <p:nvPr/>
            </p:nvSpPr>
            <p:spPr>
              <a:xfrm>
                <a:off x="1921" y="3233"/>
                <a:ext cx="63" cy="68"/>
              </a:xfrm>
              <a:prstGeom prst="ellipse">
                <a:avLst/>
              </a:prstGeom>
              <a:solidFill>
                <a:srgbClr val="808080"/>
              </a:solidFill>
              <a:ln w="9525" cap="flat" cmpd="sng">
                <a:solidFill>
                  <a:srgbClr val="80808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501" name="Google Shape;501;p7" descr="cell_tower_radiation_gray"/>
              <p:cNvPicPr preferRelativeResize="0"/>
              <p:nvPr/>
            </p:nvPicPr>
            <p:blipFill rotWithShape="1">
              <a:blip r:embed="rId5">
                <a:alphaModFix/>
              </a:blip>
              <a:srcRect/>
              <a:stretch/>
            </p:blipFill>
            <p:spPr>
              <a:xfrm>
                <a:off x="1653" y="3023"/>
                <a:ext cx="622" cy="503"/>
              </a:xfrm>
              <a:prstGeom prst="rect">
                <a:avLst/>
              </a:prstGeom>
              <a:noFill/>
              <a:ln>
                <a:noFill/>
              </a:ln>
            </p:spPr>
          </p:pic>
        </p:grpSp>
        <p:grpSp>
          <p:nvGrpSpPr>
            <p:cNvPr id="502" name="Google Shape;502;p7"/>
            <p:cNvGrpSpPr/>
            <p:nvPr/>
          </p:nvGrpSpPr>
          <p:grpSpPr>
            <a:xfrm>
              <a:off x="3962" y="1516"/>
              <a:ext cx="286" cy="160"/>
              <a:chOff x="3843" y="1516"/>
              <a:chExt cx="286" cy="160"/>
            </a:xfrm>
          </p:grpSpPr>
          <p:cxnSp>
            <p:nvCxnSpPr>
              <p:cNvPr id="503" name="Google Shape;503;p7"/>
              <p:cNvCxnSpPr/>
              <p:nvPr/>
            </p:nvCxnSpPr>
            <p:spPr>
              <a:xfrm>
                <a:off x="3843" y="1516"/>
                <a:ext cx="96" cy="60"/>
              </a:xfrm>
              <a:prstGeom prst="straightConnector1">
                <a:avLst/>
              </a:prstGeom>
              <a:noFill/>
              <a:ln w="9525" cap="flat" cmpd="sng">
                <a:solidFill>
                  <a:srgbClr val="969696"/>
                </a:solidFill>
                <a:prstDash val="solid"/>
                <a:miter lim="800000"/>
                <a:headEnd type="none" w="med" len="med"/>
                <a:tailEnd type="none" w="med" len="med"/>
              </a:ln>
            </p:spPr>
          </p:cxnSp>
          <p:sp>
            <p:nvSpPr>
              <p:cNvPr id="504" name="Google Shape;504;p7"/>
              <p:cNvSpPr/>
              <p:nvPr/>
            </p:nvSpPr>
            <p:spPr>
              <a:xfrm>
                <a:off x="3884" y="1616"/>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05" name="Google Shape;505;p7"/>
              <p:cNvSpPr txBox="1"/>
              <p:nvPr/>
            </p:nvSpPr>
            <p:spPr>
              <a:xfrm>
                <a:off x="3884" y="1610"/>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06" name="Google Shape;506;p7"/>
              <p:cNvSpPr/>
              <p:nvPr/>
            </p:nvSpPr>
            <p:spPr>
              <a:xfrm>
                <a:off x="3883" y="1569"/>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07" name="Google Shape;507;p7"/>
              <p:cNvGrpSpPr/>
              <p:nvPr/>
            </p:nvGrpSpPr>
            <p:grpSpPr>
              <a:xfrm>
                <a:off x="3932" y="1587"/>
                <a:ext cx="138" cy="33"/>
                <a:chOff x="2468" y="1332"/>
                <a:chExt cx="310" cy="60"/>
              </a:xfrm>
            </p:grpSpPr>
            <p:sp>
              <p:nvSpPr>
                <p:cNvPr id="508" name="Google Shape;508;p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09" name="Google Shape;509;p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10" name="Google Shape;510;p7"/>
              <p:cNvCxnSpPr/>
              <p:nvPr/>
            </p:nvCxnSpPr>
            <p:spPr>
              <a:xfrm>
                <a:off x="3884" y="1602"/>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11" name="Google Shape;511;p7"/>
              <p:cNvCxnSpPr/>
              <p:nvPr/>
            </p:nvCxnSpPr>
            <p:spPr>
              <a:xfrm>
                <a:off x="4127" y="1604"/>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512" name="Google Shape;512;p7"/>
            <p:cNvGrpSpPr/>
            <p:nvPr/>
          </p:nvGrpSpPr>
          <p:grpSpPr>
            <a:xfrm>
              <a:off x="4537" y="1571"/>
              <a:ext cx="246" cy="110"/>
              <a:chOff x="4334" y="1470"/>
              <a:chExt cx="246" cy="107"/>
            </a:xfrm>
          </p:grpSpPr>
          <p:sp>
            <p:nvSpPr>
              <p:cNvPr id="513" name="Google Shape;513;p7"/>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14" name="Google Shape;514;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15" name="Google Shape;515;p7"/>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16" name="Google Shape;516;p7"/>
              <p:cNvGrpSpPr/>
              <p:nvPr/>
            </p:nvGrpSpPr>
            <p:grpSpPr>
              <a:xfrm>
                <a:off x="4383" y="1488"/>
                <a:ext cx="138" cy="33"/>
                <a:chOff x="2468" y="1332"/>
                <a:chExt cx="310" cy="60"/>
              </a:xfrm>
            </p:grpSpPr>
            <p:sp>
              <p:nvSpPr>
                <p:cNvPr id="517" name="Google Shape;517;p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18" name="Google Shape;518;p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19" name="Google Shape;519;p7"/>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20" name="Google Shape;520;p7"/>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521" name="Google Shape;521;p7"/>
            <p:cNvGrpSpPr/>
            <p:nvPr/>
          </p:nvGrpSpPr>
          <p:grpSpPr>
            <a:xfrm>
              <a:off x="4544" y="1737"/>
              <a:ext cx="246" cy="110"/>
              <a:chOff x="4334" y="1470"/>
              <a:chExt cx="246" cy="107"/>
            </a:xfrm>
          </p:grpSpPr>
          <p:sp>
            <p:nvSpPr>
              <p:cNvPr id="522" name="Google Shape;522;p7"/>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3" name="Google Shape;523;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4" name="Google Shape;524;p7"/>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25" name="Google Shape;525;p7"/>
              <p:cNvGrpSpPr/>
              <p:nvPr/>
            </p:nvGrpSpPr>
            <p:grpSpPr>
              <a:xfrm>
                <a:off x="4383" y="1488"/>
                <a:ext cx="138" cy="33"/>
                <a:chOff x="2468" y="1332"/>
                <a:chExt cx="310" cy="60"/>
              </a:xfrm>
            </p:grpSpPr>
            <p:sp>
              <p:nvSpPr>
                <p:cNvPr id="526" name="Google Shape;526;p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7" name="Google Shape;527;p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28" name="Google Shape;528;p7"/>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29" name="Google Shape;529;p7"/>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530" name="Google Shape;530;p7"/>
            <p:cNvGrpSpPr/>
            <p:nvPr/>
          </p:nvGrpSpPr>
          <p:grpSpPr>
            <a:xfrm>
              <a:off x="4890" y="1738"/>
              <a:ext cx="246" cy="110"/>
              <a:chOff x="4334" y="1470"/>
              <a:chExt cx="246" cy="107"/>
            </a:xfrm>
          </p:grpSpPr>
          <p:sp>
            <p:nvSpPr>
              <p:cNvPr id="531" name="Google Shape;531;p7"/>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2" name="Google Shape;532;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3" name="Google Shape;533;p7"/>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34" name="Google Shape;534;p7"/>
              <p:cNvGrpSpPr/>
              <p:nvPr/>
            </p:nvGrpSpPr>
            <p:grpSpPr>
              <a:xfrm>
                <a:off x="4383" y="1488"/>
                <a:ext cx="138" cy="33"/>
                <a:chOff x="2468" y="1332"/>
                <a:chExt cx="310" cy="60"/>
              </a:xfrm>
            </p:grpSpPr>
            <p:sp>
              <p:nvSpPr>
                <p:cNvPr id="535" name="Google Shape;535;p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6" name="Google Shape;536;p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37" name="Google Shape;537;p7"/>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38" name="Google Shape;538;p7"/>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539" name="Google Shape;539;p7"/>
            <p:cNvGrpSpPr/>
            <p:nvPr/>
          </p:nvGrpSpPr>
          <p:grpSpPr>
            <a:xfrm>
              <a:off x="4844" y="1508"/>
              <a:ext cx="246" cy="110"/>
              <a:chOff x="4334" y="1470"/>
              <a:chExt cx="246" cy="107"/>
            </a:xfrm>
          </p:grpSpPr>
          <p:sp>
            <p:nvSpPr>
              <p:cNvPr id="540" name="Google Shape;540;p7"/>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1" name="Google Shape;541;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2" name="Google Shape;542;p7"/>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43" name="Google Shape;543;p7"/>
              <p:cNvGrpSpPr/>
              <p:nvPr/>
            </p:nvGrpSpPr>
            <p:grpSpPr>
              <a:xfrm>
                <a:off x="4383" y="1488"/>
                <a:ext cx="138" cy="33"/>
                <a:chOff x="2468" y="1332"/>
                <a:chExt cx="310" cy="60"/>
              </a:xfrm>
            </p:grpSpPr>
            <p:sp>
              <p:nvSpPr>
                <p:cNvPr id="544" name="Google Shape;544;p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5" name="Google Shape;545;p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46" name="Google Shape;546;p7"/>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47" name="Google Shape;547;p7"/>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548" name="Google Shape;548;p7"/>
            <p:cNvGrpSpPr/>
            <p:nvPr/>
          </p:nvGrpSpPr>
          <p:grpSpPr>
            <a:xfrm>
              <a:off x="4874" y="2296"/>
              <a:ext cx="310" cy="130"/>
              <a:chOff x="4334" y="1470"/>
              <a:chExt cx="246" cy="107"/>
            </a:xfrm>
          </p:grpSpPr>
          <p:sp>
            <p:nvSpPr>
              <p:cNvPr id="549" name="Google Shape;549;p7"/>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0" name="Google Shape;550;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1" name="Google Shape;551;p7"/>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52" name="Google Shape;552;p7"/>
              <p:cNvGrpSpPr/>
              <p:nvPr/>
            </p:nvGrpSpPr>
            <p:grpSpPr>
              <a:xfrm>
                <a:off x="4383" y="1488"/>
                <a:ext cx="138" cy="33"/>
                <a:chOff x="2468" y="1332"/>
                <a:chExt cx="310" cy="60"/>
              </a:xfrm>
            </p:grpSpPr>
            <p:sp>
              <p:nvSpPr>
                <p:cNvPr id="553" name="Google Shape;553;p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4" name="Google Shape;554;p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55" name="Google Shape;555;p7"/>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56" name="Google Shape;556;p7"/>
              <p:cNvCxnSpPr/>
              <p:nvPr/>
            </p:nvCxnSpPr>
            <p:spPr>
              <a:xfrm>
                <a:off x="4578" y="1505"/>
                <a:ext cx="0" cy="44"/>
              </a:xfrm>
              <a:prstGeom prst="straightConnector1">
                <a:avLst/>
              </a:prstGeom>
              <a:noFill/>
              <a:ln w="9525" cap="flat" cmpd="sng">
                <a:solidFill>
                  <a:schemeClr val="lt2"/>
                </a:solidFill>
                <a:prstDash val="solid"/>
                <a:miter lim="800000"/>
                <a:headEnd type="none" w="med" len="med"/>
                <a:tailEnd type="none" w="med" len="med"/>
              </a:ln>
            </p:spPr>
          </p:cxnSp>
        </p:grpSp>
        <p:cxnSp>
          <p:nvCxnSpPr>
            <p:cNvPr id="557" name="Google Shape;557;p7"/>
            <p:cNvCxnSpPr/>
            <p:nvPr/>
          </p:nvCxnSpPr>
          <p:spPr>
            <a:xfrm>
              <a:off x="4049" y="2358"/>
              <a:ext cx="428" cy="0"/>
            </a:xfrm>
            <a:prstGeom prst="straightConnector1">
              <a:avLst/>
            </a:prstGeom>
            <a:noFill/>
            <a:ln w="9525" cap="flat" cmpd="sng">
              <a:solidFill>
                <a:schemeClr val="lt2"/>
              </a:solidFill>
              <a:prstDash val="solid"/>
              <a:miter lim="800000"/>
              <a:headEnd type="none" w="med" len="med"/>
              <a:tailEnd type="none" w="med" len="med"/>
            </a:ln>
          </p:spPr>
        </p:cxnSp>
        <p:grpSp>
          <p:nvGrpSpPr>
            <p:cNvPr id="558" name="Google Shape;558;p7"/>
            <p:cNvGrpSpPr/>
            <p:nvPr/>
          </p:nvGrpSpPr>
          <p:grpSpPr>
            <a:xfrm>
              <a:off x="4464" y="2288"/>
              <a:ext cx="310" cy="130"/>
              <a:chOff x="4334" y="1470"/>
              <a:chExt cx="246" cy="107"/>
            </a:xfrm>
          </p:grpSpPr>
          <p:sp>
            <p:nvSpPr>
              <p:cNvPr id="559" name="Google Shape;559;p7"/>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0" name="Google Shape;560;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1" name="Google Shape;561;p7"/>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62" name="Google Shape;562;p7"/>
              <p:cNvGrpSpPr/>
              <p:nvPr/>
            </p:nvGrpSpPr>
            <p:grpSpPr>
              <a:xfrm>
                <a:off x="4383" y="1488"/>
                <a:ext cx="138" cy="33"/>
                <a:chOff x="2468" y="1332"/>
                <a:chExt cx="310" cy="60"/>
              </a:xfrm>
            </p:grpSpPr>
            <p:sp>
              <p:nvSpPr>
                <p:cNvPr id="563" name="Google Shape;563;p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4" name="Google Shape;564;p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65" name="Google Shape;565;p7"/>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66" name="Google Shape;566;p7"/>
              <p:cNvCxnSpPr/>
              <p:nvPr/>
            </p:nvCxnSpPr>
            <p:spPr>
              <a:xfrm>
                <a:off x="4578" y="1505"/>
                <a:ext cx="0" cy="44"/>
              </a:xfrm>
              <a:prstGeom prst="straightConnector1">
                <a:avLst/>
              </a:prstGeom>
              <a:noFill/>
              <a:ln w="9525" cap="flat" cmpd="sng">
                <a:solidFill>
                  <a:schemeClr val="lt2"/>
                </a:solidFill>
                <a:prstDash val="solid"/>
                <a:miter lim="800000"/>
                <a:headEnd type="none" w="med" len="med"/>
                <a:tailEnd type="none" w="med" len="med"/>
              </a:ln>
            </p:spPr>
          </p:cxnSp>
        </p:grpSp>
        <p:grpSp>
          <p:nvGrpSpPr>
            <p:cNvPr id="567" name="Google Shape;567;p7"/>
            <p:cNvGrpSpPr/>
            <p:nvPr/>
          </p:nvGrpSpPr>
          <p:grpSpPr>
            <a:xfrm>
              <a:off x="4660" y="2464"/>
              <a:ext cx="310" cy="130"/>
              <a:chOff x="4334" y="1470"/>
              <a:chExt cx="246" cy="107"/>
            </a:xfrm>
          </p:grpSpPr>
          <p:sp>
            <p:nvSpPr>
              <p:cNvPr id="568" name="Google Shape;568;p7"/>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9" name="Google Shape;569;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0" name="Google Shape;570;p7"/>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71" name="Google Shape;571;p7"/>
              <p:cNvGrpSpPr/>
              <p:nvPr/>
            </p:nvGrpSpPr>
            <p:grpSpPr>
              <a:xfrm>
                <a:off x="4383" y="1488"/>
                <a:ext cx="138" cy="33"/>
                <a:chOff x="2468" y="1332"/>
                <a:chExt cx="310" cy="60"/>
              </a:xfrm>
            </p:grpSpPr>
            <p:sp>
              <p:nvSpPr>
                <p:cNvPr id="572" name="Google Shape;572;p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3" name="Google Shape;573;p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74" name="Google Shape;574;p7"/>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75" name="Google Shape;575;p7"/>
              <p:cNvCxnSpPr/>
              <p:nvPr/>
            </p:nvCxnSpPr>
            <p:spPr>
              <a:xfrm>
                <a:off x="4578" y="1505"/>
                <a:ext cx="0" cy="44"/>
              </a:xfrm>
              <a:prstGeom prst="straightConnector1">
                <a:avLst/>
              </a:prstGeom>
              <a:noFill/>
              <a:ln w="9525" cap="flat" cmpd="sng">
                <a:solidFill>
                  <a:schemeClr val="lt2"/>
                </a:solidFill>
                <a:prstDash val="solid"/>
                <a:miter lim="800000"/>
                <a:headEnd type="none" w="med" len="med"/>
                <a:tailEnd type="none" w="med" len="med"/>
              </a:ln>
            </p:spPr>
          </p:cxnSp>
        </p:grpSp>
        <p:grpSp>
          <p:nvGrpSpPr>
            <p:cNvPr id="576" name="Google Shape;576;p7"/>
            <p:cNvGrpSpPr/>
            <p:nvPr/>
          </p:nvGrpSpPr>
          <p:grpSpPr>
            <a:xfrm>
              <a:off x="4782" y="3028"/>
              <a:ext cx="392" cy="154"/>
              <a:chOff x="4334" y="1470"/>
              <a:chExt cx="246" cy="107"/>
            </a:xfrm>
          </p:grpSpPr>
          <p:sp>
            <p:nvSpPr>
              <p:cNvPr id="577" name="Google Shape;577;p7"/>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8" name="Google Shape;578;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9" name="Google Shape;579;p7"/>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80" name="Google Shape;580;p7"/>
              <p:cNvGrpSpPr/>
              <p:nvPr/>
            </p:nvGrpSpPr>
            <p:grpSpPr>
              <a:xfrm>
                <a:off x="4383" y="1488"/>
                <a:ext cx="138" cy="33"/>
                <a:chOff x="2468" y="1332"/>
                <a:chExt cx="310" cy="60"/>
              </a:xfrm>
            </p:grpSpPr>
            <p:sp>
              <p:nvSpPr>
                <p:cNvPr id="581" name="Google Shape;581;p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2" name="Google Shape;582;p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83" name="Google Shape;583;p7"/>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84" name="Google Shape;584;p7"/>
              <p:cNvCxnSpPr/>
              <p:nvPr/>
            </p:nvCxnSpPr>
            <p:spPr>
              <a:xfrm>
                <a:off x="4578" y="1505"/>
                <a:ext cx="0" cy="47"/>
              </a:xfrm>
              <a:prstGeom prst="straightConnector1">
                <a:avLst/>
              </a:prstGeom>
              <a:noFill/>
              <a:ln w="9525" cap="flat" cmpd="sng">
                <a:solidFill>
                  <a:schemeClr val="lt2"/>
                </a:solidFill>
                <a:prstDash val="solid"/>
                <a:miter lim="800000"/>
                <a:headEnd type="none" w="med" len="med"/>
                <a:tailEnd type="none" w="med" len="med"/>
              </a:ln>
            </p:spPr>
          </p:cxnSp>
        </p:grpSp>
        <p:grpSp>
          <p:nvGrpSpPr>
            <p:cNvPr id="585" name="Google Shape;585;p7"/>
            <p:cNvGrpSpPr/>
            <p:nvPr/>
          </p:nvGrpSpPr>
          <p:grpSpPr>
            <a:xfrm>
              <a:off x="4388" y="2840"/>
              <a:ext cx="392" cy="154"/>
              <a:chOff x="4334" y="1470"/>
              <a:chExt cx="246" cy="107"/>
            </a:xfrm>
          </p:grpSpPr>
          <p:sp>
            <p:nvSpPr>
              <p:cNvPr id="586" name="Google Shape;586;p7"/>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7" name="Google Shape;587;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8" name="Google Shape;588;p7"/>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89" name="Google Shape;589;p7"/>
              <p:cNvGrpSpPr/>
              <p:nvPr/>
            </p:nvGrpSpPr>
            <p:grpSpPr>
              <a:xfrm>
                <a:off x="4383" y="1488"/>
                <a:ext cx="138" cy="33"/>
                <a:chOff x="2468" y="1332"/>
                <a:chExt cx="310" cy="60"/>
              </a:xfrm>
            </p:grpSpPr>
            <p:sp>
              <p:nvSpPr>
                <p:cNvPr id="590" name="Google Shape;590;p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91" name="Google Shape;591;p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92" name="Google Shape;592;p7"/>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93" name="Google Shape;593;p7"/>
              <p:cNvCxnSpPr/>
              <p:nvPr/>
            </p:nvCxnSpPr>
            <p:spPr>
              <a:xfrm>
                <a:off x="4578" y="1505"/>
                <a:ext cx="0" cy="47"/>
              </a:xfrm>
              <a:prstGeom prst="straightConnector1">
                <a:avLst/>
              </a:prstGeom>
              <a:noFill/>
              <a:ln w="9525" cap="flat" cmpd="sng">
                <a:solidFill>
                  <a:schemeClr val="lt2"/>
                </a:solidFill>
                <a:prstDash val="solid"/>
                <a:miter lim="800000"/>
                <a:headEnd type="none" w="med" len="med"/>
                <a:tailEnd type="none" w="med" len="med"/>
              </a:ln>
            </p:spPr>
          </p:cxnSp>
        </p:grpSp>
        <p:grpSp>
          <p:nvGrpSpPr>
            <p:cNvPr id="594" name="Google Shape;594;p7"/>
            <p:cNvGrpSpPr/>
            <p:nvPr/>
          </p:nvGrpSpPr>
          <p:grpSpPr>
            <a:xfrm>
              <a:off x="3932" y="3056"/>
              <a:ext cx="392" cy="154"/>
              <a:chOff x="4334" y="1470"/>
              <a:chExt cx="246" cy="107"/>
            </a:xfrm>
          </p:grpSpPr>
          <p:sp>
            <p:nvSpPr>
              <p:cNvPr id="595" name="Google Shape;595;p7"/>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96" name="Google Shape;596;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97" name="Google Shape;597;p7"/>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98" name="Google Shape;598;p7"/>
              <p:cNvGrpSpPr/>
              <p:nvPr/>
            </p:nvGrpSpPr>
            <p:grpSpPr>
              <a:xfrm>
                <a:off x="4383" y="1488"/>
                <a:ext cx="138" cy="33"/>
                <a:chOff x="2468" y="1332"/>
                <a:chExt cx="310" cy="60"/>
              </a:xfrm>
            </p:grpSpPr>
            <p:sp>
              <p:nvSpPr>
                <p:cNvPr id="599" name="Google Shape;599;p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0" name="Google Shape;600;p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01" name="Google Shape;601;p7"/>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602" name="Google Shape;602;p7"/>
              <p:cNvCxnSpPr/>
              <p:nvPr/>
            </p:nvCxnSpPr>
            <p:spPr>
              <a:xfrm>
                <a:off x="4578" y="1505"/>
                <a:ext cx="0" cy="47"/>
              </a:xfrm>
              <a:prstGeom prst="straightConnector1">
                <a:avLst/>
              </a:prstGeom>
              <a:noFill/>
              <a:ln w="9525" cap="flat" cmpd="sng">
                <a:solidFill>
                  <a:schemeClr val="lt2"/>
                </a:solidFill>
                <a:prstDash val="solid"/>
                <a:miter lim="800000"/>
                <a:headEnd type="none" w="med" len="med"/>
                <a:tailEnd type="none" w="med" len="med"/>
              </a:ln>
            </p:spPr>
          </p:cxnSp>
        </p:grpSp>
        <p:grpSp>
          <p:nvGrpSpPr>
            <p:cNvPr id="603" name="Google Shape;603;p7"/>
            <p:cNvGrpSpPr/>
            <p:nvPr/>
          </p:nvGrpSpPr>
          <p:grpSpPr>
            <a:xfrm>
              <a:off x="3812" y="2296"/>
              <a:ext cx="246" cy="108"/>
              <a:chOff x="4334" y="1470"/>
              <a:chExt cx="246" cy="107"/>
            </a:xfrm>
          </p:grpSpPr>
          <p:sp>
            <p:nvSpPr>
              <p:cNvPr id="604" name="Google Shape;604;p7"/>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5" name="Google Shape;605;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6" name="Google Shape;606;p7"/>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07" name="Google Shape;607;p7"/>
              <p:cNvGrpSpPr/>
              <p:nvPr/>
            </p:nvGrpSpPr>
            <p:grpSpPr>
              <a:xfrm>
                <a:off x="4383" y="1488"/>
                <a:ext cx="138" cy="33"/>
                <a:chOff x="2468" y="1332"/>
                <a:chExt cx="310" cy="60"/>
              </a:xfrm>
            </p:grpSpPr>
            <p:sp>
              <p:nvSpPr>
                <p:cNvPr id="608" name="Google Shape;608;p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9" name="Google Shape;609;p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10" name="Google Shape;610;p7"/>
              <p:cNvCxnSpPr/>
              <p:nvPr/>
            </p:nvCxnSpPr>
            <p:spPr>
              <a:xfrm>
                <a:off x="4335" y="1503"/>
                <a:ext cx="0" cy="50"/>
              </a:xfrm>
              <a:prstGeom prst="straightConnector1">
                <a:avLst/>
              </a:prstGeom>
              <a:noFill/>
              <a:ln w="9525" cap="flat" cmpd="sng">
                <a:solidFill>
                  <a:schemeClr val="lt2"/>
                </a:solidFill>
                <a:prstDash val="solid"/>
                <a:miter lim="800000"/>
                <a:headEnd type="none" w="med" len="med"/>
                <a:tailEnd type="none" w="med" len="med"/>
              </a:ln>
            </p:spPr>
          </p:cxnSp>
          <p:cxnSp>
            <p:nvCxnSpPr>
              <p:cNvPr id="611" name="Google Shape;611;p7"/>
              <p:cNvCxnSpPr/>
              <p:nvPr/>
            </p:nvCxnSpPr>
            <p:spPr>
              <a:xfrm>
                <a:off x="4578" y="1505"/>
                <a:ext cx="0" cy="49"/>
              </a:xfrm>
              <a:prstGeom prst="straightConnector1">
                <a:avLst/>
              </a:prstGeom>
              <a:noFill/>
              <a:ln w="9525" cap="flat" cmpd="sng">
                <a:solidFill>
                  <a:schemeClr val="lt2"/>
                </a:solidFill>
                <a:prstDash val="solid"/>
                <a:miter lim="800000"/>
                <a:headEnd type="none" w="med" len="med"/>
                <a:tailEnd type="none" w="med" len="med"/>
              </a:ln>
            </p:spPr>
          </p:cxnSp>
        </p:grpSp>
        <p:grpSp>
          <p:nvGrpSpPr>
            <p:cNvPr id="612" name="Google Shape;612;p7"/>
            <p:cNvGrpSpPr/>
            <p:nvPr/>
          </p:nvGrpSpPr>
          <p:grpSpPr>
            <a:xfrm>
              <a:off x="4511" y="3153"/>
              <a:ext cx="281" cy="266"/>
              <a:chOff x="5072" y="3611"/>
              <a:chExt cx="459" cy="380"/>
            </a:xfrm>
          </p:grpSpPr>
          <p:grpSp>
            <p:nvGrpSpPr>
              <p:cNvPr id="613" name="Google Shape;613;p7"/>
              <p:cNvGrpSpPr/>
              <p:nvPr/>
            </p:nvGrpSpPr>
            <p:grpSpPr>
              <a:xfrm>
                <a:off x="5144" y="3611"/>
                <a:ext cx="387" cy="99"/>
                <a:chOff x="5030" y="2639"/>
                <a:chExt cx="387" cy="99"/>
              </a:xfrm>
            </p:grpSpPr>
            <p:sp>
              <p:nvSpPr>
                <p:cNvPr id="614" name="Google Shape;614;p7"/>
                <p:cNvSpPr/>
                <p:nvPr/>
              </p:nvSpPr>
              <p:spPr>
                <a:xfrm>
                  <a:off x="5134" y="2657"/>
                  <a:ext cx="69" cy="55"/>
                </a:xfrm>
                <a:custGeom>
                  <a:avLst/>
                  <a:gdLst/>
                  <a:ahLst/>
                  <a:cxnLst/>
                  <a:rect l="l" t="t" r="r" b="b"/>
                  <a:pathLst>
                    <a:path w="199" h="232" extrusionOk="0">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5" name="Google Shape;615;p7"/>
                <p:cNvSpPr/>
                <p:nvPr/>
              </p:nvSpPr>
              <p:spPr>
                <a:xfrm>
                  <a:off x="5252" y="2656"/>
                  <a:ext cx="47" cy="42"/>
                </a:xfrm>
                <a:custGeom>
                  <a:avLst/>
                  <a:gdLst/>
                  <a:ahLst/>
                  <a:cxnLst/>
                  <a:rect l="l" t="t" r="r" b="b"/>
                  <a:pathLst>
                    <a:path w="128" h="180" extrusionOk="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6" name="Google Shape;616;p7"/>
                <p:cNvSpPr/>
                <p:nvPr/>
              </p:nvSpPr>
              <p:spPr>
                <a:xfrm>
                  <a:off x="5089" y="2646"/>
                  <a:ext cx="114" cy="88"/>
                </a:xfrm>
                <a:custGeom>
                  <a:avLst/>
                  <a:gdLst/>
                  <a:ahLst/>
                  <a:cxnLst/>
                  <a:rect l="l" t="t" r="r" b="b"/>
                  <a:pathLst>
                    <a:path w="322" h="378" extrusionOk="0">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7" name="Google Shape;617;p7"/>
                <p:cNvSpPr/>
                <p:nvPr/>
              </p:nvSpPr>
              <p:spPr>
                <a:xfrm>
                  <a:off x="5250" y="2643"/>
                  <a:ext cx="99" cy="59"/>
                </a:xfrm>
                <a:custGeom>
                  <a:avLst/>
                  <a:gdLst/>
                  <a:ahLst/>
                  <a:cxnLst/>
                  <a:rect l="l" t="t" r="r" b="b"/>
                  <a:pathLst>
                    <a:path w="283" h="252" extrusionOk="0">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8" name="Google Shape;618;p7"/>
                <p:cNvSpPr/>
                <p:nvPr/>
              </p:nvSpPr>
              <p:spPr>
                <a:xfrm>
                  <a:off x="5047" y="2671"/>
                  <a:ext cx="40" cy="55"/>
                </a:xfrm>
                <a:custGeom>
                  <a:avLst/>
                  <a:gdLst/>
                  <a:ahLst/>
                  <a:cxnLst/>
                  <a:rect l="l" t="t" r="r" b="b"/>
                  <a:pathLst>
                    <a:path w="114" h="238" extrusionOk="0">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9" name="Google Shape;619;p7"/>
                <p:cNvSpPr/>
                <p:nvPr/>
              </p:nvSpPr>
              <p:spPr>
                <a:xfrm>
                  <a:off x="5330" y="2639"/>
                  <a:ext cx="87" cy="73"/>
                </a:xfrm>
                <a:custGeom>
                  <a:avLst/>
                  <a:gdLst/>
                  <a:ahLst/>
                  <a:cxnLst/>
                  <a:rect l="l" t="t" r="r" b="b"/>
                  <a:pathLst>
                    <a:path w="246" h="310" extrusionOk="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0" name="Google Shape;620;p7"/>
                <p:cNvSpPr/>
                <p:nvPr/>
              </p:nvSpPr>
              <p:spPr>
                <a:xfrm>
                  <a:off x="5115" y="2660"/>
                  <a:ext cx="69" cy="55"/>
                </a:xfrm>
                <a:custGeom>
                  <a:avLst/>
                  <a:gdLst/>
                  <a:ahLst/>
                  <a:cxnLst/>
                  <a:rect l="l" t="t" r="r" b="b"/>
                  <a:pathLst>
                    <a:path w="198" h="236" extrusionOk="0">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1" name="Google Shape;621;p7"/>
                <p:cNvSpPr/>
                <p:nvPr/>
              </p:nvSpPr>
              <p:spPr>
                <a:xfrm>
                  <a:off x="5233" y="2660"/>
                  <a:ext cx="47" cy="42"/>
                </a:xfrm>
                <a:custGeom>
                  <a:avLst/>
                  <a:gdLst/>
                  <a:ahLst/>
                  <a:cxnLst/>
                  <a:rect l="l" t="t" r="r" b="b"/>
                  <a:pathLst>
                    <a:path w="128" h="183" extrusionOk="0">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2" name="Google Shape;622;p7"/>
                <p:cNvSpPr/>
                <p:nvPr/>
              </p:nvSpPr>
              <p:spPr>
                <a:xfrm>
                  <a:off x="5070" y="2650"/>
                  <a:ext cx="112" cy="88"/>
                </a:xfrm>
                <a:custGeom>
                  <a:avLst/>
                  <a:gdLst/>
                  <a:ahLst/>
                  <a:cxnLst/>
                  <a:rect l="l" t="t" r="r" b="b"/>
                  <a:pathLst>
                    <a:path w="323" h="379" extrusionOk="0">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3" name="Google Shape;623;p7"/>
                <p:cNvSpPr/>
                <p:nvPr/>
              </p:nvSpPr>
              <p:spPr>
                <a:xfrm>
                  <a:off x="5229" y="2647"/>
                  <a:ext cx="99" cy="59"/>
                </a:xfrm>
                <a:custGeom>
                  <a:avLst/>
                  <a:gdLst/>
                  <a:ahLst/>
                  <a:cxnLst/>
                  <a:rect l="l" t="t" r="r" b="b"/>
                  <a:pathLst>
                    <a:path w="282" h="253" extrusionOk="0">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4" name="Google Shape;624;p7"/>
                <p:cNvSpPr/>
                <p:nvPr/>
              </p:nvSpPr>
              <p:spPr>
                <a:xfrm>
                  <a:off x="5030" y="2680"/>
                  <a:ext cx="40" cy="54"/>
                </a:xfrm>
                <a:custGeom>
                  <a:avLst/>
                  <a:gdLst/>
                  <a:ahLst/>
                  <a:cxnLst/>
                  <a:rect l="l" t="t" r="r" b="b"/>
                  <a:pathLst>
                    <a:path w="115" h="236" extrusionOk="0">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5" name="Google Shape;625;p7"/>
                <p:cNvSpPr/>
                <p:nvPr/>
              </p:nvSpPr>
              <p:spPr>
                <a:xfrm>
                  <a:off x="5311" y="2643"/>
                  <a:ext cx="87" cy="73"/>
                </a:xfrm>
                <a:custGeom>
                  <a:avLst/>
                  <a:gdLst/>
                  <a:ahLst/>
                  <a:cxnLst/>
                  <a:rect l="l" t="t" r="r" b="b"/>
                  <a:pathLst>
                    <a:path w="245" h="310" extrusionOk="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626" name="Google Shape;626;p7" descr="access_point_stylized_gray_small"/>
              <p:cNvPicPr preferRelativeResize="0"/>
              <p:nvPr/>
            </p:nvPicPr>
            <p:blipFill rotWithShape="1">
              <a:blip r:embed="rId6">
                <a:alphaModFix/>
              </a:blip>
              <a:srcRect/>
              <a:stretch/>
            </p:blipFill>
            <p:spPr>
              <a:xfrm>
                <a:off x="5072" y="3642"/>
                <a:ext cx="430" cy="349"/>
              </a:xfrm>
              <a:prstGeom prst="rect">
                <a:avLst/>
              </a:prstGeom>
              <a:noFill/>
              <a:ln>
                <a:noFill/>
              </a:ln>
            </p:spPr>
          </p:pic>
        </p:grpSp>
        <p:grpSp>
          <p:nvGrpSpPr>
            <p:cNvPr id="627" name="Google Shape;627;p7"/>
            <p:cNvGrpSpPr/>
            <p:nvPr/>
          </p:nvGrpSpPr>
          <p:grpSpPr>
            <a:xfrm>
              <a:off x="3552" y="2211"/>
              <a:ext cx="251" cy="226"/>
              <a:chOff x="5072" y="3611"/>
              <a:chExt cx="459" cy="380"/>
            </a:xfrm>
          </p:grpSpPr>
          <p:grpSp>
            <p:nvGrpSpPr>
              <p:cNvPr id="628" name="Google Shape;628;p7"/>
              <p:cNvGrpSpPr/>
              <p:nvPr/>
            </p:nvGrpSpPr>
            <p:grpSpPr>
              <a:xfrm>
                <a:off x="5144" y="3611"/>
                <a:ext cx="387" cy="99"/>
                <a:chOff x="5030" y="2639"/>
                <a:chExt cx="387" cy="99"/>
              </a:xfrm>
            </p:grpSpPr>
            <p:sp>
              <p:nvSpPr>
                <p:cNvPr id="629" name="Google Shape;629;p7"/>
                <p:cNvSpPr/>
                <p:nvPr/>
              </p:nvSpPr>
              <p:spPr>
                <a:xfrm>
                  <a:off x="5134" y="2657"/>
                  <a:ext cx="69" cy="55"/>
                </a:xfrm>
                <a:custGeom>
                  <a:avLst/>
                  <a:gdLst/>
                  <a:ahLst/>
                  <a:cxnLst/>
                  <a:rect l="l" t="t" r="r" b="b"/>
                  <a:pathLst>
                    <a:path w="199" h="232" extrusionOk="0">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0" name="Google Shape;630;p7"/>
                <p:cNvSpPr/>
                <p:nvPr/>
              </p:nvSpPr>
              <p:spPr>
                <a:xfrm>
                  <a:off x="5252" y="2656"/>
                  <a:ext cx="47" cy="42"/>
                </a:xfrm>
                <a:custGeom>
                  <a:avLst/>
                  <a:gdLst/>
                  <a:ahLst/>
                  <a:cxnLst/>
                  <a:rect l="l" t="t" r="r" b="b"/>
                  <a:pathLst>
                    <a:path w="128" h="180" extrusionOk="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1" name="Google Shape;631;p7"/>
                <p:cNvSpPr/>
                <p:nvPr/>
              </p:nvSpPr>
              <p:spPr>
                <a:xfrm>
                  <a:off x="5089" y="2646"/>
                  <a:ext cx="114" cy="88"/>
                </a:xfrm>
                <a:custGeom>
                  <a:avLst/>
                  <a:gdLst/>
                  <a:ahLst/>
                  <a:cxnLst/>
                  <a:rect l="l" t="t" r="r" b="b"/>
                  <a:pathLst>
                    <a:path w="322" h="378" extrusionOk="0">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2" name="Google Shape;632;p7"/>
                <p:cNvSpPr/>
                <p:nvPr/>
              </p:nvSpPr>
              <p:spPr>
                <a:xfrm>
                  <a:off x="5250" y="2643"/>
                  <a:ext cx="99" cy="59"/>
                </a:xfrm>
                <a:custGeom>
                  <a:avLst/>
                  <a:gdLst/>
                  <a:ahLst/>
                  <a:cxnLst/>
                  <a:rect l="l" t="t" r="r" b="b"/>
                  <a:pathLst>
                    <a:path w="283" h="252" extrusionOk="0">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3" name="Google Shape;633;p7"/>
                <p:cNvSpPr/>
                <p:nvPr/>
              </p:nvSpPr>
              <p:spPr>
                <a:xfrm>
                  <a:off x="5047" y="2671"/>
                  <a:ext cx="40" cy="55"/>
                </a:xfrm>
                <a:custGeom>
                  <a:avLst/>
                  <a:gdLst/>
                  <a:ahLst/>
                  <a:cxnLst/>
                  <a:rect l="l" t="t" r="r" b="b"/>
                  <a:pathLst>
                    <a:path w="114" h="238" extrusionOk="0">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4" name="Google Shape;634;p7"/>
                <p:cNvSpPr/>
                <p:nvPr/>
              </p:nvSpPr>
              <p:spPr>
                <a:xfrm>
                  <a:off x="5330" y="2639"/>
                  <a:ext cx="87" cy="73"/>
                </a:xfrm>
                <a:custGeom>
                  <a:avLst/>
                  <a:gdLst/>
                  <a:ahLst/>
                  <a:cxnLst/>
                  <a:rect l="l" t="t" r="r" b="b"/>
                  <a:pathLst>
                    <a:path w="246" h="310" extrusionOk="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5" name="Google Shape;635;p7"/>
                <p:cNvSpPr/>
                <p:nvPr/>
              </p:nvSpPr>
              <p:spPr>
                <a:xfrm>
                  <a:off x="5115" y="2660"/>
                  <a:ext cx="69" cy="55"/>
                </a:xfrm>
                <a:custGeom>
                  <a:avLst/>
                  <a:gdLst/>
                  <a:ahLst/>
                  <a:cxnLst/>
                  <a:rect l="l" t="t" r="r" b="b"/>
                  <a:pathLst>
                    <a:path w="198" h="236" extrusionOk="0">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6" name="Google Shape;636;p7"/>
                <p:cNvSpPr/>
                <p:nvPr/>
              </p:nvSpPr>
              <p:spPr>
                <a:xfrm>
                  <a:off x="5233" y="2660"/>
                  <a:ext cx="47" cy="42"/>
                </a:xfrm>
                <a:custGeom>
                  <a:avLst/>
                  <a:gdLst/>
                  <a:ahLst/>
                  <a:cxnLst/>
                  <a:rect l="l" t="t" r="r" b="b"/>
                  <a:pathLst>
                    <a:path w="128" h="183" extrusionOk="0">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7" name="Google Shape;637;p7"/>
                <p:cNvSpPr/>
                <p:nvPr/>
              </p:nvSpPr>
              <p:spPr>
                <a:xfrm>
                  <a:off x="5070" y="2650"/>
                  <a:ext cx="112" cy="88"/>
                </a:xfrm>
                <a:custGeom>
                  <a:avLst/>
                  <a:gdLst/>
                  <a:ahLst/>
                  <a:cxnLst/>
                  <a:rect l="l" t="t" r="r" b="b"/>
                  <a:pathLst>
                    <a:path w="323" h="379" extrusionOk="0">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8" name="Google Shape;638;p7"/>
                <p:cNvSpPr/>
                <p:nvPr/>
              </p:nvSpPr>
              <p:spPr>
                <a:xfrm>
                  <a:off x="5229" y="2647"/>
                  <a:ext cx="99" cy="59"/>
                </a:xfrm>
                <a:custGeom>
                  <a:avLst/>
                  <a:gdLst/>
                  <a:ahLst/>
                  <a:cxnLst/>
                  <a:rect l="l" t="t" r="r" b="b"/>
                  <a:pathLst>
                    <a:path w="282" h="253" extrusionOk="0">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9" name="Google Shape;639;p7"/>
                <p:cNvSpPr/>
                <p:nvPr/>
              </p:nvSpPr>
              <p:spPr>
                <a:xfrm>
                  <a:off x="5030" y="2680"/>
                  <a:ext cx="40" cy="54"/>
                </a:xfrm>
                <a:custGeom>
                  <a:avLst/>
                  <a:gdLst/>
                  <a:ahLst/>
                  <a:cxnLst/>
                  <a:rect l="l" t="t" r="r" b="b"/>
                  <a:pathLst>
                    <a:path w="115" h="236" extrusionOk="0">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0" name="Google Shape;640;p7"/>
                <p:cNvSpPr/>
                <p:nvPr/>
              </p:nvSpPr>
              <p:spPr>
                <a:xfrm>
                  <a:off x="5311" y="2643"/>
                  <a:ext cx="87" cy="73"/>
                </a:xfrm>
                <a:custGeom>
                  <a:avLst/>
                  <a:gdLst/>
                  <a:ahLst/>
                  <a:cxnLst/>
                  <a:rect l="l" t="t" r="r" b="b"/>
                  <a:pathLst>
                    <a:path w="245" h="310" extrusionOk="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641" name="Google Shape;641;p7" descr="access_point_stylized_gray_small"/>
              <p:cNvPicPr preferRelativeResize="0"/>
              <p:nvPr/>
            </p:nvPicPr>
            <p:blipFill rotWithShape="1">
              <a:blip r:embed="rId6">
                <a:alphaModFix/>
              </a:blip>
              <a:srcRect/>
              <a:stretch/>
            </p:blipFill>
            <p:spPr>
              <a:xfrm>
                <a:off x="5072" y="3642"/>
                <a:ext cx="430" cy="349"/>
              </a:xfrm>
              <a:prstGeom prst="rect">
                <a:avLst/>
              </a:prstGeom>
              <a:noFill/>
              <a:ln>
                <a:noFill/>
              </a:ln>
            </p:spPr>
          </p:pic>
        </p:grpSp>
        <p:cxnSp>
          <p:nvCxnSpPr>
            <p:cNvPr id="642" name="Google Shape;642;p7"/>
            <p:cNvCxnSpPr/>
            <p:nvPr/>
          </p:nvCxnSpPr>
          <p:spPr>
            <a:xfrm rot="-5400000" flipH="1">
              <a:off x="5034" y="3427"/>
              <a:ext cx="2" cy="54"/>
            </a:xfrm>
            <a:prstGeom prst="straightConnector1">
              <a:avLst/>
            </a:prstGeom>
            <a:noFill/>
            <a:ln w="12700" cap="flat" cmpd="sng">
              <a:solidFill>
                <a:schemeClr val="lt2"/>
              </a:solidFill>
              <a:prstDash val="solid"/>
              <a:miter lim="800000"/>
              <a:headEnd type="none" w="med" len="med"/>
              <a:tailEnd type="none" w="med" len="med"/>
            </a:ln>
          </p:spPr>
        </p:cxnSp>
        <p:grpSp>
          <p:nvGrpSpPr>
            <p:cNvPr id="643" name="Google Shape;643;p7"/>
            <p:cNvGrpSpPr/>
            <p:nvPr/>
          </p:nvGrpSpPr>
          <p:grpSpPr>
            <a:xfrm flipH="1">
              <a:off x="3638" y="2856"/>
              <a:ext cx="261" cy="235"/>
              <a:chOff x="2839" y="3501"/>
              <a:chExt cx="755" cy="803"/>
            </a:xfrm>
          </p:grpSpPr>
          <p:pic>
            <p:nvPicPr>
              <p:cNvPr id="644" name="Google Shape;644;p7" descr="desktop_computer_stylized_medium"/>
              <p:cNvPicPr preferRelativeResize="0"/>
              <p:nvPr/>
            </p:nvPicPr>
            <p:blipFill rotWithShape="1">
              <a:blip r:embed="rId7">
                <a:alphaModFix/>
              </a:blip>
              <a:srcRect/>
              <a:stretch/>
            </p:blipFill>
            <p:spPr>
              <a:xfrm>
                <a:off x="2839" y="3501"/>
                <a:ext cx="755" cy="803"/>
              </a:xfrm>
              <a:prstGeom prst="rect">
                <a:avLst/>
              </a:prstGeom>
              <a:noFill/>
              <a:ln>
                <a:noFill/>
              </a:ln>
            </p:spPr>
          </p:pic>
          <p:sp>
            <p:nvSpPr>
              <p:cNvPr id="645" name="Google Shape;645;p7"/>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46" name="Google Shape;646;p7"/>
            <p:cNvGrpSpPr/>
            <p:nvPr/>
          </p:nvGrpSpPr>
          <p:grpSpPr>
            <a:xfrm flipH="1">
              <a:off x="3438" y="3121"/>
              <a:ext cx="304" cy="256"/>
              <a:chOff x="2839" y="3501"/>
              <a:chExt cx="755" cy="803"/>
            </a:xfrm>
          </p:grpSpPr>
          <p:pic>
            <p:nvPicPr>
              <p:cNvPr id="647" name="Google Shape;647;p7" descr="desktop_computer_stylized_medium"/>
              <p:cNvPicPr preferRelativeResize="0"/>
              <p:nvPr/>
            </p:nvPicPr>
            <p:blipFill rotWithShape="1">
              <a:blip r:embed="rId8">
                <a:alphaModFix/>
              </a:blip>
              <a:srcRect/>
              <a:stretch/>
            </p:blipFill>
            <p:spPr>
              <a:xfrm>
                <a:off x="2839" y="3501"/>
                <a:ext cx="755" cy="803"/>
              </a:xfrm>
              <a:prstGeom prst="rect">
                <a:avLst/>
              </a:prstGeom>
              <a:noFill/>
              <a:ln>
                <a:noFill/>
              </a:ln>
            </p:spPr>
          </p:pic>
          <p:sp>
            <p:nvSpPr>
              <p:cNvPr id="648" name="Google Shape;648;p7"/>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49" name="Google Shape;649;p7"/>
            <p:cNvGrpSpPr/>
            <p:nvPr/>
          </p:nvGrpSpPr>
          <p:grpSpPr>
            <a:xfrm flipH="1">
              <a:off x="3739" y="3311"/>
              <a:ext cx="269" cy="220"/>
              <a:chOff x="2839" y="3501"/>
              <a:chExt cx="755" cy="803"/>
            </a:xfrm>
          </p:grpSpPr>
          <p:pic>
            <p:nvPicPr>
              <p:cNvPr id="650" name="Google Shape;650;p7" descr="desktop_computer_stylized_medium"/>
              <p:cNvPicPr preferRelativeResize="0"/>
              <p:nvPr/>
            </p:nvPicPr>
            <p:blipFill rotWithShape="1">
              <a:blip r:embed="rId9">
                <a:alphaModFix/>
              </a:blip>
              <a:srcRect/>
              <a:stretch/>
            </p:blipFill>
            <p:spPr>
              <a:xfrm>
                <a:off x="2839" y="3501"/>
                <a:ext cx="755" cy="803"/>
              </a:xfrm>
              <a:prstGeom prst="rect">
                <a:avLst/>
              </a:prstGeom>
              <a:noFill/>
              <a:ln>
                <a:noFill/>
              </a:ln>
            </p:spPr>
          </p:pic>
          <p:sp>
            <p:nvSpPr>
              <p:cNvPr id="651" name="Google Shape;651;p7"/>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52" name="Google Shape;652;p7"/>
            <p:cNvGrpSpPr/>
            <p:nvPr/>
          </p:nvGrpSpPr>
          <p:grpSpPr>
            <a:xfrm>
              <a:off x="4126" y="3300"/>
              <a:ext cx="269" cy="221"/>
              <a:chOff x="2839" y="3501"/>
              <a:chExt cx="755" cy="803"/>
            </a:xfrm>
          </p:grpSpPr>
          <p:pic>
            <p:nvPicPr>
              <p:cNvPr id="653" name="Google Shape;653;p7" descr="desktop_computer_stylized_medium"/>
              <p:cNvPicPr preferRelativeResize="0"/>
              <p:nvPr/>
            </p:nvPicPr>
            <p:blipFill rotWithShape="1">
              <a:blip r:embed="rId9">
                <a:alphaModFix/>
              </a:blip>
              <a:srcRect/>
              <a:stretch/>
            </p:blipFill>
            <p:spPr>
              <a:xfrm>
                <a:off x="2839" y="3501"/>
                <a:ext cx="755" cy="803"/>
              </a:xfrm>
              <a:prstGeom prst="rect">
                <a:avLst/>
              </a:prstGeom>
              <a:noFill/>
              <a:ln>
                <a:noFill/>
              </a:ln>
            </p:spPr>
          </p:pic>
          <p:sp>
            <p:nvSpPr>
              <p:cNvPr id="654" name="Google Shape;654;p7"/>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655" name="Google Shape;655;p7" descr="car_icon_small"/>
            <p:cNvPicPr preferRelativeResize="0"/>
            <p:nvPr/>
          </p:nvPicPr>
          <p:blipFill rotWithShape="1">
            <a:blip r:embed="rId10">
              <a:alphaModFix/>
            </a:blip>
            <a:srcRect/>
            <a:stretch/>
          </p:blipFill>
          <p:spPr>
            <a:xfrm>
              <a:off x="3995" y="1084"/>
              <a:ext cx="535" cy="106"/>
            </a:xfrm>
            <a:prstGeom prst="rect">
              <a:avLst/>
            </a:prstGeom>
            <a:noFill/>
            <a:ln>
              <a:noFill/>
            </a:ln>
          </p:spPr>
        </p:pic>
        <p:grpSp>
          <p:nvGrpSpPr>
            <p:cNvPr id="656" name="Google Shape;656;p7"/>
            <p:cNvGrpSpPr/>
            <p:nvPr/>
          </p:nvGrpSpPr>
          <p:grpSpPr>
            <a:xfrm>
              <a:off x="3536" y="974"/>
              <a:ext cx="262" cy="243"/>
              <a:chOff x="2751" y="1851"/>
              <a:chExt cx="462" cy="478"/>
            </a:xfrm>
          </p:grpSpPr>
          <p:pic>
            <p:nvPicPr>
              <p:cNvPr id="657" name="Google Shape;657;p7" descr="iphone_stylized_small"/>
              <p:cNvPicPr preferRelativeResize="0"/>
              <p:nvPr/>
            </p:nvPicPr>
            <p:blipFill rotWithShape="1">
              <a:blip r:embed="rId11">
                <a:alphaModFix/>
              </a:blip>
              <a:srcRect/>
              <a:stretch/>
            </p:blipFill>
            <p:spPr>
              <a:xfrm>
                <a:off x="2928" y="1922"/>
                <a:ext cx="152" cy="407"/>
              </a:xfrm>
              <a:prstGeom prst="rect">
                <a:avLst/>
              </a:prstGeom>
              <a:noFill/>
              <a:ln>
                <a:noFill/>
              </a:ln>
            </p:spPr>
          </p:pic>
          <p:pic>
            <p:nvPicPr>
              <p:cNvPr id="658" name="Google Shape;658;p7" descr="antenna_radiation_stylized"/>
              <p:cNvPicPr preferRelativeResize="0"/>
              <p:nvPr/>
            </p:nvPicPr>
            <p:blipFill rotWithShape="1">
              <a:blip r:embed="rId12">
                <a:alphaModFix/>
              </a:blip>
              <a:srcRect/>
              <a:stretch/>
            </p:blipFill>
            <p:spPr>
              <a:xfrm>
                <a:off x="2751" y="1851"/>
                <a:ext cx="462" cy="110"/>
              </a:xfrm>
              <a:prstGeom prst="rect">
                <a:avLst/>
              </a:prstGeom>
              <a:noFill/>
              <a:ln>
                <a:noFill/>
              </a:ln>
            </p:spPr>
          </p:pic>
        </p:grpSp>
        <p:grpSp>
          <p:nvGrpSpPr>
            <p:cNvPr id="659" name="Google Shape;659;p7"/>
            <p:cNvGrpSpPr/>
            <p:nvPr/>
          </p:nvGrpSpPr>
          <p:grpSpPr>
            <a:xfrm>
              <a:off x="5191" y="3151"/>
              <a:ext cx="143" cy="303"/>
              <a:chOff x="4140" y="429"/>
              <a:chExt cx="1425" cy="2396"/>
            </a:xfrm>
          </p:grpSpPr>
          <p:sp>
            <p:nvSpPr>
              <p:cNvPr id="660" name="Google Shape;660;p7"/>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61" name="Google Shape;661;p7"/>
              <p:cNvSpPr txBox="1"/>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62" name="Google Shape;662;p7"/>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63" name="Google Shape;663;p7"/>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64" name="Google Shape;664;p7"/>
              <p:cNvSpPr txBox="1"/>
              <p:nvPr/>
            </p:nvSpPr>
            <p:spPr>
              <a:xfrm>
                <a:off x="4210" y="690"/>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65" name="Google Shape;665;p7"/>
              <p:cNvGrpSpPr/>
              <p:nvPr/>
            </p:nvGrpSpPr>
            <p:grpSpPr>
              <a:xfrm>
                <a:off x="4748" y="666"/>
                <a:ext cx="578" cy="150"/>
                <a:chOff x="613" y="2566"/>
                <a:chExt cx="721" cy="144"/>
              </a:xfrm>
            </p:grpSpPr>
            <p:sp>
              <p:nvSpPr>
                <p:cNvPr id="666" name="Google Shape;666;p7"/>
                <p:cNvSpPr/>
                <p:nvPr/>
              </p:nvSpPr>
              <p:spPr>
                <a:xfrm>
                  <a:off x="613" y="2566"/>
                  <a:ext cx="721" cy="14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67" name="Google Shape;667;p7"/>
                <p:cNvSpPr/>
                <p:nvPr/>
              </p:nvSpPr>
              <p:spPr>
                <a:xfrm>
                  <a:off x="625" y="2581"/>
                  <a:ext cx="696" cy="11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68" name="Google Shape;668;p7"/>
              <p:cNvSpPr txBox="1"/>
              <p:nvPr/>
            </p:nvSpPr>
            <p:spPr>
              <a:xfrm>
                <a:off x="4220" y="1022"/>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69" name="Google Shape;669;p7"/>
              <p:cNvGrpSpPr/>
              <p:nvPr/>
            </p:nvGrpSpPr>
            <p:grpSpPr>
              <a:xfrm>
                <a:off x="4748" y="990"/>
                <a:ext cx="578" cy="134"/>
                <a:chOff x="615" y="2564"/>
                <a:chExt cx="721" cy="139"/>
              </a:xfrm>
            </p:grpSpPr>
            <p:sp>
              <p:nvSpPr>
                <p:cNvPr id="670" name="Google Shape;670;p7"/>
                <p:cNvSpPr/>
                <p:nvPr/>
              </p:nvSpPr>
              <p:spPr>
                <a:xfrm>
                  <a:off x="615" y="2564"/>
                  <a:ext cx="721"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71" name="Google Shape;671;p7"/>
                <p:cNvSpPr/>
                <p:nvPr/>
              </p:nvSpPr>
              <p:spPr>
                <a:xfrm>
                  <a:off x="628" y="2581"/>
                  <a:ext cx="696"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72" name="Google Shape;672;p7"/>
              <p:cNvSpPr txBox="1"/>
              <p:nvPr/>
            </p:nvSpPr>
            <p:spPr>
              <a:xfrm>
                <a:off x="4220" y="1354"/>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73" name="Google Shape;673;p7"/>
              <p:cNvSpPr txBox="1"/>
              <p:nvPr/>
            </p:nvSpPr>
            <p:spPr>
              <a:xfrm>
                <a:off x="4230"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74" name="Google Shape;674;p7"/>
              <p:cNvGrpSpPr/>
              <p:nvPr/>
            </p:nvGrpSpPr>
            <p:grpSpPr>
              <a:xfrm>
                <a:off x="4738" y="1647"/>
                <a:ext cx="578" cy="135"/>
                <a:chOff x="618" y="2586"/>
                <a:chExt cx="720" cy="124"/>
              </a:xfrm>
            </p:grpSpPr>
            <p:sp>
              <p:nvSpPr>
                <p:cNvPr id="675" name="Google Shape;675;p7"/>
                <p:cNvSpPr/>
                <p:nvPr/>
              </p:nvSpPr>
              <p:spPr>
                <a:xfrm>
                  <a:off x="618" y="2586"/>
                  <a:ext cx="720" cy="12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76" name="Google Shape;676;p7"/>
                <p:cNvSpPr/>
                <p:nvPr/>
              </p:nvSpPr>
              <p:spPr>
                <a:xfrm>
                  <a:off x="630" y="2586"/>
                  <a:ext cx="695" cy="109"/>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77" name="Google Shape;677;p7"/>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78" name="Google Shape;678;p7"/>
              <p:cNvGrpSpPr/>
              <p:nvPr/>
            </p:nvGrpSpPr>
            <p:grpSpPr>
              <a:xfrm>
                <a:off x="4738" y="1330"/>
                <a:ext cx="588" cy="134"/>
                <a:chOff x="613" y="2571"/>
                <a:chExt cx="732" cy="134"/>
              </a:xfrm>
            </p:grpSpPr>
            <p:sp>
              <p:nvSpPr>
                <p:cNvPr id="679" name="Google Shape;679;p7"/>
                <p:cNvSpPr/>
                <p:nvPr/>
              </p:nvSpPr>
              <p:spPr>
                <a:xfrm>
                  <a:off x="613" y="2571"/>
                  <a:ext cx="732"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80" name="Google Shape;680;p7"/>
                <p:cNvSpPr/>
                <p:nvPr/>
              </p:nvSpPr>
              <p:spPr>
                <a:xfrm>
                  <a:off x="625" y="2587"/>
                  <a:ext cx="720" cy="103"/>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81" name="Google Shape;681;p7"/>
              <p:cNvSpPr txBox="1"/>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82" name="Google Shape;682;p7"/>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83" name="Google Shape;683;p7"/>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84" name="Google Shape;684;p7"/>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85" name="Google Shape;685;p7"/>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86" name="Google Shape;686;p7"/>
              <p:cNvSpPr/>
              <p:nvPr/>
            </p:nvSpPr>
            <p:spPr>
              <a:xfrm>
                <a:off x="4140" y="2675"/>
                <a:ext cx="1196" cy="150"/>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87" name="Google Shape;687;p7"/>
              <p:cNvSpPr/>
              <p:nvPr/>
            </p:nvSpPr>
            <p:spPr>
              <a:xfrm>
                <a:off x="4210" y="2714"/>
                <a:ext cx="1066"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88" name="Google Shape;688;p7"/>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89" name="Google Shape;689;p7"/>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90" name="Google Shape;690;p7"/>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91" name="Google Shape;691;p7"/>
              <p:cNvSpPr txBox="1"/>
              <p:nvPr/>
            </p:nvSpPr>
            <p:spPr>
              <a:xfrm>
                <a:off x="5067" y="1837"/>
                <a:ext cx="80"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92" name="Google Shape;692;p7"/>
            <p:cNvGrpSpPr/>
            <p:nvPr/>
          </p:nvGrpSpPr>
          <p:grpSpPr>
            <a:xfrm>
              <a:off x="4992" y="3341"/>
              <a:ext cx="143" cy="303"/>
              <a:chOff x="4140" y="429"/>
              <a:chExt cx="1425" cy="2396"/>
            </a:xfrm>
          </p:grpSpPr>
          <p:sp>
            <p:nvSpPr>
              <p:cNvPr id="693" name="Google Shape;693;p7"/>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94" name="Google Shape;694;p7"/>
              <p:cNvSpPr txBox="1"/>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95" name="Google Shape;695;p7"/>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96" name="Google Shape;696;p7"/>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97" name="Google Shape;697;p7"/>
              <p:cNvSpPr txBox="1"/>
              <p:nvPr/>
            </p:nvSpPr>
            <p:spPr>
              <a:xfrm>
                <a:off x="4210" y="690"/>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98" name="Google Shape;698;p7"/>
              <p:cNvGrpSpPr/>
              <p:nvPr/>
            </p:nvGrpSpPr>
            <p:grpSpPr>
              <a:xfrm>
                <a:off x="4748" y="666"/>
                <a:ext cx="578" cy="150"/>
                <a:chOff x="613" y="2566"/>
                <a:chExt cx="721" cy="144"/>
              </a:xfrm>
            </p:grpSpPr>
            <p:sp>
              <p:nvSpPr>
                <p:cNvPr id="699" name="Google Shape;699;p7"/>
                <p:cNvSpPr/>
                <p:nvPr/>
              </p:nvSpPr>
              <p:spPr>
                <a:xfrm>
                  <a:off x="613" y="2566"/>
                  <a:ext cx="721" cy="14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00" name="Google Shape;700;p7"/>
                <p:cNvSpPr/>
                <p:nvPr/>
              </p:nvSpPr>
              <p:spPr>
                <a:xfrm>
                  <a:off x="625" y="2581"/>
                  <a:ext cx="696" cy="11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701" name="Google Shape;701;p7"/>
              <p:cNvSpPr txBox="1"/>
              <p:nvPr/>
            </p:nvSpPr>
            <p:spPr>
              <a:xfrm>
                <a:off x="4220" y="1022"/>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702" name="Google Shape;702;p7"/>
              <p:cNvGrpSpPr/>
              <p:nvPr/>
            </p:nvGrpSpPr>
            <p:grpSpPr>
              <a:xfrm>
                <a:off x="4748" y="990"/>
                <a:ext cx="578" cy="134"/>
                <a:chOff x="615" y="2564"/>
                <a:chExt cx="721" cy="139"/>
              </a:xfrm>
            </p:grpSpPr>
            <p:sp>
              <p:nvSpPr>
                <p:cNvPr id="703" name="Google Shape;703;p7"/>
                <p:cNvSpPr/>
                <p:nvPr/>
              </p:nvSpPr>
              <p:spPr>
                <a:xfrm>
                  <a:off x="615" y="2564"/>
                  <a:ext cx="721"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04" name="Google Shape;704;p7"/>
                <p:cNvSpPr/>
                <p:nvPr/>
              </p:nvSpPr>
              <p:spPr>
                <a:xfrm>
                  <a:off x="628" y="2581"/>
                  <a:ext cx="696"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705" name="Google Shape;705;p7"/>
              <p:cNvSpPr txBox="1"/>
              <p:nvPr/>
            </p:nvSpPr>
            <p:spPr>
              <a:xfrm>
                <a:off x="4220" y="1354"/>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06" name="Google Shape;706;p7"/>
              <p:cNvSpPr txBox="1"/>
              <p:nvPr/>
            </p:nvSpPr>
            <p:spPr>
              <a:xfrm>
                <a:off x="4230"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707" name="Google Shape;707;p7"/>
              <p:cNvGrpSpPr/>
              <p:nvPr/>
            </p:nvGrpSpPr>
            <p:grpSpPr>
              <a:xfrm>
                <a:off x="4738" y="1647"/>
                <a:ext cx="578" cy="135"/>
                <a:chOff x="618" y="2586"/>
                <a:chExt cx="720" cy="124"/>
              </a:xfrm>
            </p:grpSpPr>
            <p:sp>
              <p:nvSpPr>
                <p:cNvPr id="708" name="Google Shape;708;p7"/>
                <p:cNvSpPr/>
                <p:nvPr/>
              </p:nvSpPr>
              <p:spPr>
                <a:xfrm>
                  <a:off x="618" y="2586"/>
                  <a:ext cx="720" cy="12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09" name="Google Shape;709;p7"/>
                <p:cNvSpPr/>
                <p:nvPr/>
              </p:nvSpPr>
              <p:spPr>
                <a:xfrm>
                  <a:off x="630" y="2586"/>
                  <a:ext cx="695" cy="109"/>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710" name="Google Shape;710;p7"/>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711" name="Google Shape;711;p7"/>
              <p:cNvGrpSpPr/>
              <p:nvPr/>
            </p:nvGrpSpPr>
            <p:grpSpPr>
              <a:xfrm>
                <a:off x="4738" y="1330"/>
                <a:ext cx="588" cy="134"/>
                <a:chOff x="613" y="2571"/>
                <a:chExt cx="732" cy="134"/>
              </a:xfrm>
            </p:grpSpPr>
            <p:sp>
              <p:nvSpPr>
                <p:cNvPr id="712" name="Google Shape;712;p7"/>
                <p:cNvSpPr/>
                <p:nvPr/>
              </p:nvSpPr>
              <p:spPr>
                <a:xfrm>
                  <a:off x="613" y="2571"/>
                  <a:ext cx="732"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13" name="Google Shape;713;p7"/>
                <p:cNvSpPr/>
                <p:nvPr/>
              </p:nvSpPr>
              <p:spPr>
                <a:xfrm>
                  <a:off x="625" y="2587"/>
                  <a:ext cx="720" cy="103"/>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714" name="Google Shape;714;p7"/>
              <p:cNvSpPr txBox="1"/>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15" name="Google Shape;715;p7"/>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16" name="Google Shape;716;p7"/>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17" name="Google Shape;717;p7"/>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18" name="Google Shape;718;p7"/>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19" name="Google Shape;719;p7"/>
              <p:cNvSpPr/>
              <p:nvPr/>
            </p:nvSpPr>
            <p:spPr>
              <a:xfrm>
                <a:off x="4140" y="2675"/>
                <a:ext cx="1196" cy="150"/>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20" name="Google Shape;720;p7"/>
              <p:cNvSpPr/>
              <p:nvPr/>
            </p:nvSpPr>
            <p:spPr>
              <a:xfrm>
                <a:off x="4210" y="2714"/>
                <a:ext cx="1066"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21" name="Google Shape;721;p7"/>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22" name="Google Shape;722;p7"/>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23" name="Google Shape;723;p7"/>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24" name="Google Shape;724;p7"/>
              <p:cNvSpPr txBox="1"/>
              <p:nvPr/>
            </p:nvSpPr>
            <p:spPr>
              <a:xfrm>
                <a:off x="5067" y="1837"/>
                <a:ext cx="80"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725" name="Google Shape;725;p7"/>
            <p:cNvGrpSpPr/>
            <p:nvPr/>
          </p:nvGrpSpPr>
          <p:grpSpPr>
            <a:xfrm>
              <a:off x="3340" y="1287"/>
              <a:ext cx="337" cy="261"/>
              <a:chOff x="877" y="1008"/>
              <a:chExt cx="2747" cy="2630"/>
            </a:xfrm>
          </p:grpSpPr>
          <p:pic>
            <p:nvPicPr>
              <p:cNvPr id="726" name="Google Shape;726;p7" descr="antenna_stylized"/>
              <p:cNvPicPr preferRelativeResize="0"/>
              <p:nvPr/>
            </p:nvPicPr>
            <p:blipFill rotWithShape="1">
              <a:blip r:embed="rId13">
                <a:alphaModFix/>
              </a:blip>
              <a:srcRect/>
              <a:stretch/>
            </p:blipFill>
            <p:spPr>
              <a:xfrm>
                <a:off x="877" y="1008"/>
                <a:ext cx="2725" cy="1421"/>
              </a:xfrm>
              <a:prstGeom prst="rect">
                <a:avLst/>
              </a:prstGeom>
              <a:noFill/>
              <a:ln>
                <a:noFill/>
              </a:ln>
            </p:spPr>
          </p:pic>
          <p:pic>
            <p:nvPicPr>
              <p:cNvPr id="727" name="Google Shape;727;p7" descr="laptop_keyboard"/>
              <p:cNvPicPr preferRelativeResize="0"/>
              <p:nvPr/>
            </p:nvPicPr>
            <p:blipFill rotWithShape="1">
              <a:blip r:embed="rId14">
                <a:alphaModFix/>
              </a:blip>
              <a:srcRect/>
              <a:stretch/>
            </p:blipFill>
            <p:spPr>
              <a:xfrm rot="120000" flipH="1">
                <a:off x="1009" y="2586"/>
                <a:ext cx="2245" cy="1013"/>
              </a:xfrm>
              <a:prstGeom prst="rect">
                <a:avLst/>
              </a:prstGeom>
              <a:noFill/>
              <a:ln>
                <a:noFill/>
              </a:ln>
            </p:spPr>
          </p:pic>
          <p:sp>
            <p:nvSpPr>
              <p:cNvPr id="728" name="Google Shape;728;p7"/>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729" name="Google Shape;729;p7" descr="screen"/>
              <p:cNvPicPr preferRelativeResize="0"/>
              <p:nvPr/>
            </p:nvPicPr>
            <p:blipFill rotWithShape="1">
              <a:blip r:embed="rId15">
                <a:alphaModFix/>
              </a:blip>
              <a:srcRect/>
              <a:stretch/>
            </p:blipFill>
            <p:spPr>
              <a:xfrm>
                <a:off x="1842" y="1637"/>
                <a:ext cx="1642" cy="1203"/>
              </a:xfrm>
              <a:prstGeom prst="rect">
                <a:avLst/>
              </a:prstGeom>
              <a:noFill/>
              <a:ln>
                <a:noFill/>
              </a:ln>
            </p:spPr>
          </p:pic>
          <p:sp>
            <p:nvSpPr>
              <p:cNvPr id="730" name="Google Shape;730;p7"/>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31" name="Google Shape;731;p7"/>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32" name="Google Shape;732;p7"/>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33" name="Google Shape;733;p7"/>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34" name="Google Shape;734;p7"/>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35" name="Google Shape;735;p7"/>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736" name="Google Shape;736;p7"/>
              <p:cNvGrpSpPr/>
              <p:nvPr/>
            </p:nvGrpSpPr>
            <p:grpSpPr>
              <a:xfrm>
                <a:off x="1709" y="3008"/>
                <a:ext cx="507" cy="234"/>
                <a:chOff x="1740" y="2642"/>
                <a:chExt cx="752" cy="327"/>
              </a:xfrm>
            </p:grpSpPr>
            <p:sp>
              <p:nvSpPr>
                <p:cNvPr id="737" name="Google Shape;737;p7"/>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38" name="Google Shape;738;p7"/>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39" name="Google Shape;739;p7"/>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40" name="Google Shape;740;p7"/>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41" name="Google Shape;741;p7"/>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42" name="Google Shape;742;p7"/>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743" name="Google Shape;743;p7"/>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44" name="Google Shape;744;p7"/>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45" name="Google Shape;745;p7"/>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46" name="Google Shape;746;p7"/>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47" name="Google Shape;747;p7"/>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48" name="Google Shape;748;p7"/>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749" name="Google Shape;749;p7"/>
            <p:cNvGrpSpPr/>
            <p:nvPr/>
          </p:nvGrpSpPr>
          <p:grpSpPr>
            <a:xfrm>
              <a:off x="4329" y="3456"/>
              <a:ext cx="299" cy="261"/>
              <a:chOff x="877" y="1008"/>
              <a:chExt cx="2747" cy="2630"/>
            </a:xfrm>
          </p:grpSpPr>
          <p:pic>
            <p:nvPicPr>
              <p:cNvPr id="750" name="Google Shape;750;p7" descr="antenna_stylized"/>
              <p:cNvPicPr preferRelativeResize="0"/>
              <p:nvPr/>
            </p:nvPicPr>
            <p:blipFill rotWithShape="1">
              <a:blip r:embed="rId16">
                <a:alphaModFix/>
              </a:blip>
              <a:srcRect/>
              <a:stretch/>
            </p:blipFill>
            <p:spPr>
              <a:xfrm>
                <a:off x="877" y="1008"/>
                <a:ext cx="2725" cy="1421"/>
              </a:xfrm>
              <a:prstGeom prst="rect">
                <a:avLst/>
              </a:prstGeom>
              <a:noFill/>
              <a:ln>
                <a:noFill/>
              </a:ln>
            </p:spPr>
          </p:pic>
          <p:pic>
            <p:nvPicPr>
              <p:cNvPr id="751" name="Google Shape;751;p7" descr="laptop_keyboard"/>
              <p:cNvPicPr preferRelativeResize="0"/>
              <p:nvPr/>
            </p:nvPicPr>
            <p:blipFill rotWithShape="1">
              <a:blip r:embed="rId17">
                <a:alphaModFix/>
              </a:blip>
              <a:srcRect/>
              <a:stretch/>
            </p:blipFill>
            <p:spPr>
              <a:xfrm rot="120000" flipH="1">
                <a:off x="1009" y="2586"/>
                <a:ext cx="2245" cy="1013"/>
              </a:xfrm>
              <a:prstGeom prst="rect">
                <a:avLst/>
              </a:prstGeom>
              <a:noFill/>
              <a:ln>
                <a:noFill/>
              </a:ln>
            </p:spPr>
          </p:pic>
          <p:sp>
            <p:nvSpPr>
              <p:cNvPr id="752" name="Google Shape;752;p7"/>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753" name="Google Shape;753;p7" descr="screen"/>
              <p:cNvPicPr preferRelativeResize="0"/>
              <p:nvPr/>
            </p:nvPicPr>
            <p:blipFill rotWithShape="1">
              <a:blip r:embed="rId18">
                <a:alphaModFix/>
              </a:blip>
              <a:srcRect/>
              <a:stretch/>
            </p:blipFill>
            <p:spPr>
              <a:xfrm>
                <a:off x="1842" y="1637"/>
                <a:ext cx="1642" cy="1203"/>
              </a:xfrm>
              <a:prstGeom prst="rect">
                <a:avLst/>
              </a:prstGeom>
              <a:noFill/>
              <a:ln>
                <a:noFill/>
              </a:ln>
            </p:spPr>
          </p:pic>
          <p:sp>
            <p:nvSpPr>
              <p:cNvPr id="754" name="Google Shape;754;p7"/>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55" name="Google Shape;755;p7"/>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56" name="Google Shape;756;p7"/>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57" name="Google Shape;757;p7"/>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58" name="Google Shape;758;p7"/>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59" name="Google Shape;759;p7"/>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760" name="Google Shape;760;p7"/>
              <p:cNvGrpSpPr/>
              <p:nvPr/>
            </p:nvGrpSpPr>
            <p:grpSpPr>
              <a:xfrm>
                <a:off x="1709" y="3008"/>
                <a:ext cx="507" cy="234"/>
                <a:chOff x="1740" y="2642"/>
                <a:chExt cx="752" cy="327"/>
              </a:xfrm>
            </p:grpSpPr>
            <p:sp>
              <p:nvSpPr>
                <p:cNvPr id="761" name="Google Shape;761;p7"/>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62" name="Google Shape;762;p7"/>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63" name="Google Shape;763;p7"/>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64" name="Google Shape;764;p7"/>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65" name="Google Shape;765;p7"/>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66" name="Google Shape;766;p7"/>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767" name="Google Shape;767;p7"/>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68" name="Google Shape;768;p7"/>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69" name="Google Shape;769;p7"/>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70" name="Google Shape;770;p7"/>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71" name="Google Shape;771;p7"/>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72" name="Google Shape;772;p7"/>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773" name="Google Shape;773;p7"/>
            <p:cNvGrpSpPr/>
            <p:nvPr/>
          </p:nvGrpSpPr>
          <p:grpSpPr>
            <a:xfrm>
              <a:off x="3503" y="1916"/>
              <a:ext cx="280" cy="261"/>
              <a:chOff x="877" y="1008"/>
              <a:chExt cx="2747" cy="2630"/>
            </a:xfrm>
          </p:grpSpPr>
          <p:pic>
            <p:nvPicPr>
              <p:cNvPr id="774" name="Google Shape;774;p7" descr="antenna_stylized"/>
              <p:cNvPicPr preferRelativeResize="0"/>
              <p:nvPr/>
            </p:nvPicPr>
            <p:blipFill rotWithShape="1">
              <a:blip r:embed="rId19">
                <a:alphaModFix/>
              </a:blip>
              <a:srcRect/>
              <a:stretch/>
            </p:blipFill>
            <p:spPr>
              <a:xfrm>
                <a:off x="877" y="1008"/>
                <a:ext cx="2725" cy="1421"/>
              </a:xfrm>
              <a:prstGeom prst="rect">
                <a:avLst/>
              </a:prstGeom>
              <a:noFill/>
              <a:ln>
                <a:noFill/>
              </a:ln>
            </p:spPr>
          </p:pic>
          <p:pic>
            <p:nvPicPr>
              <p:cNvPr id="775" name="Google Shape;775;p7" descr="laptop_keyboard"/>
              <p:cNvPicPr preferRelativeResize="0"/>
              <p:nvPr/>
            </p:nvPicPr>
            <p:blipFill rotWithShape="1">
              <a:blip r:embed="rId20">
                <a:alphaModFix/>
              </a:blip>
              <a:srcRect/>
              <a:stretch/>
            </p:blipFill>
            <p:spPr>
              <a:xfrm rot="120000" flipH="1">
                <a:off x="1009" y="2586"/>
                <a:ext cx="2245" cy="1013"/>
              </a:xfrm>
              <a:prstGeom prst="rect">
                <a:avLst/>
              </a:prstGeom>
              <a:noFill/>
              <a:ln>
                <a:noFill/>
              </a:ln>
            </p:spPr>
          </p:pic>
          <p:sp>
            <p:nvSpPr>
              <p:cNvPr id="776" name="Google Shape;776;p7"/>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777" name="Google Shape;777;p7" descr="screen"/>
              <p:cNvPicPr preferRelativeResize="0"/>
              <p:nvPr/>
            </p:nvPicPr>
            <p:blipFill rotWithShape="1">
              <a:blip r:embed="rId21">
                <a:alphaModFix/>
              </a:blip>
              <a:srcRect/>
              <a:stretch/>
            </p:blipFill>
            <p:spPr>
              <a:xfrm>
                <a:off x="1842" y="1637"/>
                <a:ext cx="1642" cy="1203"/>
              </a:xfrm>
              <a:prstGeom prst="rect">
                <a:avLst/>
              </a:prstGeom>
              <a:noFill/>
              <a:ln>
                <a:noFill/>
              </a:ln>
            </p:spPr>
          </p:pic>
          <p:sp>
            <p:nvSpPr>
              <p:cNvPr id="778" name="Google Shape;778;p7"/>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79" name="Google Shape;779;p7"/>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80" name="Google Shape;780;p7"/>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81" name="Google Shape;781;p7"/>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82" name="Google Shape;782;p7"/>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83" name="Google Shape;783;p7"/>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784" name="Google Shape;784;p7"/>
              <p:cNvGrpSpPr/>
              <p:nvPr/>
            </p:nvGrpSpPr>
            <p:grpSpPr>
              <a:xfrm>
                <a:off x="1709" y="3008"/>
                <a:ext cx="507" cy="234"/>
                <a:chOff x="1740" y="2642"/>
                <a:chExt cx="752" cy="327"/>
              </a:xfrm>
            </p:grpSpPr>
            <p:sp>
              <p:nvSpPr>
                <p:cNvPr id="785" name="Google Shape;785;p7"/>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86" name="Google Shape;786;p7"/>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87" name="Google Shape;787;p7"/>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88" name="Google Shape;788;p7"/>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89" name="Google Shape;789;p7"/>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90" name="Google Shape;790;p7"/>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791" name="Google Shape;791;p7"/>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92" name="Google Shape;792;p7"/>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93" name="Google Shape;793;p7"/>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94" name="Google Shape;794;p7"/>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95" name="Google Shape;795;p7"/>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796" name="Google Shape;796;p7"/>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797" name="Google Shape;797;p7"/>
            <p:cNvGrpSpPr/>
            <p:nvPr/>
          </p:nvGrpSpPr>
          <p:grpSpPr>
            <a:xfrm flipH="1">
              <a:off x="3742" y="2030"/>
              <a:ext cx="261" cy="235"/>
              <a:chOff x="2839" y="3501"/>
              <a:chExt cx="755" cy="803"/>
            </a:xfrm>
          </p:grpSpPr>
          <p:pic>
            <p:nvPicPr>
              <p:cNvPr id="798" name="Google Shape;798;p7" descr="desktop_computer_stylized_medium"/>
              <p:cNvPicPr preferRelativeResize="0"/>
              <p:nvPr/>
            </p:nvPicPr>
            <p:blipFill rotWithShape="1">
              <a:blip r:embed="rId7">
                <a:alphaModFix/>
              </a:blip>
              <a:srcRect/>
              <a:stretch/>
            </p:blipFill>
            <p:spPr>
              <a:xfrm>
                <a:off x="2839" y="3501"/>
                <a:ext cx="755" cy="803"/>
              </a:xfrm>
              <a:prstGeom prst="rect">
                <a:avLst/>
              </a:prstGeom>
              <a:noFill/>
              <a:ln>
                <a:noFill/>
              </a:ln>
            </p:spPr>
          </p:pic>
          <p:sp>
            <p:nvSpPr>
              <p:cNvPr id="799" name="Google Shape;799;p7"/>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800" name="Google Shape;800;p7"/>
            <p:cNvGrpSpPr/>
            <p:nvPr/>
          </p:nvGrpSpPr>
          <p:grpSpPr>
            <a:xfrm>
              <a:off x="4603" y="3416"/>
              <a:ext cx="299" cy="261"/>
              <a:chOff x="877" y="1008"/>
              <a:chExt cx="2747" cy="2630"/>
            </a:xfrm>
          </p:grpSpPr>
          <p:pic>
            <p:nvPicPr>
              <p:cNvPr id="801" name="Google Shape;801;p7" descr="antenna_stylized"/>
              <p:cNvPicPr preferRelativeResize="0"/>
              <p:nvPr/>
            </p:nvPicPr>
            <p:blipFill rotWithShape="1">
              <a:blip r:embed="rId16">
                <a:alphaModFix/>
              </a:blip>
              <a:srcRect/>
              <a:stretch/>
            </p:blipFill>
            <p:spPr>
              <a:xfrm>
                <a:off x="877" y="1008"/>
                <a:ext cx="2725" cy="1421"/>
              </a:xfrm>
              <a:prstGeom prst="rect">
                <a:avLst/>
              </a:prstGeom>
              <a:noFill/>
              <a:ln>
                <a:noFill/>
              </a:ln>
            </p:spPr>
          </p:pic>
          <p:pic>
            <p:nvPicPr>
              <p:cNvPr id="802" name="Google Shape;802;p7" descr="laptop_keyboard"/>
              <p:cNvPicPr preferRelativeResize="0"/>
              <p:nvPr/>
            </p:nvPicPr>
            <p:blipFill rotWithShape="1">
              <a:blip r:embed="rId17">
                <a:alphaModFix/>
              </a:blip>
              <a:srcRect/>
              <a:stretch/>
            </p:blipFill>
            <p:spPr>
              <a:xfrm rot="120000" flipH="1">
                <a:off x="1009" y="2586"/>
                <a:ext cx="2245" cy="1013"/>
              </a:xfrm>
              <a:prstGeom prst="rect">
                <a:avLst/>
              </a:prstGeom>
              <a:noFill/>
              <a:ln>
                <a:noFill/>
              </a:ln>
            </p:spPr>
          </p:pic>
          <p:sp>
            <p:nvSpPr>
              <p:cNvPr id="803" name="Google Shape;803;p7"/>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804" name="Google Shape;804;p7" descr="screen"/>
              <p:cNvPicPr preferRelativeResize="0"/>
              <p:nvPr/>
            </p:nvPicPr>
            <p:blipFill rotWithShape="1">
              <a:blip r:embed="rId18">
                <a:alphaModFix/>
              </a:blip>
              <a:srcRect/>
              <a:stretch/>
            </p:blipFill>
            <p:spPr>
              <a:xfrm>
                <a:off x="1842" y="1637"/>
                <a:ext cx="1642" cy="1203"/>
              </a:xfrm>
              <a:prstGeom prst="rect">
                <a:avLst/>
              </a:prstGeom>
              <a:noFill/>
              <a:ln>
                <a:noFill/>
              </a:ln>
            </p:spPr>
          </p:pic>
          <p:sp>
            <p:nvSpPr>
              <p:cNvPr id="805" name="Google Shape;805;p7"/>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06" name="Google Shape;806;p7"/>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07" name="Google Shape;807;p7"/>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08" name="Google Shape;808;p7"/>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09" name="Google Shape;809;p7"/>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10" name="Google Shape;810;p7"/>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811" name="Google Shape;811;p7"/>
              <p:cNvGrpSpPr/>
              <p:nvPr/>
            </p:nvGrpSpPr>
            <p:grpSpPr>
              <a:xfrm>
                <a:off x="1709" y="3008"/>
                <a:ext cx="507" cy="234"/>
                <a:chOff x="1740" y="2642"/>
                <a:chExt cx="752" cy="327"/>
              </a:xfrm>
            </p:grpSpPr>
            <p:sp>
              <p:nvSpPr>
                <p:cNvPr id="812" name="Google Shape;812;p7"/>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13" name="Google Shape;813;p7"/>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14" name="Google Shape;814;p7"/>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15" name="Google Shape;815;p7"/>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16" name="Google Shape;816;p7"/>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17" name="Google Shape;817;p7"/>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818" name="Google Shape;818;p7"/>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19" name="Google Shape;819;p7"/>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20" name="Google Shape;820;p7"/>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21" name="Google Shape;821;p7"/>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22" name="Google Shape;822;p7"/>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23" name="Google Shape;823;p7"/>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cxnSp>
        <p:nvCxnSpPr>
          <p:cNvPr id="824" name="Google Shape;824;p7"/>
          <p:cNvCxnSpPr/>
          <p:nvPr/>
        </p:nvCxnSpPr>
        <p:spPr>
          <a:xfrm>
            <a:off x="6850062" y="3786187"/>
            <a:ext cx="1290637" cy="541337"/>
          </a:xfrm>
          <a:prstGeom prst="straightConnector1">
            <a:avLst/>
          </a:prstGeom>
          <a:noFill/>
          <a:ln w="76200" cap="flat" cmpd="sng">
            <a:solidFill>
              <a:srgbClr val="CC0000"/>
            </a:solidFill>
            <a:prstDash val="solid"/>
            <a:miter lim="800000"/>
            <a:headEnd type="triangle" w="med" len="med"/>
            <a:tailEnd type="triangle" w="med" len="med"/>
          </a:ln>
        </p:spPr>
      </p:cxnSp>
      <p:pic>
        <p:nvPicPr>
          <p:cNvPr id="825" name="Google Shape;825;p7" descr="underline_base"/>
          <p:cNvPicPr preferRelativeResize="0"/>
          <p:nvPr/>
        </p:nvPicPr>
        <p:blipFill rotWithShape="1">
          <a:blip r:embed="rId22">
            <a:alphaModFix/>
          </a:blip>
          <a:srcRect/>
          <a:stretch/>
        </p:blipFill>
        <p:spPr>
          <a:xfrm>
            <a:off x="417512" y="850900"/>
            <a:ext cx="5027612" cy="173037"/>
          </a:xfrm>
          <a:prstGeom prst="rect">
            <a:avLst/>
          </a:prstGeom>
          <a:noFill/>
          <a:ln>
            <a:noFill/>
          </a:ln>
        </p:spPr>
      </p:pic>
      <p:cxnSp>
        <p:nvCxnSpPr>
          <p:cNvPr id="826" name="Google Shape;826;p7"/>
          <p:cNvCxnSpPr/>
          <p:nvPr/>
        </p:nvCxnSpPr>
        <p:spPr>
          <a:xfrm>
            <a:off x="6945312" y="660400"/>
            <a:ext cx="1700212" cy="3386137"/>
          </a:xfrm>
          <a:prstGeom prst="straightConnector1">
            <a:avLst/>
          </a:prstGeom>
          <a:noFill/>
          <a:ln w="76200" cap="flat" cmpd="sng">
            <a:solidFill>
              <a:srgbClr val="CC0000"/>
            </a:solidFill>
            <a:prstDash val="solid"/>
            <a:miter lim="800000"/>
            <a:headEnd type="triangle" w="med" len="med"/>
            <a:tailEnd type="triangle" w="med" len="med"/>
          </a:ln>
        </p:spPr>
      </p:cxnSp>
      <p:sp>
        <p:nvSpPr>
          <p:cNvPr id="827" name="Google Shape;827;p7"/>
          <p:cNvSpPr txBox="1">
            <a:spLocks noGrp="1"/>
          </p:cNvSpPr>
          <p:nvPr>
            <p:ph type="title" idx="4294967295"/>
          </p:nvPr>
        </p:nvSpPr>
        <p:spPr>
          <a:xfrm>
            <a:off x="295275" y="0"/>
            <a:ext cx="8382000" cy="1041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99"/>
              </a:buClr>
              <a:buSzPts val="4000"/>
              <a:buFont typeface="Arial"/>
              <a:buNone/>
            </a:pPr>
            <a:r>
              <a:rPr lang="en-US" sz="4000" b="0" i="0" u="none" strike="noStrike" cap="none">
                <a:solidFill>
                  <a:srgbClr val="000099"/>
                </a:solidFill>
                <a:latin typeface="Arial"/>
                <a:ea typeface="Arial"/>
                <a:cs typeface="Arial"/>
                <a:sym typeface="Arial"/>
              </a:rPr>
              <a:t>Tạo một ứng dụng mạng</a:t>
            </a:r>
            <a:endParaRPr/>
          </a:p>
        </p:txBody>
      </p:sp>
      <p:sp>
        <p:nvSpPr>
          <p:cNvPr id="828" name="Google Shape;828;p7"/>
          <p:cNvSpPr txBox="1">
            <a:spLocks noGrp="1"/>
          </p:cNvSpPr>
          <p:nvPr>
            <p:ph type="body" idx="4294967295"/>
          </p:nvPr>
        </p:nvSpPr>
        <p:spPr>
          <a:xfrm>
            <a:off x="396875" y="1087437"/>
            <a:ext cx="4859337" cy="51149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560"/>
              <a:buFont typeface="Noto Sans Symbols"/>
              <a:buNone/>
            </a:pPr>
            <a:r>
              <a:rPr lang="en-US" sz="2400" b="0" i="0" u="none" strike="noStrike" cap="none">
                <a:solidFill>
                  <a:srgbClr val="CC0000"/>
                </a:solidFill>
                <a:latin typeface="Arial"/>
                <a:ea typeface="Arial"/>
                <a:cs typeface="Arial"/>
                <a:sym typeface="Arial"/>
              </a:rPr>
              <a:t>Viết chương trình để:</a:t>
            </a:r>
            <a:endParaRPr/>
          </a:p>
          <a:p>
            <a:pPr marL="342900" marR="0" lvl="0" indent="-342900" algn="l" rtl="0">
              <a:lnSpc>
                <a:spcPct val="85000"/>
              </a:lnSpc>
              <a:spcBef>
                <a:spcPts val="480"/>
              </a:spcBef>
              <a:spcAft>
                <a:spcPts val="0"/>
              </a:spcAft>
              <a:buClr>
                <a:srgbClr val="000099"/>
              </a:buClr>
              <a:buSzPts val="1560"/>
              <a:buFont typeface="Noto Sans Symbols"/>
              <a:buChar char="❖"/>
            </a:pPr>
            <a:r>
              <a:rPr lang="en-US" sz="2400" b="0" i="0" u="none" strike="noStrike" cap="none">
                <a:solidFill>
                  <a:schemeClr val="dk1"/>
                </a:solidFill>
                <a:latin typeface="Arial"/>
                <a:ea typeface="Arial"/>
                <a:cs typeface="Arial"/>
                <a:sym typeface="Arial"/>
              </a:rPr>
              <a:t>Chạy trên các hệ thống đầu cuối (khác nhau)</a:t>
            </a:r>
            <a:endParaRPr sz="2400" b="0" i="1" u="none" strike="noStrike" cap="none">
              <a:solidFill>
                <a:schemeClr val="dk1"/>
              </a:solidFill>
              <a:latin typeface="Arial"/>
              <a:ea typeface="Arial"/>
              <a:cs typeface="Arial"/>
              <a:sym typeface="Arial"/>
            </a:endParaRPr>
          </a:p>
          <a:p>
            <a:pPr marL="342900" marR="0" lvl="0" indent="-342900" algn="l" rtl="0">
              <a:lnSpc>
                <a:spcPct val="85000"/>
              </a:lnSpc>
              <a:spcBef>
                <a:spcPts val="480"/>
              </a:spcBef>
              <a:spcAft>
                <a:spcPts val="0"/>
              </a:spcAft>
              <a:buClr>
                <a:srgbClr val="000099"/>
              </a:buClr>
              <a:buSzPts val="1560"/>
              <a:buFont typeface="Noto Sans Symbols"/>
              <a:buChar char="❖"/>
            </a:pPr>
            <a:r>
              <a:rPr lang="en-US" sz="2400" b="0" i="0" u="none" strike="noStrike" cap="none">
                <a:solidFill>
                  <a:schemeClr val="dk1"/>
                </a:solidFill>
                <a:latin typeface="Arial"/>
                <a:ea typeface="Arial"/>
                <a:cs typeface="Arial"/>
                <a:sym typeface="Arial"/>
              </a:rPr>
              <a:t>Liên lạc qua mạng</a:t>
            </a:r>
            <a:endParaRPr/>
          </a:p>
          <a:p>
            <a:pPr marL="342900" marR="0" lvl="0" indent="-342900" algn="just" rtl="0">
              <a:lnSpc>
                <a:spcPct val="85000"/>
              </a:lnSpc>
              <a:spcBef>
                <a:spcPts val="480"/>
              </a:spcBef>
              <a:spcAft>
                <a:spcPts val="0"/>
              </a:spcAft>
              <a:buClr>
                <a:srgbClr val="000099"/>
              </a:buClr>
              <a:buSzPts val="1560"/>
              <a:buFont typeface="Noto Sans Symbols"/>
              <a:buChar char="❖"/>
            </a:pPr>
            <a:r>
              <a:rPr lang="en-US" sz="2400" b="0" i="0" u="none" strike="noStrike" cap="none">
                <a:solidFill>
                  <a:schemeClr val="dk1"/>
                </a:solidFill>
                <a:latin typeface="Arial"/>
                <a:ea typeface="Arial"/>
                <a:cs typeface="Arial"/>
                <a:sym typeface="Arial"/>
              </a:rPr>
              <a:t>Ví du: phần mềm web máy chủ giao tiếp với trình duyệt</a:t>
            </a:r>
            <a:endParaRPr/>
          </a:p>
          <a:p>
            <a:pPr marL="342900" marR="0" lvl="0" indent="-342900" algn="l" rtl="0">
              <a:lnSpc>
                <a:spcPct val="85000"/>
              </a:lnSpc>
              <a:spcBef>
                <a:spcPts val="1920"/>
              </a:spcBef>
              <a:spcAft>
                <a:spcPts val="0"/>
              </a:spcAft>
              <a:buClr>
                <a:srgbClr val="000099"/>
              </a:buClr>
              <a:buSzPts val="1560"/>
              <a:buFont typeface="Noto Sans Symbols"/>
              <a:buNone/>
            </a:pPr>
            <a:r>
              <a:rPr lang="en-US" sz="2400" b="0" i="0" u="none" strike="noStrike" cap="none">
                <a:solidFill>
                  <a:srgbClr val="CC0000"/>
                </a:solidFill>
                <a:latin typeface="Arial"/>
                <a:ea typeface="Arial"/>
                <a:cs typeface="Arial"/>
                <a:sym typeface="Arial"/>
              </a:rPr>
              <a:t>Không cần viết phần mềm cho các thiết bị trong lõi của mạng</a:t>
            </a:r>
            <a:endParaRPr/>
          </a:p>
          <a:p>
            <a:pPr marL="342900" marR="0" lvl="0" indent="-342900" algn="l" rtl="0">
              <a:lnSpc>
                <a:spcPct val="85000"/>
              </a:lnSpc>
              <a:spcBef>
                <a:spcPts val="480"/>
              </a:spcBef>
              <a:spcAft>
                <a:spcPts val="0"/>
              </a:spcAft>
              <a:buClr>
                <a:srgbClr val="000099"/>
              </a:buClr>
              <a:buSzPts val="1560"/>
              <a:buFont typeface="Noto Sans Symbols"/>
              <a:buChar char="❖"/>
            </a:pPr>
            <a:r>
              <a:rPr lang="en-US" sz="2400" b="0" i="0" u="none" strike="noStrike" cap="none">
                <a:solidFill>
                  <a:schemeClr val="dk1"/>
                </a:solidFill>
                <a:latin typeface="Arial"/>
                <a:ea typeface="Arial"/>
                <a:cs typeface="Arial"/>
                <a:sym typeface="Arial"/>
              </a:rPr>
              <a:t>Các thiết bị trong lõi mạng không chạy các ứng dụng của người dùng</a:t>
            </a:r>
            <a:endParaRPr/>
          </a:p>
          <a:p>
            <a:pPr marL="342900" marR="0" lvl="0" indent="-342900" algn="l" rtl="0">
              <a:lnSpc>
                <a:spcPct val="85000"/>
              </a:lnSpc>
              <a:spcBef>
                <a:spcPts val="480"/>
              </a:spcBef>
              <a:spcAft>
                <a:spcPts val="0"/>
              </a:spcAft>
              <a:buClr>
                <a:srgbClr val="000099"/>
              </a:buClr>
              <a:buSzPts val="1560"/>
              <a:buFont typeface="Noto Sans Symbols"/>
              <a:buChar char="❖"/>
            </a:pPr>
            <a:r>
              <a:rPr lang="en-US" sz="2400" b="0" i="0" u="none" strike="noStrike" cap="none">
                <a:solidFill>
                  <a:schemeClr val="dk1"/>
                </a:solidFill>
                <a:latin typeface="Arial"/>
                <a:ea typeface="Arial"/>
                <a:cs typeface="Arial"/>
                <a:sym typeface="Arial"/>
              </a:rPr>
              <a:t>Các ứng dụng trên các hệ thống đầu cuối cho phép phát triển ứng dụng và quảng bá nhanh chóng</a:t>
            </a:r>
            <a:endParaRPr/>
          </a:p>
          <a:p>
            <a:pPr marL="342900" marR="0" lvl="0" indent="-243840" algn="l" rtl="0">
              <a:lnSpc>
                <a:spcPct val="85000"/>
              </a:lnSpc>
              <a:spcBef>
                <a:spcPts val="480"/>
              </a:spcBef>
              <a:spcAft>
                <a:spcPts val="0"/>
              </a:spcAft>
              <a:buClr>
                <a:srgbClr val="000099"/>
              </a:buClr>
              <a:buSzPts val="1560"/>
              <a:buFont typeface="Noto Sans Symbols"/>
              <a:buNone/>
            </a:pPr>
            <a:endParaRPr sz="2400" b="0" i="0" u="none">
              <a:solidFill>
                <a:schemeClr val="dk1"/>
              </a:solidFill>
              <a:latin typeface="Arial"/>
              <a:ea typeface="Arial"/>
              <a:cs typeface="Arial"/>
              <a:sym typeface="Arial"/>
            </a:endParaRPr>
          </a:p>
        </p:txBody>
      </p:sp>
      <p:grpSp>
        <p:nvGrpSpPr>
          <p:cNvPr id="829" name="Google Shape;829;p7"/>
          <p:cNvGrpSpPr/>
          <p:nvPr/>
        </p:nvGrpSpPr>
        <p:grpSpPr>
          <a:xfrm>
            <a:off x="5857875" y="503237"/>
            <a:ext cx="1044575" cy="1016000"/>
            <a:chOff x="4047" y="420"/>
            <a:chExt cx="658" cy="640"/>
          </a:xfrm>
        </p:grpSpPr>
        <p:sp>
          <p:nvSpPr>
            <p:cNvPr id="830" name="Google Shape;830;p7"/>
            <p:cNvSpPr txBox="1"/>
            <p:nvPr/>
          </p:nvSpPr>
          <p:spPr>
            <a:xfrm>
              <a:off x="4266" y="420"/>
              <a:ext cx="426" cy="4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31" name="Google Shape;831;p7"/>
            <p:cNvSpPr txBox="1"/>
            <p:nvPr/>
          </p:nvSpPr>
          <p:spPr>
            <a:xfrm>
              <a:off x="4245" y="435"/>
              <a:ext cx="435" cy="50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32" name="Google Shape;832;p7"/>
            <p:cNvSpPr txBox="1"/>
            <p:nvPr/>
          </p:nvSpPr>
          <p:spPr>
            <a:xfrm>
              <a:off x="4251" y="438"/>
              <a:ext cx="426" cy="126"/>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33" name="Google Shape;833;p7"/>
            <p:cNvSpPr txBox="1"/>
            <p:nvPr/>
          </p:nvSpPr>
          <p:spPr>
            <a:xfrm>
              <a:off x="4192" y="420"/>
              <a:ext cx="513" cy="64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000"/>
                <a:buFont typeface="Arial"/>
                <a:buNone/>
              </a:pPr>
              <a:r>
                <a:rPr lang="en-US" sz="1000" b="0" i="0" u="none">
                  <a:solidFill>
                    <a:schemeClr val="lt1"/>
                  </a:solidFill>
                  <a:latin typeface="Arial"/>
                  <a:ea typeface="Arial"/>
                  <a:cs typeface="Arial"/>
                  <a:sym typeface="Arial"/>
                </a:rPr>
                <a:t>application</a:t>
              </a:r>
              <a:endParaRPr/>
            </a:p>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transcổng</a:t>
              </a:r>
              <a:endParaRPr/>
            </a:p>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network</a:t>
              </a:r>
              <a:endParaRPr/>
            </a:p>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data liên kết</a:t>
              </a:r>
              <a:endParaRPr/>
            </a:p>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physical</a:t>
              </a:r>
              <a:endParaRPr/>
            </a:p>
          </p:txBody>
        </p:sp>
        <p:cxnSp>
          <p:nvCxnSpPr>
            <p:cNvPr id="834" name="Google Shape;834;p7"/>
            <p:cNvCxnSpPr/>
            <p:nvPr/>
          </p:nvCxnSpPr>
          <p:spPr>
            <a:xfrm>
              <a:off x="4245" y="651"/>
              <a:ext cx="435" cy="3"/>
            </a:xfrm>
            <a:prstGeom prst="straightConnector1">
              <a:avLst/>
            </a:prstGeom>
            <a:noFill/>
            <a:ln w="12700" cap="flat" cmpd="sng">
              <a:solidFill>
                <a:schemeClr val="dk1"/>
              </a:solidFill>
              <a:prstDash val="solid"/>
              <a:miter lim="800000"/>
              <a:headEnd type="none" w="med" len="med"/>
              <a:tailEnd type="none" w="med" len="med"/>
            </a:ln>
          </p:spPr>
        </p:cxnSp>
        <p:cxnSp>
          <p:nvCxnSpPr>
            <p:cNvPr id="835" name="Google Shape;835;p7"/>
            <p:cNvCxnSpPr/>
            <p:nvPr/>
          </p:nvCxnSpPr>
          <p:spPr>
            <a:xfrm>
              <a:off x="4251" y="738"/>
              <a:ext cx="435" cy="3"/>
            </a:xfrm>
            <a:prstGeom prst="straightConnector1">
              <a:avLst/>
            </a:prstGeom>
            <a:noFill/>
            <a:ln w="12700" cap="flat" cmpd="sng">
              <a:solidFill>
                <a:schemeClr val="dk1"/>
              </a:solidFill>
              <a:prstDash val="solid"/>
              <a:miter lim="800000"/>
              <a:headEnd type="none" w="med" len="med"/>
              <a:tailEnd type="none" w="med" len="med"/>
            </a:ln>
          </p:spPr>
        </p:cxnSp>
        <p:cxnSp>
          <p:nvCxnSpPr>
            <p:cNvPr id="836" name="Google Shape;836;p7"/>
            <p:cNvCxnSpPr/>
            <p:nvPr/>
          </p:nvCxnSpPr>
          <p:spPr>
            <a:xfrm>
              <a:off x="4251" y="825"/>
              <a:ext cx="435" cy="3"/>
            </a:xfrm>
            <a:prstGeom prst="straightConnector1">
              <a:avLst/>
            </a:prstGeom>
            <a:noFill/>
            <a:ln w="12700" cap="flat" cmpd="sng">
              <a:solidFill>
                <a:schemeClr val="dk1"/>
              </a:solidFill>
              <a:prstDash val="solid"/>
              <a:miter lim="800000"/>
              <a:headEnd type="none" w="med" len="med"/>
              <a:tailEnd type="none" w="med" len="med"/>
            </a:ln>
          </p:spPr>
        </p:cxnSp>
        <p:sp>
          <p:nvSpPr>
            <p:cNvPr id="837" name="Google Shape;837;p7"/>
            <p:cNvSpPr/>
            <p:nvPr/>
          </p:nvSpPr>
          <p:spPr>
            <a:xfrm>
              <a:off x="4047" y="434"/>
              <a:ext cx="192" cy="594"/>
            </a:xfrm>
            <a:custGeom>
              <a:avLst/>
              <a:gdLst/>
              <a:ahLst/>
              <a:cxnLst/>
              <a:rect l="l" t="t" r="r" b="b"/>
              <a:pathLst>
                <a:path w="192" h="594" extrusionOk="0">
                  <a:moveTo>
                    <a:pt x="0" y="594"/>
                  </a:moveTo>
                  <a:lnTo>
                    <a:pt x="192" y="0"/>
                  </a:lnTo>
                  <a:lnTo>
                    <a:pt x="192" y="515"/>
                  </a:lnTo>
                  <a:lnTo>
                    <a:pt x="0" y="594"/>
                  </a:lnTo>
                  <a:close/>
                </a:path>
              </a:pathLst>
            </a:custGeom>
            <a:gradFill>
              <a:gsLst>
                <a:gs pos="0">
                  <a:schemeClr val="lt1"/>
                </a:gs>
                <a:gs pos="100000">
                  <a:srgbClr val="CC000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838" name="Google Shape;838;p7"/>
          <p:cNvGrpSpPr/>
          <p:nvPr/>
        </p:nvGrpSpPr>
        <p:grpSpPr>
          <a:xfrm>
            <a:off x="7956550" y="4087812"/>
            <a:ext cx="1044575" cy="1016000"/>
            <a:chOff x="4047" y="420"/>
            <a:chExt cx="658" cy="640"/>
          </a:xfrm>
        </p:grpSpPr>
        <p:sp>
          <p:nvSpPr>
            <p:cNvPr id="839" name="Google Shape;839;p7"/>
            <p:cNvSpPr txBox="1"/>
            <p:nvPr/>
          </p:nvSpPr>
          <p:spPr>
            <a:xfrm>
              <a:off x="4266" y="420"/>
              <a:ext cx="426" cy="4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40" name="Google Shape;840;p7"/>
            <p:cNvSpPr txBox="1"/>
            <p:nvPr/>
          </p:nvSpPr>
          <p:spPr>
            <a:xfrm>
              <a:off x="4245" y="435"/>
              <a:ext cx="435" cy="50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41" name="Google Shape;841;p7"/>
            <p:cNvSpPr txBox="1"/>
            <p:nvPr/>
          </p:nvSpPr>
          <p:spPr>
            <a:xfrm>
              <a:off x="4251" y="438"/>
              <a:ext cx="426" cy="126"/>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42" name="Google Shape;842;p7"/>
            <p:cNvSpPr txBox="1"/>
            <p:nvPr/>
          </p:nvSpPr>
          <p:spPr>
            <a:xfrm>
              <a:off x="4192" y="420"/>
              <a:ext cx="513" cy="64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000"/>
                <a:buFont typeface="Arial"/>
                <a:buNone/>
              </a:pPr>
              <a:r>
                <a:rPr lang="en-US" sz="1000" b="0" i="0" u="none">
                  <a:solidFill>
                    <a:schemeClr val="lt1"/>
                  </a:solidFill>
                  <a:latin typeface="Arial"/>
                  <a:ea typeface="Arial"/>
                  <a:cs typeface="Arial"/>
                  <a:sym typeface="Arial"/>
                </a:rPr>
                <a:t>application</a:t>
              </a:r>
              <a:endParaRPr/>
            </a:p>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transcổng</a:t>
              </a:r>
              <a:endParaRPr/>
            </a:p>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network</a:t>
              </a:r>
              <a:endParaRPr/>
            </a:p>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data liên kết</a:t>
              </a:r>
              <a:endParaRPr/>
            </a:p>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physical</a:t>
              </a:r>
              <a:endParaRPr/>
            </a:p>
          </p:txBody>
        </p:sp>
        <p:cxnSp>
          <p:nvCxnSpPr>
            <p:cNvPr id="843" name="Google Shape;843;p7"/>
            <p:cNvCxnSpPr/>
            <p:nvPr/>
          </p:nvCxnSpPr>
          <p:spPr>
            <a:xfrm>
              <a:off x="4245" y="651"/>
              <a:ext cx="435" cy="3"/>
            </a:xfrm>
            <a:prstGeom prst="straightConnector1">
              <a:avLst/>
            </a:prstGeom>
            <a:noFill/>
            <a:ln w="12700" cap="flat" cmpd="sng">
              <a:solidFill>
                <a:schemeClr val="dk1"/>
              </a:solidFill>
              <a:prstDash val="solid"/>
              <a:miter lim="800000"/>
              <a:headEnd type="none" w="med" len="med"/>
              <a:tailEnd type="none" w="med" len="med"/>
            </a:ln>
          </p:spPr>
        </p:cxnSp>
        <p:cxnSp>
          <p:nvCxnSpPr>
            <p:cNvPr id="844" name="Google Shape;844;p7"/>
            <p:cNvCxnSpPr/>
            <p:nvPr/>
          </p:nvCxnSpPr>
          <p:spPr>
            <a:xfrm>
              <a:off x="4251" y="738"/>
              <a:ext cx="435" cy="3"/>
            </a:xfrm>
            <a:prstGeom prst="straightConnector1">
              <a:avLst/>
            </a:prstGeom>
            <a:noFill/>
            <a:ln w="12700" cap="flat" cmpd="sng">
              <a:solidFill>
                <a:schemeClr val="dk1"/>
              </a:solidFill>
              <a:prstDash val="solid"/>
              <a:miter lim="800000"/>
              <a:headEnd type="none" w="med" len="med"/>
              <a:tailEnd type="none" w="med" len="med"/>
            </a:ln>
          </p:spPr>
        </p:cxnSp>
        <p:cxnSp>
          <p:nvCxnSpPr>
            <p:cNvPr id="845" name="Google Shape;845;p7"/>
            <p:cNvCxnSpPr/>
            <p:nvPr/>
          </p:nvCxnSpPr>
          <p:spPr>
            <a:xfrm>
              <a:off x="4251" y="825"/>
              <a:ext cx="435" cy="3"/>
            </a:xfrm>
            <a:prstGeom prst="straightConnector1">
              <a:avLst/>
            </a:prstGeom>
            <a:noFill/>
            <a:ln w="12700" cap="flat" cmpd="sng">
              <a:solidFill>
                <a:schemeClr val="dk1"/>
              </a:solidFill>
              <a:prstDash val="solid"/>
              <a:miter lim="800000"/>
              <a:headEnd type="none" w="med" len="med"/>
              <a:tailEnd type="none" w="med" len="med"/>
            </a:ln>
          </p:spPr>
        </p:cxnSp>
        <p:sp>
          <p:nvSpPr>
            <p:cNvPr id="846" name="Google Shape;846;p7"/>
            <p:cNvSpPr/>
            <p:nvPr/>
          </p:nvSpPr>
          <p:spPr>
            <a:xfrm>
              <a:off x="4047" y="434"/>
              <a:ext cx="192" cy="594"/>
            </a:xfrm>
            <a:custGeom>
              <a:avLst/>
              <a:gdLst/>
              <a:ahLst/>
              <a:cxnLst/>
              <a:rect l="l" t="t" r="r" b="b"/>
              <a:pathLst>
                <a:path w="192" h="594" extrusionOk="0">
                  <a:moveTo>
                    <a:pt x="0" y="594"/>
                  </a:moveTo>
                  <a:lnTo>
                    <a:pt x="192" y="0"/>
                  </a:lnTo>
                  <a:lnTo>
                    <a:pt x="192" y="515"/>
                  </a:lnTo>
                  <a:lnTo>
                    <a:pt x="0" y="594"/>
                  </a:lnTo>
                  <a:close/>
                </a:path>
              </a:pathLst>
            </a:custGeom>
            <a:gradFill>
              <a:gsLst>
                <a:gs pos="0">
                  <a:schemeClr val="lt1"/>
                </a:gs>
                <a:gs pos="100000">
                  <a:srgbClr val="CC000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847" name="Google Shape;847;p7"/>
          <p:cNvGrpSpPr/>
          <p:nvPr/>
        </p:nvGrpSpPr>
        <p:grpSpPr>
          <a:xfrm>
            <a:off x="5815012" y="3651250"/>
            <a:ext cx="1044575" cy="1016000"/>
            <a:chOff x="4047" y="420"/>
            <a:chExt cx="658" cy="640"/>
          </a:xfrm>
        </p:grpSpPr>
        <p:sp>
          <p:nvSpPr>
            <p:cNvPr id="848" name="Google Shape;848;p7"/>
            <p:cNvSpPr txBox="1"/>
            <p:nvPr/>
          </p:nvSpPr>
          <p:spPr>
            <a:xfrm>
              <a:off x="4266" y="420"/>
              <a:ext cx="426" cy="4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49" name="Google Shape;849;p7"/>
            <p:cNvSpPr txBox="1"/>
            <p:nvPr/>
          </p:nvSpPr>
          <p:spPr>
            <a:xfrm>
              <a:off x="4245" y="435"/>
              <a:ext cx="435" cy="50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50" name="Google Shape;850;p7"/>
            <p:cNvSpPr txBox="1"/>
            <p:nvPr/>
          </p:nvSpPr>
          <p:spPr>
            <a:xfrm>
              <a:off x="4251" y="438"/>
              <a:ext cx="426" cy="126"/>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51" name="Google Shape;851;p7"/>
            <p:cNvSpPr txBox="1"/>
            <p:nvPr/>
          </p:nvSpPr>
          <p:spPr>
            <a:xfrm>
              <a:off x="4192" y="420"/>
              <a:ext cx="513" cy="64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000"/>
                <a:buFont typeface="Arial"/>
                <a:buNone/>
              </a:pPr>
              <a:r>
                <a:rPr lang="en-US" sz="1000" b="0" i="0" u="none">
                  <a:solidFill>
                    <a:schemeClr val="lt1"/>
                  </a:solidFill>
                  <a:latin typeface="Arial"/>
                  <a:ea typeface="Arial"/>
                  <a:cs typeface="Arial"/>
                  <a:sym typeface="Arial"/>
                </a:rPr>
                <a:t>application</a:t>
              </a:r>
              <a:endParaRPr/>
            </a:p>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transcổng</a:t>
              </a:r>
              <a:endParaRPr/>
            </a:p>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network</a:t>
              </a:r>
              <a:endParaRPr/>
            </a:p>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data liên kết</a:t>
              </a:r>
              <a:endParaRPr/>
            </a:p>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physical</a:t>
              </a:r>
              <a:endParaRPr/>
            </a:p>
          </p:txBody>
        </p:sp>
        <p:cxnSp>
          <p:nvCxnSpPr>
            <p:cNvPr id="852" name="Google Shape;852;p7"/>
            <p:cNvCxnSpPr/>
            <p:nvPr/>
          </p:nvCxnSpPr>
          <p:spPr>
            <a:xfrm>
              <a:off x="4245" y="651"/>
              <a:ext cx="435" cy="3"/>
            </a:xfrm>
            <a:prstGeom prst="straightConnector1">
              <a:avLst/>
            </a:prstGeom>
            <a:noFill/>
            <a:ln w="12700" cap="flat" cmpd="sng">
              <a:solidFill>
                <a:schemeClr val="dk1"/>
              </a:solidFill>
              <a:prstDash val="solid"/>
              <a:miter lim="800000"/>
              <a:headEnd type="none" w="med" len="med"/>
              <a:tailEnd type="none" w="med" len="med"/>
            </a:ln>
          </p:spPr>
        </p:cxnSp>
        <p:cxnSp>
          <p:nvCxnSpPr>
            <p:cNvPr id="853" name="Google Shape;853;p7"/>
            <p:cNvCxnSpPr/>
            <p:nvPr/>
          </p:nvCxnSpPr>
          <p:spPr>
            <a:xfrm>
              <a:off x="4251" y="738"/>
              <a:ext cx="435" cy="3"/>
            </a:xfrm>
            <a:prstGeom prst="straightConnector1">
              <a:avLst/>
            </a:prstGeom>
            <a:noFill/>
            <a:ln w="12700" cap="flat" cmpd="sng">
              <a:solidFill>
                <a:schemeClr val="dk1"/>
              </a:solidFill>
              <a:prstDash val="solid"/>
              <a:miter lim="800000"/>
              <a:headEnd type="none" w="med" len="med"/>
              <a:tailEnd type="none" w="med" len="med"/>
            </a:ln>
          </p:spPr>
        </p:cxnSp>
        <p:cxnSp>
          <p:nvCxnSpPr>
            <p:cNvPr id="854" name="Google Shape;854;p7"/>
            <p:cNvCxnSpPr/>
            <p:nvPr/>
          </p:nvCxnSpPr>
          <p:spPr>
            <a:xfrm>
              <a:off x="4251" y="825"/>
              <a:ext cx="435" cy="3"/>
            </a:xfrm>
            <a:prstGeom prst="straightConnector1">
              <a:avLst/>
            </a:prstGeom>
            <a:noFill/>
            <a:ln w="12700" cap="flat" cmpd="sng">
              <a:solidFill>
                <a:schemeClr val="dk1"/>
              </a:solidFill>
              <a:prstDash val="solid"/>
              <a:miter lim="800000"/>
              <a:headEnd type="none" w="med" len="med"/>
              <a:tailEnd type="none" w="med" len="med"/>
            </a:ln>
          </p:spPr>
        </p:cxnSp>
        <p:sp>
          <p:nvSpPr>
            <p:cNvPr id="855" name="Google Shape;855;p7"/>
            <p:cNvSpPr/>
            <p:nvPr/>
          </p:nvSpPr>
          <p:spPr>
            <a:xfrm>
              <a:off x="4047" y="434"/>
              <a:ext cx="192" cy="594"/>
            </a:xfrm>
            <a:custGeom>
              <a:avLst/>
              <a:gdLst/>
              <a:ahLst/>
              <a:cxnLst/>
              <a:rect l="l" t="t" r="r" b="b"/>
              <a:pathLst>
                <a:path w="192" h="594" extrusionOk="0">
                  <a:moveTo>
                    <a:pt x="0" y="594"/>
                  </a:moveTo>
                  <a:lnTo>
                    <a:pt x="192" y="0"/>
                  </a:lnTo>
                  <a:lnTo>
                    <a:pt x="192" y="515"/>
                  </a:lnTo>
                  <a:lnTo>
                    <a:pt x="0" y="594"/>
                  </a:lnTo>
                  <a:close/>
                </a:path>
              </a:pathLst>
            </a:custGeom>
            <a:gradFill>
              <a:gsLst>
                <a:gs pos="0">
                  <a:schemeClr val="lt1"/>
                </a:gs>
                <a:gs pos="100000">
                  <a:srgbClr val="CC000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6"/>
                                        </p:tgtEl>
                                        <p:attrNameLst>
                                          <p:attrName>style.visibility</p:attrName>
                                        </p:attrNameLst>
                                      </p:cBhvr>
                                      <p:to>
                                        <p:strVal val="visible"/>
                                      </p:to>
                                    </p:set>
                                    <p:animEffect transition="in" filter="fade">
                                      <p:cBhvr>
                                        <p:cTn id="7" dur="500"/>
                                        <p:tgtEl>
                                          <p:spTgt spid="826"/>
                                        </p:tgtEl>
                                      </p:cBhvr>
                                    </p:animEffect>
                                  </p:childTnLst>
                                </p:cTn>
                              </p:par>
                              <p:par>
                                <p:cTn id="8" presetID="10" presetClass="entr" presetSubtype="0" fill="hold" nodeType="withEffect">
                                  <p:stCondLst>
                                    <p:cond delay="0"/>
                                  </p:stCondLst>
                                  <p:childTnLst>
                                    <p:set>
                                      <p:cBhvr>
                                        <p:cTn id="9" dur="1" fill="hold">
                                          <p:stCondLst>
                                            <p:cond delay="0"/>
                                          </p:stCondLst>
                                        </p:cTn>
                                        <p:tgtEl>
                                          <p:spTgt spid="824"/>
                                        </p:tgtEl>
                                        <p:attrNameLst>
                                          <p:attrName>style.visibility</p:attrName>
                                        </p:attrNameLst>
                                      </p:cBhvr>
                                      <p:to>
                                        <p:strVal val="visible"/>
                                      </p:to>
                                    </p:set>
                                    <p:animEffect transition="in" filter="fade">
                                      <p:cBhvr>
                                        <p:cTn id="10" dur="500"/>
                                        <p:tgtEl>
                                          <p:spTgt spid="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00"/>
        <p:cNvGrpSpPr/>
        <p:nvPr/>
      </p:nvGrpSpPr>
      <p:grpSpPr>
        <a:xfrm>
          <a:off x="0" y="0"/>
          <a:ext cx="0" cy="0"/>
          <a:chOff x="0" y="0"/>
          <a:chExt cx="0" cy="0"/>
        </a:xfrm>
      </p:grpSpPr>
      <p:sp>
        <p:nvSpPr>
          <p:cNvPr id="4801" name="Google Shape;4801;p70"/>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802" name="Google Shape;4802;p70"/>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70</a:t>
            </a:fld>
            <a:endParaRPr/>
          </a:p>
        </p:txBody>
      </p:sp>
      <p:sp>
        <p:nvSpPr>
          <p:cNvPr id="4803" name="Google Shape;4803;p70"/>
          <p:cNvSpPr txBox="1"/>
          <p:nvPr/>
        </p:nvSpPr>
        <p:spPr>
          <a:xfrm>
            <a:off x="7462837" y="3257550"/>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4</a:t>
            </a:r>
            <a:endParaRPr/>
          </a:p>
        </p:txBody>
      </p:sp>
      <p:sp>
        <p:nvSpPr>
          <p:cNvPr id="4804" name="Google Shape;4804;p70"/>
          <p:cNvSpPr txBox="1"/>
          <p:nvPr/>
        </p:nvSpPr>
        <p:spPr>
          <a:xfrm>
            <a:off x="7005637" y="3333750"/>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5</a:t>
            </a:r>
            <a:endParaRPr/>
          </a:p>
        </p:txBody>
      </p:sp>
      <p:sp>
        <p:nvSpPr>
          <p:cNvPr id="4805" name="Google Shape;4805;p70"/>
          <p:cNvSpPr txBox="1"/>
          <p:nvPr/>
        </p:nvSpPr>
        <p:spPr>
          <a:xfrm>
            <a:off x="6724650" y="1817687"/>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6</a:t>
            </a:r>
            <a:endParaRPr/>
          </a:p>
        </p:txBody>
      </p:sp>
      <p:cxnSp>
        <p:nvCxnSpPr>
          <p:cNvPr id="4806" name="Google Shape;4806;p70"/>
          <p:cNvCxnSpPr/>
          <p:nvPr/>
        </p:nvCxnSpPr>
        <p:spPr>
          <a:xfrm>
            <a:off x="7440612" y="2941637"/>
            <a:ext cx="0" cy="674687"/>
          </a:xfrm>
          <a:prstGeom prst="straightConnector1">
            <a:avLst/>
          </a:prstGeom>
          <a:noFill/>
          <a:ln w="28575" cap="flat" cmpd="sng">
            <a:solidFill>
              <a:srgbClr val="CC0000"/>
            </a:solidFill>
            <a:prstDash val="solid"/>
            <a:miter lim="800000"/>
            <a:headEnd type="none" w="med" len="med"/>
            <a:tailEnd type="triangle" w="med" len="med"/>
          </a:ln>
        </p:spPr>
      </p:cxnSp>
      <p:cxnSp>
        <p:nvCxnSpPr>
          <p:cNvPr id="4807" name="Google Shape;4807;p70"/>
          <p:cNvCxnSpPr/>
          <p:nvPr/>
        </p:nvCxnSpPr>
        <p:spPr>
          <a:xfrm rot="10800000">
            <a:off x="7319962" y="2952750"/>
            <a:ext cx="0" cy="719137"/>
          </a:xfrm>
          <a:prstGeom prst="straightConnector1">
            <a:avLst/>
          </a:prstGeom>
          <a:noFill/>
          <a:ln w="28575" cap="flat" cmpd="sng">
            <a:solidFill>
              <a:srgbClr val="CC0000"/>
            </a:solidFill>
            <a:prstDash val="solid"/>
            <a:miter lim="800000"/>
            <a:headEnd type="none" w="med" len="med"/>
            <a:tailEnd type="triangle" w="med" len="med"/>
          </a:ln>
        </p:spPr>
      </p:cxnSp>
      <p:cxnSp>
        <p:nvCxnSpPr>
          <p:cNvPr id="4808" name="Google Shape;4808;p70"/>
          <p:cNvCxnSpPr/>
          <p:nvPr/>
        </p:nvCxnSpPr>
        <p:spPr>
          <a:xfrm rot="10800000">
            <a:off x="6799262" y="1541462"/>
            <a:ext cx="458787" cy="566737"/>
          </a:xfrm>
          <a:prstGeom prst="straightConnector1">
            <a:avLst/>
          </a:prstGeom>
          <a:noFill/>
          <a:ln w="28575" cap="flat" cmpd="sng">
            <a:solidFill>
              <a:srgbClr val="CC0000"/>
            </a:solidFill>
            <a:prstDash val="solid"/>
            <a:miter lim="800000"/>
            <a:headEnd type="none" w="med" len="med"/>
            <a:tailEnd type="triangle" w="med" len="med"/>
          </a:ln>
        </p:spPr>
      </p:cxnSp>
      <p:sp>
        <p:nvSpPr>
          <p:cNvPr id="4809" name="Google Shape;4809;p70"/>
          <p:cNvSpPr txBox="1"/>
          <p:nvPr/>
        </p:nvSpPr>
        <p:spPr>
          <a:xfrm>
            <a:off x="7143750" y="1390650"/>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3</a:t>
            </a:r>
            <a:endParaRPr/>
          </a:p>
        </p:txBody>
      </p:sp>
      <p:sp>
        <p:nvSpPr>
          <p:cNvPr id="4810" name="Google Shape;4810;p70"/>
          <p:cNvSpPr txBox="1"/>
          <p:nvPr/>
        </p:nvSpPr>
        <p:spPr>
          <a:xfrm>
            <a:off x="468312" y="1687512"/>
            <a:ext cx="3162300" cy="23161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CC0000"/>
              </a:buClr>
              <a:buSzPts val="2800"/>
              <a:buFont typeface="Arial"/>
              <a:buNone/>
            </a:pPr>
            <a:r>
              <a:rPr lang="en-US" sz="2800" b="0" i="1" u="none">
                <a:solidFill>
                  <a:srgbClr val="CC0000"/>
                </a:solidFill>
                <a:latin typeface="Arial"/>
                <a:ea typeface="Arial"/>
                <a:cs typeface="Arial"/>
                <a:sym typeface="Arial"/>
              </a:rPr>
              <a:t>Truy vấn đệ quy:</a:t>
            </a:r>
            <a:endParaRPr/>
          </a:p>
          <a:p>
            <a:pPr marL="342900" marR="0" lvl="0" indent="-342900" algn="just" rtl="0">
              <a:lnSpc>
                <a:spcPct val="100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Đẩy trách nhiệm phân giải tên cho máy chủ tên miền được hỏi</a:t>
            </a:r>
            <a:endParaRPr/>
          </a:p>
          <a:p>
            <a:pPr marL="342900" marR="0" lvl="0" indent="-342900" algn="just" rtl="0">
              <a:lnSpc>
                <a:spcPct val="100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Tải nặng tại các tầng trên của hệ thống phân cấp?</a:t>
            </a:r>
            <a:endParaRPr/>
          </a:p>
        </p:txBody>
      </p:sp>
      <p:sp>
        <p:nvSpPr>
          <p:cNvPr id="4811" name="Google Shape;4811;p70"/>
          <p:cNvSpPr txBox="1"/>
          <p:nvPr/>
        </p:nvSpPr>
        <p:spPr>
          <a:xfrm>
            <a:off x="4362450" y="4970462"/>
            <a:ext cx="1679575"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Host yêu cầu</a:t>
            </a:r>
            <a:endParaRPr/>
          </a:p>
          <a:p>
            <a:pPr marL="0" marR="0" lvl="0" indent="0" algn="ctr" rtl="0">
              <a:lnSpc>
                <a:spcPct val="100000"/>
              </a:lnSpc>
              <a:spcBef>
                <a:spcPts val="0"/>
              </a:spcBef>
              <a:spcAft>
                <a:spcPts val="0"/>
              </a:spcAft>
              <a:buClr>
                <a:srgbClr val="000099"/>
              </a:buClr>
              <a:buSzPts val="2000"/>
              <a:buFont typeface="Arial"/>
              <a:buNone/>
            </a:pPr>
            <a:r>
              <a:rPr lang="en-US" sz="2000" b="0" i="1" u="none">
                <a:solidFill>
                  <a:srgbClr val="000099"/>
                </a:solidFill>
                <a:latin typeface="Arial"/>
                <a:ea typeface="Arial"/>
                <a:cs typeface="Arial"/>
                <a:sym typeface="Arial"/>
              </a:rPr>
              <a:t>cis.poly.edu</a:t>
            </a:r>
            <a:endParaRPr/>
          </a:p>
        </p:txBody>
      </p:sp>
      <p:sp>
        <p:nvSpPr>
          <p:cNvPr id="4812" name="Google Shape;4812;p70"/>
          <p:cNvSpPr txBox="1"/>
          <p:nvPr/>
        </p:nvSpPr>
        <p:spPr>
          <a:xfrm>
            <a:off x="6329362" y="5807075"/>
            <a:ext cx="2322512"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gaia.cs.umass.edu</a:t>
            </a:r>
            <a:endParaRPr/>
          </a:p>
        </p:txBody>
      </p:sp>
      <p:sp>
        <p:nvSpPr>
          <p:cNvPr id="4813" name="Google Shape;4813;p70"/>
          <p:cNvSpPr txBox="1"/>
          <p:nvPr/>
        </p:nvSpPr>
        <p:spPr>
          <a:xfrm>
            <a:off x="5738812" y="250825"/>
            <a:ext cx="1649412"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 gốc</a:t>
            </a:r>
            <a:endParaRPr/>
          </a:p>
        </p:txBody>
      </p:sp>
      <p:cxnSp>
        <p:nvCxnSpPr>
          <p:cNvPr id="4814" name="Google Shape;4814;p70"/>
          <p:cNvCxnSpPr/>
          <p:nvPr/>
        </p:nvCxnSpPr>
        <p:spPr>
          <a:xfrm rot="10800000">
            <a:off x="5286375" y="2916237"/>
            <a:ext cx="0" cy="1314450"/>
          </a:xfrm>
          <a:prstGeom prst="straightConnector1">
            <a:avLst/>
          </a:prstGeom>
          <a:noFill/>
          <a:ln w="28575" cap="flat" cmpd="sng">
            <a:solidFill>
              <a:srgbClr val="CC0000"/>
            </a:solidFill>
            <a:prstDash val="solid"/>
            <a:miter lim="800000"/>
            <a:headEnd type="none" w="med" len="med"/>
            <a:tailEnd type="triangle" w="med" len="med"/>
          </a:ln>
        </p:spPr>
      </p:cxnSp>
      <p:cxnSp>
        <p:nvCxnSpPr>
          <p:cNvPr id="4815" name="Google Shape;4815;p70"/>
          <p:cNvCxnSpPr/>
          <p:nvPr/>
        </p:nvCxnSpPr>
        <p:spPr>
          <a:xfrm rot="10800000" flipH="1">
            <a:off x="5391150" y="1220787"/>
            <a:ext cx="914400" cy="971550"/>
          </a:xfrm>
          <a:prstGeom prst="straightConnector1">
            <a:avLst/>
          </a:prstGeom>
          <a:noFill/>
          <a:ln w="28575" cap="flat" cmpd="sng">
            <a:solidFill>
              <a:srgbClr val="CC0000"/>
            </a:solidFill>
            <a:prstDash val="solid"/>
            <a:miter lim="800000"/>
            <a:headEnd type="none" w="med" len="med"/>
            <a:tailEnd type="triangle" w="med" len="med"/>
          </a:ln>
        </p:spPr>
      </p:cxnSp>
      <p:cxnSp>
        <p:nvCxnSpPr>
          <p:cNvPr id="4816" name="Google Shape;4816;p70"/>
          <p:cNvCxnSpPr/>
          <p:nvPr/>
        </p:nvCxnSpPr>
        <p:spPr>
          <a:xfrm flipH="1">
            <a:off x="5619750" y="1449387"/>
            <a:ext cx="733425" cy="762000"/>
          </a:xfrm>
          <a:prstGeom prst="straightConnector1">
            <a:avLst/>
          </a:prstGeom>
          <a:noFill/>
          <a:ln w="28575" cap="flat" cmpd="sng">
            <a:solidFill>
              <a:srgbClr val="CC0000"/>
            </a:solidFill>
            <a:prstDash val="solid"/>
            <a:miter lim="800000"/>
            <a:headEnd type="none" w="med" len="med"/>
            <a:tailEnd type="triangle" w="med" len="med"/>
          </a:ln>
        </p:spPr>
      </p:cxnSp>
      <p:cxnSp>
        <p:nvCxnSpPr>
          <p:cNvPr id="4817" name="Google Shape;4817;p70"/>
          <p:cNvCxnSpPr/>
          <p:nvPr/>
        </p:nvCxnSpPr>
        <p:spPr>
          <a:xfrm>
            <a:off x="5476875" y="2944812"/>
            <a:ext cx="9525" cy="1323975"/>
          </a:xfrm>
          <a:prstGeom prst="straightConnector1">
            <a:avLst/>
          </a:prstGeom>
          <a:noFill/>
          <a:ln w="28575" cap="flat" cmpd="sng">
            <a:solidFill>
              <a:srgbClr val="CC0000"/>
            </a:solidFill>
            <a:prstDash val="solid"/>
            <a:miter lim="800000"/>
            <a:headEnd type="none" w="med" len="med"/>
            <a:tailEnd type="triangle" w="med" len="med"/>
          </a:ln>
        </p:spPr>
      </p:cxnSp>
      <p:grpSp>
        <p:nvGrpSpPr>
          <p:cNvPr id="4818" name="Google Shape;4818;p70"/>
          <p:cNvGrpSpPr/>
          <p:nvPr/>
        </p:nvGrpSpPr>
        <p:grpSpPr>
          <a:xfrm>
            <a:off x="4133850" y="2987675"/>
            <a:ext cx="2592387" cy="708025"/>
            <a:chOff x="2756" y="2132"/>
            <a:chExt cx="1633" cy="446"/>
          </a:xfrm>
        </p:grpSpPr>
        <p:sp>
          <p:nvSpPr>
            <p:cNvPr id="4819" name="Google Shape;4819;p70"/>
            <p:cNvSpPr txBox="1"/>
            <p:nvPr/>
          </p:nvSpPr>
          <p:spPr>
            <a:xfrm>
              <a:off x="2838" y="2178"/>
              <a:ext cx="1182" cy="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20" name="Google Shape;4820;p70"/>
            <p:cNvSpPr txBox="1"/>
            <p:nvPr/>
          </p:nvSpPr>
          <p:spPr>
            <a:xfrm>
              <a:off x="2756" y="2132"/>
              <a:ext cx="1633" cy="4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 cục bộ</a:t>
              </a:r>
              <a:endParaRPr/>
            </a:p>
            <a:p>
              <a:pPr marL="0" marR="0" lvl="0" indent="0" algn="ctr" rtl="0">
                <a:lnSpc>
                  <a:spcPct val="100000"/>
                </a:lnSpc>
                <a:spcBef>
                  <a:spcPts val="0"/>
                </a:spcBef>
                <a:spcAft>
                  <a:spcPts val="0"/>
                </a:spcAft>
                <a:buClr>
                  <a:srgbClr val="000099"/>
                </a:buClr>
                <a:buSzPts val="2000"/>
                <a:buFont typeface="Arial"/>
                <a:buNone/>
              </a:pPr>
              <a:r>
                <a:rPr lang="en-US" sz="2000" b="0" i="1" u="none">
                  <a:solidFill>
                    <a:srgbClr val="000099"/>
                  </a:solidFill>
                  <a:latin typeface="Arial"/>
                  <a:ea typeface="Arial"/>
                  <a:cs typeface="Arial"/>
                  <a:sym typeface="Arial"/>
                </a:rPr>
                <a:t>dns.poly.edu</a:t>
              </a:r>
              <a:endParaRPr/>
            </a:p>
          </p:txBody>
        </p:sp>
      </p:grpSp>
      <p:sp>
        <p:nvSpPr>
          <p:cNvPr id="4821" name="Google Shape;4821;p70"/>
          <p:cNvSpPr txBox="1"/>
          <p:nvPr/>
        </p:nvSpPr>
        <p:spPr>
          <a:xfrm>
            <a:off x="4997450" y="3771900"/>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1</a:t>
            </a:r>
            <a:endParaRPr/>
          </a:p>
        </p:txBody>
      </p:sp>
      <p:sp>
        <p:nvSpPr>
          <p:cNvPr id="4822" name="Google Shape;4822;p70"/>
          <p:cNvSpPr txBox="1"/>
          <p:nvPr/>
        </p:nvSpPr>
        <p:spPr>
          <a:xfrm>
            <a:off x="5540375" y="1438275"/>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2</a:t>
            </a:r>
            <a:endParaRPr/>
          </a:p>
        </p:txBody>
      </p:sp>
      <p:sp>
        <p:nvSpPr>
          <p:cNvPr id="4823" name="Google Shape;4823;p70"/>
          <p:cNvSpPr txBox="1"/>
          <p:nvPr/>
        </p:nvSpPr>
        <p:spPr>
          <a:xfrm>
            <a:off x="5978525" y="1676400"/>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7</a:t>
            </a:r>
            <a:endParaRPr/>
          </a:p>
        </p:txBody>
      </p:sp>
      <p:sp>
        <p:nvSpPr>
          <p:cNvPr id="4824" name="Google Shape;4824;p70"/>
          <p:cNvSpPr txBox="1"/>
          <p:nvPr/>
        </p:nvSpPr>
        <p:spPr>
          <a:xfrm>
            <a:off x="5672137" y="4429125"/>
            <a:ext cx="351790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 có thẩm quyền</a:t>
            </a:r>
            <a:endParaRPr/>
          </a:p>
          <a:p>
            <a:pPr marL="0" marR="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dns.cs.umass.edu</a:t>
            </a:r>
            <a:endParaRPr/>
          </a:p>
        </p:txBody>
      </p:sp>
      <p:sp>
        <p:nvSpPr>
          <p:cNvPr id="4825" name="Google Shape;4825;p70"/>
          <p:cNvSpPr txBox="1"/>
          <p:nvPr/>
        </p:nvSpPr>
        <p:spPr>
          <a:xfrm>
            <a:off x="5549900" y="3781425"/>
            <a:ext cx="3111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Arial"/>
              <a:buNone/>
            </a:pPr>
            <a:r>
              <a:rPr lang="en-US" sz="1800" b="0" i="0" u="none">
                <a:solidFill>
                  <a:srgbClr val="CC0000"/>
                </a:solidFill>
                <a:latin typeface="Arial"/>
                <a:ea typeface="Arial"/>
                <a:cs typeface="Arial"/>
                <a:sym typeface="Arial"/>
              </a:rPr>
              <a:t>8</a:t>
            </a:r>
            <a:endParaRPr/>
          </a:p>
        </p:txBody>
      </p:sp>
      <p:cxnSp>
        <p:nvCxnSpPr>
          <p:cNvPr id="4826" name="Google Shape;4826;p70"/>
          <p:cNvCxnSpPr/>
          <p:nvPr/>
        </p:nvCxnSpPr>
        <p:spPr>
          <a:xfrm rot="10800000">
            <a:off x="6853237" y="1333500"/>
            <a:ext cx="600075" cy="741362"/>
          </a:xfrm>
          <a:prstGeom prst="straightConnector1">
            <a:avLst/>
          </a:prstGeom>
          <a:noFill/>
          <a:ln w="28575" cap="flat" cmpd="sng">
            <a:solidFill>
              <a:srgbClr val="CC0000"/>
            </a:solidFill>
            <a:prstDash val="solid"/>
            <a:miter lim="800000"/>
            <a:headEnd type="triangle" w="med" len="med"/>
            <a:tailEnd type="none" w="med" len="med"/>
          </a:ln>
        </p:spPr>
      </p:cxnSp>
      <p:pic>
        <p:nvPicPr>
          <p:cNvPr id="4827" name="Google Shape;4827;p70" descr="underline_base"/>
          <p:cNvPicPr preferRelativeResize="0"/>
          <p:nvPr/>
        </p:nvPicPr>
        <p:blipFill rotWithShape="1">
          <a:blip r:embed="rId3">
            <a:alphaModFix/>
          </a:blip>
          <a:srcRect/>
          <a:stretch/>
        </p:blipFill>
        <p:spPr>
          <a:xfrm>
            <a:off x="619125" y="1287462"/>
            <a:ext cx="4113212" cy="173037"/>
          </a:xfrm>
          <a:prstGeom prst="rect">
            <a:avLst/>
          </a:prstGeom>
          <a:noFill/>
          <a:ln>
            <a:noFill/>
          </a:ln>
        </p:spPr>
      </p:pic>
      <p:sp>
        <p:nvSpPr>
          <p:cNvPr id="4828" name="Google Shape;4828;p70"/>
          <p:cNvSpPr txBox="1"/>
          <p:nvPr/>
        </p:nvSpPr>
        <p:spPr>
          <a:xfrm>
            <a:off x="533400" y="217487"/>
            <a:ext cx="49101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Ví dụ phân giải tên DNS</a:t>
            </a:r>
            <a:endParaRPr/>
          </a:p>
        </p:txBody>
      </p:sp>
      <p:sp>
        <p:nvSpPr>
          <p:cNvPr id="4829" name="Google Shape;4829;p70"/>
          <p:cNvSpPr txBox="1"/>
          <p:nvPr/>
        </p:nvSpPr>
        <p:spPr>
          <a:xfrm>
            <a:off x="7639050" y="2181225"/>
            <a:ext cx="1325562" cy="1016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 DNS .edu TLD </a:t>
            </a:r>
            <a:endParaRPr/>
          </a:p>
        </p:txBody>
      </p:sp>
      <p:grpSp>
        <p:nvGrpSpPr>
          <p:cNvPr id="4830" name="Google Shape;4830;p70"/>
          <p:cNvGrpSpPr/>
          <p:nvPr/>
        </p:nvGrpSpPr>
        <p:grpSpPr>
          <a:xfrm flipH="1">
            <a:off x="7226300" y="5091112"/>
            <a:ext cx="925512" cy="795337"/>
            <a:chOff x="-44" y="1473"/>
            <a:chExt cx="981" cy="1105"/>
          </a:xfrm>
        </p:grpSpPr>
        <p:pic>
          <p:nvPicPr>
            <p:cNvPr id="4831" name="Google Shape;4831;p70"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4832" name="Google Shape;4832;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833" name="Google Shape;4833;p70"/>
          <p:cNvGrpSpPr/>
          <p:nvPr/>
        </p:nvGrpSpPr>
        <p:grpSpPr>
          <a:xfrm>
            <a:off x="4765675" y="4244975"/>
            <a:ext cx="925512" cy="795337"/>
            <a:chOff x="-44" y="1473"/>
            <a:chExt cx="981" cy="1105"/>
          </a:xfrm>
        </p:grpSpPr>
        <p:pic>
          <p:nvPicPr>
            <p:cNvPr id="4834" name="Google Shape;4834;p70"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4835" name="Google Shape;4835;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836" name="Google Shape;4836;p70"/>
          <p:cNvGrpSpPr/>
          <p:nvPr/>
        </p:nvGrpSpPr>
        <p:grpSpPr>
          <a:xfrm>
            <a:off x="7226300" y="3743325"/>
            <a:ext cx="390525" cy="641350"/>
            <a:chOff x="4140" y="429"/>
            <a:chExt cx="1425" cy="2396"/>
          </a:xfrm>
        </p:grpSpPr>
        <p:sp>
          <p:nvSpPr>
            <p:cNvPr id="4837" name="Google Shape;4837;p70"/>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38" name="Google Shape;4838;p70"/>
            <p:cNvSpPr txBox="1"/>
            <p:nvPr/>
          </p:nvSpPr>
          <p:spPr>
            <a:xfrm>
              <a:off x="4204" y="429"/>
              <a:ext cx="1048" cy="2283"/>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39" name="Google Shape;4839;p70"/>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40" name="Google Shape;4840;p70"/>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41" name="Google Shape;4841;p70"/>
            <p:cNvSpPr txBox="1"/>
            <p:nvPr/>
          </p:nvSpPr>
          <p:spPr>
            <a:xfrm>
              <a:off x="4210" y="696"/>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842" name="Google Shape;4842;p70"/>
            <p:cNvGrpSpPr/>
            <p:nvPr/>
          </p:nvGrpSpPr>
          <p:grpSpPr>
            <a:xfrm>
              <a:off x="4748" y="666"/>
              <a:ext cx="579" cy="148"/>
              <a:chOff x="613" y="2566"/>
              <a:chExt cx="723" cy="142"/>
            </a:xfrm>
          </p:grpSpPr>
          <p:sp>
            <p:nvSpPr>
              <p:cNvPr id="4843" name="Google Shape;4843;p70"/>
              <p:cNvSpPr/>
              <p:nvPr/>
            </p:nvSpPr>
            <p:spPr>
              <a:xfrm>
                <a:off x="613" y="2566"/>
                <a:ext cx="723"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44" name="Google Shape;4844;p70"/>
              <p:cNvSpPr/>
              <p:nvPr/>
            </p:nvSpPr>
            <p:spPr>
              <a:xfrm>
                <a:off x="628" y="2583"/>
                <a:ext cx="694"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845" name="Google Shape;4845;p70"/>
            <p:cNvSpPr txBox="1"/>
            <p:nvPr/>
          </p:nvSpPr>
          <p:spPr>
            <a:xfrm>
              <a:off x="4227" y="1016"/>
              <a:ext cx="591"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846" name="Google Shape;4846;p70"/>
            <p:cNvGrpSpPr/>
            <p:nvPr/>
          </p:nvGrpSpPr>
          <p:grpSpPr>
            <a:xfrm>
              <a:off x="4749" y="992"/>
              <a:ext cx="579" cy="136"/>
              <a:chOff x="616" y="2566"/>
              <a:chExt cx="723" cy="141"/>
            </a:xfrm>
          </p:grpSpPr>
          <p:sp>
            <p:nvSpPr>
              <p:cNvPr id="4847" name="Google Shape;4847;p70"/>
              <p:cNvSpPr/>
              <p:nvPr/>
            </p:nvSpPr>
            <p:spPr>
              <a:xfrm>
                <a:off x="616" y="2566"/>
                <a:ext cx="723"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48" name="Google Shape;4848;p70"/>
              <p:cNvSpPr/>
              <p:nvPr/>
            </p:nvSpPr>
            <p:spPr>
              <a:xfrm>
                <a:off x="630" y="2585"/>
                <a:ext cx="694" cy="105"/>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849" name="Google Shape;4849;p70"/>
            <p:cNvSpPr txBox="1"/>
            <p:nvPr/>
          </p:nvSpPr>
          <p:spPr>
            <a:xfrm>
              <a:off x="4215" y="1360"/>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50" name="Google Shape;4850;p70"/>
            <p:cNvSpPr txBox="1"/>
            <p:nvPr/>
          </p:nvSpPr>
          <p:spPr>
            <a:xfrm>
              <a:off x="4227" y="1657"/>
              <a:ext cx="597"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851" name="Google Shape;4851;p70"/>
            <p:cNvGrpSpPr/>
            <p:nvPr/>
          </p:nvGrpSpPr>
          <p:grpSpPr>
            <a:xfrm>
              <a:off x="4737" y="1627"/>
              <a:ext cx="580" cy="142"/>
              <a:chOff x="616" y="2568"/>
              <a:chExt cx="722" cy="131"/>
            </a:xfrm>
          </p:grpSpPr>
          <p:sp>
            <p:nvSpPr>
              <p:cNvPr id="4852" name="Google Shape;4852;p70"/>
              <p:cNvSpPr/>
              <p:nvPr/>
            </p:nvSpPr>
            <p:spPr>
              <a:xfrm>
                <a:off x="616" y="2568"/>
                <a:ext cx="722" cy="13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53" name="Google Shape;4853;p70"/>
              <p:cNvSpPr/>
              <p:nvPr/>
            </p:nvSpPr>
            <p:spPr>
              <a:xfrm>
                <a:off x="630" y="2584"/>
                <a:ext cx="693"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854" name="Google Shape;4854;p70"/>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855" name="Google Shape;4855;p70"/>
            <p:cNvGrpSpPr/>
            <p:nvPr/>
          </p:nvGrpSpPr>
          <p:grpSpPr>
            <a:xfrm>
              <a:off x="4737" y="1325"/>
              <a:ext cx="585" cy="142"/>
              <a:chOff x="611" y="2566"/>
              <a:chExt cx="729" cy="142"/>
            </a:xfrm>
          </p:grpSpPr>
          <p:sp>
            <p:nvSpPr>
              <p:cNvPr id="4856" name="Google Shape;4856;p70"/>
              <p:cNvSpPr/>
              <p:nvPr/>
            </p:nvSpPr>
            <p:spPr>
              <a:xfrm>
                <a:off x="611" y="2566"/>
                <a:ext cx="729"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57" name="Google Shape;4857;p70"/>
              <p:cNvSpPr/>
              <p:nvPr/>
            </p:nvSpPr>
            <p:spPr>
              <a:xfrm>
                <a:off x="626" y="2583"/>
                <a:ext cx="693"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858" name="Google Shape;4858;p70"/>
            <p:cNvSpPr txBox="1"/>
            <p:nvPr/>
          </p:nvSpPr>
          <p:spPr>
            <a:xfrm>
              <a:off x="5252" y="429"/>
              <a:ext cx="64" cy="2289"/>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59" name="Google Shape;4859;p70"/>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60" name="Google Shape;4860;p70"/>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61" name="Google Shape;4861;p70"/>
            <p:cNvSpPr/>
            <p:nvPr/>
          </p:nvSpPr>
          <p:spPr>
            <a:xfrm>
              <a:off x="5519" y="2611"/>
              <a:ext cx="46"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62" name="Google Shape;4862;p70"/>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63" name="Google Shape;4863;p70"/>
            <p:cNvSpPr/>
            <p:nvPr/>
          </p:nvSpPr>
          <p:spPr>
            <a:xfrm>
              <a:off x="4140" y="2677"/>
              <a:ext cx="1199" cy="148"/>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64" name="Google Shape;4864;p70"/>
            <p:cNvSpPr/>
            <p:nvPr/>
          </p:nvSpPr>
          <p:spPr>
            <a:xfrm>
              <a:off x="4204" y="2712"/>
              <a:ext cx="1072" cy="83"/>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65" name="Google Shape;4865;p70"/>
            <p:cNvSpPr/>
            <p:nvPr/>
          </p:nvSpPr>
          <p:spPr>
            <a:xfrm>
              <a:off x="4308" y="2380"/>
              <a:ext cx="156" cy="148"/>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66" name="Google Shape;4866;p70"/>
            <p:cNvSpPr/>
            <p:nvPr/>
          </p:nvSpPr>
          <p:spPr>
            <a:xfrm>
              <a:off x="4488" y="2386"/>
              <a:ext cx="156"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67" name="Google Shape;4867;p70"/>
            <p:cNvSpPr/>
            <p:nvPr/>
          </p:nvSpPr>
          <p:spPr>
            <a:xfrm>
              <a:off x="4661" y="2380"/>
              <a:ext cx="156"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68" name="Google Shape;4868;p70"/>
            <p:cNvSpPr txBox="1"/>
            <p:nvPr/>
          </p:nvSpPr>
          <p:spPr>
            <a:xfrm>
              <a:off x="5061" y="1835"/>
              <a:ext cx="87"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869" name="Google Shape;4869;p70"/>
          <p:cNvGrpSpPr/>
          <p:nvPr/>
        </p:nvGrpSpPr>
        <p:grpSpPr>
          <a:xfrm>
            <a:off x="5222875" y="2230437"/>
            <a:ext cx="390525" cy="641350"/>
            <a:chOff x="4140" y="429"/>
            <a:chExt cx="1425" cy="2396"/>
          </a:xfrm>
        </p:grpSpPr>
        <p:sp>
          <p:nvSpPr>
            <p:cNvPr id="4870" name="Google Shape;4870;p70"/>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71" name="Google Shape;4871;p70"/>
            <p:cNvSpPr txBox="1"/>
            <p:nvPr/>
          </p:nvSpPr>
          <p:spPr>
            <a:xfrm>
              <a:off x="4204" y="429"/>
              <a:ext cx="1048" cy="2283"/>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72" name="Google Shape;4872;p70"/>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73" name="Google Shape;4873;p70"/>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74" name="Google Shape;4874;p70"/>
            <p:cNvSpPr txBox="1"/>
            <p:nvPr/>
          </p:nvSpPr>
          <p:spPr>
            <a:xfrm>
              <a:off x="4210" y="696"/>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875" name="Google Shape;4875;p70"/>
            <p:cNvGrpSpPr/>
            <p:nvPr/>
          </p:nvGrpSpPr>
          <p:grpSpPr>
            <a:xfrm>
              <a:off x="4748" y="666"/>
              <a:ext cx="579" cy="148"/>
              <a:chOff x="613" y="2566"/>
              <a:chExt cx="723" cy="142"/>
            </a:xfrm>
          </p:grpSpPr>
          <p:sp>
            <p:nvSpPr>
              <p:cNvPr id="4876" name="Google Shape;4876;p70"/>
              <p:cNvSpPr/>
              <p:nvPr/>
            </p:nvSpPr>
            <p:spPr>
              <a:xfrm>
                <a:off x="613" y="2566"/>
                <a:ext cx="723"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77" name="Google Shape;4877;p70"/>
              <p:cNvSpPr/>
              <p:nvPr/>
            </p:nvSpPr>
            <p:spPr>
              <a:xfrm>
                <a:off x="628" y="2583"/>
                <a:ext cx="694"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878" name="Google Shape;4878;p70"/>
            <p:cNvSpPr txBox="1"/>
            <p:nvPr/>
          </p:nvSpPr>
          <p:spPr>
            <a:xfrm>
              <a:off x="4227" y="1016"/>
              <a:ext cx="591"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879" name="Google Shape;4879;p70"/>
            <p:cNvGrpSpPr/>
            <p:nvPr/>
          </p:nvGrpSpPr>
          <p:grpSpPr>
            <a:xfrm>
              <a:off x="4749" y="992"/>
              <a:ext cx="579" cy="136"/>
              <a:chOff x="616" y="2566"/>
              <a:chExt cx="723" cy="141"/>
            </a:xfrm>
          </p:grpSpPr>
          <p:sp>
            <p:nvSpPr>
              <p:cNvPr id="4880" name="Google Shape;4880;p70"/>
              <p:cNvSpPr/>
              <p:nvPr/>
            </p:nvSpPr>
            <p:spPr>
              <a:xfrm>
                <a:off x="616" y="2566"/>
                <a:ext cx="723"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81" name="Google Shape;4881;p70"/>
              <p:cNvSpPr/>
              <p:nvPr/>
            </p:nvSpPr>
            <p:spPr>
              <a:xfrm>
                <a:off x="630" y="2585"/>
                <a:ext cx="694" cy="105"/>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882" name="Google Shape;4882;p70"/>
            <p:cNvSpPr txBox="1"/>
            <p:nvPr/>
          </p:nvSpPr>
          <p:spPr>
            <a:xfrm>
              <a:off x="4215" y="1360"/>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83" name="Google Shape;4883;p70"/>
            <p:cNvSpPr txBox="1"/>
            <p:nvPr/>
          </p:nvSpPr>
          <p:spPr>
            <a:xfrm>
              <a:off x="4227" y="1657"/>
              <a:ext cx="597"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884" name="Google Shape;4884;p70"/>
            <p:cNvGrpSpPr/>
            <p:nvPr/>
          </p:nvGrpSpPr>
          <p:grpSpPr>
            <a:xfrm>
              <a:off x="4737" y="1627"/>
              <a:ext cx="580" cy="142"/>
              <a:chOff x="616" y="2568"/>
              <a:chExt cx="722" cy="131"/>
            </a:xfrm>
          </p:grpSpPr>
          <p:sp>
            <p:nvSpPr>
              <p:cNvPr id="4885" name="Google Shape;4885;p70"/>
              <p:cNvSpPr/>
              <p:nvPr/>
            </p:nvSpPr>
            <p:spPr>
              <a:xfrm>
                <a:off x="616" y="2568"/>
                <a:ext cx="722" cy="13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86" name="Google Shape;4886;p70"/>
              <p:cNvSpPr/>
              <p:nvPr/>
            </p:nvSpPr>
            <p:spPr>
              <a:xfrm>
                <a:off x="630" y="2584"/>
                <a:ext cx="693"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887" name="Google Shape;4887;p70"/>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888" name="Google Shape;4888;p70"/>
            <p:cNvGrpSpPr/>
            <p:nvPr/>
          </p:nvGrpSpPr>
          <p:grpSpPr>
            <a:xfrm>
              <a:off x="4737" y="1325"/>
              <a:ext cx="585" cy="142"/>
              <a:chOff x="611" y="2566"/>
              <a:chExt cx="729" cy="142"/>
            </a:xfrm>
          </p:grpSpPr>
          <p:sp>
            <p:nvSpPr>
              <p:cNvPr id="4889" name="Google Shape;4889;p70"/>
              <p:cNvSpPr/>
              <p:nvPr/>
            </p:nvSpPr>
            <p:spPr>
              <a:xfrm>
                <a:off x="611" y="2566"/>
                <a:ext cx="729"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90" name="Google Shape;4890;p70"/>
              <p:cNvSpPr/>
              <p:nvPr/>
            </p:nvSpPr>
            <p:spPr>
              <a:xfrm>
                <a:off x="626" y="2583"/>
                <a:ext cx="693"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891" name="Google Shape;4891;p70"/>
            <p:cNvSpPr txBox="1"/>
            <p:nvPr/>
          </p:nvSpPr>
          <p:spPr>
            <a:xfrm>
              <a:off x="5252" y="429"/>
              <a:ext cx="64" cy="2289"/>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92" name="Google Shape;4892;p70"/>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93" name="Google Shape;4893;p70"/>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94" name="Google Shape;4894;p70"/>
            <p:cNvSpPr/>
            <p:nvPr/>
          </p:nvSpPr>
          <p:spPr>
            <a:xfrm>
              <a:off x="5519" y="2611"/>
              <a:ext cx="46"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95" name="Google Shape;4895;p70"/>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96" name="Google Shape;4896;p70"/>
            <p:cNvSpPr/>
            <p:nvPr/>
          </p:nvSpPr>
          <p:spPr>
            <a:xfrm>
              <a:off x="4140" y="2677"/>
              <a:ext cx="1199" cy="148"/>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97" name="Google Shape;4897;p70"/>
            <p:cNvSpPr/>
            <p:nvPr/>
          </p:nvSpPr>
          <p:spPr>
            <a:xfrm>
              <a:off x="4204" y="2712"/>
              <a:ext cx="1072" cy="83"/>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98" name="Google Shape;4898;p70"/>
            <p:cNvSpPr/>
            <p:nvPr/>
          </p:nvSpPr>
          <p:spPr>
            <a:xfrm>
              <a:off x="4308" y="2380"/>
              <a:ext cx="156" cy="148"/>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899" name="Google Shape;4899;p70"/>
            <p:cNvSpPr/>
            <p:nvPr/>
          </p:nvSpPr>
          <p:spPr>
            <a:xfrm>
              <a:off x="4488" y="2386"/>
              <a:ext cx="156"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00" name="Google Shape;4900;p70"/>
            <p:cNvSpPr/>
            <p:nvPr/>
          </p:nvSpPr>
          <p:spPr>
            <a:xfrm>
              <a:off x="4661" y="2380"/>
              <a:ext cx="156"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01" name="Google Shape;4901;p70"/>
            <p:cNvSpPr txBox="1"/>
            <p:nvPr/>
          </p:nvSpPr>
          <p:spPr>
            <a:xfrm>
              <a:off x="5061" y="1835"/>
              <a:ext cx="87"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902" name="Google Shape;4902;p70"/>
          <p:cNvGrpSpPr/>
          <p:nvPr/>
        </p:nvGrpSpPr>
        <p:grpSpPr>
          <a:xfrm>
            <a:off x="6376987" y="968375"/>
            <a:ext cx="390525" cy="641350"/>
            <a:chOff x="4140" y="429"/>
            <a:chExt cx="1425" cy="2396"/>
          </a:xfrm>
        </p:grpSpPr>
        <p:sp>
          <p:nvSpPr>
            <p:cNvPr id="4903" name="Google Shape;4903;p70"/>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04" name="Google Shape;4904;p70"/>
            <p:cNvSpPr txBox="1"/>
            <p:nvPr/>
          </p:nvSpPr>
          <p:spPr>
            <a:xfrm>
              <a:off x="4204" y="429"/>
              <a:ext cx="1048" cy="2283"/>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05" name="Google Shape;4905;p70"/>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06" name="Google Shape;4906;p70"/>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07" name="Google Shape;4907;p70"/>
            <p:cNvSpPr txBox="1"/>
            <p:nvPr/>
          </p:nvSpPr>
          <p:spPr>
            <a:xfrm>
              <a:off x="4210" y="696"/>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908" name="Google Shape;4908;p70"/>
            <p:cNvGrpSpPr/>
            <p:nvPr/>
          </p:nvGrpSpPr>
          <p:grpSpPr>
            <a:xfrm>
              <a:off x="4748" y="666"/>
              <a:ext cx="579" cy="148"/>
              <a:chOff x="613" y="2566"/>
              <a:chExt cx="723" cy="142"/>
            </a:xfrm>
          </p:grpSpPr>
          <p:sp>
            <p:nvSpPr>
              <p:cNvPr id="4909" name="Google Shape;4909;p70"/>
              <p:cNvSpPr/>
              <p:nvPr/>
            </p:nvSpPr>
            <p:spPr>
              <a:xfrm>
                <a:off x="613" y="2566"/>
                <a:ext cx="723"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10" name="Google Shape;4910;p70"/>
              <p:cNvSpPr/>
              <p:nvPr/>
            </p:nvSpPr>
            <p:spPr>
              <a:xfrm>
                <a:off x="627" y="2583"/>
                <a:ext cx="694"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911" name="Google Shape;4911;p70"/>
            <p:cNvSpPr txBox="1"/>
            <p:nvPr/>
          </p:nvSpPr>
          <p:spPr>
            <a:xfrm>
              <a:off x="4227" y="1016"/>
              <a:ext cx="591"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912" name="Google Shape;4912;p70"/>
            <p:cNvGrpSpPr/>
            <p:nvPr/>
          </p:nvGrpSpPr>
          <p:grpSpPr>
            <a:xfrm>
              <a:off x="4749" y="992"/>
              <a:ext cx="579" cy="136"/>
              <a:chOff x="616" y="2566"/>
              <a:chExt cx="723" cy="141"/>
            </a:xfrm>
          </p:grpSpPr>
          <p:sp>
            <p:nvSpPr>
              <p:cNvPr id="4913" name="Google Shape;4913;p70"/>
              <p:cNvSpPr/>
              <p:nvPr/>
            </p:nvSpPr>
            <p:spPr>
              <a:xfrm>
                <a:off x="616" y="2566"/>
                <a:ext cx="723"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14" name="Google Shape;4914;p70"/>
              <p:cNvSpPr/>
              <p:nvPr/>
            </p:nvSpPr>
            <p:spPr>
              <a:xfrm>
                <a:off x="630" y="2585"/>
                <a:ext cx="694" cy="105"/>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915" name="Google Shape;4915;p70"/>
            <p:cNvSpPr txBox="1"/>
            <p:nvPr/>
          </p:nvSpPr>
          <p:spPr>
            <a:xfrm>
              <a:off x="4215" y="1360"/>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16" name="Google Shape;4916;p70"/>
            <p:cNvSpPr txBox="1"/>
            <p:nvPr/>
          </p:nvSpPr>
          <p:spPr>
            <a:xfrm>
              <a:off x="4227" y="1657"/>
              <a:ext cx="597"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917" name="Google Shape;4917;p70"/>
            <p:cNvGrpSpPr/>
            <p:nvPr/>
          </p:nvGrpSpPr>
          <p:grpSpPr>
            <a:xfrm>
              <a:off x="4737" y="1627"/>
              <a:ext cx="580" cy="142"/>
              <a:chOff x="616" y="2568"/>
              <a:chExt cx="722" cy="131"/>
            </a:xfrm>
          </p:grpSpPr>
          <p:sp>
            <p:nvSpPr>
              <p:cNvPr id="4918" name="Google Shape;4918;p70"/>
              <p:cNvSpPr/>
              <p:nvPr/>
            </p:nvSpPr>
            <p:spPr>
              <a:xfrm>
                <a:off x="616" y="2568"/>
                <a:ext cx="722" cy="13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19" name="Google Shape;4919;p70"/>
              <p:cNvSpPr/>
              <p:nvPr/>
            </p:nvSpPr>
            <p:spPr>
              <a:xfrm>
                <a:off x="630" y="2584"/>
                <a:ext cx="693"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920" name="Google Shape;4920;p70"/>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921" name="Google Shape;4921;p70"/>
            <p:cNvGrpSpPr/>
            <p:nvPr/>
          </p:nvGrpSpPr>
          <p:grpSpPr>
            <a:xfrm>
              <a:off x="4737" y="1325"/>
              <a:ext cx="585" cy="142"/>
              <a:chOff x="611" y="2566"/>
              <a:chExt cx="729" cy="142"/>
            </a:xfrm>
          </p:grpSpPr>
          <p:sp>
            <p:nvSpPr>
              <p:cNvPr id="4922" name="Google Shape;4922;p70"/>
              <p:cNvSpPr/>
              <p:nvPr/>
            </p:nvSpPr>
            <p:spPr>
              <a:xfrm>
                <a:off x="611" y="2566"/>
                <a:ext cx="729"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23" name="Google Shape;4923;p70"/>
              <p:cNvSpPr/>
              <p:nvPr/>
            </p:nvSpPr>
            <p:spPr>
              <a:xfrm>
                <a:off x="625" y="2583"/>
                <a:ext cx="693"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924" name="Google Shape;4924;p70"/>
            <p:cNvSpPr txBox="1"/>
            <p:nvPr/>
          </p:nvSpPr>
          <p:spPr>
            <a:xfrm>
              <a:off x="5252" y="429"/>
              <a:ext cx="64" cy="2289"/>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25" name="Google Shape;4925;p70"/>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26" name="Google Shape;4926;p70"/>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27" name="Google Shape;4927;p70"/>
            <p:cNvSpPr/>
            <p:nvPr/>
          </p:nvSpPr>
          <p:spPr>
            <a:xfrm>
              <a:off x="5519" y="2611"/>
              <a:ext cx="46"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28" name="Google Shape;4928;p70"/>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29" name="Google Shape;4929;p70"/>
            <p:cNvSpPr/>
            <p:nvPr/>
          </p:nvSpPr>
          <p:spPr>
            <a:xfrm>
              <a:off x="4140" y="2677"/>
              <a:ext cx="1199" cy="148"/>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30" name="Google Shape;4930;p70"/>
            <p:cNvSpPr/>
            <p:nvPr/>
          </p:nvSpPr>
          <p:spPr>
            <a:xfrm>
              <a:off x="4204" y="2712"/>
              <a:ext cx="1072" cy="83"/>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31" name="Google Shape;4931;p70"/>
            <p:cNvSpPr/>
            <p:nvPr/>
          </p:nvSpPr>
          <p:spPr>
            <a:xfrm>
              <a:off x="4308" y="2380"/>
              <a:ext cx="156" cy="148"/>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32" name="Google Shape;4932;p70"/>
            <p:cNvSpPr/>
            <p:nvPr/>
          </p:nvSpPr>
          <p:spPr>
            <a:xfrm>
              <a:off x="4488" y="2386"/>
              <a:ext cx="156"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33" name="Google Shape;4933;p70"/>
            <p:cNvSpPr/>
            <p:nvPr/>
          </p:nvSpPr>
          <p:spPr>
            <a:xfrm>
              <a:off x="4661" y="2380"/>
              <a:ext cx="156"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34" name="Google Shape;4934;p70"/>
            <p:cNvSpPr txBox="1"/>
            <p:nvPr/>
          </p:nvSpPr>
          <p:spPr>
            <a:xfrm>
              <a:off x="5061" y="1835"/>
              <a:ext cx="87"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4935" name="Google Shape;4935;p70"/>
          <p:cNvGrpSpPr/>
          <p:nvPr/>
        </p:nvGrpSpPr>
        <p:grpSpPr>
          <a:xfrm>
            <a:off x="7192962" y="2220912"/>
            <a:ext cx="390525" cy="641350"/>
            <a:chOff x="4140" y="429"/>
            <a:chExt cx="1425" cy="2396"/>
          </a:xfrm>
        </p:grpSpPr>
        <p:sp>
          <p:nvSpPr>
            <p:cNvPr id="4936" name="Google Shape;4936;p70"/>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37" name="Google Shape;4937;p70"/>
            <p:cNvSpPr txBox="1"/>
            <p:nvPr/>
          </p:nvSpPr>
          <p:spPr>
            <a:xfrm>
              <a:off x="4204" y="429"/>
              <a:ext cx="1048" cy="2283"/>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38" name="Google Shape;4938;p70"/>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39" name="Google Shape;4939;p70"/>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40" name="Google Shape;4940;p70"/>
            <p:cNvSpPr txBox="1"/>
            <p:nvPr/>
          </p:nvSpPr>
          <p:spPr>
            <a:xfrm>
              <a:off x="4210" y="696"/>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941" name="Google Shape;4941;p70"/>
            <p:cNvGrpSpPr/>
            <p:nvPr/>
          </p:nvGrpSpPr>
          <p:grpSpPr>
            <a:xfrm>
              <a:off x="4748" y="666"/>
              <a:ext cx="579" cy="148"/>
              <a:chOff x="613" y="2566"/>
              <a:chExt cx="723" cy="142"/>
            </a:xfrm>
          </p:grpSpPr>
          <p:sp>
            <p:nvSpPr>
              <p:cNvPr id="4942" name="Google Shape;4942;p70"/>
              <p:cNvSpPr/>
              <p:nvPr/>
            </p:nvSpPr>
            <p:spPr>
              <a:xfrm>
                <a:off x="613" y="2566"/>
                <a:ext cx="723"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43" name="Google Shape;4943;p70"/>
              <p:cNvSpPr/>
              <p:nvPr/>
            </p:nvSpPr>
            <p:spPr>
              <a:xfrm>
                <a:off x="627" y="2583"/>
                <a:ext cx="694"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944" name="Google Shape;4944;p70"/>
            <p:cNvSpPr txBox="1"/>
            <p:nvPr/>
          </p:nvSpPr>
          <p:spPr>
            <a:xfrm>
              <a:off x="4227" y="1016"/>
              <a:ext cx="591"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945" name="Google Shape;4945;p70"/>
            <p:cNvGrpSpPr/>
            <p:nvPr/>
          </p:nvGrpSpPr>
          <p:grpSpPr>
            <a:xfrm>
              <a:off x="4749" y="992"/>
              <a:ext cx="579" cy="136"/>
              <a:chOff x="616" y="2566"/>
              <a:chExt cx="723" cy="141"/>
            </a:xfrm>
          </p:grpSpPr>
          <p:sp>
            <p:nvSpPr>
              <p:cNvPr id="4946" name="Google Shape;4946;p70"/>
              <p:cNvSpPr/>
              <p:nvPr/>
            </p:nvSpPr>
            <p:spPr>
              <a:xfrm>
                <a:off x="616" y="2566"/>
                <a:ext cx="723"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47" name="Google Shape;4947;p70"/>
              <p:cNvSpPr/>
              <p:nvPr/>
            </p:nvSpPr>
            <p:spPr>
              <a:xfrm>
                <a:off x="630" y="2585"/>
                <a:ext cx="694" cy="105"/>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948" name="Google Shape;4948;p70"/>
            <p:cNvSpPr txBox="1"/>
            <p:nvPr/>
          </p:nvSpPr>
          <p:spPr>
            <a:xfrm>
              <a:off x="4215" y="1360"/>
              <a:ext cx="597" cy="4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49" name="Google Shape;4949;p70"/>
            <p:cNvSpPr txBox="1"/>
            <p:nvPr/>
          </p:nvSpPr>
          <p:spPr>
            <a:xfrm>
              <a:off x="4227" y="1657"/>
              <a:ext cx="597"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950" name="Google Shape;4950;p70"/>
            <p:cNvGrpSpPr/>
            <p:nvPr/>
          </p:nvGrpSpPr>
          <p:grpSpPr>
            <a:xfrm>
              <a:off x="4737" y="1627"/>
              <a:ext cx="580" cy="142"/>
              <a:chOff x="616" y="2568"/>
              <a:chExt cx="722" cy="131"/>
            </a:xfrm>
          </p:grpSpPr>
          <p:sp>
            <p:nvSpPr>
              <p:cNvPr id="4951" name="Google Shape;4951;p70"/>
              <p:cNvSpPr/>
              <p:nvPr/>
            </p:nvSpPr>
            <p:spPr>
              <a:xfrm>
                <a:off x="616" y="2568"/>
                <a:ext cx="722" cy="13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52" name="Google Shape;4952;p70"/>
              <p:cNvSpPr/>
              <p:nvPr/>
            </p:nvSpPr>
            <p:spPr>
              <a:xfrm>
                <a:off x="630" y="2584"/>
                <a:ext cx="693"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953" name="Google Shape;4953;p70"/>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954" name="Google Shape;4954;p70"/>
            <p:cNvGrpSpPr/>
            <p:nvPr/>
          </p:nvGrpSpPr>
          <p:grpSpPr>
            <a:xfrm>
              <a:off x="4737" y="1325"/>
              <a:ext cx="585" cy="142"/>
              <a:chOff x="611" y="2566"/>
              <a:chExt cx="729" cy="142"/>
            </a:xfrm>
          </p:grpSpPr>
          <p:sp>
            <p:nvSpPr>
              <p:cNvPr id="4955" name="Google Shape;4955;p70"/>
              <p:cNvSpPr/>
              <p:nvPr/>
            </p:nvSpPr>
            <p:spPr>
              <a:xfrm>
                <a:off x="611" y="2566"/>
                <a:ext cx="729"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56" name="Google Shape;4956;p70"/>
              <p:cNvSpPr/>
              <p:nvPr/>
            </p:nvSpPr>
            <p:spPr>
              <a:xfrm>
                <a:off x="625" y="2583"/>
                <a:ext cx="693"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957" name="Google Shape;4957;p70"/>
            <p:cNvSpPr txBox="1"/>
            <p:nvPr/>
          </p:nvSpPr>
          <p:spPr>
            <a:xfrm>
              <a:off x="5252" y="429"/>
              <a:ext cx="64" cy="2289"/>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58" name="Google Shape;4958;p70"/>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59" name="Google Shape;4959;p70"/>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60" name="Google Shape;4960;p70"/>
            <p:cNvSpPr/>
            <p:nvPr/>
          </p:nvSpPr>
          <p:spPr>
            <a:xfrm>
              <a:off x="5519" y="2611"/>
              <a:ext cx="46"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61" name="Google Shape;4961;p70"/>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62" name="Google Shape;4962;p70"/>
            <p:cNvSpPr/>
            <p:nvPr/>
          </p:nvSpPr>
          <p:spPr>
            <a:xfrm>
              <a:off x="4140" y="2677"/>
              <a:ext cx="1199" cy="148"/>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63" name="Google Shape;4963;p70"/>
            <p:cNvSpPr/>
            <p:nvPr/>
          </p:nvSpPr>
          <p:spPr>
            <a:xfrm>
              <a:off x="4204" y="2712"/>
              <a:ext cx="1072" cy="83"/>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64" name="Google Shape;4964;p70"/>
            <p:cNvSpPr/>
            <p:nvPr/>
          </p:nvSpPr>
          <p:spPr>
            <a:xfrm>
              <a:off x="4308" y="2380"/>
              <a:ext cx="156" cy="148"/>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65" name="Google Shape;4965;p70"/>
            <p:cNvSpPr/>
            <p:nvPr/>
          </p:nvSpPr>
          <p:spPr>
            <a:xfrm>
              <a:off x="4488" y="2386"/>
              <a:ext cx="156"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66" name="Google Shape;4966;p70"/>
            <p:cNvSpPr/>
            <p:nvPr/>
          </p:nvSpPr>
          <p:spPr>
            <a:xfrm>
              <a:off x="4661" y="2380"/>
              <a:ext cx="156"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67" name="Google Shape;4967;p70"/>
            <p:cNvSpPr txBox="1"/>
            <p:nvPr/>
          </p:nvSpPr>
          <p:spPr>
            <a:xfrm>
              <a:off x="5061" y="1835"/>
              <a:ext cx="87"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72"/>
        <p:cNvGrpSpPr/>
        <p:nvPr/>
      </p:nvGrpSpPr>
      <p:grpSpPr>
        <a:xfrm>
          <a:off x="0" y="0"/>
          <a:ext cx="0" cy="0"/>
          <a:chOff x="0" y="0"/>
          <a:chExt cx="0" cy="0"/>
        </a:xfrm>
      </p:grpSpPr>
      <p:sp>
        <p:nvSpPr>
          <p:cNvPr id="4973" name="Google Shape;4973;p71"/>
          <p:cNvSpPr txBox="1">
            <a:spLocks noGrp="1"/>
          </p:cNvSpPr>
          <p:nvPr>
            <p:ph type="title"/>
          </p:nvPr>
        </p:nvSpPr>
        <p:spPr>
          <a:xfrm>
            <a:off x="-23812" y="55562"/>
            <a:ext cx="9467850" cy="9699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800"/>
              <a:buFont typeface="Arial"/>
              <a:buNone/>
            </a:pPr>
            <a:r>
              <a:rPr lang="en-US" sz="3800" b="0" i="0" u="none">
                <a:solidFill>
                  <a:srgbClr val="000099"/>
                </a:solidFill>
                <a:latin typeface="Arial"/>
                <a:ea typeface="Arial"/>
                <a:cs typeface="Arial"/>
                <a:sym typeface="Arial"/>
              </a:rPr>
              <a:t>DNS: caching, cập nhật các bản ghi</a:t>
            </a:r>
            <a:endParaRPr/>
          </a:p>
        </p:txBody>
      </p:sp>
      <p:sp>
        <p:nvSpPr>
          <p:cNvPr id="4974" name="Google Shape;4974;p71"/>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975" name="Google Shape;4975;p71"/>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71</a:t>
            </a:fld>
            <a:endParaRPr/>
          </a:p>
        </p:txBody>
      </p:sp>
      <p:pic>
        <p:nvPicPr>
          <p:cNvPr id="4976" name="Google Shape;4976;p71" descr="underline_base"/>
          <p:cNvPicPr preferRelativeResize="0"/>
          <p:nvPr/>
        </p:nvPicPr>
        <p:blipFill rotWithShape="1">
          <a:blip r:embed="rId3">
            <a:alphaModFix/>
          </a:blip>
          <a:srcRect/>
          <a:stretch/>
        </p:blipFill>
        <p:spPr>
          <a:xfrm>
            <a:off x="565150" y="876300"/>
            <a:ext cx="6856412" cy="173037"/>
          </a:xfrm>
          <a:prstGeom prst="rect">
            <a:avLst/>
          </a:prstGeom>
          <a:noFill/>
          <a:ln>
            <a:noFill/>
          </a:ln>
        </p:spPr>
      </p:pic>
      <p:sp>
        <p:nvSpPr>
          <p:cNvPr id="4977" name="Google Shape;4977;p71"/>
          <p:cNvSpPr txBox="1">
            <a:spLocks noGrp="1"/>
          </p:cNvSpPr>
          <p:nvPr>
            <p:ph type="body" idx="1"/>
          </p:nvPr>
        </p:nvSpPr>
        <p:spPr>
          <a:xfrm>
            <a:off x="619125" y="1090612"/>
            <a:ext cx="7926387" cy="4733925"/>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690"/>
              <a:buFont typeface="Noto Sans Symbols"/>
              <a:buChar char="❖"/>
            </a:pPr>
            <a:r>
              <a:rPr lang="en-US" sz="2600" b="0" i="0" u="none">
                <a:solidFill>
                  <a:schemeClr val="dk1"/>
                </a:solidFill>
                <a:latin typeface="Arial"/>
                <a:ea typeface="Arial"/>
                <a:cs typeface="Arial"/>
                <a:sym typeface="Arial"/>
              </a:rPr>
              <a:t>Một khi máy chủ tên miền biết về 1 ánh xạ tên-địa chỉ, nó sẽ </a:t>
            </a:r>
            <a:r>
              <a:rPr lang="en-US" sz="2600" b="0" i="1" u="none">
                <a:solidFill>
                  <a:srgbClr val="000099"/>
                </a:solidFill>
                <a:latin typeface="Arial"/>
                <a:ea typeface="Arial"/>
                <a:cs typeface="Arial"/>
                <a:sym typeface="Arial"/>
              </a:rPr>
              <a:t>lưu tạm</a:t>
            </a:r>
            <a:r>
              <a:rPr lang="en-US" sz="2600" b="0" i="0" u="none">
                <a:solidFill>
                  <a:schemeClr val="dk1"/>
                </a:solidFill>
                <a:latin typeface="Arial"/>
                <a:ea typeface="Arial"/>
                <a:cs typeface="Arial"/>
                <a:sym typeface="Arial"/>
              </a:rPr>
              <a:t> ánh xạ đó</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Các mục cache hết hạn (sẽ bị xóa) sau một khoảng thời gian (TTL)</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Thông tin trong các máy chủ TLD thường được lưu tạm trong các máy chủ tên miền cục bộ</a:t>
            </a:r>
            <a:endParaRPr/>
          </a:p>
          <a:p>
            <a:pPr marL="1143000" lvl="2" indent="-2286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Do đó các máy chủ tên miền gốc không bị truy cập thường xuyên</a:t>
            </a:r>
            <a:endParaRPr/>
          </a:p>
          <a:p>
            <a:pPr marL="342900" lvl="0" indent="-342900" algn="just" rtl="0">
              <a:lnSpc>
                <a:spcPct val="85000"/>
              </a:lnSpc>
              <a:spcBef>
                <a:spcPts val="520"/>
              </a:spcBef>
              <a:spcAft>
                <a:spcPts val="0"/>
              </a:spcAft>
              <a:buClr>
                <a:srgbClr val="000099"/>
              </a:buClr>
              <a:buSzPts val="1690"/>
              <a:buFont typeface="Noto Sans Symbols"/>
              <a:buChar char="❖"/>
            </a:pPr>
            <a:r>
              <a:rPr lang="en-US" sz="2600" b="0" i="0" u="none">
                <a:solidFill>
                  <a:schemeClr val="dk1"/>
                </a:solidFill>
                <a:latin typeface="Arial"/>
                <a:ea typeface="Arial"/>
                <a:cs typeface="Arial"/>
                <a:sym typeface="Arial"/>
              </a:rPr>
              <a:t>Các mục được lưu tạm có thể hết hạn</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Nếu cặp thông tin tên-địa chỉ IP thay đổi, có thể các máy khác trên Internet không biết được cho đến khi tất cả TTL hết hạn.</a:t>
            </a:r>
            <a:endParaRPr/>
          </a:p>
          <a:p>
            <a:pPr marL="342900" lvl="0" indent="-342900" algn="just" rtl="0">
              <a:lnSpc>
                <a:spcPct val="85000"/>
              </a:lnSpc>
              <a:spcBef>
                <a:spcPts val="520"/>
              </a:spcBef>
              <a:spcAft>
                <a:spcPts val="0"/>
              </a:spcAft>
              <a:buClr>
                <a:srgbClr val="000099"/>
              </a:buClr>
              <a:buSzPts val="1690"/>
              <a:buFont typeface="Noto Sans Symbols"/>
              <a:buChar char="❖"/>
            </a:pPr>
            <a:r>
              <a:rPr lang="en-US" sz="2600" b="0" i="0" u="none">
                <a:solidFill>
                  <a:schemeClr val="dk1"/>
                </a:solidFill>
                <a:latin typeface="Arial"/>
                <a:ea typeface="Arial"/>
                <a:cs typeface="Arial"/>
                <a:sym typeface="Arial"/>
              </a:rPr>
              <a:t>Cơ chế cập nhật/thông báo được đề xuất trong bộ chuẩn IETF</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RFC 2136</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82"/>
        <p:cNvGrpSpPr/>
        <p:nvPr/>
      </p:nvGrpSpPr>
      <p:grpSpPr>
        <a:xfrm>
          <a:off x="0" y="0"/>
          <a:ext cx="0" cy="0"/>
          <a:chOff x="0" y="0"/>
          <a:chExt cx="0" cy="0"/>
        </a:xfrm>
      </p:grpSpPr>
      <p:sp>
        <p:nvSpPr>
          <p:cNvPr id="4983" name="Google Shape;4983;p72"/>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4984" name="Google Shape;4984;p72"/>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72</a:t>
            </a:fld>
            <a:endParaRPr/>
          </a:p>
        </p:txBody>
      </p:sp>
      <p:sp>
        <p:nvSpPr>
          <p:cNvPr id="4985" name="Google Shape;4985;p72"/>
          <p:cNvSpPr txBox="1">
            <a:spLocks noGrp="1"/>
          </p:cNvSpPr>
          <p:nvPr>
            <p:ph type="title"/>
          </p:nvPr>
        </p:nvSpPr>
        <p:spPr>
          <a:xfrm>
            <a:off x="455612" y="201612"/>
            <a:ext cx="7772400" cy="89217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Các bản ghi DNS</a:t>
            </a:r>
            <a:endParaRPr/>
          </a:p>
        </p:txBody>
      </p:sp>
      <p:sp>
        <p:nvSpPr>
          <p:cNvPr id="4986" name="Google Shape;4986;p72"/>
          <p:cNvSpPr txBox="1">
            <a:spLocks noGrp="1"/>
          </p:cNvSpPr>
          <p:nvPr>
            <p:ph type="body" idx="1"/>
          </p:nvPr>
        </p:nvSpPr>
        <p:spPr>
          <a:xfrm>
            <a:off x="523875" y="1169987"/>
            <a:ext cx="8634412" cy="687387"/>
          </a:xfrm>
          <a:prstGeom prst="rect">
            <a:avLst/>
          </a:prstGeom>
          <a:noFill/>
          <a:ln>
            <a:noFill/>
          </a:ln>
        </p:spPr>
        <p:txBody>
          <a:bodyPr spcFirstLastPara="1" wrap="square" lIns="91425" tIns="45700" rIns="91425" bIns="45700" anchor="t" anchorCtr="0">
            <a:noAutofit/>
          </a:bodyPr>
          <a:lstStyle/>
          <a:p>
            <a:pPr marL="0" lvl="0" indent="0" algn="just" rtl="0">
              <a:lnSpc>
                <a:spcPct val="85000"/>
              </a:lnSpc>
              <a:spcBef>
                <a:spcPts val="0"/>
              </a:spcBef>
              <a:spcAft>
                <a:spcPts val="0"/>
              </a:spcAft>
              <a:buSzPts val="1690"/>
              <a:buNone/>
            </a:pPr>
            <a:r>
              <a:rPr lang="en-US" sz="2600" b="0" i="1" u="none">
                <a:solidFill>
                  <a:srgbClr val="CC0000"/>
                </a:solidFill>
                <a:latin typeface="Arial"/>
                <a:ea typeface="Arial"/>
                <a:cs typeface="Arial"/>
                <a:sym typeface="Arial"/>
              </a:rPr>
              <a:t>DNS:</a:t>
            </a:r>
            <a:r>
              <a:rPr lang="en-US" sz="2600" b="0" i="0" u="none">
                <a:solidFill>
                  <a:schemeClr val="dk1"/>
                </a:solidFill>
                <a:latin typeface="Arial"/>
                <a:ea typeface="Arial"/>
                <a:cs typeface="Arial"/>
                <a:sym typeface="Arial"/>
              </a:rPr>
              <a:t> </a:t>
            </a:r>
            <a:r>
              <a:rPr lang="en-US" sz="2400" b="0" i="0" u="none">
                <a:solidFill>
                  <a:schemeClr val="dk1"/>
                </a:solidFill>
                <a:latin typeface="Arial"/>
                <a:ea typeface="Arial"/>
                <a:cs typeface="Arial"/>
                <a:sym typeface="Arial"/>
              </a:rPr>
              <a:t>cơ sở dữ liệu phân tán lưu trữ các bản ghi thông tin (resource records - </a:t>
            </a:r>
            <a:r>
              <a:rPr lang="en-US" sz="2400" b="0" i="0" u="none">
                <a:solidFill>
                  <a:srgbClr val="CC0000"/>
                </a:solidFill>
                <a:latin typeface="Arial"/>
                <a:ea typeface="Arial"/>
                <a:cs typeface="Arial"/>
                <a:sym typeface="Arial"/>
              </a:rPr>
              <a:t>RR</a:t>
            </a:r>
            <a:r>
              <a:rPr lang="en-US" sz="2400" b="0" i="0" u="none">
                <a:solidFill>
                  <a:schemeClr val="dk1"/>
                </a:solidFill>
                <a:latin typeface="Arial"/>
                <a:ea typeface="Arial"/>
                <a:cs typeface="Arial"/>
                <a:sym typeface="Arial"/>
              </a:rPr>
              <a:t>)</a:t>
            </a:r>
            <a:endParaRPr/>
          </a:p>
        </p:txBody>
      </p:sp>
      <p:sp>
        <p:nvSpPr>
          <p:cNvPr id="4987" name="Google Shape;4987;p72"/>
          <p:cNvSpPr txBox="1">
            <a:spLocks noGrp="1"/>
          </p:cNvSpPr>
          <p:nvPr>
            <p:ph type="body" idx="1"/>
          </p:nvPr>
        </p:nvSpPr>
        <p:spPr>
          <a:xfrm>
            <a:off x="533400" y="4027487"/>
            <a:ext cx="3514725" cy="19050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0" u="sng">
                <a:solidFill>
                  <a:srgbClr val="CC0000"/>
                </a:solidFill>
                <a:latin typeface="Arial"/>
                <a:ea typeface="Arial"/>
                <a:cs typeface="Arial"/>
                <a:sym typeface="Arial"/>
              </a:rPr>
              <a:t>type=NS</a:t>
            </a:r>
            <a:endParaRPr/>
          </a:p>
          <a:p>
            <a:pPr marL="742950" lvl="1" indent="-285750" algn="just" rtl="0">
              <a:lnSpc>
                <a:spcPct val="85000"/>
              </a:lnSpc>
              <a:spcBef>
                <a:spcPts val="400"/>
              </a:spcBef>
              <a:spcAft>
                <a:spcPts val="0"/>
              </a:spcAft>
              <a:buClr>
                <a:srgbClr val="000099"/>
              </a:buClr>
              <a:buSzPts val="2000"/>
              <a:buFont typeface="Noto Sans Symbols"/>
              <a:buChar char="▪"/>
            </a:pPr>
            <a:r>
              <a:rPr lang="en-US" sz="2000" b="1" i="0" u="none">
                <a:solidFill>
                  <a:schemeClr val="dk1"/>
                </a:solidFill>
                <a:latin typeface="Arial"/>
                <a:ea typeface="Arial"/>
                <a:cs typeface="Arial"/>
                <a:sym typeface="Arial"/>
              </a:rPr>
              <a:t>Name </a:t>
            </a:r>
            <a:r>
              <a:rPr lang="en-US" sz="2000" b="0" i="0" u="none">
                <a:solidFill>
                  <a:schemeClr val="dk1"/>
                </a:solidFill>
                <a:latin typeface="Arial"/>
                <a:ea typeface="Arial"/>
                <a:cs typeface="Arial"/>
                <a:sym typeface="Arial"/>
              </a:rPr>
              <a:t>là tên miền (e.g., foo.com)</a:t>
            </a:r>
            <a:endParaRPr/>
          </a:p>
          <a:p>
            <a:pPr marL="742950" lvl="1" indent="-285750" algn="just" rtl="0">
              <a:lnSpc>
                <a:spcPct val="85000"/>
              </a:lnSpc>
              <a:spcBef>
                <a:spcPts val="400"/>
              </a:spcBef>
              <a:spcAft>
                <a:spcPts val="0"/>
              </a:spcAft>
              <a:buClr>
                <a:srgbClr val="000099"/>
              </a:buClr>
              <a:buSzPts val="2000"/>
              <a:buFont typeface="Noto Sans Symbols"/>
              <a:buChar char="▪"/>
            </a:pPr>
            <a:r>
              <a:rPr lang="en-US" sz="2000" b="1" i="0" u="none">
                <a:solidFill>
                  <a:schemeClr val="dk1"/>
                </a:solidFill>
                <a:latin typeface="Arial"/>
                <a:ea typeface="Arial"/>
                <a:cs typeface="Arial"/>
                <a:sym typeface="Arial"/>
              </a:rPr>
              <a:t>value</a:t>
            </a:r>
            <a:r>
              <a:rPr lang="en-US" sz="2000" b="0" i="0" u="none">
                <a:solidFill>
                  <a:schemeClr val="dk1"/>
                </a:solidFill>
                <a:latin typeface="Arial"/>
                <a:ea typeface="Arial"/>
                <a:cs typeface="Arial"/>
                <a:sym typeface="Arial"/>
              </a:rPr>
              <a:t> là tên của máy chủ tên miền có thẩm quyền quản lý tên miền này</a:t>
            </a:r>
            <a:endParaRPr/>
          </a:p>
          <a:p>
            <a:pPr marL="342900" lvl="0" indent="-260350" algn="l" rtl="0">
              <a:lnSpc>
                <a:spcPct val="85000"/>
              </a:lnSpc>
              <a:spcBef>
                <a:spcPts val="400"/>
              </a:spcBef>
              <a:spcAft>
                <a:spcPts val="0"/>
              </a:spcAft>
              <a:buSzPts val="1300"/>
              <a:buNone/>
            </a:pPr>
            <a:endParaRPr sz="2000" b="0" i="0" u="none">
              <a:solidFill>
                <a:schemeClr val="dk1"/>
              </a:solidFill>
              <a:latin typeface="Arial"/>
              <a:ea typeface="Arial"/>
              <a:cs typeface="Arial"/>
              <a:sym typeface="Arial"/>
            </a:endParaRPr>
          </a:p>
        </p:txBody>
      </p:sp>
      <p:sp>
        <p:nvSpPr>
          <p:cNvPr id="4988" name="Google Shape;4988;p72"/>
          <p:cNvSpPr txBox="1"/>
          <p:nvPr/>
        </p:nvSpPr>
        <p:spPr>
          <a:xfrm>
            <a:off x="1795462" y="1955800"/>
            <a:ext cx="5640387" cy="46196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Định dạng RR: </a:t>
            </a:r>
            <a:r>
              <a:rPr lang="en-US" sz="2000" b="1" i="0" u="none">
                <a:solidFill>
                  <a:schemeClr val="dk1"/>
                </a:solidFill>
                <a:latin typeface="Arial"/>
                <a:ea typeface="Arial"/>
                <a:cs typeface="Arial"/>
                <a:sym typeface="Arial"/>
              </a:rPr>
              <a:t>(name, value, type, ttl)</a:t>
            </a:r>
            <a:endParaRPr/>
          </a:p>
        </p:txBody>
      </p:sp>
      <p:sp>
        <p:nvSpPr>
          <p:cNvPr id="4989" name="Google Shape;4989;p72"/>
          <p:cNvSpPr txBox="1"/>
          <p:nvPr/>
        </p:nvSpPr>
        <p:spPr>
          <a:xfrm>
            <a:off x="1876425" y="1895475"/>
            <a:ext cx="5453062" cy="571500"/>
          </a:xfrm>
          <a:prstGeom prst="rect">
            <a:avLst/>
          </a:prstGeom>
          <a:noFill/>
          <a:ln w="19050" cap="flat" cmpd="sng">
            <a:solidFill>
              <a:srgbClr val="00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990" name="Google Shape;4990;p72"/>
          <p:cNvSpPr txBox="1"/>
          <p:nvPr/>
        </p:nvSpPr>
        <p:spPr>
          <a:xfrm>
            <a:off x="523875" y="2657475"/>
            <a:ext cx="3810000" cy="13049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CC0000"/>
              </a:buClr>
              <a:buSzPts val="2800"/>
              <a:buFont typeface="Arial"/>
              <a:buNone/>
            </a:pPr>
            <a:r>
              <a:rPr lang="en-US" sz="2800" b="0" i="0" u="sng">
                <a:solidFill>
                  <a:srgbClr val="CC0000"/>
                </a:solidFill>
                <a:latin typeface="Arial"/>
                <a:ea typeface="Arial"/>
                <a:cs typeface="Arial"/>
                <a:sym typeface="Arial"/>
              </a:rPr>
              <a:t>type=A</a:t>
            </a:r>
            <a:endParaRPr/>
          </a:p>
          <a:p>
            <a:pPr marL="742950" marR="0" lvl="1" indent="-285750" algn="l" rtl="0">
              <a:lnSpc>
                <a:spcPct val="100000"/>
              </a:lnSpc>
              <a:spcBef>
                <a:spcPts val="400"/>
              </a:spcBef>
              <a:spcAft>
                <a:spcPts val="0"/>
              </a:spcAft>
              <a:buClr>
                <a:srgbClr val="000099"/>
              </a:buClr>
              <a:buSzPts val="2000"/>
              <a:buFont typeface="Noto Sans Symbols"/>
              <a:buChar char="▪"/>
            </a:pPr>
            <a:r>
              <a:rPr lang="en-US" sz="2000" b="1" i="0" u="none" strike="noStrike" cap="none">
                <a:solidFill>
                  <a:schemeClr val="dk1"/>
                </a:solidFill>
                <a:latin typeface="Arial"/>
                <a:ea typeface="Arial"/>
                <a:cs typeface="Arial"/>
                <a:sym typeface="Arial"/>
              </a:rPr>
              <a:t>name</a:t>
            </a:r>
            <a:r>
              <a:rPr lang="en-US" sz="2000" b="0" i="0" u="none" strike="noStrike" cap="none">
                <a:solidFill>
                  <a:schemeClr val="dk1"/>
                </a:solidFill>
                <a:latin typeface="Arial"/>
                <a:ea typeface="Arial"/>
                <a:cs typeface="Arial"/>
                <a:sym typeface="Arial"/>
              </a:rPr>
              <a:t> là tên host</a:t>
            </a:r>
            <a:endParaRPr/>
          </a:p>
          <a:p>
            <a:pPr marL="742950" marR="0" lvl="1" indent="-285750" algn="l" rtl="0">
              <a:lnSpc>
                <a:spcPct val="100000"/>
              </a:lnSpc>
              <a:spcBef>
                <a:spcPts val="400"/>
              </a:spcBef>
              <a:spcAft>
                <a:spcPts val="0"/>
              </a:spcAft>
              <a:buClr>
                <a:srgbClr val="000099"/>
              </a:buClr>
              <a:buSzPts val="2000"/>
              <a:buFont typeface="Noto Sans Symbols"/>
              <a:buChar char="▪"/>
            </a:pPr>
            <a:r>
              <a:rPr lang="en-US" sz="2000" b="1" i="0" u="none" strike="noStrike" cap="none">
                <a:solidFill>
                  <a:schemeClr val="dk1"/>
                </a:solidFill>
                <a:latin typeface="Arial"/>
                <a:ea typeface="Arial"/>
                <a:cs typeface="Arial"/>
                <a:sym typeface="Arial"/>
              </a:rPr>
              <a:t>value </a:t>
            </a:r>
            <a:r>
              <a:rPr lang="en-US" sz="2000" b="0" i="0" u="none" strike="noStrike" cap="none">
                <a:solidFill>
                  <a:schemeClr val="dk1"/>
                </a:solidFill>
                <a:latin typeface="Arial"/>
                <a:ea typeface="Arial"/>
                <a:cs typeface="Arial"/>
                <a:sym typeface="Arial"/>
              </a:rPr>
              <a:t>là địa chỉ IP</a:t>
            </a:r>
            <a:endParaRP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4991" name="Google Shape;4991;p72"/>
          <p:cNvSpPr txBox="1"/>
          <p:nvPr/>
        </p:nvSpPr>
        <p:spPr>
          <a:xfrm>
            <a:off x="4229100" y="2697162"/>
            <a:ext cx="4514850" cy="21717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CC0000"/>
              </a:buClr>
              <a:buSzPts val="2800"/>
              <a:buFont typeface="Arial"/>
              <a:buNone/>
            </a:pPr>
            <a:r>
              <a:rPr lang="en-US" sz="2800" b="0" i="0" u="sng">
                <a:solidFill>
                  <a:srgbClr val="CC0000"/>
                </a:solidFill>
                <a:latin typeface="Arial"/>
                <a:ea typeface="Arial"/>
                <a:cs typeface="Arial"/>
                <a:sym typeface="Arial"/>
              </a:rPr>
              <a:t>type=CNAME</a:t>
            </a:r>
            <a:endParaRPr/>
          </a:p>
          <a:p>
            <a:pPr marL="742950" marR="0" lvl="1" indent="-285750" algn="just" rtl="0">
              <a:lnSpc>
                <a:spcPct val="100000"/>
              </a:lnSpc>
              <a:spcBef>
                <a:spcPts val="400"/>
              </a:spcBef>
              <a:spcAft>
                <a:spcPts val="0"/>
              </a:spcAft>
              <a:buClr>
                <a:srgbClr val="000099"/>
              </a:buClr>
              <a:buSzPts val="2000"/>
              <a:buFont typeface="Noto Sans Symbols"/>
              <a:buChar char="▪"/>
            </a:pPr>
            <a:r>
              <a:rPr lang="en-US" sz="2000" b="1" i="0" u="none" strike="noStrike" cap="none">
                <a:solidFill>
                  <a:schemeClr val="dk1"/>
                </a:solidFill>
                <a:latin typeface="Arial"/>
                <a:ea typeface="Arial"/>
                <a:cs typeface="Arial"/>
                <a:sym typeface="Arial"/>
              </a:rPr>
              <a:t>name</a:t>
            </a:r>
            <a:r>
              <a:rPr lang="en-US" sz="2000" b="0" i="0" u="none" strike="noStrike" cap="none">
                <a:solidFill>
                  <a:schemeClr val="dk1"/>
                </a:solidFill>
                <a:latin typeface="Arial"/>
                <a:ea typeface="Arial"/>
                <a:cs typeface="Arial"/>
                <a:sym typeface="Arial"/>
              </a:rPr>
              <a:t> là bí danh của một tên “gốc” (tên thực)</a:t>
            </a:r>
            <a:endParaRPr/>
          </a:p>
          <a:p>
            <a:pPr marL="742950" marR="0" lvl="1" indent="-285750" algn="just" rtl="0">
              <a:lnSpc>
                <a:spcPct val="100000"/>
              </a:lnSpc>
              <a:spcBef>
                <a:spcPts val="400"/>
              </a:spcBef>
              <a:spcAft>
                <a:spcPts val="0"/>
              </a:spcAft>
              <a:buClr>
                <a:srgbClr val="000099"/>
              </a:buClr>
              <a:buSzPts val="1800"/>
              <a:buFont typeface="Noto Sans Symbols"/>
              <a:buChar char="▪"/>
            </a:pPr>
            <a:r>
              <a:rPr lang="en-US" sz="1800" b="0" i="0" u="none" strike="noStrike" cap="none">
                <a:solidFill>
                  <a:schemeClr val="dk1"/>
                </a:solidFill>
                <a:latin typeface="Arial"/>
                <a:ea typeface="Arial"/>
                <a:cs typeface="Arial"/>
                <a:sym typeface="Arial"/>
              </a:rPr>
              <a:t>VD: </a:t>
            </a:r>
            <a:r>
              <a:rPr lang="en-US" sz="1800" b="1" i="0" u="none" strike="noStrike" cap="none">
                <a:solidFill>
                  <a:schemeClr val="dk1"/>
                </a:solidFill>
                <a:latin typeface="Arial"/>
                <a:ea typeface="Arial"/>
                <a:cs typeface="Arial"/>
                <a:sym typeface="Arial"/>
              </a:rPr>
              <a:t>www.ibm.com</a:t>
            </a:r>
            <a:r>
              <a:rPr lang="en-US" sz="1800" b="0" i="0"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tên thực là</a:t>
            </a:r>
            <a:endParaRPr sz="1800" b="0" i="0" u="none" strike="noStrike" cap="none">
              <a:solidFill>
                <a:schemeClr val="dk1"/>
              </a:solidFill>
              <a:latin typeface="Arial"/>
              <a:ea typeface="Arial"/>
              <a:cs typeface="Arial"/>
              <a:sym typeface="Arial"/>
            </a:endParaRPr>
          </a:p>
          <a:p>
            <a:pPr marL="742950" marR="0" lvl="1" indent="-285750" algn="just" rtl="0">
              <a:lnSpc>
                <a:spcPct val="100000"/>
              </a:lnSpc>
              <a:spcBef>
                <a:spcPts val="3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r>
              <a:rPr lang="en-US" sz="1800" b="1" i="0" u="none" strike="noStrike" cap="none">
                <a:solidFill>
                  <a:schemeClr val="dk1"/>
                </a:solidFill>
                <a:latin typeface="Arial"/>
                <a:ea typeface="Arial"/>
                <a:cs typeface="Arial"/>
                <a:sym typeface="Arial"/>
              </a:rPr>
              <a:t>máy chủ east.backup2.ibm.com</a:t>
            </a:r>
            <a:endParaRPr/>
          </a:p>
          <a:p>
            <a:pPr marL="742950" marR="0" lvl="1" indent="-285750" algn="just" rtl="0">
              <a:lnSpc>
                <a:spcPct val="100000"/>
              </a:lnSpc>
              <a:spcBef>
                <a:spcPts val="400"/>
              </a:spcBef>
              <a:spcAft>
                <a:spcPts val="0"/>
              </a:spcAft>
              <a:buClr>
                <a:srgbClr val="000099"/>
              </a:buClr>
              <a:buSzPts val="2000"/>
              <a:buFont typeface="Noto Sans Symbols"/>
              <a:buChar char="▪"/>
            </a:pPr>
            <a:r>
              <a:rPr lang="en-US" sz="2000" b="1" i="0" u="none" strike="noStrike" cap="none">
                <a:solidFill>
                  <a:schemeClr val="dk1"/>
                </a:solidFill>
                <a:latin typeface="Arial"/>
                <a:ea typeface="Arial"/>
                <a:cs typeface="Arial"/>
                <a:sym typeface="Arial"/>
              </a:rPr>
              <a:t>value</a:t>
            </a:r>
            <a:r>
              <a:rPr lang="en-US" sz="2000" b="0" i="0" u="none" strike="noStrike" cap="none">
                <a:solidFill>
                  <a:schemeClr val="dk1"/>
                </a:solidFill>
                <a:latin typeface="Arial"/>
                <a:ea typeface="Arial"/>
                <a:cs typeface="Arial"/>
                <a:sym typeface="Arial"/>
              </a:rPr>
              <a:t> là tên gốc</a:t>
            </a:r>
            <a:endParaRP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4992" name="Google Shape;4992;p72"/>
          <p:cNvSpPr txBox="1"/>
          <p:nvPr/>
        </p:nvSpPr>
        <p:spPr>
          <a:xfrm>
            <a:off x="4252912" y="5022850"/>
            <a:ext cx="4408487" cy="13096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CC0000"/>
              </a:buClr>
              <a:buSzPts val="2800"/>
              <a:buFont typeface="Arial"/>
              <a:buNone/>
            </a:pPr>
            <a:r>
              <a:rPr lang="en-US" sz="2800" b="0" i="0" u="sng">
                <a:solidFill>
                  <a:srgbClr val="CC0000"/>
                </a:solidFill>
                <a:latin typeface="Arial"/>
                <a:ea typeface="Arial"/>
                <a:cs typeface="Arial"/>
                <a:sym typeface="Arial"/>
              </a:rPr>
              <a:t>type=MX</a:t>
            </a:r>
            <a:endParaRPr/>
          </a:p>
          <a:p>
            <a:pPr marL="742950" marR="0" lvl="1" indent="-285750" algn="just" rtl="0">
              <a:lnSpc>
                <a:spcPct val="100000"/>
              </a:lnSpc>
              <a:spcBef>
                <a:spcPts val="400"/>
              </a:spcBef>
              <a:spcAft>
                <a:spcPts val="0"/>
              </a:spcAft>
              <a:buClr>
                <a:srgbClr val="000099"/>
              </a:buClr>
              <a:buSzPts val="2000"/>
              <a:buFont typeface="Noto Sans Symbols"/>
              <a:buChar char="▪"/>
            </a:pPr>
            <a:r>
              <a:rPr lang="en-US" sz="2000" b="1" i="0" u="none" strike="noStrike" cap="none">
                <a:solidFill>
                  <a:schemeClr val="dk1"/>
                </a:solidFill>
                <a:latin typeface="Arial"/>
                <a:ea typeface="Arial"/>
                <a:cs typeface="Arial"/>
                <a:sym typeface="Arial"/>
              </a:rPr>
              <a:t>value</a:t>
            </a:r>
            <a:r>
              <a:rPr lang="en-US" sz="2000" b="0" i="0" u="none" strike="noStrike" cap="none">
                <a:solidFill>
                  <a:schemeClr val="dk1"/>
                </a:solidFill>
                <a:latin typeface="Arial"/>
                <a:ea typeface="Arial"/>
                <a:cs typeface="Arial"/>
                <a:sym typeface="Arial"/>
              </a:rPr>
              <a:t> là tên của máy chủ thư điện tử được liên kết với </a:t>
            </a:r>
            <a:r>
              <a:rPr lang="en-US" sz="2000" b="1" i="0" u="none" strike="noStrike" cap="none">
                <a:solidFill>
                  <a:schemeClr val="dk1"/>
                </a:solidFill>
                <a:latin typeface="Arial"/>
                <a:ea typeface="Arial"/>
                <a:cs typeface="Arial"/>
                <a:sym typeface="Arial"/>
              </a:rPr>
              <a:t>name</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pic>
        <p:nvPicPr>
          <p:cNvPr id="4993" name="Google Shape;4993;p72" descr="underline_base"/>
          <p:cNvPicPr preferRelativeResize="0"/>
          <p:nvPr/>
        </p:nvPicPr>
        <p:blipFill rotWithShape="1">
          <a:blip r:embed="rId3">
            <a:alphaModFix/>
          </a:blip>
          <a:srcRect/>
          <a:stretch/>
        </p:blipFill>
        <p:spPr>
          <a:xfrm>
            <a:off x="536575" y="971550"/>
            <a:ext cx="3198812" cy="17303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98"/>
        <p:cNvGrpSpPr/>
        <p:nvPr/>
      </p:nvGrpSpPr>
      <p:grpSpPr>
        <a:xfrm>
          <a:off x="0" y="0"/>
          <a:ext cx="0" cy="0"/>
          <a:chOff x="0" y="0"/>
          <a:chExt cx="0" cy="0"/>
        </a:xfrm>
      </p:grpSpPr>
      <p:sp>
        <p:nvSpPr>
          <p:cNvPr id="4999" name="Google Shape;4999;p73"/>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5000" name="Google Shape;5000;p73"/>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73</a:t>
            </a:fld>
            <a:endParaRPr/>
          </a:p>
        </p:txBody>
      </p:sp>
      <p:pic>
        <p:nvPicPr>
          <p:cNvPr id="5001" name="Google Shape;5001;p73" descr="underline_base"/>
          <p:cNvPicPr preferRelativeResize="0"/>
          <p:nvPr/>
        </p:nvPicPr>
        <p:blipFill rotWithShape="1">
          <a:blip r:embed="rId3">
            <a:alphaModFix/>
          </a:blip>
          <a:srcRect/>
          <a:stretch/>
        </p:blipFill>
        <p:spPr>
          <a:xfrm>
            <a:off x="495300" y="885825"/>
            <a:ext cx="5484812" cy="173037"/>
          </a:xfrm>
          <a:prstGeom prst="rect">
            <a:avLst/>
          </a:prstGeom>
          <a:noFill/>
          <a:ln>
            <a:noFill/>
          </a:ln>
        </p:spPr>
      </p:pic>
      <p:sp>
        <p:nvSpPr>
          <p:cNvPr id="5002" name="Google Shape;5002;p73"/>
          <p:cNvSpPr txBox="1">
            <a:spLocks noGrp="1"/>
          </p:cNvSpPr>
          <p:nvPr>
            <p:ph type="title"/>
          </p:nvPr>
        </p:nvSpPr>
        <p:spPr>
          <a:xfrm>
            <a:off x="446087" y="217487"/>
            <a:ext cx="8248650" cy="8604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Giao thức và các thông điệp DNS</a:t>
            </a:r>
            <a:endParaRPr/>
          </a:p>
        </p:txBody>
      </p:sp>
      <p:sp>
        <p:nvSpPr>
          <p:cNvPr id="5003" name="Google Shape;5003;p73"/>
          <p:cNvSpPr txBox="1">
            <a:spLocks noGrp="1"/>
          </p:cNvSpPr>
          <p:nvPr>
            <p:ph type="body" idx="1"/>
          </p:nvPr>
        </p:nvSpPr>
        <p:spPr>
          <a:xfrm>
            <a:off x="477837" y="1158875"/>
            <a:ext cx="7820025" cy="51435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Các thông </a:t>
            </a:r>
            <a:r>
              <a:rPr lang="en-US" sz="2800" b="0" i="1" u="none">
                <a:solidFill>
                  <a:srgbClr val="CC0000"/>
                </a:solidFill>
                <a:latin typeface="Arial"/>
                <a:ea typeface="Arial"/>
                <a:cs typeface="Arial"/>
                <a:sym typeface="Arial"/>
              </a:rPr>
              <a:t>điệp truy vấn (query)</a:t>
            </a:r>
            <a:r>
              <a:rPr lang="en-US" sz="2800" b="0" i="0" u="none">
                <a:solidFill>
                  <a:srgbClr val="FF0000"/>
                </a:solidFill>
                <a:latin typeface="Arial"/>
                <a:ea typeface="Arial"/>
                <a:cs typeface="Arial"/>
                <a:sym typeface="Arial"/>
              </a:rPr>
              <a:t> </a:t>
            </a:r>
            <a:r>
              <a:rPr lang="en-US" sz="2800" b="0" i="0" u="none">
                <a:solidFill>
                  <a:schemeClr val="dk1"/>
                </a:solidFill>
                <a:latin typeface="Arial"/>
                <a:ea typeface="Arial"/>
                <a:cs typeface="Arial"/>
                <a:sym typeface="Arial"/>
              </a:rPr>
              <a:t>và </a:t>
            </a:r>
            <a:r>
              <a:rPr lang="en-US" sz="2800" b="0" i="1" u="none">
                <a:solidFill>
                  <a:srgbClr val="CC0000"/>
                </a:solidFill>
                <a:latin typeface="Arial"/>
                <a:ea typeface="Arial"/>
                <a:cs typeface="Arial"/>
                <a:sym typeface="Arial"/>
              </a:rPr>
              <a:t>trả lời (reply)</a:t>
            </a:r>
            <a:r>
              <a:rPr lang="en-US" sz="2800" b="0" i="0" u="none">
                <a:solidFill>
                  <a:schemeClr val="dk1"/>
                </a:solidFill>
                <a:latin typeface="Arial"/>
                <a:ea typeface="Arial"/>
                <a:cs typeface="Arial"/>
                <a:sym typeface="Arial"/>
              </a:rPr>
              <a:t> đều có cùng </a:t>
            </a:r>
            <a:r>
              <a:rPr lang="en-US" sz="2800" b="0" i="1" u="none">
                <a:solidFill>
                  <a:srgbClr val="C00000"/>
                </a:solidFill>
                <a:latin typeface="Arial"/>
                <a:ea typeface="Arial"/>
                <a:cs typeface="Arial"/>
                <a:sym typeface="Arial"/>
              </a:rPr>
              <a:t>định dạng thông điệp</a:t>
            </a:r>
            <a:endParaRPr/>
          </a:p>
        </p:txBody>
      </p:sp>
      <p:sp>
        <p:nvSpPr>
          <p:cNvPr id="5004" name="Google Shape;5004;p73"/>
          <p:cNvSpPr txBox="1"/>
          <p:nvPr/>
        </p:nvSpPr>
        <p:spPr>
          <a:xfrm>
            <a:off x="490537" y="2352675"/>
            <a:ext cx="3575050" cy="38385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Phần đầu thông điệp</a:t>
            </a:r>
            <a:endParaRPr/>
          </a:p>
          <a:p>
            <a:pPr marL="342900" marR="0" lvl="0" indent="-342900" algn="just" rtl="0">
              <a:lnSpc>
                <a:spcPct val="100000"/>
              </a:lnSpc>
              <a:spcBef>
                <a:spcPts val="400"/>
              </a:spcBef>
              <a:spcAft>
                <a:spcPts val="0"/>
              </a:spcAft>
              <a:buClr>
                <a:srgbClr val="000099"/>
              </a:buClr>
              <a:buSzPts val="1500"/>
              <a:buFont typeface="Noto Sans Symbols"/>
              <a:buChar char="❖"/>
            </a:pPr>
            <a:r>
              <a:rPr lang="en-US" sz="2000" b="0" i="0" u="none">
                <a:solidFill>
                  <a:srgbClr val="000099"/>
                </a:solidFill>
                <a:latin typeface="Arial"/>
                <a:ea typeface="Arial"/>
                <a:cs typeface="Arial"/>
                <a:sym typeface="Arial"/>
              </a:rPr>
              <a:t>identification:</a:t>
            </a:r>
            <a:r>
              <a:rPr lang="en-US" sz="2000" b="0" i="0" u="none">
                <a:solidFill>
                  <a:schemeClr val="dk1"/>
                </a:solidFill>
                <a:latin typeface="Arial"/>
                <a:ea typeface="Arial"/>
                <a:cs typeface="Arial"/>
                <a:sym typeface="Arial"/>
              </a:rPr>
              <a:t> số 16 bit xác định 1 truy vấn, hoặc trả lời cho truy vấn có cùng số này</a:t>
            </a:r>
            <a:endParaRPr/>
          </a:p>
          <a:p>
            <a:pPr marL="342900" marR="0" lvl="0" indent="-342900" algn="just" rtl="0">
              <a:lnSpc>
                <a:spcPct val="100000"/>
              </a:lnSpc>
              <a:spcBef>
                <a:spcPts val="400"/>
              </a:spcBef>
              <a:spcAft>
                <a:spcPts val="0"/>
              </a:spcAft>
              <a:buClr>
                <a:srgbClr val="000099"/>
              </a:buClr>
              <a:buSzPts val="1500"/>
              <a:buFont typeface="Noto Sans Symbols"/>
              <a:buChar char="❖"/>
            </a:pPr>
            <a:r>
              <a:rPr lang="en-US" sz="2000" b="0" i="0" u="none">
                <a:solidFill>
                  <a:srgbClr val="000099"/>
                </a:solidFill>
                <a:latin typeface="Arial"/>
                <a:ea typeface="Arial"/>
                <a:cs typeface="Arial"/>
                <a:sym typeface="Arial"/>
              </a:rPr>
              <a:t>flags:</a:t>
            </a:r>
            <a:endParaRPr/>
          </a:p>
          <a:p>
            <a:pPr marL="742950" marR="0" lvl="1" indent="-285750" algn="just" rtl="0">
              <a:lnSpc>
                <a:spcPct val="100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Arial"/>
                <a:ea typeface="Arial"/>
                <a:cs typeface="Arial"/>
                <a:sym typeface="Arial"/>
              </a:rPr>
              <a:t>Truy vấn hoặc trả lời</a:t>
            </a:r>
            <a:endParaRPr/>
          </a:p>
          <a:p>
            <a:pPr marL="742950" marR="0" lvl="1" indent="-285750" algn="just" rtl="0">
              <a:lnSpc>
                <a:spcPct val="100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Arial"/>
                <a:ea typeface="Arial"/>
                <a:cs typeface="Arial"/>
                <a:sym typeface="Arial"/>
              </a:rPr>
              <a:t>Mong muốn đệ quy</a:t>
            </a:r>
            <a:endParaRPr/>
          </a:p>
          <a:p>
            <a:pPr marL="742950" marR="0" lvl="1" indent="-285750" algn="just" rtl="0">
              <a:lnSpc>
                <a:spcPct val="100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Arial"/>
                <a:ea typeface="Arial"/>
                <a:cs typeface="Arial"/>
                <a:sym typeface="Arial"/>
              </a:rPr>
              <a:t>Đệ quy sẵn sàng</a:t>
            </a:r>
            <a:endParaRPr/>
          </a:p>
          <a:p>
            <a:pPr marL="742950" marR="0" lvl="1" indent="-285750" algn="just" rtl="0">
              <a:lnSpc>
                <a:spcPct val="100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Arial"/>
                <a:ea typeface="Arial"/>
                <a:cs typeface="Arial"/>
                <a:sym typeface="Arial"/>
              </a:rPr>
              <a:t>Trả lời có thẩm quyền</a:t>
            </a:r>
            <a:endParaRPr/>
          </a:p>
        </p:txBody>
      </p:sp>
      <p:grpSp>
        <p:nvGrpSpPr>
          <p:cNvPr id="5005" name="Google Shape;5005;p73"/>
          <p:cNvGrpSpPr/>
          <p:nvPr/>
        </p:nvGrpSpPr>
        <p:grpSpPr>
          <a:xfrm>
            <a:off x="4241800" y="2157412"/>
            <a:ext cx="3725862" cy="4184650"/>
            <a:chOff x="2672" y="1396"/>
            <a:chExt cx="2347" cy="2636"/>
          </a:xfrm>
        </p:grpSpPr>
        <p:sp>
          <p:nvSpPr>
            <p:cNvPr id="5006" name="Google Shape;5006;p73"/>
            <p:cNvSpPr txBox="1"/>
            <p:nvPr/>
          </p:nvSpPr>
          <p:spPr>
            <a:xfrm>
              <a:off x="2742" y="1396"/>
              <a:ext cx="2277" cy="2585"/>
            </a:xfrm>
            <a:prstGeom prst="rect">
              <a:avLst/>
            </a:prstGeom>
            <a:solidFill>
              <a:srgbClr val="0000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007" name="Google Shape;5007;p73"/>
            <p:cNvSpPr txBox="1"/>
            <p:nvPr/>
          </p:nvSpPr>
          <p:spPr>
            <a:xfrm>
              <a:off x="2688" y="1447"/>
              <a:ext cx="2277" cy="2585"/>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5008" name="Google Shape;5008;p73"/>
            <p:cNvCxnSpPr/>
            <p:nvPr/>
          </p:nvCxnSpPr>
          <p:spPr>
            <a:xfrm>
              <a:off x="2681" y="3606"/>
              <a:ext cx="2297" cy="0"/>
            </a:xfrm>
            <a:prstGeom prst="straightConnector1">
              <a:avLst/>
            </a:prstGeom>
            <a:noFill/>
            <a:ln w="19050" cap="flat" cmpd="sng">
              <a:solidFill>
                <a:schemeClr val="dk1"/>
              </a:solidFill>
              <a:prstDash val="solid"/>
              <a:miter lim="800000"/>
              <a:headEnd type="none" w="med" len="med"/>
              <a:tailEnd type="none" w="med" len="med"/>
            </a:ln>
          </p:spPr>
        </p:cxnSp>
        <p:cxnSp>
          <p:nvCxnSpPr>
            <p:cNvPr id="5009" name="Google Shape;5009;p73"/>
            <p:cNvCxnSpPr/>
            <p:nvPr/>
          </p:nvCxnSpPr>
          <p:spPr>
            <a:xfrm>
              <a:off x="2688" y="3174"/>
              <a:ext cx="2297" cy="0"/>
            </a:xfrm>
            <a:prstGeom prst="straightConnector1">
              <a:avLst/>
            </a:prstGeom>
            <a:noFill/>
            <a:ln w="19050" cap="flat" cmpd="sng">
              <a:solidFill>
                <a:schemeClr val="dk1"/>
              </a:solidFill>
              <a:prstDash val="solid"/>
              <a:miter lim="800000"/>
              <a:headEnd type="none" w="med" len="med"/>
              <a:tailEnd type="none" w="med" len="med"/>
            </a:ln>
          </p:spPr>
        </p:cxnSp>
        <p:cxnSp>
          <p:nvCxnSpPr>
            <p:cNvPr id="5010" name="Google Shape;5010;p73"/>
            <p:cNvCxnSpPr/>
            <p:nvPr/>
          </p:nvCxnSpPr>
          <p:spPr>
            <a:xfrm>
              <a:off x="2681" y="2742"/>
              <a:ext cx="2297" cy="0"/>
            </a:xfrm>
            <a:prstGeom prst="straightConnector1">
              <a:avLst/>
            </a:prstGeom>
            <a:noFill/>
            <a:ln w="19050" cap="flat" cmpd="sng">
              <a:solidFill>
                <a:schemeClr val="dk1"/>
              </a:solidFill>
              <a:prstDash val="solid"/>
              <a:miter lim="800000"/>
              <a:headEnd type="none" w="med" len="med"/>
              <a:tailEnd type="none" w="med" len="med"/>
            </a:ln>
          </p:spPr>
        </p:cxnSp>
        <p:cxnSp>
          <p:nvCxnSpPr>
            <p:cNvPr id="5011" name="Google Shape;5011;p73"/>
            <p:cNvCxnSpPr/>
            <p:nvPr/>
          </p:nvCxnSpPr>
          <p:spPr>
            <a:xfrm>
              <a:off x="2681" y="2317"/>
              <a:ext cx="2297" cy="0"/>
            </a:xfrm>
            <a:prstGeom prst="straightConnector1">
              <a:avLst/>
            </a:prstGeom>
            <a:noFill/>
            <a:ln w="19050" cap="flat" cmpd="sng">
              <a:solidFill>
                <a:schemeClr val="dk1"/>
              </a:solidFill>
              <a:prstDash val="solid"/>
              <a:miter lim="800000"/>
              <a:headEnd type="none" w="med" len="med"/>
              <a:tailEnd type="none" w="med" len="med"/>
            </a:ln>
          </p:spPr>
        </p:cxnSp>
        <p:cxnSp>
          <p:nvCxnSpPr>
            <p:cNvPr id="5012" name="Google Shape;5012;p73"/>
            <p:cNvCxnSpPr/>
            <p:nvPr/>
          </p:nvCxnSpPr>
          <p:spPr>
            <a:xfrm>
              <a:off x="2680" y="2029"/>
              <a:ext cx="2297" cy="0"/>
            </a:xfrm>
            <a:prstGeom prst="straightConnector1">
              <a:avLst/>
            </a:prstGeom>
            <a:noFill/>
            <a:ln w="19050" cap="flat" cmpd="sng">
              <a:solidFill>
                <a:schemeClr val="dk1"/>
              </a:solidFill>
              <a:prstDash val="solid"/>
              <a:miter lim="800000"/>
              <a:headEnd type="none" w="med" len="med"/>
              <a:tailEnd type="none" w="med" len="med"/>
            </a:ln>
          </p:spPr>
        </p:cxnSp>
        <p:cxnSp>
          <p:nvCxnSpPr>
            <p:cNvPr id="5013" name="Google Shape;5013;p73"/>
            <p:cNvCxnSpPr/>
            <p:nvPr/>
          </p:nvCxnSpPr>
          <p:spPr>
            <a:xfrm>
              <a:off x="2672" y="1745"/>
              <a:ext cx="2297" cy="0"/>
            </a:xfrm>
            <a:prstGeom prst="straightConnector1">
              <a:avLst/>
            </a:prstGeom>
            <a:noFill/>
            <a:ln w="19050" cap="flat" cmpd="sng">
              <a:solidFill>
                <a:schemeClr val="dk1"/>
              </a:solidFill>
              <a:prstDash val="solid"/>
              <a:miter lim="800000"/>
              <a:headEnd type="none" w="med" len="med"/>
              <a:tailEnd type="none" w="med" len="med"/>
            </a:ln>
          </p:spPr>
        </p:cxnSp>
        <p:cxnSp>
          <p:nvCxnSpPr>
            <p:cNvPr id="5014" name="Google Shape;5014;p73"/>
            <p:cNvCxnSpPr/>
            <p:nvPr/>
          </p:nvCxnSpPr>
          <p:spPr>
            <a:xfrm>
              <a:off x="3826" y="1454"/>
              <a:ext cx="2" cy="857"/>
            </a:xfrm>
            <a:prstGeom prst="straightConnector1">
              <a:avLst/>
            </a:prstGeom>
            <a:noFill/>
            <a:ln w="19050" cap="flat" cmpd="sng">
              <a:solidFill>
                <a:schemeClr val="dk1"/>
              </a:solidFill>
              <a:prstDash val="solid"/>
              <a:miter lim="800000"/>
              <a:headEnd type="none" w="med" len="med"/>
              <a:tailEnd type="none" w="med" len="med"/>
            </a:ln>
          </p:spPr>
        </p:cxnSp>
        <p:sp>
          <p:nvSpPr>
            <p:cNvPr id="5015" name="Google Shape;5015;p73"/>
            <p:cNvSpPr txBox="1"/>
            <p:nvPr/>
          </p:nvSpPr>
          <p:spPr>
            <a:xfrm>
              <a:off x="2842" y="1492"/>
              <a:ext cx="826"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identification</a:t>
              </a:r>
              <a:endParaRPr/>
            </a:p>
          </p:txBody>
        </p:sp>
        <p:sp>
          <p:nvSpPr>
            <p:cNvPr id="5016" name="Google Shape;5016;p73"/>
            <p:cNvSpPr txBox="1"/>
            <p:nvPr/>
          </p:nvSpPr>
          <p:spPr>
            <a:xfrm>
              <a:off x="4180" y="1492"/>
              <a:ext cx="386"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flags</a:t>
              </a:r>
              <a:endParaRPr/>
            </a:p>
          </p:txBody>
        </p:sp>
        <p:sp>
          <p:nvSpPr>
            <p:cNvPr id="5017" name="Google Shape;5017;p73"/>
            <p:cNvSpPr txBox="1"/>
            <p:nvPr/>
          </p:nvSpPr>
          <p:spPr>
            <a:xfrm>
              <a:off x="2862" y="1780"/>
              <a:ext cx="770"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questions</a:t>
              </a:r>
              <a:endParaRPr/>
            </a:p>
          </p:txBody>
        </p:sp>
        <p:sp>
          <p:nvSpPr>
            <p:cNvPr id="5018" name="Google Shape;5018;p73"/>
            <p:cNvSpPr txBox="1"/>
            <p:nvPr/>
          </p:nvSpPr>
          <p:spPr>
            <a:xfrm>
              <a:off x="2789" y="2417"/>
              <a:ext cx="2065"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questions (variable # of questions)</a:t>
              </a:r>
              <a:endParaRPr/>
            </a:p>
          </p:txBody>
        </p:sp>
        <p:sp>
          <p:nvSpPr>
            <p:cNvPr id="5019" name="Google Shape;5019;p73"/>
            <p:cNvSpPr txBox="1"/>
            <p:nvPr/>
          </p:nvSpPr>
          <p:spPr>
            <a:xfrm>
              <a:off x="3866" y="2067"/>
              <a:ext cx="1053"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additional RRs</a:t>
              </a:r>
              <a:endParaRPr/>
            </a:p>
          </p:txBody>
        </p:sp>
        <p:sp>
          <p:nvSpPr>
            <p:cNvPr id="5020" name="Google Shape;5020;p73"/>
            <p:cNvSpPr txBox="1"/>
            <p:nvPr/>
          </p:nvSpPr>
          <p:spPr>
            <a:xfrm>
              <a:off x="2762" y="2068"/>
              <a:ext cx="998"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authority RRs</a:t>
              </a:r>
              <a:endParaRPr/>
            </a:p>
          </p:txBody>
        </p:sp>
        <p:sp>
          <p:nvSpPr>
            <p:cNvPr id="5021" name="Google Shape;5021;p73"/>
            <p:cNvSpPr txBox="1"/>
            <p:nvPr/>
          </p:nvSpPr>
          <p:spPr>
            <a:xfrm>
              <a:off x="3928" y="1786"/>
              <a:ext cx="919"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answer RRs</a:t>
              </a:r>
              <a:endParaRPr/>
            </a:p>
          </p:txBody>
        </p:sp>
        <p:sp>
          <p:nvSpPr>
            <p:cNvPr id="5022" name="Google Shape;5022;p73"/>
            <p:cNvSpPr txBox="1"/>
            <p:nvPr/>
          </p:nvSpPr>
          <p:spPr>
            <a:xfrm>
              <a:off x="2983" y="2848"/>
              <a:ext cx="1695"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answers (variable # of RRs)</a:t>
              </a:r>
              <a:endParaRPr/>
            </a:p>
          </p:txBody>
        </p:sp>
        <p:sp>
          <p:nvSpPr>
            <p:cNvPr id="5023" name="Google Shape;5023;p73"/>
            <p:cNvSpPr txBox="1"/>
            <p:nvPr/>
          </p:nvSpPr>
          <p:spPr>
            <a:xfrm>
              <a:off x="3002" y="3280"/>
              <a:ext cx="1710"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authority (variable # of RRs)</a:t>
              </a:r>
              <a:endParaRPr/>
            </a:p>
          </p:txBody>
        </p:sp>
        <p:sp>
          <p:nvSpPr>
            <p:cNvPr id="5024" name="Google Shape;5024;p73"/>
            <p:cNvSpPr txBox="1"/>
            <p:nvPr/>
          </p:nvSpPr>
          <p:spPr>
            <a:xfrm>
              <a:off x="2811" y="3700"/>
              <a:ext cx="2007"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additional info (variable # of RRs)</a:t>
              </a:r>
              <a:endParaRPr/>
            </a:p>
          </p:txBody>
        </p:sp>
      </p:grpSp>
      <p:cxnSp>
        <p:nvCxnSpPr>
          <p:cNvPr id="5025" name="Google Shape;5025;p73"/>
          <p:cNvCxnSpPr/>
          <p:nvPr/>
        </p:nvCxnSpPr>
        <p:spPr>
          <a:xfrm rot="10800000" flipH="1">
            <a:off x="3282950" y="2568575"/>
            <a:ext cx="1300162" cy="265112"/>
          </a:xfrm>
          <a:prstGeom prst="straightConnector1">
            <a:avLst/>
          </a:prstGeom>
          <a:noFill/>
          <a:ln w="12700" cap="flat" cmpd="sng">
            <a:solidFill>
              <a:srgbClr val="CC0000"/>
            </a:solidFill>
            <a:prstDash val="solid"/>
            <a:miter lim="800000"/>
            <a:headEnd type="none" w="med" len="med"/>
            <a:tailEnd type="none" w="med" len="med"/>
          </a:ln>
        </p:spPr>
      </p:cxnSp>
      <p:cxnSp>
        <p:nvCxnSpPr>
          <p:cNvPr id="5026" name="Google Shape;5026;p73"/>
          <p:cNvCxnSpPr/>
          <p:nvPr/>
        </p:nvCxnSpPr>
        <p:spPr>
          <a:xfrm rot="10800000" flipH="1">
            <a:off x="1754187" y="2547937"/>
            <a:ext cx="4951412" cy="1768475"/>
          </a:xfrm>
          <a:prstGeom prst="straightConnector1">
            <a:avLst/>
          </a:prstGeom>
          <a:noFill/>
          <a:ln w="12700" cap="flat" cmpd="sng">
            <a:solidFill>
              <a:srgbClr val="CC0000"/>
            </a:solidFill>
            <a:prstDash val="solid"/>
            <a:miter lim="800000"/>
            <a:headEnd type="none" w="med" len="med"/>
            <a:tailEnd type="none" w="med" len="med"/>
          </a:ln>
        </p:spPr>
      </p:cxnSp>
      <p:grpSp>
        <p:nvGrpSpPr>
          <p:cNvPr id="5027" name="Google Shape;5027;p73"/>
          <p:cNvGrpSpPr/>
          <p:nvPr/>
        </p:nvGrpSpPr>
        <p:grpSpPr>
          <a:xfrm>
            <a:off x="4271962" y="1895475"/>
            <a:ext cx="1747837" cy="274637"/>
            <a:chOff x="2691" y="1194"/>
            <a:chExt cx="1101" cy="173"/>
          </a:xfrm>
        </p:grpSpPr>
        <p:sp>
          <p:nvSpPr>
            <p:cNvPr id="5028" name="Google Shape;5028;p73"/>
            <p:cNvSpPr txBox="1"/>
            <p:nvPr/>
          </p:nvSpPr>
          <p:spPr>
            <a:xfrm>
              <a:off x="3032" y="1194"/>
              <a:ext cx="425" cy="17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 bytes</a:t>
              </a:r>
              <a:endParaRPr/>
            </a:p>
          </p:txBody>
        </p:sp>
        <p:cxnSp>
          <p:nvCxnSpPr>
            <p:cNvPr id="5029" name="Google Shape;5029;p73"/>
            <p:cNvCxnSpPr/>
            <p:nvPr/>
          </p:nvCxnSpPr>
          <p:spPr>
            <a:xfrm>
              <a:off x="3465" y="1284"/>
              <a:ext cx="327"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030" name="Google Shape;5030;p73"/>
            <p:cNvCxnSpPr/>
            <p:nvPr/>
          </p:nvCxnSpPr>
          <p:spPr>
            <a:xfrm rot="10800000">
              <a:off x="2691" y="1284"/>
              <a:ext cx="327" cy="0"/>
            </a:xfrm>
            <a:prstGeom prst="straightConnector1">
              <a:avLst/>
            </a:prstGeom>
            <a:noFill/>
            <a:ln w="9525" cap="flat" cmpd="sng">
              <a:solidFill>
                <a:schemeClr val="dk1"/>
              </a:solidFill>
              <a:prstDash val="solid"/>
              <a:miter lim="800000"/>
              <a:headEnd type="none" w="med" len="med"/>
              <a:tailEnd type="triangle" w="med" len="med"/>
            </a:ln>
          </p:spPr>
        </p:cxnSp>
      </p:grpSp>
      <p:grpSp>
        <p:nvGrpSpPr>
          <p:cNvPr id="5031" name="Google Shape;5031;p73"/>
          <p:cNvGrpSpPr/>
          <p:nvPr/>
        </p:nvGrpSpPr>
        <p:grpSpPr>
          <a:xfrm>
            <a:off x="6046787" y="1895475"/>
            <a:ext cx="1747837" cy="274637"/>
            <a:chOff x="2691" y="1194"/>
            <a:chExt cx="1101" cy="173"/>
          </a:xfrm>
        </p:grpSpPr>
        <p:sp>
          <p:nvSpPr>
            <p:cNvPr id="5032" name="Google Shape;5032;p73"/>
            <p:cNvSpPr txBox="1"/>
            <p:nvPr/>
          </p:nvSpPr>
          <p:spPr>
            <a:xfrm>
              <a:off x="3032" y="1194"/>
              <a:ext cx="425" cy="17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 bytes</a:t>
              </a:r>
              <a:endParaRPr/>
            </a:p>
          </p:txBody>
        </p:sp>
        <p:cxnSp>
          <p:nvCxnSpPr>
            <p:cNvPr id="5033" name="Google Shape;5033;p73"/>
            <p:cNvCxnSpPr/>
            <p:nvPr/>
          </p:nvCxnSpPr>
          <p:spPr>
            <a:xfrm>
              <a:off x="3465" y="1284"/>
              <a:ext cx="327"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034" name="Google Shape;5034;p73"/>
            <p:cNvCxnSpPr/>
            <p:nvPr/>
          </p:nvCxnSpPr>
          <p:spPr>
            <a:xfrm rot="10800000">
              <a:off x="2691" y="1284"/>
              <a:ext cx="327" cy="0"/>
            </a:xfrm>
            <a:prstGeom prst="straightConnector1">
              <a:avLst/>
            </a:prstGeom>
            <a:noFill/>
            <a:ln w="9525" cap="flat" cmpd="sng">
              <a:solidFill>
                <a:schemeClr val="dk1"/>
              </a:solidFill>
              <a:prstDash val="solid"/>
              <a:miter lim="800000"/>
              <a:headEnd type="none" w="med" len="med"/>
              <a:tailEnd type="triangle" w="med" len="med"/>
            </a:ln>
          </p:spPr>
        </p:cxn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39"/>
        <p:cNvGrpSpPr/>
        <p:nvPr/>
      </p:nvGrpSpPr>
      <p:grpSpPr>
        <a:xfrm>
          <a:off x="0" y="0"/>
          <a:ext cx="0" cy="0"/>
          <a:chOff x="0" y="0"/>
          <a:chExt cx="0" cy="0"/>
        </a:xfrm>
      </p:grpSpPr>
      <p:sp>
        <p:nvSpPr>
          <p:cNvPr id="5040" name="Google Shape;5040;p74"/>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5041" name="Google Shape;5041;p74"/>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74</a:t>
            </a:fld>
            <a:endParaRPr/>
          </a:p>
        </p:txBody>
      </p:sp>
      <p:sp>
        <p:nvSpPr>
          <p:cNvPr id="5042" name="Google Shape;5042;p74"/>
          <p:cNvSpPr txBox="1"/>
          <p:nvPr/>
        </p:nvSpPr>
        <p:spPr>
          <a:xfrm>
            <a:off x="758825" y="2921000"/>
            <a:ext cx="2630487" cy="615950"/>
          </a:xfrm>
          <a:prstGeom prst="rect">
            <a:avLst/>
          </a:prstGeom>
          <a:noFill/>
          <a:ln>
            <a:noFill/>
          </a:ln>
        </p:spPr>
        <p:txBody>
          <a:bodyPr spcFirstLastPara="1" wrap="square" lIns="91425" tIns="45700" rIns="91425" bIns="45700" anchor="ctr" anchorCtr="0">
            <a:spAutoFit/>
          </a:bodyPr>
          <a:lstStyle/>
          <a:p>
            <a:pPr marL="0" marR="0" lvl="0" indent="0" algn="just" rtl="0">
              <a:lnSpc>
                <a:spcPct val="85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Các trường name, </a:t>
            </a:r>
            <a:endParaRPr/>
          </a:p>
          <a:p>
            <a:pPr marL="0" marR="0" lvl="0" indent="0" algn="just" rtl="0">
              <a:lnSpc>
                <a:spcPct val="85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type cho một truy vấn</a:t>
            </a:r>
            <a:endParaRPr/>
          </a:p>
        </p:txBody>
      </p:sp>
      <p:sp>
        <p:nvSpPr>
          <p:cNvPr id="5043" name="Google Shape;5043;p74"/>
          <p:cNvSpPr txBox="1"/>
          <p:nvPr/>
        </p:nvSpPr>
        <p:spPr>
          <a:xfrm>
            <a:off x="1965325" y="3675062"/>
            <a:ext cx="2168525" cy="615950"/>
          </a:xfrm>
          <a:prstGeom prst="rect">
            <a:avLst/>
          </a:prstGeom>
          <a:noFill/>
          <a:ln>
            <a:noFill/>
          </a:ln>
        </p:spPr>
        <p:txBody>
          <a:bodyPr spcFirstLastPara="1" wrap="square" lIns="91425" tIns="45700" rIns="91425" bIns="45700" anchor="ctr" anchorCtr="0">
            <a:spAutoFit/>
          </a:bodyPr>
          <a:lstStyle/>
          <a:p>
            <a:pPr marL="0" marR="0" lvl="0" indent="0" algn="just" rtl="0">
              <a:lnSpc>
                <a:spcPct val="85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Các RRs để trả lời truy vấn</a:t>
            </a:r>
            <a:endParaRPr/>
          </a:p>
        </p:txBody>
      </p:sp>
      <p:sp>
        <p:nvSpPr>
          <p:cNvPr id="5044" name="Google Shape;5044;p74"/>
          <p:cNvSpPr txBox="1"/>
          <p:nvPr/>
        </p:nvSpPr>
        <p:spPr>
          <a:xfrm>
            <a:off x="477837" y="4645025"/>
            <a:ext cx="3373437" cy="615950"/>
          </a:xfrm>
          <a:prstGeom prst="rect">
            <a:avLst/>
          </a:prstGeom>
          <a:noFill/>
          <a:ln>
            <a:noFill/>
          </a:ln>
        </p:spPr>
        <p:txBody>
          <a:bodyPr spcFirstLastPara="1" wrap="square" lIns="91425" tIns="45700" rIns="91425" bIns="45700" anchor="ctr" anchorCtr="0">
            <a:spAutoFit/>
          </a:bodyPr>
          <a:lstStyle/>
          <a:p>
            <a:pPr marL="0" marR="0" lvl="0" indent="0" algn="just" rtl="0">
              <a:lnSpc>
                <a:spcPct val="85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Các bản ghi thông tin về</a:t>
            </a:r>
            <a:endParaRPr/>
          </a:p>
          <a:p>
            <a:pPr marL="0" marR="0" lvl="0" indent="0" algn="just" rtl="0">
              <a:lnSpc>
                <a:spcPct val="85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các máy chủ có thẩm quyền</a:t>
            </a:r>
            <a:endParaRPr/>
          </a:p>
        </p:txBody>
      </p:sp>
      <p:sp>
        <p:nvSpPr>
          <p:cNvPr id="5045" name="Google Shape;5045;p74"/>
          <p:cNvSpPr txBox="1"/>
          <p:nvPr/>
        </p:nvSpPr>
        <p:spPr>
          <a:xfrm>
            <a:off x="1116012" y="5260975"/>
            <a:ext cx="2847975" cy="70802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Thông tin “hữu ích” </a:t>
            </a:r>
            <a:endParaRPr/>
          </a:p>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bổ sung có thể sẽ dùng</a:t>
            </a:r>
            <a:endParaRPr/>
          </a:p>
        </p:txBody>
      </p:sp>
      <p:grpSp>
        <p:nvGrpSpPr>
          <p:cNvPr id="5046" name="Google Shape;5046;p74"/>
          <p:cNvGrpSpPr/>
          <p:nvPr/>
        </p:nvGrpSpPr>
        <p:grpSpPr>
          <a:xfrm>
            <a:off x="4521200" y="1649412"/>
            <a:ext cx="3725862" cy="4184650"/>
            <a:chOff x="2672" y="1396"/>
            <a:chExt cx="2347" cy="2636"/>
          </a:xfrm>
        </p:grpSpPr>
        <p:sp>
          <p:nvSpPr>
            <p:cNvPr id="5047" name="Google Shape;5047;p74"/>
            <p:cNvSpPr txBox="1"/>
            <p:nvPr/>
          </p:nvSpPr>
          <p:spPr>
            <a:xfrm>
              <a:off x="2742" y="1396"/>
              <a:ext cx="2277" cy="2585"/>
            </a:xfrm>
            <a:prstGeom prst="rect">
              <a:avLst/>
            </a:prstGeom>
            <a:solidFill>
              <a:srgbClr val="0000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048" name="Google Shape;5048;p74"/>
            <p:cNvSpPr txBox="1"/>
            <p:nvPr/>
          </p:nvSpPr>
          <p:spPr>
            <a:xfrm>
              <a:off x="2688" y="1447"/>
              <a:ext cx="2277" cy="2585"/>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5049" name="Google Shape;5049;p74"/>
            <p:cNvCxnSpPr/>
            <p:nvPr/>
          </p:nvCxnSpPr>
          <p:spPr>
            <a:xfrm>
              <a:off x="2681" y="3606"/>
              <a:ext cx="2297" cy="0"/>
            </a:xfrm>
            <a:prstGeom prst="straightConnector1">
              <a:avLst/>
            </a:prstGeom>
            <a:noFill/>
            <a:ln w="19050" cap="flat" cmpd="sng">
              <a:solidFill>
                <a:schemeClr val="dk1"/>
              </a:solidFill>
              <a:prstDash val="solid"/>
              <a:miter lim="800000"/>
              <a:headEnd type="none" w="med" len="med"/>
              <a:tailEnd type="none" w="med" len="med"/>
            </a:ln>
          </p:spPr>
        </p:cxnSp>
        <p:cxnSp>
          <p:nvCxnSpPr>
            <p:cNvPr id="5050" name="Google Shape;5050;p74"/>
            <p:cNvCxnSpPr/>
            <p:nvPr/>
          </p:nvCxnSpPr>
          <p:spPr>
            <a:xfrm>
              <a:off x="2688" y="3174"/>
              <a:ext cx="2297" cy="0"/>
            </a:xfrm>
            <a:prstGeom prst="straightConnector1">
              <a:avLst/>
            </a:prstGeom>
            <a:noFill/>
            <a:ln w="19050" cap="flat" cmpd="sng">
              <a:solidFill>
                <a:schemeClr val="dk1"/>
              </a:solidFill>
              <a:prstDash val="solid"/>
              <a:miter lim="800000"/>
              <a:headEnd type="none" w="med" len="med"/>
              <a:tailEnd type="none" w="med" len="med"/>
            </a:ln>
          </p:spPr>
        </p:cxnSp>
        <p:cxnSp>
          <p:nvCxnSpPr>
            <p:cNvPr id="5051" name="Google Shape;5051;p74"/>
            <p:cNvCxnSpPr/>
            <p:nvPr/>
          </p:nvCxnSpPr>
          <p:spPr>
            <a:xfrm>
              <a:off x="2681" y="2742"/>
              <a:ext cx="2297" cy="0"/>
            </a:xfrm>
            <a:prstGeom prst="straightConnector1">
              <a:avLst/>
            </a:prstGeom>
            <a:noFill/>
            <a:ln w="19050" cap="flat" cmpd="sng">
              <a:solidFill>
                <a:schemeClr val="dk1"/>
              </a:solidFill>
              <a:prstDash val="solid"/>
              <a:miter lim="800000"/>
              <a:headEnd type="none" w="med" len="med"/>
              <a:tailEnd type="none" w="med" len="med"/>
            </a:ln>
          </p:spPr>
        </p:cxnSp>
        <p:cxnSp>
          <p:nvCxnSpPr>
            <p:cNvPr id="5052" name="Google Shape;5052;p74"/>
            <p:cNvCxnSpPr/>
            <p:nvPr/>
          </p:nvCxnSpPr>
          <p:spPr>
            <a:xfrm>
              <a:off x="2681" y="2317"/>
              <a:ext cx="2297" cy="0"/>
            </a:xfrm>
            <a:prstGeom prst="straightConnector1">
              <a:avLst/>
            </a:prstGeom>
            <a:noFill/>
            <a:ln w="19050" cap="flat" cmpd="sng">
              <a:solidFill>
                <a:schemeClr val="dk1"/>
              </a:solidFill>
              <a:prstDash val="solid"/>
              <a:miter lim="800000"/>
              <a:headEnd type="none" w="med" len="med"/>
              <a:tailEnd type="none" w="med" len="med"/>
            </a:ln>
          </p:spPr>
        </p:cxnSp>
        <p:cxnSp>
          <p:nvCxnSpPr>
            <p:cNvPr id="5053" name="Google Shape;5053;p74"/>
            <p:cNvCxnSpPr/>
            <p:nvPr/>
          </p:nvCxnSpPr>
          <p:spPr>
            <a:xfrm>
              <a:off x="2680" y="2029"/>
              <a:ext cx="2297" cy="0"/>
            </a:xfrm>
            <a:prstGeom prst="straightConnector1">
              <a:avLst/>
            </a:prstGeom>
            <a:noFill/>
            <a:ln w="19050" cap="flat" cmpd="sng">
              <a:solidFill>
                <a:schemeClr val="dk1"/>
              </a:solidFill>
              <a:prstDash val="solid"/>
              <a:miter lim="800000"/>
              <a:headEnd type="none" w="med" len="med"/>
              <a:tailEnd type="none" w="med" len="med"/>
            </a:ln>
          </p:spPr>
        </p:cxnSp>
        <p:cxnSp>
          <p:nvCxnSpPr>
            <p:cNvPr id="5054" name="Google Shape;5054;p74"/>
            <p:cNvCxnSpPr/>
            <p:nvPr/>
          </p:nvCxnSpPr>
          <p:spPr>
            <a:xfrm>
              <a:off x="2672" y="1745"/>
              <a:ext cx="2297" cy="0"/>
            </a:xfrm>
            <a:prstGeom prst="straightConnector1">
              <a:avLst/>
            </a:prstGeom>
            <a:noFill/>
            <a:ln w="19050" cap="flat" cmpd="sng">
              <a:solidFill>
                <a:schemeClr val="dk1"/>
              </a:solidFill>
              <a:prstDash val="solid"/>
              <a:miter lim="800000"/>
              <a:headEnd type="none" w="med" len="med"/>
              <a:tailEnd type="none" w="med" len="med"/>
            </a:ln>
          </p:spPr>
        </p:cxnSp>
        <p:cxnSp>
          <p:nvCxnSpPr>
            <p:cNvPr id="5055" name="Google Shape;5055;p74"/>
            <p:cNvCxnSpPr/>
            <p:nvPr/>
          </p:nvCxnSpPr>
          <p:spPr>
            <a:xfrm>
              <a:off x="3826" y="1454"/>
              <a:ext cx="2" cy="857"/>
            </a:xfrm>
            <a:prstGeom prst="straightConnector1">
              <a:avLst/>
            </a:prstGeom>
            <a:noFill/>
            <a:ln w="19050" cap="flat" cmpd="sng">
              <a:solidFill>
                <a:schemeClr val="dk1"/>
              </a:solidFill>
              <a:prstDash val="solid"/>
              <a:miter lim="800000"/>
              <a:headEnd type="none" w="med" len="med"/>
              <a:tailEnd type="none" w="med" len="med"/>
            </a:ln>
          </p:spPr>
        </p:cxnSp>
        <p:sp>
          <p:nvSpPr>
            <p:cNvPr id="5056" name="Google Shape;5056;p74"/>
            <p:cNvSpPr txBox="1"/>
            <p:nvPr/>
          </p:nvSpPr>
          <p:spPr>
            <a:xfrm>
              <a:off x="2842" y="1492"/>
              <a:ext cx="826"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identification</a:t>
              </a:r>
              <a:endParaRPr/>
            </a:p>
          </p:txBody>
        </p:sp>
        <p:sp>
          <p:nvSpPr>
            <p:cNvPr id="5057" name="Google Shape;5057;p74"/>
            <p:cNvSpPr txBox="1"/>
            <p:nvPr/>
          </p:nvSpPr>
          <p:spPr>
            <a:xfrm>
              <a:off x="4180" y="1492"/>
              <a:ext cx="386"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flags</a:t>
              </a:r>
              <a:endParaRPr/>
            </a:p>
          </p:txBody>
        </p:sp>
        <p:sp>
          <p:nvSpPr>
            <p:cNvPr id="5058" name="Google Shape;5058;p74"/>
            <p:cNvSpPr txBox="1"/>
            <p:nvPr/>
          </p:nvSpPr>
          <p:spPr>
            <a:xfrm>
              <a:off x="2862" y="1780"/>
              <a:ext cx="770"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questions</a:t>
              </a:r>
              <a:endParaRPr/>
            </a:p>
          </p:txBody>
        </p:sp>
        <p:sp>
          <p:nvSpPr>
            <p:cNvPr id="5059" name="Google Shape;5059;p74"/>
            <p:cNvSpPr txBox="1"/>
            <p:nvPr/>
          </p:nvSpPr>
          <p:spPr>
            <a:xfrm>
              <a:off x="2789" y="2417"/>
              <a:ext cx="2065"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questions (variable # of questions)</a:t>
              </a:r>
              <a:endParaRPr/>
            </a:p>
          </p:txBody>
        </p:sp>
        <p:sp>
          <p:nvSpPr>
            <p:cNvPr id="5060" name="Google Shape;5060;p74"/>
            <p:cNvSpPr txBox="1"/>
            <p:nvPr/>
          </p:nvSpPr>
          <p:spPr>
            <a:xfrm>
              <a:off x="3866" y="2067"/>
              <a:ext cx="1053"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additional RRs</a:t>
              </a:r>
              <a:endParaRPr/>
            </a:p>
          </p:txBody>
        </p:sp>
        <p:sp>
          <p:nvSpPr>
            <p:cNvPr id="5061" name="Google Shape;5061;p74"/>
            <p:cNvSpPr txBox="1"/>
            <p:nvPr/>
          </p:nvSpPr>
          <p:spPr>
            <a:xfrm>
              <a:off x="2762" y="2068"/>
              <a:ext cx="998"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authority RRs</a:t>
              </a:r>
              <a:endParaRPr/>
            </a:p>
          </p:txBody>
        </p:sp>
        <p:sp>
          <p:nvSpPr>
            <p:cNvPr id="5062" name="Google Shape;5062;p74"/>
            <p:cNvSpPr txBox="1"/>
            <p:nvPr/>
          </p:nvSpPr>
          <p:spPr>
            <a:xfrm>
              <a:off x="3928" y="1786"/>
              <a:ext cx="919"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answer RRs</a:t>
              </a:r>
              <a:endParaRPr/>
            </a:p>
          </p:txBody>
        </p:sp>
        <p:sp>
          <p:nvSpPr>
            <p:cNvPr id="5063" name="Google Shape;5063;p74"/>
            <p:cNvSpPr txBox="1"/>
            <p:nvPr/>
          </p:nvSpPr>
          <p:spPr>
            <a:xfrm>
              <a:off x="2983" y="2848"/>
              <a:ext cx="1695"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answers (variable # of RRs)</a:t>
              </a:r>
              <a:endParaRPr/>
            </a:p>
          </p:txBody>
        </p:sp>
        <p:sp>
          <p:nvSpPr>
            <p:cNvPr id="5064" name="Google Shape;5064;p74"/>
            <p:cNvSpPr txBox="1"/>
            <p:nvPr/>
          </p:nvSpPr>
          <p:spPr>
            <a:xfrm>
              <a:off x="3002" y="3280"/>
              <a:ext cx="1710"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authority (variable # of RRs)</a:t>
              </a:r>
              <a:endParaRPr/>
            </a:p>
          </p:txBody>
        </p:sp>
        <p:sp>
          <p:nvSpPr>
            <p:cNvPr id="5065" name="Google Shape;5065;p74"/>
            <p:cNvSpPr txBox="1"/>
            <p:nvPr/>
          </p:nvSpPr>
          <p:spPr>
            <a:xfrm>
              <a:off x="2811" y="3700"/>
              <a:ext cx="2007" cy="2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additional info (variable # of RRs)</a:t>
              </a:r>
              <a:endParaRPr/>
            </a:p>
          </p:txBody>
        </p:sp>
      </p:grpSp>
      <p:cxnSp>
        <p:nvCxnSpPr>
          <p:cNvPr id="5066" name="Google Shape;5066;p74"/>
          <p:cNvCxnSpPr/>
          <p:nvPr/>
        </p:nvCxnSpPr>
        <p:spPr>
          <a:xfrm rot="10800000">
            <a:off x="3381375" y="5495925"/>
            <a:ext cx="1371600" cy="0"/>
          </a:xfrm>
          <a:prstGeom prst="straightConnector1">
            <a:avLst/>
          </a:prstGeom>
          <a:noFill/>
          <a:ln w="19050" cap="flat" cmpd="sng">
            <a:solidFill>
              <a:srgbClr val="CC0000"/>
            </a:solidFill>
            <a:prstDash val="solid"/>
            <a:miter lim="800000"/>
            <a:headEnd type="none" w="med" len="med"/>
            <a:tailEnd type="none" w="med" len="med"/>
          </a:ln>
        </p:spPr>
      </p:cxnSp>
      <p:cxnSp>
        <p:nvCxnSpPr>
          <p:cNvPr id="5067" name="Google Shape;5067;p74"/>
          <p:cNvCxnSpPr/>
          <p:nvPr/>
        </p:nvCxnSpPr>
        <p:spPr>
          <a:xfrm rot="10800000">
            <a:off x="3389312" y="4837112"/>
            <a:ext cx="1371600" cy="0"/>
          </a:xfrm>
          <a:prstGeom prst="straightConnector1">
            <a:avLst/>
          </a:prstGeom>
          <a:noFill/>
          <a:ln w="19050" cap="flat" cmpd="sng">
            <a:solidFill>
              <a:srgbClr val="CC0000"/>
            </a:solidFill>
            <a:prstDash val="solid"/>
            <a:miter lim="800000"/>
            <a:headEnd type="none" w="med" len="med"/>
            <a:tailEnd type="none" w="med" len="med"/>
          </a:ln>
        </p:spPr>
      </p:cxnSp>
      <p:cxnSp>
        <p:nvCxnSpPr>
          <p:cNvPr id="5068" name="Google Shape;5068;p74"/>
          <p:cNvCxnSpPr/>
          <p:nvPr/>
        </p:nvCxnSpPr>
        <p:spPr>
          <a:xfrm rot="10800000">
            <a:off x="3397250" y="4178300"/>
            <a:ext cx="1371600" cy="0"/>
          </a:xfrm>
          <a:prstGeom prst="straightConnector1">
            <a:avLst/>
          </a:prstGeom>
          <a:noFill/>
          <a:ln w="19050" cap="flat" cmpd="sng">
            <a:solidFill>
              <a:srgbClr val="CC0000"/>
            </a:solidFill>
            <a:prstDash val="solid"/>
            <a:miter lim="800000"/>
            <a:headEnd type="none" w="med" len="med"/>
            <a:tailEnd type="none" w="med" len="med"/>
          </a:ln>
        </p:spPr>
      </p:cxnSp>
      <p:cxnSp>
        <p:nvCxnSpPr>
          <p:cNvPr id="5069" name="Google Shape;5069;p74"/>
          <p:cNvCxnSpPr/>
          <p:nvPr/>
        </p:nvCxnSpPr>
        <p:spPr>
          <a:xfrm rot="10800000">
            <a:off x="3382962" y="3452812"/>
            <a:ext cx="1371600" cy="0"/>
          </a:xfrm>
          <a:prstGeom prst="straightConnector1">
            <a:avLst/>
          </a:prstGeom>
          <a:noFill/>
          <a:ln w="19050" cap="flat" cmpd="sng">
            <a:solidFill>
              <a:srgbClr val="CC0000"/>
            </a:solidFill>
            <a:prstDash val="solid"/>
            <a:miter lim="800000"/>
            <a:headEnd type="none" w="med" len="med"/>
            <a:tailEnd type="none" w="med" len="med"/>
          </a:ln>
        </p:spPr>
      </p:cxnSp>
      <p:pic>
        <p:nvPicPr>
          <p:cNvPr id="5070" name="Google Shape;5070;p74" descr="underline_base"/>
          <p:cNvPicPr preferRelativeResize="0"/>
          <p:nvPr/>
        </p:nvPicPr>
        <p:blipFill rotWithShape="1">
          <a:blip r:embed="rId3">
            <a:alphaModFix/>
          </a:blip>
          <a:srcRect/>
          <a:stretch/>
        </p:blipFill>
        <p:spPr>
          <a:xfrm>
            <a:off x="495300" y="885825"/>
            <a:ext cx="5484812" cy="173037"/>
          </a:xfrm>
          <a:prstGeom prst="rect">
            <a:avLst/>
          </a:prstGeom>
          <a:noFill/>
          <a:ln>
            <a:noFill/>
          </a:ln>
        </p:spPr>
      </p:pic>
      <p:sp>
        <p:nvSpPr>
          <p:cNvPr id="5071" name="Google Shape;5071;p74"/>
          <p:cNvSpPr txBox="1"/>
          <p:nvPr/>
        </p:nvSpPr>
        <p:spPr>
          <a:xfrm>
            <a:off x="446087" y="217487"/>
            <a:ext cx="8378825" cy="8604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Giao thức và các thông điệp DNS</a:t>
            </a:r>
            <a:endParaRPr/>
          </a:p>
        </p:txBody>
      </p:sp>
      <p:grpSp>
        <p:nvGrpSpPr>
          <p:cNvPr id="5072" name="Google Shape;5072;p74"/>
          <p:cNvGrpSpPr/>
          <p:nvPr/>
        </p:nvGrpSpPr>
        <p:grpSpPr>
          <a:xfrm>
            <a:off x="4551362" y="1328737"/>
            <a:ext cx="1747837" cy="274637"/>
            <a:chOff x="2691" y="1194"/>
            <a:chExt cx="1101" cy="173"/>
          </a:xfrm>
        </p:grpSpPr>
        <p:sp>
          <p:nvSpPr>
            <p:cNvPr id="5073" name="Google Shape;5073;p74"/>
            <p:cNvSpPr txBox="1"/>
            <p:nvPr/>
          </p:nvSpPr>
          <p:spPr>
            <a:xfrm>
              <a:off x="3032" y="1194"/>
              <a:ext cx="425" cy="17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 bytes</a:t>
              </a:r>
              <a:endParaRPr/>
            </a:p>
          </p:txBody>
        </p:sp>
        <p:cxnSp>
          <p:nvCxnSpPr>
            <p:cNvPr id="5074" name="Google Shape;5074;p74"/>
            <p:cNvCxnSpPr/>
            <p:nvPr/>
          </p:nvCxnSpPr>
          <p:spPr>
            <a:xfrm>
              <a:off x="3465" y="1284"/>
              <a:ext cx="327"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075" name="Google Shape;5075;p74"/>
            <p:cNvCxnSpPr/>
            <p:nvPr/>
          </p:nvCxnSpPr>
          <p:spPr>
            <a:xfrm rot="10800000">
              <a:off x="2691" y="1284"/>
              <a:ext cx="327" cy="0"/>
            </a:xfrm>
            <a:prstGeom prst="straightConnector1">
              <a:avLst/>
            </a:prstGeom>
            <a:noFill/>
            <a:ln w="9525" cap="flat" cmpd="sng">
              <a:solidFill>
                <a:schemeClr val="dk1"/>
              </a:solidFill>
              <a:prstDash val="solid"/>
              <a:miter lim="800000"/>
              <a:headEnd type="none" w="med" len="med"/>
              <a:tailEnd type="triangle" w="med" len="med"/>
            </a:ln>
          </p:spPr>
        </p:cxnSp>
      </p:grpSp>
      <p:grpSp>
        <p:nvGrpSpPr>
          <p:cNvPr id="5076" name="Google Shape;5076;p74"/>
          <p:cNvGrpSpPr/>
          <p:nvPr/>
        </p:nvGrpSpPr>
        <p:grpSpPr>
          <a:xfrm>
            <a:off x="6326187" y="1328737"/>
            <a:ext cx="1747837" cy="274637"/>
            <a:chOff x="2691" y="1194"/>
            <a:chExt cx="1101" cy="173"/>
          </a:xfrm>
        </p:grpSpPr>
        <p:sp>
          <p:nvSpPr>
            <p:cNvPr id="5077" name="Google Shape;5077;p74"/>
            <p:cNvSpPr txBox="1"/>
            <p:nvPr/>
          </p:nvSpPr>
          <p:spPr>
            <a:xfrm>
              <a:off x="3032" y="1194"/>
              <a:ext cx="425" cy="17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 bytes</a:t>
              </a:r>
              <a:endParaRPr/>
            </a:p>
          </p:txBody>
        </p:sp>
        <p:cxnSp>
          <p:nvCxnSpPr>
            <p:cNvPr id="5078" name="Google Shape;5078;p74"/>
            <p:cNvCxnSpPr/>
            <p:nvPr/>
          </p:nvCxnSpPr>
          <p:spPr>
            <a:xfrm>
              <a:off x="3465" y="1284"/>
              <a:ext cx="327"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079" name="Google Shape;5079;p74"/>
            <p:cNvCxnSpPr/>
            <p:nvPr/>
          </p:nvCxnSpPr>
          <p:spPr>
            <a:xfrm rot="10800000">
              <a:off x="2691" y="1284"/>
              <a:ext cx="327" cy="0"/>
            </a:xfrm>
            <a:prstGeom prst="straightConnector1">
              <a:avLst/>
            </a:prstGeom>
            <a:noFill/>
            <a:ln w="9525" cap="flat" cmpd="sng">
              <a:solidFill>
                <a:schemeClr val="dk1"/>
              </a:solidFill>
              <a:prstDash val="solid"/>
              <a:miter lim="800000"/>
              <a:headEnd type="none" w="med" len="med"/>
              <a:tailEnd type="triangle" w="med" len="med"/>
            </a:ln>
          </p:spPr>
        </p:cxn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084"/>
        <p:cNvGrpSpPr/>
        <p:nvPr/>
      </p:nvGrpSpPr>
      <p:grpSpPr>
        <a:xfrm>
          <a:off x="0" y="0"/>
          <a:ext cx="0" cy="0"/>
          <a:chOff x="0" y="0"/>
          <a:chExt cx="0" cy="0"/>
        </a:xfrm>
      </p:grpSpPr>
      <p:sp>
        <p:nvSpPr>
          <p:cNvPr id="5085" name="Google Shape;5085;p75"/>
          <p:cNvSpPr txBox="1">
            <a:spLocks noGrp="1"/>
          </p:cNvSpPr>
          <p:nvPr>
            <p:ph type="title"/>
          </p:nvPr>
        </p:nvSpPr>
        <p:spPr>
          <a:xfrm>
            <a:off x="533400" y="134937"/>
            <a:ext cx="8610600" cy="9032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Thêm các bản ghi vào trong </a:t>
            </a:r>
            <a:r>
              <a:rPr lang="en-US" sz="4000" b="0" i="0" u="none">
                <a:solidFill>
                  <a:srgbClr val="000099"/>
                </a:solidFill>
                <a:latin typeface="Arial"/>
                <a:ea typeface="Arial"/>
                <a:cs typeface="Arial"/>
                <a:sym typeface="Arial"/>
              </a:rPr>
              <a:t>DNS</a:t>
            </a:r>
            <a:endParaRPr/>
          </a:p>
        </p:txBody>
      </p:sp>
      <p:sp>
        <p:nvSpPr>
          <p:cNvPr id="5086" name="Google Shape;5086;p75"/>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5087" name="Google Shape;5087;p75"/>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75</a:t>
            </a:fld>
            <a:endParaRPr/>
          </a:p>
        </p:txBody>
      </p:sp>
      <p:pic>
        <p:nvPicPr>
          <p:cNvPr id="5088" name="Google Shape;5088;p75" descr="underline_base"/>
          <p:cNvPicPr preferRelativeResize="0"/>
          <p:nvPr/>
        </p:nvPicPr>
        <p:blipFill rotWithShape="1">
          <a:blip r:embed="rId3">
            <a:alphaModFix/>
          </a:blip>
          <a:srcRect/>
          <a:stretch/>
        </p:blipFill>
        <p:spPr>
          <a:xfrm>
            <a:off x="611187" y="963612"/>
            <a:ext cx="6399212" cy="173037"/>
          </a:xfrm>
          <a:prstGeom prst="rect">
            <a:avLst/>
          </a:prstGeom>
          <a:noFill/>
          <a:ln>
            <a:noFill/>
          </a:ln>
        </p:spPr>
      </p:pic>
      <p:sp>
        <p:nvSpPr>
          <p:cNvPr id="5089" name="Google Shape;5089;p75"/>
          <p:cNvSpPr txBox="1">
            <a:spLocks noGrp="1"/>
          </p:cNvSpPr>
          <p:nvPr>
            <p:ph type="body" idx="1"/>
          </p:nvPr>
        </p:nvSpPr>
        <p:spPr>
          <a:xfrm>
            <a:off x="501650" y="1370012"/>
            <a:ext cx="8456612"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Ví dụ: khởi tạo mới công ty “Network Utopia”</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Đăng ký tên miền networkuptopia.com tại một </a:t>
            </a:r>
            <a:r>
              <a:rPr lang="en-US" sz="2800" b="0" i="1" u="none">
                <a:solidFill>
                  <a:srgbClr val="CC0000"/>
                </a:solidFill>
                <a:latin typeface="Arial"/>
                <a:ea typeface="Arial"/>
                <a:cs typeface="Arial"/>
                <a:sym typeface="Arial"/>
              </a:rPr>
              <a:t>DNS registrar – tổ chức nhận đăng ký tên miền</a:t>
            </a:r>
            <a:r>
              <a:rPr lang="en-US" sz="2800" b="0" i="0" u="none">
                <a:solidFill>
                  <a:schemeClr val="dk1"/>
                </a:solidFill>
                <a:latin typeface="Arial"/>
                <a:ea typeface="Arial"/>
                <a:cs typeface="Arial"/>
                <a:sym typeface="Arial"/>
              </a:rPr>
              <a:t> (như là Network Solutions)</a:t>
            </a:r>
            <a:endParaRPr/>
          </a:p>
          <a:p>
            <a:pPr marL="742950" lvl="1" indent="-285750" algn="l"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Cung cấp tên, địa chỉ IP của máy chủ tên miền có thẩm quyền quản lý tên miền này (primary và secondary)</a:t>
            </a:r>
            <a:endParaRPr/>
          </a:p>
          <a:p>
            <a:pPr marL="742950" lvl="1" indent="-285750" algn="l" rtl="0">
              <a:lnSpc>
                <a:spcPct val="85000"/>
              </a:lnSpc>
              <a:spcBef>
                <a:spcPts val="56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Tổ chức quản lý tên miền thêm hai bản ghi vào trong máy chủ quản lý vùng .com:</a:t>
            </a:r>
            <a:br>
              <a:rPr lang="en-US" sz="2800" b="0" i="0" u="none">
                <a:solidFill>
                  <a:schemeClr val="dk1"/>
                </a:solidFill>
                <a:latin typeface="Arial"/>
                <a:ea typeface="Arial"/>
                <a:cs typeface="Arial"/>
                <a:sym typeface="Arial"/>
              </a:rPr>
            </a:br>
            <a:r>
              <a:rPr lang="en-US" sz="2000" b="1" i="0" u="none">
                <a:solidFill>
                  <a:schemeClr val="dk1"/>
                </a:solidFill>
                <a:latin typeface="Arial"/>
                <a:ea typeface="Arial"/>
                <a:cs typeface="Arial"/>
                <a:sym typeface="Arial"/>
              </a:rPr>
              <a:t>(networkutopia.com, dns1.networkutopia.com, NS)</a:t>
            </a:r>
            <a:endParaRPr/>
          </a:p>
          <a:p>
            <a:pPr marL="742950" lvl="1" indent="-285750" algn="l" rtl="0">
              <a:lnSpc>
                <a:spcPct val="85000"/>
              </a:lnSpc>
              <a:spcBef>
                <a:spcPts val="400"/>
              </a:spcBef>
              <a:spcAft>
                <a:spcPts val="0"/>
              </a:spcAft>
              <a:buSzPts val="2000"/>
              <a:buNone/>
            </a:pPr>
            <a:r>
              <a:rPr lang="en-US" sz="2000" b="1" i="0" u="none">
                <a:solidFill>
                  <a:schemeClr val="dk1"/>
                </a:solidFill>
                <a:latin typeface="Arial"/>
                <a:ea typeface="Arial"/>
                <a:cs typeface="Arial"/>
                <a:sym typeface="Arial"/>
              </a:rPr>
              <a:t>   (dns1.networkutopia.com, 212.212.212.1, A)</a:t>
            </a:r>
            <a:endParaRPr sz="2400" b="0" i="0" u="none">
              <a:solidFill>
                <a:schemeClr val="accent2"/>
              </a:solidFill>
              <a:latin typeface="Arial"/>
              <a:ea typeface="Arial"/>
              <a:cs typeface="Arial"/>
              <a:sym typeface="Arial"/>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Tạo bản ghi type A trong máy chủ có thẩm quyền quản lý networkuptopia.com cho www.networkuptopia.com; và bản ghi type MX cho máy chủ thư điện tử thuộc networkutopia.com</a:t>
            </a:r>
            <a:endParaRPr/>
          </a:p>
          <a:p>
            <a:pPr marL="342900" lvl="0" indent="-227330" algn="l" rtl="0">
              <a:lnSpc>
                <a:spcPct val="85000"/>
              </a:lnSpc>
              <a:spcBef>
                <a:spcPts val="560"/>
              </a:spcBef>
              <a:spcAft>
                <a:spcPts val="0"/>
              </a:spcAft>
              <a:buSzPts val="1820"/>
              <a:buNone/>
            </a:pPr>
            <a:endParaRPr sz="2800" b="0" i="0" u="none">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093"/>
        <p:cNvGrpSpPr/>
        <p:nvPr/>
      </p:nvGrpSpPr>
      <p:grpSpPr>
        <a:xfrm>
          <a:off x="0" y="0"/>
          <a:ext cx="0" cy="0"/>
          <a:chOff x="0" y="0"/>
          <a:chExt cx="0" cy="0"/>
        </a:xfrm>
      </p:grpSpPr>
      <p:sp>
        <p:nvSpPr>
          <p:cNvPr id="5094" name="Google Shape;5094;p76"/>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Tấn công DNS</a:t>
            </a:r>
            <a:endParaRPr/>
          </a:p>
        </p:txBody>
      </p:sp>
      <p:sp>
        <p:nvSpPr>
          <p:cNvPr id="5095" name="Google Shape;5095;p76"/>
          <p:cNvSpPr txBox="1">
            <a:spLocks noGrp="1"/>
          </p:cNvSpPr>
          <p:nvPr>
            <p:ph type="body" idx="1"/>
          </p:nvPr>
        </p:nvSpPr>
        <p:spPr>
          <a:xfrm>
            <a:off x="174625" y="1287462"/>
            <a:ext cx="4168775" cy="46482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000099"/>
              </a:buClr>
              <a:buSzPts val="1820"/>
              <a:buFont typeface="Noto Sans Symbols"/>
              <a:buNone/>
            </a:pPr>
            <a:r>
              <a:rPr lang="en-US" sz="2800" b="0" i="0" u="none">
                <a:solidFill>
                  <a:srgbClr val="22228B"/>
                </a:solidFill>
                <a:latin typeface="Arial"/>
                <a:ea typeface="Arial"/>
                <a:cs typeface="Arial"/>
                <a:sym typeface="Arial"/>
              </a:rPr>
              <a:t>Tấn công DDoS</a:t>
            </a:r>
            <a:endParaRPr/>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Đẩy khối lượng dữ liệu lớn tới các máy chủ gốc</a:t>
            </a:r>
            <a:endParaRPr/>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Không thành công cho đến nay</a:t>
            </a:r>
            <a:endParaRPr/>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Lọc lưu lượng</a:t>
            </a:r>
            <a:endParaRPr/>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Các DNS máy chủ cục bộ lưu tạm các địa chỉ IP của TLD máy chủ, vì thế không cần truy cập máy chủ gốc</a:t>
            </a:r>
            <a:endParaRPr/>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Đẩy khối lượng dữ liệu lớn tới TLD máy chủ</a:t>
            </a:r>
            <a:endParaRPr/>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Nguy hiểm hơn</a:t>
            </a:r>
            <a:endParaRPr/>
          </a:p>
          <a:p>
            <a:pPr marL="342900" marR="0" lvl="0" indent="-243840" algn="l" rtl="0">
              <a:lnSpc>
                <a:spcPct val="85000"/>
              </a:lnSpc>
              <a:spcBef>
                <a:spcPts val="480"/>
              </a:spcBef>
              <a:spcAft>
                <a:spcPts val="0"/>
              </a:spcAft>
              <a:buClr>
                <a:srgbClr val="000099"/>
              </a:buClr>
              <a:buSzPts val="1560"/>
              <a:buFont typeface="Noto Sans Symbols"/>
              <a:buNone/>
            </a:pPr>
            <a:endParaRPr sz="2400" b="0" i="0" u="none" strike="noStrike" cap="none">
              <a:solidFill>
                <a:schemeClr val="dk1"/>
              </a:solidFill>
              <a:latin typeface="Arial"/>
              <a:ea typeface="Arial"/>
              <a:cs typeface="Arial"/>
              <a:sym typeface="Arial"/>
            </a:endParaRPr>
          </a:p>
        </p:txBody>
      </p:sp>
      <p:sp>
        <p:nvSpPr>
          <p:cNvPr id="5096" name="Google Shape;5096;p76"/>
          <p:cNvSpPr txBox="1">
            <a:spLocks noGrp="1"/>
          </p:cNvSpPr>
          <p:nvPr>
            <p:ph type="body" idx="2"/>
          </p:nvPr>
        </p:nvSpPr>
        <p:spPr>
          <a:xfrm>
            <a:off x="4467225" y="1335087"/>
            <a:ext cx="4313237" cy="46482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000099"/>
              </a:buClr>
              <a:buSzPts val="1690"/>
              <a:buFont typeface="Noto Sans Symbols"/>
              <a:buNone/>
            </a:pPr>
            <a:r>
              <a:rPr lang="en-US" sz="2600" b="0" i="0" u="none">
                <a:solidFill>
                  <a:srgbClr val="22228B"/>
                </a:solidFill>
                <a:latin typeface="Arial"/>
                <a:ea typeface="Arial"/>
                <a:cs typeface="Arial"/>
                <a:sym typeface="Arial"/>
              </a:rPr>
              <a:t>Tấn công chuyển hướng</a:t>
            </a:r>
            <a:endParaRPr/>
          </a:p>
          <a:p>
            <a:pPr marL="342900" marR="0" lvl="0" indent="-342900" algn="just" rtl="0">
              <a:lnSpc>
                <a:spcPct val="85000"/>
              </a:lnSpc>
              <a:spcBef>
                <a:spcPts val="520"/>
              </a:spcBef>
              <a:spcAft>
                <a:spcPts val="0"/>
              </a:spcAft>
              <a:buClr>
                <a:srgbClr val="000099"/>
              </a:buClr>
              <a:buSzPts val="1690"/>
              <a:buFont typeface="Noto Sans Symbols"/>
              <a:buChar char="❖"/>
            </a:pPr>
            <a:r>
              <a:rPr lang="en-US" sz="2600" b="0" i="0" u="none">
                <a:solidFill>
                  <a:schemeClr val="dk1"/>
                </a:solidFill>
                <a:latin typeface="Arial"/>
                <a:ea typeface="Arial"/>
                <a:cs typeface="Arial"/>
                <a:sym typeface="Arial"/>
              </a:rPr>
              <a:t>Man-in-middle</a:t>
            </a:r>
            <a:endParaRPr/>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Ngăn chặn các truy vấn</a:t>
            </a:r>
            <a:endParaRPr/>
          </a:p>
          <a:p>
            <a:pPr marL="342900" marR="0" lvl="0" indent="-342900" algn="just" rtl="0">
              <a:lnSpc>
                <a:spcPct val="85000"/>
              </a:lnSpc>
              <a:spcBef>
                <a:spcPts val="520"/>
              </a:spcBef>
              <a:spcAft>
                <a:spcPts val="0"/>
              </a:spcAft>
              <a:buClr>
                <a:srgbClr val="000099"/>
              </a:buClr>
              <a:buSzPts val="1690"/>
              <a:buFont typeface="Noto Sans Symbols"/>
              <a:buChar char="❖"/>
            </a:pPr>
            <a:r>
              <a:rPr lang="en-US" sz="2600" b="0" i="0" u="none">
                <a:solidFill>
                  <a:schemeClr val="dk1"/>
                </a:solidFill>
                <a:latin typeface="Arial"/>
                <a:ea typeface="Arial"/>
                <a:cs typeface="Arial"/>
                <a:sym typeface="Arial"/>
              </a:rPr>
              <a:t>Đầu đọc DNS</a:t>
            </a:r>
            <a:endParaRPr/>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Gửi các trả lời giả tạo đến các DNS máy chủ, (sẽ được các máy chủ lưu lại)</a:t>
            </a:r>
            <a:endParaRPr/>
          </a:p>
          <a:p>
            <a:pPr marL="342900" marR="0" lvl="0" indent="-342900" algn="just" rtl="0">
              <a:lnSpc>
                <a:spcPct val="85000"/>
              </a:lnSpc>
              <a:spcBef>
                <a:spcPts val="520"/>
              </a:spcBef>
              <a:spcAft>
                <a:spcPts val="0"/>
              </a:spcAft>
              <a:buClr>
                <a:srgbClr val="000099"/>
              </a:buClr>
              <a:buSzPts val="1690"/>
              <a:buFont typeface="Noto Sans Symbols"/>
              <a:buNone/>
            </a:pPr>
            <a:r>
              <a:rPr lang="en-US" sz="2600" b="0" i="0" u="none">
                <a:solidFill>
                  <a:srgbClr val="22228B"/>
                </a:solidFill>
                <a:latin typeface="Arial"/>
                <a:ea typeface="Arial"/>
                <a:cs typeface="Arial"/>
                <a:sym typeface="Arial"/>
              </a:rPr>
              <a:t>Khai thác DNS cho tấn công DDoS</a:t>
            </a:r>
            <a:endParaRPr/>
          </a:p>
          <a:p>
            <a:pPr marL="342900" marR="0" lvl="0" indent="-342900" algn="just" rtl="0">
              <a:lnSpc>
                <a:spcPct val="85000"/>
              </a:lnSpc>
              <a:spcBef>
                <a:spcPts val="520"/>
              </a:spcBef>
              <a:spcAft>
                <a:spcPts val="0"/>
              </a:spcAft>
              <a:buClr>
                <a:srgbClr val="000099"/>
              </a:buClr>
              <a:buSzPts val="1690"/>
              <a:buFont typeface="Noto Sans Symbols"/>
              <a:buChar char="❖"/>
            </a:pPr>
            <a:r>
              <a:rPr lang="en-US" sz="2600" b="0" i="0" u="none">
                <a:solidFill>
                  <a:schemeClr val="dk1"/>
                </a:solidFill>
                <a:latin typeface="Arial"/>
                <a:ea typeface="Arial"/>
                <a:cs typeface="Arial"/>
                <a:sym typeface="Arial"/>
              </a:rPr>
              <a:t>Gởi các truy vấn với địa chỉ nguồn giả mạo: địa chỉ IP mục tiêu</a:t>
            </a:r>
            <a:endParaRPr/>
          </a:p>
          <a:p>
            <a:pPr marL="342900" marR="0" lvl="0" indent="-342900" algn="just" rtl="0">
              <a:lnSpc>
                <a:spcPct val="85000"/>
              </a:lnSpc>
              <a:spcBef>
                <a:spcPts val="520"/>
              </a:spcBef>
              <a:spcAft>
                <a:spcPts val="0"/>
              </a:spcAft>
              <a:buClr>
                <a:srgbClr val="000099"/>
              </a:buClr>
              <a:buSzPts val="1690"/>
              <a:buFont typeface="Noto Sans Symbols"/>
              <a:buChar char="❖"/>
            </a:pPr>
            <a:r>
              <a:rPr lang="en-US" sz="2600" b="0" i="0" u="none">
                <a:solidFill>
                  <a:schemeClr val="dk1"/>
                </a:solidFill>
                <a:latin typeface="Arial"/>
                <a:ea typeface="Arial"/>
                <a:cs typeface="Arial"/>
                <a:sym typeface="Arial"/>
              </a:rPr>
              <a:t>Yêu cầu khuếch đại</a:t>
            </a:r>
            <a:endParaRPr/>
          </a:p>
        </p:txBody>
      </p:sp>
      <p:sp>
        <p:nvSpPr>
          <p:cNvPr id="5097" name="Google Shape;5097;p76"/>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Application Layer</a:t>
            </a:r>
            <a:endParaRPr/>
          </a:p>
        </p:txBody>
      </p:sp>
      <p:sp>
        <p:nvSpPr>
          <p:cNvPr id="5098" name="Google Shape;5098;p76"/>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76</a:t>
            </a:fld>
            <a:endParaRPr/>
          </a:p>
        </p:txBody>
      </p:sp>
      <p:pic>
        <p:nvPicPr>
          <p:cNvPr id="5099" name="Google Shape;5099;p76" descr="underline_base"/>
          <p:cNvPicPr preferRelativeResize="0"/>
          <p:nvPr/>
        </p:nvPicPr>
        <p:blipFill rotWithShape="1">
          <a:blip r:embed="rId3">
            <a:alphaModFix/>
          </a:blip>
          <a:srcRect/>
          <a:stretch/>
        </p:blipFill>
        <p:spPr>
          <a:xfrm>
            <a:off x="606425" y="1050925"/>
            <a:ext cx="3533775" cy="17303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104"/>
        <p:cNvGrpSpPr/>
        <p:nvPr/>
      </p:nvGrpSpPr>
      <p:grpSpPr>
        <a:xfrm>
          <a:off x="0" y="0"/>
          <a:ext cx="0" cy="0"/>
          <a:chOff x="0" y="0"/>
          <a:chExt cx="0" cy="0"/>
        </a:xfrm>
      </p:grpSpPr>
      <p:sp>
        <p:nvSpPr>
          <p:cNvPr id="5105" name="Google Shape;5105;p77"/>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5106" name="Google Shape;5106;p77"/>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77</a:t>
            </a:fld>
            <a:endParaRPr/>
          </a:p>
        </p:txBody>
      </p:sp>
      <p:sp>
        <p:nvSpPr>
          <p:cNvPr id="5107" name="Google Shape;5107;p77"/>
          <p:cNvSpPr txBox="1"/>
          <p:nvPr/>
        </p:nvSpPr>
        <p:spPr>
          <a:xfrm>
            <a:off x="533400" y="228600"/>
            <a:ext cx="77724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Chương 2: Nội dung</a:t>
            </a:r>
            <a:endParaRPr/>
          </a:p>
        </p:txBody>
      </p:sp>
      <p:sp>
        <p:nvSpPr>
          <p:cNvPr id="5108" name="Google Shape;5108;p77"/>
          <p:cNvSpPr txBox="1"/>
          <p:nvPr/>
        </p:nvSpPr>
        <p:spPr>
          <a:xfrm>
            <a:off x="533400" y="1611312"/>
            <a:ext cx="3978275" cy="4648200"/>
          </a:xfrm>
          <a:prstGeom prst="rect">
            <a:avLst/>
          </a:prstGeom>
          <a:noFill/>
          <a:ln>
            <a:noFill/>
          </a:ln>
        </p:spPr>
        <p:txBody>
          <a:bodyPr spcFirstLastPara="1" wrap="square" lIns="91425" tIns="45700" rIns="91425" bIns="45700" anchor="t" anchorCtr="0">
            <a:noAutofit/>
          </a:bodyPr>
          <a:lstStyle/>
          <a:p>
            <a:pPr marL="573087" marR="0" lvl="0" indent="-573087" algn="l" rtl="0">
              <a:lnSpc>
                <a:spcPct val="85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2.1 Các nguyên lý của các ứng dụng mạng</a:t>
            </a:r>
            <a:endParaRPr/>
          </a:p>
          <a:p>
            <a:pPr marL="573087" marR="0" lvl="0" indent="-573087"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2.2 Web và HTTP</a:t>
            </a:r>
            <a:endParaRPr/>
          </a:p>
          <a:p>
            <a:pPr marL="573087" marR="0" lvl="0" indent="-573087"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2.3 FTP </a:t>
            </a:r>
            <a:endParaRPr/>
          </a:p>
          <a:p>
            <a:pPr marL="573087" marR="0" lvl="0" indent="-573087"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2.4 Thư điện tử</a:t>
            </a:r>
            <a:endParaRPr/>
          </a:p>
          <a:p>
            <a:pPr marL="912812" marR="0" lvl="1" indent="-285749"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SMTP, POP3, IMAP</a:t>
            </a:r>
            <a:endParaRPr/>
          </a:p>
          <a:p>
            <a:pPr marL="573087" marR="0" lvl="0" indent="-573087"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2.5 DNS</a:t>
            </a:r>
            <a:endParaRPr/>
          </a:p>
          <a:p>
            <a:pPr marL="0" marR="0" lvl="0" indent="0" algn="l" rtl="0">
              <a:lnSpc>
                <a:spcPct val="100000"/>
              </a:lnSpc>
              <a:spcBef>
                <a:spcPts val="0"/>
              </a:spcBef>
              <a:spcAft>
                <a:spcPts val="0"/>
              </a:spcAft>
              <a:buNone/>
            </a:pPr>
            <a:endParaRPr sz="2800" b="0" i="0" u="none">
              <a:solidFill>
                <a:schemeClr val="dk1"/>
              </a:solidFill>
              <a:latin typeface="Arial"/>
              <a:ea typeface="Arial"/>
              <a:cs typeface="Arial"/>
              <a:sym typeface="Arial"/>
            </a:endParaRPr>
          </a:p>
        </p:txBody>
      </p:sp>
      <p:sp>
        <p:nvSpPr>
          <p:cNvPr id="5109" name="Google Shape;5109;p77"/>
          <p:cNvSpPr txBox="1"/>
          <p:nvPr/>
        </p:nvSpPr>
        <p:spPr>
          <a:xfrm>
            <a:off x="4673600" y="1600200"/>
            <a:ext cx="3876675"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0"/>
              </a:spcBef>
              <a:spcAft>
                <a:spcPts val="0"/>
              </a:spcAft>
              <a:buClr>
                <a:srgbClr val="C00000"/>
              </a:buClr>
              <a:buSzPts val="2800"/>
              <a:buFont typeface="Arial"/>
              <a:buNone/>
            </a:pPr>
            <a:r>
              <a:rPr lang="en-US" sz="2800" b="0" i="0" u="none">
                <a:solidFill>
                  <a:srgbClr val="C00000"/>
                </a:solidFill>
                <a:latin typeface="Arial"/>
                <a:ea typeface="Arial"/>
                <a:cs typeface="Arial"/>
                <a:sym typeface="Arial"/>
              </a:rPr>
              <a:t>2.6 Các ứng dụng P2P</a:t>
            </a:r>
            <a:endParaRPr/>
          </a:p>
          <a:p>
            <a:pPr marL="457200" marR="0" lvl="0" indent="-457200"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2.7 Lập trình socket  với UDP và TCP</a:t>
            </a:r>
            <a:endParaRPr/>
          </a:p>
        </p:txBody>
      </p:sp>
      <p:pic>
        <p:nvPicPr>
          <p:cNvPr id="5110" name="Google Shape;5110;p77" descr="underline_base"/>
          <p:cNvPicPr preferRelativeResize="0"/>
          <p:nvPr/>
        </p:nvPicPr>
        <p:blipFill rotWithShape="1">
          <a:blip r:embed="rId3">
            <a:alphaModFix/>
          </a:blip>
          <a:srcRect/>
          <a:stretch/>
        </p:blipFill>
        <p:spPr>
          <a:xfrm>
            <a:off x="601662" y="1025525"/>
            <a:ext cx="4113212" cy="173037"/>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115"/>
        <p:cNvGrpSpPr/>
        <p:nvPr/>
      </p:nvGrpSpPr>
      <p:grpSpPr>
        <a:xfrm>
          <a:off x="0" y="0"/>
          <a:ext cx="0" cy="0"/>
          <a:chOff x="0" y="0"/>
          <a:chExt cx="0" cy="0"/>
        </a:xfrm>
      </p:grpSpPr>
      <p:sp>
        <p:nvSpPr>
          <p:cNvPr id="5116" name="Google Shape;5116;p78"/>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5117" name="Google Shape;5117;p78"/>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78</a:t>
            </a:fld>
            <a:endParaRPr/>
          </a:p>
        </p:txBody>
      </p:sp>
      <p:grpSp>
        <p:nvGrpSpPr>
          <p:cNvPr id="5118" name="Google Shape;5118;p78"/>
          <p:cNvGrpSpPr/>
          <p:nvPr/>
        </p:nvGrpSpPr>
        <p:grpSpPr>
          <a:xfrm>
            <a:off x="5124450" y="1257300"/>
            <a:ext cx="3540125" cy="4545012"/>
            <a:chOff x="3277" y="974"/>
            <a:chExt cx="2230" cy="2863"/>
          </a:xfrm>
        </p:grpSpPr>
        <p:sp>
          <p:nvSpPr>
            <p:cNvPr id="5119" name="Google Shape;5119;p78"/>
            <p:cNvSpPr/>
            <p:nvPr/>
          </p:nvSpPr>
          <p:spPr>
            <a:xfrm>
              <a:off x="3277" y="1079"/>
              <a:ext cx="1094" cy="675"/>
            </a:xfrm>
            <a:custGeom>
              <a:avLst/>
              <a:gdLst/>
              <a:ahLst/>
              <a:cxnLst/>
              <a:rect l="l" t="t" r="r" b="b"/>
              <a:pathLst>
                <a:path w="1036" h="675" extrusionOk="0">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120" name="Google Shape;5120;p78"/>
            <p:cNvGrpSpPr/>
            <p:nvPr/>
          </p:nvGrpSpPr>
          <p:grpSpPr>
            <a:xfrm>
              <a:off x="3383" y="1920"/>
              <a:ext cx="919" cy="588"/>
              <a:chOff x="2889" y="1631"/>
              <a:chExt cx="980" cy="743"/>
            </a:xfrm>
          </p:grpSpPr>
          <p:sp>
            <p:nvSpPr>
              <p:cNvPr id="5121" name="Google Shape;5121;p78"/>
              <p:cNvSpPr txBox="1"/>
              <p:nvPr/>
            </p:nvSpPr>
            <p:spPr>
              <a:xfrm>
                <a:off x="3046" y="1841"/>
                <a:ext cx="663" cy="533"/>
              </a:xfrm>
              <a:prstGeom prst="rect">
                <a:avLst/>
              </a:prstGeom>
              <a:solidFill>
                <a:srgbClr val="DDDDD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122" name="Google Shape;5122;p78"/>
              <p:cNvSpPr/>
              <p:nvPr/>
            </p:nvSpPr>
            <p:spPr>
              <a:xfrm>
                <a:off x="2889" y="1631"/>
                <a:ext cx="980" cy="253"/>
              </a:xfrm>
              <a:prstGeom prst="triangle">
                <a:avLst>
                  <a:gd name="adj" fmla="val 50000"/>
                </a:avLst>
              </a:prstGeom>
              <a:solidFill>
                <a:srgbClr val="DDDDD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123" name="Google Shape;5123;p78"/>
            <p:cNvSpPr/>
            <p:nvPr/>
          </p:nvSpPr>
          <p:spPr>
            <a:xfrm>
              <a:off x="3379" y="2788"/>
              <a:ext cx="2032" cy="1049"/>
            </a:xfrm>
            <a:custGeom>
              <a:avLst/>
              <a:gdLst/>
              <a:ahLst/>
              <a:cxnLst/>
              <a:rect l="l" t="t" r="r" b="b"/>
              <a:pathLst>
                <a:path w="2032" h="1049" extrusionOk="0">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5124" name="Google Shape;5124;p78"/>
            <p:cNvCxnSpPr/>
            <p:nvPr/>
          </p:nvCxnSpPr>
          <p:spPr>
            <a:xfrm rot="-5400000">
              <a:off x="4923" y="3318"/>
              <a:ext cx="282" cy="5"/>
            </a:xfrm>
            <a:prstGeom prst="straightConnector1">
              <a:avLst/>
            </a:prstGeom>
            <a:noFill/>
            <a:ln w="12700" cap="flat" cmpd="sng">
              <a:solidFill>
                <a:schemeClr val="lt2"/>
              </a:solidFill>
              <a:prstDash val="solid"/>
              <a:miter lim="800000"/>
              <a:headEnd type="none" w="med" len="med"/>
              <a:tailEnd type="none" w="med" len="med"/>
            </a:ln>
          </p:spPr>
        </p:cxnSp>
        <p:cxnSp>
          <p:nvCxnSpPr>
            <p:cNvPr id="5125" name="Google Shape;5125;p78"/>
            <p:cNvCxnSpPr/>
            <p:nvPr/>
          </p:nvCxnSpPr>
          <p:spPr>
            <a:xfrm rot="-5400000" flipH="1">
              <a:off x="5034" y="3429"/>
              <a:ext cx="2" cy="54"/>
            </a:xfrm>
            <a:prstGeom prst="straightConnector1">
              <a:avLst/>
            </a:prstGeom>
            <a:noFill/>
            <a:ln w="12700" cap="flat" cmpd="sng">
              <a:solidFill>
                <a:schemeClr val="lt2"/>
              </a:solidFill>
              <a:prstDash val="solid"/>
              <a:miter lim="800000"/>
              <a:headEnd type="none" w="med" len="med"/>
              <a:tailEnd type="none" w="med" len="med"/>
            </a:ln>
          </p:spPr>
        </p:cxnSp>
        <p:cxnSp>
          <p:nvCxnSpPr>
            <p:cNvPr id="5126" name="Google Shape;5126;p78"/>
            <p:cNvCxnSpPr/>
            <p:nvPr/>
          </p:nvCxnSpPr>
          <p:spPr>
            <a:xfrm rot="-5400000" flipH="1">
              <a:off x="5109" y="3185"/>
              <a:ext cx="82" cy="71"/>
            </a:xfrm>
            <a:prstGeom prst="straightConnector1">
              <a:avLst/>
            </a:prstGeom>
            <a:noFill/>
            <a:ln w="12700" cap="flat" cmpd="sng">
              <a:solidFill>
                <a:schemeClr val="lt2"/>
              </a:solidFill>
              <a:prstDash val="solid"/>
              <a:miter lim="800000"/>
              <a:headEnd type="none" w="med" len="med"/>
              <a:tailEnd type="none" w="med" len="med"/>
            </a:ln>
          </p:spPr>
        </p:cxnSp>
        <p:cxnSp>
          <p:nvCxnSpPr>
            <p:cNvPr id="5127" name="Google Shape;5127;p78"/>
            <p:cNvCxnSpPr/>
            <p:nvPr/>
          </p:nvCxnSpPr>
          <p:spPr>
            <a:xfrm>
              <a:off x="3843" y="3009"/>
              <a:ext cx="115" cy="68"/>
            </a:xfrm>
            <a:prstGeom prst="straightConnector1">
              <a:avLst/>
            </a:prstGeom>
            <a:noFill/>
            <a:ln w="9525" cap="flat" cmpd="sng">
              <a:solidFill>
                <a:schemeClr val="lt2"/>
              </a:solidFill>
              <a:prstDash val="solid"/>
              <a:miter lim="800000"/>
              <a:headEnd type="none" w="med" len="med"/>
              <a:tailEnd type="none" w="med" len="med"/>
            </a:ln>
          </p:spPr>
        </p:cxnSp>
        <p:cxnSp>
          <p:nvCxnSpPr>
            <p:cNvPr id="5128" name="Google Shape;5128;p78"/>
            <p:cNvCxnSpPr/>
            <p:nvPr/>
          </p:nvCxnSpPr>
          <p:spPr>
            <a:xfrm rot="10800000" flipH="1">
              <a:off x="3680" y="3164"/>
              <a:ext cx="257" cy="57"/>
            </a:xfrm>
            <a:prstGeom prst="straightConnector1">
              <a:avLst/>
            </a:prstGeom>
            <a:noFill/>
            <a:ln w="9525" cap="flat" cmpd="sng">
              <a:solidFill>
                <a:schemeClr val="lt2"/>
              </a:solidFill>
              <a:prstDash val="solid"/>
              <a:miter lim="800000"/>
              <a:headEnd type="none" w="med" len="med"/>
              <a:tailEnd type="none" w="med" len="med"/>
            </a:ln>
          </p:spPr>
        </p:cxnSp>
        <p:cxnSp>
          <p:nvCxnSpPr>
            <p:cNvPr id="5129" name="Google Shape;5129;p78"/>
            <p:cNvCxnSpPr/>
            <p:nvPr/>
          </p:nvCxnSpPr>
          <p:spPr>
            <a:xfrm flipH="1">
              <a:off x="3948" y="3206"/>
              <a:ext cx="91" cy="115"/>
            </a:xfrm>
            <a:prstGeom prst="straightConnector1">
              <a:avLst/>
            </a:prstGeom>
            <a:noFill/>
            <a:ln w="9525" cap="flat" cmpd="sng">
              <a:solidFill>
                <a:schemeClr val="lt2"/>
              </a:solidFill>
              <a:prstDash val="solid"/>
              <a:miter lim="800000"/>
              <a:headEnd type="none" w="med" len="med"/>
              <a:tailEnd type="none" w="med" len="med"/>
            </a:ln>
          </p:spPr>
        </p:cxnSp>
        <p:cxnSp>
          <p:nvCxnSpPr>
            <p:cNvPr id="5130" name="Google Shape;5130;p78"/>
            <p:cNvCxnSpPr/>
            <p:nvPr/>
          </p:nvCxnSpPr>
          <p:spPr>
            <a:xfrm rot="10800000">
              <a:off x="4144" y="3212"/>
              <a:ext cx="53" cy="110"/>
            </a:xfrm>
            <a:prstGeom prst="straightConnector1">
              <a:avLst/>
            </a:prstGeom>
            <a:noFill/>
            <a:ln w="9525" cap="flat" cmpd="sng">
              <a:solidFill>
                <a:schemeClr val="lt2"/>
              </a:solidFill>
              <a:prstDash val="solid"/>
              <a:miter lim="800000"/>
              <a:headEnd type="none" w="med" len="med"/>
              <a:tailEnd type="none" w="med" len="med"/>
            </a:ln>
          </p:spPr>
        </p:cxnSp>
        <p:cxnSp>
          <p:nvCxnSpPr>
            <p:cNvPr id="5131" name="Google Shape;5131;p78"/>
            <p:cNvCxnSpPr/>
            <p:nvPr/>
          </p:nvCxnSpPr>
          <p:spPr>
            <a:xfrm>
              <a:off x="4248" y="3185"/>
              <a:ext cx="317" cy="170"/>
            </a:xfrm>
            <a:prstGeom prst="straightConnector1">
              <a:avLst/>
            </a:prstGeom>
            <a:noFill/>
            <a:ln w="9525" cap="flat" cmpd="sng">
              <a:solidFill>
                <a:schemeClr val="lt2"/>
              </a:solidFill>
              <a:prstDash val="solid"/>
              <a:miter lim="800000"/>
              <a:headEnd type="none" w="med" len="med"/>
              <a:tailEnd type="none" w="med" len="med"/>
            </a:ln>
          </p:spPr>
        </p:cxnSp>
        <p:cxnSp>
          <p:nvCxnSpPr>
            <p:cNvPr id="5132" name="Google Shape;5132;p78"/>
            <p:cNvCxnSpPr/>
            <p:nvPr/>
          </p:nvCxnSpPr>
          <p:spPr>
            <a:xfrm>
              <a:off x="3809" y="2257"/>
              <a:ext cx="148" cy="47"/>
            </a:xfrm>
            <a:prstGeom prst="straightConnector1">
              <a:avLst/>
            </a:prstGeom>
            <a:noFill/>
            <a:ln w="9525" cap="flat" cmpd="sng">
              <a:solidFill>
                <a:schemeClr val="lt2"/>
              </a:solidFill>
              <a:prstDash val="solid"/>
              <a:miter lim="800000"/>
              <a:headEnd type="none" w="med" len="med"/>
              <a:tailEnd type="none" w="med" len="med"/>
            </a:ln>
          </p:spPr>
        </p:cxnSp>
        <p:cxnSp>
          <p:nvCxnSpPr>
            <p:cNvPr id="5133" name="Google Shape;5133;p78"/>
            <p:cNvCxnSpPr/>
            <p:nvPr/>
          </p:nvCxnSpPr>
          <p:spPr>
            <a:xfrm rot="10800000" flipH="1">
              <a:off x="3711" y="2354"/>
              <a:ext cx="106" cy="2"/>
            </a:xfrm>
            <a:prstGeom prst="straightConnector1">
              <a:avLst/>
            </a:prstGeom>
            <a:noFill/>
            <a:ln w="9525" cap="flat" cmpd="sng">
              <a:solidFill>
                <a:schemeClr val="lt2"/>
              </a:solidFill>
              <a:prstDash val="solid"/>
              <a:miter lim="800000"/>
              <a:headEnd type="none" w="med" len="med"/>
              <a:tailEnd type="none" w="med" len="med"/>
            </a:ln>
          </p:spPr>
        </p:cxnSp>
        <p:grpSp>
          <p:nvGrpSpPr>
            <p:cNvPr id="5134" name="Google Shape;5134;p78"/>
            <p:cNvGrpSpPr/>
            <p:nvPr/>
          </p:nvGrpSpPr>
          <p:grpSpPr>
            <a:xfrm>
              <a:off x="3535" y="2207"/>
              <a:ext cx="319" cy="222"/>
              <a:chOff x="2967" y="478"/>
              <a:chExt cx="788" cy="625"/>
            </a:xfrm>
          </p:grpSpPr>
          <p:pic>
            <p:nvPicPr>
              <p:cNvPr id="5135" name="Google Shape;5135;p78" descr="access_point_stylized_small"/>
              <p:cNvPicPr preferRelativeResize="0"/>
              <p:nvPr/>
            </p:nvPicPr>
            <p:blipFill rotWithShape="1">
              <a:blip r:embed="rId3">
                <a:alphaModFix/>
              </a:blip>
              <a:srcRect/>
              <a:stretch/>
            </p:blipFill>
            <p:spPr>
              <a:xfrm>
                <a:off x="3012" y="559"/>
                <a:ext cx="576" cy="544"/>
              </a:xfrm>
              <a:prstGeom prst="rect">
                <a:avLst/>
              </a:prstGeom>
              <a:noFill/>
              <a:ln>
                <a:noFill/>
              </a:ln>
            </p:spPr>
          </p:pic>
          <p:pic>
            <p:nvPicPr>
              <p:cNvPr id="5136" name="Google Shape;5136;p78" descr="antenna_radiation_stylized"/>
              <p:cNvPicPr preferRelativeResize="0"/>
              <p:nvPr/>
            </p:nvPicPr>
            <p:blipFill rotWithShape="1">
              <a:blip r:embed="rId4">
                <a:alphaModFix/>
              </a:blip>
              <a:srcRect/>
              <a:stretch/>
            </p:blipFill>
            <p:spPr>
              <a:xfrm>
                <a:off x="2967" y="478"/>
                <a:ext cx="788" cy="188"/>
              </a:xfrm>
              <a:prstGeom prst="rect">
                <a:avLst/>
              </a:prstGeom>
              <a:noFill/>
              <a:ln>
                <a:noFill/>
              </a:ln>
            </p:spPr>
          </p:pic>
        </p:grpSp>
        <p:sp>
          <p:nvSpPr>
            <p:cNvPr id="5137" name="Google Shape;5137;p78"/>
            <p:cNvSpPr/>
            <p:nvPr/>
          </p:nvSpPr>
          <p:spPr>
            <a:xfrm>
              <a:off x="4419" y="2224"/>
              <a:ext cx="828" cy="425"/>
            </a:xfrm>
            <a:custGeom>
              <a:avLst/>
              <a:gdLst/>
              <a:ahLst/>
              <a:cxnLst/>
              <a:rect l="l" t="t" r="r" b="b"/>
              <a:pathLst>
                <a:path w="828" h="425" extrusionOk="0">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138" name="Google Shape;5138;p78"/>
            <p:cNvSpPr/>
            <p:nvPr/>
          </p:nvSpPr>
          <p:spPr>
            <a:xfrm>
              <a:off x="4417" y="1263"/>
              <a:ext cx="1090" cy="709"/>
            </a:xfrm>
            <a:custGeom>
              <a:avLst/>
              <a:gdLst/>
              <a:ahLst/>
              <a:cxnLst/>
              <a:rect l="l" t="t" r="r" b="b"/>
              <a:pathLst>
                <a:path w="765" h="459" extrusionOk="0">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chemeClr val="folHlink"/>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5139" name="Google Shape;5139;p78"/>
            <p:cNvCxnSpPr/>
            <p:nvPr/>
          </p:nvCxnSpPr>
          <p:spPr>
            <a:xfrm>
              <a:off x="4659" y="2404"/>
              <a:ext cx="103" cy="76"/>
            </a:xfrm>
            <a:prstGeom prst="straightConnector1">
              <a:avLst/>
            </a:prstGeom>
            <a:noFill/>
            <a:ln w="9525" cap="flat" cmpd="sng">
              <a:solidFill>
                <a:schemeClr val="lt2"/>
              </a:solidFill>
              <a:prstDash val="solid"/>
              <a:miter lim="800000"/>
              <a:headEnd type="none" w="med" len="med"/>
              <a:tailEnd type="none" w="med" len="med"/>
            </a:ln>
          </p:spPr>
        </p:cxnSp>
        <p:cxnSp>
          <p:nvCxnSpPr>
            <p:cNvPr id="5140" name="Google Shape;5140;p78"/>
            <p:cNvCxnSpPr/>
            <p:nvPr/>
          </p:nvCxnSpPr>
          <p:spPr>
            <a:xfrm>
              <a:off x="4720" y="2354"/>
              <a:ext cx="176" cy="0"/>
            </a:xfrm>
            <a:prstGeom prst="straightConnector1">
              <a:avLst/>
            </a:prstGeom>
            <a:noFill/>
            <a:ln w="9525" cap="flat" cmpd="sng">
              <a:solidFill>
                <a:schemeClr val="lt2"/>
              </a:solidFill>
              <a:prstDash val="solid"/>
              <a:miter lim="800000"/>
              <a:headEnd type="none" w="med" len="med"/>
              <a:tailEnd type="none" w="med" len="med"/>
            </a:ln>
          </p:spPr>
        </p:cxnSp>
        <p:cxnSp>
          <p:nvCxnSpPr>
            <p:cNvPr id="5141" name="Google Shape;5141;p78"/>
            <p:cNvCxnSpPr/>
            <p:nvPr/>
          </p:nvCxnSpPr>
          <p:spPr>
            <a:xfrm rot="10800000" flipH="1">
              <a:off x="4869" y="2408"/>
              <a:ext cx="85" cy="66"/>
            </a:xfrm>
            <a:prstGeom prst="straightConnector1">
              <a:avLst/>
            </a:prstGeom>
            <a:noFill/>
            <a:ln w="9525" cap="flat" cmpd="sng">
              <a:solidFill>
                <a:schemeClr val="lt2"/>
              </a:solidFill>
              <a:prstDash val="solid"/>
              <a:miter lim="800000"/>
              <a:headEnd type="none" w="med" len="med"/>
              <a:tailEnd type="none" w="med" len="med"/>
            </a:ln>
          </p:spPr>
        </p:cxnSp>
        <p:cxnSp>
          <p:nvCxnSpPr>
            <p:cNvPr id="5142" name="Google Shape;5142;p78"/>
            <p:cNvCxnSpPr/>
            <p:nvPr/>
          </p:nvCxnSpPr>
          <p:spPr>
            <a:xfrm>
              <a:off x="4235" y="1632"/>
              <a:ext cx="321" cy="2"/>
            </a:xfrm>
            <a:prstGeom prst="straightConnector1">
              <a:avLst/>
            </a:prstGeom>
            <a:noFill/>
            <a:ln w="9525" cap="flat" cmpd="sng">
              <a:solidFill>
                <a:srgbClr val="969696"/>
              </a:solidFill>
              <a:prstDash val="solid"/>
              <a:miter lim="800000"/>
              <a:headEnd type="none" w="med" len="med"/>
              <a:tailEnd type="none" w="med" len="med"/>
            </a:ln>
          </p:spPr>
        </p:cxnSp>
        <p:cxnSp>
          <p:nvCxnSpPr>
            <p:cNvPr id="5143" name="Google Shape;5143;p78"/>
            <p:cNvCxnSpPr/>
            <p:nvPr/>
          </p:nvCxnSpPr>
          <p:spPr>
            <a:xfrm>
              <a:off x="4635" y="2961"/>
              <a:ext cx="246" cy="116"/>
            </a:xfrm>
            <a:prstGeom prst="straightConnector1">
              <a:avLst/>
            </a:prstGeom>
            <a:noFill/>
            <a:ln w="9525" cap="flat" cmpd="sng">
              <a:solidFill>
                <a:schemeClr val="lt2"/>
              </a:solidFill>
              <a:prstDash val="solid"/>
              <a:miter lim="800000"/>
              <a:headEnd type="none" w="med" len="med"/>
              <a:tailEnd type="none" w="med" len="med"/>
            </a:ln>
          </p:spPr>
        </p:cxnSp>
        <p:cxnSp>
          <p:nvCxnSpPr>
            <p:cNvPr id="5144" name="Google Shape;5144;p78"/>
            <p:cNvCxnSpPr/>
            <p:nvPr/>
          </p:nvCxnSpPr>
          <p:spPr>
            <a:xfrm rot="10800000" flipH="1">
              <a:off x="4244" y="2953"/>
              <a:ext cx="203" cy="125"/>
            </a:xfrm>
            <a:prstGeom prst="straightConnector1">
              <a:avLst/>
            </a:prstGeom>
            <a:noFill/>
            <a:ln w="9525" cap="flat" cmpd="sng">
              <a:solidFill>
                <a:schemeClr val="lt2"/>
              </a:solidFill>
              <a:prstDash val="solid"/>
              <a:miter lim="800000"/>
              <a:headEnd type="none" w="med" len="med"/>
              <a:tailEnd type="none" w="med" len="med"/>
            </a:ln>
          </p:spPr>
        </p:cxnSp>
        <p:cxnSp>
          <p:nvCxnSpPr>
            <p:cNvPr id="5145" name="Google Shape;5145;p78"/>
            <p:cNvCxnSpPr/>
            <p:nvPr/>
          </p:nvCxnSpPr>
          <p:spPr>
            <a:xfrm>
              <a:off x="4271" y="3137"/>
              <a:ext cx="612" cy="0"/>
            </a:xfrm>
            <a:prstGeom prst="straightConnector1">
              <a:avLst/>
            </a:prstGeom>
            <a:noFill/>
            <a:ln w="9525" cap="flat" cmpd="sng">
              <a:solidFill>
                <a:schemeClr val="lt2"/>
              </a:solidFill>
              <a:prstDash val="solid"/>
              <a:miter lim="800000"/>
              <a:headEnd type="none" w="med" len="med"/>
              <a:tailEnd type="none" w="med" len="med"/>
            </a:ln>
          </p:spPr>
        </p:cxnSp>
        <p:cxnSp>
          <p:nvCxnSpPr>
            <p:cNvPr id="5146" name="Google Shape;5146;p78"/>
            <p:cNvCxnSpPr/>
            <p:nvPr/>
          </p:nvCxnSpPr>
          <p:spPr>
            <a:xfrm rot="10800000" flipH="1">
              <a:off x="4773" y="1572"/>
              <a:ext cx="78" cy="55"/>
            </a:xfrm>
            <a:prstGeom prst="straightConnector1">
              <a:avLst/>
            </a:prstGeom>
            <a:noFill/>
            <a:ln w="9525" cap="flat" cmpd="sng">
              <a:solidFill>
                <a:schemeClr val="lt2"/>
              </a:solidFill>
              <a:prstDash val="solid"/>
              <a:miter lim="800000"/>
              <a:headEnd type="none" w="med" len="med"/>
              <a:tailEnd type="none" w="med" len="med"/>
            </a:ln>
          </p:spPr>
        </p:cxnSp>
        <p:cxnSp>
          <p:nvCxnSpPr>
            <p:cNvPr id="5147" name="Google Shape;5147;p78"/>
            <p:cNvCxnSpPr/>
            <p:nvPr/>
          </p:nvCxnSpPr>
          <p:spPr>
            <a:xfrm>
              <a:off x="4665" y="1681"/>
              <a:ext cx="0" cy="52"/>
            </a:xfrm>
            <a:prstGeom prst="straightConnector1">
              <a:avLst/>
            </a:prstGeom>
            <a:noFill/>
            <a:ln w="9525" cap="flat" cmpd="sng">
              <a:solidFill>
                <a:srgbClr val="969696"/>
              </a:solidFill>
              <a:prstDash val="solid"/>
              <a:miter lim="800000"/>
              <a:headEnd type="none" w="med" len="med"/>
              <a:tailEnd type="none" w="med" len="med"/>
            </a:ln>
          </p:spPr>
        </p:cxnSp>
        <p:cxnSp>
          <p:nvCxnSpPr>
            <p:cNvPr id="5148" name="Google Shape;5148;p78"/>
            <p:cNvCxnSpPr/>
            <p:nvPr/>
          </p:nvCxnSpPr>
          <p:spPr>
            <a:xfrm rot="10800000" flipH="1">
              <a:off x="4773" y="1616"/>
              <a:ext cx="166" cy="182"/>
            </a:xfrm>
            <a:prstGeom prst="straightConnector1">
              <a:avLst/>
            </a:prstGeom>
            <a:noFill/>
            <a:ln w="9525" cap="flat" cmpd="sng">
              <a:solidFill>
                <a:schemeClr val="lt2"/>
              </a:solidFill>
              <a:prstDash val="solid"/>
              <a:miter lim="800000"/>
              <a:headEnd type="none" w="med" len="med"/>
              <a:tailEnd type="none" w="med" len="med"/>
            </a:ln>
          </p:spPr>
        </p:cxnSp>
        <p:cxnSp>
          <p:nvCxnSpPr>
            <p:cNvPr id="5149" name="Google Shape;5149;p78"/>
            <p:cNvCxnSpPr/>
            <p:nvPr/>
          </p:nvCxnSpPr>
          <p:spPr>
            <a:xfrm>
              <a:off x="5003" y="1615"/>
              <a:ext cx="0" cy="124"/>
            </a:xfrm>
            <a:prstGeom prst="straightConnector1">
              <a:avLst/>
            </a:prstGeom>
            <a:noFill/>
            <a:ln w="9525" cap="flat" cmpd="sng">
              <a:solidFill>
                <a:schemeClr val="lt2"/>
              </a:solidFill>
              <a:prstDash val="solid"/>
              <a:miter lim="800000"/>
              <a:headEnd type="none" w="med" len="med"/>
              <a:tailEnd type="none" w="med" len="med"/>
            </a:ln>
          </p:spPr>
        </p:cxnSp>
        <p:cxnSp>
          <p:nvCxnSpPr>
            <p:cNvPr id="5150" name="Google Shape;5150;p78"/>
            <p:cNvCxnSpPr/>
            <p:nvPr/>
          </p:nvCxnSpPr>
          <p:spPr>
            <a:xfrm>
              <a:off x="4785" y="1808"/>
              <a:ext cx="119" cy="0"/>
            </a:xfrm>
            <a:prstGeom prst="straightConnector1">
              <a:avLst/>
            </a:prstGeom>
            <a:noFill/>
            <a:ln w="9525" cap="flat" cmpd="sng">
              <a:solidFill>
                <a:schemeClr val="lt2"/>
              </a:solidFill>
              <a:prstDash val="solid"/>
              <a:miter lim="800000"/>
              <a:headEnd type="none" w="med" len="med"/>
              <a:tailEnd type="none" w="med" len="med"/>
            </a:ln>
          </p:spPr>
        </p:cxnSp>
        <p:cxnSp>
          <p:nvCxnSpPr>
            <p:cNvPr id="5151" name="Google Shape;5151;p78"/>
            <p:cNvCxnSpPr/>
            <p:nvPr/>
          </p:nvCxnSpPr>
          <p:spPr>
            <a:xfrm>
              <a:off x="5134" y="1802"/>
              <a:ext cx="112" cy="0"/>
            </a:xfrm>
            <a:prstGeom prst="straightConnector1">
              <a:avLst/>
            </a:prstGeom>
            <a:noFill/>
            <a:ln w="9525" cap="flat" cmpd="sng">
              <a:solidFill>
                <a:schemeClr val="lt2"/>
              </a:solidFill>
              <a:prstDash val="solid"/>
              <a:miter lim="800000"/>
              <a:headEnd type="none" w="med" len="med"/>
              <a:tailEnd type="none" w="med" len="med"/>
            </a:ln>
          </p:spPr>
        </p:cxnSp>
        <p:cxnSp>
          <p:nvCxnSpPr>
            <p:cNvPr id="5152" name="Google Shape;5152;p78"/>
            <p:cNvCxnSpPr/>
            <p:nvPr/>
          </p:nvCxnSpPr>
          <p:spPr>
            <a:xfrm flipH="1">
              <a:off x="4596" y="1850"/>
              <a:ext cx="62" cy="444"/>
            </a:xfrm>
            <a:prstGeom prst="straightConnector1">
              <a:avLst/>
            </a:prstGeom>
            <a:noFill/>
            <a:ln w="9525" cap="flat" cmpd="sng">
              <a:solidFill>
                <a:srgbClr val="969696"/>
              </a:solidFill>
              <a:prstDash val="solid"/>
              <a:miter lim="800000"/>
              <a:headEnd type="none" w="med" len="med"/>
              <a:tailEnd type="none" w="med" len="med"/>
            </a:ln>
          </p:spPr>
        </p:cxnSp>
        <p:cxnSp>
          <p:nvCxnSpPr>
            <p:cNvPr id="5153" name="Google Shape;5153;p78"/>
            <p:cNvCxnSpPr/>
            <p:nvPr/>
          </p:nvCxnSpPr>
          <p:spPr>
            <a:xfrm flipH="1">
              <a:off x="4969" y="1850"/>
              <a:ext cx="70" cy="458"/>
            </a:xfrm>
            <a:prstGeom prst="straightConnector1">
              <a:avLst/>
            </a:prstGeom>
            <a:noFill/>
            <a:ln w="9525" cap="flat" cmpd="sng">
              <a:solidFill>
                <a:schemeClr val="lt2"/>
              </a:solidFill>
              <a:prstDash val="solid"/>
              <a:miter lim="800000"/>
              <a:headEnd type="none" w="med" len="med"/>
              <a:tailEnd type="none" w="med" len="med"/>
            </a:ln>
          </p:spPr>
        </p:cxnSp>
        <p:cxnSp>
          <p:nvCxnSpPr>
            <p:cNvPr id="5154" name="Google Shape;5154;p78"/>
            <p:cNvCxnSpPr/>
            <p:nvPr/>
          </p:nvCxnSpPr>
          <p:spPr>
            <a:xfrm rot="10800000" flipH="1">
              <a:off x="4581" y="2569"/>
              <a:ext cx="143" cy="275"/>
            </a:xfrm>
            <a:prstGeom prst="straightConnector1">
              <a:avLst/>
            </a:prstGeom>
            <a:noFill/>
            <a:ln w="9525" cap="flat" cmpd="sng">
              <a:solidFill>
                <a:schemeClr val="lt2"/>
              </a:solidFill>
              <a:prstDash val="solid"/>
              <a:miter lim="800000"/>
              <a:headEnd type="none" w="med" len="med"/>
              <a:tailEnd type="none" w="med" len="med"/>
            </a:ln>
          </p:spPr>
        </p:cxnSp>
        <p:cxnSp>
          <p:nvCxnSpPr>
            <p:cNvPr id="5155" name="Google Shape;5155;p78"/>
            <p:cNvCxnSpPr/>
            <p:nvPr/>
          </p:nvCxnSpPr>
          <p:spPr>
            <a:xfrm>
              <a:off x="5257" y="1801"/>
              <a:ext cx="112" cy="0"/>
            </a:xfrm>
            <a:prstGeom prst="straightConnector1">
              <a:avLst/>
            </a:prstGeom>
            <a:noFill/>
            <a:ln w="9525" cap="flat" cmpd="sng">
              <a:solidFill>
                <a:schemeClr val="lt2"/>
              </a:solidFill>
              <a:prstDash val="solid"/>
              <a:miter lim="800000"/>
              <a:headEnd type="none" w="med" len="med"/>
              <a:tailEnd type="none" w="med" len="med"/>
            </a:ln>
          </p:spPr>
        </p:cxnSp>
        <p:grpSp>
          <p:nvGrpSpPr>
            <p:cNvPr id="5156" name="Google Shape;5156;p78"/>
            <p:cNvGrpSpPr/>
            <p:nvPr/>
          </p:nvGrpSpPr>
          <p:grpSpPr>
            <a:xfrm>
              <a:off x="3813" y="1163"/>
              <a:ext cx="295" cy="391"/>
              <a:chOff x="1653" y="3023"/>
              <a:chExt cx="622" cy="911"/>
            </a:xfrm>
          </p:grpSpPr>
          <p:cxnSp>
            <p:nvCxnSpPr>
              <p:cNvPr id="5157" name="Google Shape;5157;p78"/>
              <p:cNvCxnSpPr/>
              <p:nvPr/>
            </p:nvCxnSpPr>
            <p:spPr>
              <a:xfrm flipH="1">
                <a:off x="1766" y="3287"/>
                <a:ext cx="188" cy="586"/>
              </a:xfrm>
              <a:prstGeom prst="straightConnector1">
                <a:avLst/>
              </a:prstGeom>
              <a:noFill/>
              <a:ln w="19050" cap="flat" cmpd="sng">
                <a:solidFill>
                  <a:srgbClr val="808080"/>
                </a:solidFill>
                <a:prstDash val="solid"/>
                <a:miter lim="800000"/>
                <a:headEnd type="none" w="med" len="med"/>
                <a:tailEnd type="none" w="med" len="med"/>
              </a:ln>
            </p:spPr>
          </p:cxnSp>
          <p:cxnSp>
            <p:nvCxnSpPr>
              <p:cNvPr id="5158" name="Google Shape;5158;p78"/>
              <p:cNvCxnSpPr/>
              <p:nvPr/>
            </p:nvCxnSpPr>
            <p:spPr>
              <a:xfrm>
                <a:off x="1954" y="3287"/>
                <a:ext cx="188" cy="583"/>
              </a:xfrm>
              <a:prstGeom prst="straightConnector1">
                <a:avLst/>
              </a:prstGeom>
              <a:noFill/>
              <a:ln w="19050" cap="flat" cmpd="sng">
                <a:solidFill>
                  <a:srgbClr val="808080"/>
                </a:solidFill>
                <a:prstDash val="solid"/>
                <a:miter lim="800000"/>
                <a:headEnd type="none" w="med" len="med"/>
                <a:tailEnd type="none" w="med" len="med"/>
              </a:ln>
            </p:spPr>
          </p:cxnSp>
          <p:cxnSp>
            <p:nvCxnSpPr>
              <p:cNvPr id="5159" name="Google Shape;5159;p78"/>
              <p:cNvCxnSpPr/>
              <p:nvPr/>
            </p:nvCxnSpPr>
            <p:spPr>
              <a:xfrm>
                <a:off x="1766" y="3870"/>
                <a:ext cx="188" cy="64"/>
              </a:xfrm>
              <a:prstGeom prst="straightConnector1">
                <a:avLst/>
              </a:prstGeom>
              <a:noFill/>
              <a:ln w="19050" cap="flat" cmpd="sng">
                <a:solidFill>
                  <a:srgbClr val="808080"/>
                </a:solidFill>
                <a:prstDash val="solid"/>
                <a:miter lim="800000"/>
                <a:headEnd type="none" w="med" len="med"/>
                <a:tailEnd type="none" w="med" len="med"/>
              </a:ln>
            </p:spPr>
          </p:cxnSp>
          <p:cxnSp>
            <p:nvCxnSpPr>
              <p:cNvPr id="5160" name="Google Shape;5160;p78"/>
              <p:cNvCxnSpPr/>
              <p:nvPr/>
            </p:nvCxnSpPr>
            <p:spPr>
              <a:xfrm flipH="1">
                <a:off x="1954" y="3870"/>
                <a:ext cx="188" cy="64"/>
              </a:xfrm>
              <a:prstGeom prst="straightConnector1">
                <a:avLst/>
              </a:prstGeom>
              <a:noFill/>
              <a:ln w="19050" cap="flat" cmpd="sng">
                <a:solidFill>
                  <a:srgbClr val="808080"/>
                </a:solidFill>
                <a:prstDash val="solid"/>
                <a:miter lim="800000"/>
                <a:headEnd type="none" w="med" len="med"/>
                <a:tailEnd type="none" w="med" len="med"/>
              </a:ln>
            </p:spPr>
          </p:cxnSp>
          <p:cxnSp>
            <p:nvCxnSpPr>
              <p:cNvPr id="5161" name="Google Shape;5161;p78"/>
              <p:cNvCxnSpPr/>
              <p:nvPr/>
            </p:nvCxnSpPr>
            <p:spPr>
              <a:xfrm>
                <a:off x="1954" y="3300"/>
                <a:ext cx="0" cy="634"/>
              </a:xfrm>
              <a:prstGeom prst="straightConnector1">
                <a:avLst/>
              </a:prstGeom>
              <a:noFill/>
              <a:ln w="19050" cap="flat" cmpd="sng">
                <a:solidFill>
                  <a:srgbClr val="808080"/>
                </a:solidFill>
                <a:prstDash val="solid"/>
                <a:miter lim="800000"/>
                <a:headEnd type="none" w="med" len="med"/>
                <a:tailEnd type="none" w="med" len="med"/>
              </a:ln>
            </p:spPr>
          </p:cxnSp>
          <p:cxnSp>
            <p:nvCxnSpPr>
              <p:cNvPr id="5162" name="Google Shape;5162;p78"/>
              <p:cNvCxnSpPr/>
              <p:nvPr/>
            </p:nvCxnSpPr>
            <p:spPr>
              <a:xfrm rot="10800000" flipH="1">
                <a:off x="1766" y="3810"/>
                <a:ext cx="188" cy="63"/>
              </a:xfrm>
              <a:prstGeom prst="straightConnector1">
                <a:avLst/>
              </a:prstGeom>
              <a:noFill/>
              <a:ln w="19050" cap="flat" cmpd="sng">
                <a:solidFill>
                  <a:srgbClr val="808080"/>
                </a:solidFill>
                <a:prstDash val="solid"/>
                <a:miter lim="800000"/>
                <a:headEnd type="none" w="med" len="med"/>
                <a:tailEnd type="none" w="med" len="med"/>
              </a:ln>
            </p:spPr>
          </p:cxnSp>
          <p:cxnSp>
            <p:nvCxnSpPr>
              <p:cNvPr id="5163" name="Google Shape;5163;p78"/>
              <p:cNvCxnSpPr/>
              <p:nvPr/>
            </p:nvCxnSpPr>
            <p:spPr>
              <a:xfrm rot="10800000">
                <a:off x="1954" y="3810"/>
                <a:ext cx="188" cy="60"/>
              </a:xfrm>
              <a:prstGeom prst="straightConnector1">
                <a:avLst/>
              </a:prstGeom>
              <a:noFill/>
              <a:ln w="19050" cap="flat" cmpd="sng">
                <a:solidFill>
                  <a:srgbClr val="808080"/>
                </a:solidFill>
                <a:prstDash val="solid"/>
                <a:miter lim="800000"/>
                <a:headEnd type="none" w="med" len="med"/>
                <a:tailEnd type="none" w="med" len="med"/>
              </a:ln>
            </p:spPr>
          </p:cxnSp>
          <p:cxnSp>
            <p:nvCxnSpPr>
              <p:cNvPr id="5164" name="Google Shape;5164;p78"/>
              <p:cNvCxnSpPr/>
              <p:nvPr/>
            </p:nvCxnSpPr>
            <p:spPr>
              <a:xfrm>
                <a:off x="1846" y="3618"/>
                <a:ext cx="108" cy="48"/>
              </a:xfrm>
              <a:prstGeom prst="straightConnector1">
                <a:avLst/>
              </a:prstGeom>
              <a:noFill/>
              <a:ln w="19050" cap="flat" cmpd="sng">
                <a:solidFill>
                  <a:srgbClr val="808080"/>
                </a:solidFill>
                <a:prstDash val="solid"/>
                <a:miter lim="800000"/>
                <a:headEnd type="none" w="med" len="med"/>
                <a:tailEnd type="none" w="med" len="med"/>
              </a:ln>
            </p:spPr>
          </p:cxnSp>
          <p:cxnSp>
            <p:nvCxnSpPr>
              <p:cNvPr id="5165" name="Google Shape;5165;p78"/>
              <p:cNvCxnSpPr/>
              <p:nvPr/>
            </p:nvCxnSpPr>
            <p:spPr>
              <a:xfrm rot="10800000" flipH="1">
                <a:off x="1954" y="3618"/>
                <a:ext cx="114" cy="48"/>
              </a:xfrm>
              <a:prstGeom prst="straightConnector1">
                <a:avLst/>
              </a:prstGeom>
              <a:noFill/>
              <a:ln w="19050" cap="flat" cmpd="sng">
                <a:solidFill>
                  <a:srgbClr val="808080"/>
                </a:solidFill>
                <a:prstDash val="solid"/>
                <a:miter lim="800000"/>
                <a:headEnd type="none" w="med" len="med"/>
                <a:tailEnd type="none" w="med" len="med"/>
              </a:ln>
            </p:spPr>
          </p:cxnSp>
          <p:cxnSp>
            <p:nvCxnSpPr>
              <p:cNvPr id="5166" name="Google Shape;5166;p78"/>
              <p:cNvCxnSpPr/>
              <p:nvPr/>
            </p:nvCxnSpPr>
            <p:spPr>
              <a:xfrm>
                <a:off x="1810" y="3704"/>
                <a:ext cx="139" cy="65"/>
              </a:xfrm>
              <a:prstGeom prst="straightConnector1">
                <a:avLst/>
              </a:prstGeom>
              <a:noFill/>
              <a:ln w="19050" cap="flat" cmpd="sng">
                <a:solidFill>
                  <a:srgbClr val="808080"/>
                </a:solidFill>
                <a:prstDash val="solid"/>
                <a:miter lim="800000"/>
                <a:headEnd type="none" w="med" len="med"/>
                <a:tailEnd type="none" w="med" len="med"/>
              </a:ln>
            </p:spPr>
          </p:cxnSp>
          <p:cxnSp>
            <p:nvCxnSpPr>
              <p:cNvPr id="5167" name="Google Shape;5167;p78"/>
              <p:cNvCxnSpPr/>
              <p:nvPr/>
            </p:nvCxnSpPr>
            <p:spPr>
              <a:xfrm rot="10800000" flipH="1">
                <a:off x="1954" y="3717"/>
                <a:ext cx="140" cy="57"/>
              </a:xfrm>
              <a:prstGeom prst="straightConnector1">
                <a:avLst/>
              </a:prstGeom>
              <a:noFill/>
              <a:ln w="19050" cap="flat" cmpd="sng">
                <a:solidFill>
                  <a:srgbClr val="808080"/>
                </a:solidFill>
                <a:prstDash val="solid"/>
                <a:miter lim="800000"/>
                <a:headEnd type="none" w="med" len="med"/>
                <a:tailEnd type="none" w="med" len="med"/>
              </a:ln>
            </p:spPr>
          </p:cxnSp>
          <p:cxnSp>
            <p:nvCxnSpPr>
              <p:cNvPr id="5168" name="Google Shape;5168;p78"/>
              <p:cNvCxnSpPr/>
              <p:nvPr/>
            </p:nvCxnSpPr>
            <p:spPr>
              <a:xfrm rot="10800000" flipH="1">
                <a:off x="1954" y="3530"/>
                <a:ext cx="72" cy="24"/>
              </a:xfrm>
              <a:prstGeom prst="straightConnector1">
                <a:avLst/>
              </a:prstGeom>
              <a:noFill/>
              <a:ln w="19050" cap="flat" cmpd="sng">
                <a:solidFill>
                  <a:srgbClr val="808080"/>
                </a:solidFill>
                <a:prstDash val="solid"/>
                <a:miter lim="800000"/>
                <a:headEnd type="none" w="med" len="med"/>
                <a:tailEnd type="none" w="med" len="med"/>
              </a:ln>
            </p:spPr>
          </p:cxnSp>
          <p:cxnSp>
            <p:nvCxnSpPr>
              <p:cNvPr id="5169" name="Google Shape;5169;p78"/>
              <p:cNvCxnSpPr/>
              <p:nvPr/>
            </p:nvCxnSpPr>
            <p:spPr>
              <a:xfrm rot="10800000" flipH="1">
                <a:off x="1954" y="3409"/>
                <a:ext cx="45" cy="18"/>
              </a:xfrm>
              <a:prstGeom prst="straightConnector1">
                <a:avLst/>
              </a:prstGeom>
              <a:noFill/>
              <a:ln w="19050" cap="flat" cmpd="sng">
                <a:solidFill>
                  <a:srgbClr val="808080"/>
                </a:solidFill>
                <a:prstDash val="solid"/>
                <a:miter lim="800000"/>
                <a:headEnd type="none" w="med" len="med"/>
                <a:tailEnd type="none" w="med" len="med"/>
              </a:ln>
            </p:spPr>
          </p:cxnSp>
          <p:cxnSp>
            <p:nvCxnSpPr>
              <p:cNvPr id="5170" name="Google Shape;5170;p78"/>
              <p:cNvCxnSpPr/>
              <p:nvPr/>
            </p:nvCxnSpPr>
            <p:spPr>
              <a:xfrm>
                <a:off x="1873" y="3522"/>
                <a:ext cx="87" cy="32"/>
              </a:xfrm>
              <a:prstGeom prst="straightConnector1">
                <a:avLst/>
              </a:prstGeom>
              <a:noFill/>
              <a:ln w="19050" cap="flat" cmpd="sng">
                <a:solidFill>
                  <a:srgbClr val="808080"/>
                </a:solidFill>
                <a:prstDash val="solid"/>
                <a:miter lim="800000"/>
                <a:headEnd type="none" w="med" len="med"/>
                <a:tailEnd type="none" w="med" len="med"/>
              </a:ln>
            </p:spPr>
          </p:cxnSp>
          <p:cxnSp>
            <p:nvCxnSpPr>
              <p:cNvPr id="5171" name="Google Shape;5171;p78"/>
              <p:cNvCxnSpPr/>
              <p:nvPr/>
            </p:nvCxnSpPr>
            <p:spPr>
              <a:xfrm>
                <a:off x="1912" y="3404"/>
                <a:ext cx="50" cy="31"/>
              </a:xfrm>
              <a:prstGeom prst="straightConnector1">
                <a:avLst/>
              </a:prstGeom>
              <a:noFill/>
              <a:ln w="19050" cap="flat" cmpd="sng">
                <a:solidFill>
                  <a:srgbClr val="808080"/>
                </a:solidFill>
                <a:prstDash val="solid"/>
                <a:miter lim="800000"/>
                <a:headEnd type="none" w="med" len="med"/>
                <a:tailEnd type="none" w="med" len="med"/>
              </a:ln>
            </p:spPr>
          </p:cxnSp>
          <p:sp>
            <p:nvSpPr>
              <p:cNvPr id="5172" name="Google Shape;5172;p78"/>
              <p:cNvSpPr/>
              <p:nvPr/>
            </p:nvSpPr>
            <p:spPr>
              <a:xfrm>
                <a:off x="1921" y="3233"/>
                <a:ext cx="63" cy="68"/>
              </a:xfrm>
              <a:prstGeom prst="ellipse">
                <a:avLst/>
              </a:prstGeom>
              <a:solidFill>
                <a:srgbClr val="808080"/>
              </a:solidFill>
              <a:ln w="9525" cap="flat" cmpd="sng">
                <a:solidFill>
                  <a:srgbClr val="80808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5173" name="Google Shape;5173;p78" descr="cell_tower_radiation_gray"/>
              <p:cNvPicPr preferRelativeResize="0"/>
              <p:nvPr/>
            </p:nvPicPr>
            <p:blipFill rotWithShape="1">
              <a:blip r:embed="rId5">
                <a:alphaModFix/>
              </a:blip>
              <a:srcRect/>
              <a:stretch/>
            </p:blipFill>
            <p:spPr>
              <a:xfrm>
                <a:off x="1653" y="3023"/>
                <a:ext cx="622" cy="503"/>
              </a:xfrm>
              <a:prstGeom prst="rect">
                <a:avLst/>
              </a:prstGeom>
              <a:noFill/>
              <a:ln>
                <a:noFill/>
              </a:ln>
            </p:spPr>
          </p:pic>
        </p:grpSp>
        <p:grpSp>
          <p:nvGrpSpPr>
            <p:cNvPr id="5174" name="Google Shape;5174;p78"/>
            <p:cNvGrpSpPr/>
            <p:nvPr/>
          </p:nvGrpSpPr>
          <p:grpSpPr>
            <a:xfrm>
              <a:off x="3962" y="1516"/>
              <a:ext cx="286" cy="160"/>
              <a:chOff x="3843" y="1516"/>
              <a:chExt cx="286" cy="160"/>
            </a:xfrm>
          </p:grpSpPr>
          <p:cxnSp>
            <p:nvCxnSpPr>
              <p:cNvPr id="5175" name="Google Shape;5175;p78"/>
              <p:cNvCxnSpPr/>
              <p:nvPr/>
            </p:nvCxnSpPr>
            <p:spPr>
              <a:xfrm>
                <a:off x="3843" y="1516"/>
                <a:ext cx="96" cy="60"/>
              </a:xfrm>
              <a:prstGeom prst="straightConnector1">
                <a:avLst/>
              </a:prstGeom>
              <a:noFill/>
              <a:ln w="9525" cap="flat" cmpd="sng">
                <a:solidFill>
                  <a:srgbClr val="969696"/>
                </a:solidFill>
                <a:prstDash val="solid"/>
                <a:miter lim="800000"/>
                <a:headEnd type="none" w="med" len="med"/>
                <a:tailEnd type="none" w="med" len="med"/>
              </a:ln>
            </p:spPr>
          </p:cxnSp>
          <p:sp>
            <p:nvSpPr>
              <p:cNvPr id="5176" name="Google Shape;5176;p78"/>
              <p:cNvSpPr/>
              <p:nvPr/>
            </p:nvSpPr>
            <p:spPr>
              <a:xfrm>
                <a:off x="3884" y="1616"/>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177" name="Google Shape;5177;p78"/>
              <p:cNvSpPr txBox="1"/>
              <p:nvPr/>
            </p:nvSpPr>
            <p:spPr>
              <a:xfrm>
                <a:off x="3884" y="1610"/>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178" name="Google Shape;5178;p78"/>
              <p:cNvSpPr/>
              <p:nvPr/>
            </p:nvSpPr>
            <p:spPr>
              <a:xfrm>
                <a:off x="3883" y="1569"/>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179" name="Google Shape;5179;p78"/>
              <p:cNvGrpSpPr/>
              <p:nvPr/>
            </p:nvGrpSpPr>
            <p:grpSpPr>
              <a:xfrm>
                <a:off x="3932" y="1587"/>
                <a:ext cx="138" cy="33"/>
                <a:chOff x="2468" y="1332"/>
                <a:chExt cx="310" cy="60"/>
              </a:xfrm>
            </p:grpSpPr>
            <p:sp>
              <p:nvSpPr>
                <p:cNvPr id="5180" name="Google Shape;5180;p78"/>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181" name="Google Shape;5181;p78"/>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182" name="Google Shape;5182;p78"/>
              <p:cNvCxnSpPr/>
              <p:nvPr/>
            </p:nvCxnSpPr>
            <p:spPr>
              <a:xfrm>
                <a:off x="3884" y="1602"/>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183" name="Google Shape;5183;p78"/>
              <p:cNvCxnSpPr/>
              <p:nvPr/>
            </p:nvCxnSpPr>
            <p:spPr>
              <a:xfrm>
                <a:off x="4127" y="1604"/>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5184" name="Google Shape;5184;p78"/>
            <p:cNvGrpSpPr/>
            <p:nvPr/>
          </p:nvGrpSpPr>
          <p:grpSpPr>
            <a:xfrm>
              <a:off x="4537" y="1571"/>
              <a:ext cx="246" cy="110"/>
              <a:chOff x="4334" y="1470"/>
              <a:chExt cx="246" cy="107"/>
            </a:xfrm>
          </p:grpSpPr>
          <p:sp>
            <p:nvSpPr>
              <p:cNvPr id="5185" name="Google Shape;5185;p78"/>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186" name="Google Shape;5186;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187" name="Google Shape;5187;p78"/>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188" name="Google Shape;5188;p78"/>
              <p:cNvGrpSpPr/>
              <p:nvPr/>
            </p:nvGrpSpPr>
            <p:grpSpPr>
              <a:xfrm>
                <a:off x="4383" y="1488"/>
                <a:ext cx="138" cy="33"/>
                <a:chOff x="2468" y="1332"/>
                <a:chExt cx="310" cy="60"/>
              </a:xfrm>
            </p:grpSpPr>
            <p:sp>
              <p:nvSpPr>
                <p:cNvPr id="5189" name="Google Shape;5189;p78"/>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190" name="Google Shape;5190;p78"/>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191" name="Google Shape;5191;p78"/>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192" name="Google Shape;5192;p78"/>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5193" name="Google Shape;5193;p78"/>
            <p:cNvGrpSpPr/>
            <p:nvPr/>
          </p:nvGrpSpPr>
          <p:grpSpPr>
            <a:xfrm>
              <a:off x="4544" y="1737"/>
              <a:ext cx="246" cy="110"/>
              <a:chOff x="4334" y="1470"/>
              <a:chExt cx="246" cy="107"/>
            </a:xfrm>
          </p:grpSpPr>
          <p:sp>
            <p:nvSpPr>
              <p:cNvPr id="5194" name="Google Shape;5194;p78"/>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195" name="Google Shape;5195;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196" name="Google Shape;5196;p78"/>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197" name="Google Shape;5197;p78"/>
              <p:cNvGrpSpPr/>
              <p:nvPr/>
            </p:nvGrpSpPr>
            <p:grpSpPr>
              <a:xfrm>
                <a:off x="4383" y="1488"/>
                <a:ext cx="138" cy="33"/>
                <a:chOff x="2468" y="1332"/>
                <a:chExt cx="310" cy="60"/>
              </a:xfrm>
            </p:grpSpPr>
            <p:sp>
              <p:nvSpPr>
                <p:cNvPr id="5198" name="Google Shape;5198;p78"/>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199" name="Google Shape;5199;p78"/>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200" name="Google Shape;5200;p78"/>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201" name="Google Shape;5201;p78"/>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5202" name="Google Shape;5202;p78"/>
            <p:cNvGrpSpPr/>
            <p:nvPr/>
          </p:nvGrpSpPr>
          <p:grpSpPr>
            <a:xfrm>
              <a:off x="4890" y="1738"/>
              <a:ext cx="246" cy="110"/>
              <a:chOff x="4334" y="1470"/>
              <a:chExt cx="246" cy="107"/>
            </a:xfrm>
          </p:grpSpPr>
          <p:sp>
            <p:nvSpPr>
              <p:cNvPr id="5203" name="Google Shape;5203;p78"/>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04" name="Google Shape;5204;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05" name="Google Shape;5205;p78"/>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206" name="Google Shape;5206;p78"/>
              <p:cNvGrpSpPr/>
              <p:nvPr/>
            </p:nvGrpSpPr>
            <p:grpSpPr>
              <a:xfrm>
                <a:off x="4383" y="1488"/>
                <a:ext cx="138" cy="33"/>
                <a:chOff x="2468" y="1332"/>
                <a:chExt cx="310" cy="60"/>
              </a:xfrm>
            </p:grpSpPr>
            <p:sp>
              <p:nvSpPr>
                <p:cNvPr id="5207" name="Google Shape;5207;p78"/>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08" name="Google Shape;5208;p78"/>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209" name="Google Shape;5209;p78"/>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210" name="Google Shape;5210;p78"/>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5211" name="Google Shape;5211;p78"/>
            <p:cNvGrpSpPr/>
            <p:nvPr/>
          </p:nvGrpSpPr>
          <p:grpSpPr>
            <a:xfrm>
              <a:off x="4844" y="1508"/>
              <a:ext cx="246" cy="110"/>
              <a:chOff x="4334" y="1470"/>
              <a:chExt cx="246" cy="107"/>
            </a:xfrm>
          </p:grpSpPr>
          <p:sp>
            <p:nvSpPr>
              <p:cNvPr id="5212" name="Google Shape;5212;p78"/>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13" name="Google Shape;5213;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14" name="Google Shape;5214;p78"/>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215" name="Google Shape;5215;p78"/>
              <p:cNvGrpSpPr/>
              <p:nvPr/>
            </p:nvGrpSpPr>
            <p:grpSpPr>
              <a:xfrm>
                <a:off x="4383" y="1488"/>
                <a:ext cx="138" cy="33"/>
                <a:chOff x="2468" y="1332"/>
                <a:chExt cx="310" cy="60"/>
              </a:xfrm>
            </p:grpSpPr>
            <p:sp>
              <p:nvSpPr>
                <p:cNvPr id="5216" name="Google Shape;5216;p78"/>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17" name="Google Shape;5217;p78"/>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218" name="Google Shape;5218;p78"/>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219" name="Google Shape;5219;p78"/>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5220" name="Google Shape;5220;p78"/>
            <p:cNvGrpSpPr/>
            <p:nvPr/>
          </p:nvGrpSpPr>
          <p:grpSpPr>
            <a:xfrm>
              <a:off x="4874" y="2296"/>
              <a:ext cx="310" cy="130"/>
              <a:chOff x="4334" y="1470"/>
              <a:chExt cx="246" cy="107"/>
            </a:xfrm>
          </p:grpSpPr>
          <p:sp>
            <p:nvSpPr>
              <p:cNvPr id="5221" name="Google Shape;5221;p78"/>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22" name="Google Shape;5222;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23" name="Google Shape;5223;p78"/>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224" name="Google Shape;5224;p78"/>
              <p:cNvGrpSpPr/>
              <p:nvPr/>
            </p:nvGrpSpPr>
            <p:grpSpPr>
              <a:xfrm>
                <a:off x="4383" y="1488"/>
                <a:ext cx="138" cy="33"/>
                <a:chOff x="2468" y="1332"/>
                <a:chExt cx="310" cy="60"/>
              </a:xfrm>
            </p:grpSpPr>
            <p:sp>
              <p:nvSpPr>
                <p:cNvPr id="5225" name="Google Shape;5225;p78"/>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26" name="Google Shape;5226;p78"/>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227" name="Google Shape;5227;p78"/>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228" name="Google Shape;5228;p78"/>
              <p:cNvCxnSpPr/>
              <p:nvPr/>
            </p:nvCxnSpPr>
            <p:spPr>
              <a:xfrm>
                <a:off x="4578" y="1505"/>
                <a:ext cx="0" cy="44"/>
              </a:xfrm>
              <a:prstGeom prst="straightConnector1">
                <a:avLst/>
              </a:prstGeom>
              <a:noFill/>
              <a:ln w="9525" cap="flat" cmpd="sng">
                <a:solidFill>
                  <a:schemeClr val="lt2"/>
                </a:solidFill>
                <a:prstDash val="solid"/>
                <a:miter lim="800000"/>
                <a:headEnd type="none" w="med" len="med"/>
                <a:tailEnd type="none" w="med" len="med"/>
              </a:ln>
            </p:spPr>
          </p:cxnSp>
        </p:grpSp>
        <p:cxnSp>
          <p:nvCxnSpPr>
            <p:cNvPr id="5229" name="Google Shape;5229;p78"/>
            <p:cNvCxnSpPr/>
            <p:nvPr/>
          </p:nvCxnSpPr>
          <p:spPr>
            <a:xfrm>
              <a:off x="4049" y="2358"/>
              <a:ext cx="428" cy="0"/>
            </a:xfrm>
            <a:prstGeom prst="straightConnector1">
              <a:avLst/>
            </a:prstGeom>
            <a:noFill/>
            <a:ln w="9525" cap="flat" cmpd="sng">
              <a:solidFill>
                <a:schemeClr val="lt2"/>
              </a:solidFill>
              <a:prstDash val="solid"/>
              <a:miter lim="800000"/>
              <a:headEnd type="none" w="med" len="med"/>
              <a:tailEnd type="none" w="med" len="med"/>
            </a:ln>
          </p:spPr>
        </p:cxnSp>
        <p:grpSp>
          <p:nvGrpSpPr>
            <p:cNvPr id="5230" name="Google Shape;5230;p78"/>
            <p:cNvGrpSpPr/>
            <p:nvPr/>
          </p:nvGrpSpPr>
          <p:grpSpPr>
            <a:xfrm>
              <a:off x="4464" y="2288"/>
              <a:ext cx="310" cy="130"/>
              <a:chOff x="4334" y="1470"/>
              <a:chExt cx="246" cy="107"/>
            </a:xfrm>
          </p:grpSpPr>
          <p:sp>
            <p:nvSpPr>
              <p:cNvPr id="5231" name="Google Shape;5231;p78"/>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32" name="Google Shape;5232;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33" name="Google Shape;5233;p78"/>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234" name="Google Shape;5234;p78"/>
              <p:cNvGrpSpPr/>
              <p:nvPr/>
            </p:nvGrpSpPr>
            <p:grpSpPr>
              <a:xfrm>
                <a:off x="4383" y="1488"/>
                <a:ext cx="138" cy="33"/>
                <a:chOff x="2468" y="1332"/>
                <a:chExt cx="310" cy="60"/>
              </a:xfrm>
            </p:grpSpPr>
            <p:sp>
              <p:nvSpPr>
                <p:cNvPr id="5235" name="Google Shape;5235;p78"/>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36" name="Google Shape;5236;p78"/>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237" name="Google Shape;5237;p78"/>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238" name="Google Shape;5238;p78"/>
              <p:cNvCxnSpPr/>
              <p:nvPr/>
            </p:nvCxnSpPr>
            <p:spPr>
              <a:xfrm>
                <a:off x="4578" y="1505"/>
                <a:ext cx="0" cy="44"/>
              </a:xfrm>
              <a:prstGeom prst="straightConnector1">
                <a:avLst/>
              </a:prstGeom>
              <a:noFill/>
              <a:ln w="9525" cap="flat" cmpd="sng">
                <a:solidFill>
                  <a:schemeClr val="lt2"/>
                </a:solidFill>
                <a:prstDash val="solid"/>
                <a:miter lim="800000"/>
                <a:headEnd type="none" w="med" len="med"/>
                <a:tailEnd type="none" w="med" len="med"/>
              </a:ln>
            </p:spPr>
          </p:cxnSp>
        </p:grpSp>
        <p:grpSp>
          <p:nvGrpSpPr>
            <p:cNvPr id="5239" name="Google Shape;5239;p78"/>
            <p:cNvGrpSpPr/>
            <p:nvPr/>
          </p:nvGrpSpPr>
          <p:grpSpPr>
            <a:xfrm>
              <a:off x="4660" y="2464"/>
              <a:ext cx="310" cy="130"/>
              <a:chOff x="4334" y="1470"/>
              <a:chExt cx="246" cy="107"/>
            </a:xfrm>
          </p:grpSpPr>
          <p:sp>
            <p:nvSpPr>
              <p:cNvPr id="5240" name="Google Shape;5240;p78"/>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41" name="Google Shape;5241;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42" name="Google Shape;5242;p78"/>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243" name="Google Shape;5243;p78"/>
              <p:cNvGrpSpPr/>
              <p:nvPr/>
            </p:nvGrpSpPr>
            <p:grpSpPr>
              <a:xfrm>
                <a:off x="4383" y="1488"/>
                <a:ext cx="138" cy="33"/>
                <a:chOff x="2468" y="1332"/>
                <a:chExt cx="310" cy="60"/>
              </a:xfrm>
            </p:grpSpPr>
            <p:sp>
              <p:nvSpPr>
                <p:cNvPr id="5244" name="Google Shape;5244;p78"/>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45" name="Google Shape;5245;p78"/>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246" name="Google Shape;5246;p78"/>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247" name="Google Shape;5247;p78"/>
              <p:cNvCxnSpPr/>
              <p:nvPr/>
            </p:nvCxnSpPr>
            <p:spPr>
              <a:xfrm>
                <a:off x="4578" y="1505"/>
                <a:ext cx="0" cy="44"/>
              </a:xfrm>
              <a:prstGeom prst="straightConnector1">
                <a:avLst/>
              </a:prstGeom>
              <a:noFill/>
              <a:ln w="9525" cap="flat" cmpd="sng">
                <a:solidFill>
                  <a:schemeClr val="lt2"/>
                </a:solidFill>
                <a:prstDash val="solid"/>
                <a:miter lim="800000"/>
                <a:headEnd type="none" w="med" len="med"/>
                <a:tailEnd type="none" w="med" len="med"/>
              </a:ln>
            </p:spPr>
          </p:cxnSp>
        </p:grpSp>
        <p:grpSp>
          <p:nvGrpSpPr>
            <p:cNvPr id="5248" name="Google Shape;5248;p78"/>
            <p:cNvGrpSpPr/>
            <p:nvPr/>
          </p:nvGrpSpPr>
          <p:grpSpPr>
            <a:xfrm>
              <a:off x="4782" y="3028"/>
              <a:ext cx="392" cy="154"/>
              <a:chOff x="4334" y="1470"/>
              <a:chExt cx="246" cy="107"/>
            </a:xfrm>
          </p:grpSpPr>
          <p:sp>
            <p:nvSpPr>
              <p:cNvPr id="5249" name="Google Shape;5249;p78"/>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50" name="Google Shape;5250;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51" name="Google Shape;5251;p78"/>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252" name="Google Shape;5252;p78"/>
              <p:cNvGrpSpPr/>
              <p:nvPr/>
            </p:nvGrpSpPr>
            <p:grpSpPr>
              <a:xfrm>
                <a:off x="4383" y="1488"/>
                <a:ext cx="138" cy="33"/>
                <a:chOff x="2468" y="1332"/>
                <a:chExt cx="310" cy="60"/>
              </a:xfrm>
            </p:grpSpPr>
            <p:sp>
              <p:nvSpPr>
                <p:cNvPr id="5253" name="Google Shape;5253;p78"/>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54" name="Google Shape;5254;p78"/>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255" name="Google Shape;5255;p78"/>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256" name="Google Shape;5256;p78"/>
              <p:cNvCxnSpPr/>
              <p:nvPr/>
            </p:nvCxnSpPr>
            <p:spPr>
              <a:xfrm>
                <a:off x="4578" y="1505"/>
                <a:ext cx="0" cy="47"/>
              </a:xfrm>
              <a:prstGeom prst="straightConnector1">
                <a:avLst/>
              </a:prstGeom>
              <a:noFill/>
              <a:ln w="9525" cap="flat" cmpd="sng">
                <a:solidFill>
                  <a:schemeClr val="lt2"/>
                </a:solidFill>
                <a:prstDash val="solid"/>
                <a:miter lim="800000"/>
                <a:headEnd type="none" w="med" len="med"/>
                <a:tailEnd type="none" w="med" len="med"/>
              </a:ln>
            </p:spPr>
          </p:cxnSp>
        </p:grpSp>
        <p:grpSp>
          <p:nvGrpSpPr>
            <p:cNvPr id="5257" name="Google Shape;5257;p78"/>
            <p:cNvGrpSpPr/>
            <p:nvPr/>
          </p:nvGrpSpPr>
          <p:grpSpPr>
            <a:xfrm>
              <a:off x="4388" y="2840"/>
              <a:ext cx="392" cy="154"/>
              <a:chOff x="4334" y="1470"/>
              <a:chExt cx="246" cy="107"/>
            </a:xfrm>
          </p:grpSpPr>
          <p:sp>
            <p:nvSpPr>
              <p:cNvPr id="5258" name="Google Shape;5258;p78"/>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59" name="Google Shape;5259;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60" name="Google Shape;5260;p78"/>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261" name="Google Shape;5261;p78"/>
              <p:cNvGrpSpPr/>
              <p:nvPr/>
            </p:nvGrpSpPr>
            <p:grpSpPr>
              <a:xfrm>
                <a:off x="4383" y="1488"/>
                <a:ext cx="138" cy="33"/>
                <a:chOff x="2468" y="1332"/>
                <a:chExt cx="310" cy="60"/>
              </a:xfrm>
            </p:grpSpPr>
            <p:sp>
              <p:nvSpPr>
                <p:cNvPr id="5262" name="Google Shape;5262;p78"/>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63" name="Google Shape;5263;p78"/>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264" name="Google Shape;5264;p78"/>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5265" name="Google Shape;5265;p78"/>
              <p:cNvCxnSpPr/>
              <p:nvPr/>
            </p:nvCxnSpPr>
            <p:spPr>
              <a:xfrm>
                <a:off x="4578" y="1505"/>
                <a:ext cx="0" cy="47"/>
              </a:xfrm>
              <a:prstGeom prst="straightConnector1">
                <a:avLst/>
              </a:prstGeom>
              <a:noFill/>
              <a:ln w="9525" cap="flat" cmpd="sng">
                <a:solidFill>
                  <a:schemeClr val="lt2"/>
                </a:solidFill>
                <a:prstDash val="solid"/>
                <a:miter lim="800000"/>
                <a:headEnd type="none" w="med" len="med"/>
                <a:tailEnd type="none" w="med" len="med"/>
              </a:ln>
            </p:spPr>
          </p:cxnSp>
        </p:grpSp>
        <p:grpSp>
          <p:nvGrpSpPr>
            <p:cNvPr id="5266" name="Google Shape;5266;p78"/>
            <p:cNvGrpSpPr/>
            <p:nvPr/>
          </p:nvGrpSpPr>
          <p:grpSpPr>
            <a:xfrm>
              <a:off x="3932" y="3056"/>
              <a:ext cx="392" cy="154"/>
              <a:chOff x="4334" y="1470"/>
              <a:chExt cx="246" cy="107"/>
            </a:xfrm>
          </p:grpSpPr>
          <p:sp>
            <p:nvSpPr>
              <p:cNvPr id="5267" name="Google Shape;5267;p78"/>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68" name="Google Shape;5268;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69" name="Google Shape;5269;p78"/>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270" name="Google Shape;5270;p78"/>
              <p:cNvGrpSpPr/>
              <p:nvPr/>
            </p:nvGrpSpPr>
            <p:grpSpPr>
              <a:xfrm>
                <a:off x="4383" y="1488"/>
                <a:ext cx="138" cy="33"/>
                <a:chOff x="2468" y="1332"/>
                <a:chExt cx="310" cy="60"/>
              </a:xfrm>
            </p:grpSpPr>
            <p:sp>
              <p:nvSpPr>
                <p:cNvPr id="5271" name="Google Shape;5271;p78"/>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72" name="Google Shape;5272;p78"/>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273" name="Google Shape;5273;p78"/>
              <p:cNvCxnSpPr/>
              <p:nvPr/>
            </p:nvCxnSpPr>
            <p:spPr>
              <a:xfrm>
                <a:off x="4578" y="1505"/>
                <a:ext cx="0" cy="47"/>
              </a:xfrm>
              <a:prstGeom prst="straightConnector1">
                <a:avLst/>
              </a:prstGeom>
              <a:noFill/>
              <a:ln w="9525" cap="flat" cmpd="sng">
                <a:solidFill>
                  <a:schemeClr val="lt2"/>
                </a:solidFill>
                <a:prstDash val="solid"/>
                <a:miter lim="800000"/>
                <a:headEnd type="none" w="med" len="med"/>
                <a:tailEnd type="none" w="med" len="med"/>
              </a:ln>
            </p:spPr>
          </p:cxnSp>
        </p:grpSp>
        <p:grpSp>
          <p:nvGrpSpPr>
            <p:cNvPr id="5274" name="Google Shape;5274;p78"/>
            <p:cNvGrpSpPr/>
            <p:nvPr/>
          </p:nvGrpSpPr>
          <p:grpSpPr>
            <a:xfrm>
              <a:off x="3812" y="2296"/>
              <a:ext cx="246" cy="108"/>
              <a:chOff x="4334" y="1470"/>
              <a:chExt cx="246" cy="107"/>
            </a:xfrm>
          </p:grpSpPr>
          <p:sp>
            <p:nvSpPr>
              <p:cNvPr id="5275" name="Google Shape;5275;p78"/>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76" name="Google Shape;5276;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77" name="Google Shape;5277;p78"/>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278" name="Google Shape;5278;p78"/>
              <p:cNvGrpSpPr/>
              <p:nvPr/>
            </p:nvGrpSpPr>
            <p:grpSpPr>
              <a:xfrm>
                <a:off x="4383" y="1488"/>
                <a:ext cx="138" cy="33"/>
                <a:chOff x="2468" y="1332"/>
                <a:chExt cx="310" cy="60"/>
              </a:xfrm>
            </p:grpSpPr>
            <p:sp>
              <p:nvSpPr>
                <p:cNvPr id="5279" name="Google Shape;5279;p78"/>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80" name="Google Shape;5280;p78"/>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5281" name="Google Shape;5281;p78"/>
              <p:cNvCxnSpPr/>
              <p:nvPr/>
            </p:nvCxnSpPr>
            <p:spPr>
              <a:xfrm>
                <a:off x="4335" y="1503"/>
                <a:ext cx="0" cy="50"/>
              </a:xfrm>
              <a:prstGeom prst="straightConnector1">
                <a:avLst/>
              </a:prstGeom>
              <a:noFill/>
              <a:ln w="9525" cap="flat" cmpd="sng">
                <a:solidFill>
                  <a:schemeClr val="lt2"/>
                </a:solidFill>
                <a:prstDash val="solid"/>
                <a:miter lim="800000"/>
                <a:headEnd type="none" w="med" len="med"/>
                <a:tailEnd type="none" w="med" len="med"/>
              </a:ln>
            </p:spPr>
          </p:cxnSp>
          <p:cxnSp>
            <p:nvCxnSpPr>
              <p:cNvPr id="5282" name="Google Shape;5282;p78"/>
              <p:cNvCxnSpPr/>
              <p:nvPr/>
            </p:nvCxnSpPr>
            <p:spPr>
              <a:xfrm>
                <a:off x="4578" y="1505"/>
                <a:ext cx="0" cy="49"/>
              </a:xfrm>
              <a:prstGeom prst="straightConnector1">
                <a:avLst/>
              </a:prstGeom>
              <a:noFill/>
              <a:ln w="9525" cap="flat" cmpd="sng">
                <a:solidFill>
                  <a:schemeClr val="lt2"/>
                </a:solidFill>
                <a:prstDash val="solid"/>
                <a:miter lim="800000"/>
                <a:headEnd type="none" w="med" len="med"/>
                <a:tailEnd type="none" w="med" len="med"/>
              </a:ln>
            </p:spPr>
          </p:cxnSp>
        </p:grpSp>
        <p:grpSp>
          <p:nvGrpSpPr>
            <p:cNvPr id="5283" name="Google Shape;5283;p78"/>
            <p:cNvGrpSpPr/>
            <p:nvPr/>
          </p:nvGrpSpPr>
          <p:grpSpPr>
            <a:xfrm>
              <a:off x="4511" y="3153"/>
              <a:ext cx="281" cy="266"/>
              <a:chOff x="5072" y="3611"/>
              <a:chExt cx="459" cy="380"/>
            </a:xfrm>
          </p:grpSpPr>
          <p:grpSp>
            <p:nvGrpSpPr>
              <p:cNvPr id="5284" name="Google Shape;5284;p78"/>
              <p:cNvGrpSpPr/>
              <p:nvPr/>
            </p:nvGrpSpPr>
            <p:grpSpPr>
              <a:xfrm>
                <a:off x="5144" y="3611"/>
                <a:ext cx="387" cy="99"/>
                <a:chOff x="5030" y="2639"/>
                <a:chExt cx="387" cy="99"/>
              </a:xfrm>
            </p:grpSpPr>
            <p:sp>
              <p:nvSpPr>
                <p:cNvPr id="5285" name="Google Shape;5285;p78"/>
                <p:cNvSpPr/>
                <p:nvPr/>
              </p:nvSpPr>
              <p:spPr>
                <a:xfrm>
                  <a:off x="5134" y="2657"/>
                  <a:ext cx="69" cy="55"/>
                </a:xfrm>
                <a:custGeom>
                  <a:avLst/>
                  <a:gdLst/>
                  <a:ahLst/>
                  <a:cxnLst/>
                  <a:rect l="l" t="t" r="r" b="b"/>
                  <a:pathLst>
                    <a:path w="199" h="232" extrusionOk="0">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86" name="Google Shape;5286;p78"/>
                <p:cNvSpPr/>
                <p:nvPr/>
              </p:nvSpPr>
              <p:spPr>
                <a:xfrm>
                  <a:off x="5252" y="2656"/>
                  <a:ext cx="47" cy="42"/>
                </a:xfrm>
                <a:custGeom>
                  <a:avLst/>
                  <a:gdLst/>
                  <a:ahLst/>
                  <a:cxnLst/>
                  <a:rect l="l" t="t" r="r" b="b"/>
                  <a:pathLst>
                    <a:path w="128" h="180" extrusionOk="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87" name="Google Shape;5287;p78"/>
                <p:cNvSpPr/>
                <p:nvPr/>
              </p:nvSpPr>
              <p:spPr>
                <a:xfrm>
                  <a:off x="5089" y="2646"/>
                  <a:ext cx="114" cy="88"/>
                </a:xfrm>
                <a:custGeom>
                  <a:avLst/>
                  <a:gdLst/>
                  <a:ahLst/>
                  <a:cxnLst/>
                  <a:rect l="l" t="t" r="r" b="b"/>
                  <a:pathLst>
                    <a:path w="322" h="378" extrusionOk="0">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88" name="Google Shape;5288;p78"/>
                <p:cNvSpPr/>
                <p:nvPr/>
              </p:nvSpPr>
              <p:spPr>
                <a:xfrm>
                  <a:off x="5250" y="2643"/>
                  <a:ext cx="99" cy="59"/>
                </a:xfrm>
                <a:custGeom>
                  <a:avLst/>
                  <a:gdLst/>
                  <a:ahLst/>
                  <a:cxnLst/>
                  <a:rect l="l" t="t" r="r" b="b"/>
                  <a:pathLst>
                    <a:path w="283" h="252" extrusionOk="0">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89" name="Google Shape;5289;p78"/>
                <p:cNvSpPr/>
                <p:nvPr/>
              </p:nvSpPr>
              <p:spPr>
                <a:xfrm>
                  <a:off x="5047" y="2671"/>
                  <a:ext cx="40" cy="55"/>
                </a:xfrm>
                <a:custGeom>
                  <a:avLst/>
                  <a:gdLst/>
                  <a:ahLst/>
                  <a:cxnLst/>
                  <a:rect l="l" t="t" r="r" b="b"/>
                  <a:pathLst>
                    <a:path w="114" h="238" extrusionOk="0">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90" name="Google Shape;5290;p78"/>
                <p:cNvSpPr/>
                <p:nvPr/>
              </p:nvSpPr>
              <p:spPr>
                <a:xfrm>
                  <a:off x="5330" y="2639"/>
                  <a:ext cx="87" cy="73"/>
                </a:xfrm>
                <a:custGeom>
                  <a:avLst/>
                  <a:gdLst/>
                  <a:ahLst/>
                  <a:cxnLst/>
                  <a:rect l="l" t="t" r="r" b="b"/>
                  <a:pathLst>
                    <a:path w="246" h="310" extrusionOk="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91" name="Google Shape;5291;p78"/>
                <p:cNvSpPr/>
                <p:nvPr/>
              </p:nvSpPr>
              <p:spPr>
                <a:xfrm>
                  <a:off x="5115" y="2660"/>
                  <a:ext cx="69" cy="55"/>
                </a:xfrm>
                <a:custGeom>
                  <a:avLst/>
                  <a:gdLst/>
                  <a:ahLst/>
                  <a:cxnLst/>
                  <a:rect l="l" t="t" r="r" b="b"/>
                  <a:pathLst>
                    <a:path w="198" h="236" extrusionOk="0">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92" name="Google Shape;5292;p78"/>
                <p:cNvSpPr/>
                <p:nvPr/>
              </p:nvSpPr>
              <p:spPr>
                <a:xfrm>
                  <a:off x="5233" y="2660"/>
                  <a:ext cx="47" cy="42"/>
                </a:xfrm>
                <a:custGeom>
                  <a:avLst/>
                  <a:gdLst/>
                  <a:ahLst/>
                  <a:cxnLst/>
                  <a:rect l="l" t="t" r="r" b="b"/>
                  <a:pathLst>
                    <a:path w="128" h="183" extrusionOk="0">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93" name="Google Shape;5293;p78"/>
                <p:cNvSpPr/>
                <p:nvPr/>
              </p:nvSpPr>
              <p:spPr>
                <a:xfrm>
                  <a:off x="5070" y="2650"/>
                  <a:ext cx="112" cy="88"/>
                </a:xfrm>
                <a:custGeom>
                  <a:avLst/>
                  <a:gdLst/>
                  <a:ahLst/>
                  <a:cxnLst/>
                  <a:rect l="l" t="t" r="r" b="b"/>
                  <a:pathLst>
                    <a:path w="323" h="379" extrusionOk="0">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94" name="Google Shape;5294;p78"/>
                <p:cNvSpPr/>
                <p:nvPr/>
              </p:nvSpPr>
              <p:spPr>
                <a:xfrm>
                  <a:off x="5229" y="2647"/>
                  <a:ext cx="99" cy="59"/>
                </a:xfrm>
                <a:custGeom>
                  <a:avLst/>
                  <a:gdLst/>
                  <a:ahLst/>
                  <a:cxnLst/>
                  <a:rect l="l" t="t" r="r" b="b"/>
                  <a:pathLst>
                    <a:path w="282" h="253" extrusionOk="0">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95" name="Google Shape;5295;p78"/>
                <p:cNvSpPr/>
                <p:nvPr/>
              </p:nvSpPr>
              <p:spPr>
                <a:xfrm>
                  <a:off x="5030" y="2680"/>
                  <a:ext cx="40" cy="54"/>
                </a:xfrm>
                <a:custGeom>
                  <a:avLst/>
                  <a:gdLst/>
                  <a:ahLst/>
                  <a:cxnLst/>
                  <a:rect l="l" t="t" r="r" b="b"/>
                  <a:pathLst>
                    <a:path w="115" h="236" extrusionOk="0">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296" name="Google Shape;5296;p78"/>
                <p:cNvSpPr/>
                <p:nvPr/>
              </p:nvSpPr>
              <p:spPr>
                <a:xfrm>
                  <a:off x="5311" y="2643"/>
                  <a:ext cx="87" cy="73"/>
                </a:xfrm>
                <a:custGeom>
                  <a:avLst/>
                  <a:gdLst/>
                  <a:ahLst/>
                  <a:cxnLst/>
                  <a:rect l="l" t="t" r="r" b="b"/>
                  <a:pathLst>
                    <a:path w="245" h="310" extrusionOk="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5297" name="Google Shape;5297;p78" descr="access_point_stylized_gray_small"/>
              <p:cNvPicPr preferRelativeResize="0"/>
              <p:nvPr/>
            </p:nvPicPr>
            <p:blipFill rotWithShape="1">
              <a:blip r:embed="rId6">
                <a:alphaModFix/>
              </a:blip>
              <a:srcRect/>
              <a:stretch/>
            </p:blipFill>
            <p:spPr>
              <a:xfrm>
                <a:off x="5072" y="3642"/>
                <a:ext cx="430" cy="349"/>
              </a:xfrm>
              <a:prstGeom prst="rect">
                <a:avLst/>
              </a:prstGeom>
              <a:noFill/>
              <a:ln>
                <a:noFill/>
              </a:ln>
            </p:spPr>
          </p:pic>
        </p:grpSp>
        <p:grpSp>
          <p:nvGrpSpPr>
            <p:cNvPr id="5298" name="Google Shape;5298;p78"/>
            <p:cNvGrpSpPr/>
            <p:nvPr/>
          </p:nvGrpSpPr>
          <p:grpSpPr>
            <a:xfrm>
              <a:off x="3552" y="2211"/>
              <a:ext cx="251" cy="226"/>
              <a:chOff x="5072" y="3611"/>
              <a:chExt cx="459" cy="380"/>
            </a:xfrm>
          </p:grpSpPr>
          <p:grpSp>
            <p:nvGrpSpPr>
              <p:cNvPr id="5299" name="Google Shape;5299;p78"/>
              <p:cNvGrpSpPr/>
              <p:nvPr/>
            </p:nvGrpSpPr>
            <p:grpSpPr>
              <a:xfrm>
                <a:off x="5144" y="3611"/>
                <a:ext cx="387" cy="99"/>
                <a:chOff x="5030" y="2639"/>
                <a:chExt cx="387" cy="99"/>
              </a:xfrm>
            </p:grpSpPr>
            <p:sp>
              <p:nvSpPr>
                <p:cNvPr id="5300" name="Google Shape;5300;p78"/>
                <p:cNvSpPr/>
                <p:nvPr/>
              </p:nvSpPr>
              <p:spPr>
                <a:xfrm>
                  <a:off x="5134" y="2657"/>
                  <a:ext cx="69" cy="55"/>
                </a:xfrm>
                <a:custGeom>
                  <a:avLst/>
                  <a:gdLst/>
                  <a:ahLst/>
                  <a:cxnLst/>
                  <a:rect l="l" t="t" r="r" b="b"/>
                  <a:pathLst>
                    <a:path w="199" h="232" extrusionOk="0">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01" name="Google Shape;5301;p78"/>
                <p:cNvSpPr/>
                <p:nvPr/>
              </p:nvSpPr>
              <p:spPr>
                <a:xfrm>
                  <a:off x="5252" y="2656"/>
                  <a:ext cx="47" cy="42"/>
                </a:xfrm>
                <a:custGeom>
                  <a:avLst/>
                  <a:gdLst/>
                  <a:ahLst/>
                  <a:cxnLst/>
                  <a:rect l="l" t="t" r="r" b="b"/>
                  <a:pathLst>
                    <a:path w="128" h="180" extrusionOk="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02" name="Google Shape;5302;p78"/>
                <p:cNvSpPr/>
                <p:nvPr/>
              </p:nvSpPr>
              <p:spPr>
                <a:xfrm>
                  <a:off x="5089" y="2646"/>
                  <a:ext cx="114" cy="88"/>
                </a:xfrm>
                <a:custGeom>
                  <a:avLst/>
                  <a:gdLst/>
                  <a:ahLst/>
                  <a:cxnLst/>
                  <a:rect l="l" t="t" r="r" b="b"/>
                  <a:pathLst>
                    <a:path w="322" h="378" extrusionOk="0">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03" name="Google Shape;5303;p78"/>
                <p:cNvSpPr/>
                <p:nvPr/>
              </p:nvSpPr>
              <p:spPr>
                <a:xfrm>
                  <a:off x="5250" y="2643"/>
                  <a:ext cx="99" cy="59"/>
                </a:xfrm>
                <a:custGeom>
                  <a:avLst/>
                  <a:gdLst/>
                  <a:ahLst/>
                  <a:cxnLst/>
                  <a:rect l="l" t="t" r="r" b="b"/>
                  <a:pathLst>
                    <a:path w="283" h="252" extrusionOk="0">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04" name="Google Shape;5304;p78"/>
                <p:cNvSpPr/>
                <p:nvPr/>
              </p:nvSpPr>
              <p:spPr>
                <a:xfrm>
                  <a:off x="5047" y="2671"/>
                  <a:ext cx="40" cy="55"/>
                </a:xfrm>
                <a:custGeom>
                  <a:avLst/>
                  <a:gdLst/>
                  <a:ahLst/>
                  <a:cxnLst/>
                  <a:rect l="l" t="t" r="r" b="b"/>
                  <a:pathLst>
                    <a:path w="114" h="238" extrusionOk="0">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05" name="Google Shape;5305;p78"/>
                <p:cNvSpPr/>
                <p:nvPr/>
              </p:nvSpPr>
              <p:spPr>
                <a:xfrm>
                  <a:off x="5330" y="2639"/>
                  <a:ext cx="87" cy="73"/>
                </a:xfrm>
                <a:custGeom>
                  <a:avLst/>
                  <a:gdLst/>
                  <a:ahLst/>
                  <a:cxnLst/>
                  <a:rect l="l" t="t" r="r" b="b"/>
                  <a:pathLst>
                    <a:path w="246" h="310" extrusionOk="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06" name="Google Shape;5306;p78"/>
                <p:cNvSpPr/>
                <p:nvPr/>
              </p:nvSpPr>
              <p:spPr>
                <a:xfrm>
                  <a:off x="5115" y="2660"/>
                  <a:ext cx="69" cy="55"/>
                </a:xfrm>
                <a:custGeom>
                  <a:avLst/>
                  <a:gdLst/>
                  <a:ahLst/>
                  <a:cxnLst/>
                  <a:rect l="l" t="t" r="r" b="b"/>
                  <a:pathLst>
                    <a:path w="198" h="236" extrusionOk="0">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07" name="Google Shape;5307;p78"/>
                <p:cNvSpPr/>
                <p:nvPr/>
              </p:nvSpPr>
              <p:spPr>
                <a:xfrm>
                  <a:off x="5233" y="2660"/>
                  <a:ext cx="47" cy="42"/>
                </a:xfrm>
                <a:custGeom>
                  <a:avLst/>
                  <a:gdLst/>
                  <a:ahLst/>
                  <a:cxnLst/>
                  <a:rect l="l" t="t" r="r" b="b"/>
                  <a:pathLst>
                    <a:path w="128" h="183" extrusionOk="0">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08" name="Google Shape;5308;p78"/>
                <p:cNvSpPr/>
                <p:nvPr/>
              </p:nvSpPr>
              <p:spPr>
                <a:xfrm>
                  <a:off x="5070" y="2650"/>
                  <a:ext cx="112" cy="88"/>
                </a:xfrm>
                <a:custGeom>
                  <a:avLst/>
                  <a:gdLst/>
                  <a:ahLst/>
                  <a:cxnLst/>
                  <a:rect l="l" t="t" r="r" b="b"/>
                  <a:pathLst>
                    <a:path w="323" h="379" extrusionOk="0">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09" name="Google Shape;5309;p78"/>
                <p:cNvSpPr/>
                <p:nvPr/>
              </p:nvSpPr>
              <p:spPr>
                <a:xfrm>
                  <a:off x="5229" y="2647"/>
                  <a:ext cx="99" cy="59"/>
                </a:xfrm>
                <a:custGeom>
                  <a:avLst/>
                  <a:gdLst/>
                  <a:ahLst/>
                  <a:cxnLst/>
                  <a:rect l="l" t="t" r="r" b="b"/>
                  <a:pathLst>
                    <a:path w="282" h="253" extrusionOk="0">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10" name="Google Shape;5310;p78"/>
                <p:cNvSpPr/>
                <p:nvPr/>
              </p:nvSpPr>
              <p:spPr>
                <a:xfrm>
                  <a:off x="5030" y="2680"/>
                  <a:ext cx="40" cy="54"/>
                </a:xfrm>
                <a:custGeom>
                  <a:avLst/>
                  <a:gdLst/>
                  <a:ahLst/>
                  <a:cxnLst/>
                  <a:rect l="l" t="t" r="r" b="b"/>
                  <a:pathLst>
                    <a:path w="115" h="236" extrusionOk="0">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11" name="Google Shape;5311;p78"/>
                <p:cNvSpPr/>
                <p:nvPr/>
              </p:nvSpPr>
              <p:spPr>
                <a:xfrm>
                  <a:off x="5311" y="2643"/>
                  <a:ext cx="87" cy="73"/>
                </a:xfrm>
                <a:custGeom>
                  <a:avLst/>
                  <a:gdLst/>
                  <a:ahLst/>
                  <a:cxnLst/>
                  <a:rect l="l" t="t" r="r" b="b"/>
                  <a:pathLst>
                    <a:path w="245" h="310" extrusionOk="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5312" name="Google Shape;5312;p78" descr="access_point_stylized_gray_small"/>
              <p:cNvPicPr preferRelativeResize="0"/>
              <p:nvPr/>
            </p:nvPicPr>
            <p:blipFill rotWithShape="1">
              <a:blip r:embed="rId6">
                <a:alphaModFix/>
              </a:blip>
              <a:srcRect/>
              <a:stretch/>
            </p:blipFill>
            <p:spPr>
              <a:xfrm>
                <a:off x="5072" y="3642"/>
                <a:ext cx="430" cy="349"/>
              </a:xfrm>
              <a:prstGeom prst="rect">
                <a:avLst/>
              </a:prstGeom>
              <a:noFill/>
              <a:ln>
                <a:noFill/>
              </a:ln>
            </p:spPr>
          </p:pic>
        </p:grpSp>
        <p:cxnSp>
          <p:nvCxnSpPr>
            <p:cNvPr id="5313" name="Google Shape;5313;p78"/>
            <p:cNvCxnSpPr/>
            <p:nvPr/>
          </p:nvCxnSpPr>
          <p:spPr>
            <a:xfrm rot="-5400000" flipH="1">
              <a:off x="5034" y="3427"/>
              <a:ext cx="2" cy="54"/>
            </a:xfrm>
            <a:prstGeom prst="straightConnector1">
              <a:avLst/>
            </a:prstGeom>
            <a:noFill/>
            <a:ln w="12700" cap="flat" cmpd="sng">
              <a:solidFill>
                <a:schemeClr val="lt2"/>
              </a:solidFill>
              <a:prstDash val="solid"/>
              <a:miter lim="800000"/>
              <a:headEnd type="none" w="med" len="med"/>
              <a:tailEnd type="none" w="med" len="med"/>
            </a:ln>
          </p:spPr>
        </p:cxnSp>
        <p:grpSp>
          <p:nvGrpSpPr>
            <p:cNvPr id="5314" name="Google Shape;5314;p78"/>
            <p:cNvGrpSpPr/>
            <p:nvPr/>
          </p:nvGrpSpPr>
          <p:grpSpPr>
            <a:xfrm flipH="1">
              <a:off x="3638" y="2856"/>
              <a:ext cx="261" cy="235"/>
              <a:chOff x="2839" y="3501"/>
              <a:chExt cx="755" cy="803"/>
            </a:xfrm>
          </p:grpSpPr>
          <p:pic>
            <p:nvPicPr>
              <p:cNvPr id="5315" name="Google Shape;5315;p78" descr="desktop_computer_stylized_medium"/>
              <p:cNvPicPr preferRelativeResize="0"/>
              <p:nvPr/>
            </p:nvPicPr>
            <p:blipFill rotWithShape="1">
              <a:blip r:embed="rId7">
                <a:alphaModFix/>
              </a:blip>
              <a:srcRect/>
              <a:stretch/>
            </p:blipFill>
            <p:spPr>
              <a:xfrm>
                <a:off x="2839" y="3501"/>
                <a:ext cx="755" cy="803"/>
              </a:xfrm>
              <a:prstGeom prst="rect">
                <a:avLst/>
              </a:prstGeom>
              <a:noFill/>
              <a:ln>
                <a:noFill/>
              </a:ln>
            </p:spPr>
          </p:pic>
          <p:sp>
            <p:nvSpPr>
              <p:cNvPr id="5316" name="Google Shape;5316;p78"/>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317" name="Google Shape;5317;p78"/>
            <p:cNvGrpSpPr/>
            <p:nvPr/>
          </p:nvGrpSpPr>
          <p:grpSpPr>
            <a:xfrm flipH="1">
              <a:off x="3438" y="3121"/>
              <a:ext cx="304" cy="256"/>
              <a:chOff x="2839" y="3501"/>
              <a:chExt cx="755" cy="803"/>
            </a:xfrm>
          </p:grpSpPr>
          <p:pic>
            <p:nvPicPr>
              <p:cNvPr id="5318" name="Google Shape;5318;p78" descr="desktop_computer_stylized_medium"/>
              <p:cNvPicPr preferRelativeResize="0"/>
              <p:nvPr/>
            </p:nvPicPr>
            <p:blipFill rotWithShape="1">
              <a:blip r:embed="rId8">
                <a:alphaModFix/>
              </a:blip>
              <a:srcRect/>
              <a:stretch/>
            </p:blipFill>
            <p:spPr>
              <a:xfrm>
                <a:off x="2839" y="3501"/>
                <a:ext cx="755" cy="803"/>
              </a:xfrm>
              <a:prstGeom prst="rect">
                <a:avLst/>
              </a:prstGeom>
              <a:noFill/>
              <a:ln>
                <a:noFill/>
              </a:ln>
            </p:spPr>
          </p:pic>
          <p:sp>
            <p:nvSpPr>
              <p:cNvPr id="5319" name="Google Shape;5319;p78"/>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320" name="Google Shape;5320;p78"/>
            <p:cNvGrpSpPr/>
            <p:nvPr/>
          </p:nvGrpSpPr>
          <p:grpSpPr>
            <a:xfrm flipH="1">
              <a:off x="3739" y="3311"/>
              <a:ext cx="269" cy="220"/>
              <a:chOff x="2839" y="3501"/>
              <a:chExt cx="755" cy="803"/>
            </a:xfrm>
          </p:grpSpPr>
          <p:pic>
            <p:nvPicPr>
              <p:cNvPr id="5321" name="Google Shape;5321;p78" descr="desktop_computer_stylized_medium"/>
              <p:cNvPicPr preferRelativeResize="0"/>
              <p:nvPr/>
            </p:nvPicPr>
            <p:blipFill rotWithShape="1">
              <a:blip r:embed="rId9">
                <a:alphaModFix/>
              </a:blip>
              <a:srcRect/>
              <a:stretch/>
            </p:blipFill>
            <p:spPr>
              <a:xfrm>
                <a:off x="2839" y="3501"/>
                <a:ext cx="755" cy="803"/>
              </a:xfrm>
              <a:prstGeom prst="rect">
                <a:avLst/>
              </a:prstGeom>
              <a:noFill/>
              <a:ln>
                <a:noFill/>
              </a:ln>
            </p:spPr>
          </p:pic>
          <p:sp>
            <p:nvSpPr>
              <p:cNvPr id="5322" name="Google Shape;5322;p78"/>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323" name="Google Shape;5323;p78"/>
            <p:cNvGrpSpPr/>
            <p:nvPr/>
          </p:nvGrpSpPr>
          <p:grpSpPr>
            <a:xfrm>
              <a:off x="4126" y="3300"/>
              <a:ext cx="269" cy="221"/>
              <a:chOff x="2839" y="3501"/>
              <a:chExt cx="755" cy="803"/>
            </a:xfrm>
          </p:grpSpPr>
          <p:pic>
            <p:nvPicPr>
              <p:cNvPr id="5324" name="Google Shape;5324;p78" descr="desktop_computer_stylized_medium"/>
              <p:cNvPicPr preferRelativeResize="0"/>
              <p:nvPr/>
            </p:nvPicPr>
            <p:blipFill rotWithShape="1">
              <a:blip r:embed="rId9">
                <a:alphaModFix/>
              </a:blip>
              <a:srcRect/>
              <a:stretch/>
            </p:blipFill>
            <p:spPr>
              <a:xfrm>
                <a:off x="2839" y="3501"/>
                <a:ext cx="755" cy="803"/>
              </a:xfrm>
              <a:prstGeom prst="rect">
                <a:avLst/>
              </a:prstGeom>
              <a:noFill/>
              <a:ln>
                <a:noFill/>
              </a:ln>
            </p:spPr>
          </p:pic>
          <p:sp>
            <p:nvSpPr>
              <p:cNvPr id="5325" name="Google Shape;5325;p78"/>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5326" name="Google Shape;5326;p78" descr="car_icon_small"/>
            <p:cNvPicPr preferRelativeResize="0"/>
            <p:nvPr/>
          </p:nvPicPr>
          <p:blipFill rotWithShape="1">
            <a:blip r:embed="rId10">
              <a:alphaModFix/>
            </a:blip>
            <a:srcRect/>
            <a:stretch/>
          </p:blipFill>
          <p:spPr>
            <a:xfrm>
              <a:off x="3995" y="1084"/>
              <a:ext cx="535" cy="106"/>
            </a:xfrm>
            <a:prstGeom prst="rect">
              <a:avLst/>
            </a:prstGeom>
            <a:noFill/>
            <a:ln>
              <a:noFill/>
            </a:ln>
          </p:spPr>
        </p:pic>
        <p:grpSp>
          <p:nvGrpSpPr>
            <p:cNvPr id="5327" name="Google Shape;5327;p78"/>
            <p:cNvGrpSpPr/>
            <p:nvPr/>
          </p:nvGrpSpPr>
          <p:grpSpPr>
            <a:xfrm>
              <a:off x="3536" y="974"/>
              <a:ext cx="262" cy="243"/>
              <a:chOff x="2751" y="1851"/>
              <a:chExt cx="462" cy="478"/>
            </a:xfrm>
          </p:grpSpPr>
          <p:pic>
            <p:nvPicPr>
              <p:cNvPr id="5328" name="Google Shape;5328;p78" descr="iphone_stylized_small"/>
              <p:cNvPicPr preferRelativeResize="0"/>
              <p:nvPr/>
            </p:nvPicPr>
            <p:blipFill rotWithShape="1">
              <a:blip r:embed="rId11">
                <a:alphaModFix/>
              </a:blip>
              <a:srcRect/>
              <a:stretch/>
            </p:blipFill>
            <p:spPr>
              <a:xfrm>
                <a:off x="2928" y="1922"/>
                <a:ext cx="152" cy="407"/>
              </a:xfrm>
              <a:prstGeom prst="rect">
                <a:avLst/>
              </a:prstGeom>
              <a:noFill/>
              <a:ln>
                <a:noFill/>
              </a:ln>
            </p:spPr>
          </p:pic>
          <p:pic>
            <p:nvPicPr>
              <p:cNvPr id="5329" name="Google Shape;5329;p78" descr="antenna_radiation_stylized"/>
              <p:cNvPicPr preferRelativeResize="0"/>
              <p:nvPr/>
            </p:nvPicPr>
            <p:blipFill rotWithShape="1">
              <a:blip r:embed="rId12">
                <a:alphaModFix/>
              </a:blip>
              <a:srcRect/>
              <a:stretch/>
            </p:blipFill>
            <p:spPr>
              <a:xfrm>
                <a:off x="2751" y="1851"/>
                <a:ext cx="462" cy="110"/>
              </a:xfrm>
              <a:prstGeom prst="rect">
                <a:avLst/>
              </a:prstGeom>
              <a:noFill/>
              <a:ln>
                <a:noFill/>
              </a:ln>
            </p:spPr>
          </p:pic>
        </p:grpSp>
        <p:grpSp>
          <p:nvGrpSpPr>
            <p:cNvPr id="5330" name="Google Shape;5330;p78"/>
            <p:cNvGrpSpPr/>
            <p:nvPr/>
          </p:nvGrpSpPr>
          <p:grpSpPr>
            <a:xfrm>
              <a:off x="5191" y="3151"/>
              <a:ext cx="143" cy="303"/>
              <a:chOff x="4140" y="429"/>
              <a:chExt cx="1425" cy="2396"/>
            </a:xfrm>
          </p:grpSpPr>
          <p:sp>
            <p:nvSpPr>
              <p:cNvPr id="5331" name="Google Shape;5331;p78"/>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32" name="Google Shape;5332;p78"/>
              <p:cNvSpPr txBox="1"/>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33" name="Google Shape;5333;p78"/>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34" name="Google Shape;5334;p78"/>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35" name="Google Shape;5335;p78"/>
              <p:cNvSpPr txBox="1"/>
              <p:nvPr/>
            </p:nvSpPr>
            <p:spPr>
              <a:xfrm>
                <a:off x="4210" y="690"/>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336" name="Google Shape;5336;p78"/>
              <p:cNvGrpSpPr/>
              <p:nvPr/>
            </p:nvGrpSpPr>
            <p:grpSpPr>
              <a:xfrm>
                <a:off x="4748" y="666"/>
                <a:ext cx="578" cy="150"/>
                <a:chOff x="613" y="2566"/>
                <a:chExt cx="721" cy="144"/>
              </a:xfrm>
            </p:grpSpPr>
            <p:sp>
              <p:nvSpPr>
                <p:cNvPr id="5337" name="Google Shape;5337;p78"/>
                <p:cNvSpPr/>
                <p:nvPr/>
              </p:nvSpPr>
              <p:spPr>
                <a:xfrm>
                  <a:off x="613" y="2566"/>
                  <a:ext cx="721" cy="14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38" name="Google Shape;5338;p78"/>
                <p:cNvSpPr/>
                <p:nvPr/>
              </p:nvSpPr>
              <p:spPr>
                <a:xfrm>
                  <a:off x="625" y="2581"/>
                  <a:ext cx="696" cy="11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339" name="Google Shape;5339;p78"/>
              <p:cNvSpPr txBox="1"/>
              <p:nvPr/>
            </p:nvSpPr>
            <p:spPr>
              <a:xfrm>
                <a:off x="4220" y="1022"/>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340" name="Google Shape;5340;p78"/>
              <p:cNvGrpSpPr/>
              <p:nvPr/>
            </p:nvGrpSpPr>
            <p:grpSpPr>
              <a:xfrm>
                <a:off x="4748" y="990"/>
                <a:ext cx="578" cy="134"/>
                <a:chOff x="615" y="2564"/>
                <a:chExt cx="721" cy="139"/>
              </a:xfrm>
            </p:grpSpPr>
            <p:sp>
              <p:nvSpPr>
                <p:cNvPr id="5341" name="Google Shape;5341;p78"/>
                <p:cNvSpPr/>
                <p:nvPr/>
              </p:nvSpPr>
              <p:spPr>
                <a:xfrm>
                  <a:off x="615" y="2564"/>
                  <a:ext cx="721"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42" name="Google Shape;5342;p78"/>
                <p:cNvSpPr/>
                <p:nvPr/>
              </p:nvSpPr>
              <p:spPr>
                <a:xfrm>
                  <a:off x="628" y="2581"/>
                  <a:ext cx="696"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343" name="Google Shape;5343;p78"/>
              <p:cNvSpPr txBox="1"/>
              <p:nvPr/>
            </p:nvSpPr>
            <p:spPr>
              <a:xfrm>
                <a:off x="4220" y="1354"/>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44" name="Google Shape;5344;p78"/>
              <p:cNvSpPr txBox="1"/>
              <p:nvPr/>
            </p:nvSpPr>
            <p:spPr>
              <a:xfrm>
                <a:off x="4230"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345" name="Google Shape;5345;p78"/>
              <p:cNvGrpSpPr/>
              <p:nvPr/>
            </p:nvGrpSpPr>
            <p:grpSpPr>
              <a:xfrm>
                <a:off x="4738" y="1647"/>
                <a:ext cx="578" cy="135"/>
                <a:chOff x="618" y="2586"/>
                <a:chExt cx="720" cy="124"/>
              </a:xfrm>
            </p:grpSpPr>
            <p:sp>
              <p:nvSpPr>
                <p:cNvPr id="5346" name="Google Shape;5346;p78"/>
                <p:cNvSpPr/>
                <p:nvPr/>
              </p:nvSpPr>
              <p:spPr>
                <a:xfrm>
                  <a:off x="618" y="2586"/>
                  <a:ext cx="720" cy="12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47" name="Google Shape;5347;p78"/>
                <p:cNvSpPr/>
                <p:nvPr/>
              </p:nvSpPr>
              <p:spPr>
                <a:xfrm>
                  <a:off x="630" y="2586"/>
                  <a:ext cx="695" cy="109"/>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348" name="Google Shape;5348;p78"/>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349" name="Google Shape;5349;p78"/>
              <p:cNvGrpSpPr/>
              <p:nvPr/>
            </p:nvGrpSpPr>
            <p:grpSpPr>
              <a:xfrm>
                <a:off x="4738" y="1330"/>
                <a:ext cx="588" cy="134"/>
                <a:chOff x="613" y="2571"/>
                <a:chExt cx="732" cy="134"/>
              </a:xfrm>
            </p:grpSpPr>
            <p:sp>
              <p:nvSpPr>
                <p:cNvPr id="5350" name="Google Shape;5350;p78"/>
                <p:cNvSpPr/>
                <p:nvPr/>
              </p:nvSpPr>
              <p:spPr>
                <a:xfrm>
                  <a:off x="613" y="2571"/>
                  <a:ext cx="732"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51" name="Google Shape;5351;p78"/>
                <p:cNvSpPr/>
                <p:nvPr/>
              </p:nvSpPr>
              <p:spPr>
                <a:xfrm>
                  <a:off x="625" y="2587"/>
                  <a:ext cx="720" cy="103"/>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352" name="Google Shape;5352;p78"/>
              <p:cNvSpPr txBox="1"/>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53" name="Google Shape;5353;p78"/>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54" name="Google Shape;5354;p78"/>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55" name="Google Shape;5355;p78"/>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56" name="Google Shape;5356;p78"/>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57" name="Google Shape;5357;p78"/>
              <p:cNvSpPr/>
              <p:nvPr/>
            </p:nvSpPr>
            <p:spPr>
              <a:xfrm>
                <a:off x="4140" y="2675"/>
                <a:ext cx="1196" cy="150"/>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58" name="Google Shape;5358;p78"/>
              <p:cNvSpPr/>
              <p:nvPr/>
            </p:nvSpPr>
            <p:spPr>
              <a:xfrm>
                <a:off x="4210" y="2714"/>
                <a:ext cx="1066"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59" name="Google Shape;5359;p78"/>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60" name="Google Shape;5360;p78"/>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61" name="Google Shape;5361;p78"/>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62" name="Google Shape;5362;p78"/>
              <p:cNvSpPr txBox="1"/>
              <p:nvPr/>
            </p:nvSpPr>
            <p:spPr>
              <a:xfrm>
                <a:off x="5067" y="1837"/>
                <a:ext cx="80"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363" name="Google Shape;5363;p78"/>
            <p:cNvGrpSpPr/>
            <p:nvPr/>
          </p:nvGrpSpPr>
          <p:grpSpPr>
            <a:xfrm>
              <a:off x="4992" y="3341"/>
              <a:ext cx="143" cy="303"/>
              <a:chOff x="4140" y="429"/>
              <a:chExt cx="1425" cy="2396"/>
            </a:xfrm>
          </p:grpSpPr>
          <p:sp>
            <p:nvSpPr>
              <p:cNvPr id="5364" name="Google Shape;5364;p78"/>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65" name="Google Shape;5365;p78"/>
              <p:cNvSpPr txBox="1"/>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66" name="Google Shape;5366;p78"/>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67" name="Google Shape;5367;p78"/>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68" name="Google Shape;5368;p78"/>
              <p:cNvSpPr txBox="1"/>
              <p:nvPr/>
            </p:nvSpPr>
            <p:spPr>
              <a:xfrm>
                <a:off x="4210" y="690"/>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369" name="Google Shape;5369;p78"/>
              <p:cNvGrpSpPr/>
              <p:nvPr/>
            </p:nvGrpSpPr>
            <p:grpSpPr>
              <a:xfrm>
                <a:off x="4748" y="666"/>
                <a:ext cx="578" cy="150"/>
                <a:chOff x="613" y="2566"/>
                <a:chExt cx="721" cy="144"/>
              </a:xfrm>
            </p:grpSpPr>
            <p:sp>
              <p:nvSpPr>
                <p:cNvPr id="5370" name="Google Shape;5370;p78"/>
                <p:cNvSpPr/>
                <p:nvPr/>
              </p:nvSpPr>
              <p:spPr>
                <a:xfrm>
                  <a:off x="613" y="2566"/>
                  <a:ext cx="721" cy="14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71" name="Google Shape;5371;p78"/>
                <p:cNvSpPr/>
                <p:nvPr/>
              </p:nvSpPr>
              <p:spPr>
                <a:xfrm>
                  <a:off x="625" y="2581"/>
                  <a:ext cx="696" cy="11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372" name="Google Shape;5372;p78"/>
              <p:cNvSpPr txBox="1"/>
              <p:nvPr/>
            </p:nvSpPr>
            <p:spPr>
              <a:xfrm>
                <a:off x="4220" y="1022"/>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373" name="Google Shape;5373;p78"/>
              <p:cNvGrpSpPr/>
              <p:nvPr/>
            </p:nvGrpSpPr>
            <p:grpSpPr>
              <a:xfrm>
                <a:off x="4748" y="990"/>
                <a:ext cx="578" cy="134"/>
                <a:chOff x="615" y="2564"/>
                <a:chExt cx="721" cy="139"/>
              </a:xfrm>
            </p:grpSpPr>
            <p:sp>
              <p:nvSpPr>
                <p:cNvPr id="5374" name="Google Shape;5374;p78"/>
                <p:cNvSpPr/>
                <p:nvPr/>
              </p:nvSpPr>
              <p:spPr>
                <a:xfrm>
                  <a:off x="615" y="2564"/>
                  <a:ext cx="721"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75" name="Google Shape;5375;p78"/>
                <p:cNvSpPr/>
                <p:nvPr/>
              </p:nvSpPr>
              <p:spPr>
                <a:xfrm>
                  <a:off x="628" y="2581"/>
                  <a:ext cx="696"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376" name="Google Shape;5376;p78"/>
              <p:cNvSpPr txBox="1"/>
              <p:nvPr/>
            </p:nvSpPr>
            <p:spPr>
              <a:xfrm>
                <a:off x="4220" y="1354"/>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77" name="Google Shape;5377;p78"/>
              <p:cNvSpPr txBox="1"/>
              <p:nvPr/>
            </p:nvSpPr>
            <p:spPr>
              <a:xfrm>
                <a:off x="4230"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378" name="Google Shape;5378;p78"/>
              <p:cNvGrpSpPr/>
              <p:nvPr/>
            </p:nvGrpSpPr>
            <p:grpSpPr>
              <a:xfrm>
                <a:off x="4738" y="1647"/>
                <a:ext cx="578" cy="135"/>
                <a:chOff x="618" y="2586"/>
                <a:chExt cx="720" cy="124"/>
              </a:xfrm>
            </p:grpSpPr>
            <p:sp>
              <p:nvSpPr>
                <p:cNvPr id="5379" name="Google Shape;5379;p78"/>
                <p:cNvSpPr/>
                <p:nvPr/>
              </p:nvSpPr>
              <p:spPr>
                <a:xfrm>
                  <a:off x="618" y="2586"/>
                  <a:ext cx="720" cy="12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80" name="Google Shape;5380;p78"/>
                <p:cNvSpPr/>
                <p:nvPr/>
              </p:nvSpPr>
              <p:spPr>
                <a:xfrm>
                  <a:off x="630" y="2586"/>
                  <a:ext cx="695" cy="109"/>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381" name="Google Shape;5381;p78"/>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382" name="Google Shape;5382;p78"/>
              <p:cNvGrpSpPr/>
              <p:nvPr/>
            </p:nvGrpSpPr>
            <p:grpSpPr>
              <a:xfrm>
                <a:off x="4738" y="1330"/>
                <a:ext cx="588" cy="134"/>
                <a:chOff x="613" y="2571"/>
                <a:chExt cx="732" cy="134"/>
              </a:xfrm>
            </p:grpSpPr>
            <p:sp>
              <p:nvSpPr>
                <p:cNvPr id="5383" name="Google Shape;5383;p78"/>
                <p:cNvSpPr/>
                <p:nvPr/>
              </p:nvSpPr>
              <p:spPr>
                <a:xfrm>
                  <a:off x="613" y="2571"/>
                  <a:ext cx="732"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84" name="Google Shape;5384;p78"/>
                <p:cNvSpPr/>
                <p:nvPr/>
              </p:nvSpPr>
              <p:spPr>
                <a:xfrm>
                  <a:off x="625" y="2587"/>
                  <a:ext cx="720" cy="103"/>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385" name="Google Shape;5385;p78"/>
              <p:cNvSpPr txBox="1"/>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86" name="Google Shape;5386;p78"/>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87" name="Google Shape;5387;p78"/>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88" name="Google Shape;5388;p78"/>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89" name="Google Shape;5389;p78"/>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90" name="Google Shape;5390;p78"/>
              <p:cNvSpPr/>
              <p:nvPr/>
            </p:nvSpPr>
            <p:spPr>
              <a:xfrm>
                <a:off x="4140" y="2675"/>
                <a:ext cx="1196" cy="150"/>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91" name="Google Shape;5391;p78"/>
              <p:cNvSpPr/>
              <p:nvPr/>
            </p:nvSpPr>
            <p:spPr>
              <a:xfrm>
                <a:off x="4210" y="2714"/>
                <a:ext cx="1066"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92" name="Google Shape;5392;p78"/>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93" name="Google Shape;5393;p78"/>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94" name="Google Shape;5394;p78"/>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395" name="Google Shape;5395;p78"/>
              <p:cNvSpPr txBox="1"/>
              <p:nvPr/>
            </p:nvSpPr>
            <p:spPr>
              <a:xfrm>
                <a:off x="5067" y="1837"/>
                <a:ext cx="80"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396" name="Google Shape;5396;p78"/>
            <p:cNvGrpSpPr/>
            <p:nvPr/>
          </p:nvGrpSpPr>
          <p:grpSpPr>
            <a:xfrm>
              <a:off x="3340" y="1287"/>
              <a:ext cx="337" cy="261"/>
              <a:chOff x="877" y="1008"/>
              <a:chExt cx="2747" cy="2630"/>
            </a:xfrm>
          </p:grpSpPr>
          <p:pic>
            <p:nvPicPr>
              <p:cNvPr id="5397" name="Google Shape;5397;p78" descr="antenna_stylized"/>
              <p:cNvPicPr preferRelativeResize="0"/>
              <p:nvPr/>
            </p:nvPicPr>
            <p:blipFill rotWithShape="1">
              <a:blip r:embed="rId13">
                <a:alphaModFix/>
              </a:blip>
              <a:srcRect/>
              <a:stretch/>
            </p:blipFill>
            <p:spPr>
              <a:xfrm>
                <a:off x="877" y="1008"/>
                <a:ext cx="2725" cy="1421"/>
              </a:xfrm>
              <a:prstGeom prst="rect">
                <a:avLst/>
              </a:prstGeom>
              <a:noFill/>
              <a:ln>
                <a:noFill/>
              </a:ln>
            </p:spPr>
          </p:pic>
          <p:pic>
            <p:nvPicPr>
              <p:cNvPr id="5398" name="Google Shape;5398;p78" descr="laptop_keyboard"/>
              <p:cNvPicPr preferRelativeResize="0"/>
              <p:nvPr/>
            </p:nvPicPr>
            <p:blipFill rotWithShape="1">
              <a:blip r:embed="rId14">
                <a:alphaModFix/>
              </a:blip>
              <a:srcRect/>
              <a:stretch/>
            </p:blipFill>
            <p:spPr>
              <a:xfrm rot="120000" flipH="1">
                <a:off x="1009" y="2586"/>
                <a:ext cx="2245" cy="1013"/>
              </a:xfrm>
              <a:prstGeom prst="rect">
                <a:avLst/>
              </a:prstGeom>
              <a:noFill/>
              <a:ln>
                <a:noFill/>
              </a:ln>
            </p:spPr>
          </p:pic>
          <p:sp>
            <p:nvSpPr>
              <p:cNvPr id="5399" name="Google Shape;5399;p78"/>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5400" name="Google Shape;5400;p78" descr="screen"/>
              <p:cNvPicPr preferRelativeResize="0"/>
              <p:nvPr/>
            </p:nvPicPr>
            <p:blipFill rotWithShape="1">
              <a:blip r:embed="rId15">
                <a:alphaModFix/>
              </a:blip>
              <a:srcRect/>
              <a:stretch/>
            </p:blipFill>
            <p:spPr>
              <a:xfrm>
                <a:off x="1842" y="1637"/>
                <a:ext cx="1642" cy="1203"/>
              </a:xfrm>
              <a:prstGeom prst="rect">
                <a:avLst/>
              </a:prstGeom>
              <a:noFill/>
              <a:ln>
                <a:noFill/>
              </a:ln>
            </p:spPr>
          </p:pic>
          <p:sp>
            <p:nvSpPr>
              <p:cNvPr id="5401" name="Google Shape;5401;p78"/>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02" name="Google Shape;5402;p78"/>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03" name="Google Shape;5403;p78"/>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04" name="Google Shape;5404;p78"/>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05" name="Google Shape;5405;p78"/>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06" name="Google Shape;5406;p78"/>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407" name="Google Shape;5407;p78"/>
              <p:cNvGrpSpPr/>
              <p:nvPr/>
            </p:nvGrpSpPr>
            <p:grpSpPr>
              <a:xfrm>
                <a:off x="1709" y="3008"/>
                <a:ext cx="507" cy="234"/>
                <a:chOff x="1740" y="2642"/>
                <a:chExt cx="752" cy="327"/>
              </a:xfrm>
            </p:grpSpPr>
            <p:sp>
              <p:nvSpPr>
                <p:cNvPr id="5408" name="Google Shape;5408;p78"/>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09" name="Google Shape;5409;p78"/>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10" name="Google Shape;5410;p78"/>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11" name="Google Shape;5411;p78"/>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12" name="Google Shape;5412;p78"/>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13" name="Google Shape;5413;p78"/>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414" name="Google Shape;5414;p78"/>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15" name="Google Shape;5415;p78"/>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16" name="Google Shape;5416;p78"/>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17" name="Google Shape;5417;p78"/>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18" name="Google Shape;5418;p78"/>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19" name="Google Shape;5419;p78"/>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420" name="Google Shape;5420;p78"/>
            <p:cNvGrpSpPr/>
            <p:nvPr/>
          </p:nvGrpSpPr>
          <p:grpSpPr>
            <a:xfrm>
              <a:off x="4329" y="3456"/>
              <a:ext cx="299" cy="261"/>
              <a:chOff x="877" y="1008"/>
              <a:chExt cx="2747" cy="2630"/>
            </a:xfrm>
          </p:grpSpPr>
          <p:pic>
            <p:nvPicPr>
              <p:cNvPr id="5421" name="Google Shape;5421;p78" descr="antenna_stylized"/>
              <p:cNvPicPr preferRelativeResize="0"/>
              <p:nvPr/>
            </p:nvPicPr>
            <p:blipFill rotWithShape="1">
              <a:blip r:embed="rId16">
                <a:alphaModFix/>
              </a:blip>
              <a:srcRect/>
              <a:stretch/>
            </p:blipFill>
            <p:spPr>
              <a:xfrm>
                <a:off x="877" y="1008"/>
                <a:ext cx="2725" cy="1421"/>
              </a:xfrm>
              <a:prstGeom prst="rect">
                <a:avLst/>
              </a:prstGeom>
              <a:noFill/>
              <a:ln>
                <a:noFill/>
              </a:ln>
            </p:spPr>
          </p:pic>
          <p:pic>
            <p:nvPicPr>
              <p:cNvPr id="5422" name="Google Shape;5422;p78" descr="laptop_keyboard"/>
              <p:cNvPicPr preferRelativeResize="0"/>
              <p:nvPr/>
            </p:nvPicPr>
            <p:blipFill rotWithShape="1">
              <a:blip r:embed="rId17">
                <a:alphaModFix/>
              </a:blip>
              <a:srcRect/>
              <a:stretch/>
            </p:blipFill>
            <p:spPr>
              <a:xfrm rot="120000" flipH="1">
                <a:off x="1009" y="2586"/>
                <a:ext cx="2245" cy="1013"/>
              </a:xfrm>
              <a:prstGeom prst="rect">
                <a:avLst/>
              </a:prstGeom>
              <a:noFill/>
              <a:ln>
                <a:noFill/>
              </a:ln>
            </p:spPr>
          </p:pic>
          <p:sp>
            <p:nvSpPr>
              <p:cNvPr id="5423" name="Google Shape;5423;p78"/>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5424" name="Google Shape;5424;p78" descr="screen"/>
              <p:cNvPicPr preferRelativeResize="0"/>
              <p:nvPr/>
            </p:nvPicPr>
            <p:blipFill rotWithShape="1">
              <a:blip r:embed="rId18">
                <a:alphaModFix/>
              </a:blip>
              <a:srcRect/>
              <a:stretch/>
            </p:blipFill>
            <p:spPr>
              <a:xfrm>
                <a:off x="1842" y="1637"/>
                <a:ext cx="1642" cy="1203"/>
              </a:xfrm>
              <a:prstGeom prst="rect">
                <a:avLst/>
              </a:prstGeom>
              <a:noFill/>
              <a:ln>
                <a:noFill/>
              </a:ln>
            </p:spPr>
          </p:pic>
          <p:sp>
            <p:nvSpPr>
              <p:cNvPr id="5425" name="Google Shape;5425;p78"/>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26" name="Google Shape;5426;p78"/>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27" name="Google Shape;5427;p78"/>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28" name="Google Shape;5428;p78"/>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29" name="Google Shape;5429;p78"/>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30" name="Google Shape;5430;p78"/>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431" name="Google Shape;5431;p78"/>
              <p:cNvGrpSpPr/>
              <p:nvPr/>
            </p:nvGrpSpPr>
            <p:grpSpPr>
              <a:xfrm>
                <a:off x="1709" y="3008"/>
                <a:ext cx="507" cy="234"/>
                <a:chOff x="1740" y="2642"/>
                <a:chExt cx="752" cy="327"/>
              </a:xfrm>
            </p:grpSpPr>
            <p:sp>
              <p:nvSpPr>
                <p:cNvPr id="5432" name="Google Shape;5432;p78"/>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33" name="Google Shape;5433;p78"/>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34" name="Google Shape;5434;p78"/>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35" name="Google Shape;5435;p78"/>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36" name="Google Shape;5436;p78"/>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37" name="Google Shape;5437;p78"/>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438" name="Google Shape;5438;p78"/>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39" name="Google Shape;5439;p78"/>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40" name="Google Shape;5440;p78"/>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41" name="Google Shape;5441;p78"/>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42" name="Google Shape;5442;p78"/>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43" name="Google Shape;5443;p78"/>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444" name="Google Shape;5444;p78"/>
            <p:cNvGrpSpPr/>
            <p:nvPr/>
          </p:nvGrpSpPr>
          <p:grpSpPr>
            <a:xfrm>
              <a:off x="3503" y="1916"/>
              <a:ext cx="280" cy="261"/>
              <a:chOff x="877" y="1008"/>
              <a:chExt cx="2747" cy="2630"/>
            </a:xfrm>
          </p:grpSpPr>
          <p:pic>
            <p:nvPicPr>
              <p:cNvPr id="5445" name="Google Shape;5445;p78" descr="antenna_stylized"/>
              <p:cNvPicPr preferRelativeResize="0"/>
              <p:nvPr/>
            </p:nvPicPr>
            <p:blipFill rotWithShape="1">
              <a:blip r:embed="rId19">
                <a:alphaModFix/>
              </a:blip>
              <a:srcRect/>
              <a:stretch/>
            </p:blipFill>
            <p:spPr>
              <a:xfrm>
                <a:off x="877" y="1008"/>
                <a:ext cx="2725" cy="1421"/>
              </a:xfrm>
              <a:prstGeom prst="rect">
                <a:avLst/>
              </a:prstGeom>
              <a:noFill/>
              <a:ln>
                <a:noFill/>
              </a:ln>
            </p:spPr>
          </p:pic>
          <p:pic>
            <p:nvPicPr>
              <p:cNvPr id="5446" name="Google Shape;5446;p78" descr="laptop_keyboard"/>
              <p:cNvPicPr preferRelativeResize="0"/>
              <p:nvPr/>
            </p:nvPicPr>
            <p:blipFill rotWithShape="1">
              <a:blip r:embed="rId20">
                <a:alphaModFix/>
              </a:blip>
              <a:srcRect/>
              <a:stretch/>
            </p:blipFill>
            <p:spPr>
              <a:xfrm rot="120000" flipH="1">
                <a:off x="1009" y="2586"/>
                <a:ext cx="2245" cy="1013"/>
              </a:xfrm>
              <a:prstGeom prst="rect">
                <a:avLst/>
              </a:prstGeom>
              <a:noFill/>
              <a:ln>
                <a:noFill/>
              </a:ln>
            </p:spPr>
          </p:pic>
          <p:sp>
            <p:nvSpPr>
              <p:cNvPr id="5447" name="Google Shape;5447;p78"/>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5448" name="Google Shape;5448;p78" descr="screen"/>
              <p:cNvPicPr preferRelativeResize="0"/>
              <p:nvPr/>
            </p:nvPicPr>
            <p:blipFill rotWithShape="1">
              <a:blip r:embed="rId21">
                <a:alphaModFix/>
              </a:blip>
              <a:srcRect/>
              <a:stretch/>
            </p:blipFill>
            <p:spPr>
              <a:xfrm>
                <a:off x="1842" y="1637"/>
                <a:ext cx="1642" cy="1203"/>
              </a:xfrm>
              <a:prstGeom prst="rect">
                <a:avLst/>
              </a:prstGeom>
              <a:noFill/>
              <a:ln>
                <a:noFill/>
              </a:ln>
            </p:spPr>
          </p:pic>
          <p:sp>
            <p:nvSpPr>
              <p:cNvPr id="5449" name="Google Shape;5449;p78"/>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50" name="Google Shape;5450;p78"/>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51" name="Google Shape;5451;p78"/>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52" name="Google Shape;5452;p78"/>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53" name="Google Shape;5453;p78"/>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54" name="Google Shape;5454;p78"/>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455" name="Google Shape;5455;p78"/>
              <p:cNvGrpSpPr/>
              <p:nvPr/>
            </p:nvGrpSpPr>
            <p:grpSpPr>
              <a:xfrm>
                <a:off x="1709" y="3008"/>
                <a:ext cx="507" cy="234"/>
                <a:chOff x="1740" y="2642"/>
                <a:chExt cx="752" cy="327"/>
              </a:xfrm>
            </p:grpSpPr>
            <p:sp>
              <p:nvSpPr>
                <p:cNvPr id="5456" name="Google Shape;5456;p78"/>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57" name="Google Shape;5457;p78"/>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58" name="Google Shape;5458;p78"/>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59" name="Google Shape;5459;p78"/>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60" name="Google Shape;5460;p78"/>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61" name="Google Shape;5461;p78"/>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462" name="Google Shape;5462;p78"/>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63" name="Google Shape;5463;p78"/>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64" name="Google Shape;5464;p78"/>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65" name="Google Shape;5465;p78"/>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66" name="Google Shape;5466;p78"/>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67" name="Google Shape;5467;p78"/>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468" name="Google Shape;5468;p78"/>
            <p:cNvGrpSpPr/>
            <p:nvPr/>
          </p:nvGrpSpPr>
          <p:grpSpPr>
            <a:xfrm flipH="1">
              <a:off x="3742" y="2030"/>
              <a:ext cx="261" cy="235"/>
              <a:chOff x="2839" y="3501"/>
              <a:chExt cx="755" cy="803"/>
            </a:xfrm>
          </p:grpSpPr>
          <p:pic>
            <p:nvPicPr>
              <p:cNvPr id="5469" name="Google Shape;5469;p78" descr="desktop_computer_stylized_medium"/>
              <p:cNvPicPr preferRelativeResize="0"/>
              <p:nvPr/>
            </p:nvPicPr>
            <p:blipFill rotWithShape="1">
              <a:blip r:embed="rId7">
                <a:alphaModFix/>
              </a:blip>
              <a:srcRect/>
              <a:stretch/>
            </p:blipFill>
            <p:spPr>
              <a:xfrm>
                <a:off x="2839" y="3501"/>
                <a:ext cx="755" cy="803"/>
              </a:xfrm>
              <a:prstGeom prst="rect">
                <a:avLst/>
              </a:prstGeom>
              <a:noFill/>
              <a:ln>
                <a:noFill/>
              </a:ln>
            </p:spPr>
          </p:pic>
          <p:sp>
            <p:nvSpPr>
              <p:cNvPr id="5470" name="Google Shape;5470;p78"/>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471" name="Google Shape;5471;p78"/>
            <p:cNvGrpSpPr/>
            <p:nvPr/>
          </p:nvGrpSpPr>
          <p:grpSpPr>
            <a:xfrm>
              <a:off x="4603" y="3416"/>
              <a:ext cx="299" cy="261"/>
              <a:chOff x="877" y="1008"/>
              <a:chExt cx="2747" cy="2630"/>
            </a:xfrm>
          </p:grpSpPr>
          <p:pic>
            <p:nvPicPr>
              <p:cNvPr id="5472" name="Google Shape;5472;p78" descr="antenna_stylized"/>
              <p:cNvPicPr preferRelativeResize="0"/>
              <p:nvPr/>
            </p:nvPicPr>
            <p:blipFill rotWithShape="1">
              <a:blip r:embed="rId16">
                <a:alphaModFix/>
              </a:blip>
              <a:srcRect/>
              <a:stretch/>
            </p:blipFill>
            <p:spPr>
              <a:xfrm>
                <a:off x="877" y="1008"/>
                <a:ext cx="2725" cy="1421"/>
              </a:xfrm>
              <a:prstGeom prst="rect">
                <a:avLst/>
              </a:prstGeom>
              <a:noFill/>
              <a:ln>
                <a:noFill/>
              </a:ln>
            </p:spPr>
          </p:pic>
          <p:pic>
            <p:nvPicPr>
              <p:cNvPr id="5473" name="Google Shape;5473;p78" descr="laptop_keyboard"/>
              <p:cNvPicPr preferRelativeResize="0"/>
              <p:nvPr/>
            </p:nvPicPr>
            <p:blipFill rotWithShape="1">
              <a:blip r:embed="rId17">
                <a:alphaModFix/>
              </a:blip>
              <a:srcRect/>
              <a:stretch/>
            </p:blipFill>
            <p:spPr>
              <a:xfrm rot="120000" flipH="1">
                <a:off x="1009" y="2586"/>
                <a:ext cx="2245" cy="1013"/>
              </a:xfrm>
              <a:prstGeom prst="rect">
                <a:avLst/>
              </a:prstGeom>
              <a:noFill/>
              <a:ln>
                <a:noFill/>
              </a:ln>
            </p:spPr>
          </p:pic>
          <p:sp>
            <p:nvSpPr>
              <p:cNvPr id="5474" name="Google Shape;5474;p78"/>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5475" name="Google Shape;5475;p78" descr="screen"/>
              <p:cNvPicPr preferRelativeResize="0"/>
              <p:nvPr/>
            </p:nvPicPr>
            <p:blipFill rotWithShape="1">
              <a:blip r:embed="rId18">
                <a:alphaModFix/>
              </a:blip>
              <a:srcRect/>
              <a:stretch/>
            </p:blipFill>
            <p:spPr>
              <a:xfrm>
                <a:off x="1842" y="1637"/>
                <a:ext cx="1642" cy="1203"/>
              </a:xfrm>
              <a:prstGeom prst="rect">
                <a:avLst/>
              </a:prstGeom>
              <a:noFill/>
              <a:ln>
                <a:noFill/>
              </a:ln>
            </p:spPr>
          </p:pic>
          <p:sp>
            <p:nvSpPr>
              <p:cNvPr id="5476" name="Google Shape;5476;p78"/>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77" name="Google Shape;5477;p78"/>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78" name="Google Shape;5478;p78"/>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79" name="Google Shape;5479;p78"/>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80" name="Google Shape;5480;p78"/>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81" name="Google Shape;5481;p78"/>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482" name="Google Shape;5482;p78"/>
              <p:cNvGrpSpPr/>
              <p:nvPr/>
            </p:nvGrpSpPr>
            <p:grpSpPr>
              <a:xfrm>
                <a:off x="1709" y="3008"/>
                <a:ext cx="507" cy="234"/>
                <a:chOff x="1740" y="2642"/>
                <a:chExt cx="752" cy="327"/>
              </a:xfrm>
            </p:grpSpPr>
            <p:sp>
              <p:nvSpPr>
                <p:cNvPr id="5483" name="Google Shape;5483;p78"/>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84" name="Google Shape;5484;p78"/>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85" name="Google Shape;5485;p78"/>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86" name="Google Shape;5486;p78"/>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87" name="Google Shape;5487;p78"/>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88" name="Google Shape;5488;p78"/>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489" name="Google Shape;5489;p78"/>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90" name="Google Shape;5490;p78"/>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91" name="Google Shape;5491;p78"/>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92" name="Google Shape;5492;p78"/>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93" name="Google Shape;5493;p78"/>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494" name="Google Shape;5494;p78"/>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sp>
        <p:nvSpPr>
          <p:cNvPr id="5495" name="Google Shape;5495;p78"/>
          <p:cNvSpPr txBox="1">
            <a:spLocks noGrp="1"/>
          </p:cNvSpPr>
          <p:nvPr>
            <p:ph type="title"/>
          </p:nvPr>
        </p:nvSpPr>
        <p:spPr>
          <a:xfrm>
            <a:off x="411162" y="138112"/>
            <a:ext cx="7772400" cy="8715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Kiến trúc P2P</a:t>
            </a:r>
            <a:r>
              <a:rPr lang="en-US" sz="4400" b="0" i="0" u="none">
                <a:solidFill>
                  <a:srgbClr val="000099"/>
                </a:solidFill>
                <a:latin typeface="Arial"/>
                <a:ea typeface="Arial"/>
                <a:cs typeface="Arial"/>
                <a:sym typeface="Arial"/>
              </a:rPr>
              <a:t> thuần túy</a:t>
            </a:r>
            <a:endParaRPr/>
          </a:p>
        </p:txBody>
      </p:sp>
      <p:sp>
        <p:nvSpPr>
          <p:cNvPr id="5496" name="Google Shape;5496;p78"/>
          <p:cNvSpPr txBox="1">
            <a:spLocks noGrp="1"/>
          </p:cNvSpPr>
          <p:nvPr>
            <p:ph type="body" idx="1"/>
          </p:nvPr>
        </p:nvSpPr>
        <p:spPr>
          <a:xfrm>
            <a:off x="355600" y="1276350"/>
            <a:ext cx="4173537" cy="464820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Không có máy chủ hoạt động liên tục</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Các hệ thống đầu cuối bất kỳ giao tiếp trực tiếp với nhau</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Các máy được kết nối không liên tục và thay đổi địa chỉ IP</a:t>
            </a:r>
            <a:endParaRPr sz="2800" b="0" i="1" u="none">
              <a:solidFill>
                <a:srgbClr val="000099"/>
              </a:solidFill>
              <a:latin typeface="Arial"/>
              <a:ea typeface="Arial"/>
              <a:cs typeface="Arial"/>
              <a:sym typeface="Arial"/>
            </a:endParaRPr>
          </a:p>
          <a:p>
            <a:pPr marL="342900" lvl="0" indent="-342900" algn="just" rtl="0">
              <a:lnSpc>
                <a:spcPct val="85000"/>
              </a:lnSpc>
              <a:spcBef>
                <a:spcPts val="1680"/>
              </a:spcBef>
              <a:spcAft>
                <a:spcPts val="0"/>
              </a:spcAft>
              <a:buSzPts val="1820"/>
              <a:buNone/>
            </a:pPr>
            <a:r>
              <a:rPr lang="en-US" sz="2800" b="0" i="1" u="none">
                <a:solidFill>
                  <a:srgbClr val="000099"/>
                </a:solidFill>
                <a:latin typeface="Arial"/>
                <a:ea typeface="Arial"/>
                <a:cs typeface="Arial"/>
                <a:sym typeface="Arial"/>
              </a:rPr>
              <a:t>Ví dụ:</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Phân phối tập tin (BitTorrent)</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Streaming (KanKan)</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VoIP (Skype) </a:t>
            </a:r>
            <a:endParaRPr/>
          </a:p>
          <a:p>
            <a:pPr marL="342900" lvl="0" indent="-342900" algn="just" rtl="0">
              <a:lnSpc>
                <a:spcPct val="85000"/>
              </a:lnSpc>
              <a:spcBef>
                <a:spcPts val="480"/>
              </a:spcBef>
              <a:spcAft>
                <a:spcPts val="0"/>
              </a:spcAft>
              <a:buSzPts val="1560"/>
              <a:buNone/>
            </a:pPr>
            <a:endParaRPr sz="2400" b="0" i="0" u="none">
              <a:solidFill>
                <a:schemeClr val="dk1"/>
              </a:solidFill>
              <a:latin typeface="Arial"/>
              <a:ea typeface="Arial"/>
              <a:cs typeface="Arial"/>
              <a:sym typeface="Arial"/>
            </a:endParaRPr>
          </a:p>
          <a:p>
            <a:pPr marL="342900" lvl="0" indent="-243840" algn="l" rtl="0">
              <a:lnSpc>
                <a:spcPct val="85000"/>
              </a:lnSpc>
              <a:spcBef>
                <a:spcPts val="480"/>
              </a:spcBef>
              <a:spcAft>
                <a:spcPts val="0"/>
              </a:spcAft>
              <a:buSzPts val="1560"/>
              <a:buNone/>
            </a:pPr>
            <a:endParaRPr sz="2400" b="0" i="0" u="none">
              <a:solidFill>
                <a:schemeClr val="dk1"/>
              </a:solidFill>
              <a:latin typeface="Arial"/>
              <a:ea typeface="Arial"/>
              <a:cs typeface="Arial"/>
              <a:sym typeface="Arial"/>
            </a:endParaRPr>
          </a:p>
        </p:txBody>
      </p:sp>
      <p:cxnSp>
        <p:nvCxnSpPr>
          <p:cNvPr id="5497" name="Google Shape;5497;p78"/>
          <p:cNvCxnSpPr/>
          <p:nvPr/>
        </p:nvCxnSpPr>
        <p:spPr>
          <a:xfrm flipH="1">
            <a:off x="5783262" y="1597025"/>
            <a:ext cx="828675" cy="1203325"/>
          </a:xfrm>
          <a:prstGeom prst="straightConnector1">
            <a:avLst/>
          </a:prstGeom>
          <a:noFill/>
          <a:ln w="76200" cap="flat" cmpd="sng">
            <a:solidFill>
              <a:srgbClr val="CC0000"/>
            </a:solidFill>
            <a:prstDash val="solid"/>
            <a:miter lim="800000"/>
            <a:headEnd type="triangle" w="med" len="med"/>
            <a:tailEnd type="triangle" w="med" len="med"/>
          </a:ln>
        </p:spPr>
      </p:cxnSp>
      <p:cxnSp>
        <p:nvCxnSpPr>
          <p:cNvPr id="5498" name="Google Shape;5498;p78"/>
          <p:cNvCxnSpPr/>
          <p:nvPr/>
        </p:nvCxnSpPr>
        <p:spPr>
          <a:xfrm>
            <a:off x="5657850" y="3160712"/>
            <a:ext cx="30162" cy="1555750"/>
          </a:xfrm>
          <a:prstGeom prst="straightConnector1">
            <a:avLst/>
          </a:prstGeom>
          <a:noFill/>
          <a:ln w="76200" cap="flat" cmpd="sng">
            <a:solidFill>
              <a:srgbClr val="CC0000"/>
            </a:solidFill>
            <a:prstDash val="solid"/>
            <a:miter lim="800000"/>
            <a:headEnd type="triangle" w="med" len="med"/>
            <a:tailEnd type="triangle" w="med" len="med"/>
          </a:ln>
        </p:spPr>
      </p:cxnSp>
      <p:cxnSp>
        <p:nvCxnSpPr>
          <p:cNvPr id="5499" name="Google Shape;5499;p78"/>
          <p:cNvCxnSpPr/>
          <p:nvPr/>
        </p:nvCxnSpPr>
        <p:spPr>
          <a:xfrm>
            <a:off x="6118225" y="3260725"/>
            <a:ext cx="1296987" cy="2038350"/>
          </a:xfrm>
          <a:prstGeom prst="straightConnector1">
            <a:avLst/>
          </a:prstGeom>
          <a:noFill/>
          <a:ln w="76200" cap="flat" cmpd="sng">
            <a:solidFill>
              <a:srgbClr val="CC0000"/>
            </a:solidFill>
            <a:prstDash val="solid"/>
            <a:miter lim="800000"/>
            <a:headEnd type="triangle" w="med" len="med"/>
            <a:tailEnd type="triangle" w="med" len="med"/>
          </a:ln>
        </p:spPr>
      </p:cxnSp>
      <p:pic>
        <p:nvPicPr>
          <p:cNvPr id="5500" name="Google Shape;5500;p78" descr="underline_base"/>
          <p:cNvPicPr preferRelativeResize="0"/>
          <p:nvPr/>
        </p:nvPicPr>
        <p:blipFill rotWithShape="1">
          <a:blip r:embed="rId22">
            <a:alphaModFix/>
          </a:blip>
          <a:srcRect/>
          <a:stretch/>
        </p:blipFill>
        <p:spPr>
          <a:xfrm>
            <a:off x="441325" y="796925"/>
            <a:ext cx="5484812" cy="173037"/>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505"/>
        <p:cNvGrpSpPr/>
        <p:nvPr/>
      </p:nvGrpSpPr>
      <p:grpSpPr>
        <a:xfrm>
          <a:off x="0" y="0"/>
          <a:ext cx="0" cy="0"/>
          <a:chOff x="0" y="0"/>
          <a:chExt cx="0" cy="0"/>
        </a:xfrm>
      </p:grpSpPr>
      <p:sp>
        <p:nvSpPr>
          <p:cNvPr id="5506" name="Google Shape;5506;p79"/>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5507" name="Google Shape;5507;p79"/>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79</a:t>
            </a:fld>
            <a:endParaRPr/>
          </a:p>
        </p:txBody>
      </p:sp>
      <p:sp>
        <p:nvSpPr>
          <p:cNvPr id="5508" name="Google Shape;5508;p79"/>
          <p:cNvSpPr txBox="1">
            <a:spLocks noGrp="1"/>
          </p:cNvSpPr>
          <p:nvPr>
            <p:ph type="title"/>
          </p:nvPr>
        </p:nvSpPr>
        <p:spPr>
          <a:xfrm>
            <a:off x="298450" y="241300"/>
            <a:ext cx="8520112" cy="7731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Phân phối tập tin: so sánh giữa mô hình </a:t>
            </a:r>
            <a:br>
              <a:rPr lang="en-US" sz="3600" b="0" i="0" u="none">
                <a:solidFill>
                  <a:srgbClr val="000099"/>
                </a:solidFill>
                <a:latin typeface="Arial"/>
                <a:ea typeface="Arial"/>
                <a:cs typeface="Arial"/>
                <a:sym typeface="Arial"/>
              </a:rPr>
            </a:br>
            <a:r>
              <a:rPr lang="en-US" sz="3600" b="0" i="0" u="none">
                <a:solidFill>
                  <a:srgbClr val="000099"/>
                </a:solidFill>
                <a:latin typeface="Arial"/>
                <a:ea typeface="Arial"/>
                <a:cs typeface="Arial"/>
                <a:sym typeface="Arial"/>
              </a:rPr>
              <a:t>máy khách-máy chủ và P2P</a:t>
            </a:r>
            <a:endParaRPr/>
          </a:p>
        </p:txBody>
      </p:sp>
      <p:sp>
        <p:nvSpPr>
          <p:cNvPr id="5509" name="Google Shape;5509;p79"/>
          <p:cNvSpPr txBox="1">
            <a:spLocks noGrp="1"/>
          </p:cNvSpPr>
          <p:nvPr>
            <p:ph type="body" idx="1"/>
          </p:nvPr>
        </p:nvSpPr>
        <p:spPr>
          <a:xfrm>
            <a:off x="174625" y="1300162"/>
            <a:ext cx="8780462" cy="882650"/>
          </a:xfrm>
          <a:prstGeom prst="rect">
            <a:avLst/>
          </a:prstGeom>
          <a:noFill/>
          <a:ln>
            <a:noFill/>
          </a:ln>
        </p:spPr>
        <p:txBody>
          <a:bodyPr spcFirstLastPara="1" wrap="square" lIns="91425" tIns="45700" rIns="91425" bIns="45700" anchor="t" anchorCtr="0">
            <a:noAutofit/>
          </a:bodyPr>
          <a:lstStyle/>
          <a:p>
            <a:pPr marL="1255712" lvl="0" indent="-1255712" algn="just" rtl="0">
              <a:lnSpc>
                <a:spcPct val="85000"/>
              </a:lnSpc>
              <a:spcBef>
                <a:spcPts val="0"/>
              </a:spcBef>
              <a:spcAft>
                <a:spcPts val="0"/>
              </a:spcAft>
              <a:buSzPts val="1560"/>
              <a:buNone/>
            </a:pPr>
            <a:r>
              <a:rPr lang="en-US" sz="2400" b="0" i="1" u="sng">
                <a:solidFill>
                  <a:srgbClr val="CC0000"/>
                </a:solidFill>
                <a:latin typeface="Arial"/>
                <a:ea typeface="Arial"/>
                <a:cs typeface="Arial"/>
                <a:sym typeface="Arial"/>
              </a:rPr>
              <a:t>Câu hỏi</a:t>
            </a:r>
            <a:r>
              <a:rPr lang="en-US" sz="2400" b="0" i="1" u="none">
                <a:solidFill>
                  <a:srgbClr val="CC0000"/>
                </a:solidFill>
                <a:latin typeface="Arial"/>
                <a:ea typeface="Arial"/>
                <a:cs typeface="Arial"/>
                <a:sym typeface="Arial"/>
              </a:rPr>
              <a:t>:</a:t>
            </a:r>
            <a:r>
              <a:rPr lang="en-US" sz="2400" b="0" i="0" u="none">
                <a:solidFill>
                  <a:schemeClr val="dk1"/>
                </a:solidFill>
                <a:latin typeface="Arial"/>
                <a:ea typeface="Arial"/>
                <a:cs typeface="Arial"/>
                <a:sym typeface="Arial"/>
              </a:rPr>
              <a:t> mất bao lâu để phân phối tập tin (kích thước </a:t>
            </a:r>
            <a:r>
              <a:rPr lang="en-US" sz="2400" b="0" i="1" u="none">
                <a:solidFill>
                  <a:schemeClr val="dk1"/>
                </a:solidFill>
                <a:latin typeface="Arial"/>
                <a:ea typeface="Arial"/>
                <a:cs typeface="Arial"/>
                <a:sym typeface="Arial"/>
              </a:rPr>
              <a:t>F</a:t>
            </a:r>
            <a:r>
              <a:rPr lang="en-US" sz="2400" b="0" i="0" u="none">
                <a:solidFill>
                  <a:schemeClr val="dk1"/>
                </a:solidFill>
                <a:latin typeface="Arial"/>
                <a:ea typeface="Arial"/>
                <a:cs typeface="Arial"/>
                <a:sym typeface="Arial"/>
              </a:rPr>
              <a:t>) từ một máy chủ đến N máy?</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Lưu lượng tải lên/tải xuống của bên (peer) là tài nguyên giới hạn</a:t>
            </a:r>
            <a:endParaRPr/>
          </a:p>
        </p:txBody>
      </p:sp>
      <p:sp>
        <p:nvSpPr>
          <p:cNvPr id="5510" name="Google Shape;5510;p79"/>
          <p:cNvSpPr/>
          <p:nvPr/>
        </p:nvSpPr>
        <p:spPr>
          <a:xfrm>
            <a:off x="2379662" y="4389437"/>
            <a:ext cx="3775075" cy="1755775"/>
          </a:xfrm>
          <a:custGeom>
            <a:avLst/>
            <a:gdLst/>
            <a:ahLst/>
            <a:cxnLst/>
            <a:rect l="l" t="t" r="r" b="b"/>
            <a:pathLst>
              <a:path w="1292" h="1255" extrusionOk="0">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5511" name="Google Shape;5511;p79"/>
          <p:cNvCxnSpPr/>
          <p:nvPr/>
        </p:nvCxnSpPr>
        <p:spPr>
          <a:xfrm>
            <a:off x="1914525" y="4352925"/>
            <a:ext cx="803275" cy="311150"/>
          </a:xfrm>
          <a:prstGeom prst="straightConnector1">
            <a:avLst/>
          </a:prstGeom>
          <a:noFill/>
          <a:ln w="9525" cap="flat" cmpd="sng">
            <a:solidFill>
              <a:schemeClr val="dk1"/>
            </a:solidFill>
            <a:prstDash val="solid"/>
            <a:miter lim="800000"/>
            <a:headEnd type="none" w="med" len="med"/>
            <a:tailEnd type="triangle" w="med" len="med"/>
          </a:ln>
        </p:spPr>
      </p:cxnSp>
      <p:sp>
        <p:nvSpPr>
          <p:cNvPr id="5512" name="Google Shape;5512;p79"/>
          <p:cNvSpPr txBox="1"/>
          <p:nvPr/>
        </p:nvSpPr>
        <p:spPr>
          <a:xfrm>
            <a:off x="2198687" y="4151312"/>
            <a:ext cx="3873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1" u="none">
                <a:solidFill>
                  <a:schemeClr val="dk1"/>
                </a:solidFill>
                <a:latin typeface="Arial"/>
                <a:ea typeface="Arial"/>
                <a:cs typeface="Arial"/>
                <a:sym typeface="Arial"/>
              </a:rPr>
              <a:t>u</a:t>
            </a:r>
            <a:r>
              <a:rPr lang="en-US" sz="1800" b="0" i="1" u="none" baseline="-25000">
                <a:solidFill>
                  <a:schemeClr val="dk1"/>
                </a:solidFill>
                <a:latin typeface="Arial"/>
                <a:ea typeface="Arial"/>
                <a:cs typeface="Arial"/>
                <a:sym typeface="Arial"/>
              </a:rPr>
              <a:t>s</a:t>
            </a:r>
            <a:endParaRPr/>
          </a:p>
        </p:txBody>
      </p:sp>
      <p:cxnSp>
        <p:nvCxnSpPr>
          <p:cNvPr id="5513" name="Google Shape;5513;p79"/>
          <p:cNvCxnSpPr/>
          <p:nvPr/>
        </p:nvCxnSpPr>
        <p:spPr>
          <a:xfrm>
            <a:off x="1471612" y="5264150"/>
            <a:ext cx="10160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514" name="Google Shape;5514;p79"/>
          <p:cNvCxnSpPr/>
          <p:nvPr/>
        </p:nvCxnSpPr>
        <p:spPr>
          <a:xfrm rot="10800000">
            <a:off x="1527175" y="5411787"/>
            <a:ext cx="1003300" cy="0"/>
          </a:xfrm>
          <a:prstGeom prst="straightConnector1">
            <a:avLst/>
          </a:prstGeom>
          <a:noFill/>
          <a:ln w="9525" cap="flat" cmpd="sng">
            <a:solidFill>
              <a:schemeClr val="dk1"/>
            </a:solidFill>
            <a:prstDash val="solid"/>
            <a:miter lim="800000"/>
            <a:headEnd type="none" w="med" len="med"/>
            <a:tailEnd type="triangle" w="med" len="med"/>
          </a:ln>
        </p:spPr>
      </p:cxnSp>
      <p:sp>
        <p:nvSpPr>
          <p:cNvPr id="5515" name="Google Shape;5515;p79"/>
          <p:cNvSpPr txBox="1"/>
          <p:nvPr/>
        </p:nvSpPr>
        <p:spPr>
          <a:xfrm>
            <a:off x="1760537" y="4875212"/>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1" u="none">
                <a:solidFill>
                  <a:schemeClr val="dk1"/>
                </a:solidFill>
                <a:latin typeface="Arial"/>
                <a:ea typeface="Arial"/>
                <a:cs typeface="Arial"/>
                <a:sym typeface="Arial"/>
              </a:rPr>
              <a:t>u</a:t>
            </a:r>
            <a:r>
              <a:rPr lang="en-US" sz="1800" b="0" i="1" u="none" baseline="-25000">
                <a:solidFill>
                  <a:schemeClr val="dk1"/>
                </a:solidFill>
                <a:latin typeface="Arial"/>
                <a:ea typeface="Arial"/>
                <a:cs typeface="Arial"/>
                <a:sym typeface="Arial"/>
              </a:rPr>
              <a:t>N</a:t>
            </a:r>
            <a:endParaRPr/>
          </a:p>
        </p:txBody>
      </p:sp>
      <p:sp>
        <p:nvSpPr>
          <p:cNvPr id="5516" name="Google Shape;5516;p79"/>
          <p:cNvSpPr txBox="1"/>
          <p:nvPr/>
        </p:nvSpPr>
        <p:spPr>
          <a:xfrm>
            <a:off x="1741487" y="5389562"/>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1" u="none">
                <a:solidFill>
                  <a:schemeClr val="dk1"/>
                </a:solidFill>
                <a:latin typeface="Arial"/>
                <a:ea typeface="Arial"/>
                <a:cs typeface="Arial"/>
                <a:sym typeface="Arial"/>
              </a:rPr>
              <a:t>d</a:t>
            </a:r>
            <a:r>
              <a:rPr lang="en-US" sz="1800" b="0" i="1" u="none" baseline="-25000">
                <a:solidFill>
                  <a:schemeClr val="dk1"/>
                </a:solidFill>
                <a:latin typeface="Arial"/>
                <a:ea typeface="Arial"/>
                <a:cs typeface="Arial"/>
                <a:sym typeface="Arial"/>
              </a:rPr>
              <a:t>N</a:t>
            </a:r>
            <a:endParaRPr/>
          </a:p>
        </p:txBody>
      </p:sp>
      <p:sp>
        <p:nvSpPr>
          <p:cNvPr id="5517" name="Google Shape;5517;p79"/>
          <p:cNvSpPr txBox="1"/>
          <p:nvPr/>
        </p:nvSpPr>
        <p:spPr>
          <a:xfrm>
            <a:off x="1204912" y="4446587"/>
            <a:ext cx="1173162"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Máy chủ</a:t>
            </a:r>
            <a:endParaRPr/>
          </a:p>
        </p:txBody>
      </p:sp>
      <p:sp>
        <p:nvSpPr>
          <p:cNvPr id="5518" name="Google Shape;5518;p79"/>
          <p:cNvSpPr txBox="1"/>
          <p:nvPr/>
        </p:nvSpPr>
        <p:spPr>
          <a:xfrm>
            <a:off x="2698750" y="4900612"/>
            <a:ext cx="3178175"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a:solidFill>
                  <a:schemeClr val="lt1"/>
                </a:solidFill>
                <a:latin typeface="Arial"/>
                <a:ea typeface="Arial"/>
                <a:cs typeface="Arial"/>
                <a:sym typeface="Arial"/>
              </a:rPr>
              <a:t>Network (với băng thông lớn)</a:t>
            </a:r>
            <a:endParaRPr/>
          </a:p>
        </p:txBody>
      </p:sp>
      <p:sp>
        <p:nvSpPr>
          <p:cNvPr id="5519" name="Google Shape;5519;p79"/>
          <p:cNvSpPr txBox="1"/>
          <p:nvPr/>
        </p:nvSpPr>
        <p:spPr>
          <a:xfrm>
            <a:off x="119062" y="4129087"/>
            <a:ext cx="139700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Tập tin, size F</a:t>
            </a:r>
            <a:endParaRPr/>
          </a:p>
        </p:txBody>
      </p:sp>
      <p:sp>
        <p:nvSpPr>
          <p:cNvPr id="5520" name="Google Shape;5520;p79"/>
          <p:cNvSpPr txBox="1"/>
          <p:nvPr/>
        </p:nvSpPr>
        <p:spPr>
          <a:xfrm>
            <a:off x="1527175" y="2963862"/>
            <a:ext cx="2184400" cy="61595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000"/>
              <a:buFont typeface="Arial"/>
              <a:buNone/>
            </a:pPr>
            <a:r>
              <a:rPr lang="en-US" sz="2000" b="1" i="1" u="none">
                <a:solidFill>
                  <a:srgbClr val="CC0000"/>
                </a:solidFill>
                <a:latin typeface="Arial"/>
                <a:ea typeface="Arial"/>
                <a:cs typeface="Arial"/>
                <a:sym typeface="Arial"/>
              </a:rPr>
              <a:t>u</a:t>
            </a:r>
            <a:r>
              <a:rPr lang="en-US" sz="2000" b="1" i="1" u="none" baseline="-25000">
                <a:solidFill>
                  <a:srgbClr val="CC0000"/>
                </a:solidFill>
                <a:latin typeface="Arial"/>
                <a:ea typeface="Arial"/>
                <a:cs typeface="Arial"/>
                <a:sym typeface="Arial"/>
              </a:rPr>
              <a:t>s</a:t>
            </a:r>
            <a:r>
              <a:rPr lang="en-US" sz="2000" b="1" i="1" u="none">
                <a:solidFill>
                  <a:srgbClr val="CC0000"/>
                </a:solidFill>
                <a:latin typeface="Arial"/>
                <a:ea typeface="Arial"/>
                <a:cs typeface="Arial"/>
                <a:sym typeface="Arial"/>
              </a:rPr>
              <a:t>:</a:t>
            </a:r>
            <a:r>
              <a:rPr lang="en-US" sz="2000" b="0" i="0" u="none">
                <a:solidFill>
                  <a:schemeClr val="dk1"/>
                </a:solidFill>
                <a:latin typeface="Arial"/>
                <a:ea typeface="Arial"/>
                <a:cs typeface="Arial"/>
                <a:sym typeface="Arial"/>
              </a:rPr>
              <a:t> lưu lượng tải lên của máy chủ</a:t>
            </a:r>
            <a:endParaRPr/>
          </a:p>
        </p:txBody>
      </p:sp>
      <p:sp>
        <p:nvSpPr>
          <p:cNvPr id="5521" name="Google Shape;5521;p79"/>
          <p:cNvSpPr txBox="1"/>
          <p:nvPr/>
        </p:nvSpPr>
        <p:spPr>
          <a:xfrm>
            <a:off x="6572250" y="5830887"/>
            <a:ext cx="2233612" cy="61595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000"/>
              <a:buFont typeface="Arial"/>
              <a:buNone/>
            </a:pPr>
            <a:r>
              <a:rPr lang="en-US" sz="2000" b="1" i="1" u="none">
                <a:solidFill>
                  <a:srgbClr val="CC0000"/>
                </a:solidFill>
                <a:latin typeface="Arial"/>
                <a:ea typeface="Arial"/>
                <a:cs typeface="Arial"/>
                <a:sym typeface="Arial"/>
              </a:rPr>
              <a:t>u</a:t>
            </a:r>
            <a:r>
              <a:rPr lang="en-US" sz="2000" b="1" i="1" u="none" baseline="-25000">
                <a:solidFill>
                  <a:srgbClr val="CC0000"/>
                </a:solidFill>
                <a:latin typeface="Arial"/>
                <a:ea typeface="Arial"/>
                <a:cs typeface="Arial"/>
                <a:sym typeface="Arial"/>
              </a:rPr>
              <a:t>i</a:t>
            </a:r>
            <a:r>
              <a:rPr lang="en-US" sz="2000" b="1" i="1" u="none">
                <a:solidFill>
                  <a:srgbClr val="CC0000"/>
                </a:solidFill>
                <a:latin typeface="Arial"/>
                <a:ea typeface="Arial"/>
                <a:cs typeface="Arial"/>
                <a:sym typeface="Arial"/>
              </a:rPr>
              <a:t>:</a:t>
            </a:r>
            <a:r>
              <a:rPr lang="en-US" sz="2000" b="0" i="0" u="none">
                <a:solidFill>
                  <a:schemeClr val="dk1"/>
                </a:solidFill>
                <a:latin typeface="Arial"/>
                <a:ea typeface="Arial"/>
                <a:cs typeface="Arial"/>
                <a:sym typeface="Arial"/>
              </a:rPr>
              <a:t> lưu lượng tải lên bên i </a:t>
            </a:r>
            <a:endParaRPr/>
          </a:p>
        </p:txBody>
      </p:sp>
      <p:sp>
        <p:nvSpPr>
          <p:cNvPr id="5522" name="Google Shape;5522;p79"/>
          <p:cNvSpPr txBox="1"/>
          <p:nvPr/>
        </p:nvSpPr>
        <p:spPr>
          <a:xfrm>
            <a:off x="6634162" y="3802062"/>
            <a:ext cx="2509837" cy="614362"/>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000"/>
              <a:buFont typeface="Arial"/>
              <a:buNone/>
            </a:pPr>
            <a:r>
              <a:rPr lang="en-US" sz="2000" b="1" i="1" u="none">
                <a:solidFill>
                  <a:srgbClr val="CC0000"/>
                </a:solidFill>
                <a:latin typeface="Arial"/>
                <a:ea typeface="Arial"/>
                <a:cs typeface="Arial"/>
                <a:sym typeface="Arial"/>
              </a:rPr>
              <a:t>d</a:t>
            </a:r>
            <a:r>
              <a:rPr lang="en-US" sz="2000" b="1" i="1" u="none" baseline="-25000">
                <a:solidFill>
                  <a:srgbClr val="CC0000"/>
                </a:solidFill>
                <a:latin typeface="Arial"/>
                <a:ea typeface="Arial"/>
                <a:cs typeface="Arial"/>
                <a:sym typeface="Arial"/>
              </a:rPr>
              <a:t>i</a:t>
            </a:r>
            <a:r>
              <a:rPr lang="en-US" sz="2000" b="1" i="1" u="none">
                <a:solidFill>
                  <a:srgbClr val="CC0000"/>
                </a:solidFill>
                <a:latin typeface="Arial"/>
                <a:ea typeface="Arial"/>
                <a:cs typeface="Arial"/>
                <a:sym typeface="Arial"/>
              </a:rPr>
              <a:t>:</a:t>
            </a:r>
            <a:r>
              <a:rPr lang="en-US" sz="2000" b="0" i="0" u="none">
                <a:solidFill>
                  <a:schemeClr val="dk1"/>
                </a:solidFill>
                <a:latin typeface="Arial"/>
                <a:ea typeface="Arial"/>
                <a:cs typeface="Arial"/>
                <a:sym typeface="Arial"/>
              </a:rPr>
              <a:t> lưu lượng tải xuống của bên i</a:t>
            </a:r>
            <a:endParaRPr/>
          </a:p>
        </p:txBody>
      </p:sp>
      <p:pic>
        <p:nvPicPr>
          <p:cNvPr id="5523" name="Google Shape;5523;p79" descr="underline_base"/>
          <p:cNvPicPr preferRelativeResize="0"/>
          <p:nvPr/>
        </p:nvPicPr>
        <p:blipFill rotWithShape="1">
          <a:blip r:embed="rId3">
            <a:alphaModFix/>
          </a:blip>
          <a:srcRect/>
          <a:stretch/>
        </p:blipFill>
        <p:spPr>
          <a:xfrm>
            <a:off x="371475" y="1127125"/>
            <a:ext cx="6856412" cy="173037"/>
          </a:xfrm>
          <a:prstGeom prst="rect">
            <a:avLst/>
          </a:prstGeom>
          <a:noFill/>
          <a:ln>
            <a:noFill/>
          </a:ln>
        </p:spPr>
      </p:pic>
      <p:sp>
        <p:nvSpPr>
          <p:cNvPr id="5524" name="Google Shape;5524;p79"/>
          <p:cNvSpPr/>
          <p:nvPr/>
        </p:nvSpPr>
        <p:spPr>
          <a:xfrm>
            <a:off x="858837" y="3571875"/>
            <a:ext cx="592137" cy="581025"/>
          </a:xfrm>
          <a:prstGeom prst="can">
            <a:avLst>
              <a:gd name="adj" fmla="val 4367"/>
            </a:avLst>
          </a:prstGeom>
          <a:gradFill>
            <a:gsLst>
              <a:gs pos="0">
                <a:srgbClr val="000099"/>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525" name="Google Shape;5525;p79"/>
          <p:cNvGrpSpPr/>
          <p:nvPr/>
        </p:nvGrpSpPr>
        <p:grpSpPr>
          <a:xfrm>
            <a:off x="3594100" y="3849687"/>
            <a:ext cx="2138362" cy="903287"/>
            <a:chOff x="2204" y="2030"/>
            <a:chExt cx="1347" cy="774"/>
          </a:xfrm>
        </p:grpSpPr>
        <p:sp>
          <p:nvSpPr>
            <p:cNvPr id="5526" name="Google Shape;5526;p79"/>
            <p:cNvSpPr txBox="1"/>
            <p:nvPr/>
          </p:nvSpPr>
          <p:spPr>
            <a:xfrm>
              <a:off x="2856" y="2271"/>
              <a:ext cx="384" cy="3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1" u="none">
                  <a:solidFill>
                    <a:schemeClr val="dk1"/>
                  </a:solidFill>
                  <a:latin typeface="Arial"/>
                  <a:ea typeface="Arial"/>
                  <a:cs typeface="Arial"/>
                  <a:sym typeface="Arial"/>
                </a:rPr>
                <a:t>u</a:t>
              </a:r>
              <a:r>
                <a:rPr lang="en-US" sz="1800" b="0" i="1" u="none" baseline="-25000">
                  <a:solidFill>
                    <a:schemeClr val="dk1"/>
                  </a:solidFill>
                  <a:latin typeface="Arial"/>
                  <a:ea typeface="Arial"/>
                  <a:cs typeface="Arial"/>
                  <a:sym typeface="Arial"/>
                </a:rPr>
                <a:t>2</a:t>
              </a:r>
              <a:endParaRPr/>
            </a:p>
          </p:txBody>
        </p:sp>
        <p:cxnSp>
          <p:nvCxnSpPr>
            <p:cNvPr id="5527" name="Google Shape;5527;p79"/>
            <p:cNvCxnSpPr/>
            <p:nvPr/>
          </p:nvCxnSpPr>
          <p:spPr>
            <a:xfrm rot="10800000" flipH="1">
              <a:off x="2997" y="2133"/>
              <a:ext cx="200" cy="657"/>
            </a:xfrm>
            <a:prstGeom prst="straightConnector1">
              <a:avLst/>
            </a:prstGeom>
            <a:noFill/>
            <a:ln w="9525" cap="flat" cmpd="sng">
              <a:solidFill>
                <a:schemeClr val="dk1"/>
              </a:solidFill>
              <a:prstDash val="solid"/>
              <a:miter lim="800000"/>
              <a:headEnd type="triangle" w="med" len="med"/>
              <a:tailEnd type="none" w="med" len="med"/>
            </a:ln>
          </p:spPr>
        </p:cxnSp>
        <p:cxnSp>
          <p:nvCxnSpPr>
            <p:cNvPr id="5528" name="Google Shape;5528;p79"/>
            <p:cNvCxnSpPr/>
            <p:nvPr/>
          </p:nvCxnSpPr>
          <p:spPr>
            <a:xfrm flipH="1">
              <a:off x="3082" y="2141"/>
              <a:ext cx="208" cy="663"/>
            </a:xfrm>
            <a:prstGeom prst="straightConnector1">
              <a:avLst/>
            </a:prstGeom>
            <a:noFill/>
            <a:ln w="9525" cap="flat" cmpd="sng">
              <a:solidFill>
                <a:schemeClr val="dk1"/>
              </a:solidFill>
              <a:prstDash val="solid"/>
              <a:miter lim="800000"/>
              <a:headEnd type="triangle" w="med" len="med"/>
              <a:tailEnd type="none" w="med" len="med"/>
            </a:ln>
          </p:spPr>
        </p:cxnSp>
        <p:sp>
          <p:nvSpPr>
            <p:cNvPr id="5529" name="Google Shape;5529;p79"/>
            <p:cNvSpPr txBox="1"/>
            <p:nvPr/>
          </p:nvSpPr>
          <p:spPr>
            <a:xfrm>
              <a:off x="3167" y="2332"/>
              <a:ext cx="384" cy="3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1" u="none">
                  <a:solidFill>
                    <a:schemeClr val="dk1"/>
                  </a:solidFill>
                  <a:latin typeface="Arial"/>
                  <a:ea typeface="Arial"/>
                  <a:cs typeface="Arial"/>
                  <a:sym typeface="Arial"/>
                </a:rPr>
                <a:t>d</a:t>
              </a:r>
              <a:r>
                <a:rPr lang="en-US" sz="1800" b="0" i="1" u="none" baseline="-25000">
                  <a:solidFill>
                    <a:schemeClr val="dk1"/>
                  </a:solidFill>
                  <a:latin typeface="Arial"/>
                  <a:ea typeface="Arial"/>
                  <a:cs typeface="Arial"/>
                  <a:sym typeface="Arial"/>
                </a:rPr>
                <a:t>2</a:t>
              </a:r>
              <a:endParaRPr/>
            </a:p>
          </p:txBody>
        </p:sp>
        <p:sp>
          <p:nvSpPr>
            <p:cNvPr id="5530" name="Google Shape;5530;p79"/>
            <p:cNvSpPr txBox="1"/>
            <p:nvPr/>
          </p:nvSpPr>
          <p:spPr>
            <a:xfrm>
              <a:off x="2204" y="2167"/>
              <a:ext cx="384" cy="3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1" u="none">
                  <a:solidFill>
                    <a:schemeClr val="dk1"/>
                  </a:solidFill>
                  <a:latin typeface="Arial"/>
                  <a:ea typeface="Arial"/>
                  <a:cs typeface="Arial"/>
                  <a:sym typeface="Arial"/>
                </a:rPr>
                <a:t>u</a:t>
              </a:r>
              <a:r>
                <a:rPr lang="en-US" sz="1800" b="0" i="1" u="none" baseline="-25000">
                  <a:solidFill>
                    <a:schemeClr val="dk1"/>
                  </a:solidFill>
                  <a:latin typeface="Arial"/>
                  <a:ea typeface="Arial"/>
                  <a:cs typeface="Arial"/>
                  <a:sym typeface="Arial"/>
                </a:rPr>
                <a:t>1</a:t>
              </a:r>
              <a:endParaRPr/>
            </a:p>
          </p:txBody>
        </p:sp>
        <p:cxnSp>
          <p:nvCxnSpPr>
            <p:cNvPr id="5531" name="Google Shape;5531;p79"/>
            <p:cNvCxnSpPr/>
            <p:nvPr/>
          </p:nvCxnSpPr>
          <p:spPr>
            <a:xfrm rot="10800000" flipH="1">
              <a:off x="2345" y="2030"/>
              <a:ext cx="200" cy="657"/>
            </a:xfrm>
            <a:prstGeom prst="straightConnector1">
              <a:avLst/>
            </a:prstGeom>
            <a:noFill/>
            <a:ln w="9525" cap="flat" cmpd="sng">
              <a:solidFill>
                <a:schemeClr val="dk1"/>
              </a:solidFill>
              <a:prstDash val="solid"/>
              <a:miter lim="800000"/>
              <a:headEnd type="triangle" w="med" len="med"/>
              <a:tailEnd type="none" w="med" len="med"/>
            </a:ln>
          </p:spPr>
        </p:cxnSp>
        <p:cxnSp>
          <p:nvCxnSpPr>
            <p:cNvPr id="5532" name="Google Shape;5532;p79"/>
            <p:cNvCxnSpPr/>
            <p:nvPr/>
          </p:nvCxnSpPr>
          <p:spPr>
            <a:xfrm flipH="1">
              <a:off x="2430" y="2038"/>
              <a:ext cx="208" cy="663"/>
            </a:xfrm>
            <a:prstGeom prst="straightConnector1">
              <a:avLst/>
            </a:prstGeom>
            <a:noFill/>
            <a:ln w="9525" cap="flat" cmpd="sng">
              <a:solidFill>
                <a:schemeClr val="dk1"/>
              </a:solidFill>
              <a:prstDash val="solid"/>
              <a:miter lim="800000"/>
              <a:headEnd type="triangle" w="med" len="med"/>
              <a:tailEnd type="none" w="med" len="med"/>
            </a:ln>
          </p:spPr>
        </p:cxnSp>
        <p:sp>
          <p:nvSpPr>
            <p:cNvPr id="5533" name="Google Shape;5533;p79"/>
            <p:cNvSpPr txBox="1"/>
            <p:nvPr/>
          </p:nvSpPr>
          <p:spPr>
            <a:xfrm>
              <a:off x="2515" y="2229"/>
              <a:ext cx="384" cy="3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1" u="none">
                  <a:solidFill>
                    <a:schemeClr val="dk1"/>
                  </a:solidFill>
                  <a:latin typeface="Arial"/>
                  <a:ea typeface="Arial"/>
                  <a:cs typeface="Arial"/>
                  <a:sym typeface="Arial"/>
                </a:rPr>
                <a:t>d</a:t>
              </a:r>
              <a:r>
                <a:rPr lang="en-US" sz="1800" b="0" i="1" u="none" baseline="-25000">
                  <a:solidFill>
                    <a:schemeClr val="dk1"/>
                  </a:solidFill>
                  <a:latin typeface="Arial"/>
                  <a:ea typeface="Arial"/>
                  <a:cs typeface="Arial"/>
                  <a:sym typeface="Arial"/>
                </a:rPr>
                <a:t>1</a:t>
              </a:r>
              <a:endParaRPr/>
            </a:p>
          </p:txBody>
        </p:sp>
      </p:grpSp>
      <p:cxnSp>
        <p:nvCxnSpPr>
          <p:cNvPr id="5534" name="Google Shape;5534;p79"/>
          <p:cNvCxnSpPr/>
          <p:nvPr/>
        </p:nvCxnSpPr>
        <p:spPr>
          <a:xfrm>
            <a:off x="6126162" y="5068887"/>
            <a:ext cx="1165225" cy="0"/>
          </a:xfrm>
          <a:prstGeom prst="straightConnector1">
            <a:avLst/>
          </a:prstGeom>
          <a:noFill/>
          <a:ln w="19050" cap="flat" cmpd="sng">
            <a:solidFill>
              <a:schemeClr val="dk1"/>
            </a:solidFill>
            <a:prstDash val="solid"/>
            <a:miter lim="800000"/>
            <a:headEnd type="none" w="med" len="med"/>
            <a:tailEnd type="triangle" w="med" len="med"/>
          </a:ln>
        </p:spPr>
      </p:cxnSp>
      <p:cxnSp>
        <p:nvCxnSpPr>
          <p:cNvPr id="5535" name="Google Shape;5535;p79"/>
          <p:cNvCxnSpPr/>
          <p:nvPr/>
        </p:nvCxnSpPr>
        <p:spPr>
          <a:xfrm>
            <a:off x="6134100" y="5221287"/>
            <a:ext cx="1165225" cy="0"/>
          </a:xfrm>
          <a:prstGeom prst="straightConnector1">
            <a:avLst/>
          </a:prstGeom>
          <a:noFill/>
          <a:ln w="19050" cap="flat" cmpd="sng">
            <a:solidFill>
              <a:schemeClr val="dk1"/>
            </a:solidFill>
            <a:prstDash val="solid"/>
            <a:miter lim="800000"/>
            <a:headEnd type="triangle" w="med" len="med"/>
            <a:tailEnd type="none" w="med" len="med"/>
          </a:ln>
        </p:spPr>
      </p:cxnSp>
      <p:sp>
        <p:nvSpPr>
          <p:cNvPr id="5536" name="Google Shape;5536;p79"/>
          <p:cNvSpPr txBox="1"/>
          <p:nvPr/>
        </p:nvSpPr>
        <p:spPr>
          <a:xfrm>
            <a:off x="6286500" y="4657725"/>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1" u="none">
                <a:solidFill>
                  <a:schemeClr val="dk1"/>
                </a:solidFill>
                <a:latin typeface="Arial"/>
                <a:ea typeface="Arial"/>
                <a:cs typeface="Arial"/>
                <a:sym typeface="Arial"/>
              </a:rPr>
              <a:t>d</a:t>
            </a:r>
            <a:r>
              <a:rPr lang="en-US" sz="1800" b="0" i="1" u="none" baseline="-25000">
                <a:solidFill>
                  <a:schemeClr val="dk1"/>
                </a:solidFill>
                <a:latin typeface="Arial"/>
                <a:ea typeface="Arial"/>
                <a:cs typeface="Arial"/>
                <a:sym typeface="Arial"/>
              </a:rPr>
              <a:t>i</a:t>
            </a:r>
            <a:endParaRPr/>
          </a:p>
        </p:txBody>
      </p:sp>
      <p:sp>
        <p:nvSpPr>
          <p:cNvPr id="5537" name="Google Shape;5537;p79"/>
          <p:cNvSpPr txBox="1"/>
          <p:nvPr/>
        </p:nvSpPr>
        <p:spPr>
          <a:xfrm>
            <a:off x="6310312" y="5191125"/>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1" u="none">
                <a:solidFill>
                  <a:schemeClr val="dk1"/>
                </a:solidFill>
                <a:latin typeface="Arial"/>
                <a:ea typeface="Arial"/>
                <a:cs typeface="Arial"/>
                <a:sym typeface="Arial"/>
              </a:rPr>
              <a:t>u</a:t>
            </a:r>
            <a:r>
              <a:rPr lang="en-US" sz="1800" b="0" i="1" u="none" baseline="-25000">
                <a:solidFill>
                  <a:schemeClr val="dk1"/>
                </a:solidFill>
                <a:latin typeface="Arial"/>
                <a:ea typeface="Arial"/>
                <a:cs typeface="Arial"/>
                <a:sym typeface="Arial"/>
              </a:rPr>
              <a:t>i</a:t>
            </a:r>
            <a:endParaRPr/>
          </a:p>
        </p:txBody>
      </p:sp>
      <p:cxnSp>
        <p:nvCxnSpPr>
          <p:cNvPr id="5538" name="Google Shape;5538;p79"/>
          <p:cNvCxnSpPr/>
          <p:nvPr/>
        </p:nvCxnSpPr>
        <p:spPr>
          <a:xfrm>
            <a:off x="2360612" y="3533775"/>
            <a:ext cx="0" cy="663575"/>
          </a:xfrm>
          <a:prstGeom prst="straightConnector1">
            <a:avLst/>
          </a:prstGeom>
          <a:noFill/>
          <a:ln w="19050" cap="flat" cmpd="sng">
            <a:solidFill>
              <a:srgbClr val="CC0000"/>
            </a:solidFill>
            <a:prstDash val="solid"/>
            <a:miter lim="800000"/>
            <a:headEnd type="none" w="med" len="med"/>
            <a:tailEnd type="none" w="med" len="med"/>
          </a:ln>
        </p:spPr>
      </p:cxnSp>
      <p:cxnSp>
        <p:nvCxnSpPr>
          <p:cNvPr id="5539" name="Google Shape;5539;p79"/>
          <p:cNvCxnSpPr/>
          <p:nvPr/>
        </p:nvCxnSpPr>
        <p:spPr>
          <a:xfrm flipH="1">
            <a:off x="6573837" y="4448175"/>
            <a:ext cx="369887" cy="414337"/>
          </a:xfrm>
          <a:prstGeom prst="straightConnector1">
            <a:avLst/>
          </a:prstGeom>
          <a:noFill/>
          <a:ln w="19050" cap="flat" cmpd="sng">
            <a:solidFill>
              <a:srgbClr val="CC0000"/>
            </a:solidFill>
            <a:prstDash val="solid"/>
            <a:miter lim="800000"/>
            <a:headEnd type="none" w="med" len="med"/>
            <a:tailEnd type="none" w="med" len="med"/>
          </a:ln>
        </p:spPr>
      </p:cxnSp>
      <p:cxnSp>
        <p:nvCxnSpPr>
          <p:cNvPr id="5540" name="Google Shape;5540;p79"/>
          <p:cNvCxnSpPr/>
          <p:nvPr/>
        </p:nvCxnSpPr>
        <p:spPr>
          <a:xfrm rot="10800000">
            <a:off x="6604000" y="5394325"/>
            <a:ext cx="369887" cy="414337"/>
          </a:xfrm>
          <a:prstGeom prst="straightConnector1">
            <a:avLst/>
          </a:prstGeom>
          <a:noFill/>
          <a:ln w="19050" cap="flat" cmpd="sng">
            <a:solidFill>
              <a:srgbClr val="CC0000"/>
            </a:solidFill>
            <a:prstDash val="solid"/>
            <a:miter lim="800000"/>
            <a:headEnd type="none" w="med" len="med"/>
            <a:tailEnd type="none" w="med" len="med"/>
          </a:ln>
        </p:spPr>
      </p:cxnSp>
      <p:grpSp>
        <p:nvGrpSpPr>
          <p:cNvPr id="5541" name="Google Shape;5541;p79"/>
          <p:cNvGrpSpPr/>
          <p:nvPr/>
        </p:nvGrpSpPr>
        <p:grpSpPr>
          <a:xfrm>
            <a:off x="1630362" y="3633787"/>
            <a:ext cx="465137" cy="803275"/>
            <a:chOff x="4140" y="429"/>
            <a:chExt cx="1425" cy="2396"/>
          </a:xfrm>
        </p:grpSpPr>
        <p:sp>
          <p:nvSpPr>
            <p:cNvPr id="5542" name="Google Shape;5542;p7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43" name="Google Shape;5543;p79"/>
            <p:cNvSpPr txBox="1"/>
            <p:nvPr/>
          </p:nvSpPr>
          <p:spPr>
            <a:xfrm>
              <a:off x="4208" y="429"/>
              <a:ext cx="1046" cy="2282"/>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44" name="Google Shape;5544;p7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45" name="Google Shape;5545;p7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46" name="Google Shape;5546;p79"/>
            <p:cNvSpPr txBox="1"/>
            <p:nvPr/>
          </p:nvSpPr>
          <p:spPr>
            <a:xfrm>
              <a:off x="4213" y="694"/>
              <a:ext cx="593"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547" name="Google Shape;5547;p79"/>
            <p:cNvGrpSpPr/>
            <p:nvPr/>
          </p:nvGrpSpPr>
          <p:grpSpPr>
            <a:xfrm>
              <a:off x="4748" y="666"/>
              <a:ext cx="583" cy="147"/>
              <a:chOff x="613" y="2566"/>
              <a:chExt cx="728" cy="141"/>
            </a:xfrm>
          </p:grpSpPr>
          <p:sp>
            <p:nvSpPr>
              <p:cNvPr id="5548" name="Google Shape;5548;p79"/>
              <p:cNvSpPr/>
              <p:nvPr/>
            </p:nvSpPr>
            <p:spPr>
              <a:xfrm>
                <a:off x="613" y="2566"/>
                <a:ext cx="728"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49" name="Google Shape;5549;p79"/>
              <p:cNvSpPr/>
              <p:nvPr/>
            </p:nvSpPr>
            <p:spPr>
              <a:xfrm>
                <a:off x="631" y="2584"/>
                <a:ext cx="692"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550" name="Google Shape;5550;p79"/>
            <p:cNvSpPr txBox="1"/>
            <p:nvPr/>
          </p:nvSpPr>
          <p:spPr>
            <a:xfrm>
              <a:off x="4223" y="1021"/>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551" name="Google Shape;5551;p79"/>
            <p:cNvGrpSpPr/>
            <p:nvPr/>
          </p:nvGrpSpPr>
          <p:grpSpPr>
            <a:xfrm>
              <a:off x="4748" y="992"/>
              <a:ext cx="579" cy="137"/>
              <a:chOff x="615" y="2566"/>
              <a:chExt cx="722" cy="142"/>
            </a:xfrm>
          </p:grpSpPr>
          <p:sp>
            <p:nvSpPr>
              <p:cNvPr id="5552" name="Google Shape;5552;p79"/>
              <p:cNvSpPr/>
              <p:nvPr/>
            </p:nvSpPr>
            <p:spPr>
              <a:xfrm>
                <a:off x="615" y="2566"/>
                <a:ext cx="722"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53" name="Google Shape;5553;p79"/>
              <p:cNvSpPr/>
              <p:nvPr/>
            </p:nvSpPr>
            <p:spPr>
              <a:xfrm>
                <a:off x="633" y="2581"/>
                <a:ext cx="686"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554" name="Google Shape;5554;p79"/>
            <p:cNvSpPr txBox="1"/>
            <p:nvPr/>
          </p:nvSpPr>
          <p:spPr>
            <a:xfrm>
              <a:off x="4218" y="1357"/>
              <a:ext cx="593"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55" name="Google Shape;5555;p79"/>
            <p:cNvSpPr txBox="1"/>
            <p:nvPr/>
          </p:nvSpPr>
          <p:spPr>
            <a:xfrm>
              <a:off x="4228"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556" name="Google Shape;5556;p79"/>
            <p:cNvGrpSpPr/>
            <p:nvPr/>
          </p:nvGrpSpPr>
          <p:grpSpPr>
            <a:xfrm>
              <a:off x="4733" y="1627"/>
              <a:ext cx="584" cy="151"/>
              <a:chOff x="612" y="2568"/>
              <a:chExt cx="727" cy="139"/>
            </a:xfrm>
          </p:grpSpPr>
          <p:sp>
            <p:nvSpPr>
              <p:cNvPr id="5557" name="Google Shape;5557;p79"/>
              <p:cNvSpPr/>
              <p:nvPr/>
            </p:nvSpPr>
            <p:spPr>
              <a:xfrm>
                <a:off x="612" y="2568"/>
                <a:ext cx="727"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58" name="Google Shape;5558;p79"/>
              <p:cNvSpPr/>
              <p:nvPr/>
            </p:nvSpPr>
            <p:spPr>
              <a:xfrm>
                <a:off x="630" y="2585"/>
                <a:ext cx="691" cy="105"/>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559" name="Google Shape;5559;p7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560" name="Google Shape;5560;p79"/>
            <p:cNvGrpSpPr/>
            <p:nvPr/>
          </p:nvGrpSpPr>
          <p:grpSpPr>
            <a:xfrm>
              <a:off x="4738" y="1329"/>
              <a:ext cx="584" cy="137"/>
              <a:chOff x="613" y="2570"/>
              <a:chExt cx="727" cy="137"/>
            </a:xfrm>
          </p:grpSpPr>
          <p:sp>
            <p:nvSpPr>
              <p:cNvPr id="5561" name="Google Shape;5561;p79"/>
              <p:cNvSpPr/>
              <p:nvPr/>
            </p:nvSpPr>
            <p:spPr>
              <a:xfrm>
                <a:off x="613" y="2570"/>
                <a:ext cx="727"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62" name="Google Shape;5562;p79"/>
              <p:cNvSpPr/>
              <p:nvPr/>
            </p:nvSpPr>
            <p:spPr>
              <a:xfrm>
                <a:off x="631" y="2584"/>
                <a:ext cx="691"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563" name="Google Shape;5563;p79"/>
            <p:cNvSpPr txBox="1"/>
            <p:nvPr/>
          </p:nvSpPr>
          <p:spPr>
            <a:xfrm>
              <a:off x="5249" y="429"/>
              <a:ext cx="68" cy="2287"/>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64" name="Google Shape;5564;p7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65" name="Google Shape;5565;p7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66" name="Google Shape;5566;p79"/>
            <p:cNvSpPr/>
            <p:nvPr/>
          </p:nvSpPr>
          <p:spPr>
            <a:xfrm>
              <a:off x="5516" y="2612"/>
              <a:ext cx="49"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67" name="Google Shape;5567;p7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68" name="Google Shape;5568;p79"/>
            <p:cNvSpPr/>
            <p:nvPr/>
          </p:nvSpPr>
          <p:spPr>
            <a:xfrm>
              <a:off x="4140" y="2678"/>
              <a:ext cx="1201" cy="147"/>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69" name="Google Shape;5569;p79"/>
            <p:cNvSpPr/>
            <p:nvPr/>
          </p:nvSpPr>
          <p:spPr>
            <a:xfrm>
              <a:off x="4208" y="2711"/>
              <a:ext cx="1070" cy="80"/>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70" name="Google Shape;5570;p79"/>
            <p:cNvSpPr/>
            <p:nvPr/>
          </p:nvSpPr>
          <p:spPr>
            <a:xfrm>
              <a:off x="4310" y="2385"/>
              <a:ext cx="156"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71" name="Google Shape;5571;p79"/>
            <p:cNvSpPr/>
            <p:nvPr/>
          </p:nvSpPr>
          <p:spPr>
            <a:xfrm>
              <a:off x="4485" y="2385"/>
              <a:ext cx="160"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72" name="Google Shape;5572;p79"/>
            <p:cNvSpPr/>
            <p:nvPr/>
          </p:nvSpPr>
          <p:spPr>
            <a:xfrm>
              <a:off x="4660" y="2380"/>
              <a:ext cx="160"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573" name="Google Shape;5573;p79"/>
            <p:cNvSpPr txBox="1"/>
            <p:nvPr/>
          </p:nvSpPr>
          <p:spPr>
            <a:xfrm>
              <a:off x="5064" y="1835"/>
              <a:ext cx="83" cy="762"/>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574" name="Google Shape;5574;p79"/>
          <p:cNvGrpSpPr/>
          <p:nvPr/>
        </p:nvGrpSpPr>
        <p:grpSpPr>
          <a:xfrm>
            <a:off x="539750" y="4937125"/>
            <a:ext cx="925512" cy="795337"/>
            <a:chOff x="-44" y="1473"/>
            <a:chExt cx="981" cy="1105"/>
          </a:xfrm>
        </p:grpSpPr>
        <p:pic>
          <p:nvPicPr>
            <p:cNvPr id="5575" name="Google Shape;5575;p79"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5576" name="Google Shape;5576;p7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577" name="Google Shape;5577;p79"/>
          <p:cNvGrpSpPr/>
          <p:nvPr/>
        </p:nvGrpSpPr>
        <p:grpSpPr>
          <a:xfrm>
            <a:off x="3760787" y="3117850"/>
            <a:ext cx="925512" cy="795337"/>
            <a:chOff x="-44" y="1473"/>
            <a:chExt cx="981" cy="1105"/>
          </a:xfrm>
        </p:grpSpPr>
        <p:pic>
          <p:nvPicPr>
            <p:cNvPr id="5578" name="Google Shape;5578;p79"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5579" name="Google Shape;5579;p7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580" name="Google Shape;5580;p79"/>
          <p:cNvGrpSpPr/>
          <p:nvPr/>
        </p:nvGrpSpPr>
        <p:grpSpPr>
          <a:xfrm>
            <a:off x="4805362" y="3259137"/>
            <a:ext cx="925512" cy="795337"/>
            <a:chOff x="-44" y="1473"/>
            <a:chExt cx="981" cy="1105"/>
          </a:xfrm>
        </p:grpSpPr>
        <p:pic>
          <p:nvPicPr>
            <p:cNvPr id="5581" name="Google Shape;5581;p79"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5582" name="Google Shape;5582;p7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583" name="Google Shape;5583;p79"/>
          <p:cNvGrpSpPr/>
          <p:nvPr/>
        </p:nvGrpSpPr>
        <p:grpSpPr>
          <a:xfrm flipH="1">
            <a:off x="7275512" y="4706937"/>
            <a:ext cx="925512" cy="795337"/>
            <a:chOff x="-44" y="1473"/>
            <a:chExt cx="981" cy="1105"/>
          </a:xfrm>
        </p:grpSpPr>
        <p:pic>
          <p:nvPicPr>
            <p:cNvPr id="5584" name="Google Shape;5584;p79"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5585" name="Google Shape;5585;p7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8"/>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862" name="Google Shape;862;p8"/>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8</a:t>
            </a:fld>
            <a:endParaRPr/>
          </a:p>
        </p:txBody>
      </p:sp>
      <p:pic>
        <p:nvPicPr>
          <p:cNvPr id="863" name="Google Shape;863;p8" descr="underline_base"/>
          <p:cNvPicPr preferRelativeResize="0"/>
          <p:nvPr/>
        </p:nvPicPr>
        <p:blipFill rotWithShape="1">
          <a:blip r:embed="rId3">
            <a:alphaModFix/>
          </a:blip>
          <a:srcRect/>
          <a:stretch/>
        </p:blipFill>
        <p:spPr>
          <a:xfrm>
            <a:off x="460375" y="960437"/>
            <a:ext cx="5942012" cy="173037"/>
          </a:xfrm>
          <a:prstGeom prst="rect">
            <a:avLst/>
          </a:prstGeom>
          <a:noFill/>
          <a:ln>
            <a:noFill/>
          </a:ln>
        </p:spPr>
      </p:pic>
      <p:sp>
        <p:nvSpPr>
          <p:cNvPr id="864" name="Google Shape;864;p8"/>
          <p:cNvSpPr txBox="1">
            <a:spLocks noGrp="1"/>
          </p:cNvSpPr>
          <p:nvPr>
            <p:ph type="title"/>
          </p:nvPr>
        </p:nvSpPr>
        <p:spPr>
          <a:xfrm>
            <a:off x="444500" y="207962"/>
            <a:ext cx="8699500" cy="10302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Các kiến trúc ứng dụng</a:t>
            </a:r>
            <a:endParaRPr/>
          </a:p>
        </p:txBody>
      </p:sp>
      <p:sp>
        <p:nvSpPr>
          <p:cNvPr id="865" name="Google Shape;865;p8"/>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SzPts val="1820"/>
              <a:buNone/>
            </a:pPr>
            <a:r>
              <a:rPr lang="en-US" sz="2800" b="0" i="0" u="none">
                <a:solidFill>
                  <a:srgbClr val="000099"/>
                </a:solidFill>
                <a:latin typeface="Arial"/>
                <a:ea typeface="Arial"/>
                <a:cs typeface="Arial"/>
                <a:sym typeface="Arial"/>
              </a:rPr>
              <a:t>Kiến trúc phù hợp của các ứng dụng:</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Khách-chủ (client-server)</a:t>
            </a:r>
            <a:endParaRPr/>
          </a:p>
          <a:p>
            <a:pPr marL="34290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Mạng ngang hàng (peer-to-peer (P2P) )</a:t>
            </a:r>
            <a:endParaRPr sz="2800" b="0" i="0" u="none">
              <a:solidFill>
                <a:schemeClr val="dk1"/>
              </a:solidFill>
              <a:latin typeface="Arial"/>
              <a:ea typeface="Arial"/>
              <a:cs typeface="Arial"/>
              <a:sym typeface="Arial"/>
            </a:endParaRPr>
          </a:p>
          <a:p>
            <a:pPr marL="342900" lvl="0" indent="-301625" algn="l" rtl="0">
              <a:lnSpc>
                <a:spcPct val="85000"/>
              </a:lnSpc>
              <a:spcBef>
                <a:spcPts val="560"/>
              </a:spcBef>
              <a:spcAft>
                <a:spcPts val="0"/>
              </a:spcAft>
              <a:buSzPts val="1170"/>
              <a:buFont typeface="Arial"/>
              <a:buChar char="❖"/>
            </a:pPr>
            <a:r>
              <a:rPr lang="en-US">
                <a:latin typeface="Arial"/>
                <a:ea typeface="Arial"/>
                <a:cs typeface="Arial"/>
                <a:sym typeface="Arial"/>
              </a:rPr>
              <a:t>hybrid architecture (client - server + P2P)</a:t>
            </a:r>
            <a:endParaRPr>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590"/>
        <p:cNvGrpSpPr/>
        <p:nvPr/>
      </p:nvGrpSpPr>
      <p:grpSpPr>
        <a:xfrm>
          <a:off x="0" y="0"/>
          <a:ext cx="0" cy="0"/>
          <a:chOff x="0" y="0"/>
          <a:chExt cx="0" cy="0"/>
        </a:xfrm>
      </p:grpSpPr>
      <p:sp>
        <p:nvSpPr>
          <p:cNvPr id="5591" name="Google Shape;5591;p80"/>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5592" name="Google Shape;5592;p80"/>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80</a:t>
            </a:fld>
            <a:endParaRPr/>
          </a:p>
        </p:txBody>
      </p:sp>
      <p:sp>
        <p:nvSpPr>
          <p:cNvPr id="5593" name="Google Shape;5593;p80"/>
          <p:cNvSpPr txBox="1">
            <a:spLocks noGrp="1"/>
          </p:cNvSpPr>
          <p:nvPr>
            <p:ph type="title"/>
          </p:nvPr>
        </p:nvSpPr>
        <p:spPr>
          <a:xfrm>
            <a:off x="315912" y="-57150"/>
            <a:ext cx="8520112"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Thời gian phân phối tập tin: máy khách-máy chủ</a:t>
            </a:r>
            <a:endParaRPr/>
          </a:p>
        </p:txBody>
      </p:sp>
      <p:sp>
        <p:nvSpPr>
          <p:cNvPr id="5594" name="Google Shape;5594;p80"/>
          <p:cNvSpPr txBox="1">
            <a:spLocks noGrp="1"/>
          </p:cNvSpPr>
          <p:nvPr>
            <p:ph type="body" idx="1"/>
          </p:nvPr>
        </p:nvSpPr>
        <p:spPr>
          <a:xfrm>
            <a:off x="96837" y="1203325"/>
            <a:ext cx="4422775" cy="2014537"/>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430"/>
              <a:buFont typeface="Noto Sans Symbols"/>
              <a:buChar char="❖"/>
            </a:pPr>
            <a:r>
              <a:rPr lang="en-US" sz="2200" b="0" i="1" u="none">
                <a:solidFill>
                  <a:srgbClr val="CC0000"/>
                </a:solidFill>
                <a:latin typeface="Arial"/>
                <a:ea typeface="Arial"/>
                <a:cs typeface="Arial"/>
                <a:sym typeface="Arial"/>
              </a:rPr>
              <a:t>Máy chủ truyền: </a:t>
            </a:r>
            <a:r>
              <a:rPr lang="en-US" sz="2200" b="0" i="0" u="none">
                <a:solidFill>
                  <a:schemeClr val="dk1"/>
                </a:solidFill>
                <a:latin typeface="Arial"/>
                <a:ea typeface="Arial"/>
                <a:cs typeface="Arial"/>
                <a:sym typeface="Arial"/>
              </a:rPr>
              <a:t>phải gửi (tải lên) tuần tự N bản sao tập tin:</a:t>
            </a:r>
            <a:endParaRPr/>
          </a:p>
          <a:p>
            <a:pPr marL="742950" lvl="1" indent="-285750" algn="just" rtl="0">
              <a:lnSpc>
                <a:spcPct val="100000"/>
              </a:lnSpc>
              <a:spcBef>
                <a:spcPts val="400"/>
              </a:spcBef>
              <a:spcAft>
                <a:spcPts val="0"/>
              </a:spcAft>
              <a:buClr>
                <a:srgbClr val="000099"/>
              </a:buClr>
              <a:buSzPts val="1700"/>
              <a:buFont typeface="Noto Sans Symbols"/>
              <a:buChar char="▪"/>
            </a:pPr>
            <a:r>
              <a:rPr lang="en-US" sz="2000" b="0" i="0" u="none">
                <a:solidFill>
                  <a:schemeClr val="dk1"/>
                </a:solidFill>
                <a:latin typeface="Arial"/>
                <a:ea typeface="Arial"/>
                <a:cs typeface="Arial"/>
                <a:sym typeface="Arial"/>
              </a:rPr>
              <a:t>Thời gian để gởi một bản sao: </a:t>
            </a:r>
            <a:r>
              <a:rPr lang="en-US" sz="2000" b="0" i="1" u="none">
                <a:solidFill>
                  <a:schemeClr val="dk1"/>
                </a:solidFill>
                <a:latin typeface="Arial"/>
                <a:ea typeface="Arial"/>
                <a:cs typeface="Arial"/>
                <a:sym typeface="Arial"/>
              </a:rPr>
              <a:t>F/u</a:t>
            </a:r>
            <a:r>
              <a:rPr lang="en-US" sz="2000" b="0" i="1" u="none" baseline="-25000">
                <a:solidFill>
                  <a:schemeClr val="dk1"/>
                </a:solidFill>
                <a:latin typeface="Arial"/>
                <a:ea typeface="Arial"/>
                <a:cs typeface="Arial"/>
                <a:sym typeface="Arial"/>
              </a:rPr>
              <a:t>s </a:t>
            </a:r>
            <a:endParaRPr/>
          </a:p>
          <a:p>
            <a:pPr marL="742950" lvl="1" indent="-285750" algn="just" rtl="0">
              <a:lnSpc>
                <a:spcPct val="100000"/>
              </a:lnSpc>
              <a:spcBef>
                <a:spcPts val="400"/>
              </a:spcBef>
              <a:spcAft>
                <a:spcPts val="0"/>
              </a:spcAft>
              <a:buClr>
                <a:srgbClr val="000099"/>
              </a:buClr>
              <a:buSzPts val="1700"/>
              <a:buFont typeface="Noto Sans Symbols"/>
              <a:buChar char="▪"/>
            </a:pPr>
            <a:r>
              <a:rPr lang="en-US" sz="2000" b="0" i="0" u="none">
                <a:solidFill>
                  <a:schemeClr val="dk1"/>
                </a:solidFill>
                <a:latin typeface="Arial"/>
                <a:ea typeface="Arial"/>
                <a:cs typeface="Arial"/>
                <a:sym typeface="Arial"/>
              </a:rPr>
              <a:t>Thời gian để gởi N bản sao: </a:t>
            </a:r>
            <a:r>
              <a:rPr lang="en-US" sz="2000" b="0" i="1" u="none">
                <a:solidFill>
                  <a:schemeClr val="dk1"/>
                </a:solidFill>
                <a:latin typeface="Arial"/>
                <a:ea typeface="Arial"/>
                <a:cs typeface="Arial"/>
                <a:sym typeface="Arial"/>
              </a:rPr>
              <a:t>NF/u</a:t>
            </a:r>
            <a:r>
              <a:rPr lang="en-US" sz="2000" b="0" i="1" u="none" baseline="-25000">
                <a:solidFill>
                  <a:schemeClr val="dk1"/>
                </a:solidFill>
                <a:latin typeface="Arial"/>
                <a:ea typeface="Arial"/>
                <a:cs typeface="Arial"/>
                <a:sym typeface="Arial"/>
              </a:rPr>
              <a:t>s</a:t>
            </a:r>
            <a:endParaRPr/>
          </a:p>
        </p:txBody>
      </p:sp>
      <p:cxnSp>
        <p:nvCxnSpPr>
          <p:cNvPr id="5595" name="Google Shape;5595;p80"/>
          <p:cNvCxnSpPr/>
          <p:nvPr/>
        </p:nvCxnSpPr>
        <p:spPr>
          <a:xfrm flipH="1">
            <a:off x="6416675" y="4627562"/>
            <a:ext cx="758825" cy="831850"/>
          </a:xfrm>
          <a:prstGeom prst="straightConnector1">
            <a:avLst/>
          </a:prstGeom>
          <a:noFill/>
          <a:ln w="9525" cap="flat" cmpd="sng">
            <a:solidFill>
              <a:srgbClr val="CC0000"/>
            </a:solidFill>
            <a:prstDash val="solid"/>
            <a:miter lim="800000"/>
            <a:headEnd type="none" w="med" len="med"/>
            <a:tailEnd type="none" w="med" len="med"/>
          </a:ln>
        </p:spPr>
      </p:cxnSp>
      <p:sp>
        <p:nvSpPr>
          <p:cNvPr id="5596" name="Google Shape;5596;p80"/>
          <p:cNvSpPr txBox="1"/>
          <p:nvPr/>
        </p:nvSpPr>
        <p:spPr>
          <a:xfrm>
            <a:off x="6030912" y="4281487"/>
            <a:ext cx="2874962" cy="338137"/>
          </a:xfrm>
          <a:prstGeom prst="rect">
            <a:avLst/>
          </a:prstGeom>
          <a:noFill/>
          <a:ln>
            <a:noFill/>
          </a:ln>
        </p:spPr>
        <p:txBody>
          <a:bodyPr spcFirstLastPara="1" wrap="square" lIns="91425" tIns="45700" rIns="91425" bIns="45700" anchor="t" anchorCtr="0">
            <a:spAutoFit/>
          </a:bodyPr>
          <a:lstStyle/>
          <a:p>
            <a:pPr marL="342900" marR="0" lvl="0" indent="-342900" algn="l" rtl="0">
              <a:lnSpc>
                <a:spcPct val="8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Tăng tuyến tính trong N</a:t>
            </a:r>
            <a:endParaRPr/>
          </a:p>
        </p:txBody>
      </p:sp>
      <p:sp>
        <p:nvSpPr>
          <p:cNvPr id="5597" name="Google Shape;5597;p80"/>
          <p:cNvSpPr txBox="1"/>
          <p:nvPr/>
        </p:nvSpPr>
        <p:spPr>
          <a:xfrm>
            <a:off x="873125" y="5149850"/>
            <a:ext cx="3297237" cy="126206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80000"/>
              </a:lnSpc>
              <a:spcBef>
                <a:spcPts val="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Thời gian để phân phối </a:t>
            </a:r>
            <a:endParaRPr/>
          </a:p>
          <a:p>
            <a:pPr marL="342900" marR="0" lvl="0" indent="-342900" algn="just" rtl="0">
              <a:lnSpc>
                <a:spcPct val="80000"/>
              </a:lnSpc>
              <a:spcBef>
                <a:spcPts val="40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tập tin F đến N máy khách</a:t>
            </a:r>
            <a:endParaRPr/>
          </a:p>
          <a:p>
            <a:pPr marL="342900" marR="0" lvl="0" indent="-342900" algn="just" rtl="0">
              <a:lnSpc>
                <a:spcPct val="80000"/>
              </a:lnSpc>
              <a:spcBef>
                <a:spcPts val="40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dùng phương pháp</a:t>
            </a:r>
            <a:endParaRPr/>
          </a:p>
          <a:p>
            <a:pPr marL="342900" marR="0" lvl="0" indent="-342900" algn="just" rtl="0">
              <a:lnSpc>
                <a:spcPct val="80000"/>
              </a:lnSpc>
              <a:spcBef>
                <a:spcPts val="40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máy khách-máy chủ</a:t>
            </a:r>
            <a:endParaRPr/>
          </a:p>
        </p:txBody>
      </p:sp>
      <p:sp>
        <p:nvSpPr>
          <p:cNvPr id="5598" name="Google Shape;5598;p80"/>
          <p:cNvSpPr txBox="1"/>
          <p:nvPr/>
        </p:nvSpPr>
        <p:spPr>
          <a:xfrm>
            <a:off x="806450" y="5073650"/>
            <a:ext cx="7277100" cy="1389062"/>
          </a:xfrm>
          <a:prstGeom prst="rect">
            <a:avLst/>
          </a:prstGeom>
          <a:noFill/>
          <a:ln w="1905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5599" name="Google Shape;5599;p80" descr="underline_base"/>
          <p:cNvPicPr preferRelativeResize="0"/>
          <p:nvPr/>
        </p:nvPicPr>
        <p:blipFill rotWithShape="1">
          <a:blip r:embed="rId3">
            <a:alphaModFix/>
          </a:blip>
          <a:srcRect/>
          <a:stretch/>
        </p:blipFill>
        <p:spPr>
          <a:xfrm>
            <a:off x="315912" y="1028700"/>
            <a:ext cx="6518275" cy="174625"/>
          </a:xfrm>
          <a:prstGeom prst="rect">
            <a:avLst/>
          </a:prstGeom>
          <a:noFill/>
          <a:ln>
            <a:noFill/>
          </a:ln>
        </p:spPr>
      </p:pic>
      <p:sp>
        <p:nvSpPr>
          <p:cNvPr id="5600" name="Google Shape;5600;p80"/>
          <p:cNvSpPr txBox="1"/>
          <p:nvPr/>
        </p:nvSpPr>
        <p:spPr>
          <a:xfrm>
            <a:off x="3911600" y="5464175"/>
            <a:ext cx="4238625" cy="5191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800"/>
              <a:buFont typeface="Arial"/>
              <a:buNone/>
            </a:pPr>
            <a:r>
              <a:rPr lang="en-US" sz="2800" b="0" i="1" u="none">
                <a:solidFill>
                  <a:schemeClr val="dk1"/>
                </a:solidFill>
                <a:latin typeface="Arial"/>
                <a:ea typeface="Arial"/>
                <a:cs typeface="Arial"/>
                <a:sym typeface="Arial"/>
              </a:rPr>
              <a:t> D</a:t>
            </a:r>
            <a:r>
              <a:rPr lang="en-US" sz="2800" b="0" i="1" u="none" baseline="-25000">
                <a:solidFill>
                  <a:schemeClr val="dk1"/>
                </a:solidFill>
                <a:latin typeface="Arial"/>
                <a:ea typeface="Arial"/>
                <a:cs typeface="Arial"/>
                <a:sym typeface="Arial"/>
              </a:rPr>
              <a:t>c-s</a:t>
            </a:r>
            <a:r>
              <a:rPr lang="en-US" sz="2800" b="0" i="1" u="none">
                <a:solidFill>
                  <a:schemeClr val="dk1"/>
                </a:solidFill>
                <a:latin typeface="Arial"/>
                <a:ea typeface="Arial"/>
                <a:cs typeface="Arial"/>
                <a:sym typeface="Arial"/>
              </a:rPr>
              <a:t> &gt; max{NF/u</a:t>
            </a:r>
            <a:r>
              <a:rPr lang="en-US" sz="2800" b="0" i="1" u="none" baseline="-25000">
                <a:solidFill>
                  <a:schemeClr val="dk1"/>
                </a:solidFill>
                <a:latin typeface="Arial"/>
                <a:ea typeface="Arial"/>
                <a:cs typeface="Arial"/>
                <a:sym typeface="Arial"/>
              </a:rPr>
              <a:t>s,</a:t>
            </a:r>
            <a:r>
              <a:rPr lang="en-US" sz="2800" b="0" i="1" u="none">
                <a:solidFill>
                  <a:schemeClr val="dk1"/>
                </a:solidFill>
                <a:latin typeface="Arial"/>
                <a:ea typeface="Arial"/>
                <a:cs typeface="Arial"/>
                <a:sym typeface="Arial"/>
              </a:rPr>
              <a:t>,F/d</a:t>
            </a:r>
            <a:r>
              <a:rPr lang="en-US" sz="2800" b="0" i="1" u="none" baseline="-25000">
                <a:solidFill>
                  <a:schemeClr val="dk1"/>
                </a:solidFill>
                <a:latin typeface="Arial"/>
                <a:ea typeface="Arial"/>
                <a:cs typeface="Arial"/>
                <a:sym typeface="Arial"/>
              </a:rPr>
              <a:t>min</a:t>
            </a:r>
            <a:r>
              <a:rPr lang="en-US" sz="2800" b="0" i="1" u="none">
                <a:solidFill>
                  <a:schemeClr val="dk1"/>
                </a:solidFill>
                <a:latin typeface="Arial"/>
                <a:ea typeface="Arial"/>
                <a:cs typeface="Arial"/>
                <a:sym typeface="Arial"/>
              </a:rPr>
              <a:t>}</a:t>
            </a:r>
            <a:r>
              <a:rPr lang="en-US" sz="2800" b="0" i="1" u="none">
                <a:solidFill>
                  <a:srgbClr val="CC0000"/>
                </a:solidFill>
                <a:latin typeface="Arial"/>
                <a:ea typeface="Arial"/>
                <a:cs typeface="Arial"/>
                <a:sym typeface="Arial"/>
              </a:rPr>
              <a:t> </a:t>
            </a:r>
            <a:endParaRPr/>
          </a:p>
        </p:txBody>
      </p:sp>
      <p:sp>
        <p:nvSpPr>
          <p:cNvPr id="5601" name="Google Shape;5601;p80"/>
          <p:cNvSpPr txBox="1"/>
          <p:nvPr/>
        </p:nvSpPr>
        <p:spPr>
          <a:xfrm>
            <a:off x="11112" y="3165475"/>
            <a:ext cx="4725987" cy="20145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000099"/>
              </a:buClr>
              <a:buSzPts val="1430"/>
              <a:buFont typeface="Noto Sans Symbols"/>
              <a:buChar char="❖"/>
            </a:pPr>
            <a:r>
              <a:rPr lang="en-US" sz="2200" b="0" i="1" u="none">
                <a:solidFill>
                  <a:srgbClr val="CC0000"/>
                </a:solidFill>
                <a:latin typeface="Arial"/>
                <a:ea typeface="Arial"/>
                <a:cs typeface="Arial"/>
                <a:sym typeface="Arial"/>
              </a:rPr>
              <a:t>Máy khách: </a:t>
            </a:r>
            <a:r>
              <a:rPr lang="en-US" sz="2200" b="0" i="1" u="none">
                <a:solidFill>
                  <a:schemeClr val="dk1"/>
                </a:solidFill>
                <a:latin typeface="Arial"/>
                <a:ea typeface="Arial"/>
                <a:cs typeface="Arial"/>
                <a:sym typeface="Arial"/>
              </a:rPr>
              <a:t>mỗi </a:t>
            </a:r>
            <a:r>
              <a:rPr lang="en-US" sz="2200" b="0" i="0" u="none">
                <a:solidFill>
                  <a:schemeClr val="dk1"/>
                </a:solidFill>
                <a:latin typeface="Arial"/>
                <a:ea typeface="Arial"/>
                <a:cs typeface="Arial"/>
                <a:sym typeface="Arial"/>
              </a:rPr>
              <a:t>máy khách phải tải xuống bản sao của tập tin</a:t>
            </a:r>
            <a:endParaRPr/>
          </a:p>
          <a:p>
            <a:pPr marL="742950" marR="0" lvl="1" indent="-285750" algn="just" rtl="0">
              <a:lnSpc>
                <a:spcPct val="85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Arial"/>
                <a:ea typeface="Arial"/>
                <a:cs typeface="Arial"/>
                <a:sym typeface="Arial"/>
              </a:rPr>
              <a:t>d</a:t>
            </a:r>
            <a:r>
              <a:rPr lang="en-US" sz="2000" b="0" i="0" u="none" strike="noStrike" cap="none" baseline="-25000">
                <a:solidFill>
                  <a:schemeClr val="dk1"/>
                </a:solidFill>
                <a:latin typeface="Arial"/>
                <a:ea typeface="Arial"/>
                <a:cs typeface="Arial"/>
                <a:sym typeface="Arial"/>
              </a:rPr>
              <a:t>min</a:t>
            </a:r>
            <a:r>
              <a:rPr lang="en-US" sz="2000" b="0" i="0" u="none" strike="noStrike" cap="none">
                <a:solidFill>
                  <a:schemeClr val="dk1"/>
                </a:solidFill>
                <a:latin typeface="Arial"/>
                <a:ea typeface="Arial"/>
                <a:cs typeface="Arial"/>
                <a:sym typeface="Arial"/>
              </a:rPr>
              <a:t> = tốc độ tải xuống của máy khách tải chậm nhất</a:t>
            </a:r>
            <a:endParaRPr/>
          </a:p>
          <a:p>
            <a:pPr marL="742950" marR="0" lvl="1" indent="-285750" algn="just" rtl="0">
              <a:lnSpc>
                <a:spcPct val="85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Arial"/>
                <a:ea typeface="Arial"/>
                <a:cs typeface="Arial"/>
                <a:sym typeface="Arial"/>
              </a:rPr>
              <a:t>Thời gian để máy khách tải chậm nhất tải xong: F/d</a:t>
            </a:r>
            <a:r>
              <a:rPr lang="en-US" sz="2000" b="0" i="0" u="none" strike="noStrike" cap="none" baseline="-25000">
                <a:solidFill>
                  <a:schemeClr val="dk1"/>
                </a:solidFill>
                <a:latin typeface="Arial"/>
                <a:ea typeface="Arial"/>
                <a:cs typeface="Arial"/>
                <a:sym typeface="Arial"/>
              </a:rPr>
              <a:t>min</a:t>
            </a:r>
            <a:r>
              <a:rPr lang="en-US" sz="2000" b="0" i="1" u="none" strike="noStrike" cap="none">
                <a:solidFill>
                  <a:srgbClr val="CC0000"/>
                </a:solidFill>
                <a:latin typeface="Arial"/>
                <a:ea typeface="Arial"/>
                <a:cs typeface="Arial"/>
                <a:sym typeface="Arial"/>
              </a:rPr>
              <a:t> </a:t>
            </a:r>
            <a:endParaRPr/>
          </a:p>
        </p:txBody>
      </p:sp>
      <p:cxnSp>
        <p:nvCxnSpPr>
          <p:cNvPr id="5602" name="Google Shape;5602;p80"/>
          <p:cNvCxnSpPr/>
          <p:nvPr/>
        </p:nvCxnSpPr>
        <p:spPr>
          <a:xfrm>
            <a:off x="4813300" y="5589587"/>
            <a:ext cx="174625" cy="0"/>
          </a:xfrm>
          <a:prstGeom prst="straightConnector1">
            <a:avLst/>
          </a:prstGeom>
          <a:noFill/>
          <a:ln w="28575" cap="flat" cmpd="sng">
            <a:solidFill>
              <a:schemeClr val="dk1"/>
            </a:solidFill>
            <a:prstDash val="solid"/>
            <a:miter lim="800000"/>
            <a:headEnd type="none" w="med" len="med"/>
            <a:tailEnd type="none" w="med" len="med"/>
          </a:ln>
        </p:spPr>
      </p:cxnSp>
      <p:sp>
        <p:nvSpPr>
          <p:cNvPr id="5603" name="Google Shape;5603;p80"/>
          <p:cNvSpPr/>
          <p:nvPr/>
        </p:nvSpPr>
        <p:spPr>
          <a:xfrm>
            <a:off x="5600700" y="2111375"/>
            <a:ext cx="2136775" cy="1209675"/>
          </a:xfrm>
          <a:custGeom>
            <a:avLst/>
            <a:gdLst/>
            <a:ahLst/>
            <a:cxnLst/>
            <a:rect l="l" t="t" r="r" b="b"/>
            <a:pathLst>
              <a:path w="1292" h="1255" extrusionOk="0">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5604" name="Google Shape;5604;p80"/>
          <p:cNvCxnSpPr/>
          <p:nvPr/>
        </p:nvCxnSpPr>
        <p:spPr>
          <a:xfrm>
            <a:off x="5338762" y="2085975"/>
            <a:ext cx="455612" cy="214312"/>
          </a:xfrm>
          <a:prstGeom prst="straightConnector1">
            <a:avLst/>
          </a:prstGeom>
          <a:noFill/>
          <a:ln w="9525" cap="flat" cmpd="sng">
            <a:solidFill>
              <a:schemeClr val="dk1"/>
            </a:solidFill>
            <a:prstDash val="solid"/>
            <a:miter lim="800000"/>
            <a:headEnd type="none" w="med" len="med"/>
            <a:tailEnd type="triangle" w="med" len="med"/>
          </a:ln>
        </p:spPr>
      </p:cxnSp>
      <p:sp>
        <p:nvSpPr>
          <p:cNvPr id="5605" name="Google Shape;5605;p80"/>
          <p:cNvSpPr txBox="1"/>
          <p:nvPr/>
        </p:nvSpPr>
        <p:spPr>
          <a:xfrm>
            <a:off x="5364162" y="1763712"/>
            <a:ext cx="36671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1" u="none">
                <a:solidFill>
                  <a:schemeClr val="dk1"/>
                </a:solidFill>
                <a:latin typeface="Arial"/>
                <a:ea typeface="Arial"/>
                <a:cs typeface="Arial"/>
                <a:sym typeface="Arial"/>
              </a:rPr>
              <a:t>u</a:t>
            </a:r>
            <a:r>
              <a:rPr lang="en-US" sz="1600" b="0" i="1" u="none" baseline="-25000">
                <a:solidFill>
                  <a:schemeClr val="dk1"/>
                </a:solidFill>
                <a:latin typeface="Arial"/>
                <a:ea typeface="Arial"/>
                <a:cs typeface="Arial"/>
                <a:sym typeface="Arial"/>
              </a:rPr>
              <a:t>s</a:t>
            </a:r>
            <a:endParaRPr/>
          </a:p>
        </p:txBody>
      </p:sp>
      <p:cxnSp>
        <p:nvCxnSpPr>
          <p:cNvPr id="5606" name="Google Shape;5606;p80"/>
          <p:cNvCxnSpPr/>
          <p:nvPr/>
        </p:nvCxnSpPr>
        <p:spPr>
          <a:xfrm>
            <a:off x="5089525" y="2713037"/>
            <a:ext cx="574675"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607" name="Google Shape;5607;p80"/>
          <p:cNvCxnSpPr/>
          <p:nvPr/>
        </p:nvCxnSpPr>
        <p:spPr>
          <a:xfrm rot="10800000">
            <a:off x="5119687" y="2814637"/>
            <a:ext cx="566737" cy="0"/>
          </a:xfrm>
          <a:prstGeom prst="straightConnector1">
            <a:avLst/>
          </a:prstGeom>
          <a:noFill/>
          <a:ln w="9525" cap="flat" cmpd="sng">
            <a:solidFill>
              <a:schemeClr val="dk1"/>
            </a:solidFill>
            <a:prstDash val="solid"/>
            <a:miter lim="800000"/>
            <a:headEnd type="none" w="med" len="med"/>
            <a:tailEnd type="triangle" w="med" len="med"/>
          </a:ln>
        </p:spPr>
      </p:cxnSp>
      <p:sp>
        <p:nvSpPr>
          <p:cNvPr id="5608" name="Google Shape;5608;p80"/>
          <p:cNvSpPr txBox="1"/>
          <p:nvPr/>
        </p:nvSpPr>
        <p:spPr>
          <a:xfrm>
            <a:off x="6183312" y="2460625"/>
            <a:ext cx="895350" cy="33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0" i="0" u="none">
                <a:solidFill>
                  <a:schemeClr val="lt1"/>
                </a:solidFill>
                <a:latin typeface="Arial"/>
                <a:ea typeface="Arial"/>
                <a:cs typeface="Arial"/>
                <a:sym typeface="Arial"/>
              </a:rPr>
              <a:t>network</a:t>
            </a:r>
            <a:endParaRPr/>
          </a:p>
        </p:txBody>
      </p:sp>
      <p:sp>
        <p:nvSpPr>
          <p:cNvPr id="5609" name="Google Shape;5609;p80"/>
          <p:cNvSpPr/>
          <p:nvPr/>
        </p:nvSpPr>
        <p:spPr>
          <a:xfrm>
            <a:off x="4740275" y="1562100"/>
            <a:ext cx="334962" cy="401637"/>
          </a:xfrm>
          <a:prstGeom prst="can">
            <a:avLst>
              <a:gd name="adj" fmla="val 4367"/>
            </a:avLst>
          </a:prstGeom>
          <a:gradFill>
            <a:gsLst>
              <a:gs pos="0">
                <a:srgbClr val="000099"/>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5610" name="Google Shape;5610;p80"/>
          <p:cNvCxnSpPr/>
          <p:nvPr/>
        </p:nvCxnSpPr>
        <p:spPr>
          <a:xfrm rot="10800000" flipH="1">
            <a:off x="7000875" y="1819275"/>
            <a:ext cx="180975" cy="530225"/>
          </a:xfrm>
          <a:prstGeom prst="straightConnector1">
            <a:avLst/>
          </a:prstGeom>
          <a:noFill/>
          <a:ln w="9525" cap="flat" cmpd="sng">
            <a:solidFill>
              <a:schemeClr val="dk1"/>
            </a:solidFill>
            <a:prstDash val="solid"/>
            <a:miter lim="800000"/>
            <a:headEnd type="triangle" w="med" len="med"/>
            <a:tailEnd type="none" w="med" len="med"/>
          </a:ln>
        </p:spPr>
      </p:cxnSp>
      <p:cxnSp>
        <p:nvCxnSpPr>
          <p:cNvPr id="5611" name="Google Shape;5611;p80"/>
          <p:cNvCxnSpPr/>
          <p:nvPr/>
        </p:nvCxnSpPr>
        <p:spPr>
          <a:xfrm flipH="1">
            <a:off x="7078662" y="1825625"/>
            <a:ext cx="187325" cy="534987"/>
          </a:xfrm>
          <a:prstGeom prst="straightConnector1">
            <a:avLst/>
          </a:prstGeom>
          <a:noFill/>
          <a:ln w="9525" cap="flat" cmpd="sng">
            <a:solidFill>
              <a:schemeClr val="dk1"/>
            </a:solidFill>
            <a:prstDash val="solid"/>
            <a:miter lim="800000"/>
            <a:headEnd type="triangle" w="med" len="med"/>
            <a:tailEnd type="none" w="med" len="med"/>
          </a:ln>
        </p:spPr>
      </p:cxnSp>
      <p:cxnSp>
        <p:nvCxnSpPr>
          <p:cNvPr id="5612" name="Google Shape;5612;p80"/>
          <p:cNvCxnSpPr/>
          <p:nvPr/>
        </p:nvCxnSpPr>
        <p:spPr>
          <a:xfrm rot="10800000" flipH="1">
            <a:off x="6416675" y="1736725"/>
            <a:ext cx="179387" cy="530225"/>
          </a:xfrm>
          <a:prstGeom prst="straightConnector1">
            <a:avLst/>
          </a:prstGeom>
          <a:noFill/>
          <a:ln w="9525" cap="flat" cmpd="sng">
            <a:solidFill>
              <a:schemeClr val="dk1"/>
            </a:solidFill>
            <a:prstDash val="solid"/>
            <a:miter lim="800000"/>
            <a:headEnd type="triangle" w="med" len="med"/>
            <a:tailEnd type="none" w="med" len="med"/>
          </a:ln>
        </p:spPr>
      </p:cxnSp>
      <p:cxnSp>
        <p:nvCxnSpPr>
          <p:cNvPr id="5613" name="Google Shape;5613;p80"/>
          <p:cNvCxnSpPr/>
          <p:nvPr/>
        </p:nvCxnSpPr>
        <p:spPr>
          <a:xfrm flipH="1">
            <a:off x="6492875" y="1743075"/>
            <a:ext cx="185737" cy="534987"/>
          </a:xfrm>
          <a:prstGeom prst="straightConnector1">
            <a:avLst/>
          </a:prstGeom>
          <a:noFill/>
          <a:ln w="9525" cap="flat" cmpd="sng">
            <a:solidFill>
              <a:schemeClr val="dk1"/>
            </a:solidFill>
            <a:prstDash val="solid"/>
            <a:miter lim="800000"/>
            <a:headEnd type="triangle" w="med" len="med"/>
            <a:tailEnd type="none" w="med" len="med"/>
          </a:ln>
        </p:spPr>
      </p:cxnSp>
      <p:cxnSp>
        <p:nvCxnSpPr>
          <p:cNvPr id="5614" name="Google Shape;5614;p80"/>
          <p:cNvCxnSpPr/>
          <p:nvPr/>
        </p:nvCxnSpPr>
        <p:spPr>
          <a:xfrm>
            <a:off x="7723187" y="2579687"/>
            <a:ext cx="658812" cy="0"/>
          </a:xfrm>
          <a:prstGeom prst="straightConnector1">
            <a:avLst/>
          </a:prstGeom>
          <a:noFill/>
          <a:ln w="19050" cap="flat" cmpd="sng">
            <a:solidFill>
              <a:schemeClr val="dk1"/>
            </a:solidFill>
            <a:prstDash val="solid"/>
            <a:miter lim="800000"/>
            <a:headEnd type="none" w="med" len="med"/>
            <a:tailEnd type="triangle" w="med" len="med"/>
          </a:ln>
        </p:spPr>
      </p:cxnSp>
      <p:cxnSp>
        <p:nvCxnSpPr>
          <p:cNvPr id="5615" name="Google Shape;5615;p80"/>
          <p:cNvCxnSpPr/>
          <p:nvPr/>
        </p:nvCxnSpPr>
        <p:spPr>
          <a:xfrm>
            <a:off x="7726362" y="2682875"/>
            <a:ext cx="660400" cy="0"/>
          </a:xfrm>
          <a:prstGeom prst="straightConnector1">
            <a:avLst/>
          </a:prstGeom>
          <a:noFill/>
          <a:ln w="19050" cap="flat" cmpd="sng">
            <a:solidFill>
              <a:schemeClr val="dk1"/>
            </a:solidFill>
            <a:prstDash val="solid"/>
            <a:miter lim="800000"/>
            <a:headEnd type="triangle" w="med" len="med"/>
            <a:tailEnd type="none" w="med" len="med"/>
          </a:ln>
        </p:spPr>
      </p:cxnSp>
      <p:sp>
        <p:nvSpPr>
          <p:cNvPr id="5616" name="Google Shape;5616;p80"/>
          <p:cNvSpPr txBox="1"/>
          <p:nvPr/>
        </p:nvSpPr>
        <p:spPr>
          <a:xfrm>
            <a:off x="7813675" y="2146300"/>
            <a:ext cx="4508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1" u="none">
                <a:solidFill>
                  <a:schemeClr val="dk1"/>
                </a:solidFill>
                <a:latin typeface="Arial"/>
                <a:ea typeface="Arial"/>
                <a:cs typeface="Arial"/>
                <a:sym typeface="Arial"/>
              </a:rPr>
              <a:t>d</a:t>
            </a:r>
            <a:r>
              <a:rPr lang="en-US" sz="1600" b="0" i="1" u="none" baseline="-25000">
                <a:solidFill>
                  <a:schemeClr val="dk1"/>
                </a:solidFill>
                <a:latin typeface="Arial"/>
                <a:ea typeface="Arial"/>
                <a:cs typeface="Arial"/>
                <a:sym typeface="Arial"/>
              </a:rPr>
              <a:t>i</a:t>
            </a:r>
            <a:endParaRPr/>
          </a:p>
        </p:txBody>
      </p:sp>
      <p:sp>
        <p:nvSpPr>
          <p:cNvPr id="5617" name="Google Shape;5617;p80"/>
          <p:cNvSpPr txBox="1"/>
          <p:nvPr/>
        </p:nvSpPr>
        <p:spPr>
          <a:xfrm>
            <a:off x="7829550" y="2663825"/>
            <a:ext cx="50641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1" u="none">
                <a:solidFill>
                  <a:schemeClr val="dk1"/>
                </a:solidFill>
                <a:latin typeface="Arial"/>
                <a:ea typeface="Arial"/>
                <a:cs typeface="Arial"/>
                <a:sym typeface="Arial"/>
              </a:rPr>
              <a:t>u</a:t>
            </a:r>
            <a:r>
              <a:rPr lang="en-US" sz="1600" b="0" i="1" u="none" baseline="-25000">
                <a:solidFill>
                  <a:schemeClr val="dk1"/>
                </a:solidFill>
                <a:latin typeface="Arial"/>
                <a:ea typeface="Arial"/>
                <a:cs typeface="Arial"/>
                <a:sym typeface="Arial"/>
              </a:rPr>
              <a:t>i</a:t>
            </a:r>
            <a:endParaRPr/>
          </a:p>
        </p:txBody>
      </p:sp>
      <p:sp>
        <p:nvSpPr>
          <p:cNvPr id="5618" name="Google Shape;5618;p80"/>
          <p:cNvSpPr txBox="1"/>
          <p:nvPr/>
        </p:nvSpPr>
        <p:spPr>
          <a:xfrm>
            <a:off x="4498975" y="1616075"/>
            <a:ext cx="790575"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1" u="none">
                <a:solidFill>
                  <a:schemeClr val="dk1"/>
                </a:solidFill>
                <a:latin typeface="Arial"/>
                <a:ea typeface="Arial"/>
                <a:cs typeface="Arial"/>
                <a:sym typeface="Arial"/>
              </a:rPr>
              <a:t>F</a:t>
            </a:r>
            <a:endParaRPr/>
          </a:p>
        </p:txBody>
      </p:sp>
      <p:grpSp>
        <p:nvGrpSpPr>
          <p:cNvPr id="5619" name="Google Shape;5619;p80"/>
          <p:cNvGrpSpPr/>
          <p:nvPr/>
        </p:nvGrpSpPr>
        <p:grpSpPr>
          <a:xfrm>
            <a:off x="5114925" y="1690687"/>
            <a:ext cx="292100" cy="517525"/>
            <a:chOff x="4140" y="429"/>
            <a:chExt cx="1425" cy="2396"/>
          </a:xfrm>
        </p:grpSpPr>
        <p:sp>
          <p:nvSpPr>
            <p:cNvPr id="5620" name="Google Shape;5620;p80"/>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21" name="Google Shape;5621;p80"/>
            <p:cNvSpPr txBox="1"/>
            <p:nvPr/>
          </p:nvSpPr>
          <p:spPr>
            <a:xfrm>
              <a:off x="4210" y="429"/>
              <a:ext cx="1046" cy="2286"/>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22" name="Google Shape;5622;p80"/>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23" name="Google Shape;5623;p80"/>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24" name="Google Shape;5624;p80"/>
            <p:cNvSpPr txBox="1"/>
            <p:nvPr/>
          </p:nvSpPr>
          <p:spPr>
            <a:xfrm>
              <a:off x="4210" y="694"/>
              <a:ext cx="596"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625" name="Google Shape;5625;p80"/>
            <p:cNvGrpSpPr/>
            <p:nvPr/>
          </p:nvGrpSpPr>
          <p:grpSpPr>
            <a:xfrm>
              <a:off x="4752" y="671"/>
              <a:ext cx="581" cy="140"/>
              <a:chOff x="618" y="2571"/>
              <a:chExt cx="725" cy="134"/>
            </a:xfrm>
          </p:grpSpPr>
          <p:sp>
            <p:nvSpPr>
              <p:cNvPr id="5626" name="Google Shape;5626;p80"/>
              <p:cNvSpPr/>
              <p:nvPr/>
            </p:nvSpPr>
            <p:spPr>
              <a:xfrm>
                <a:off x="618" y="2571"/>
                <a:ext cx="725"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27" name="Google Shape;5627;p80"/>
              <p:cNvSpPr/>
              <p:nvPr/>
            </p:nvSpPr>
            <p:spPr>
              <a:xfrm>
                <a:off x="637" y="2585"/>
                <a:ext cx="686"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628" name="Google Shape;5628;p80"/>
            <p:cNvSpPr txBox="1"/>
            <p:nvPr/>
          </p:nvSpPr>
          <p:spPr>
            <a:xfrm>
              <a:off x="4225" y="1017"/>
              <a:ext cx="596"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629" name="Google Shape;5629;p80"/>
            <p:cNvGrpSpPr/>
            <p:nvPr/>
          </p:nvGrpSpPr>
          <p:grpSpPr>
            <a:xfrm>
              <a:off x="4744" y="995"/>
              <a:ext cx="581" cy="132"/>
              <a:chOff x="610" y="2569"/>
              <a:chExt cx="725" cy="137"/>
            </a:xfrm>
          </p:grpSpPr>
          <p:sp>
            <p:nvSpPr>
              <p:cNvPr id="5630" name="Google Shape;5630;p80"/>
              <p:cNvSpPr/>
              <p:nvPr/>
            </p:nvSpPr>
            <p:spPr>
              <a:xfrm>
                <a:off x="610" y="2569"/>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31" name="Google Shape;5631;p80"/>
              <p:cNvSpPr/>
              <p:nvPr/>
            </p:nvSpPr>
            <p:spPr>
              <a:xfrm>
                <a:off x="630" y="2584"/>
                <a:ext cx="686"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632" name="Google Shape;5632;p80"/>
            <p:cNvSpPr txBox="1"/>
            <p:nvPr/>
          </p:nvSpPr>
          <p:spPr>
            <a:xfrm>
              <a:off x="4217" y="1355"/>
              <a:ext cx="596"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33" name="Google Shape;5633;p80"/>
            <p:cNvSpPr txBox="1"/>
            <p:nvPr/>
          </p:nvSpPr>
          <p:spPr>
            <a:xfrm>
              <a:off x="4225" y="1656"/>
              <a:ext cx="596"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634" name="Google Shape;5634;p80"/>
            <p:cNvGrpSpPr/>
            <p:nvPr/>
          </p:nvGrpSpPr>
          <p:grpSpPr>
            <a:xfrm>
              <a:off x="4737" y="1627"/>
              <a:ext cx="581" cy="154"/>
              <a:chOff x="616" y="2568"/>
              <a:chExt cx="724" cy="142"/>
            </a:xfrm>
          </p:grpSpPr>
          <p:sp>
            <p:nvSpPr>
              <p:cNvPr id="5635" name="Google Shape;5635;p80"/>
              <p:cNvSpPr/>
              <p:nvPr/>
            </p:nvSpPr>
            <p:spPr>
              <a:xfrm>
                <a:off x="616" y="2568"/>
                <a:ext cx="724"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36" name="Google Shape;5636;p80"/>
              <p:cNvSpPr/>
              <p:nvPr/>
            </p:nvSpPr>
            <p:spPr>
              <a:xfrm>
                <a:off x="635" y="2582"/>
                <a:ext cx="685"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637" name="Google Shape;5637;p80"/>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638" name="Google Shape;5638;p80"/>
            <p:cNvGrpSpPr/>
            <p:nvPr/>
          </p:nvGrpSpPr>
          <p:grpSpPr>
            <a:xfrm>
              <a:off x="4737" y="1326"/>
              <a:ext cx="581" cy="140"/>
              <a:chOff x="611" y="2567"/>
              <a:chExt cx="724" cy="140"/>
            </a:xfrm>
          </p:grpSpPr>
          <p:sp>
            <p:nvSpPr>
              <p:cNvPr id="5639" name="Google Shape;5639;p80"/>
              <p:cNvSpPr/>
              <p:nvPr/>
            </p:nvSpPr>
            <p:spPr>
              <a:xfrm>
                <a:off x="611" y="2567"/>
                <a:ext cx="724" cy="140"/>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40" name="Google Shape;5640;p80"/>
              <p:cNvSpPr/>
              <p:nvPr/>
            </p:nvSpPr>
            <p:spPr>
              <a:xfrm>
                <a:off x="630" y="2581"/>
                <a:ext cx="68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641" name="Google Shape;5641;p80"/>
            <p:cNvSpPr txBox="1"/>
            <p:nvPr/>
          </p:nvSpPr>
          <p:spPr>
            <a:xfrm>
              <a:off x="5247" y="429"/>
              <a:ext cx="70" cy="2286"/>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42" name="Google Shape;5642;p80"/>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43" name="Google Shape;5643;p80"/>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44" name="Google Shape;5644;p80"/>
            <p:cNvSpPr/>
            <p:nvPr/>
          </p:nvSpPr>
          <p:spPr>
            <a:xfrm>
              <a:off x="5519" y="2612"/>
              <a:ext cx="46" cy="9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45" name="Google Shape;5645;p80"/>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46" name="Google Shape;5646;p80"/>
            <p:cNvSpPr/>
            <p:nvPr/>
          </p:nvSpPr>
          <p:spPr>
            <a:xfrm>
              <a:off x="4140" y="2678"/>
              <a:ext cx="1200" cy="147"/>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47" name="Google Shape;5647;p80"/>
            <p:cNvSpPr/>
            <p:nvPr/>
          </p:nvSpPr>
          <p:spPr>
            <a:xfrm>
              <a:off x="4210" y="2707"/>
              <a:ext cx="1069" cy="88"/>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48" name="Google Shape;5648;p80"/>
            <p:cNvSpPr/>
            <p:nvPr/>
          </p:nvSpPr>
          <p:spPr>
            <a:xfrm>
              <a:off x="4310" y="2384"/>
              <a:ext cx="155" cy="14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49" name="Google Shape;5649;p80"/>
            <p:cNvSpPr/>
            <p:nvPr/>
          </p:nvSpPr>
          <p:spPr>
            <a:xfrm>
              <a:off x="4489" y="2384"/>
              <a:ext cx="155" cy="14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50" name="Google Shape;5650;p80"/>
            <p:cNvSpPr/>
            <p:nvPr/>
          </p:nvSpPr>
          <p:spPr>
            <a:xfrm>
              <a:off x="4659" y="2384"/>
              <a:ext cx="163" cy="14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651" name="Google Shape;5651;p80"/>
            <p:cNvSpPr txBox="1"/>
            <p:nvPr/>
          </p:nvSpPr>
          <p:spPr>
            <a:xfrm>
              <a:off x="5062" y="1833"/>
              <a:ext cx="85" cy="764"/>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652" name="Google Shape;5652;p80"/>
          <p:cNvGrpSpPr/>
          <p:nvPr/>
        </p:nvGrpSpPr>
        <p:grpSpPr>
          <a:xfrm>
            <a:off x="4471987" y="2492375"/>
            <a:ext cx="620712" cy="512762"/>
            <a:chOff x="-44" y="1473"/>
            <a:chExt cx="981" cy="1105"/>
          </a:xfrm>
        </p:grpSpPr>
        <p:pic>
          <p:nvPicPr>
            <p:cNvPr id="5653" name="Google Shape;5653;p80"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5654" name="Google Shape;5654;p8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655" name="Google Shape;5655;p80"/>
          <p:cNvGrpSpPr/>
          <p:nvPr/>
        </p:nvGrpSpPr>
        <p:grpSpPr>
          <a:xfrm>
            <a:off x="6300787" y="1284287"/>
            <a:ext cx="620712" cy="512762"/>
            <a:chOff x="-44" y="1473"/>
            <a:chExt cx="981" cy="1105"/>
          </a:xfrm>
        </p:grpSpPr>
        <p:pic>
          <p:nvPicPr>
            <p:cNvPr id="5656" name="Google Shape;5656;p80"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5657" name="Google Shape;5657;p8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658" name="Google Shape;5658;p80"/>
          <p:cNvGrpSpPr/>
          <p:nvPr/>
        </p:nvGrpSpPr>
        <p:grpSpPr>
          <a:xfrm>
            <a:off x="6910387" y="1360487"/>
            <a:ext cx="620712" cy="512762"/>
            <a:chOff x="-44" y="1473"/>
            <a:chExt cx="981" cy="1105"/>
          </a:xfrm>
        </p:grpSpPr>
        <p:pic>
          <p:nvPicPr>
            <p:cNvPr id="5659" name="Google Shape;5659;p80"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5660" name="Google Shape;5660;p8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661" name="Google Shape;5661;p80"/>
          <p:cNvGrpSpPr/>
          <p:nvPr/>
        </p:nvGrpSpPr>
        <p:grpSpPr>
          <a:xfrm flipH="1">
            <a:off x="8369300" y="2362200"/>
            <a:ext cx="620712" cy="512762"/>
            <a:chOff x="-44" y="1473"/>
            <a:chExt cx="981" cy="1105"/>
          </a:xfrm>
        </p:grpSpPr>
        <p:pic>
          <p:nvPicPr>
            <p:cNvPr id="5662" name="Google Shape;5662;p80"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5663" name="Google Shape;5663;p8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668"/>
        <p:cNvGrpSpPr/>
        <p:nvPr/>
      </p:nvGrpSpPr>
      <p:grpSpPr>
        <a:xfrm>
          <a:off x="0" y="0"/>
          <a:ext cx="0" cy="0"/>
          <a:chOff x="0" y="0"/>
          <a:chExt cx="0" cy="0"/>
        </a:xfrm>
      </p:grpSpPr>
      <p:sp>
        <p:nvSpPr>
          <p:cNvPr id="5669" name="Google Shape;5669;p81"/>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5670" name="Google Shape;5670;p81"/>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81</a:t>
            </a:fld>
            <a:endParaRPr/>
          </a:p>
        </p:txBody>
      </p:sp>
      <p:sp>
        <p:nvSpPr>
          <p:cNvPr id="5671" name="Google Shape;5671;p81"/>
          <p:cNvSpPr txBox="1">
            <a:spLocks noGrp="1"/>
          </p:cNvSpPr>
          <p:nvPr>
            <p:ph type="title" idx="4294967295"/>
          </p:nvPr>
        </p:nvSpPr>
        <p:spPr>
          <a:xfrm>
            <a:off x="298450" y="61912"/>
            <a:ext cx="8520112"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99"/>
              </a:buClr>
              <a:buSzPts val="3600"/>
              <a:buFont typeface="Arial"/>
              <a:buNone/>
            </a:pPr>
            <a:r>
              <a:rPr lang="en-US" sz="3600" b="0" i="0" u="none" strike="noStrike" cap="none">
                <a:solidFill>
                  <a:srgbClr val="000099"/>
                </a:solidFill>
                <a:latin typeface="Arial"/>
                <a:ea typeface="Arial"/>
                <a:cs typeface="Arial"/>
                <a:sym typeface="Arial"/>
              </a:rPr>
              <a:t>Thời gian phân phối tập tin: P2P</a:t>
            </a:r>
            <a:endParaRPr/>
          </a:p>
        </p:txBody>
      </p:sp>
      <p:sp>
        <p:nvSpPr>
          <p:cNvPr id="5672" name="Google Shape;5672;p81"/>
          <p:cNvSpPr txBox="1">
            <a:spLocks noGrp="1"/>
          </p:cNvSpPr>
          <p:nvPr>
            <p:ph type="body" idx="4294967295"/>
          </p:nvPr>
        </p:nvSpPr>
        <p:spPr>
          <a:xfrm>
            <a:off x="130175" y="1035050"/>
            <a:ext cx="4616450" cy="12731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000099"/>
              </a:buClr>
              <a:buSzPts val="1430"/>
              <a:buFont typeface="Noto Sans Symbols"/>
              <a:buChar char="❖"/>
            </a:pPr>
            <a:r>
              <a:rPr lang="en-US" sz="2200" b="0" i="1" u="none">
                <a:solidFill>
                  <a:srgbClr val="CC0000"/>
                </a:solidFill>
                <a:latin typeface="Arial"/>
                <a:ea typeface="Arial"/>
                <a:cs typeface="Arial"/>
                <a:sym typeface="Arial"/>
              </a:rPr>
              <a:t>Máy chủ: </a:t>
            </a:r>
            <a:r>
              <a:rPr lang="en-US" sz="2200" b="0" i="0" u="none">
                <a:solidFill>
                  <a:schemeClr val="dk1"/>
                </a:solidFill>
                <a:latin typeface="Arial"/>
                <a:ea typeface="Arial"/>
                <a:cs typeface="Arial"/>
                <a:sym typeface="Arial"/>
              </a:rPr>
              <a:t>chỉ cần tải lên ít nhất một bản sao</a:t>
            </a:r>
            <a:endParaRPr/>
          </a:p>
          <a:p>
            <a:pPr marL="742950" marR="0" lvl="1" indent="-285750" algn="just" rtl="0">
              <a:lnSpc>
                <a:spcPct val="100000"/>
              </a:lnSpc>
              <a:spcBef>
                <a:spcPts val="400"/>
              </a:spcBef>
              <a:spcAft>
                <a:spcPts val="0"/>
              </a:spcAft>
              <a:buClr>
                <a:srgbClr val="000099"/>
              </a:buClr>
              <a:buSzPts val="1700"/>
              <a:buFont typeface="Noto Sans Symbols"/>
              <a:buChar char="▪"/>
            </a:pPr>
            <a:r>
              <a:rPr lang="en-US" sz="2000" b="0" i="0" u="none" strike="noStrike" cap="none">
                <a:solidFill>
                  <a:schemeClr val="dk1"/>
                </a:solidFill>
                <a:latin typeface="Arial"/>
                <a:ea typeface="Arial"/>
                <a:cs typeface="Arial"/>
                <a:sym typeface="Arial"/>
              </a:rPr>
              <a:t>Thời gian gởi một bản sao: </a:t>
            </a:r>
            <a:r>
              <a:rPr lang="en-US" sz="2000" b="0" i="1" u="none" strike="noStrike" cap="none">
                <a:solidFill>
                  <a:schemeClr val="dk1"/>
                </a:solidFill>
                <a:latin typeface="Arial"/>
                <a:ea typeface="Arial"/>
                <a:cs typeface="Arial"/>
                <a:sym typeface="Arial"/>
              </a:rPr>
              <a:t>F/u</a:t>
            </a:r>
            <a:r>
              <a:rPr lang="en-US" sz="2000" b="0" i="1" u="none" strike="noStrike" cap="none" baseline="-25000">
                <a:solidFill>
                  <a:schemeClr val="dk1"/>
                </a:solidFill>
                <a:latin typeface="Arial"/>
                <a:ea typeface="Arial"/>
                <a:cs typeface="Arial"/>
                <a:sym typeface="Arial"/>
              </a:rPr>
              <a:t>s </a:t>
            </a:r>
            <a:endParaRPr/>
          </a:p>
        </p:txBody>
      </p:sp>
      <p:sp>
        <p:nvSpPr>
          <p:cNvPr id="5673" name="Google Shape;5673;p81"/>
          <p:cNvSpPr txBox="1"/>
          <p:nvPr/>
        </p:nvSpPr>
        <p:spPr>
          <a:xfrm>
            <a:off x="104775" y="4787900"/>
            <a:ext cx="2968625" cy="95408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80000"/>
              </a:lnSpc>
              <a:spcBef>
                <a:spcPts val="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Thời gian phân phối </a:t>
            </a:r>
            <a:endParaRPr/>
          </a:p>
          <a:p>
            <a:pPr marL="342900" marR="0" lvl="0" indent="-342900" algn="just" rtl="0">
              <a:lnSpc>
                <a:spcPct val="80000"/>
              </a:lnSpc>
              <a:spcBef>
                <a:spcPts val="40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F đến N máy khách </a:t>
            </a:r>
            <a:endParaRPr/>
          </a:p>
          <a:p>
            <a:pPr marL="342900" marR="0" lvl="0" indent="-342900" algn="just" rtl="0">
              <a:lnSpc>
                <a:spcPct val="80000"/>
              </a:lnSpc>
              <a:spcBef>
                <a:spcPts val="40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dùng phương pháp P2P</a:t>
            </a:r>
            <a:endParaRPr/>
          </a:p>
        </p:txBody>
      </p:sp>
      <p:sp>
        <p:nvSpPr>
          <p:cNvPr id="5674" name="Google Shape;5674;p81"/>
          <p:cNvSpPr txBox="1"/>
          <p:nvPr/>
        </p:nvSpPr>
        <p:spPr>
          <a:xfrm>
            <a:off x="104775" y="4651375"/>
            <a:ext cx="8943975" cy="1235075"/>
          </a:xfrm>
          <a:prstGeom prst="rect">
            <a:avLst/>
          </a:prstGeom>
          <a:noFill/>
          <a:ln w="1905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5675" name="Google Shape;5675;p81" descr="underline_base"/>
          <p:cNvPicPr preferRelativeResize="0"/>
          <p:nvPr/>
        </p:nvPicPr>
        <p:blipFill rotWithShape="1">
          <a:blip r:embed="rId3">
            <a:alphaModFix/>
          </a:blip>
          <a:srcRect/>
          <a:stretch/>
        </p:blipFill>
        <p:spPr>
          <a:xfrm>
            <a:off x="358775" y="857250"/>
            <a:ext cx="4938712" cy="168275"/>
          </a:xfrm>
          <a:prstGeom prst="rect">
            <a:avLst/>
          </a:prstGeom>
          <a:noFill/>
          <a:ln>
            <a:noFill/>
          </a:ln>
        </p:spPr>
      </p:pic>
      <p:sp>
        <p:nvSpPr>
          <p:cNvPr id="5676" name="Google Shape;5676;p81"/>
          <p:cNvSpPr/>
          <p:nvPr/>
        </p:nvSpPr>
        <p:spPr>
          <a:xfrm>
            <a:off x="5600700" y="2111375"/>
            <a:ext cx="2136775" cy="1209675"/>
          </a:xfrm>
          <a:custGeom>
            <a:avLst/>
            <a:gdLst/>
            <a:ahLst/>
            <a:cxnLst/>
            <a:rect l="l" t="t" r="r" b="b"/>
            <a:pathLst>
              <a:path w="1292" h="1255" extrusionOk="0">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5677" name="Google Shape;5677;p81"/>
          <p:cNvCxnSpPr/>
          <p:nvPr/>
        </p:nvCxnSpPr>
        <p:spPr>
          <a:xfrm>
            <a:off x="5338762" y="2085975"/>
            <a:ext cx="455612" cy="214312"/>
          </a:xfrm>
          <a:prstGeom prst="straightConnector1">
            <a:avLst/>
          </a:prstGeom>
          <a:noFill/>
          <a:ln w="9525" cap="flat" cmpd="sng">
            <a:solidFill>
              <a:schemeClr val="dk1"/>
            </a:solidFill>
            <a:prstDash val="solid"/>
            <a:miter lim="800000"/>
            <a:headEnd type="none" w="med" len="med"/>
            <a:tailEnd type="triangle" w="med" len="med"/>
          </a:ln>
        </p:spPr>
      </p:cxnSp>
      <p:sp>
        <p:nvSpPr>
          <p:cNvPr id="5678" name="Google Shape;5678;p81"/>
          <p:cNvSpPr txBox="1"/>
          <p:nvPr/>
        </p:nvSpPr>
        <p:spPr>
          <a:xfrm>
            <a:off x="5364162" y="1763712"/>
            <a:ext cx="36671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1" u="none">
                <a:solidFill>
                  <a:schemeClr val="dk1"/>
                </a:solidFill>
                <a:latin typeface="Arial"/>
                <a:ea typeface="Arial"/>
                <a:cs typeface="Arial"/>
                <a:sym typeface="Arial"/>
              </a:rPr>
              <a:t>u</a:t>
            </a:r>
            <a:r>
              <a:rPr lang="en-US" sz="1600" b="0" i="1" u="none" baseline="-25000">
                <a:solidFill>
                  <a:schemeClr val="dk1"/>
                </a:solidFill>
                <a:latin typeface="Arial"/>
                <a:ea typeface="Arial"/>
                <a:cs typeface="Arial"/>
                <a:sym typeface="Arial"/>
              </a:rPr>
              <a:t>s</a:t>
            </a:r>
            <a:endParaRPr/>
          </a:p>
        </p:txBody>
      </p:sp>
      <p:cxnSp>
        <p:nvCxnSpPr>
          <p:cNvPr id="5679" name="Google Shape;5679;p81"/>
          <p:cNvCxnSpPr/>
          <p:nvPr/>
        </p:nvCxnSpPr>
        <p:spPr>
          <a:xfrm>
            <a:off x="5089525" y="2713037"/>
            <a:ext cx="574675"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680" name="Google Shape;5680;p81"/>
          <p:cNvCxnSpPr/>
          <p:nvPr/>
        </p:nvCxnSpPr>
        <p:spPr>
          <a:xfrm rot="10800000">
            <a:off x="5119687" y="2814637"/>
            <a:ext cx="566737" cy="0"/>
          </a:xfrm>
          <a:prstGeom prst="straightConnector1">
            <a:avLst/>
          </a:prstGeom>
          <a:noFill/>
          <a:ln w="9525" cap="flat" cmpd="sng">
            <a:solidFill>
              <a:schemeClr val="dk1"/>
            </a:solidFill>
            <a:prstDash val="solid"/>
            <a:miter lim="800000"/>
            <a:headEnd type="none" w="med" len="med"/>
            <a:tailEnd type="triangle" w="med" len="med"/>
          </a:ln>
        </p:spPr>
      </p:cxnSp>
      <p:sp>
        <p:nvSpPr>
          <p:cNvPr id="5681" name="Google Shape;5681;p81"/>
          <p:cNvSpPr txBox="1"/>
          <p:nvPr/>
        </p:nvSpPr>
        <p:spPr>
          <a:xfrm>
            <a:off x="6183312" y="2460625"/>
            <a:ext cx="895350" cy="33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0" i="0" u="none">
                <a:solidFill>
                  <a:schemeClr val="lt1"/>
                </a:solidFill>
                <a:latin typeface="Arial"/>
                <a:ea typeface="Arial"/>
                <a:cs typeface="Arial"/>
                <a:sym typeface="Arial"/>
              </a:rPr>
              <a:t>network</a:t>
            </a:r>
            <a:endParaRPr/>
          </a:p>
        </p:txBody>
      </p:sp>
      <p:sp>
        <p:nvSpPr>
          <p:cNvPr id="5682" name="Google Shape;5682;p81"/>
          <p:cNvSpPr/>
          <p:nvPr/>
        </p:nvSpPr>
        <p:spPr>
          <a:xfrm>
            <a:off x="4740275" y="1562100"/>
            <a:ext cx="334962" cy="401637"/>
          </a:xfrm>
          <a:prstGeom prst="can">
            <a:avLst>
              <a:gd name="adj" fmla="val 4367"/>
            </a:avLst>
          </a:prstGeom>
          <a:gradFill>
            <a:gsLst>
              <a:gs pos="0">
                <a:srgbClr val="000099"/>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5683" name="Google Shape;5683;p81"/>
          <p:cNvCxnSpPr/>
          <p:nvPr/>
        </p:nvCxnSpPr>
        <p:spPr>
          <a:xfrm rot="10800000" flipH="1">
            <a:off x="7000875" y="1819275"/>
            <a:ext cx="180975" cy="530225"/>
          </a:xfrm>
          <a:prstGeom prst="straightConnector1">
            <a:avLst/>
          </a:prstGeom>
          <a:noFill/>
          <a:ln w="9525" cap="flat" cmpd="sng">
            <a:solidFill>
              <a:schemeClr val="dk1"/>
            </a:solidFill>
            <a:prstDash val="solid"/>
            <a:miter lim="800000"/>
            <a:headEnd type="triangle" w="med" len="med"/>
            <a:tailEnd type="none" w="med" len="med"/>
          </a:ln>
        </p:spPr>
      </p:cxnSp>
      <p:cxnSp>
        <p:nvCxnSpPr>
          <p:cNvPr id="5684" name="Google Shape;5684;p81"/>
          <p:cNvCxnSpPr/>
          <p:nvPr/>
        </p:nvCxnSpPr>
        <p:spPr>
          <a:xfrm flipH="1">
            <a:off x="7078662" y="1825625"/>
            <a:ext cx="187325" cy="534987"/>
          </a:xfrm>
          <a:prstGeom prst="straightConnector1">
            <a:avLst/>
          </a:prstGeom>
          <a:noFill/>
          <a:ln w="9525" cap="flat" cmpd="sng">
            <a:solidFill>
              <a:schemeClr val="dk1"/>
            </a:solidFill>
            <a:prstDash val="solid"/>
            <a:miter lim="800000"/>
            <a:headEnd type="triangle" w="med" len="med"/>
            <a:tailEnd type="none" w="med" len="med"/>
          </a:ln>
        </p:spPr>
      </p:cxnSp>
      <p:cxnSp>
        <p:nvCxnSpPr>
          <p:cNvPr id="5685" name="Google Shape;5685;p81"/>
          <p:cNvCxnSpPr/>
          <p:nvPr/>
        </p:nvCxnSpPr>
        <p:spPr>
          <a:xfrm rot="10800000" flipH="1">
            <a:off x="6416675" y="1736725"/>
            <a:ext cx="179387" cy="530225"/>
          </a:xfrm>
          <a:prstGeom prst="straightConnector1">
            <a:avLst/>
          </a:prstGeom>
          <a:noFill/>
          <a:ln w="9525" cap="flat" cmpd="sng">
            <a:solidFill>
              <a:schemeClr val="dk1"/>
            </a:solidFill>
            <a:prstDash val="solid"/>
            <a:miter lim="800000"/>
            <a:headEnd type="triangle" w="med" len="med"/>
            <a:tailEnd type="none" w="med" len="med"/>
          </a:ln>
        </p:spPr>
      </p:cxnSp>
      <p:cxnSp>
        <p:nvCxnSpPr>
          <p:cNvPr id="5686" name="Google Shape;5686;p81"/>
          <p:cNvCxnSpPr/>
          <p:nvPr/>
        </p:nvCxnSpPr>
        <p:spPr>
          <a:xfrm flipH="1">
            <a:off x="6492875" y="1743075"/>
            <a:ext cx="185737" cy="534987"/>
          </a:xfrm>
          <a:prstGeom prst="straightConnector1">
            <a:avLst/>
          </a:prstGeom>
          <a:noFill/>
          <a:ln w="9525" cap="flat" cmpd="sng">
            <a:solidFill>
              <a:schemeClr val="dk1"/>
            </a:solidFill>
            <a:prstDash val="solid"/>
            <a:miter lim="800000"/>
            <a:headEnd type="triangle" w="med" len="med"/>
            <a:tailEnd type="none" w="med" len="med"/>
          </a:ln>
        </p:spPr>
      </p:cxnSp>
      <p:cxnSp>
        <p:nvCxnSpPr>
          <p:cNvPr id="5687" name="Google Shape;5687;p81"/>
          <p:cNvCxnSpPr/>
          <p:nvPr/>
        </p:nvCxnSpPr>
        <p:spPr>
          <a:xfrm>
            <a:off x="7723187" y="2579687"/>
            <a:ext cx="658812" cy="0"/>
          </a:xfrm>
          <a:prstGeom prst="straightConnector1">
            <a:avLst/>
          </a:prstGeom>
          <a:noFill/>
          <a:ln w="19050" cap="flat" cmpd="sng">
            <a:solidFill>
              <a:schemeClr val="dk1"/>
            </a:solidFill>
            <a:prstDash val="solid"/>
            <a:miter lim="800000"/>
            <a:headEnd type="none" w="med" len="med"/>
            <a:tailEnd type="triangle" w="med" len="med"/>
          </a:ln>
        </p:spPr>
      </p:cxnSp>
      <p:cxnSp>
        <p:nvCxnSpPr>
          <p:cNvPr id="5688" name="Google Shape;5688;p81"/>
          <p:cNvCxnSpPr/>
          <p:nvPr/>
        </p:nvCxnSpPr>
        <p:spPr>
          <a:xfrm>
            <a:off x="7726362" y="2682875"/>
            <a:ext cx="660400" cy="0"/>
          </a:xfrm>
          <a:prstGeom prst="straightConnector1">
            <a:avLst/>
          </a:prstGeom>
          <a:noFill/>
          <a:ln w="19050" cap="flat" cmpd="sng">
            <a:solidFill>
              <a:schemeClr val="dk1"/>
            </a:solidFill>
            <a:prstDash val="solid"/>
            <a:miter lim="800000"/>
            <a:headEnd type="triangle" w="med" len="med"/>
            <a:tailEnd type="none" w="med" len="med"/>
          </a:ln>
        </p:spPr>
      </p:cxnSp>
      <p:sp>
        <p:nvSpPr>
          <p:cNvPr id="5689" name="Google Shape;5689;p81"/>
          <p:cNvSpPr txBox="1"/>
          <p:nvPr/>
        </p:nvSpPr>
        <p:spPr>
          <a:xfrm>
            <a:off x="7813675" y="2146300"/>
            <a:ext cx="4508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1" u="none">
                <a:solidFill>
                  <a:schemeClr val="dk1"/>
                </a:solidFill>
                <a:latin typeface="Arial"/>
                <a:ea typeface="Arial"/>
                <a:cs typeface="Arial"/>
                <a:sym typeface="Arial"/>
              </a:rPr>
              <a:t>d</a:t>
            </a:r>
            <a:r>
              <a:rPr lang="en-US" sz="1600" b="0" i="1" u="none" baseline="-25000">
                <a:solidFill>
                  <a:schemeClr val="dk1"/>
                </a:solidFill>
                <a:latin typeface="Arial"/>
                <a:ea typeface="Arial"/>
                <a:cs typeface="Arial"/>
                <a:sym typeface="Arial"/>
              </a:rPr>
              <a:t>i</a:t>
            </a:r>
            <a:endParaRPr/>
          </a:p>
        </p:txBody>
      </p:sp>
      <p:sp>
        <p:nvSpPr>
          <p:cNvPr id="5690" name="Google Shape;5690;p81"/>
          <p:cNvSpPr txBox="1"/>
          <p:nvPr/>
        </p:nvSpPr>
        <p:spPr>
          <a:xfrm>
            <a:off x="7829550" y="2663825"/>
            <a:ext cx="50641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1" u="none">
                <a:solidFill>
                  <a:schemeClr val="dk1"/>
                </a:solidFill>
                <a:latin typeface="Arial"/>
                <a:ea typeface="Arial"/>
                <a:cs typeface="Arial"/>
                <a:sym typeface="Arial"/>
              </a:rPr>
              <a:t>u</a:t>
            </a:r>
            <a:r>
              <a:rPr lang="en-US" sz="1600" b="0" i="1" u="none" baseline="-25000">
                <a:solidFill>
                  <a:schemeClr val="dk1"/>
                </a:solidFill>
                <a:latin typeface="Arial"/>
                <a:ea typeface="Arial"/>
                <a:cs typeface="Arial"/>
                <a:sym typeface="Arial"/>
              </a:rPr>
              <a:t>i</a:t>
            </a:r>
            <a:endParaRPr/>
          </a:p>
        </p:txBody>
      </p:sp>
      <p:sp>
        <p:nvSpPr>
          <p:cNvPr id="5691" name="Google Shape;5691;p81"/>
          <p:cNvSpPr txBox="1"/>
          <p:nvPr/>
        </p:nvSpPr>
        <p:spPr>
          <a:xfrm>
            <a:off x="4498975" y="1616075"/>
            <a:ext cx="790575"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1" u="none">
                <a:solidFill>
                  <a:schemeClr val="dk1"/>
                </a:solidFill>
                <a:latin typeface="Arial"/>
                <a:ea typeface="Arial"/>
                <a:cs typeface="Arial"/>
                <a:sym typeface="Arial"/>
              </a:rPr>
              <a:t>F</a:t>
            </a:r>
            <a:endParaRPr/>
          </a:p>
        </p:txBody>
      </p:sp>
      <p:sp>
        <p:nvSpPr>
          <p:cNvPr id="5692" name="Google Shape;5692;p81"/>
          <p:cNvSpPr txBox="1"/>
          <p:nvPr/>
        </p:nvSpPr>
        <p:spPr>
          <a:xfrm>
            <a:off x="2894012" y="4937125"/>
            <a:ext cx="6134100" cy="5191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800"/>
              <a:buFont typeface="Arial"/>
              <a:buNone/>
            </a:pPr>
            <a:r>
              <a:rPr lang="en-US" sz="2800" b="0" i="1" u="none">
                <a:solidFill>
                  <a:schemeClr val="dk1"/>
                </a:solidFill>
                <a:latin typeface="Arial"/>
                <a:ea typeface="Arial"/>
                <a:cs typeface="Arial"/>
                <a:sym typeface="Arial"/>
              </a:rPr>
              <a:t> D</a:t>
            </a:r>
            <a:r>
              <a:rPr lang="en-US" sz="2800" b="0" i="1" u="none" baseline="-25000">
                <a:solidFill>
                  <a:schemeClr val="dk1"/>
                </a:solidFill>
                <a:latin typeface="Arial"/>
                <a:ea typeface="Arial"/>
                <a:cs typeface="Arial"/>
                <a:sym typeface="Arial"/>
              </a:rPr>
              <a:t>P2P</a:t>
            </a:r>
            <a:r>
              <a:rPr lang="en-US" sz="2800" b="0" i="1" u="none">
                <a:solidFill>
                  <a:schemeClr val="dk1"/>
                </a:solidFill>
                <a:latin typeface="Arial"/>
                <a:ea typeface="Arial"/>
                <a:cs typeface="Arial"/>
                <a:sym typeface="Arial"/>
              </a:rPr>
              <a:t> &gt; max{F/u</a:t>
            </a:r>
            <a:r>
              <a:rPr lang="en-US" sz="2800" b="0" i="1" u="none" baseline="-25000">
                <a:solidFill>
                  <a:schemeClr val="dk1"/>
                </a:solidFill>
                <a:latin typeface="Arial"/>
                <a:ea typeface="Arial"/>
                <a:cs typeface="Arial"/>
                <a:sym typeface="Arial"/>
              </a:rPr>
              <a:t>s,</a:t>
            </a:r>
            <a:r>
              <a:rPr lang="en-US" sz="2800" b="0" i="1" u="none">
                <a:solidFill>
                  <a:schemeClr val="dk1"/>
                </a:solidFill>
                <a:latin typeface="Arial"/>
                <a:ea typeface="Arial"/>
                <a:cs typeface="Arial"/>
                <a:sym typeface="Arial"/>
              </a:rPr>
              <a:t>,F/d</a:t>
            </a:r>
            <a:r>
              <a:rPr lang="en-US" sz="2800" b="0" i="1" u="none" baseline="-25000">
                <a:solidFill>
                  <a:schemeClr val="dk1"/>
                </a:solidFill>
                <a:latin typeface="Arial"/>
                <a:ea typeface="Arial"/>
                <a:cs typeface="Arial"/>
                <a:sym typeface="Arial"/>
              </a:rPr>
              <a:t>min,</a:t>
            </a:r>
            <a:r>
              <a:rPr lang="en-US" sz="2800" b="0" i="1" u="none">
                <a:solidFill>
                  <a:schemeClr val="dk1"/>
                </a:solidFill>
                <a:latin typeface="Arial"/>
                <a:ea typeface="Arial"/>
                <a:cs typeface="Arial"/>
                <a:sym typeface="Arial"/>
              </a:rPr>
              <a:t>,NF/(</a:t>
            </a:r>
            <a:r>
              <a:rPr lang="en-US" sz="2400" b="0" i="0" u="none">
                <a:solidFill>
                  <a:schemeClr val="dk1"/>
                </a:solidFill>
                <a:latin typeface="Arial"/>
                <a:ea typeface="Arial"/>
                <a:cs typeface="Arial"/>
                <a:sym typeface="Arial"/>
              </a:rPr>
              <a:t>u</a:t>
            </a:r>
            <a:r>
              <a:rPr lang="en-US" sz="2400" b="0" i="0" u="none" baseline="-25000">
                <a:solidFill>
                  <a:schemeClr val="dk1"/>
                </a:solidFill>
                <a:latin typeface="Arial"/>
                <a:ea typeface="Arial"/>
                <a:cs typeface="Arial"/>
                <a:sym typeface="Arial"/>
              </a:rPr>
              <a:t>s</a:t>
            </a:r>
            <a:r>
              <a:rPr lang="en-US" sz="2400" b="0" i="0" u="none">
                <a:solidFill>
                  <a:schemeClr val="dk1"/>
                </a:solidFill>
                <a:latin typeface="Arial"/>
                <a:ea typeface="Arial"/>
                <a:cs typeface="Arial"/>
                <a:sym typeface="Arial"/>
              </a:rPr>
              <a:t> + </a:t>
            </a:r>
            <a:r>
              <a:rPr lang="en-US" sz="2800" b="0" i="0" u="none">
                <a:solidFill>
                  <a:schemeClr val="dk1"/>
                </a:solidFill>
                <a:latin typeface="Arial"/>
                <a:ea typeface="Arial"/>
                <a:cs typeface="Arial"/>
                <a:sym typeface="Arial"/>
              </a:rPr>
              <a:t>S</a:t>
            </a:r>
            <a:r>
              <a:rPr lang="en-US" sz="2400" b="0" i="0" u="none">
                <a:solidFill>
                  <a:schemeClr val="dk1"/>
                </a:solidFill>
                <a:latin typeface="Arial"/>
                <a:ea typeface="Arial"/>
                <a:cs typeface="Arial"/>
                <a:sym typeface="Arial"/>
              </a:rPr>
              <a:t>u</a:t>
            </a:r>
            <a:r>
              <a:rPr lang="en-US" sz="2400" b="0" i="0" u="none" baseline="-25000">
                <a:solidFill>
                  <a:schemeClr val="dk1"/>
                </a:solidFill>
                <a:latin typeface="Arial"/>
                <a:ea typeface="Arial"/>
                <a:cs typeface="Arial"/>
                <a:sym typeface="Arial"/>
              </a:rPr>
              <a:t>i</a:t>
            </a:r>
            <a:r>
              <a:rPr lang="en-US" sz="2800" b="0" i="0" u="none">
                <a:solidFill>
                  <a:schemeClr val="dk1"/>
                </a:solidFill>
                <a:latin typeface="Arial"/>
                <a:ea typeface="Arial"/>
                <a:cs typeface="Arial"/>
                <a:sym typeface="Arial"/>
              </a:rPr>
              <a:t>)</a:t>
            </a:r>
            <a:r>
              <a:rPr lang="en-US" sz="2800" b="0" i="1" u="none">
                <a:solidFill>
                  <a:schemeClr val="dk1"/>
                </a:solidFill>
                <a:latin typeface="Arial"/>
                <a:ea typeface="Arial"/>
                <a:cs typeface="Arial"/>
                <a:sym typeface="Arial"/>
              </a:rPr>
              <a:t>}</a:t>
            </a:r>
            <a:r>
              <a:rPr lang="en-US" sz="2800" b="0" i="1" u="none">
                <a:solidFill>
                  <a:srgbClr val="CC0000"/>
                </a:solidFill>
                <a:latin typeface="Arial"/>
                <a:ea typeface="Arial"/>
                <a:cs typeface="Arial"/>
                <a:sym typeface="Arial"/>
              </a:rPr>
              <a:t> </a:t>
            </a:r>
            <a:endParaRPr/>
          </a:p>
        </p:txBody>
      </p:sp>
      <p:sp>
        <p:nvSpPr>
          <p:cNvPr id="5693" name="Google Shape;5693;p81"/>
          <p:cNvSpPr txBox="1"/>
          <p:nvPr/>
        </p:nvSpPr>
        <p:spPr>
          <a:xfrm>
            <a:off x="115887" y="2092325"/>
            <a:ext cx="4316412" cy="12525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000099"/>
              </a:buClr>
              <a:buSzPts val="1430"/>
              <a:buFont typeface="Noto Sans Symbols"/>
              <a:buChar char="❖"/>
            </a:pPr>
            <a:r>
              <a:rPr lang="en-US" sz="2200" b="0" i="1" u="none">
                <a:solidFill>
                  <a:srgbClr val="CC0000"/>
                </a:solidFill>
                <a:latin typeface="Arial"/>
                <a:ea typeface="Arial"/>
                <a:cs typeface="Arial"/>
                <a:sym typeface="Arial"/>
              </a:rPr>
              <a:t>Một máy khách: </a:t>
            </a:r>
            <a:r>
              <a:rPr lang="en-US" sz="2200" b="0" i="0" u="none">
                <a:solidFill>
                  <a:schemeClr val="dk1"/>
                </a:solidFill>
                <a:latin typeface="Arial"/>
                <a:ea typeface="Arial"/>
                <a:cs typeface="Arial"/>
                <a:sym typeface="Arial"/>
              </a:rPr>
              <a:t>máy khách phải tải xuống bản sao tập tin</a:t>
            </a:r>
            <a:endParaRPr/>
          </a:p>
          <a:p>
            <a:pPr marL="742950" marR="0" lvl="1" indent="-285750" algn="just" rtl="0">
              <a:lnSpc>
                <a:spcPct val="85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Arial"/>
                <a:ea typeface="Arial"/>
                <a:cs typeface="Arial"/>
                <a:sym typeface="Arial"/>
              </a:rPr>
              <a:t>Thời gian tối thiếu để máy khách tải xuống: F/d</a:t>
            </a:r>
            <a:r>
              <a:rPr lang="en-US" sz="2000" b="0" i="0" u="none" strike="noStrike" cap="none" baseline="-25000">
                <a:solidFill>
                  <a:schemeClr val="dk1"/>
                </a:solidFill>
                <a:latin typeface="Arial"/>
                <a:ea typeface="Arial"/>
                <a:cs typeface="Arial"/>
                <a:sym typeface="Arial"/>
              </a:rPr>
              <a:t>min</a:t>
            </a:r>
            <a:r>
              <a:rPr lang="en-US" sz="2000" b="0" i="1" u="none" strike="noStrike" cap="none">
                <a:solidFill>
                  <a:srgbClr val="CC0000"/>
                </a:solidFill>
                <a:latin typeface="Arial"/>
                <a:ea typeface="Arial"/>
                <a:cs typeface="Arial"/>
                <a:sym typeface="Arial"/>
              </a:rPr>
              <a:t> </a:t>
            </a:r>
            <a:endParaRPr/>
          </a:p>
        </p:txBody>
      </p:sp>
      <p:cxnSp>
        <p:nvCxnSpPr>
          <p:cNvPr id="5694" name="Google Shape;5694;p81"/>
          <p:cNvCxnSpPr/>
          <p:nvPr/>
        </p:nvCxnSpPr>
        <p:spPr>
          <a:xfrm>
            <a:off x="3881437" y="5334000"/>
            <a:ext cx="174625" cy="0"/>
          </a:xfrm>
          <a:prstGeom prst="straightConnector1">
            <a:avLst/>
          </a:prstGeom>
          <a:noFill/>
          <a:ln w="28575" cap="flat" cmpd="sng">
            <a:solidFill>
              <a:schemeClr val="dk1"/>
            </a:solidFill>
            <a:prstDash val="solid"/>
            <a:miter lim="800000"/>
            <a:headEnd type="none" w="med" len="med"/>
            <a:tailEnd type="none" w="med" len="med"/>
          </a:ln>
        </p:spPr>
      </p:cxnSp>
      <p:sp>
        <p:nvSpPr>
          <p:cNvPr id="5695" name="Google Shape;5695;p81"/>
          <p:cNvSpPr txBox="1"/>
          <p:nvPr/>
        </p:nvSpPr>
        <p:spPr>
          <a:xfrm>
            <a:off x="133350" y="3325812"/>
            <a:ext cx="6711950" cy="12525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000099"/>
              </a:buClr>
              <a:buSzPts val="1430"/>
              <a:buFont typeface="Noto Sans Symbols"/>
              <a:buChar char="❖"/>
            </a:pPr>
            <a:r>
              <a:rPr lang="en-US" sz="2200" b="0" i="1" u="none">
                <a:solidFill>
                  <a:srgbClr val="CC0000"/>
                </a:solidFill>
                <a:latin typeface="Arial"/>
                <a:ea typeface="Arial"/>
                <a:cs typeface="Arial"/>
                <a:sym typeface="Arial"/>
              </a:rPr>
              <a:t>Nhiều máy khách: </a:t>
            </a:r>
            <a:r>
              <a:rPr lang="en-US" sz="2200" b="0" i="0" u="none">
                <a:solidFill>
                  <a:schemeClr val="dk1"/>
                </a:solidFill>
                <a:latin typeface="Arial"/>
                <a:ea typeface="Arial"/>
                <a:cs typeface="Arial"/>
                <a:sym typeface="Arial"/>
              </a:rPr>
              <a:t>với N máy thì tổng dung lượng tải về là NF bit</a:t>
            </a:r>
            <a:endParaRPr/>
          </a:p>
          <a:p>
            <a:pPr marL="742950" marR="0" lvl="1" indent="-285750" algn="just" rtl="0">
              <a:lnSpc>
                <a:spcPct val="85000"/>
              </a:lnSpc>
              <a:spcBef>
                <a:spcPts val="480"/>
              </a:spcBef>
              <a:spcAft>
                <a:spcPts val="0"/>
              </a:spcAft>
              <a:buClr>
                <a:srgbClr val="000099"/>
              </a:buClr>
              <a:buSzPts val="2000"/>
              <a:buFont typeface="Noto Sans Symbols"/>
              <a:buChar char="▪"/>
            </a:pPr>
            <a:r>
              <a:rPr lang="en-US" sz="2000" b="0" i="0" u="none" strike="noStrike" cap="none">
                <a:solidFill>
                  <a:schemeClr val="dk1"/>
                </a:solidFill>
                <a:latin typeface="Arial"/>
                <a:ea typeface="Arial"/>
                <a:cs typeface="Arial"/>
                <a:sym typeface="Arial"/>
              </a:rPr>
              <a:t>Tốc độ upload tối đa (khống chế tốc độ tải về tối đa) là u</a:t>
            </a:r>
            <a:r>
              <a:rPr lang="en-US" sz="2000" b="0" i="0" u="none" strike="noStrike" cap="none" baseline="-25000">
                <a:solidFill>
                  <a:schemeClr val="dk1"/>
                </a:solidFill>
                <a:latin typeface="Arial"/>
                <a:ea typeface="Arial"/>
                <a:cs typeface="Arial"/>
                <a:sym typeface="Arial"/>
              </a:rPr>
              <a:t>s</a:t>
            </a:r>
            <a:r>
              <a:rPr lang="en-US" sz="2000" b="0" i="0" u="none" strike="noStrike" cap="none">
                <a:solidFill>
                  <a:schemeClr val="dk1"/>
                </a:solidFill>
                <a:latin typeface="Arial"/>
                <a:ea typeface="Arial"/>
                <a:cs typeface="Arial"/>
                <a:sym typeface="Arial"/>
              </a:rPr>
              <a:t> + </a:t>
            </a:r>
            <a:r>
              <a:rPr lang="en-US" sz="2400" b="0" i="0" u="none" strike="noStrike" cap="none">
                <a:solidFill>
                  <a:schemeClr val="dk1"/>
                </a:solidFill>
                <a:latin typeface="Arial"/>
                <a:ea typeface="Arial"/>
                <a:cs typeface="Arial"/>
                <a:sym typeface="Arial"/>
              </a:rPr>
              <a:t>S</a:t>
            </a:r>
            <a:r>
              <a:rPr lang="en-US" sz="2000" b="0" i="0" u="none" strike="noStrike" cap="none">
                <a:solidFill>
                  <a:schemeClr val="dk1"/>
                </a:solidFill>
                <a:latin typeface="Arial"/>
                <a:ea typeface="Arial"/>
                <a:cs typeface="Arial"/>
                <a:sym typeface="Arial"/>
              </a:rPr>
              <a:t>u</a:t>
            </a:r>
            <a:r>
              <a:rPr lang="en-US" sz="2000" b="0" i="0" u="none" strike="noStrike" cap="none" baseline="-25000">
                <a:solidFill>
                  <a:schemeClr val="dk1"/>
                </a:solidFill>
                <a:latin typeface="Arial"/>
                <a:ea typeface="Arial"/>
                <a:cs typeface="Arial"/>
                <a:sym typeface="Arial"/>
              </a:rPr>
              <a:t>i</a:t>
            </a:r>
            <a:endParaRPr/>
          </a:p>
        </p:txBody>
      </p:sp>
      <p:cxnSp>
        <p:nvCxnSpPr>
          <p:cNvPr id="5696" name="Google Shape;5696;p81"/>
          <p:cNvCxnSpPr/>
          <p:nvPr/>
        </p:nvCxnSpPr>
        <p:spPr>
          <a:xfrm rot="10800000" flipH="1">
            <a:off x="7494587" y="5456237"/>
            <a:ext cx="809625" cy="765175"/>
          </a:xfrm>
          <a:prstGeom prst="straightConnector1">
            <a:avLst/>
          </a:prstGeom>
          <a:noFill/>
          <a:ln w="9525" cap="flat" cmpd="sng">
            <a:solidFill>
              <a:srgbClr val="CC0000"/>
            </a:solidFill>
            <a:prstDash val="solid"/>
            <a:miter lim="800000"/>
            <a:headEnd type="none" w="med" len="med"/>
            <a:tailEnd type="none" w="med" len="med"/>
          </a:ln>
        </p:spPr>
      </p:cxnSp>
      <p:sp>
        <p:nvSpPr>
          <p:cNvPr id="5697" name="Google Shape;5697;p81"/>
          <p:cNvSpPr txBox="1"/>
          <p:nvPr/>
        </p:nvSpPr>
        <p:spPr>
          <a:xfrm>
            <a:off x="1812925" y="6229350"/>
            <a:ext cx="7046912" cy="6461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8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…nhưng mỗi khi thêm bên (peer) tham gia sử dụng dịch vụ, </a:t>
            </a:r>
            <a:endParaRPr/>
          </a:p>
          <a:p>
            <a:pPr marL="342900" marR="0" lvl="0" indent="-342900" algn="l" rtl="0">
              <a:lnSpc>
                <a:spcPct val="8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chính nó lại gia tăng năng lực dịch vụ</a:t>
            </a:r>
            <a:endParaRPr/>
          </a:p>
        </p:txBody>
      </p:sp>
      <p:cxnSp>
        <p:nvCxnSpPr>
          <p:cNvPr id="5698" name="Google Shape;5698;p81"/>
          <p:cNvCxnSpPr/>
          <p:nvPr/>
        </p:nvCxnSpPr>
        <p:spPr>
          <a:xfrm rot="10800000" flipH="1">
            <a:off x="5411787" y="5456237"/>
            <a:ext cx="1647825" cy="495300"/>
          </a:xfrm>
          <a:prstGeom prst="straightConnector1">
            <a:avLst/>
          </a:prstGeom>
          <a:noFill/>
          <a:ln w="9525" cap="flat" cmpd="sng">
            <a:solidFill>
              <a:srgbClr val="CC0000"/>
            </a:solidFill>
            <a:prstDash val="solid"/>
            <a:miter lim="800000"/>
            <a:headEnd type="none" w="med" len="med"/>
            <a:tailEnd type="none" w="med" len="med"/>
          </a:ln>
        </p:spPr>
      </p:cxnSp>
      <p:sp>
        <p:nvSpPr>
          <p:cNvPr id="5699" name="Google Shape;5699;p81"/>
          <p:cNvSpPr txBox="1"/>
          <p:nvPr/>
        </p:nvSpPr>
        <p:spPr>
          <a:xfrm>
            <a:off x="4046537" y="5930900"/>
            <a:ext cx="3201987" cy="338137"/>
          </a:xfrm>
          <a:prstGeom prst="rect">
            <a:avLst/>
          </a:prstGeom>
          <a:noFill/>
          <a:ln>
            <a:noFill/>
          </a:ln>
        </p:spPr>
        <p:txBody>
          <a:bodyPr spcFirstLastPara="1" wrap="square" lIns="91425" tIns="45700" rIns="91425" bIns="45700" anchor="t" anchorCtr="0">
            <a:spAutoFit/>
          </a:bodyPr>
          <a:lstStyle/>
          <a:p>
            <a:pPr marL="342900" marR="0" lvl="0" indent="-342900" algn="l" rtl="0">
              <a:lnSpc>
                <a:spcPct val="8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Tăng tuyến tính trong </a:t>
            </a:r>
            <a:r>
              <a:rPr lang="en-US" sz="2000" b="0" i="1" u="none">
                <a:solidFill>
                  <a:schemeClr val="dk1"/>
                </a:solidFill>
                <a:latin typeface="Arial"/>
                <a:ea typeface="Arial"/>
                <a:cs typeface="Arial"/>
                <a:sym typeface="Arial"/>
              </a:rPr>
              <a:t>N</a:t>
            </a:r>
            <a:r>
              <a:rPr lang="en-US" sz="2000" b="0" i="0" u="none">
                <a:solidFill>
                  <a:schemeClr val="dk1"/>
                </a:solidFill>
                <a:latin typeface="Arial"/>
                <a:ea typeface="Arial"/>
                <a:cs typeface="Arial"/>
                <a:sym typeface="Arial"/>
              </a:rPr>
              <a:t> …</a:t>
            </a:r>
            <a:endParaRPr/>
          </a:p>
        </p:txBody>
      </p:sp>
      <p:grpSp>
        <p:nvGrpSpPr>
          <p:cNvPr id="5700" name="Google Shape;5700;p81"/>
          <p:cNvGrpSpPr/>
          <p:nvPr/>
        </p:nvGrpSpPr>
        <p:grpSpPr>
          <a:xfrm>
            <a:off x="5114925" y="1690687"/>
            <a:ext cx="292100" cy="517525"/>
            <a:chOff x="4140" y="429"/>
            <a:chExt cx="1425" cy="2396"/>
          </a:xfrm>
        </p:grpSpPr>
        <p:sp>
          <p:nvSpPr>
            <p:cNvPr id="5701" name="Google Shape;5701;p81"/>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02" name="Google Shape;5702;p81"/>
            <p:cNvSpPr txBox="1"/>
            <p:nvPr/>
          </p:nvSpPr>
          <p:spPr>
            <a:xfrm>
              <a:off x="4210" y="429"/>
              <a:ext cx="1046" cy="2286"/>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03" name="Google Shape;5703;p81"/>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04" name="Google Shape;5704;p81"/>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05" name="Google Shape;5705;p81"/>
            <p:cNvSpPr txBox="1"/>
            <p:nvPr/>
          </p:nvSpPr>
          <p:spPr>
            <a:xfrm>
              <a:off x="4210" y="694"/>
              <a:ext cx="596"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706" name="Google Shape;5706;p81"/>
            <p:cNvGrpSpPr/>
            <p:nvPr/>
          </p:nvGrpSpPr>
          <p:grpSpPr>
            <a:xfrm>
              <a:off x="4752" y="671"/>
              <a:ext cx="581" cy="140"/>
              <a:chOff x="618" y="2571"/>
              <a:chExt cx="725" cy="134"/>
            </a:xfrm>
          </p:grpSpPr>
          <p:sp>
            <p:nvSpPr>
              <p:cNvPr id="5707" name="Google Shape;5707;p81"/>
              <p:cNvSpPr/>
              <p:nvPr/>
            </p:nvSpPr>
            <p:spPr>
              <a:xfrm>
                <a:off x="618" y="2571"/>
                <a:ext cx="725"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08" name="Google Shape;5708;p81"/>
              <p:cNvSpPr/>
              <p:nvPr/>
            </p:nvSpPr>
            <p:spPr>
              <a:xfrm>
                <a:off x="637" y="2585"/>
                <a:ext cx="686"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709" name="Google Shape;5709;p81"/>
            <p:cNvSpPr txBox="1"/>
            <p:nvPr/>
          </p:nvSpPr>
          <p:spPr>
            <a:xfrm>
              <a:off x="4225" y="1017"/>
              <a:ext cx="596"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710" name="Google Shape;5710;p81"/>
            <p:cNvGrpSpPr/>
            <p:nvPr/>
          </p:nvGrpSpPr>
          <p:grpSpPr>
            <a:xfrm>
              <a:off x="4744" y="995"/>
              <a:ext cx="581" cy="132"/>
              <a:chOff x="610" y="2569"/>
              <a:chExt cx="725" cy="137"/>
            </a:xfrm>
          </p:grpSpPr>
          <p:sp>
            <p:nvSpPr>
              <p:cNvPr id="5711" name="Google Shape;5711;p81"/>
              <p:cNvSpPr/>
              <p:nvPr/>
            </p:nvSpPr>
            <p:spPr>
              <a:xfrm>
                <a:off x="610" y="2569"/>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12" name="Google Shape;5712;p81"/>
              <p:cNvSpPr/>
              <p:nvPr/>
            </p:nvSpPr>
            <p:spPr>
              <a:xfrm>
                <a:off x="630" y="2584"/>
                <a:ext cx="686"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713" name="Google Shape;5713;p81"/>
            <p:cNvSpPr txBox="1"/>
            <p:nvPr/>
          </p:nvSpPr>
          <p:spPr>
            <a:xfrm>
              <a:off x="4217" y="1355"/>
              <a:ext cx="596"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14" name="Google Shape;5714;p81"/>
            <p:cNvSpPr txBox="1"/>
            <p:nvPr/>
          </p:nvSpPr>
          <p:spPr>
            <a:xfrm>
              <a:off x="4225" y="1656"/>
              <a:ext cx="596"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715" name="Google Shape;5715;p81"/>
            <p:cNvGrpSpPr/>
            <p:nvPr/>
          </p:nvGrpSpPr>
          <p:grpSpPr>
            <a:xfrm>
              <a:off x="4737" y="1627"/>
              <a:ext cx="581" cy="154"/>
              <a:chOff x="616" y="2568"/>
              <a:chExt cx="724" cy="142"/>
            </a:xfrm>
          </p:grpSpPr>
          <p:sp>
            <p:nvSpPr>
              <p:cNvPr id="5716" name="Google Shape;5716;p81"/>
              <p:cNvSpPr/>
              <p:nvPr/>
            </p:nvSpPr>
            <p:spPr>
              <a:xfrm>
                <a:off x="616" y="2568"/>
                <a:ext cx="724"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17" name="Google Shape;5717;p81"/>
              <p:cNvSpPr/>
              <p:nvPr/>
            </p:nvSpPr>
            <p:spPr>
              <a:xfrm>
                <a:off x="635" y="2582"/>
                <a:ext cx="685"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718" name="Google Shape;5718;p81"/>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719" name="Google Shape;5719;p81"/>
            <p:cNvGrpSpPr/>
            <p:nvPr/>
          </p:nvGrpSpPr>
          <p:grpSpPr>
            <a:xfrm>
              <a:off x="4737" y="1326"/>
              <a:ext cx="581" cy="140"/>
              <a:chOff x="611" y="2567"/>
              <a:chExt cx="724" cy="140"/>
            </a:xfrm>
          </p:grpSpPr>
          <p:sp>
            <p:nvSpPr>
              <p:cNvPr id="5720" name="Google Shape;5720;p81"/>
              <p:cNvSpPr/>
              <p:nvPr/>
            </p:nvSpPr>
            <p:spPr>
              <a:xfrm>
                <a:off x="611" y="2567"/>
                <a:ext cx="724" cy="140"/>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21" name="Google Shape;5721;p81"/>
              <p:cNvSpPr/>
              <p:nvPr/>
            </p:nvSpPr>
            <p:spPr>
              <a:xfrm>
                <a:off x="630" y="2581"/>
                <a:ext cx="68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722" name="Google Shape;5722;p81"/>
            <p:cNvSpPr txBox="1"/>
            <p:nvPr/>
          </p:nvSpPr>
          <p:spPr>
            <a:xfrm>
              <a:off x="5247" y="429"/>
              <a:ext cx="70" cy="2286"/>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23" name="Google Shape;5723;p81"/>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24" name="Google Shape;5724;p81"/>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25" name="Google Shape;5725;p81"/>
            <p:cNvSpPr/>
            <p:nvPr/>
          </p:nvSpPr>
          <p:spPr>
            <a:xfrm>
              <a:off x="5519" y="2612"/>
              <a:ext cx="46" cy="9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26" name="Google Shape;5726;p81"/>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27" name="Google Shape;5727;p81"/>
            <p:cNvSpPr/>
            <p:nvPr/>
          </p:nvSpPr>
          <p:spPr>
            <a:xfrm>
              <a:off x="4140" y="2678"/>
              <a:ext cx="1200" cy="147"/>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28" name="Google Shape;5728;p81"/>
            <p:cNvSpPr/>
            <p:nvPr/>
          </p:nvSpPr>
          <p:spPr>
            <a:xfrm>
              <a:off x="4210" y="2707"/>
              <a:ext cx="1069" cy="88"/>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29" name="Google Shape;5729;p81"/>
            <p:cNvSpPr/>
            <p:nvPr/>
          </p:nvSpPr>
          <p:spPr>
            <a:xfrm>
              <a:off x="4310" y="2384"/>
              <a:ext cx="155" cy="14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30" name="Google Shape;5730;p81"/>
            <p:cNvSpPr/>
            <p:nvPr/>
          </p:nvSpPr>
          <p:spPr>
            <a:xfrm>
              <a:off x="4489" y="2384"/>
              <a:ext cx="155" cy="14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31" name="Google Shape;5731;p81"/>
            <p:cNvSpPr/>
            <p:nvPr/>
          </p:nvSpPr>
          <p:spPr>
            <a:xfrm>
              <a:off x="4659" y="2384"/>
              <a:ext cx="163" cy="14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32" name="Google Shape;5732;p81"/>
            <p:cNvSpPr txBox="1"/>
            <p:nvPr/>
          </p:nvSpPr>
          <p:spPr>
            <a:xfrm>
              <a:off x="5062" y="1833"/>
              <a:ext cx="85" cy="764"/>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733" name="Google Shape;5733;p81"/>
          <p:cNvGrpSpPr/>
          <p:nvPr/>
        </p:nvGrpSpPr>
        <p:grpSpPr>
          <a:xfrm flipH="1">
            <a:off x="8369300" y="2362200"/>
            <a:ext cx="620712" cy="512762"/>
            <a:chOff x="-44" y="1473"/>
            <a:chExt cx="981" cy="1105"/>
          </a:xfrm>
        </p:grpSpPr>
        <p:pic>
          <p:nvPicPr>
            <p:cNvPr id="5734" name="Google Shape;5734;p8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5735" name="Google Shape;5735;p8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736" name="Google Shape;5736;p81"/>
          <p:cNvGrpSpPr/>
          <p:nvPr/>
        </p:nvGrpSpPr>
        <p:grpSpPr>
          <a:xfrm>
            <a:off x="6300787" y="1284287"/>
            <a:ext cx="620712" cy="512762"/>
            <a:chOff x="-44" y="1473"/>
            <a:chExt cx="981" cy="1105"/>
          </a:xfrm>
        </p:grpSpPr>
        <p:pic>
          <p:nvPicPr>
            <p:cNvPr id="5737" name="Google Shape;5737;p8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5738" name="Google Shape;5738;p8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739" name="Google Shape;5739;p81"/>
          <p:cNvGrpSpPr/>
          <p:nvPr/>
        </p:nvGrpSpPr>
        <p:grpSpPr>
          <a:xfrm>
            <a:off x="6910387" y="1360487"/>
            <a:ext cx="620712" cy="512762"/>
            <a:chOff x="-44" y="1473"/>
            <a:chExt cx="981" cy="1105"/>
          </a:xfrm>
        </p:grpSpPr>
        <p:pic>
          <p:nvPicPr>
            <p:cNvPr id="5740" name="Google Shape;5740;p8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5741" name="Google Shape;5741;p8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742" name="Google Shape;5742;p81"/>
          <p:cNvGrpSpPr/>
          <p:nvPr/>
        </p:nvGrpSpPr>
        <p:grpSpPr>
          <a:xfrm>
            <a:off x="4471987" y="2492375"/>
            <a:ext cx="620712" cy="512762"/>
            <a:chOff x="-44" y="1473"/>
            <a:chExt cx="981" cy="1105"/>
          </a:xfrm>
        </p:grpSpPr>
        <p:pic>
          <p:nvPicPr>
            <p:cNvPr id="5743" name="Google Shape;5743;p8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5744" name="Google Shape;5744;p8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749"/>
        <p:cNvGrpSpPr/>
        <p:nvPr/>
      </p:nvGrpSpPr>
      <p:grpSpPr>
        <a:xfrm>
          <a:off x="0" y="0"/>
          <a:ext cx="0" cy="0"/>
          <a:chOff x="0" y="0"/>
          <a:chExt cx="0" cy="0"/>
        </a:xfrm>
      </p:grpSpPr>
      <p:sp>
        <p:nvSpPr>
          <p:cNvPr id="5750" name="Google Shape;5750;p82"/>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5751" name="Google Shape;5751;p82"/>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82</a:t>
            </a:fld>
            <a:endParaRPr/>
          </a:p>
        </p:txBody>
      </p:sp>
      <p:graphicFrame>
        <p:nvGraphicFramePr>
          <p:cNvPr id="5752" name="Google Shape;5752;p82"/>
          <p:cNvGraphicFramePr/>
          <p:nvPr/>
        </p:nvGraphicFramePr>
        <p:xfrm>
          <a:off x="1431925" y="1939925"/>
          <a:ext cx="6543675" cy="4457700"/>
        </p:xfrm>
        <a:graphic>
          <a:graphicData uri="http://schemas.openxmlformats.org/presentationml/2006/ole">
            <mc:AlternateContent xmlns:mc="http://schemas.openxmlformats.org/markup-compatibility/2006">
              <mc:Choice xmlns:v="urn:schemas-microsoft-com:vml" Requires="v">
                <p:oleObj r:id="rId3" imgW="6543675" imgH="4457700" progId="Excel.Chart.8">
                  <p:embed/>
                </p:oleObj>
              </mc:Choice>
              <mc:Fallback>
                <p:oleObj r:id="rId3" imgW="6543675" imgH="4457700" progId="Excel.Chart.8">
                  <p:embed/>
                  <p:pic>
                    <p:nvPicPr>
                      <p:cNvPr id="5752" name="Google Shape;5752;p82"/>
                      <p:cNvPicPr preferRelativeResize="0"/>
                      <p:nvPr/>
                    </p:nvPicPr>
                    <p:blipFill rotWithShape="1">
                      <a:blip r:embed="rId4">
                        <a:alphaModFix/>
                      </a:blip>
                      <a:srcRect/>
                      <a:stretch/>
                    </p:blipFill>
                    <p:spPr>
                      <a:xfrm>
                        <a:off x="1431925" y="1939925"/>
                        <a:ext cx="6543675" cy="4457700"/>
                      </a:xfrm>
                      <a:prstGeom prst="rect">
                        <a:avLst/>
                      </a:prstGeom>
                      <a:noFill/>
                      <a:ln>
                        <a:noFill/>
                      </a:ln>
                    </p:spPr>
                  </p:pic>
                </p:oleObj>
              </mc:Fallback>
            </mc:AlternateContent>
          </a:graphicData>
        </a:graphic>
      </p:graphicFrame>
      <p:sp>
        <p:nvSpPr>
          <p:cNvPr id="5753" name="Google Shape;5753;p82"/>
          <p:cNvSpPr txBox="1"/>
          <p:nvPr/>
        </p:nvSpPr>
        <p:spPr>
          <a:xfrm>
            <a:off x="331787" y="152400"/>
            <a:ext cx="9053512" cy="99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So sánh máy khách-máy chủ với P2P: ví dụ</a:t>
            </a:r>
            <a:endParaRPr/>
          </a:p>
        </p:txBody>
      </p:sp>
      <p:sp>
        <p:nvSpPr>
          <p:cNvPr id="5754" name="Google Shape;5754;p82"/>
          <p:cNvSpPr txBox="1"/>
          <p:nvPr/>
        </p:nvSpPr>
        <p:spPr>
          <a:xfrm>
            <a:off x="254000" y="1408112"/>
            <a:ext cx="8899525" cy="46196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Tốc độ máy khách upload =</a:t>
            </a:r>
            <a:r>
              <a:rPr lang="en-US" sz="2400" b="0" i="1" u="none">
                <a:solidFill>
                  <a:schemeClr val="dk1"/>
                </a:solidFill>
                <a:latin typeface="Arial"/>
                <a:ea typeface="Arial"/>
                <a:cs typeface="Arial"/>
                <a:sym typeface="Arial"/>
              </a:rPr>
              <a:t> u</a:t>
            </a:r>
            <a:r>
              <a:rPr lang="en-US" sz="2400" b="0" i="0" u="none">
                <a:solidFill>
                  <a:schemeClr val="dk1"/>
                </a:solidFill>
                <a:latin typeface="Arial"/>
                <a:ea typeface="Arial"/>
                <a:cs typeface="Arial"/>
                <a:sym typeface="Arial"/>
              </a:rPr>
              <a:t>,  </a:t>
            </a:r>
            <a:r>
              <a:rPr lang="en-US" sz="2400" b="0" i="1" u="none">
                <a:solidFill>
                  <a:schemeClr val="dk1"/>
                </a:solidFill>
                <a:latin typeface="Arial"/>
                <a:ea typeface="Arial"/>
                <a:cs typeface="Arial"/>
                <a:sym typeface="Arial"/>
              </a:rPr>
              <a:t>F/u </a:t>
            </a:r>
            <a:r>
              <a:rPr lang="en-US" sz="2400" b="0" i="0" u="none">
                <a:solidFill>
                  <a:schemeClr val="dk1"/>
                </a:solidFill>
                <a:latin typeface="Arial"/>
                <a:ea typeface="Arial"/>
                <a:cs typeface="Arial"/>
                <a:sym typeface="Arial"/>
              </a:rPr>
              <a:t>= 1 hour,  </a:t>
            </a:r>
            <a:r>
              <a:rPr lang="en-US" sz="2400" b="0" i="1" u="none">
                <a:solidFill>
                  <a:schemeClr val="dk1"/>
                </a:solidFill>
                <a:latin typeface="Arial"/>
                <a:ea typeface="Arial"/>
                <a:cs typeface="Arial"/>
                <a:sym typeface="Arial"/>
              </a:rPr>
              <a:t>u</a:t>
            </a:r>
            <a:r>
              <a:rPr lang="en-US" sz="2400" b="0" i="1" u="none" baseline="-25000">
                <a:solidFill>
                  <a:schemeClr val="dk1"/>
                </a:solidFill>
                <a:latin typeface="Arial"/>
                <a:ea typeface="Arial"/>
                <a:cs typeface="Arial"/>
                <a:sym typeface="Arial"/>
              </a:rPr>
              <a:t>s</a:t>
            </a:r>
            <a:r>
              <a:rPr lang="en-US" sz="2400" b="0" i="1" u="none">
                <a:solidFill>
                  <a:schemeClr val="dk1"/>
                </a:solidFill>
                <a:latin typeface="Arial"/>
                <a:ea typeface="Arial"/>
                <a:cs typeface="Arial"/>
                <a:sym typeface="Arial"/>
              </a:rPr>
              <a:t> = 10u,  d</a:t>
            </a:r>
            <a:r>
              <a:rPr lang="en-US" sz="2400" b="0" i="1" u="none" baseline="-25000">
                <a:solidFill>
                  <a:schemeClr val="dk1"/>
                </a:solidFill>
                <a:latin typeface="Arial"/>
                <a:ea typeface="Arial"/>
                <a:cs typeface="Arial"/>
                <a:sym typeface="Arial"/>
              </a:rPr>
              <a:t>min</a:t>
            </a:r>
            <a:r>
              <a:rPr lang="en-US" sz="2400" b="0" i="1" u="none">
                <a:solidFill>
                  <a:schemeClr val="dk1"/>
                </a:solidFill>
                <a:latin typeface="Arial"/>
                <a:ea typeface="Arial"/>
                <a:cs typeface="Arial"/>
                <a:sym typeface="Arial"/>
              </a:rPr>
              <a:t> ≥ u</a:t>
            </a:r>
            <a:r>
              <a:rPr lang="en-US" sz="2400" b="0" i="1" u="none" baseline="-25000">
                <a:solidFill>
                  <a:schemeClr val="dk1"/>
                </a:solidFill>
                <a:latin typeface="Arial"/>
                <a:ea typeface="Arial"/>
                <a:cs typeface="Arial"/>
                <a:sym typeface="Arial"/>
              </a:rPr>
              <a:t>s</a:t>
            </a:r>
            <a:endParaRPr/>
          </a:p>
        </p:txBody>
      </p:sp>
      <p:pic>
        <p:nvPicPr>
          <p:cNvPr id="5755" name="Google Shape;5755;p82" descr="underline_base"/>
          <p:cNvPicPr preferRelativeResize="0"/>
          <p:nvPr/>
        </p:nvPicPr>
        <p:blipFill rotWithShape="1">
          <a:blip r:embed="rId5">
            <a:alphaModFix/>
          </a:blip>
          <a:srcRect/>
          <a:stretch/>
        </p:blipFill>
        <p:spPr>
          <a:xfrm>
            <a:off x="381000" y="1125537"/>
            <a:ext cx="6573837" cy="1746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760"/>
        <p:cNvGrpSpPr/>
        <p:nvPr/>
      </p:nvGrpSpPr>
      <p:grpSpPr>
        <a:xfrm>
          <a:off x="0" y="0"/>
          <a:ext cx="0" cy="0"/>
          <a:chOff x="0" y="0"/>
          <a:chExt cx="0" cy="0"/>
        </a:xfrm>
      </p:grpSpPr>
      <p:sp>
        <p:nvSpPr>
          <p:cNvPr id="5761" name="Google Shape;5761;p83"/>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5762" name="Google Shape;5762;p83"/>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83</a:t>
            </a:fld>
            <a:endParaRPr/>
          </a:p>
        </p:txBody>
      </p:sp>
      <p:sp>
        <p:nvSpPr>
          <p:cNvPr id="5763" name="Google Shape;5763;p83"/>
          <p:cNvSpPr txBox="1">
            <a:spLocks noGrp="1"/>
          </p:cNvSpPr>
          <p:nvPr>
            <p:ph type="title"/>
          </p:nvPr>
        </p:nvSpPr>
        <p:spPr>
          <a:xfrm>
            <a:off x="411162" y="0"/>
            <a:ext cx="8732837"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Phân phối tập tin P2P: BitTorrent </a:t>
            </a:r>
            <a:endParaRPr/>
          </a:p>
        </p:txBody>
      </p:sp>
      <p:sp>
        <p:nvSpPr>
          <p:cNvPr id="5764" name="Google Shape;5764;p83"/>
          <p:cNvSpPr txBox="1"/>
          <p:nvPr/>
        </p:nvSpPr>
        <p:spPr>
          <a:xfrm>
            <a:off x="172659" y="1879958"/>
            <a:ext cx="3940175" cy="1138733"/>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000"/>
              <a:buFont typeface="Arial"/>
              <a:buNone/>
            </a:pPr>
            <a:r>
              <a:rPr lang="en-US" sz="2000" b="1" i="1" u="none">
                <a:solidFill>
                  <a:srgbClr val="CC0000"/>
                </a:solidFill>
                <a:latin typeface="Arial"/>
                <a:ea typeface="Arial"/>
                <a:cs typeface="Arial"/>
                <a:sym typeface="Arial"/>
              </a:rPr>
              <a:t>tracker:</a:t>
            </a:r>
            <a:r>
              <a:rPr lang="en-US" sz="2000" b="1" i="0" u="none">
                <a:solidFill>
                  <a:schemeClr val="dk1"/>
                </a:solidFill>
                <a:latin typeface="Arial"/>
                <a:ea typeface="Arial"/>
                <a:cs typeface="Arial"/>
                <a:sym typeface="Arial"/>
              </a:rPr>
              <a:t> </a:t>
            </a:r>
            <a:r>
              <a:rPr lang="en-US" sz="2000" b="0" i="0" u="none">
                <a:solidFill>
                  <a:schemeClr val="dk1"/>
                </a:solidFill>
                <a:latin typeface="Arial"/>
                <a:ea typeface="Arial"/>
                <a:cs typeface="Arial"/>
                <a:sym typeface="Arial"/>
              </a:rPr>
              <a:t>theo dõi các bên (peers) </a:t>
            </a:r>
            <a:endParaRPr/>
          </a:p>
          <a:p>
            <a:pPr marL="0" marR="0" lvl="0" indent="0" algn="just" rtl="0">
              <a:lnSpc>
                <a:spcPct val="85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tham gia trong torrent &amp; thống kê số lượng torrents &amp; số lượng peers/torrent </a:t>
            </a:r>
            <a:r>
              <a:rPr lang="en-US" sz="2000" i="1">
                <a:solidFill>
                  <a:schemeClr val="dk1"/>
                </a:solidFill>
              </a:rPr>
              <a:t>(Bản chất là server)</a:t>
            </a:r>
            <a:endParaRPr i="1"/>
          </a:p>
        </p:txBody>
      </p:sp>
      <p:sp>
        <p:nvSpPr>
          <p:cNvPr id="5765" name="Google Shape;5765;p83"/>
          <p:cNvSpPr txBox="1"/>
          <p:nvPr/>
        </p:nvSpPr>
        <p:spPr>
          <a:xfrm>
            <a:off x="5281562" y="2019960"/>
            <a:ext cx="3534569" cy="1426504"/>
          </a:xfrm>
          <a:prstGeom prst="rect">
            <a:avLst/>
          </a:prstGeom>
          <a:noFill/>
          <a:ln>
            <a:noFill/>
          </a:ln>
        </p:spPr>
        <p:txBody>
          <a:bodyPr spcFirstLastPara="1" wrap="square" lIns="91425" tIns="45700" rIns="91425" bIns="45700" anchor="t" anchorCtr="0">
            <a:spAutoFit/>
          </a:bodyPr>
          <a:lstStyle/>
          <a:p>
            <a:pPr marL="0" marR="0" lvl="0" indent="0" algn="just" rtl="0">
              <a:lnSpc>
                <a:spcPct val="85000"/>
              </a:lnSpc>
              <a:spcBef>
                <a:spcPts val="0"/>
              </a:spcBef>
              <a:spcAft>
                <a:spcPts val="0"/>
              </a:spcAft>
              <a:buClr>
                <a:srgbClr val="CC0000"/>
              </a:buClr>
              <a:buSzPts val="2400"/>
              <a:buFont typeface="Arial"/>
              <a:buNone/>
            </a:pPr>
            <a:r>
              <a:rPr lang="en-US" sz="1800" b="1" i="1" u="none">
                <a:solidFill>
                  <a:srgbClr val="CC0000"/>
                </a:solidFill>
                <a:latin typeface="Arial"/>
                <a:ea typeface="Arial"/>
                <a:cs typeface="Arial"/>
                <a:sym typeface="Arial"/>
              </a:rPr>
              <a:t>torrent:</a:t>
            </a:r>
            <a:r>
              <a:rPr lang="en-US" sz="1800" b="1" i="0" u="none">
                <a:solidFill>
                  <a:schemeClr val="dk1"/>
                </a:solidFill>
                <a:latin typeface="Arial"/>
                <a:ea typeface="Arial"/>
                <a:cs typeface="Arial"/>
                <a:sym typeface="Arial"/>
              </a:rPr>
              <a:t> </a:t>
            </a:r>
            <a:r>
              <a:rPr lang="en-US" sz="1800">
                <a:solidFill>
                  <a:schemeClr val="dk1"/>
                </a:solidFill>
              </a:rPr>
              <a:t>tập hợp </a:t>
            </a:r>
            <a:r>
              <a:rPr lang="en-US" sz="1800" b="0" i="0" u="none">
                <a:solidFill>
                  <a:schemeClr val="dk1"/>
                </a:solidFill>
                <a:latin typeface="Arial"/>
                <a:ea typeface="Arial"/>
                <a:cs typeface="Arial"/>
                <a:sym typeface="Arial"/>
              </a:rPr>
              <a:t>các bên (peers) có </a:t>
            </a:r>
            <a:r>
              <a:rPr lang="en-US" sz="1800" b="0" i="1" u="none">
                <a:solidFill>
                  <a:schemeClr val="dk1"/>
                </a:solidFill>
                <a:latin typeface="Arial"/>
                <a:ea typeface="Arial"/>
                <a:cs typeface="Arial"/>
                <a:sym typeface="Arial"/>
              </a:rPr>
              <a:t>cùng nhu cầu trao đổi các khối trong </a:t>
            </a:r>
            <a:r>
              <a:rPr lang="en-US" sz="1800" b="1" i="1" u="none">
                <a:solidFill>
                  <a:schemeClr val="dk1"/>
                </a:solidFill>
                <a:latin typeface="Arial"/>
                <a:ea typeface="Arial"/>
                <a:cs typeface="Arial"/>
                <a:sym typeface="Arial"/>
              </a:rPr>
              <a:t>cùng 1 file</a:t>
            </a:r>
            <a:r>
              <a:rPr lang="en-US" sz="1800" b="0" i="1" u="none">
                <a:solidFill>
                  <a:schemeClr val="dk1"/>
                </a:solidFill>
                <a:latin typeface="Arial"/>
                <a:ea typeface="Arial"/>
                <a:cs typeface="Arial"/>
                <a:sym typeface="Arial"/>
              </a:rPr>
              <a:t>, </a:t>
            </a:r>
            <a:r>
              <a:rPr lang="en-US" sz="1800" b="0" u="none">
                <a:solidFill>
                  <a:schemeClr val="dk1"/>
                </a:solidFill>
                <a:latin typeface="Arial"/>
                <a:ea typeface="Arial"/>
                <a:cs typeface="Arial"/>
                <a:sym typeface="Arial"/>
              </a:rPr>
              <a:t>đến khi nào họ nhận được đầy đủ các mảnh của file thì thôi</a:t>
            </a:r>
          </a:p>
          <a:p>
            <a:pPr marL="0" marR="0" lvl="0" indent="0" algn="just" rtl="0">
              <a:lnSpc>
                <a:spcPct val="85000"/>
              </a:lnSpc>
              <a:spcBef>
                <a:spcPts val="0"/>
              </a:spcBef>
              <a:spcAft>
                <a:spcPts val="0"/>
              </a:spcAft>
              <a:buClr>
                <a:srgbClr val="CC0000"/>
              </a:buClr>
              <a:buSzPts val="2400"/>
              <a:buFont typeface="Arial"/>
              <a:buNone/>
            </a:pPr>
            <a:endParaRPr sz="1100" i="1"/>
          </a:p>
        </p:txBody>
      </p:sp>
      <p:cxnSp>
        <p:nvCxnSpPr>
          <p:cNvPr id="5766" name="Google Shape;5766;p83"/>
          <p:cNvCxnSpPr/>
          <p:nvPr/>
        </p:nvCxnSpPr>
        <p:spPr>
          <a:xfrm>
            <a:off x="2401887" y="3667125"/>
            <a:ext cx="1587" cy="536575"/>
          </a:xfrm>
          <a:prstGeom prst="straightConnector1">
            <a:avLst/>
          </a:prstGeom>
          <a:noFill/>
          <a:ln w="19050" cap="flat" cmpd="sng">
            <a:solidFill>
              <a:srgbClr val="CC0000"/>
            </a:solidFill>
            <a:prstDash val="solid"/>
            <a:miter lim="800000"/>
            <a:headEnd type="none" w="med" len="med"/>
            <a:tailEnd type="triangle" w="med" len="med"/>
          </a:ln>
        </p:spPr>
      </p:cxnSp>
      <p:cxnSp>
        <p:nvCxnSpPr>
          <p:cNvPr id="5767" name="Google Shape;5767;p83"/>
          <p:cNvCxnSpPr/>
          <p:nvPr/>
        </p:nvCxnSpPr>
        <p:spPr>
          <a:xfrm>
            <a:off x="3748087" y="3395662"/>
            <a:ext cx="2551112" cy="140970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768" name="Google Shape;5768;p83"/>
          <p:cNvCxnSpPr/>
          <p:nvPr/>
        </p:nvCxnSpPr>
        <p:spPr>
          <a:xfrm>
            <a:off x="3544887" y="3546475"/>
            <a:ext cx="247650" cy="181610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769" name="Google Shape;5769;p83"/>
          <p:cNvCxnSpPr/>
          <p:nvPr/>
        </p:nvCxnSpPr>
        <p:spPr>
          <a:xfrm rot="10800000">
            <a:off x="5184775" y="3306762"/>
            <a:ext cx="1168400" cy="306387"/>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770" name="Google Shape;5770;p83"/>
          <p:cNvCxnSpPr/>
          <p:nvPr/>
        </p:nvCxnSpPr>
        <p:spPr>
          <a:xfrm flipH="1">
            <a:off x="4368800" y="3843337"/>
            <a:ext cx="2039937" cy="198755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771" name="Google Shape;5771;p83"/>
          <p:cNvCxnSpPr/>
          <p:nvPr/>
        </p:nvCxnSpPr>
        <p:spPr>
          <a:xfrm flipH="1">
            <a:off x="4456112" y="5808662"/>
            <a:ext cx="739775" cy="163512"/>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772" name="Google Shape;5772;p83"/>
          <p:cNvCxnSpPr/>
          <p:nvPr/>
        </p:nvCxnSpPr>
        <p:spPr>
          <a:xfrm flipH="1">
            <a:off x="3975100" y="3505200"/>
            <a:ext cx="900112" cy="167640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773" name="Google Shape;5773;p83"/>
          <p:cNvCxnSpPr/>
          <p:nvPr/>
        </p:nvCxnSpPr>
        <p:spPr>
          <a:xfrm rot="10800000" flipH="1">
            <a:off x="4140200" y="4891087"/>
            <a:ext cx="2120900" cy="48260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774" name="Google Shape;5774;p83"/>
          <p:cNvCxnSpPr/>
          <p:nvPr/>
        </p:nvCxnSpPr>
        <p:spPr>
          <a:xfrm>
            <a:off x="5140325" y="3449637"/>
            <a:ext cx="1182687" cy="127635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775" name="Google Shape;5775;p83"/>
          <p:cNvCxnSpPr/>
          <p:nvPr/>
        </p:nvCxnSpPr>
        <p:spPr>
          <a:xfrm>
            <a:off x="5583237" y="5830887"/>
            <a:ext cx="376237" cy="217487"/>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776" name="Google Shape;5776;p83"/>
          <p:cNvCxnSpPr/>
          <p:nvPr/>
        </p:nvCxnSpPr>
        <p:spPr>
          <a:xfrm>
            <a:off x="4468812" y="6126162"/>
            <a:ext cx="1490662" cy="1587"/>
          </a:xfrm>
          <a:prstGeom prst="straightConnector1">
            <a:avLst/>
          </a:prstGeom>
          <a:noFill/>
          <a:ln w="9525" cap="flat" cmpd="sng">
            <a:solidFill>
              <a:schemeClr val="dk1"/>
            </a:solidFill>
            <a:prstDash val="solid"/>
            <a:miter lim="800000"/>
            <a:headEnd type="triangle" w="med" len="med"/>
            <a:tailEnd type="triangle" w="med" len="med"/>
          </a:ln>
        </p:spPr>
      </p:cxnSp>
      <p:sp>
        <p:nvSpPr>
          <p:cNvPr id="5777" name="Google Shape;5777;p83"/>
          <p:cNvSpPr txBox="1"/>
          <p:nvPr/>
        </p:nvSpPr>
        <p:spPr>
          <a:xfrm>
            <a:off x="415925" y="4581525"/>
            <a:ext cx="20510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Alice tham gia…</a:t>
            </a:r>
            <a:endParaRPr/>
          </a:p>
        </p:txBody>
      </p:sp>
      <p:cxnSp>
        <p:nvCxnSpPr>
          <p:cNvPr id="5778" name="Google Shape;5778;p83"/>
          <p:cNvCxnSpPr/>
          <p:nvPr/>
        </p:nvCxnSpPr>
        <p:spPr>
          <a:xfrm flipH="1">
            <a:off x="6134100" y="5065712"/>
            <a:ext cx="263525" cy="939800"/>
          </a:xfrm>
          <a:prstGeom prst="straightConnector1">
            <a:avLst/>
          </a:prstGeom>
          <a:noFill/>
          <a:ln w="9525" cap="flat" cmpd="sng">
            <a:solidFill>
              <a:schemeClr val="dk1"/>
            </a:solidFill>
            <a:prstDash val="solid"/>
            <a:miter lim="800000"/>
            <a:headEnd type="triangle" w="med" len="med"/>
            <a:tailEnd type="triangle" w="med" len="med"/>
          </a:ln>
        </p:spPr>
      </p:cxnSp>
      <p:pic>
        <p:nvPicPr>
          <p:cNvPr id="5779" name="Google Shape;5779;p83" descr="Alice"/>
          <p:cNvPicPr preferRelativeResize="0"/>
          <p:nvPr/>
        </p:nvPicPr>
        <p:blipFill rotWithShape="1">
          <a:blip r:embed="rId3">
            <a:alphaModFix/>
          </a:blip>
          <a:srcRect/>
          <a:stretch/>
        </p:blipFill>
        <p:spPr>
          <a:xfrm>
            <a:off x="1789112" y="4186237"/>
            <a:ext cx="474662" cy="511175"/>
          </a:xfrm>
          <a:prstGeom prst="rect">
            <a:avLst/>
          </a:prstGeom>
          <a:noFill/>
          <a:ln>
            <a:noFill/>
          </a:ln>
        </p:spPr>
      </p:pic>
      <p:cxnSp>
        <p:nvCxnSpPr>
          <p:cNvPr id="5780" name="Google Shape;5780;p83"/>
          <p:cNvCxnSpPr>
            <a:cxnSpLocks/>
          </p:cNvCxnSpPr>
          <p:nvPr/>
        </p:nvCxnSpPr>
        <p:spPr>
          <a:xfrm>
            <a:off x="1522816" y="2972654"/>
            <a:ext cx="571096" cy="310295"/>
          </a:xfrm>
          <a:prstGeom prst="straightConnector1">
            <a:avLst/>
          </a:prstGeom>
          <a:noFill/>
          <a:ln w="9525" cap="flat" cmpd="sng">
            <a:solidFill>
              <a:srgbClr val="FF3300"/>
            </a:solidFill>
            <a:prstDash val="solid"/>
            <a:miter lim="800000"/>
            <a:headEnd type="none" w="med" len="med"/>
            <a:tailEnd type="none" w="med" len="med"/>
          </a:ln>
        </p:spPr>
      </p:cxnSp>
      <p:sp>
        <p:nvSpPr>
          <p:cNvPr id="5781" name="Google Shape;5781;p83"/>
          <p:cNvSpPr txBox="1"/>
          <p:nvPr/>
        </p:nvSpPr>
        <p:spPr>
          <a:xfrm>
            <a:off x="414019" y="966940"/>
            <a:ext cx="7932737" cy="5461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99"/>
              </a:buClr>
              <a:buSzPts val="2040"/>
              <a:buFont typeface="Noto Sans Symbols"/>
              <a:buChar char="❖"/>
            </a:pPr>
            <a:r>
              <a:rPr lang="en-US" sz="2400" b="0" i="0" u="none">
                <a:solidFill>
                  <a:schemeClr val="dk1"/>
                </a:solidFill>
                <a:latin typeface="Arial"/>
                <a:ea typeface="Arial"/>
                <a:cs typeface="Arial"/>
                <a:sym typeface="Arial"/>
              </a:rPr>
              <a:t>Tập tin được chia thành các khối 256Kb (chunks)</a:t>
            </a:r>
            <a:endParaRPr/>
          </a:p>
          <a:p>
            <a:pPr marL="342900" marR="0" lvl="0" indent="-342900" algn="just" rtl="0">
              <a:lnSpc>
                <a:spcPct val="100000"/>
              </a:lnSpc>
              <a:spcBef>
                <a:spcPts val="480"/>
              </a:spcBef>
              <a:spcAft>
                <a:spcPts val="0"/>
              </a:spcAft>
              <a:buClr>
                <a:srgbClr val="000099"/>
              </a:buClr>
              <a:buSzPts val="2040"/>
              <a:buFont typeface="Noto Sans Symbols"/>
              <a:buChar char="❖"/>
            </a:pPr>
            <a:r>
              <a:rPr lang="en-US" sz="2400" b="0" i="0" u="none">
                <a:solidFill>
                  <a:schemeClr val="dk1"/>
                </a:solidFill>
                <a:latin typeface="Arial"/>
                <a:ea typeface="Arial"/>
                <a:cs typeface="Arial"/>
                <a:sym typeface="Arial"/>
              </a:rPr>
              <a:t>Các bên (peer) trong in torrent gửi/nhận các khối</a:t>
            </a:r>
            <a:endParaRPr/>
          </a:p>
        </p:txBody>
      </p:sp>
      <p:pic>
        <p:nvPicPr>
          <p:cNvPr id="5782" name="Google Shape;5782;p83" descr="underline_base"/>
          <p:cNvPicPr preferRelativeResize="0"/>
          <p:nvPr/>
        </p:nvPicPr>
        <p:blipFill rotWithShape="1">
          <a:blip r:embed="rId4">
            <a:alphaModFix/>
          </a:blip>
          <a:srcRect/>
          <a:stretch/>
        </p:blipFill>
        <p:spPr>
          <a:xfrm>
            <a:off x="492125" y="817562"/>
            <a:ext cx="6672262" cy="184150"/>
          </a:xfrm>
          <a:prstGeom prst="rect">
            <a:avLst/>
          </a:prstGeom>
          <a:noFill/>
          <a:ln>
            <a:noFill/>
          </a:ln>
        </p:spPr>
      </p:pic>
      <p:sp>
        <p:nvSpPr>
          <p:cNvPr id="5783" name="Google Shape;5783;p83"/>
          <p:cNvSpPr txBox="1"/>
          <p:nvPr/>
        </p:nvSpPr>
        <p:spPr>
          <a:xfrm>
            <a:off x="369887" y="4978400"/>
            <a:ext cx="2333625"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r>
              <a:rPr lang="en-US" sz="2000" b="0" i="1" u="none">
                <a:solidFill>
                  <a:schemeClr val="dk1"/>
                </a:solidFill>
                <a:sym typeface="Arial"/>
              </a:rPr>
              <a:t>lấy danh sách</a:t>
            </a:r>
            <a:endParaRPr i="1"/>
          </a:p>
          <a:p>
            <a:pPr marL="0" marR="0" lvl="0" indent="0" algn="l" rtl="0">
              <a:lnSpc>
                <a:spcPct val="100000"/>
              </a:lnSpc>
              <a:spcBef>
                <a:spcPts val="0"/>
              </a:spcBef>
              <a:spcAft>
                <a:spcPts val="0"/>
              </a:spcAft>
              <a:buClr>
                <a:schemeClr val="dk1"/>
              </a:buClr>
              <a:buSzPts val="2000"/>
              <a:buFont typeface="Arial"/>
              <a:buNone/>
            </a:pPr>
            <a:r>
              <a:rPr lang="en-US" sz="2000" b="0" i="1" u="none">
                <a:solidFill>
                  <a:schemeClr val="dk1"/>
                </a:solidFill>
                <a:sym typeface="Arial"/>
              </a:rPr>
              <a:t>các peer</a:t>
            </a:r>
            <a:r>
              <a:rPr lang="en-US" sz="2000" b="0" i="0" u="none">
                <a:solidFill>
                  <a:schemeClr val="dk1"/>
                </a:solidFill>
                <a:latin typeface="Arial"/>
                <a:ea typeface="Arial"/>
                <a:cs typeface="Arial"/>
                <a:sym typeface="Arial"/>
              </a:rPr>
              <a:t> từ tracker</a:t>
            </a:r>
            <a:endParaRPr/>
          </a:p>
        </p:txBody>
      </p:sp>
      <p:grpSp>
        <p:nvGrpSpPr>
          <p:cNvPr id="5784" name="Google Shape;5784;p83"/>
          <p:cNvGrpSpPr/>
          <p:nvPr/>
        </p:nvGrpSpPr>
        <p:grpSpPr>
          <a:xfrm>
            <a:off x="2781300" y="3473450"/>
            <a:ext cx="3492500" cy="2163762"/>
            <a:chOff x="1752" y="2166"/>
            <a:chExt cx="2200" cy="1363"/>
          </a:xfrm>
        </p:grpSpPr>
        <p:cxnSp>
          <p:nvCxnSpPr>
            <p:cNvPr id="5785" name="Google Shape;5785;p83"/>
            <p:cNvCxnSpPr/>
            <p:nvPr/>
          </p:nvCxnSpPr>
          <p:spPr>
            <a:xfrm rot="10800000" flipH="1">
              <a:off x="1752" y="2166"/>
              <a:ext cx="361" cy="53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786" name="Google Shape;5786;p83"/>
            <p:cNvCxnSpPr/>
            <p:nvPr/>
          </p:nvCxnSpPr>
          <p:spPr>
            <a:xfrm rot="10800000" flipH="1">
              <a:off x="1770" y="2352"/>
              <a:ext cx="2182" cy="40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787" name="Google Shape;5787;p83"/>
            <p:cNvCxnSpPr/>
            <p:nvPr/>
          </p:nvCxnSpPr>
          <p:spPr>
            <a:xfrm>
              <a:off x="1786" y="2820"/>
              <a:ext cx="1550" cy="709"/>
            </a:xfrm>
            <a:prstGeom prst="straightConnector1">
              <a:avLst/>
            </a:prstGeom>
            <a:noFill/>
            <a:ln w="9525" cap="flat" cmpd="sng">
              <a:solidFill>
                <a:schemeClr val="dk1"/>
              </a:solidFill>
              <a:prstDash val="solid"/>
              <a:miter lim="800000"/>
              <a:headEnd type="triangle" w="med" len="med"/>
              <a:tailEnd type="triangle" w="med" len="med"/>
            </a:ln>
          </p:spPr>
        </p:cxnSp>
      </p:grpSp>
      <p:sp>
        <p:nvSpPr>
          <p:cNvPr id="5788" name="Google Shape;5788;p83"/>
          <p:cNvSpPr txBox="1"/>
          <p:nvPr/>
        </p:nvSpPr>
        <p:spPr>
          <a:xfrm>
            <a:off x="352425" y="5641975"/>
            <a:ext cx="351155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và bắt đầu </a:t>
            </a:r>
            <a:r>
              <a:rPr lang="en-US" sz="2000" b="0" i="1" u="none">
                <a:solidFill>
                  <a:schemeClr val="dk1"/>
                </a:solidFill>
                <a:sym typeface="Arial"/>
              </a:rPr>
              <a:t>trao đổi các</a:t>
            </a:r>
            <a:endParaRPr i="1"/>
          </a:p>
          <a:p>
            <a:pPr marL="0" marR="0" lvl="0" indent="0" algn="l" rtl="0">
              <a:lnSpc>
                <a:spcPct val="100000"/>
              </a:lnSpc>
              <a:spcBef>
                <a:spcPts val="0"/>
              </a:spcBef>
              <a:spcAft>
                <a:spcPts val="0"/>
              </a:spcAft>
              <a:buClr>
                <a:schemeClr val="dk1"/>
              </a:buClr>
              <a:buSzPts val="2000"/>
              <a:buFont typeface="Arial"/>
              <a:buNone/>
            </a:pPr>
            <a:r>
              <a:rPr lang="en-US" sz="2000" b="0" i="1" u="none">
                <a:solidFill>
                  <a:schemeClr val="dk1"/>
                </a:solidFill>
                <a:sym typeface="Arial"/>
              </a:rPr>
              <a:t>khối</a:t>
            </a:r>
            <a:r>
              <a:rPr lang="en-US" sz="2000" b="0" i="0" u="none">
                <a:solidFill>
                  <a:schemeClr val="dk1"/>
                </a:solidFill>
                <a:latin typeface="Arial"/>
                <a:ea typeface="Arial"/>
                <a:cs typeface="Arial"/>
                <a:sym typeface="Arial"/>
              </a:rPr>
              <a:t> với các bên trong torrent</a:t>
            </a:r>
            <a:endParaRPr/>
          </a:p>
        </p:txBody>
      </p:sp>
      <p:grpSp>
        <p:nvGrpSpPr>
          <p:cNvPr id="5789" name="Google Shape;5789;p83"/>
          <p:cNvGrpSpPr/>
          <p:nvPr/>
        </p:nvGrpSpPr>
        <p:grpSpPr>
          <a:xfrm>
            <a:off x="2184400" y="2982912"/>
            <a:ext cx="379412" cy="604837"/>
            <a:chOff x="4140" y="429"/>
            <a:chExt cx="1425" cy="2396"/>
          </a:xfrm>
        </p:grpSpPr>
        <p:sp>
          <p:nvSpPr>
            <p:cNvPr id="5790" name="Google Shape;5790;p83"/>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91" name="Google Shape;5791;p83"/>
            <p:cNvSpPr txBox="1"/>
            <p:nvPr/>
          </p:nvSpPr>
          <p:spPr>
            <a:xfrm>
              <a:off x="4206" y="429"/>
              <a:ext cx="1049" cy="2283"/>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92" name="Google Shape;5792;p83"/>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93" name="Google Shape;5793;p83"/>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94" name="Google Shape;5794;p83"/>
            <p:cNvSpPr txBox="1"/>
            <p:nvPr/>
          </p:nvSpPr>
          <p:spPr>
            <a:xfrm>
              <a:off x="4212" y="693"/>
              <a:ext cx="596"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795" name="Google Shape;5795;p83"/>
            <p:cNvGrpSpPr/>
            <p:nvPr/>
          </p:nvGrpSpPr>
          <p:grpSpPr>
            <a:xfrm>
              <a:off x="4748" y="668"/>
              <a:ext cx="584" cy="145"/>
              <a:chOff x="613" y="2568"/>
              <a:chExt cx="729" cy="139"/>
            </a:xfrm>
          </p:grpSpPr>
          <p:sp>
            <p:nvSpPr>
              <p:cNvPr id="5796" name="Google Shape;5796;p83"/>
              <p:cNvSpPr/>
              <p:nvPr/>
            </p:nvSpPr>
            <p:spPr>
              <a:xfrm>
                <a:off x="613" y="2568"/>
                <a:ext cx="729"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797" name="Google Shape;5797;p83"/>
              <p:cNvSpPr/>
              <p:nvPr/>
            </p:nvSpPr>
            <p:spPr>
              <a:xfrm>
                <a:off x="628" y="2586"/>
                <a:ext cx="699" cy="102"/>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798" name="Google Shape;5798;p83"/>
            <p:cNvSpPr txBox="1"/>
            <p:nvPr/>
          </p:nvSpPr>
          <p:spPr>
            <a:xfrm>
              <a:off x="4223" y="1020"/>
              <a:ext cx="596"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799" name="Google Shape;5799;p83"/>
            <p:cNvGrpSpPr/>
            <p:nvPr/>
          </p:nvGrpSpPr>
          <p:grpSpPr>
            <a:xfrm>
              <a:off x="4748" y="995"/>
              <a:ext cx="579" cy="132"/>
              <a:chOff x="615" y="2569"/>
              <a:chExt cx="722" cy="137"/>
            </a:xfrm>
          </p:grpSpPr>
          <p:sp>
            <p:nvSpPr>
              <p:cNvPr id="5800" name="Google Shape;5800;p83"/>
              <p:cNvSpPr/>
              <p:nvPr/>
            </p:nvSpPr>
            <p:spPr>
              <a:xfrm>
                <a:off x="615" y="2569"/>
                <a:ext cx="722"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01" name="Google Shape;5801;p83"/>
              <p:cNvSpPr/>
              <p:nvPr/>
            </p:nvSpPr>
            <p:spPr>
              <a:xfrm>
                <a:off x="630" y="2582"/>
                <a:ext cx="692"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802" name="Google Shape;5802;p83"/>
            <p:cNvSpPr txBox="1"/>
            <p:nvPr/>
          </p:nvSpPr>
          <p:spPr>
            <a:xfrm>
              <a:off x="4218" y="1360"/>
              <a:ext cx="596"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03" name="Google Shape;5803;p83"/>
            <p:cNvSpPr txBox="1"/>
            <p:nvPr/>
          </p:nvSpPr>
          <p:spPr>
            <a:xfrm>
              <a:off x="4229" y="1655"/>
              <a:ext cx="596"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804" name="Google Shape;5804;p83"/>
            <p:cNvGrpSpPr/>
            <p:nvPr/>
          </p:nvGrpSpPr>
          <p:grpSpPr>
            <a:xfrm>
              <a:off x="4737" y="1642"/>
              <a:ext cx="578" cy="151"/>
              <a:chOff x="616" y="2582"/>
              <a:chExt cx="720" cy="139"/>
            </a:xfrm>
          </p:grpSpPr>
          <p:sp>
            <p:nvSpPr>
              <p:cNvPr id="5805" name="Google Shape;5805;p83"/>
              <p:cNvSpPr/>
              <p:nvPr/>
            </p:nvSpPr>
            <p:spPr>
              <a:xfrm>
                <a:off x="616" y="2582"/>
                <a:ext cx="720"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06" name="Google Shape;5806;p83"/>
              <p:cNvSpPr/>
              <p:nvPr/>
            </p:nvSpPr>
            <p:spPr>
              <a:xfrm>
                <a:off x="630" y="2588"/>
                <a:ext cx="691" cy="10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807" name="Google Shape;5807;p83"/>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808" name="Google Shape;5808;p83"/>
            <p:cNvGrpSpPr/>
            <p:nvPr/>
          </p:nvGrpSpPr>
          <p:grpSpPr>
            <a:xfrm>
              <a:off x="4737" y="1328"/>
              <a:ext cx="584" cy="138"/>
              <a:chOff x="611" y="2569"/>
              <a:chExt cx="728" cy="138"/>
            </a:xfrm>
          </p:grpSpPr>
          <p:sp>
            <p:nvSpPr>
              <p:cNvPr id="5809" name="Google Shape;5809;p83"/>
              <p:cNvSpPr/>
              <p:nvPr/>
            </p:nvSpPr>
            <p:spPr>
              <a:xfrm>
                <a:off x="611" y="2569"/>
                <a:ext cx="728" cy="138"/>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10" name="Google Shape;5810;p83"/>
              <p:cNvSpPr/>
              <p:nvPr/>
            </p:nvSpPr>
            <p:spPr>
              <a:xfrm>
                <a:off x="618" y="2588"/>
                <a:ext cx="706" cy="10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811" name="Google Shape;5811;p83"/>
            <p:cNvSpPr txBox="1"/>
            <p:nvPr/>
          </p:nvSpPr>
          <p:spPr>
            <a:xfrm>
              <a:off x="5249" y="429"/>
              <a:ext cx="72" cy="2289"/>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12" name="Google Shape;5812;p83"/>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13" name="Google Shape;5813;p83"/>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14" name="Google Shape;5814;p83"/>
            <p:cNvSpPr/>
            <p:nvPr/>
          </p:nvSpPr>
          <p:spPr>
            <a:xfrm>
              <a:off x="5517" y="2611"/>
              <a:ext cx="48" cy="9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15" name="Google Shape;5815;p83"/>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16" name="Google Shape;5816;p83"/>
            <p:cNvSpPr/>
            <p:nvPr/>
          </p:nvSpPr>
          <p:spPr>
            <a:xfrm>
              <a:off x="4140" y="2680"/>
              <a:ext cx="1198" cy="145"/>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17" name="Google Shape;5817;p83"/>
            <p:cNvSpPr/>
            <p:nvPr/>
          </p:nvSpPr>
          <p:spPr>
            <a:xfrm>
              <a:off x="4206" y="2712"/>
              <a:ext cx="1073" cy="82"/>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18" name="Google Shape;5818;p83"/>
            <p:cNvSpPr/>
            <p:nvPr/>
          </p:nvSpPr>
          <p:spPr>
            <a:xfrm>
              <a:off x="4307" y="2385"/>
              <a:ext cx="161" cy="138"/>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19" name="Google Shape;5819;p83"/>
            <p:cNvSpPr/>
            <p:nvPr/>
          </p:nvSpPr>
          <p:spPr>
            <a:xfrm>
              <a:off x="4486" y="2385"/>
              <a:ext cx="161"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20" name="Google Shape;5820;p83"/>
            <p:cNvSpPr/>
            <p:nvPr/>
          </p:nvSpPr>
          <p:spPr>
            <a:xfrm>
              <a:off x="4665" y="2379"/>
              <a:ext cx="155" cy="145"/>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21" name="Google Shape;5821;p83"/>
            <p:cNvSpPr txBox="1"/>
            <p:nvPr/>
          </p:nvSpPr>
          <p:spPr>
            <a:xfrm>
              <a:off x="5064" y="1838"/>
              <a:ext cx="83" cy="761"/>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822" name="Google Shape;5822;p83"/>
          <p:cNvGrpSpPr/>
          <p:nvPr/>
        </p:nvGrpSpPr>
        <p:grpSpPr>
          <a:xfrm>
            <a:off x="2078037" y="4222750"/>
            <a:ext cx="685800" cy="588962"/>
            <a:chOff x="-44" y="1473"/>
            <a:chExt cx="981" cy="1105"/>
          </a:xfrm>
        </p:grpSpPr>
        <p:pic>
          <p:nvPicPr>
            <p:cNvPr id="5823" name="Google Shape;5823;p83"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824" name="Google Shape;5824;p8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825" name="Google Shape;5825;p83"/>
          <p:cNvGrpSpPr/>
          <p:nvPr/>
        </p:nvGrpSpPr>
        <p:grpSpPr>
          <a:xfrm>
            <a:off x="3448050" y="5235575"/>
            <a:ext cx="728662" cy="620712"/>
            <a:chOff x="-44" y="1473"/>
            <a:chExt cx="981" cy="1105"/>
          </a:xfrm>
        </p:grpSpPr>
        <p:pic>
          <p:nvPicPr>
            <p:cNvPr id="5826" name="Google Shape;5826;p83"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827" name="Google Shape;5827;p8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828" name="Google Shape;5828;p83"/>
          <p:cNvGrpSpPr/>
          <p:nvPr/>
        </p:nvGrpSpPr>
        <p:grpSpPr>
          <a:xfrm>
            <a:off x="3730625" y="5813425"/>
            <a:ext cx="728662" cy="620712"/>
            <a:chOff x="-44" y="1473"/>
            <a:chExt cx="981" cy="1105"/>
          </a:xfrm>
        </p:grpSpPr>
        <p:pic>
          <p:nvPicPr>
            <p:cNvPr id="5829" name="Google Shape;5829;p83"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830" name="Google Shape;5830;p8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831" name="Google Shape;5831;p83"/>
          <p:cNvGrpSpPr/>
          <p:nvPr/>
        </p:nvGrpSpPr>
        <p:grpSpPr>
          <a:xfrm flipH="1">
            <a:off x="6364287" y="4659312"/>
            <a:ext cx="728662" cy="620712"/>
            <a:chOff x="-44" y="1473"/>
            <a:chExt cx="981" cy="1105"/>
          </a:xfrm>
        </p:grpSpPr>
        <p:pic>
          <p:nvPicPr>
            <p:cNvPr id="5832" name="Google Shape;5832;p83"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833" name="Google Shape;5833;p8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834" name="Google Shape;5834;p83"/>
          <p:cNvGrpSpPr/>
          <p:nvPr/>
        </p:nvGrpSpPr>
        <p:grpSpPr>
          <a:xfrm flipH="1">
            <a:off x="6016625" y="5997575"/>
            <a:ext cx="728662" cy="620712"/>
            <a:chOff x="-44" y="1473"/>
            <a:chExt cx="981" cy="1105"/>
          </a:xfrm>
        </p:grpSpPr>
        <p:pic>
          <p:nvPicPr>
            <p:cNvPr id="5835" name="Google Shape;5835;p83"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836" name="Google Shape;5836;p8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837" name="Google Shape;5837;p83"/>
          <p:cNvGrpSpPr/>
          <p:nvPr/>
        </p:nvGrpSpPr>
        <p:grpSpPr>
          <a:xfrm flipH="1">
            <a:off x="6418262" y="3471862"/>
            <a:ext cx="728662" cy="620712"/>
            <a:chOff x="-44" y="1473"/>
            <a:chExt cx="981" cy="1105"/>
          </a:xfrm>
        </p:grpSpPr>
        <p:pic>
          <p:nvPicPr>
            <p:cNvPr id="5838" name="Google Shape;5838;p83"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839" name="Google Shape;5839;p8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840" name="Google Shape;5840;p83"/>
          <p:cNvGrpSpPr/>
          <p:nvPr/>
        </p:nvGrpSpPr>
        <p:grpSpPr>
          <a:xfrm flipH="1">
            <a:off x="4621212" y="2938462"/>
            <a:ext cx="641350" cy="620712"/>
            <a:chOff x="-44" y="1473"/>
            <a:chExt cx="981" cy="1105"/>
          </a:xfrm>
        </p:grpSpPr>
        <p:pic>
          <p:nvPicPr>
            <p:cNvPr id="5841" name="Google Shape;5841;p83"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842" name="Google Shape;5842;p8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843" name="Google Shape;5843;p83"/>
          <p:cNvGrpSpPr/>
          <p:nvPr/>
        </p:nvGrpSpPr>
        <p:grpSpPr>
          <a:xfrm>
            <a:off x="3011487" y="2928937"/>
            <a:ext cx="728662" cy="620712"/>
            <a:chOff x="-44" y="1473"/>
            <a:chExt cx="981" cy="1105"/>
          </a:xfrm>
        </p:grpSpPr>
        <p:pic>
          <p:nvPicPr>
            <p:cNvPr id="5844" name="Google Shape;5844;p83"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845" name="Google Shape;5845;p8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846" name="Google Shape;5846;p83"/>
          <p:cNvGrpSpPr/>
          <p:nvPr/>
        </p:nvGrpSpPr>
        <p:grpSpPr>
          <a:xfrm>
            <a:off x="5111750" y="5541962"/>
            <a:ext cx="490537" cy="412750"/>
            <a:chOff x="-44" y="1473"/>
            <a:chExt cx="981" cy="1105"/>
          </a:xfrm>
        </p:grpSpPr>
        <p:pic>
          <p:nvPicPr>
            <p:cNvPr id="5847" name="Google Shape;5847;p83"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5848" name="Google Shape;5848;p8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77"/>
                                        </p:tgtEl>
                                        <p:attrNameLst>
                                          <p:attrName>style.visibility</p:attrName>
                                        </p:attrNameLst>
                                      </p:cBhvr>
                                      <p:to>
                                        <p:strVal val="visible"/>
                                      </p:to>
                                    </p:set>
                                    <p:animEffect transition="in" filter="fade">
                                      <p:cBhvr>
                                        <p:cTn id="7" dur="1000"/>
                                        <p:tgtEl>
                                          <p:spTgt spid="5777"/>
                                        </p:tgtEl>
                                      </p:cBhvr>
                                    </p:animEffect>
                                  </p:childTnLst>
                                </p:cTn>
                              </p:par>
                              <p:par>
                                <p:cTn id="8" presetID="10" presetClass="entr" presetSubtype="0" fill="hold" nodeType="withEffect">
                                  <p:stCondLst>
                                    <p:cond delay="0"/>
                                  </p:stCondLst>
                                  <p:childTnLst>
                                    <p:set>
                                      <p:cBhvr>
                                        <p:cTn id="9" dur="1" fill="hold">
                                          <p:stCondLst>
                                            <p:cond delay="0"/>
                                          </p:stCondLst>
                                        </p:cTn>
                                        <p:tgtEl>
                                          <p:spTgt spid="5779"/>
                                        </p:tgtEl>
                                        <p:attrNameLst>
                                          <p:attrName>style.visibility</p:attrName>
                                        </p:attrNameLst>
                                      </p:cBhvr>
                                      <p:to>
                                        <p:strVal val="visible"/>
                                      </p:to>
                                    </p:set>
                                    <p:animEffect transition="in" filter="fade">
                                      <p:cBhvr>
                                        <p:cTn id="10" dur="500"/>
                                        <p:tgtEl>
                                          <p:spTgt spid="577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783"/>
                                        </p:tgtEl>
                                        <p:attrNameLst>
                                          <p:attrName>style.visibility</p:attrName>
                                        </p:attrNameLst>
                                      </p:cBhvr>
                                      <p:to>
                                        <p:strVal val="visible"/>
                                      </p:to>
                                    </p:set>
                                    <p:animEffect transition="in" filter="fade">
                                      <p:cBhvr>
                                        <p:cTn id="15" dur="1000"/>
                                        <p:tgtEl>
                                          <p:spTgt spid="5783"/>
                                        </p:tgtEl>
                                      </p:cBhvr>
                                    </p:animEffect>
                                  </p:childTnLst>
                                </p:cTn>
                              </p:par>
                              <p:par>
                                <p:cTn id="16" presetID="10" presetClass="entr" presetSubtype="0" fill="hold" nodeType="withEffect">
                                  <p:stCondLst>
                                    <p:cond delay="0"/>
                                  </p:stCondLst>
                                  <p:childTnLst>
                                    <p:set>
                                      <p:cBhvr>
                                        <p:cTn id="17" dur="1" fill="hold">
                                          <p:stCondLst>
                                            <p:cond delay="0"/>
                                          </p:stCondLst>
                                        </p:cTn>
                                        <p:tgtEl>
                                          <p:spTgt spid="5766"/>
                                        </p:tgtEl>
                                        <p:attrNameLst>
                                          <p:attrName>style.visibility</p:attrName>
                                        </p:attrNameLst>
                                      </p:cBhvr>
                                      <p:to>
                                        <p:strVal val="visible"/>
                                      </p:to>
                                    </p:set>
                                    <p:animEffect transition="in" filter="fade">
                                      <p:cBhvr>
                                        <p:cTn id="18" dur="500"/>
                                        <p:tgtEl>
                                          <p:spTgt spid="57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788"/>
                                        </p:tgtEl>
                                        <p:attrNameLst>
                                          <p:attrName>style.visibility</p:attrName>
                                        </p:attrNameLst>
                                      </p:cBhvr>
                                      <p:to>
                                        <p:strVal val="visible"/>
                                      </p:to>
                                    </p:set>
                                    <p:animEffect transition="in" filter="fade">
                                      <p:cBhvr>
                                        <p:cTn id="23" dur="1000"/>
                                        <p:tgtEl>
                                          <p:spTgt spid="5788"/>
                                        </p:tgtEl>
                                      </p:cBhvr>
                                    </p:animEffect>
                                  </p:childTnLst>
                                </p:cTn>
                              </p:par>
                              <p:par>
                                <p:cTn id="24" presetID="10" presetClass="exit" presetSubtype="0" fill="hold" nodeType="withEffect">
                                  <p:stCondLst>
                                    <p:cond delay="0"/>
                                  </p:stCondLst>
                                  <p:childTnLst>
                                    <p:animEffect transition="out" filter="fade">
                                      <p:cBhvr>
                                        <p:cTn id="25" dur="500"/>
                                        <p:tgtEl>
                                          <p:spTgt spid="5766"/>
                                        </p:tgtEl>
                                      </p:cBhvr>
                                    </p:animEffect>
                                    <p:set>
                                      <p:cBhvr>
                                        <p:cTn id="26" dur="1" fill="hold">
                                          <p:stCondLst>
                                            <p:cond delay="500"/>
                                          </p:stCondLst>
                                        </p:cTn>
                                        <p:tgtEl>
                                          <p:spTgt spid="57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853"/>
        <p:cNvGrpSpPr/>
        <p:nvPr/>
      </p:nvGrpSpPr>
      <p:grpSpPr>
        <a:xfrm>
          <a:off x="0" y="0"/>
          <a:ext cx="0" cy="0"/>
          <a:chOff x="0" y="0"/>
          <a:chExt cx="0" cy="0"/>
        </a:xfrm>
      </p:grpSpPr>
      <p:sp>
        <p:nvSpPr>
          <p:cNvPr id="5854" name="Google Shape;5854;p84"/>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 </a:t>
            </a:r>
            <a:endParaRPr/>
          </a:p>
        </p:txBody>
      </p:sp>
      <p:sp>
        <p:nvSpPr>
          <p:cNvPr id="5855" name="Google Shape;5855;p84"/>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84</a:t>
            </a:fld>
            <a:endParaRPr/>
          </a:p>
        </p:txBody>
      </p:sp>
      <p:sp>
        <p:nvSpPr>
          <p:cNvPr id="5856" name="Google Shape;5856;p84"/>
          <p:cNvSpPr txBox="1">
            <a:spLocks noGrp="1"/>
          </p:cNvSpPr>
          <p:nvPr>
            <p:ph type="body" idx="1"/>
          </p:nvPr>
        </p:nvSpPr>
        <p:spPr>
          <a:xfrm>
            <a:off x="98425" y="1152525"/>
            <a:ext cx="4887912" cy="2457450"/>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Bên (peer) tham gia torrent: </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Không có các khối, nhưng sẽ lần lượt tích lũy chúng từ các bên (peer) khác</a:t>
            </a:r>
            <a:endParaRPr/>
          </a:p>
          <a:p>
            <a:pPr marL="742950" lvl="1" indent="-285750" algn="just" rtl="0">
              <a:lnSpc>
                <a:spcPct val="85000"/>
              </a:lnSpc>
              <a:spcBef>
                <a:spcPts val="480"/>
              </a:spcBef>
              <a:spcAft>
                <a:spcPts val="0"/>
              </a:spcAft>
              <a:buClr>
                <a:srgbClr val="000099"/>
              </a:buClr>
              <a:buSzPts val="2400"/>
              <a:buFont typeface="Noto Sans Symbols"/>
              <a:buChar char="▪"/>
            </a:pPr>
            <a:r>
              <a:rPr lang="en-US" sz="2400" b="0" i="0" u="none">
                <a:solidFill>
                  <a:schemeClr val="dk1"/>
                </a:solidFill>
                <a:latin typeface="Arial"/>
                <a:ea typeface="Arial"/>
                <a:cs typeface="Arial"/>
                <a:sym typeface="Arial"/>
              </a:rPr>
              <a:t>Đăng ký với tracker để lấy danh sách các bên (peer) khác, kết nối với peer khác và cả “láng giềng” của các bên (peer) khác</a:t>
            </a:r>
            <a:endParaRPr/>
          </a:p>
        </p:txBody>
      </p:sp>
      <p:sp>
        <p:nvSpPr>
          <p:cNvPr id="5857" name="Google Shape;5857;p84"/>
          <p:cNvSpPr txBox="1"/>
          <p:nvPr/>
        </p:nvSpPr>
        <p:spPr>
          <a:xfrm>
            <a:off x="411162" y="0"/>
            <a:ext cx="8480425"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Phân phối tập tin P2P: BitTorrent </a:t>
            </a:r>
            <a:endParaRPr/>
          </a:p>
        </p:txBody>
      </p:sp>
      <p:pic>
        <p:nvPicPr>
          <p:cNvPr id="5858" name="Google Shape;5858;p84" descr="underline_base"/>
          <p:cNvPicPr preferRelativeResize="0"/>
          <p:nvPr/>
        </p:nvPicPr>
        <p:blipFill rotWithShape="1">
          <a:blip r:embed="rId3">
            <a:alphaModFix/>
          </a:blip>
          <a:srcRect/>
          <a:stretch/>
        </p:blipFill>
        <p:spPr>
          <a:xfrm>
            <a:off x="492125" y="817562"/>
            <a:ext cx="6672262" cy="184150"/>
          </a:xfrm>
          <a:prstGeom prst="rect">
            <a:avLst/>
          </a:prstGeom>
          <a:noFill/>
          <a:ln>
            <a:noFill/>
          </a:ln>
        </p:spPr>
      </p:pic>
      <p:sp>
        <p:nvSpPr>
          <p:cNvPr id="5859" name="Google Shape;5859;p84"/>
          <p:cNvSpPr txBox="1"/>
          <p:nvPr/>
        </p:nvSpPr>
        <p:spPr>
          <a:xfrm>
            <a:off x="107950" y="4183062"/>
            <a:ext cx="8555037" cy="23383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Trong khi tải xuống, bên (peer) tải các khối dữ liệu nó đã có tới các bên (peer) khác</a:t>
            </a:r>
            <a:endParaRPr/>
          </a:p>
          <a:p>
            <a:pPr marL="342900" marR="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Bên (peer) có thể thay đổi các bên (peer) mà nó đang trao đổi các khối dữ liệu</a:t>
            </a:r>
            <a:endParaRPr/>
          </a:p>
          <a:p>
            <a:pPr marL="342900" marR="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Các bên (peer) có thể tham gia hay rời bỏ nhóm phân phối</a:t>
            </a:r>
            <a:endParaRPr/>
          </a:p>
          <a:p>
            <a:pPr marL="342900" marR="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Một khi bên (peer) có toàn bộ tập tin, nó có thể (ích kỷ) rời khỏi hoặc (vị tha) ở lại trong nhóm</a:t>
            </a:r>
            <a:endParaRPr/>
          </a:p>
        </p:txBody>
      </p:sp>
      <p:cxnSp>
        <p:nvCxnSpPr>
          <p:cNvPr id="5860" name="Google Shape;5860;p84"/>
          <p:cNvCxnSpPr/>
          <p:nvPr/>
        </p:nvCxnSpPr>
        <p:spPr>
          <a:xfrm>
            <a:off x="6245225" y="1646237"/>
            <a:ext cx="1736725" cy="879475"/>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861" name="Google Shape;5861;p84"/>
          <p:cNvCxnSpPr/>
          <p:nvPr/>
        </p:nvCxnSpPr>
        <p:spPr>
          <a:xfrm>
            <a:off x="6107112" y="1739900"/>
            <a:ext cx="168275" cy="1133475"/>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862" name="Google Shape;5862;p84"/>
          <p:cNvCxnSpPr/>
          <p:nvPr/>
        </p:nvCxnSpPr>
        <p:spPr>
          <a:xfrm rot="10800000">
            <a:off x="7223125" y="1590675"/>
            <a:ext cx="795337" cy="19050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863" name="Google Shape;5863;p84"/>
          <p:cNvCxnSpPr/>
          <p:nvPr/>
        </p:nvCxnSpPr>
        <p:spPr>
          <a:xfrm flipH="1">
            <a:off x="6667500" y="1925637"/>
            <a:ext cx="1389062" cy="1239837"/>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864" name="Google Shape;5864;p84"/>
          <p:cNvCxnSpPr/>
          <p:nvPr/>
        </p:nvCxnSpPr>
        <p:spPr>
          <a:xfrm flipH="1">
            <a:off x="6726237" y="3152775"/>
            <a:ext cx="504825" cy="10160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865" name="Google Shape;5865;p84"/>
          <p:cNvCxnSpPr/>
          <p:nvPr/>
        </p:nvCxnSpPr>
        <p:spPr>
          <a:xfrm flipH="1">
            <a:off x="6399212" y="1714500"/>
            <a:ext cx="612775" cy="1046162"/>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866" name="Google Shape;5866;p84"/>
          <p:cNvCxnSpPr/>
          <p:nvPr/>
        </p:nvCxnSpPr>
        <p:spPr>
          <a:xfrm rot="10800000" flipH="1">
            <a:off x="6511925" y="2579687"/>
            <a:ext cx="1443037" cy="301625"/>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867" name="Google Shape;5867;p84"/>
          <p:cNvCxnSpPr/>
          <p:nvPr/>
        </p:nvCxnSpPr>
        <p:spPr>
          <a:xfrm>
            <a:off x="7192962" y="1679575"/>
            <a:ext cx="804862" cy="796925"/>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868" name="Google Shape;5868;p84"/>
          <p:cNvCxnSpPr/>
          <p:nvPr/>
        </p:nvCxnSpPr>
        <p:spPr>
          <a:xfrm>
            <a:off x="7494587" y="3165475"/>
            <a:ext cx="255587" cy="136525"/>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869" name="Google Shape;5869;p84"/>
          <p:cNvCxnSpPr/>
          <p:nvPr/>
        </p:nvCxnSpPr>
        <p:spPr>
          <a:xfrm>
            <a:off x="6735762" y="3351212"/>
            <a:ext cx="1014412" cy="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870" name="Google Shape;5870;p84"/>
          <p:cNvCxnSpPr/>
          <p:nvPr/>
        </p:nvCxnSpPr>
        <p:spPr>
          <a:xfrm flipH="1">
            <a:off x="7869237" y="2689225"/>
            <a:ext cx="179387" cy="585787"/>
          </a:xfrm>
          <a:prstGeom prst="straightConnector1">
            <a:avLst/>
          </a:prstGeom>
          <a:noFill/>
          <a:ln w="9525" cap="flat" cmpd="sng">
            <a:solidFill>
              <a:schemeClr val="dk1"/>
            </a:solidFill>
            <a:prstDash val="solid"/>
            <a:miter lim="800000"/>
            <a:headEnd type="triangle" w="med" len="med"/>
            <a:tailEnd type="triangle" w="med" len="med"/>
          </a:ln>
        </p:spPr>
      </p:cxnSp>
      <p:pic>
        <p:nvPicPr>
          <p:cNvPr id="5871" name="Google Shape;5871;p84" descr="Alice"/>
          <p:cNvPicPr preferRelativeResize="0"/>
          <p:nvPr/>
        </p:nvPicPr>
        <p:blipFill rotWithShape="1">
          <a:blip r:embed="rId4">
            <a:alphaModFix/>
          </a:blip>
          <a:srcRect/>
          <a:stretch/>
        </p:blipFill>
        <p:spPr>
          <a:xfrm>
            <a:off x="4911725" y="2139950"/>
            <a:ext cx="323850" cy="319087"/>
          </a:xfrm>
          <a:prstGeom prst="rect">
            <a:avLst/>
          </a:prstGeom>
          <a:noFill/>
          <a:ln>
            <a:noFill/>
          </a:ln>
        </p:spPr>
      </p:pic>
      <p:grpSp>
        <p:nvGrpSpPr>
          <p:cNvPr id="5872" name="Google Shape;5872;p84"/>
          <p:cNvGrpSpPr/>
          <p:nvPr/>
        </p:nvGrpSpPr>
        <p:grpSpPr>
          <a:xfrm>
            <a:off x="5586412" y="1693862"/>
            <a:ext cx="2378075" cy="1350962"/>
            <a:chOff x="1752" y="2166"/>
            <a:chExt cx="2200" cy="1363"/>
          </a:xfrm>
        </p:grpSpPr>
        <p:cxnSp>
          <p:nvCxnSpPr>
            <p:cNvPr id="5873" name="Google Shape;5873;p84"/>
            <p:cNvCxnSpPr/>
            <p:nvPr/>
          </p:nvCxnSpPr>
          <p:spPr>
            <a:xfrm rot="10800000" flipH="1">
              <a:off x="1752" y="2166"/>
              <a:ext cx="361" cy="53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874" name="Google Shape;5874;p84"/>
            <p:cNvCxnSpPr/>
            <p:nvPr/>
          </p:nvCxnSpPr>
          <p:spPr>
            <a:xfrm rot="10800000" flipH="1">
              <a:off x="1770" y="2352"/>
              <a:ext cx="2182" cy="40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875" name="Google Shape;5875;p84"/>
            <p:cNvCxnSpPr/>
            <p:nvPr/>
          </p:nvCxnSpPr>
          <p:spPr>
            <a:xfrm>
              <a:off x="1786" y="2820"/>
              <a:ext cx="1550" cy="709"/>
            </a:xfrm>
            <a:prstGeom prst="straightConnector1">
              <a:avLst/>
            </a:prstGeom>
            <a:noFill/>
            <a:ln w="9525" cap="flat" cmpd="sng">
              <a:solidFill>
                <a:schemeClr val="dk1"/>
              </a:solidFill>
              <a:prstDash val="solid"/>
              <a:miter lim="800000"/>
              <a:headEnd type="triangle" w="med" len="med"/>
              <a:tailEnd type="triangle" w="med" len="med"/>
            </a:ln>
          </p:spPr>
        </p:cxnSp>
      </p:grpSp>
      <p:grpSp>
        <p:nvGrpSpPr>
          <p:cNvPr id="5876" name="Google Shape;5876;p84"/>
          <p:cNvGrpSpPr/>
          <p:nvPr/>
        </p:nvGrpSpPr>
        <p:grpSpPr>
          <a:xfrm>
            <a:off x="5245100" y="1374775"/>
            <a:ext cx="292100" cy="517525"/>
            <a:chOff x="4140" y="429"/>
            <a:chExt cx="1425" cy="2396"/>
          </a:xfrm>
        </p:grpSpPr>
        <p:sp>
          <p:nvSpPr>
            <p:cNvPr id="5877" name="Google Shape;5877;p84"/>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78" name="Google Shape;5878;p84"/>
            <p:cNvSpPr txBox="1"/>
            <p:nvPr/>
          </p:nvSpPr>
          <p:spPr>
            <a:xfrm>
              <a:off x="4210" y="429"/>
              <a:ext cx="1046" cy="2286"/>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79" name="Google Shape;5879;p84"/>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80" name="Google Shape;5880;p84"/>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81" name="Google Shape;5881;p84"/>
            <p:cNvSpPr txBox="1"/>
            <p:nvPr/>
          </p:nvSpPr>
          <p:spPr>
            <a:xfrm>
              <a:off x="4210" y="694"/>
              <a:ext cx="596"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882" name="Google Shape;5882;p84"/>
            <p:cNvGrpSpPr/>
            <p:nvPr/>
          </p:nvGrpSpPr>
          <p:grpSpPr>
            <a:xfrm>
              <a:off x="4752" y="671"/>
              <a:ext cx="581" cy="140"/>
              <a:chOff x="618" y="2571"/>
              <a:chExt cx="725" cy="134"/>
            </a:xfrm>
          </p:grpSpPr>
          <p:sp>
            <p:nvSpPr>
              <p:cNvPr id="5883" name="Google Shape;5883;p84"/>
              <p:cNvSpPr/>
              <p:nvPr/>
            </p:nvSpPr>
            <p:spPr>
              <a:xfrm>
                <a:off x="618" y="2571"/>
                <a:ext cx="725"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84" name="Google Shape;5884;p84"/>
              <p:cNvSpPr/>
              <p:nvPr/>
            </p:nvSpPr>
            <p:spPr>
              <a:xfrm>
                <a:off x="637" y="2585"/>
                <a:ext cx="686"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885" name="Google Shape;5885;p84"/>
            <p:cNvSpPr txBox="1"/>
            <p:nvPr/>
          </p:nvSpPr>
          <p:spPr>
            <a:xfrm>
              <a:off x="4225" y="1017"/>
              <a:ext cx="596"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886" name="Google Shape;5886;p84"/>
            <p:cNvGrpSpPr/>
            <p:nvPr/>
          </p:nvGrpSpPr>
          <p:grpSpPr>
            <a:xfrm>
              <a:off x="4744" y="995"/>
              <a:ext cx="581" cy="132"/>
              <a:chOff x="610" y="2569"/>
              <a:chExt cx="725" cy="137"/>
            </a:xfrm>
          </p:grpSpPr>
          <p:sp>
            <p:nvSpPr>
              <p:cNvPr id="5887" name="Google Shape;5887;p84"/>
              <p:cNvSpPr/>
              <p:nvPr/>
            </p:nvSpPr>
            <p:spPr>
              <a:xfrm>
                <a:off x="610" y="2569"/>
                <a:ext cx="725" cy="137"/>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88" name="Google Shape;5888;p84"/>
              <p:cNvSpPr/>
              <p:nvPr/>
            </p:nvSpPr>
            <p:spPr>
              <a:xfrm>
                <a:off x="630" y="2584"/>
                <a:ext cx="686"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889" name="Google Shape;5889;p84"/>
            <p:cNvSpPr txBox="1"/>
            <p:nvPr/>
          </p:nvSpPr>
          <p:spPr>
            <a:xfrm>
              <a:off x="4217" y="1355"/>
              <a:ext cx="596"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90" name="Google Shape;5890;p84"/>
            <p:cNvSpPr txBox="1"/>
            <p:nvPr/>
          </p:nvSpPr>
          <p:spPr>
            <a:xfrm>
              <a:off x="4225" y="1656"/>
              <a:ext cx="596"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891" name="Google Shape;5891;p84"/>
            <p:cNvGrpSpPr/>
            <p:nvPr/>
          </p:nvGrpSpPr>
          <p:grpSpPr>
            <a:xfrm>
              <a:off x="4737" y="1627"/>
              <a:ext cx="581" cy="154"/>
              <a:chOff x="616" y="2568"/>
              <a:chExt cx="724" cy="142"/>
            </a:xfrm>
          </p:grpSpPr>
          <p:sp>
            <p:nvSpPr>
              <p:cNvPr id="5892" name="Google Shape;5892;p84"/>
              <p:cNvSpPr/>
              <p:nvPr/>
            </p:nvSpPr>
            <p:spPr>
              <a:xfrm>
                <a:off x="616" y="2568"/>
                <a:ext cx="724" cy="142"/>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93" name="Google Shape;5893;p84"/>
              <p:cNvSpPr/>
              <p:nvPr/>
            </p:nvSpPr>
            <p:spPr>
              <a:xfrm>
                <a:off x="635" y="2582"/>
                <a:ext cx="685" cy="108"/>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894" name="Google Shape;5894;p84"/>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5895" name="Google Shape;5895;p84"/>
            <p:cNvGrpSpPr/>
            <p:nvPr/>
          </p:nvGrpSpPr>
          <p:grpSpPr>
            <a:xfrm>
              <a:off x="4737" y="1326"/>
              <a:ext cx="581" cy="140"/>
              <a:chOff x="611" y="2567"/>
              <a:chExt cx="724" cy="140"/>
            </a:xfrm>
          </p:grpSpPr>
          <p:sp>
            <p:nvSpPr>
              <p:cNvPr id="5896" name="Google Shape;5896;p84"/>
              <p:cNvSpPr/>
              <p:nvPr/>
            </p:nvSpPr>
            <p:spPr>
              <a:xfrm>
                <a:off x="611" y="2567"/>
                <a:ext cx="724" cy="140"/>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97" name="Google Shape;5897;p84"/>
              <p:cNvSpPr/>
              <p:nvPr/>
            </p:nvSpPr>
            <p:spPr>
              <a:xfrm>
                <a:off x="630" y="2581"/>
                <a:ext cx="685"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5898" name="Google Shape;5898;p84"/>
            <p:cNvSpPr txBox="1"/>
            <p:nvPr/>
          </p:nvSpPr>
          <p:spPr>
            <a:xfrm>
              <a:off x="5247" y="429"/>
              <a:ext cx="70" cy="2286"/>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99" name="Google Shape;5899;p84"/>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900" name="Google Shape;5900;p84"/>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901" name="Google Shape;5901;p84"/>
            <p:cNvSpPr/>
            <p:nvPr/>
          </p:nvSpPr>
          <p:spPr>
            <a:xfrm>
              <a:off x="5519" y="2612"/>
              <a:ext cx="46" cy="9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902" name="Google Shape;5902;p84"/>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903" name="Google Shape;5903;p84"/>
            <p:cNvSpPr/>
            <p:nvPr/>
          </p:nvSpPr>
          <p:spPr>
            <a:xfrm>
              <a:off x="4140" y="2678"/>
              <a:ext cx="1200" cy="147"/>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904" name="Google Shape;5904;p84"/>
            <p:cNvSpPr/>
            <p:nvPr/>
          </p:nvSpPr>
          <p:spPr>
            <a:xfrm>
              <a:off x="4210" y="2707"/>
              <a:ext cx="1069" cy="88"/>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905" name="Google Shape;5905;p84"/>
            <p:cNvSpPr/>
            <p:nvPr/>
          </p:nvSpPr>
          <p:spPr>
            <a:xfrm>
              <a:off x="4310" y="2384"/>
              <a:ext cx="155" cy="14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906" name="Google Shape;5906;p84"/>
            <p:cNvSpPr/>
            <p:nvPr/>
          </p:nvSpPr>
          <p:spPr>
            <a:xfrm>
              <a:off x="4489" y="2384"/>
              <a:ext cx="155" cy="14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907" name="Google Shape;5907;p84"/>
            <p:cNvSpPr/>
            <p:nvPr/>
          </p:nvSpPr>
          <p:spPr>
            <a:xfrm>
              <a:off x="4659" y="2384"/>
              <a:ext cx="163" cy="14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908" name="Google Shape;5908;p84"/>
            <p:cNvSpPr txBox="1"/>
            <p:nvPr/>
          </p:nvSpPr>
          <p:spPr>
            <a:xfrm>
              <a:off x="5062" y="1833"/>
              <a:ext cx="85" cy="764"/>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09" name="Google Shape;5909;p84"/>
          <p:cNvGrpSpPr/>
          <p:nvPr/>
        </p:nvGrpSpPr>
        <p:grpSpPr>
          <a:xfrm>
            <a:off x="6311900" y="3176587"/>
            <a:ext cx="434975" cy="349250"/>
            <a:chOff x="-44" y="1473"/>
            <a:chExt cx="981" cy="1105"/>
          </a:xfrm>
        </p:grpSpPr>
        <p:pic>
          <p:nvPicPr>
            <p:cNvPr id="5910" name="Google Shape;5910;p84"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911" name="Google Shape;5911;p8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12" name="Google Shape;5912;p84"/>
          <p:cNvGrpSpPr/>
          <p:nvPr/>
        </p:nvGrpSpPr>
        <p:grpSpPr>
          <a:xfrm flipH="1">
            <a:off x="7716837" y="3252787"/>
            <a:ext cx="434975" cy="349250"/>
            <a:chOff x="-44" y="1473"/>
            <a:chExt cx="981" cy="1105"/>
          </a:xfrm>
        </p:grpSpPr>
        <p:pic>
          <p:nvPicPr>
            <p:cNvPr id="5913" name="Google Shape;5913;p84"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914" name="Google Shape;5914;p8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15" name="Google Shape;5915;p84"/>
          <p:cNvGrpSpPr/>
          <p:nvPr/>
        </p:nvGrpSpPr>
        <p:grpSpPr>
          <a:xfrm flipH="1">
            <a:off x="7988300" y="2457450"/>
            <a:ext cx="434975" cy="349250"/>
            <a:chOff x="-44" y="1473"/>
            <a:chExt cx="981" cy="1105"/>
          </a:xfrm>
        </p:grpSpPr>
        <p:pic>
          <p:nvPicPr>
            <p:cNvPr id="5916" name="Google Shape;5916;p84"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917" name="Google Shape;5917;p8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18" name="Google Shape;5918;p84"/>
          <p:cNvGrpSpPr/>
          <p:nvPr/>
        </p:nvGrpSpPr>
        <p:grpSpPr>
          <a:xfrm flipH="1">
            <a:off x="8043862" y="1706562"/>
            <a:ext cx="434975" cy="349250"/>
            <a:chOff x="-44" y="1473"/>
            <a:chExt cx="981" cy="1105"/>
          </a:xfrm>
        </p:grpSpPr>
        <p:pic>
          <p:nvPicPr>
            <p:cNvPr id="5919" name="Google Shape;5919;p84"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920" name="Google Shape;5920;p8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21" name="Google Shape;5921;p84"/>
          <p:cNvGrpSpPr/>
          <p:nvPr/>
        </p:nvGrpSpPr>
        <p:grpSpPr>
          <a:xfrm flipH="1">
            <a:off x="6911975" y="1368425"/>
            <a:ext cx="434975" cy="349250"/>
            <a:chOff x="-44" y="1473"/>
            <a:chExt cx="981" cy="1105"/>
          </a:xfrm>
        </p:grpSpPr>
        <p:pic>
          <p:nvPicPr>
            <p:cNvPr id="5922" name="Google Shape;5922;p84"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923" name="Google Shape;5923;p8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24" name="Google Shape;5924;p84"/>
          <p:cNvGrpSpPr/>
          <p:nvPr/>
        </p:nvGrpSpPr>
        <p:grpSpPr>
          <a:xfrm>
            <a:off x="5824537" y="1411287"/>
            <a:ext cx="434975" cy="349250"/>
            <a:chOff x="-44" y="1473"/>
            <a:chExt cx="981" cy="1105"/>
          </a:xfrm>
        </p:grpSpPr>
        <p:pic>
          <p:nvPicPr>
            <p:cNvPr id="5925" name="Google Shape;5925;p84"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926" name="Google Shape;5926;p8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27" name="Google Shape;5927;p84"/>
          <p:cNvGrpSpPr/>
          <p:nvPr/>
        </p:nvGrpSpPr>
        <p:grpSpPr>
          <a:xfrm>
            <a:off x="5159375" y="2162175"/>
            <a:ext cx="434975" cy="349250"/>
            <a:chOff x="-44" y="1473"/>
            <a:chExt cx="981" cy="1105"/>
          </a:xfrm>
        </p:grpSpPr>
        <p:pic>
          <p:nvPicPr>
            <p:cNvPr id="5928" name="Google Shape;5928;p84"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929" name="Google Shape;5929;p8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30" name="Google Shape;5930;p84"/>
          <p:cNvGrpSpPr/>
          <p:nvPr/>
        </p:nvGrpSpPr>
        <p:grpSpPr>
          <a:xfrm>
            <a:off x="6129337" y="2749550"/>
            <a:ext cx="434975" cy="349250"/>
            <a:chOff x="-44" y="1473"/>
            <a:chExt cx="981" cy="1105"/>
          </a:xfrm>
        </p:grpSpPr>
        <p:pic>
          <p:nvPicPr>
            <p:cNvPr id="5931" name="Google Shape;5931;p84"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5932" name="Google Shape;5932;p8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33" name="Google Shape;5933;p84"/>
          <p:cNvGrpSpPr/>
          <p:nvPr/>
        </p:nvGrpSpPr>
        <p:grpSpPr>
          <a:xfrm>
            <a:off x="7185025" y="2989262"/>
            <a:ext cx="325437" cy="261937"/>
            <a:chOff x="-44" y="1473"/>
            <a:chExt cx="981" cy="1105"/>
          </a:xfrm>
        </p:grpSpPr>
        <p:pic>
          <p:nvPicPr>
            <p:cNvPr id="5934" name="Google Shape;5934;p84"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5935" name="Google Shape;5935;p8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940"/>
        <p:cNvGrpSpPr/>
        <p:nvPr/>
      </p:nvGrpSpPr>
      <p:grpSpPr>
        <a:xfrm>
          <a:off x="0" y="0"/>
          <a:ext cx="0" cy="0"/>
          <a:chOff x="0" y="0"/>
          <a:chExt cx="0" cy="0"/>
        </a:xfrm>
      </p:grpSpPr>
      <p:sp>
        <p:nvSpPr>
          <p:cNvPr id="5941" name="Google Shape;5941;p85"/>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5942" name="Google Shape;5942;p85"/>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85</a:t>
            </a:fld>
            <a:endParaRPr/>
          </a:p>
        </p:txBody>
      </p:sp>
      <p:sp>
        <p:nvSpPr>
          <p:cNvPr id="5943" name="Google Shape;5943;p85"/>
          <p:cNvSpPr txBox="1">
            <a:spLocks noGrp="1"/>
          </p:cNvSpPr>
          <p:nvPr>
            <p:ph type="title"/>
          </p:nvPr>
        </p:nvSpPr>
        <p:spPr>
          <a:xfrm>
            <a:off x="298450" y="160337"/>
            <a:ext cx="8491537" cy="8493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3600"/>
              <a:buFont typeface="Arial"/>
              <a:buNone/>
            </a:pPr>
            <a:r>
              <a:rPr lang="en-US" sz="3600" b="0" i="0" u="none">
                <a:solidFill>
                  <a:srgbClr val="000099"/>
                </a:solidFill>
                <a:latin typeface="Arial"/>
                <a:ea typeface="Arial"/>
                <a:cs typeface="Arial"/>
                <a:sym typeface="Arial"/>
              </a:rPr>
              <a:t>BitTorrent: yêu cầu, gởi các khối</a:t>
            </a:r>
            <a:endParaRPr/>
          </a:p>
        </p:txBody>
      </p:sp>
      <p:sp>
        <p:nvSpPr>
          <p:cNvPr id="5944" name="Google Shape;5944;p85"/>
          <p:cNvSpPr txBox="1">
            <a:spLocks noGrp="1"/>
          </p:cNvSpPr>
          <p:nvPr>
            <p:ph type="body" idx="1"/>
          </p:nvPr>
        </p:nvSpPr>
        <p:spPr>
          <a:xfrm>
            <a:off x="231775" y="1463675"/>
            <a:ext cx="3989387" cy="3768725"/>
          </a:xfrm>
          <a:prstGeom prst="rect">
            <a:avLst/>
          </a:prstGeom>
          <a:noFill/>
          <a:ln>
            <a:noFill/>
          </a:ln>
        </p:spPr>
        <p:txBody>
          <a:bodyPr spcFirstLastPara="1" wrap="square" lIns="91425" tIns="45700" rIns="91425" bIns="45700" anchor="t" anchorCtr="0">
            <a:noAutofit/>
          </a:bodyPr>
          <a:lstStyle/>
          <a:p>
            <a:pPr marL="342900" lvl="0" indent="-342900" algn="just"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Yêu cầu các khối:</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Tại bất kỳ thời điểm nào, các peer khác nhau có các tập con khác nhau của các khối</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Định kỳ, Alice yêu cầu mỗi bên (peer) cho danh sách các khối mà các bên (peer) có</a:t>
            </a:r>
            <a:endParaRPr/>
          </a:p>
          <a:p>
            <a:pPr marL="342900" lvl="0" indent="-342900" algn="just"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Alice yêu cầu các khối đang thiếu từ các bên (peer) , hiếm trước</a:t>
            </a:r>
            <a:endParaRPr/>
          </a:p>
        </p:txBody>
      </p:sp>
      <p:sp>
        <p:nvSpPr>
          <p:cNvPr id="5945" name="Google Shape;5945;p85"/>
          <p:cNvSpPr txBox="1"/>
          <p:nvPr/>
        </p:nvSpPr>
        <p:spPr>
          <a:xfrm>
            <a:off x="4362450" y="1425575"/>
            <a:ext cx="4556125" cy="41179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CC0000"/>
              </a:buClr>
              <a:buSzPts val="2800"/>
              <a:buFont typeface="Arial"/>
              <a:buNone/>
            </a:pPr>
            <a:r>
              <a:rPr lang="en-US" sz="2800" b="0" i="1" u="none">
                <a:solidFill>
                  <a:srgbClr val="CC0000"/>
                </a:solidFill>
                <a:latin typeface="Arial"/>
                <a:ea typeface="Arial"/>
                <a:cs typeface="Arial"/>
                <a:sym typeface="Arial"/>
              </a:rPr>
              <a:t>Gởi các khối: tit-for-tat</a:t>
            </a:r>
            <a:endParaRPr/>
          </a:p>
          <a:p>
            <a:pPr marL="342900" marR="0" lvl="0" indent="-342900" algn="just" rtl="0">
              <a:lnSpc>
                <a:spcPct val="85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Alice gởi các khối cho bốn bên (peer) nào hiện tại đang gởi các khối cho cô ở tốc độ cao nhất</a:t>
            </a:r>
            <a:endParaRPr/>
          </a:p>
          <a:p>
            <a:pPr marL="742950" marR="0" lvl="1" indent="-285750" algn="just" rtl="0">
              <a:lnSpc>
                <a:spcPct val="85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Arial"/>
                <a:ea typeface="Arial"/>
                <a:cs typeface="Arial"/>
                <a:sym typeface="Arial"/>
              </a:rPr>
              <a:t>Alice xiết các yêu cầu từ các peer khác (sẽ không nhận được khối từ Alice)</a:t>
            </a:r>
            <a:endParaRPr/>
          </a:p>
          <a:p>
            <a:pPr marL="742950" marR="0" lvl="1" indent="-285750" algn="just" rtl="0">
              <a:lnSpc>
                <a:spcPct val="85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Arial"/>
                <a:ea typeface="Arial"/>
                <a:cs typeface="Arial"/>
                <a:sym typeface="Arial"/>
              </a:rPr>
              <a:t>Đánh giá lại top 4 mỗi 10 giây</a:t>
            </a:r>
            <a:endParaRPr/>
          </a:p>
          <a:p>
            <a:pPr marL="342900" marR="0" lvl="0" indent="-342900" algn="just" rtl="0">
              <a:lnSpc>
                <a:spcPct val="85000"/>
              </a:lnSpc>
              <a:spcBef>
                <a:spcPts val="480"/>
              </a:spcBef>
              <a:spcAft>
                <a:spcPts val="0"/>
              </a:spcAft>
              <a:buClr>
                <a:srgbClr val="000099"/>
              </a:buClr>
              <a:buSzPts val="1800"/>
              <a:buFont typeface="Noto Sans Symbols"/>
              <a:buChar char="❖"/>
            </a:pPr>
            <a:r>
              <a:rPr lang="en-US" sz="2400" b="0" i="0" u="none">
                <a:solidFill>
                  <a:schemeClr val="dk1"/>
                </a:solidFill>
                <a:latin typeface="Arial"/>
                <a:ea typeface="Arial"/>
                <a:cs typeface="Arial"/>
                <a:sym typeface="Arial"/>
              </a:rPr>
              <a:t>Mỗi 30 giây: chọn ngẫu nhiên một peer khác, bắt đầu gởi các khối</a:t>
            </a:r>
            <a:endParaRPr/>
          </a:p>
          <a:p>
            <a:pPr marL="742950" marR="0" lvl="1" indent="-285750" algn="just" rtl="0">
              <a:lnSpc>
                <a:spcPct val="85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Arial"/>
                <a:ea typeface="Arial"/>
                <a:cs typeface="Arial"/>
                <a:sym typeface="Arial"/>
              </a:rPr>
              <a:t>Không xiết các yêu cầu của bên (peer) này</a:t>
            </a:r>
            <a:endParaRPr/>
          </a:p>
          <a:p>
            <a:pPr marL="742950" marR="0" lvl="1" indent="-285750" algn="just" rtl="0">
              <a:lnSpc>
                <a:spcPct val="85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Arial"/>
                <a:ea typeface="Arial"/>
                <a:cs typeface="Arial"/>
                <a:sym typeface="Arial"/>
              </a:rPr>
              <a:t>Bên (peer) mới được chọn có thể tham gia và top 4</a:t>
            </a:r>
            <a:endParaRP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pic>
        <p:nvPicPr>
          <p:cNvPr id="5946" name="Google Shape;5946;p85" descr="underline_base"/>
          <p:cNvPicPr preferRelativeResize="0"/>
          <p:nvPr/>
        </p:nvPicPr>
        <p:blipFill rotWithShape="1">
          <a:blip r:embed="rId3">
            <a:alphaModFix/>
          </a:blip>
          <a:srcRect/>
          <a:stretch/>
        </p:blipFill>
        <p:spPr>
          <a:xfrm>
            <a:off x="323850" y="812800"/>
            <a:ext cx="7769225" cy="173037"/>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951"/>
        <p:cNvGrpSpPr/>
        <p:nvPr/>
      </p:nvGrpSpPr>
      <p:grpSpPr>
        <a:xfrm>
          <a:off x="0" y="0"/>
          <a:ext cx="0" cy="0"/>
          <a:chOff x="0" y="0"/>
          <a:chExt cx="0" cy="0"/>
        </a:xfrm>
      </p:grpSpPr>
      <p:sp>
        <p:nvSpPr>
          <p:cNvPr id="5952" name="Google Shape;5952;p86"/>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5953" name="Google Shape;5953;p86"/>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86</a:t>
            </a:fld>
            <a:endParaRPr/>
          </a:p>
        </p:txBody>
      </p:sp>
      <p:sp>
        <p:nvSpPr>
          <p:cNvPr id="5954" name="Google Shape;5954;p86"/>
          <p:cNvSpPr txBox="1">
            <a:spLocks noGrp="1"/>
          </p:cNvSpPr>
          <p:nvPr>
            <p:ph type="title"/>
          </p:nvPr>
        </p:nvSpPr>
        <p:spPr>
          <a:xfrm>
            <a:off x="482600" y="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BitTorrent: tit-for-tat</a:t>
            </a:r>
            <a:endParaRPr/>
          </a:p>
        </p:txBody>
      </p:sp>
      <p:pic>
        <p:nvPicPr>
          <p:cNvPr id="5955" name="Google Shape;5955;p86" descr="Alice"/>
          <p:cNvPicPr preferRelativeResize="0"/>
          <p:nvPr/>
        </p:nvPicPr>
        <p:blipFill rotWithShape="1">
          <a:blip r:embed="rId3">
            <a:alphaModFix/>
          </a:blip>
          <a:srcRect/>
          <a:stretch/>
        </p:blipFill>
        <p:spPr>
          <a:xfrm>
            <a:off x="3389312" y="4962525"/>
            <a:ext cx="561975" cy="693737"/>
          </a:xfrm>
          <a:prstGeom prst="rect">
            <a:avLst/>
          </a:prstGeom>
          <a:noFill/>
          <a:ln>
            <a:noFill/>
          </a:ln>
        </p:spPr>
      </p:pic>
      <p:cxnSp>
        <p:nvCxnSpPr>
          <p:cNvPr id="5956" name="Google Shape;5956;p86"/>
          <p:cNvCxnSpPr/>
          <p:nvPr/>
        </p:nvCxnSpPr>
        <p:spPr>
          <a:xfrm rot="10800000">
            <a:off x="1473200" y="3968750"/>
            <a:ext cx="1473200" cy="596900"/>
          </a:xfrm>
          <a:prstGeom prst="straightConnector1">
            <a:avLst/>
          </a:prstGeom>
          <a:noFill/>
          <a:ln w="25400" cap="flat" cmpd="sng">
            <a:solidFill>
              <a:schemeClr val="dk1"/>
            </a:solidFill>
            <a:prstDash val="solid"/>
            <a:miter lim="800000"/>
            <a:headEnd type="triangle" w="med" len="med"/>
            <a:tailEnd type="triangle" w="med" len="med"/>
          </a:ln>
        </p:spPr>
      </p:cxnSp>
      <p:cxnSp>
        <p:nvCxnSpPr>
          <p:cNvPr id="5957" name="Google Shape;5957;p86"/>
          <p:cNvCxnSpPr/>
          <p:nvPr/>
        </p:nvCxnSpPr>
        <p:spPr>
          <a:xfrm flipH="1">
            <a:off x="1954212" y="4794250"/>
            <a:ext cx="965200" cy="381000"/>
          </a:xfrm>
          <a:prstGeom prst="straightConnector1">
            <a:avLst/>
          </a:prstGeom>
          <a:noFill/>
          <a:ln w="25400" cap="flat" cmpd="sng">
            <a:solidFill>
              <a:schemeClr val="dk1"/>
            </a:solidFill>
            <a:prstDash val="solid"/>
            <a:miter lim="800000"/>
            <a:headEnd type="triangle" w="med" len="med"/>
            <a:tailEnd type="triangle" w="med" len="med"/>
          </a:ln>
        </p:spPr>
      </p:cxnSp>
      <p:cxnSp>
        <p:nvCxnSpPr>
          <p:cNvPr id="5958" name="Google Shape;5958;p86"/>
          <p:cNvCxnSpPr/>
          <p:nvPr/>
        </p:nvCxnSpPr>
        <p:spPr>
          <a:xfrm flipH="1">
            <a:off x="2628900" y="4908550"/>
            <a:ext cx="596900" cy="1041400"/>
          </a:xfrm>
          <a:prstGeom prst="straightConnector1">
            <a:avLst/>
          </a:prstGeom>
          <a:noFill/>
          <a:ln w="25400" cap="flat" cmpd="sng">
            <a:solidFill>
              <a:schemeClr val="dk1"/>
            </a:solidFill>
            <a:prstDash val="solid"/>
            <a:miter lim="800000"/>
            <a:headEnd type="triangle" w="med" len="med"/>
            <a:tailEnd type="triangle" w="med" len="med"/>
          </a:ln>
        </p:spPr>
      </p:cxnSp>
      <p:cxnSp>
        <p:nvCxnSpPr>
          <p:cNvPr id="5959" name="Google Shape;5959;p86"/>
          <p:cNvCxnSpPr/>
          <p:nvPr/>
        </p:nvCxnSpPr>
        <p:spPr>
          <a:xfrm rot="10800000" flipH="1">
            <a:off x="5511800" y="3092450"/>
            <a:ext cx="419100" cy="647700"/>
          </a:xfrm>
          <a:prstGeom prst="straightConnector1">
            <a:avLst/>
          </a:prstGeom>
          <a:noFill/>
          <a:ln w="25400" cap="flat" cmpd="sng">
            <a:solidFill>
              <a:schemeClr val="dk1"/>
            </a:solidFill>
            <a:prstDash val="solid"/>
            <a:miter lim="800000"/>
            <a:headEnd type="triangle" w="med" len="med"/>
            <a:tailEnd type="triangle" w="med" len="med"/>
          </a:ln>
        </p:spPr>
      </p:cxnSp>
      <p:cxnSp>
        <p:nvCxnSpPr>
          <p:cNvPr id="5960" name="Google Shape;5960;p86"/>
          <p:cNvCxnSpPr/>
          <p:nvPr/>
        </p:nvCxnSpPr>
        <p:spPr>
          <a:xfrm rot="10800000" flipH="1">
            <a:off x="5613400" y="3676650"/>
            <a:ext cx="787400" cy="304800"/>
          </a:xfrm>
          <a:prstGeom prst="straightConnector1">
            <a:avLst/>
          </a:prstGeom>
          <a:noFill/>
          <a:ln w="25400" cap="flat" cmpd="sng">
            <a:solidFill>
              <a:schemeClr val="dk1"/>
            </a:solidFill>
            <a:prstDash val="solid"/>
            <a:miter lim="800000"/>
            <a:headEnd type="triangle" w="med" len="med"/>
            <a:tailEnd type="triangle" w="med" len="med"/>
          </a:ln>
        </p:spPr>
      </p:cxnSp>
      <p:cxnSp>
        <p:nvCxnSpPr>
          <p:cNvPr id="5961" name="Google Shape;5961;p86"/>
          <p:cNvCxnSpPr/>
          <p:nvPr/>
        </p:nvCxnSpPr>
        <p:spPr>
          <a:xfrm>
            <a:off x="5613400" y="4146550"/>
            <a:ext cx="596900" cy="317500"/>
          </a:xfrm>
          <a:prstGeom prst="straightConnector1">
            <a:avLst/>
          </a:prstGeom>
          <a:noFill/>
          <a:ln w="25400" cap="flat" cmpd="sng">
            <a:solidFill>
              <a:schemeClr val="dk1"/>
            </a:solidFill>
            <a:prstDash val="solid"/>
            <a:miter lim="800000"/>
            <a:headEnd type="triangle" w="med" len="med"/>
            <a:tailEnd type="triangle" w="med" len="med"/>
          </a:ln>
        </p:spPr>
      </p:cxnSp>
      <p:pic>
        <p:nvPicPr>
          <p:cNvPr id="5962" name="Google Shape;5962;p86" descr="Bob"/>
          <p:cNvPicPr preferRelativeResize="0"/>
          <p:nvPr/>
        </p:nvPicPr>
        <p:blipFill rotWithShape="1">
          <a:blip r:embed="rId4">
            <a:alphaModFix/>
          </a:blip>
          <a:srcRect/>
          <a:stretch/>
        </p:blipFill>
        <p:spPr>
          <a:xfrm>
            <a:off x="4979987" y="4391025"/>
            <a:ext cx="676275" cy="690562"/>
          </a:xfrm>
          <a:prstGeom prst="rect">
            <a:avLst/>
          </a:prstGeom>
          <a:noFill/>
          <a:ln>
            <a:noFill/>
          </a:ln>
        </p:spPr>
      </p:pic>
      <p:cxnSp>
        <p:nvCxnSpPr>
          <p:cNvPr id="5963" name="Google Shape;5963;p86"/>
          <p:cNvCxnSpPr/>
          <p:nvPr/>
        </p:nvCxnSpPr>
        <p:spPr>
          <a:xfrm rot="10800000" flipH="1">
            <a:off x="3530600" y="3943350"/>
            <a:ext cx="1435100" cy="482600"/>
          </a:xfrm>
          <a:prstGeom prst="straightConnector1">
            <a:avLst/>
          </a:prstGeom>
          <a:noFill/>
          <a:ln w="25400" cap="flat" cmpd="sng">
            <a:solidFill>
              <a:srgbClr val="CC0000"/>
            </a:solidFill>
            <a:prstDash val="solid"/>
            <a:miter lim="800000"/>
            <a:headEnd type="none" w="med" len="med"/>
            <a:tailEnd type="triangle" w="med" len="med"/>
          </a:ln>
        </p:spPr>
      </p:cxnSp>
      <p:cxnSp>
        <p:nvCxnSpPr>
          <p:cNvPr id="5964" name="Google Shape;5964;p86"/>
          <p:cNvCxnSpPr/>
          <p:nvPr/>
        </p:nvCxnSpPr>
        <p:spPr>
          <a:xfrm flipH="1">
            <a:off x="3543300" y="4032250"/>
            <a:ext cx="1397000" cy="469900"/>
          </a:xfrm>
          <a:prstGeom prst="straightConnector1">
            <a:avLst/>
          </a:prstGeom>
          <a:noFill/>
          <a:ln w="25400" cap="flat" cmpd="sng">
            <a:solidFill>
              <a:srgbClr val="CC0000"/>
            </a:solidFill>
            <a:prstDash val="solid"/>
            <a:miter lim="800000"/>
            <a:headEnd type="none" w="med" len="med"/>
            <a:tailEnd type="triangle" w="med" len="med"/>
          </a:ln>
        </p:spPr>
      </p:cxnSp>
      <p:cxnSp>
        <p:nvCxnSpPr>
          <p:cNvPr id="5965" name="Google Shape;5965;p86"/>
          <p:cNvCxnSpPr/>
          <p:nvPr/>
        </p:nvCxnSpPr>
        <p:spPr>
          <a:xfrm rot="10800000" flipH="1">
            <a:off x="3581400" y="4133850"/>
            <a:ext cx="1371600" cy="482600"/>
          </a:xfrm>
          <a:prstGeom prst="straightConnector1">
            <a:avLst/>
          </a:prstGeom>
          <a:noFill/>
          <a:ln w="25400" cap="flat" cmpd="sng">
            <a:solidFill>
              <a:srgbClr val="CC0000"/>
            </a:solidFill>
            <a:prstDash val="solid"/>
            <a:miter lim="800000"/>
            <a:headEnd type="none" w="med" len="med"/>
            <a:tailEnd type="triangle" w="med" len="med"/>
          </a:ln>
        </p:spPr>
      </p:cxnSp>
      <p:sp>
        <p:nvSpPr>
          <p:cNvPr id="5966" name="Google Shape;5966;p86"/>
          <p:cNvSpPr txBox="1"/>
          <p:nvPr/>
        </p:nvSpPr>
        <p:spPr>
          <a:xfrm>
            <a:off x="820737" y="1127125"/>
            <a:ext cx="2860675" cy="30797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 Alice cho Bob kết nối</a:t>
            </a:r>
            <a:endParaRPr/>
          </a:p>
        </p:txBody>
      </p:sp>
      <p:sp>
        <p:nvSpPr>
          <p:cNvPr id="5967" name="Google Shape;5967;p86"/>
          <p:cNvSpPr txBox="1"/>
          <p:nvPr/>
        </p:nvSpPr>
        <p:spPr>
          <a:xfrm>
            <a:off x="820737" y="1504950"/>
            <a:ext cx="8005762" cy="6159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(2) Alice trở thành một trong bốn nhà cung cấp hàng đầu của Bob; Bob đáp lại</a:t>
            </a:r>
            <a:endParaRPr/>
          </a:p>
        </p:txBody>
      </p:sp>
      <p:sp>
        <p:nvSpPr>
          <p:cNvPr id="5968" name="Google Shape;5968;p86"/>
          <p:cNvSpPr txBox="1"/>
          <p:nvPr/>
        </p:nvSpPr>
        <p:spPr>
          <a:xfrm>
            <a:off x="820737" y="2179637"/>
            <a:ext cx="7645400" cy="30797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(3) Bob trở thành một trong bốn nhà cung cấp hàng đầu của Alice</a:t>
            </a:r>
            <a:endParaRPr/>
          </a:p>
        </p:txBody>
      </p:sp>
      <p:sp>
        <p:nvSpPr>
          <p:cNvPr id="5969" name="Google Shape;5969;p86"/>
          <p:cNvSpPr txBox="1"/>
          <p:nvPr/>
        </p:nvSpPr>
        <p:spPr>
          <a:xfrm>
            <a:off x="4451350" y="5335587"/>
            <a:ext cx="4392612" cy="708025"/>
          </a:xfrm>
          <a:prstGeom prst="rect">
            <a:avLst/>
          </a:prstGeom>
          <a:noFill/>
          <a:ln w="19050" cap="flat" cmpd="sng">
            <a:solidFill>
              <a:srgbClr val="CC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Khi tải lên nhanh hơn: dễ </a:t>
            </a:r>
            <a:r>
              <a:rPr lang="en-US" sz="2000" b="0" i="0" u="none">
                <a:solidFill>
                  <a:schemeClr val="dk1"/>
                </a:solidFill>
                <a:latin typeface="Arial"/>
                <a:ea typeface="Arial"/>
                <a:cs typeface="Arial"/>
                <a:sym typeface="Arial"/>
              </a:rPr>
              <a:t>tìm được đối tác tốt hơn, lấy tập tin nhanh hơn!</a:t>
            </a:r>
            <a:endParaRPr/>
          </a:p>
        </p:txBody>
      </p:sp>
      <p:pic>
        <p:nvPicPr>
          <p:cNvPr id="5970" name="Google Shape;5970;p86" descr="underline_base"/>
          <p:cNvPicPr preferRelativeResize="0"/>
          <p:nvPr/>
        </p:nvPicPr>
        <p:blipFill rotWithShape="1">
          <a:blip r:embed="rId5">
            <a:alphaModFix/>
          </a:blip>
          <a:srcRect/>
          <a:stretch/>
        </p:blipFill>
        <p:spPr>
          <a:xfrm>
            <a:off x="541337" y="865187"/>
            <a:ext cx="5027612" cy="173037"/>
          </a:xfrm>
          <a:prstGeom prst="rect">
            <a:avLst/>
          </a:prstGeom>
          <a:noFill/>
          <a:ln>
            <a:noFill/>
          </a:ln>
        </p:spPr>
      </p:pic>
      <p:grpSp>
        <p:nvGrpSpPr>
          <p:cNvPr id="5971" name="Google Shape;5971;p86"/>
          <p:cNvGrpSpPr/>
          <p:nvPr/>
        </p:nvGrpSpPr>
        <p:grpSpPr>
          <a:xfrm>
            <a:off x="1214437" y="4799012"/>
            <a:ext cx="762000" cy="752475"/>
            <a:chOff x="-44" y="1473"/>
            <a:chExt cx="981" cy="1105"/>
          </a:xfrm>
        </p:grpSpPr>
        <p:pic>
          <p:nvPicPr>
            <p:cNvPr id="5972" name="Google Shape;5972;p86"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5973" name="Google Shape;5973;p8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74" name="Google Shape;5974;p86"/>
          <p:cNvGrpSpPr/>
          <p:nvPr/>
        </p:nvGrpSpPr>
        <p:grpSpPr>
          <a:xfrm>
            <a:off x="1909762" y="5561012"/>
            <a:ext cx="762000" cy="752475"/>
            <a:chOff x="-44" y="1473"/>
            <a:chExt cx="981" cy="1105"/>
          </a:xfrm>
        </p:grpSpPr>
        <p:pic>
          <p:nvPicPr>
            <p:cNvPr id="5975" name="Google Shape;5975;p86"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5976" name="Google Shape;5976;p8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77" name="Google Shape;5977;p86"/>
          <p:cNvGrpSpPr/>
          <p:nvPr/>
        </p:nvGrpSpPr>
        <p:grpSpPr>
          <a:xfrm>
            <a:off x="728662" y="3678237"/>
            <a:ext cx="762000" cy="752475"/>
            <a:chOff x="-44" y="1473"/>
            <a:chExt cx="981" cy="1105"/>
          </a:xfrm>
        </p:grpSpPr>
        <p:pic>
          <p:nvPicPr>
            <p:cNvPr id="5978" name="Google Shape;5978;p86"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5979" name="Google Shape;5979;p8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80" name="Google Shape;5980;p86"/>
          <p:cNvGrpSpPr/>
          <p:nvPr/>
        </p:nvGrpSpPr>
        <p:grpSpPr>
          <a:xfrm>
            <a:off x="2692400" y="4211637"/>
            <a:ext cx="762000" cy="752475"/>
            <a:chOff x="-44" y="1473"/>
            <a:chExt cx="981" cy="1105"/>
          </a:xfrm>
        </p:grpSpPr>
        <p:pic>
          <p:nvPicPr>
            <p:cNvPr id="5981" name="Google Shape;5981;p86"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5982" name="Google Shape;5982;p8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83" name="Google Shape;5983;p86"/>
          <p:cNvGrpSpPr/>
          <p:nvPr/>
        </p:nvGrpSpPr>
        <p:grpSpPr>
          <a:xfrm flipH="1">
            <a:off x="6219825" y="4135437"/>
            <a:ext cx="762000" cy="752475"/>
            <a:chOff x="-44" y="1473"/>
            <a:chExt cx="981" cy="1105"/>
          </a:xfrm>
        </p:grpSpPr>
        <p:pic>
          <p:nvPicPr>
            <p:cNvPr id="5984" name="Google Shape;5984;p86"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5985" name="Google Shape;5985;p8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86" name="Google Shape;5986;p86"/>
          <p:cNvGrpSpPr/>
          <p:nvPr/>
        </p:nvGrpSpPr>
        <p:grpSpPr>
          <a:xfrm flipH="1">
            <a:off x="6370637" y="3297237"/>
            <a:ext cx="762000" cy="752475"/>
            <a:chOff x="-44" y="1473"/>
            <a:chExt cx="981" cy="1105"/>
          </a:xfrm>
        </p:grpSpPr>
        <p:pic>
          <p:nvPicPr>
            <p:cNvPr id="5987" name="Google Shape;5987;p86"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5988" name="Google Shape;5988;p8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89" name="Google Shape;5989;p86"/>
          <p:cNvGrpSpPr/>
          <p:nvPr/>
        </p:nvGrpSpPr>
        <p:grpSpPr>
          <a:xfrm flipH="1">
            <a:off x="5978525" y="2676525"/>
            <a:ext cx="762000" cy="752475"/>
            <a:chOff x="-44" y="1473"/>
            <a:chExt cx="981" cy="1105"/>
          </a:xfrm>
        </p:grpSpPr>
        <p:pic>
          <p:nvPicPr>
            <p:cNvPr id="5990" name="Google Shape;5990;p86"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5991" name="Google Shape;5991;p8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92" name="Google Shape;5992;p86"/>
          <p:cNvGrpSpPr/>
          <p:nvPr/>
        </p:nvGrpSpPr>
        <p:grpSpPr>
          <a:xfrm flipH="1">
            <a:off x="5056187" y="3667125"/>
            <a:ext cx="762000" cy="752475"/>
            <a:chOff x="-44" y="1473"/>
            <a:chExt cx="981" cy="1105"/>
          </a:xfrm>
        </p:grpSpPr>
        <p:pic>
          <p:nvPicPr>
            <p:cNvPr id="5993" name="Google Shape;5993;p86"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5994" name="Google Shape;5994;p8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5995" name="Google Shape;5995;p86"/>
          <p:cNvGrpSpPr/>
          <p:nvPr/>
        </p:nvGrpSpPr>
        <p:grpSpPr>
          <a:xfrm>
            <a:off x="4835525" y="2501900"/>
            <a:ext cx="762000" cy="1177925"/>
            <a:chOff x="4746" y="1528"/>
            <a:chExt cx="480" cy="742"/>
          </a:xfrm>
        </p:grpSpPr>
        <p:cxnSp>
          <p:nvCxnSpPr>
            <p:cNvPr id="5996" name="Google Shape;5996;p86"/>
            <p:cNvCxnSpPr/>
            <p:nvPr/>
          </p:nvCxnSpPr>
          <p:spPr>
            <a:xfrm>
              <a:off x="4964" y="1962"/>
              <a:ext cx="2" cy="308"/>
            </a:xfrm>
            <a:prstGeom prst="straightConnector1">
              <a:avLst/>
            </a:prstGeom>
            <a:noFill/>
            <a:ln w="28575" cap="flat" cmpd="sng">
              <a:solidFill>
                <a:schemeClr val="dk1"/>
              </a:solidFill>
              <a:prstDash val="solid"/>
              <a:miter lim="800000"/>
              <a:headEnd type="triangle" w="med" len="med"/>
              <a:tailEnd type="triangle" w="med" len="med"/>
            </a:ln>
          </p:spPr>
        </p:cxnSp>
        <p:grpSp>
          <p:nvGrpSpPr>
            <p:cNvPr id="5997" name="Google Shape;5997;p86"/>
            <p:cNvGrpSpPr/>
            <p:nvPr/>
          </p:nvGrpSpPr>
          <p:grpSpPr>
            <a:xfrm flipH="1">
              <a:off x="4746" y="1528"/>
              <a:ext cx="480" cy="474"/>
              <a:chOff x="-44" y="1473"/>
              <a:chExt cx="981" cy="1105"/>
            </a:xfrm>
          </p:grpSpPr>
          <p:pic>
            <p:nvPicPr>
              <p:cNvPr id="5998" name="Google Shape;5998;p86"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5999" name="Google Shape;5999;p8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grpSp>
        <p:nvGrpSpPr>
          <p:cNvPr id="6000" name="Google Shape;6000;p86"/>
          <p:cNvGrpSpPr/>
          <p:nvPr/>
        </p:nvGrpSpPr>
        <p:grpSpPr>
          <a:xfrm>
            <a:off x="1925637" y="2990850"/>
            <a:ext cx="1112837" cy="1219200"/>
            <a:chOff x="4779" y="2386"/>
            <a:chExt cx="701" cy="768"/>
          </a:xfrm>
        </p:grpSpPr>
        <p:cxnSp>
          <p:nvCxnSpPr>
            <p:cNvPr id="6001" name="Google Shape;6001;p86"/>
            <p:cNvCxnSpPr/>
            <p:nvPr/>
          </p:nvCxnSpPr>
          <p:spPr>
            <a:xfrm>
              <a:off x="5239" y="2812"/>
              <a:ext cx="241" cy="342"/>
            </a:xfrm>
            <a:prstGeom prst="straightConnector1">
              <a:avLst/>
            </a:prstGeom>
            <a:noFill/>
            <a:ln w="28575" cap="flat" cmpd="sng">
              <a:solidFill>
                <a:schemeClr val="dk1"/>
              </a:solidFill>
              <a:prstDash val="solid"/>
              <a:miter lim="800000"/>
              <a:headEnd type="triangle" w="med" len="med"/>
              <a:tailEnd type="triangle" w="med" len="med"/>
            </a:ln>
          </p:spPr>
        </p:cxnSp>
        <p:grpSp>
          <p:nvGrpSpPr>
            <p:cNvPr id="6002" name="Google Shape;6002;p86"/>
            <p:cNvGrpSpPr/>
            <p:nvPr/>
          </p:nvGrpSpPr>
          <p:grpSpPr>
            <a:xfrm>
              <a:off x="4779" y="2386"/>
              <a:ext cx="480" cy="474"/>
              <a:chOff x="-44" y="1473"/>
              <a:chExt cx="981" cy="1105"/>
            </a:xfrm>
          </p:grpSpPr>
          <p:pic>
            <p:nvPicPr>
              <p:cNvPr id="6003" name="Google Shape;6003;p86"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6004" name="Google Shape;6004;p8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6"/>
                                        </p:tgtEl>
                                        <p:attrNameLst>
                                          <p:attrName>style.visibility</p:attrName>
                                        </p:attrNameLst>
                                      </p:cBhvr>
                                      <p:to>
                                        <p:strVal val="visible"/>
                                      </p:to>
                                    </p:set>
                                    <p:animEffect transition="in" filter="fade">
                                      <p:cBhvr>
                                        <p:cTn id="7" dur="500"/>
                                        <p:tgtEl>
                                          <p:spTgt spid="5966"/>
                                        </p:tgtEl>
                                      </p:cBhvr>
                                    </p:animEffect>
                                  </p:childTnLst>
                                </p:cTn>
                              </p:par>
                              <p:par>
                                <p:cTn id="8" presetID="10" presetClass="entr" presetSubtype="0" fill="hold" nodeType="withEffect">
                                  <p:stCondLst>
                                    <p:cond delay="0"/>
                                  </p:stCondLst>
                                  <p:childTnLst>
                                    <p:set>
                                      <p:cBhvr>
                                        <p:cTn id="9" dur="1" fill="hold">
                                          <p:stCondLst>
                                            <p:cond delay="0"/>
                                          </p:stCondLst>
                                        </p:cTn>
                                        <p:tgtEl>
                                          <p:spTgt spid="5963"/>
                                        </p:tgtEl>
                                        <p:attrNameLst>
                                          <p:attrName>style.visibility</p:attrName>
                                        </p:attrNameLst>
                                      </p:cBhvr>
                                      <p:to>
                                        <p:strVal val="visible"/>
                                      </p:to>
                                    </p:set>
                                    <p:animEffect transition="in" filter="fade">
                                      <p:cBhvr>
                                        <p:cTn id="10" dur="500"/>
                                        <p:tgtEl>
                                          <p:spTgt spid="59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967"/>
                                        </p:tgtEl>
                                        <p:attrNameLst>
                                          <p:attrName>style.visibility</p:attrName>
                                        </p:attrNameLst>
                                      </p:cBhvr>
                                      <p:to>
                                        <p:strVal val="visible"/>
                                      </p:to>
                                    </p:set>
                                    <p:animEffect transition="in" filter="fade">
                                      <p:cBhvr>
                                        <p:cTn id="15" dur="500"/>
                                        <p:tgtEl>
                                          <p:spTgt spid="5967"/>
                                        </p:tgtEl>
                                      </p:cBhvr>
                                    </p:animEffect>
                                  </p:childTnLst>
                                </p:cTn>
                              </p:par>
                              <p:par>
                                <p:cTn id="16" presetID="10" presetClass="entr" presetSubtype="0" fill="hold" nodeType="withEffect">
                                  <p:stCondLst>
                                    <p:cond delay="0"/>
                                  </p:stCondLst>
                                  <p:childTnLst>
                                    <p:set>
                                      <p:cBhvr>
                                        <p:cTn id="17" dur="1" fill="hold">
                                          <p:stCondLst>
                                            <p:cond delay="0"/>
                                          </p:stCondLst>
                                        </p:cTn>
                                        <p:tgtEl>
                                          <p:spTgt spid="5964"/>
                                        </p:tgtEl>
                                        <p:attrNameLst>
                                          <p:attrName>style.visibility</p:attrName>
                                        </p:attrNameLst>
                                      </p:cBhvr>
                                      <p:to>
                                        <p:strVal val="visible"/>
                                      </p:to>
                                    </p:set>
                                    <p:animEffect transition="in" filter="fade">
                                      <p:cBhvr>
                                        <p:cTn id="18" dur="500"/>
                                        <p:tgtEl>
                                          <p:spTgt spid="596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968"/>
                                        </p:tgtEl>
                                        <p:attrNameLst>
                                          <p:attrName>style.visibility</p:attrName>
                                        </p:attrNameLst>
                                      </p:cBhvr>
                                      <p:to>
                                        <p:strVal val="visible"/>
                                      </p:to>
                                    </p:set>
                                    <p:animEffect transition="in" filter="fade">
                                      <p:cBhvr>
                                        <p:cTn id="23" dur="500"/>
                                        <p:tgtEl>
                                          <p:spTgt spid="5968"/>
                                        </p:tgtEl>
                                      </p:cBhvr>
                                    </p:animEffect>
                                  </p:childTnLst>
                                </p:cTn>
                              </p:par>
                              <p:par>
                                <p:cTn id="24" presetID="10" presetClass="entr" presetSubtype="0" fill="hold" nodeType="withEffect">
                                  <p:stCondLst>
                                    <p:cond delay="0"/>
                                  </p:stCondLst>
                                  <p:childTnLst>
                                    <p:set>
                                      <p:cBhvr>
                                        <p:cTn id="25" dur="1" fill="hold">
                                          <p:stCondLst>
                                            <p:cond delay="0"/>
                                          </p:stCondLst>
                                        </p:cTn>
                                        <p:tgtEl>
                                          <p:spTgt spid="5965"/>
                                        </p:tgtEl>
                                        <p:attrNameLst>
                                          <p:attrName>style.visibility</p:attrName>
                                        </p:attrNameLst>
                                      </p:cBhvr>
                                      <p:to>
                                        <p:strVal val="visible"/>
                                      </p:to>
                                    </p:set>
                                    <p:animEffect transition="in" filter="fade">
                                      <p:cBhvr>
                                        <p:cTn id="26" dur="500"/>
                                        <p:tgtEl>
                                          <p:spTgt spid="5965"/>
                                        </p:tgtEl>
                                      </p:cBhvr>
                                    </p:animEffect>
                                  </p:childTnLst>
                                </p:cTn>
                              </p:par>
                              <p:par>
                                <p:cTn id="27" presetID="10" presetClass="exit" presetSubtype="0" fill="hold" nodeType="withEffect">
                                  <p:stCondLst>
                                    <p:cond delay="0"/>
                                  </p:stCondLst>
                                  <p:childTnLst>
                                    <p:animEffect transition="out" filter="fade">
                                      <p:cBhvr>
                                        <p:cTn id="28" dur="500"/>
                                        <p:tgtEl>
                                          <p:spTgt spid="5963"/>
                                        </p:tgtEl>
                                      </p:cBhvr>
                                    </p:animEffect>
                                    <p:set>
                                      <p:cBhvr>
                                        <p:cTn id="29" dur="1" fill="hold">
                                          <p:stCondLst>
                                            <p:cond delay="500"/>
                                          </p:stCondLst>
                                        </p:cTn>
                                        <p:tgtEl>
                                          <p:spTgt spid="596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969"/>
                                        </p:tgtEl>
                                        <p:attrNameLst>
                                          <p:attrName>style.visibility</p:attrName>
                                        </p:attrNameLst>
                                      </p:cBhvr>
                                      <p:to>
                                        <p:strVal val="visible"/>
                                      </p:to>
                                    </p:set>
                                    <p:animEffect transition="in" filter="fade">
                                      <p:cBhvr>
                                        <p:cTn id="34" dur="500"/>
                                        <p:tgtEl>
                                          <p:spTgt spid="5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009"/>
        <p:cNvGrpSpPr/>
        <p:nvPr/>
      </p:nvGrpSpPr>
      <p:grpSpPr>
        <a:xfrm>
          <a:off x="0" y="0"/>
          <a:ext cx="0" cy="0"/>
          <a:chOff x="0" y="0"/>
          <a:chExt cx="0" cy="0"/>
        </a:xfrm>
      </p:grpSpPr>
      <p:sp>
        <p:nvSpPr>
          <p:cNvPr id="6010" name="Google Shape;6010;p87"/>
          <p:cNvSpPr txBox="1">
            <a:spLocks noGrp="1"/>
          </p:cNvSpPr>
          <p:nvPr>
            <p:ph type="title"/>
          </p:nvPr>
        </p:nvSpPr>
        <p:spPr>
          <a:xfrm>
            <a:off x="533400" y="228600"/>
            <a:ext cx="8297862"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Distributed Hash Table (DHT)</a:t>
            </a:r>
            <a:endParaRPr/>
          </a:p>
        </p:txBody>
      </p:sp>
      <p:sp>
        <p:nvSpPr>
          <p:cNvPr id="6011" name="Google Shape;6011;p87"/>
          <p:cNvSpPr txBox="1">
            <a:spLocks noGrp="1"/>
          </p:cNvSpPr>
          <p:nvPr>
            <p:ph type="body" idx="1"/>
          </p:nvPr>
        </p:nvSpPr>
        <p:spPr>
          <a:xfrm>
            <a:off x="533400" y="1611312"/>
            <a:ext cx="7772400" cy="464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Bảng Hash</a:t>
            </a:r>
            <a:endParaRPr/>
          </a:p>
          <a:p>
            <a:pPr marL="342900" marR="0" lvl="0" indent="-227330" algn="l" rtl="0">
              <a:lnSpc>
                <a:spcPct val="85000"/>
              </a:lnSpc>
              <a:spcBef>
                <a:spcPts val="560"/>
              </a:spcBef>
              <a:spcAft>
                <a:spcPts val="0"/>
              </a:spcAft>
              <a:buClr>
                <a:srgbClr val="000099"/>
              </a:buClr>
              <a:buSzPts val="1820"/>
              <a:buFont typeface="Noto Sans Symbols"/>
              <a:buNone/>
            </a:pPr>
            <a:endParaRPr sz="2800" b="0" i="0" u="none">
              <a:solidFill>
                <a:schemeClr val="dk1"/>
              </a:solidFill>
              <a:latin typeface="Arial"/>
              <a:ea typeface="Arial"/>
              <a:cs typeface="Arial"/>
              <a:sym typeface="Arial"/>
            </a:endParaRPr>
          </a:p>
          <a:p>
            <a:pPr marL="342900" marR="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Mô hình DHT </a:t>
            </a:r>
            <a:br>
              <a:rPr lang="en-US" sz="2800" b="0" i="0" u="none">
                <a:solidFill>
                  <a:schemeClr val="dk1"/>
                </a:solidFill>
                <a:latin typeface="Arial"/>
                <a:ea typeface="Arial"/>
                <a:cs typeface="Arial"/>
                <a:sym typeface="Arial"/>
              </a:rPr>
            </a:br>
            <a:endParaRPr/>
          </a:p>
          <a:p>
            <a:pPr marL="342900" marR="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Circular DHT and overlay networks</a:t>
            </a:r>
            <a:br>
              <a:rPr lang="en-US" sz="2800" b="0" i="0" u="none">
                <a:solidFill>
                  <a:schemeClr val="dk1"/>
                </a:solidFill>
                <a:latin typeface="Arial"/>
                <a:ea typeface="Arial"/>
                <a:cs typeface="Arial"/>
                <a:sym typeface="Arial"/>
              </a:rPr>
            </a:br>
            <a:endParaRPr/>
          </a:p>
          <a:p>
            <a:pPr marL="342900" marR="0" lvl="0" indent="-342900" algn="l"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Peer churn </a:t>
            </a:r>
            <a:endParaRPr/>
          </a:p>
        </p:txBody>
      </p:sp>
      <p:pic>
        <p:nvPicPr>
          <p:cNvPr id="6012" name="Google Shape;6012;p87" descr="underline_base"/>
          <p:cNvPicPr preferRelativeResize="0"/>
          <p:nvPr/>
        </p:nvPicPr>
        <p:blipFill rotWithShape="1">
          <a:blip r:embed="rId3">
            <a:alphaModFix/>
          </a:blip>
          <a:srcRect/>
          <a:stretch/>
        </p:blipFill>
        <p:spPr>
          <a:xfrm>
            <a:off x="457200" y="1066800"/>
            <a:ext cx="7086600" cy="1524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017"/>
        <p:cNvGrpSpPr/>
        <p:nvPr/>
      </p:nvGrpSpPr>
      <p:grpSpPr>
        <a:xfrm>
          <a:off x="0" y="0"/>
          <a:ext cx="0" cy="0"/>
          <a:chOff x="0" y="0"/>
          <a:chExt cx="0" cy="0"/>
        </a:xfrm>
      </p:grpSpPr>
      <p:graphicFrame>
        <p:nvGraphicFramePr>
          <p:cNvPr id="6018" name="Google Shape;6018;p88"/>
          <p:cNvGraphicFramePr/>
          <p:nvPr/>
        </p:nvGraphicFramePr>
        <p:xfrm>
          <a:off x="1676400" y="2905125"/>
          <a:ext cx="5080000" cy="3173125"/>
        </p:xfrm>
        <a:graphic>
          <a:graphicData uri="http://schemas.openxmlformats.org/drawingml/2006/table">
            <a:tbl>
              <a:tblPr>
                <a:noFill/>
                <a:tableStyleId>{13508302-0A8C-436A-AF0D-A98BE788CED9}</a:tableStyleId>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tblGrid>
              <a:tr h="3968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Key</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Value</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952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132-54-3570</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John Washington</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968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761-55-3791</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Diana Louise Jones</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968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385-41-0902</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Xiaoming Liu</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952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441-89-1956</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Rakesh Gopal</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968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217-66-5609</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Linda Cohen</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952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968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177-23-0199</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Lisa Kobayashi</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6019" name="Google Shape;6019;p88"/>
          <p:cNvSpPr txBox="1"/>
          <p:nvPr/>
        </p:nvSpPr>
        <p:spPr>
          <a:xfrm>
            <a:off x="122237" y="1219200"/>
            <a:ext cx="8936037" cy="21240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3000"/>
              <a:buFont typeface="Arial"/>
              <a:buNone/>
            </a:pPr>
            <a:r>
              <a:rPr lang="en-US" sz="3000" b="0" i="0" u="none">
                <a:solidFill>
                  <a:schemeClr val="dk1"/>
                </a:solidFill>
                <a:latin typeface="Arial"/>
                <a:ea typeface="Arial"/>
                <a:cs typeface="Arial"/>
                <a:sym typeface="Arial"/>
              </a:rPr>
              <a:t>Cơ sở dữ liệu phân tán (</a:t>
            </a:r>
            <a:r>
              <a:rPr lang="en-US" sz="3000" b="0" i="1" u="none">
                <a:solidFill>
                  <a:srgbClr val="C00000"/>
                </a:solidFill>
                <a:latin typeface="Arial"/>
                <a:ea typeface="Arial"/>
                <a:cs typeface="Arial"/>
                <a:sym typeface="Arial"/>
              </a:rPr>
              <a:t>distributed P2P database</a:t>
            </a:r>
            <a:r>
              <a:rPr lang="en-US" sz="3000" b="0" i="0" u="none">
                <a:solidFill>
                  <a:schemeClr val="dk1"/>
                </a:solidFill>
                <a:latin typeface="Arial"/>
                <a:ea typeface="Arial"/>
                <a:cs typeface="Arial"/>
                <a:sym typeface="Arial"/>
              </a:rPr>
              <a:t>) đơn giản với cặp </a:t>
            </a:r>
            <a:r>
              <a:rPr lang="en-US" sz="3000" b="0" i="0" u="none">
                <a:solidFill>
                  <a:srgbClr val="CC0000"/>
                </a:solidFill>
                <a:latin typeface="Arial"/>
                <a:ea typeface="Arial"/>
                <a:cs typeface="Arial"/>
                <a:sym typeface="Arial"/>
              </a:rPr>
              <a:t>(key, value)</a:t>
            </a:r>
            <a:r>
              <a:rPr lang="en-US" sz="3000" b="0" i="0" u="none">
                <a:solidFill>
                  <a:schemeClr val="dk1"/>
                </a:solidFill>
                <a:latin typeface="Arial"/>
                <a:ea typeface="Arial"/>
                <a:cs typeface="Arial"/>
                <a:sym typeface="Arial"/>
              </a:rPr>
              <a:t>: </a:t>
            </a:r>
            <a:endParaRPr/>
          </a:p>
          <a:p>
            <a:pPr marL="457200" marR="0" lvl="1" indent="-161925" algn="just" rtl="0">
              <a:lnSpc>
                <a:spcPct val="100000"/>
              </a:lnSpc>
              <a:spcBef>
                <a:spcPts val="600"/>
              </a:spcBef>
              <a:spcAft>
                <a:spcPts val="0"/>
              </a:spcAft>
              <a:buClr>
                <a:schemeClr val="accent2"/>
              </a:buClr>
              <a:buSzPts val="2550"/>
              <a:buFont typeface="Arial"/>
              <a:buChar char="•"/>
            </a:pPr>
            <a:r>
              <a:rPr lang="en-US" sz="3000" b="0" i="0" u="none" strike="noStrike" cap="none">
                <a:solidFill>
                  <a:schemeClr val="dk1"/>
                </a:solidFill>
                <a:latin typeface="Arial"/>
                <a:ea typeface="Arial"/>
                <a:cs typeface="Arial"/>
                <a:sym typeface="Arial"/>
              </a:rPr>
              <a:t> Khóa (key): số an sinh xã hội; value: tên người </a:t>
            </a:r>
            <a:endParaRPr/>
          </a:p>
          <a:p>
            <a:pPr marL="0" marR="0" lvl="0" indent="0" algn="l" rtl="0">
              <a:lnSpc>
                <a:spcPct val="100000"/>
              </a:lnSpc>
              <a:spcBef>
                <a:spcPts val="0"/>
              </a:spcBef>
              <a:spcAft>
                <a:spcPts val="0"/>
              </a:spcAft>
              <a:buNone/>
            </a:pPr>
            <a:endParaRPr sz="3000" b="0" i="0" u="none" strike="noStrike" cap="none">
              <a:solidFill>
                <a:schemeClr val="dk1"/>
              </a:solidFill>
              <a:latin typeface="Arial"/>
              <a:ea typeface="Arial"/>
              <a:cs typeface="Arial"/>
              <a:sym typeface="Arial"/>
            </a:endParaRPr>
          </a:p>
        </p:txBody>
      </p:sp>
      <p:sp>
        <p:nvSpPr>
          <p:cNvPr id="6020" name="Google Shape;6020;p88"/>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Cơ sở dữ liệu đơn giản</a:t>
            </a:r>
            <a:endParaRPr/>
          </a:p>
        </p:txBody>
      </p:sp>
      <p:pic>
        <p:nvPicPr>
          <p:cNvPr id="6021" name="Google Shape;6021;p88" descr="underline_base"/>
          <p:cNvPicPr preferRelativeResize="0"/>
          <p:nvPr/>
        </p:nvPicPr>
        <p:blipFill rotWithShape="1">
          <a:blip r:embed="rId3">
            <a:alphaModFix/>
          </a:blip>
          <a:srcRect/>
          <a:stretch/>
        </p:blipFill>
        <p:spPr>
          <a:xfrm>
            <a:off x="381000" y="838200"/>
            <a:ext cx="3886200" cy="152400"/>
          </a:xfrm>
          <a:prstGeom prst="rect">
            <a:avLst/>
          </a:prstGeom>
          <a:noFill/>
          <a:ln>
            <a:noFill/>
          </a:ln>
        </p:spPr>
      </p:pic>
      <p:sp>
        <p:nvSpPr>
          <p:cNvPr id="6022" name="Google Shape;6022;p88"/>
          <p:cNvSpPr txBox="1"/>
          <p:nvPr/>
        </p:nvSpPr>
        <p:spPr>
          <a:xfrm>
            <a:off x="295275" y="5611812"/>
            <a:ext cx="8763000" cy="1662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000"/>
              <a:buFont typeface="Arial"/>
              <a:buNone/>
            </a:pPr>
            <a:endParaRPr sz="3000" b="0" i="0" u="none">
              <a:solidFill>
                <a:schemeClr val="dk1"/>
              </a:solidFill>
              <a:latin typeface="Arial"/>
              <a:ea typeface="Arial"/>
              <a:cs typeface="Arial"/>
              <a:sym typeface="Arial"/>
            </a:endParaRPr>
          </a:p>
          <a:p>
            <a:pPr marL="457200" marR="0" lvl="1" indent="-161925" algn="l" rtl="0">
              <a:lnSpc>
                <a:spcPct val="100000"/>
              </a:lnSpc>
              <a:spcBef>
                <a:spcPts val="600"/>
              </a:spcBef>
              <a:spcAft>
                <a:spcPts val="0"/>
              </a:spcAft>
              <a:buClr>
                <a:schemeClr val="accent2"/>
              </a:buClr>
              <a:buSzPts val="2550"/>
              <a:buFont typeface="Arial"/>
              <a:buChar char="•"/>
            </a:pPr>
            <a:r>
              <a:rPr lang="en-US" sz="3000" b="0" i="0" u="none" strike="noStrike" cap="none">
                <a:solidFill>
                  <a:schemeClr val="dk1"/>
                </a:solidFill>
                <a:latin typeface="Arial"/>
                <a:ea typeface="Arial"/>
                <a:cs typeface="Arial"/>
                <a:sym typeface="Arial"/>
              </a:rPr>
              <a:t> Khóa (key): tên phim; value: địa chỉ IP</a:t>
            </a:r>
            <a:endParaRPr/>
          </a:p>
          <a:p>
            <a:pPr marL="0" marR="0" lvl="0" indent="0" algn="l" rtl="0">
              <a:lnSpc>
                <a:spcPct val="100000"/>
              </a:lnSpc>
              <a:spcBef>
                <a:spcPts val="0"/>
              </a:spcBef>
              <a:spcAft>
                <a:spcPts val="0"/>
              </a:spcAft>
              <a:buNone/>
            </a:pPr>
            <a:endParaRPr sz="3000" b="0" i="0" u="none" strike="noStrike" cap="none">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027"/>
        <p:cNvGrpSpPr/>
        <p:nvPr/>
      </p:nvGrpSpPr>
      <p:grpSpPr>
        <a:xfrm>
          <a:off x="0" y="0"/>
          <a:ext cx="0" cy="0"/>
          <a:chOff x="0" y="0"/>
          <a:chExt cx="0" cy="0"/>
        </a:xfrm>
      </p:grpSpPr>
      <p:graphicFrame>
        <p:nvGraphicFramePr>
          <p:cNvPr id="6028" name="Google Shape;6028;p89"/>
          <p:cNvGraphicFramePr/>
          <p:nvPr/>
        </p:nvGraphicFramePr>
        <p:xfrm>
          <a:off x="793750" y="3179762"/>
          <a:ext cx="7302475" cy="3173125"/>
        </p:xfrm>
        <a:graphic>
          <a:graphicData uri="http://schemas.openxmlformats.org/drawingml/2006/table">
            <a:tbl>
              <a:tblPr>
                <a:noFill/>
                <a:tableStyleId>{13508302-0A8C-436A-AF0D-A98BE788CED9}</a:tableStyleId>
              </a:tblPr>
              <a:tblGrid>
                <a:gridCol w="3036875">
                  <a:extLst>
                    <a:ext uri="{9D8B030D-6E8A-4147-A177-3AD203B41FA5}">
                      <a16:colId xmlns:a16="http://schemas.microsoft.com/office/drawing/2014/main" val="20000"/>
                    </a:ext>
                  </a:extLst>
                </a:gridCol>
                <a:gridCol w="1831975">
                  <a:extLst>
                    <a:ext uri="{9D8B030D-6E8A-4147-A177-3AD203B41FA5}">
                      <a16:colId xmlns:a16="http://schemas.microsoft.com/office/drawing/2014/main" val="20001"/>
                    </a:ext>
                  </a:extLst>
                </a:gridCol>
                <a:gridCol w="2433625">
                  <a:extLst>
                    <a:ext uri="{9D8B030D-6E8A-4147-A177-3AD203B41FA5}">
                      <a16:colId xmlns:a16="http://schemas.microsoft.com/office/drawing/2014/main" val="20002"/>
                    </a:ext>
                  </a:extLst>
                </a:gridCol>
              </a:tblGrid>
              <a:tr h="3968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Khóa gốc (Original Key)</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Khóa (key)</a:t>
                      </a:r>
                      <a:endParaRPr/>
                    </a:p>
                  </a:txBody>
                  <a:tcPr marL="91450" marR="91450" marT="45725" marB="45725">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Giá trị</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952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132-54-3570</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8962458</a:t>
                      </a:r>
                      <a:endParaRPr/>
                    </a:p>
                  </a:txBody>
                  <a:tcPr marL="91450" marR="91450" marT="45725" marB="45725">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John Washington</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968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761-55-3791</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7800356</a:t>
                      </a:r>
                      <a:endParaRPr/>
                    </a:p>
                  </a:txBody>
                  <a:tcPr marL="91450" marR="91450" marT="45725" marB="45725">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Diana Louise Jones</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968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385-41-0902</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1567109</a:t>
                      </a:r>
                      <a:endParaRPr/>
                    </a:p>
                  </a:txBody>
                  <a:tcPr marL="91450" marR="91450" marT="45725" marB="45725">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Xiaoming Liu</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952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441-89-1956</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2360012</a:t>
                      </a:r>
                      <a:endParaRPr/>
                    </a:p>
                  </a:txBody>
                  <a:tcPr marL="91450" marR="91450" marT="45725" marB="45725">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Rakesh Gopal</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968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217-66-5609</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5430938</a:t>
                      </a:r>
                      <a:endParaRPr/>
                    </a:p>
                  </a:txBody>
                  <a:tcPr marL="91450" marR="91450" marT="45725" marB="45725">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Linda Cohen</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952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a:txBody>
                  <a:tcPr marL="91450" marR="91450" marT="45725" marB="45725">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96875">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177-23-0199</a:t>
                      </a:r>
                      <a:endParaRPr/>
                    </a:p>
                  </a:txBody>
                  <a:tcPr marL="91450" marR="91450" marT="45725" marB="45725">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9290124</a:t>
                      </a:r>
                      <a:endParaRPr/>
                    </a:p>
                  </a:txBody>
                  <a:tcPr marL="91450" marR="91450" marT="45725" marB="45725">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Lisa Kobayashi</a:t>
                      </a:r>
                      <a:endParaRPr/>
                    </a:p>
                  </a:txBody>
                  <a:tcPr marL="91450" marR="91450" marT="45725" marB="45725">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6029" name="Google Shape;6029;p89"/>
          <p:cNvSpPr txBox="1"/>
          <p:nvPr/>
        </p:nvSpPr>
        <p:spPr>
          <a:xfrm>
            <a:off x="381000" y="1143000"/>
            <a:ext cx="8077200" cy="2036762"/>
          </a:xfrm>
          <a:prstGeom prst="rect">
            <a:avLst/>
          </a:prstGeom>
          <a:noFill/>
          <a:ln>
            <a:noFill/>
          </a:ln>
        </p:spPr>
        <p:txBody>
          <a:bodyPr spcFirstLastPara="1" wrap="square" lIns="91425" tIns="45700" rIns="91425" bIns="45700" anchor="t" anchorCtr="0">
            <a:spAutoFit/>
          </a:bodyPr>
          <a:lstStyle/>
          <a:p>
            <a:pPr marL="0" marR="0" lvl="0" indent="-172720" algn="l" rtl="0">
              <a:lnSpc>
                <a:spcPct val="100000"/>
              </a:lnSpc>
              <a:spcBef>
                <a:spcPts val="0"/>
              </a:spcBef>
              <a:spcAft>
                <a:spcPts val="0"/>
              </a:spcAft>
              <a:buClr>
                <a:schemeClr val="accent2"/>
              </a:buClr>
              <a:buSzPts val="2720"/>
              <a:buFont typeface="Arial"/>
              <a:buChar char="•"/>
            </a:pPr>
            <a:r>
              <a:rPr lang="en-US" sz="3200" b="0" i="0" u="none">
                <a:solidFill>
                  <a:schemeClr val="dk1"/>
                </a:solidFill>
                <a:latin typeface="Arial"/>
                <a:ea typeface="Arial"/>
                <a:cs typeface="Arial"/>
                <a:sym typeface="Arial"/>
              </a:rPr>
              <a:t> Thuận tiện hơn để lưu trữ và tìm kiếm trên đại diện số của khóa (key)</a:t>
            </a:r>
            <a:endParaRPr/>
          </a:p>
          <a:p>
            <a:pPr marL="0" marR="0" lvl="0" indent="-172720" algn="l" rtl="0">
              <a:lnSpc>
                <a:spcPct val="100000"/>
              </a:lnSpc>
              <a:spcBef>
                <a:spcPts val="640"/>
              </a:spcBef>
              <a:spcAft>
                <a:spcPts val="0"/>
              </a:spcAft>
              <a:buClr>
                <a:schemeClr val="accent2"/>
              </a:buClr>
              <a:buSzPts val="2720"/>
              <a:buFont typeface="Arial"/>
              <a:buChar char="•"/>
            </a:pPr>
            <a:r>
              <a:rPr lang="en-US" sz="3200" b="0" i="0" u="none">
                <a:solidFill>
                  <a:schemeClr val="dk1"/>
                </a:solidFill>
                <a:latin typeface="Arial"/>
                <a:ea typeface="Arial"/>
                <a:cs typeface="Arial"/>
                <a:sym typeface="Arial"/>
              </a:rPr>
              <a:t> Khóa (key) = hash(original key)</a:t>
            </a:r>
            <a:endParaRPr/>
          </a:p>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6030" name="Google Shape;6030;p8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Bảng Hash</a:t>
            </a:r>
            <a:endParaRPr/>
          </a:p>
        </p:txBody>
      </p:sp>
      <p:pic>
        <p:nvPicPr>
          <p:cNvPr id="6031" name="Google Shape;6031;p89" descr="underline_base"/>
          <p:cNvPicPr preferRelativeResize="0"/>
          <p:nvPr/>
        </p:nvPicPr>
        <p:blipFill rotWithShape="1">
          <a:blip r:embed="rId3">
            <a:alphaModFix/>
          </a:blip>
          <a:srcRect/>
          <a:stretch/>
        </p:blipFill>
        <p:spPr>
          <a:xfrm>
            <a:off x="381000" y="838200"/>
            <a:ext cx="2667000" cy="15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9"/>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lớp ứng dụng</a:t>
            </a:r>
            <a:endParaRPr/>
          </a:p>
        </p:txBody>
      </p:sp>
      <p:sp>
        <p:nvSpPr>
          <p:cNvPr id="872" name="Google Shape;872;p9"/>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2-</a:t>
            </a:r>
            <a:fld id="{00000000-1234-1234-1234-123412341234}" type="slidenum">
              <a:rPr lang="en-US" sz="1200" b="0" i="0" u="none">
                <a:solidFill>
                  <a:schemeClr val="dk1"/>
                </a:solidFill>
                <a:latin typeface="Arial"/>
                <a:ea typeface="Arial"/>
                <a:cs typeface="Arial"/>
                <a:sym typeface="Arial"/>
              </a:rPr>
              <a:t>9</a:t>
            </a:fld>
            <a:endParaRPr/>
          </a:p>
        </p:txBody>
      </p:sp>
      <p:grpSp>
        <p:nvGrpSpPr>
          <p:cNvPr id="873" name="Google Shape;873;p9"/>
          <p:cNvGrpSpPr/>
          <p:nvPr/>
        </p:nvGrpSpPr>
        <p:grpSpPr>
          <a:xfrm>
            <a:off x="542925" y="1492250"/>
            <a:ext cx="3540125" cy="4545012"/>
            <a:chOff x="3277" y="974"/>
            <a:chExt cx="2230" cy="2863"/>
          </a:xfrm>
        </p:grpSpPr>
        <p:sp>
          <p:nvSpPr>
            <p:cNvPr id="874" name="Google Shape;874;p9"/>
            <p:cNvSpPr/>
            <p:nvPr/>
          </p:nvSpPr>
          <p:spPr>
            <a:xfrm>
              <a:off x="3277" y="1079"/>
              <a:ext cx="1094" cy="675"/>
            </a:xfrm>
            <a:custGeom>
              <a:avLst/>
              <a:gdLst/>
              <a:ahLst/>
              <a:cxnLst/>
              <a:rect l="l" t="t" r="r" b="b"/>
              <a:pathLst>
                <a:path w="1036" h="675" extrusionOk="0">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875" name="Google Shape;875;p9"/>
            <p:cNvGrpSpPr/>
            <p:nvPr/>
          </p:nvGrpSpPr>
          <p:grpSpPr>
            <a:xfrm>
              <a:off x="3383" y="1920"/>
              <a:ext cx="919" cy="588"/>
              <a:chOff x="2889" y="1631"/>
              <a:chExt cx="980" cy="743"/>
            </a:xfrm>
          </p:grpSpPr>
          <p:sp>
            <p:nvSpPr>
              <p:cNvPr id="876" name="Google Shape;876;p9"/>
              <p:cNvSpPr txBox="1"/>
              <p:nvPr/>
            </p:nvSpPr>
            <p:spPr>
              <a:xfrm>
                <a:off x="3046" y="1841"/>
                <a:ext cx="663" cy="533"/>
              </a:xfrm>
              <a:prstGeom prst="rect">
                <a:avLst/>
              </a:prstGeom>
              <a:solidFill>
                <a:srgbClr val="DDDDD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77" name="Google Shape;877;p9"/>
              <p:cNvSpPr/>
              <p:nvPr/>
            </p:nvSpPr>
            <p:spPr>
              <a:xfrm>
                <a:off x="2889" y="1631"/>
                <a:ext cx="980" cy="253"/>
              </a:xfrm>
              <a:prstGeom prst="triangle">
                <a:avLst>
                  <a:gd name="adj" fmla="val 50000"/>
                </a:avLst>
              </a:prstGeom>
              <a:solidFill>
                <a:srgbClr val="DDDDD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878" name="Google Shape;878;p9"/>
            <p:cNvSpPr/>
            <p:nvPr/>
          </p:nvSpPr>
          <p:spPr>
            <a:xfrm>
              <a:off x="3379" y="2788"/>
              <a:ext cx="2032" cy="1049"/>
            </a:xfrm>
            <a:custGeom>
              <a:avLst/>
              <a:gdLst/>
              <a:ahLst/>
              <a:cxnLst/>
              <a:rect l="l" t="t" r="r" b="b"/>
              <a:pathLst>
                <a:path w="2032" h="1049" extrusionOk="0">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879" name="Google Shape;879;p9"/>
            <p:cNvCxnSpPr/>
            <p:nvPr/>
          </p:nvCxnSpPr>
          <p:spPr>
            <a:xfrm rot="5400000" flipH="1">
              <a:off x="4915" y="3313"/>
              <a:ext cx="285" cy="11"/>
            </a:xfrm>
            <a:prstGeom prst="straightConnector1">
              <a:avLst/>
            </a:prstGeom>
            <a:noFill/>
            <a:ln w="12700" cap="flat" cmpd="sng">
              <a:solidFill>
                <a:schemeClr val="lt2"/>
              </a:solidFill>
              <a:prstDash val="solid"/>
              <a:miter lim="800000"/>
              <a:headEnd type="none" w="med" len="med"/>
              <a:tailEnd type="none" w="med" len="med"/>
            </a:ln>
          </p:spPr>
        </p:cxnSp>
        <p:cxnSp>
          <p:nvCxnSpPr>
            <p:cNvPr id="880" name="Google Shape;880;p9"/>
            <p:cNvCxnSpPr/>
            <p:nvPr/>
          </p:nvCxnSpPr>
          <p:spPr>
            <a:xfrm rot="-5400000" flipH="1">
              <a:off x="5034" y="3429"/>
              <a:ext cx="2" cy="54"/>
            </a:xfrm>
            <a:prstGeom prst="straightConnector1">
              <a:avLst/>
            </a:prstGeom>
            <a:noFill/>
            <a:ln w="12700" cap="flat" cmpd="sng">
              <a:solidFill>
                <a:schemeClr val="lt2"/>
              </a:solidFill>
              <a:prstDash val="solid"/>
              <a:miter lim="800000"/>
              <a:headEnd type="none" w="med" len="med"/>
              <a:tailEnd type="none" w="med" len="med"/>
            </a:ln>
          </p:spPr>
        </p:cxnSp>
        <p:cxnSp>
          <p:nvCxnSpPr>
            <p:cNvPr id="881" name="Google Shape;881;p9"/>
            <p:cNvCxnSpPr/>
            <p:nvPr/>
          </p:nvCxnSpPr>
          <p:spPr>
            <a:xfrm rot="-5400000" flipH="1">
              <a:off x="5115" y="3190"/>
              <a:ext cx="96" cy="45"/>
            </a:xfrm>
            <a:prstGeom prst="straightConnector1">
              <a:avLst/>
            </a:prstGeom>
            <a:noFill/>
            <a:ln w="12700" cap="flat" cmpd="sng">
              <a:solidFill>
                <a:schemeClr val="lt2"/>
              </a:solidFill>
              <a:prstDash val="solid"/>
              <a:miter lim="800000"/>
              <a:headEnd type="none" w="med" len="med"/>
              <a:tailEnd type="none" w="med" len="med"/>
            </a:ln>
          </p:spPr>
        </p:cxnSp>
        <p:cxnSp>
          <p:nvCxnSpPr>
            <p:cNvPr id="882" name="Google Shape;882;p9"/>
            <p:cNvCxnSpPr/>
            <p:nvPr/>
          </p:nvCxnSpPr>
          <p:spPr>
            <a:xfrm>
              <a:off x="3843" y="3009"/>
              <a:ext cx="94" cy="107"/>
            </a:xfrm>
            <a:prstGeom prst="straightConnector1">
              <a:avLst/>
            </a:prstGeom>
            <a:noFill/>
            <a:ln w="9525" cap="flat" cmpd="sng">
              <a:solidFill>
                <a:schemeClr val="lt2"/>
              </a:solidFill>
              <a:prstDash val="solid"/>
              <a:miter lim="800000"/>
              <a:headEnd type="none" w="med" len="med"/>
              <a:tailEnd type="none" w="med" len="med"/>
            </a:ln>
          </p:spPr>
        </p:cxnSp>
        <p:cxnSp>
          <p:nvCxnSpPr>
            <p:cNvPr id="883" name="Google Shape;883;p9"/>
            <p:cNvCxnSpPr/>
            <p:nvPr/>
          </p:nvCxnSpPr>
          <p:spPr>
            <a:xfrm rot="10800000" flipH="1">
              <a:off x="3680" y="3150"/>
              <a:ext cx="261" cy="71"/>
            </a:xfrm>
            <a:prstGeom prst="straightConnector1">
              <a:avLst/>
            </a:prstGeom>
            <a:noFill/>
            <a:ln w="9525" cap="flat" cmpd="sng">
              <a:solidFill>
                <a:schemeClr val="lt2"/>
              </a:solidFill>
              <a:prstDash val="solid"/>
              <a:miter lim="800000"/>
              <a:headEnd type="none" w="med" len="med"/>
              <a:tailEnd type="none" w="med" len="med"/>
            </a:ln>
          </p:spPr>
        </p:cxnSp>
        <p:cxnSp>
          <p:nvCxnSpPr>
            <p:cNvPr id="884" name="Google Shape;884;p9"/>
            <p:cNvCxnSpPr/>
            <p:nvPr/>
          </p:nvCxnSpPr>
          <p:spPr>
            <a:xfrm flipH="1">
              <a:off x="3948" y="3209"/>
              <a:ext cx="98" cy="112"/>
            </a:xfrm>
            <a:prstGeom prst="straightConnector1">
              <a:avLst/>
            </a:prstGeom>
            <a:noFill/>
            <a:ln w="9525" cap="flat" cmpd="sng">
              <a:solidFill>
                <a:schemeClr val="lt2"/>
              </a:solidFill>
              <a:prstDash val="solid"/>
              <a:miter lim="800000"/>
              <a:headEnd type="none" w="med" len="med"/>
              <a:tailEnd type="none" w="med" len="med"/>
            </a:ln>
          </p:spPr>
        </p:cxnSp>
        <p:cxnSp>
          <p:nvCxnSpPr>
            <p:cNvPr id="885" name="Google Shape;885;p9"/>
            <p:cNvCxnSpPr/>
            <p:nvPr/>
          </p:nvCxnSpPr>
          <p:spPr>
            <a:xfrm rot="10800000">
              <a:off x="4132" y="3213"/>
              <a:ext cx="65" cy="109"/>
            </a:xfrm>
            <a:prstGeom prst="straightConnector1">
              <a:avLst/>
            </a:prstGeom>
            <a:noFill/>
            <a:ln w="9525" cap="flat" cmpd="sng">
              <a:solidFill>
                <a:schemeClr val="lt2"/>
              </a:solidFill>
              <a:prstDash val="solid"/>
              <a:miter lim="800000"/>
              <a:headEnd type="none" w="med" len="med"/>
              <a:tailEnd type="none" w="med" len="med"/>
            </a:ln>
          </p:spPr>
        </p:cxnSp>
        <p:cxnSp>
          <p:nvCxnSpPr>
            <p:cNvPr id="886" name="Google Shape;886;p9"/>
            <p:cNvCxnSpPr/>
            <p:nvPr/>
          </p:nvCxnSpPr>
          <p:spPr>
            <a:xfrm>
              <a:off x="4248" y="3185"/>
              <a:ext cx="317" cy="170"/>
            </a:xfrm>
            <a:prstGeom prst="straightConnector1">
              <a:avLst/>
            </a:prstGeom>
            <a:noFill/>
            <a:ln w="9525" cap="flat" cmpd="sng">
              <a:solidFill>
                <a:schemeClr val="lt2"/>
              </a:solidFill>
              <a:prstDash val="solid"/>
              <a:miter lim="800000"/>
              <a:headEnd type="none" w="med" len="med"/>
              <a:tailEnd type="none" w="med" len="med"/>
            </a:ln>
          </p:spPr>
        </p:cxnSp>
        <p:cxnSp>
          <p:nvCxnSpPr>
            <p:cNvPr id="887" name="Google Shape;887;p9"/>
            <p:cNvCxnSpPr/>
            <p:nvPr/>
          </p:nvCxnSpPr>
          <p:spPr>
            <a:xfrm>
              <a:off x="3809" y="2257"/>
              <a:ext cx="148" cy="47"/>
            </a:xfrm>
            <a:prstGeom prst="straightConnector1">
              <a:avLst/>
            </a:prstGeom>
            <a:noFill/>
            <a:ln w="9525" cap="flat" cmpd="sng">
              <a:solidFill>
                <a:schemeClr val="lt2"/>
              </a:solidFill>
              <a:prstDash val="solid"/>
              <a:miter lim="800000"/>
              <a:headEnd type="none" w="med" len="med"/>
              <a:tailEnd type="none" w="med" len="med"/>
            </a:ln>
          </p:spPr>
        </p:cxnSp>
        <p:cxnSp>
          <p:nvCxnSpPr>
            <p:cNvPr id="888" name="Google Shape;888;p9"/>
            <p:cNvCxnSpPr/>
            <p:nvPr/>
          </p:nvCxnSpPr>
          <p:spPr>
            <a:xfrm rot="10800000" flipH="1">
              <a:off x="3711" y="2354"/>
              <a:ext cx="106" cy="2"/>
            </a:xfrm>
            <a:prstGeom prst="straightConnector1">
              <a:avLst/>
            </a:prstGeom>
            <a:noFill/>
            <a:ln w="9525" cap="flat" cmpd="sng">
              <a:solidFill>
                <a:schemeClr val="lt2"/>
              </a:solidFill>
              <a:prstDash val="solid"/>
              <a:miter lim="800000"/>
              <a:headEnd type="none" w="med" len="med"/>
              <a:tailEnd type="none" w="med" len="med"/>
            </a:ln>
          </p:spPr>
        </p:cxnSp>
        <p:grpSp>
          <p:nvGrpSpPr>
            <p:cNvPr id="889" name="Google Shape;889;p9"/>
            <p:cNvGrpSpPr/>
            <p:nvPr/>
          </p:nvGrpSpPr>
          <p:grpSpPr>
            <a:xfrm>
              <a:off x="3535" y="2207"/>
              <a:ext cx="319" cy="222"/>
              <a:chOff x="2967" y="478"/>
              <a:chExt cx="788" cy="625"/>
            </a:xfrm>
          </p:grpSpPr>
          <p:pic>
            <p:nvPicPr>
              <p:cNvPr id="890" name="Google Shape;890;p9" descr="access_point_stylized_small"/>
              <p:cNvPicPr preferRelativeResize="0"/>
              <p:nvPr/>
            </p:nvPicPr>
            <p:blipFill rotWithShape="1">
              <a:blip r:embed="rId3">
                <a:alphaModFix/>
              </a:blip>
              <a:srcRect/>
              <a:stretch/>
            </p:blipFill>
            <p:spPr>
              <a:xfrm>
                <a:off x="3012" y="559"/>
                <a:ext cx="576" cy="544"/>
              </a:xfrm>
              <a:prstGeom prst="rect">
                <a:avLst/>
              </a:prstGeom>
              <a:noFill/>
              <a:ln>
                <a:noFill/>
              </a:ln>
            </p:spPr>
          </p:pic>
          <p:pic>
            <p:nvPicPr>
              <p:cNvPr id="891" name="Google Shape;891;p9" descr="antenna_radiation_stylized"/>
              <p:cNvPicPr preferRelativeResize="0"/>
              <p:nvPr/>
            </p:nvPicPr>
            <p:blipFill rotWithShape="1">
              <a:blip r:embed="rId4">
                <a:alphaModFix/>
              </a:blip>
              <a:srcRect/>
              <a:stretch/>
            </p:blipFill>
            <p:spPr>
              <a:xfrm>
                <a:off x="2967" y="478"/>
                <a:ext cx="788" cy="188"/>
              </a:xfrm>
              <a:prstGeom prst="rect">
                <a:avLst/>
              </a:prstGeom>
              <a:noFill/>
              <a:ln>
                <a:noFill/>
              </a:ln>
            </p:spPr>
          </p:pic>
        </p:grpSp>
        <p:sp>
          <p:nvSpPr>
            <p:cNvPr id="892" name="Google Shape;892;p9"/>
            <p:cNvSpPr/>
            <p:nvPr/>
          </p:nvSpPr>
          <p:spPr>
            <a:xfrm>
              <a:off x="4419" y="2224"/>
              <a:ext cx="828" cy="425"/>
            </a:xfrm>
            <a:custGeom>
              <a:avLst/>
              <a:gdLst/>
              <a:ahLst/>
              <a:cxnLst/>
              <a:rect l="l" t="t" r="r" b="b"/>
              <a:pathLst>
                <a:path w="828" h="425" extrusionOk="0">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893" name="Google Shape;893;p9"/>
            <p:cNvSpPr/>
            <p:nvPr/>
          </p:nvSpPr>
          <p:spPr>
            <a:xfrm>
              <a:off x="4417" y="1263"/>
              <a:ext cx="1090" cy="709"/>
            </a:xfrm>
            <a:custGeom>
              <a:avLst/>
              <a:gdLst/>
              <a:ahLst/>
              <a:cxnLst/>
              <a:rect l="l" t="t" r="r" b="b"/>
              <a:pathLst>
                <a:path w="765" h="459" extrusionOk="0">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chemeClr val="folHlink"/>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894" name="Google Shape;894;p9"/>
            <p:cNvCxnSpPr/>
            <p:nvPr/>
          </p:nvCxnSpPr>
          <p:spPr>
            <a:xfrm>
              <a:off x="4659" y="2404"/>
              <a:ext cx="103" cy="76"/>
            </a:xfrm>
            <a:prstGeom prst="straightConnector1">
              <a:avLst/>
            </a:prstGeom>
            <a:noFill/>
            <a:ln w="9525" cap="flat" cmpd="sng">
              <a:solidFill>
                <a:schemeClr val="lt2"/>
              </a:solidFill>
              <a:prstDash val="solid"/>
              <a:miter lim="800000"/>
              <a:headEnd type="none" w="med" len="med"/>
              <a:tailEnd type="none" w="med" len="med"/>
            </a:ln>
          </p:spPr>
        </p:cxnSp>
        <p:cxnSp>
          <p:nvCxnSpPr>
            <p:cNvPr id="895" name="Google Shape;895;p9"/>
            <p:cNvCxnSpPr/>
            <p:nvPr/>
          </p:nvCxnSpPr>
          <p:spPr>
            <a:xfrm>
              <a:off x="4720" y="2354"/>
              <a:ext cx="176" cy="0"/>
            </a:xfrm>
            <a:prstGeom prst="straightConnector1">
              <a:avLst/>
            </a:prstGeom>
            <a:noFill/>
            <a:ln w="9525" cap="flat" cmpd="sng">
              <a:solidFill>
                <a:schemeClr val="lt2"/>
              </a:solidFill>
              <a:prstDash val="solid"/>
              <a:miter lim="800000"/>
              <a:headEnd type="none" w="med" len="med"/>
              <a:tailEnd type="none" w="med" len="med"/>
            </a:ln>
          </p:spPr>
        </p:cxnSp>
        <p:cxnSp>
          <p:nvCxnSpPr>
            <p:cNvPr id="896" name="Google Shape;896;p9"/>
            <p:cNvCxnSpPr/>
            <p:nvPr/>
          </p:nvCxnSpPr>
          <p:spPr>
            <a:xfrm rot="10800000" flipH="1">
              <a:off x="4869" y="2408"/>
              <a:ext cx="85" cy="66"/>
            </a:xfrm>
            <a:prstGeom prst="straightConnector1">
              <a:avLst/>
            </a:prstGeom>
            <a:noFill/>
            <a:ln w="9525" cap="flat" cmpd="sng">
              <a:solidFill>
                <a:schemeClr val="lt2"/>
              </a:solidFill>
              <a:prstDash val="solid"/>
              <a:miter lim="800000"/>
              <a:headEnd type="none" w="med" len="med"/>
              <a:tailEnd type="none" w="med" len="med"/>
            </a:ln>
          </p:spPr>
        </p:cxnSp>
        <p:cxnSp>
          <p:nvCxnSpPr>
            <p:cNvPr id="897" name="Google Shape;897;p9"/>
            <p:cNvCxnSpPr/>
            <p:nvPr/>
          </p:nvCxnSpPr>
          <p:spPr>
            <a:xfrm>
              <a:off x="4235" y="1632"/>
              <a:ext cx="321" cy="2"/>
            </a:xfrm>
            <a:prstGeom prst="straightConnector1">
              <a:avLst/>
            </a:prstGeom>
            <a:noFill/>
            <a:ln w="9525" cap="flat" cmpd="sng">
              <a:solidFill>
                <a:srgbClr val="969696"/>
              </a:solidFill>
              <a:prstDash val="solid"/>
              <a:miter lim="800000"/>
              <a:headEnd type="none" w="med" len="med"/>
              <a:tailEnd type="none" w="med" len="med"/>
            </a:ln>
          </p:spPr>
        </p:cxnSp>
        <p:cxnSp>
          <p:nvCxnSpPr>
            <p:cNvPr id="898" name="Google Shape;898;p9"/>
            <p:cNvCxnSpPr/>
            <p:nvPr/>
          </p:nvCxnSpPr>
          <p:spPr>
            <a:xfrm>
              <a:off x="4635" y="2961"/>
              <a:ext cx="246" cy="116"/>
            </a:xfrm>
            <a:prstGeom prst="straightConnector1">
              <a:avLst/>
            </a:prstGeom>
            <a:noFill/>
            <a:ln w="9525" cap="flat" cmpd="sng">
              <a:solidFill>
                <a:schemeClr val="lt2"/>
              </a:solidFill>
              <a:prstDash val="solid"/>
              <a:miter lim="800000"/>
              <a:headEnd type="none" w="med" len="med"/>
              <a:tailEnd type="none" w="med" len="med"/>
            </a:ln>
          </p:spPr>
        </p:cxnSp>
        <p:cxnSp>
          <p:nvCxnSpPr>
            <p:cNvPr id="899" name="Google Shape;899;p9"/>
            <p:cNvCxnSpPr/>
            <p:nvPr/>
          </p:nvCxnSpPr>
          <p:spPr>
            <a:xfrm rot="10800000" flipH="1">
              <a:off x="4244" y="2953"/>
              <a:ext cx="203" cy="125"/>
            </a:xfrm>
            <a:prstGeom prst="straightConnector1">
              <a:avLst/>
            </a:prstGeom>
            <a:noFill/>
            <a:ln w="9525" cap="flat" cmpd="sng">
              <a:solidFill>
                <a:schemeClr val="lt2"/>
              </a:solidFill>
              <a:prstDash val="solid"/>
              <a:miter lim="800000"/>
              <a:headEnd type="none" w="med" len="med"/>
              <a:tailEnd type="none" w="med" len="med"/>
            </a:ln>
          </p:spPr>
        </p:cxnSp>
        <p:cxnSp>
          <p:nvCxnSpPr>
            <p:cNvPr id="900" name="Google Shape;900;p9"/>
            <p:cNvCxnSpPr/>
            <p:nvPr/>
          </p:nvCxnSpPr>
          <p:spPr>
            <a:xfrm>
              <a:off x="4271" y="3137"/>
              <a:ext cx="612" cy="0"/>
            </a:xfrm>
            <a:prstGeom prst="straightConnector1">
              <a:avLst/>
            </a:prstGeom>
            <a:noFill/>
            <a:ln w="9525" cap="flat" cmpd="sng">
              <a:solidFill>
                <a:schemeClr val="lt2"/>
              </a:solidFill>
              <a:prstDash val="solid"/>
              <a:miter lim="800000"/>
              <a:headEnd type="none" w="med" len="med"/>
              <a:tailEnd type="none" w="med" len="med"/>
            </a:ln>
          </p:spPr>
        </p:cxnSp>
        <p:cxnSp>
          <p:nvCxnSpPr>
            <p:cNvPr id="901" name="Google Shape;901;p9"/>
            <p:cNvCxnSpPr/>
            <p:nvPr/>
          </p:nvCxnSpPr>
          <p:spPr>
            <a:xfrm rot="10800000" flipH="1">
              <a:off x="4773" y="1572"/>
              <a:ext cx="78" cy="55"/>
            </a:xfrm>
            <a:prstGeom prst="straightConnector1">
              <a:avLst/>
            </a:prstGeom>
            <a:noFill/>
            <a:ln w="9525" cap="flat" cmpd="sng">
              <a:solidFill>
                <a:schemeClr val="lt2"/>
              </a:solidFill>
              <a:prstDash val="solid"/>
              <a:miter lim="800000"/>
              <a:headEnd type="none" w="med" len="med"/>
              <a:tailEnd type="none" w="med" len="med"/>
            </a:ln>
          </p:spPr>
        </p:cxnSp>
        <p:cxnSp>
          <p:nvCxnSpPr>
            <p:cNvPr id="902" name="Google Shape;902;p9"/>
            <p:cNvCxnSpPr/>
            <p:nvPr/>
          </p:nvCxnSpPr>
          <p:spPr>
            <a:xfrm>
              <a:off x="4665" y="1681"/>
              <a:ext cx="0" cy="52"/>
            </a:xfrm>
            <a:prstGeom prst="straightConnector1">
              <a:avLst/>
            </a:prstGeom>
            <a:noFill/>
            <a:ln w="9525" cap="flat" cmpd="sng">
              <a:solidFill>
                <a:srgbClr val="969696"/>
              </a:solidFill>
              <a:prstDash val="solid"/>
              <a:miter lim="800000"/>
              <a:headEnd type="none" w="med" len="med"/>
              <a:tailEnd type="none" w="med" len="med"/>
            </a:ln>
          </p:spPr>
        </p:cxnSp>
        <p:cxnSp>
          <p:nvCxnSpPr>
            <p:cNvPr id="903" name="Google Shape;903;p9"/>
            <p:cNvCxnSpPr/>
            <p:nvPr/>
          </p:nvCxnSpPr>
          <p:spPr>
            <a:xfrm rot="10800000" flipH="1">
              <a:off x="4773" y="1616"/>
              <a:ext cx="166" cy="182"/>
            </a:xfrm>
            <a:prstGeom prst="straightConnector1">
              <a:avLst/>
            </a:prstGeom>
            <a:noFill/>
            <a:ln w="9525" cap="flat" cmpd="sng">
              <a:solidFill>
                <a:schemeClr val="lt2"/>
              </a:solidFill>
              <a:prstDash val="solid"/>
              <a:miter lim="800000"/>
              <a:headEnd type="none" w="med" len="med"/>
              <a:tailEnd type="none" w="med" len="med"/>
            </a:ln>
          </p:spPr>
        </p:cxnSp>
        <p:cxnSp>
          <p:nvCxnSpPr>
            <p:cNvPr id="904" name="Google Shape;904;p9"/>
            <p:cNvCxnSpPr/>
            <p:nvPr/>
          </p:nvCxnSpPr>
          <p:spPr>
            <a:xfrm>
              <a:off x="5003" y="1615"/>
              <a:ext cx="0" cy="124"/>
            </a:xfrm>
            <a:prstGeom prst="straightConnector1">
              <a:avLst/>
            </a:prstGeom>
            <a:noFill/>
            <a:ln w="9525" cap="flat" cmpd="sng">
              <a:solidFill>
                <a:schemeClr val="lt2"/>
              </a:solidFill>
              <a:prstDash val="solid"/>
              <a:miter lim="800000"/>
              <a:headEnd type="none" w="med" len="med"/>
              <a:tailEnd type="none" w="med" len="med"/>
            </a:ln>
          </p:spPr>
        </p:cxnSp>
        <p:cxnSp>
          <p:nvCxnSpPr>
            <p:cNvPr id="905" name="Google Shape;905;p9"/>
            <p:cNvCxnSpPr/>
            <p:nvPr/>
          </p:nvCxnSpPr>
          <p:spPr>
            <a:xfrm>
              <a:off x="4785" y="1808"/>
              <a:ext cx="119" cy="0"/>
            </a:xfrm>
            <a:prstGeom prst="straightConnector1">
              <a:avLst/>
            </a:prstGeom>
            <a:noFill/>
            <a:ln w="9525" cap="flat" cmpd="sng">
              <a:solidFill>
                <a:schemeClr val="lt2"/>
              </a:solidFill>
              <a:prstDash val="solid"/>
              <a:miter lim="800000"/>
              <a:headEnd type="none" w="med" len="med"/>
              <a:tailEnd type="none" w="med" len="med"/>
            </a:ln>
          </p:spPr>
        </p:cxnSp>
        <p:cxnSp>
          <p:nvCxnSpPr>
            <p:cNvPr id="906" name="Google Shape;906;p9"/>
            <p:cNvCxnSpPr/>
            <p:nvPr/>
          </p:nvCxnSpPr>
          <p:spPr>
            <a:xfrm>
              <a:off x="5134" y="1802"/>
              <a:ext cx="112" cy="0"/>
            </a:xfrm>
            <a:prstGeom prst="straightConnector1">
              <a:avLst/>
            </a:prstGeom>
            <a:noFill/>
            <a:ln w="9525" cap="flat" cmpd="sng">
              <a:solidFill>
                <a:schemeClr val="lt2"/>
              </a:solidFill>
              <a:prstDash val="solid"/>
              <a:miter lim="800000"/>
              <a:headEnd type="none" w="med" len="med"/>
              <a:tailEnd type="none" w="med" len="med"/>
            </a:ln>
          </p:spPr>
        </p:cxnSp>
        <p:cxnSp>
          <p:nvCxnSpPr>
            <p:cNvPr id="907" name="Google Shape;907;p9"/>
            <p:cNvCxnSpPr/>
            <p:nvPr/>
          </p:nvCxnSpPr>
          <p:spPr>
            <a:xfrm flipH="1">
              <a:off x="4596" y="1850"/>
              <a:ext cx="62" cy="444"/>
            </a:xfrm>
            <a:prstGeom prst="straightConnector1">
              <a:avLst/>
            </a:prstGeom>
            <a:noFill/>
            <a:ln w="9525" cap="flat" cmpd="sng">
              <a:solidFill>
                <a:srgbClr val="969696"/>
              </a:solidFill>
              <a:prstDash val="solid"/>
              <a:miter lim="800000"/>
              <a:headEnd type="none" w="med" len="med"/>
              <a:tailEnd type="none" w="med" len="med"/>
            </a:ln>
          </p:spPr>
        </p:cxnSp>
        <p:cxnSp>
          <p:nvCxnSpPr>
            <p:cNvPr id="908" name="Google Shape;908;p9"/>
            <p:cNvCxnSpPr/>
            <p:nvPr/>
          </p:nvCxnSpPr>
          <p:spPr>
            <a:xfrm flipH="1">
              <a:off x="4969" y="1850"/>
              <a:ext cx="70" cy="458"/>
            </a:xfrm>
            <a:prstGeom prst="straightConnector1">
              <a:avLst/>
            </a:prstGeom>
            <a:noFill/>
            <a:ln w="9525" cap="flat" cmpd="sng">
              <a:solidFill>
                <a:schemeClr val="lt2"/>
              </a:solidFill>
              <a:prstDash val="solid"/>
              <a:miter lim="800000"/>
              <a:headEnd type="none" w="med" len="med"/>
              <a:tailEnd type="none" w="med" len="med"/>
            </a:ln>
          </p:spPr>
        </p:cxnSp>
        <p:cxnSp>
          <p:nvCxnSpPr>
            <p:cNvPr id="909" name="Google Shape;909;p9"/>
            <p:cNvCxnSpPr/>
            <p:nvPr/>
          </p:nvCxnSpPr>
          <p:spPr>
            <a:xfrm rot="10800000" flipH="1">
              <a:off x="4581" y="2569"/>
              <a:ext cx="143" cy="275"/>
            </a:xfrm>
            <a:prstGeom prst="straightConnector1">
              <a:avLst/>
            </a:prstGeom>
            <a:noFill/>
            <a:ln w="9525" cap="flat" cmpd="sng">
              <a:solidFill>
                <a:schemeClr val="lt2"/>
              </a:solidFill>
              <a:prstDash val="solid"/>
              <a:miter lim="800000"/>
              <a:headEnd type="none" w="med" len="med"/>
              <a:tailEnd type="none" w="med" len="med"/>
            </a:ln>
          </p:spPr>
        </p:cxnSp>
        <p:cxnSp>
          <p:nvCxnSpPr>
            <p:cNvPr id="910" name="Google Shape;910;p9"/>
            <p:cNvCxnSpPr/>
            <p:nvPr/>
          </p:nvCxnSpPr>
          <p:spPr>
            <a:xfrm>
              <a:off x="5257" y="1801"/>
              <a:ext cx="112" cy="0"/>
            </a:xfrm>
            <a:prstGeom prst="straightConnector1">
              <a:avLst/>
            </a:prstGeom>
            <a:noFill/>
            <a:ln w="9525" cap="flat" cmpd="sng">
              <a:solidFill>
                <a:schemeClr val="lt2"/>
              </a:solidFill>
              <a:prstDash val="solid"/>
              <a:miter lim="800000"/>
              <a:headEnd type="none" w="med" len="med"/>
              <a:tailEnd type="none" w="med" len="med"/>
            </a:ln>
          </p:spPr>
        </p:cxnSp>
        <p:grpSp>
          <p:nvGrpSpPr>
            <p:cNvPr id="911" name="Google Shape;911;p9"/>
            <p:cNvGrpSpPr/>
            <p:nvPr/>
          </p:nvGrpSpPr>
          <p:grpSpPr>
            <a:xfrm>
              <a:off x="3813" y="1163"/>
              <a:ext cx="295" cy="391"/>
              <a:chOff x="1653" y="3023"/>
              <a:chExt cx="622" cy="911"/>
            </a:xfrm>
          </p:grpSpPr>
          <p:cxnSp>
            <p:nvCxnSpPr>
              <p:cNvPr id="912" name="Google Shape;912;p9"/>
              <p:cNvCxnSpPr/>
              <p:nvPr/>
            </p:nvCxnSpPr>
            <p:spPr>
              <a:xfrm flipH="1">
                <a:off x="1766" y="3287"/>
                <a:ext cx="188" cy="586"/>
              </a:xfrm>
              <a:prstGeom prst="straightConnector1">
                <a:avLst/>
              </a:prstGeom>
              <a:noFill/>
              <a:ln w="19050" cap="flat" cmpd="sng">
                <a:solidFill>
                  <a:srgbClr val="808080"/>
                </a:solidFill>
                <a:prstDash val="solid"/>
                <a:miter lim="800000"/>
                <a:headEnd type="none" w="med" len="med"/>
                <a:tailEnd type="none" w="med" len="med"/>
              </a:ln>
            </p:spPr>
          </p:cxnSp>
          <p:cxnSp>
            <p:nvCxnSpPr>
              <p:cNvPr id="913" name="Google Shape;913;p9"/>
              <p:cNvCxnSpPr/>
              <p:nvPr/>
            </p:nvCxnSpPr>
            <p:spPr>
              <a:xfrm>
                <a:off x="1954" y="3287"/>
                <a:ext cx="188" cy="583"/>
              </a:xfrm>
              <a:prstGeom prst="straightConnector1">
                <a:avLst/>
              </a:prstGeom>
              <a:noFill/>
              <a:ln w="19050" cap="flat" cmpd="sng">
                <a:solidFill>
                  <a:srgbClr val="808080"/>
                </a:solidFill>
                <a:prstDash val="solid"/>
                <a:miter lim="800000"/>
                <a:headEnd type="none" w="med" len="med"/>
                <a:tailEnd type="none" w="med" len="med"/>
              </a:ln>
            </p:spPr>
          </p:cxnSp>
          <p:cxnSp>
            <p:nvCxnSpPr>
              <p:cNvPr id="914" name="Google Shape;914;p9"/>
              <p:cNvCxnSpPr/>
              <p:nvPr/>
            </p:nvCxnSpPr>
            <p:spPr>
              <a:xfrm>
                <a:off x="1766" y="3870"/>
                <a:ext cx="188" cy="64"/>
              </a:xfrm>
              <a:prstGeom prst="straightConnector1">
                <a:avLst/>
              </a:prstGeom>
              <a:noFill/>
              <a:ln w="19050" cap="flat" cmpd="sng">
                <a:solidFill>
                  <a:srgbClr val="808080"/>
                </a:solidFill>
                <a:prstDash val="solid"/>
                <a:miter lim="800000"/>
                <a:headEnd type="none" w="med" len="med"/>
                <a:tailEnd type="none" w="med" len="med"/>
              </a:ln>
            </p:spPr>
          </p:cxnSp>
          <p:cxnSp>
            <p:nvCxnSpPr>
              <p:cNvPr id="915" name="Google Shape;915;p9"/>
              <p:cNvCxnSpPr/>
              <p:nvPr/>
            </p:nvCxnSpPr>
            <p:spPr>
              <a:xfrm flipH="1">
                <a:off x="1954" y="3870"/>
                <a:ext cx="188" cy="64"/>
              </a:xfrm>
              <a:prstGeom prst="straightConnector1">
                <a:avLst/>
              </a:prstGeom>
              <a:noFill/>
              <a:ln w="19050" cap="flat" cmpd="sng">
                <a:solidFill>
                  <a:srgbClr val="808080"/>
                </a:solidFill>
                <a:prstDash val="solid"/>
                <a:miter lim="800000"/>
                <a:headEnd type="none" w="med" len="med"/>
                <a:tailEnd type="none" w="med" len="med"/>
              </a:ln>
            </p:spPr>
          </p:cxnSp>
          <p:cxnSp>
            <p:nvCxnSpPr>
              <p:cNvPr id="916" name="Google Shape;916;p9"/>
              <p:cNvCxnSpPr/>
              <p:nvPr/>
            </p:nvCxnSpPr>
            <p:spPr>
              <a:xfrm>
                <a:off x="1954" y="3300"/>
                <a:ext cx="0" cy="634"/>
              </a:xfrm>
              <a:prstGeom prst="straightConnector1">
                <a:avLst/>
              </a:prstGeom>
              <a:noFill/>
              <a:ln w="19050" cap="flat" cmpd="sng">
                <a:solidFill>
                  <a:srgbClr val="808080"/>
                </a:solidFill>
                <a:prstDash val="solid"/>
                <a:miter lim="800000"/>
                <a:headEnd type="none" w="med" len="med"/>
                <a:tailEnd type="none" w="med" len="med"/>
              </a:ln>
            </p:spPr>
          </p:cxnSp>
          <p:cxnSp>
            <p:nvCxnSpPr>
              <p:cNvPr id="917" name="Google Shape;917;p9"/>
              <p:cNvCxnSpPr/>
              <p:nvPr/>
            </p:nvCxnSpPr>
            <p:spPr>
              <a:xfrm rot="10800000" flipH="1">
                <a:off x="1766" y="3810"/>
                <a:ext cx="188" cy="63"/>
              </a:xfrm>
              <a:prstGeom prst="straightConnector1">
                <a:avLst/>
              </a:prstGeom>
              <a:noFill/>
              <a:ln w="19050" cap="flat" cmpd="sng">
                <a:solidFill>
                  <a:srgbClr val="808080"/>
                </a:solidFill>
                <a:prstDash val="solid"/>
                <a:miter lim="800000"/>
                <a:headEnd type="none" w="med" len="med"/>
                <a:tailEnd type="none" w="med" len="med"/>
              </a:ln>
            </p:spPr>
          </p:cxnSp>
          <p:cxnSp>
            <p:nvCxnSpPr>
              <p:cNvPr id="918" name="Google Shape;918;p9"/>
              <p:cNvCxnSpPr/>
              <p:nvPr/>
            </p:nvCxnSpPr>
            <p:spPr>
              <a:xfrm rot="10800000">
                <a:off x="1954" y="3810"/>
                <a:ext cx="188" cy="60"/>
              </a:xfrm>
              <a:prstGeom prst="straightConnector1">
                <a:avLst/>
              </a:prstGeom>
              <a:noFill/>
              <a:ln w="19050" cap="flat" cmpd="sng">
                <a:solidFill>
                  <a:srgbClr val="808080"/>
                </a:solidFill>
                <a:prstDash val="solid"/>
                <a:miter lim="800000"/>
                <a:headEnd type="none" w="med" len="med"/>
                <a:tailEnd type="none" w="med" len="med"/>
              </a:ln>
            </p:spPr>
          </p:cxnSp>
          <p:cxnSp>
            <p:nvCxnSpPr>
              <p:cNvPr id="919" name="Google Shape;919;p9"/>
              <p:cNvCxnSpPr/>
              <p:nvPr/>
            </p:nvCxnSpPr>
            <p:spPr>
              <a:xfrm>
                <a:off x="1846" y="3618"/>
                <a:ext cx="108" cy="48"/>
              </a:xfrm>
              <a:prstGeom prst="straightConnector1">
                <a:avLst/>
              </a:prstGeom>
              <a:noFill/>
              <a:ln w="19050" cap="flat" cmpd="sng">
                <a:solidFill>
                  <a:srgbClr val="808080"/>
                </a:solidFill>
                <a:prstDash val="solid"/>
                <a:miter lim="800000"/>
                <a:headEnd type="none" w="med" len="med"/>
                <a:tailEnd type="none" w="med" len="med"/>
              </a:ln>
            </p:spPr>
          </p:cxnSp>
          <p:cxnSp>
            <p:nvCxnSpPr>
              <p:cNvPr id="920" name="Google Shape;920;p9"/>
              <p:cNvCxnSpPr/>
              <p:nvPr/>
            </p:nvCxnSpPr>
            <p:spPr>
              <a:xfrm rot="10800000" flipH="1">
                <a:off x="1954" y="3618"/>
                <a:ext cx="114" cy="48"/>
              </a:xfrm>
              <a:prstGeom prst="straightConnector1">
                <a:avLst/>
              </a:prstGeom>
              <a:noFill/>
              <a:ln w="19050" cap="flat" cmpd="sng">
                <a:solidFill>
                  <a:srgbClr val="808080"/>
                </a:solidFill>
                <a:prstDash val="solid"/>
                <a:miter lim="800000"/>
                <a:headEnd type="none" w="med" len="med"/>
                <a:tailEnd type="none" w="med" len="med"/>
              </a:ln>
            </p:spPr>
          </p:cxnSp>
          <p:cxnSp>
            <p:nvCxnSpPr>
              <p:cNvPr id="921" name="Google Shape;921;p9"/>
              <p:cNvCxnSpPr/>
              <p:nvPr/>
            </p:nvCxnSpPr>
            <p:spPr>
              <a:xfrm>
                <a:off x="1810" y="3704"/>
                <a:ext cx="139" cy="65"/>
              </a:xfrm>
              <a:prstGeom prst="straightConnector1">
                <a:avLst/>
              </a:prstGeom>
              <a:noFill/>
              <a:ln w="19050" cap="flat" cmpd="sng">
                <a:solidFill>
                  <a:srgbClr val="808080"/>
                </a:solidFill>
                <a:prstDash val="solid"/>
                <a:miter lim="800000"/>
                <a:headEnd type="none" w="med" len="med"/>
                <a:tailEnd type="none" w="med" len="med"/>
              </a:ln>
            </p:spPr>
          </p:cxnSp>
          <p:cxnSp>
            <p:nvCxnSpPr>
              <p:cNvPr id="922" name="Google Shape;922;p9"/>
              <p:cNvCxnSpPr/>
              <p:nvPr/>
            </p:nvCxnSpPr>
            <p:spPr>
              <a:xfrm rot="10800000" flipH="1">
                <a:off x="1954" y="3717"/>
                <a:ext cx="140" cy="57"/>
              </a:xfrm>
              <a:prstGeom prst="straightConnector1">
                <a:avLst/>
              </a:prstGeom>
              <a:noFill/>
              <a:ln w="19050" cap="flat" cmpd="sng">
                <a:solidFill>
                  <a:srgbClr val="808080"/>
                </a:solidFill>
                <a:prstDash val="solid"/>
                <a:miter lim="800000"/>
                <a:headEnd type="none" w="med" len="med"/>
                <a:tailEnd type="none" w="med" len="med"/>
              </a:ln>
            </p:spPr>
          </p:cxnSp>
          <p:cxnSp>
            <p:nvCxnSpPr>
              <p:cNvPr id="923" name="Google Shape;923;p9"/>
              <p:cNvCxnSpPr/>
              <p:nvPr/>
            </p:nvCxnSpPr>
            <p:spPr>
              <a:xfrm rot="10800000" flipH="1">
                <a:off x="1954" y="3530"/>
                <a:ext cx="72" cy="24"/>
              </a:xfrm>
              <a:prstGeom prst="straightConnector1">
                <a:avLst/>
              </a:prstGeom>
              <a:noFill/>
              <a:ln w="19050" cap="flat" cmpd="sng">
                <a:solidFill>
                  <a:srgbClr val="808080"/>
                </a:solidFill>
                <a:prstDash val="solid"/>
                <a:miter lim="800000"/>
                <a:headEnd type="none" w="med" len="med"/>
                <a:tailEnd type="none" w="med" len="med"/>
              </a:ln>
            </p:spPr>
          </p:cxnSp>
          <p:cxnSp>
            <p:nvCxnSpPr>
              <p:cNvPr id="924" name="Google Shape;924;p9"/>
              <p:cNvCxnSpPr/>
              <p:nvPr/>
            </p:nvCxnSpPr>
            <p:spPr>
              <a:xfrm rot="10800000" flipH="1">
                <a:off x="1954" y="3409"/>
                <a:ext cx="45" cy="18"/>
              </a:xfrm>
              <a:prstGeom prst="straightConnector1">
                <a:avLst/>
              </a:prstGeom>
              <a:noFill/>
              <a:ln w="19050" cap="flat" cmpd="sng">
                <a:solidFill>
                  <a:srgbClr val="808080"/>
                </a:solidFill>
                <a:prstDash val="solid"/>
                <a:miter lim="800000"/>
                <a:headEnd type="none" w="med" len="med"/>
                <a:tailEnd type="none" w="med" len="med"/>
              </a:ln>
            </p:spPr>
          </p:cxnSp>
          <p:cxnSp>
            <p:nvCxnSpPr>
              <p:cNvPr id="925" name="Google Shape;925;p9"/>
              <p:cNvCxnSpPr/>
              <p:nvPr/>
            </p:nvCxnSpPr>
            <p:spPr>
              <a:xfrm>
                <a:off x="1873" y="3522"/>
                <a:ext cx="87" cy="32"/>
              </a:xfrm>
              <a:prstGeom prst="straightConnector1">
                <a:avLst/>
              </a:prstGeom>
              <a:noFill/>
              <a:ln w="19050" cap="flat" cmpd="sng">
                <a:solidFill>
                  <a:srgbClr val="808080"/>
                </a:solidFill>
                <a:prstDash val="solid"/>
                <a:miter lim="800000"/>
                <a:headEnd type="none" w="med" len="med"/>
                <a:tailEnd type="none" w="med" len="med"/>
              </a:ln>
            </p:spPr>
          </p:cxnSp>
          <p:cxnSp>
            <p:nvCxnSpPr>
              <p:cNvPr id="926" name="Google Shape;926;p9"/>
              <p:cNvCxnSpPr/>
              <p:nvPr/>
            </p:nvCxnSpPr>
            <p:spPr>
              <a:xfrm>
                <a:off x="1912" y="3404"/>
                <a:ext cx="50" cy="31"/>
              </a:xfrm>
              <a:prstGeom prst="straightConnector1">
                <a:avLst/>
              </a:prstGeom>
              <a:noFill/>
              <a:ln w="19050" cap="flat" cmpd="sng">
                <a:solidFill>
                  <a:srgbClr val="808080"/>
                </a:solidFill>
                <a:prstDash val="solid"/>
                <a:miter lim="800000"/>
                <a:headEnd type="none" w="med" len="med"/>
                <a:tailEnd type="none" w="med" len="med"/>
              </a:ln>
            </p:spPr>
          </p:cxnSp>
          <p:sp>
            <p:nvSpPr>
              <p:cNvPr id="927" name="Google Shape;927;p9"/>
              <p:cNvSpPr/>
              <p:nvPr/>
            </p:nvSpPr>
            <p:spPr>
              <a:xfrm>
                <a:off x="1921" y="3233"/>
                <a:ext cx="63" cy="68"/>
              </a:xfrm>
              <a:prstGeom prst="ellipse">
                <a:avLst/>
              </a:prstGeom>
              <a:solidFill>
                <a:srgbClr val="808080"/>
              </a:solidFill>
              <a:ln w="9525" cap="flat" cmpd="sng">
                <a:solidFill>
                  <a:srgbClr val="80808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928" name="Google Shape;928;p9" descr="cell_tower_radiation_gray"/>
              <p:cNvPicPr preferRelativeResize="0"/>
              <p:nvPr/>
            </p:nvPicPr>
            <p:blipFill rotWithShape="1">
              <a:blip r:embed="rId5">
                <a:alphaModFix/>
              </a:blip>
              <a:srcRect/>
              <a:stretch/>
            </p:blipFill>
            <p:spPr>
              <a:xfrm>
                <a:off x="1653" y="3023"/>
                <a:ext cx="622" cy="503"/>
              </a:xfrm>
              <a:prstGeom prst="rect">
                <a:avLst/>
              </a:prstGeom>
              <a:noFill/>
              <a:ln>
                <a:noFill/>
              </a:ln>
            </p:spPr>
          </p:pic>
        </p:grpSp>
        <p:grpSp>
          <p:nvGrpSpPr>
            <p:cNvPr id="929" name="Google Shape;929;p9"/>
            <p:cNvGrpSpPr/>
            <p:nvPr/>
          </p:nvGrpSpPr>
          <p:grpSpPr>
            <a:xfrm>
              <a:off x="3962" y="1516"/>
              <a:ext cx="286" cy="160"/>
              <a:chOff x="3843" y="1516"/>
              <a:chExt cx="286" cy="160"/>
            </a:xfrm>
          </p:grpSpPr>
          <p:cxnSp>
            <p:nvCxnSpPr>
              <p:cNvPr id="930" name="Google Shape;930;p9"/>
              <p:cNvCxnSpPr/>
              <p:nvPr/>
            </p:nvCxnSpPr>
            <p:spPr>
              <a:xfrm>
                <a:off x="3843" y="1516"/>
                <a:ext cx="96" cy="60"/>
              </a:xfrm>
              <a:prstGeom prst="straightConnector1">
                <a:avLst/>
              </a:prstGeom>
              <a:noFill/>
              <a:ln w="9525" cap="flat" cmpd="sng">
                <a:solidFill>
                  <a:srgbClr val="969696"/>
                </a:solidFill>
                <a:prstDash val="solid"/>
                <a:miter lim="800000"/>
                <a:headEnd type="none" w="med" len="med"/>
                <a:tailEnd type="none" w="med" len="med"/>
              </a:ln>
            </p:spPr>
          </p:cxnSp>
          <p:sp>
            <p:nvSpPr>
              <p:cNvPr id="931" name="Google Shape;931;p9"/>
              <p:cNvSpPr/>
              <p:nvPr/>
            </p:nvSpPr>
            <p:spPr>
              <a:xfrm>
                <a:off x="3884" y="1616"/>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32" name="Google Shape;932;p9"/>
              <p:cNvSpPr txBox="1"/>
              <p:nvPr/>
            </p:nvSpPr>
            <p:spPr>
              <a:xfrm>
                <a:off x="3884" y="1610"/>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33" name="Google Shape;933;p9"/>
              <p:cNvSpPr/>
              <p:nvPr/>
            </p:nvSpPr>
            <p:spPr>
              <a:xfrm>
                <a:off x="3883" y="1569"/>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934" name="Google Shape;934;p9"/>
              <p:cNvGrpSpPr/>
              <p:nvPr/>
            </p:nvGrpSpPr>
            <p:grpSpPr>
              <a:xfrm>
                <a:off x="3932" y="1587"/>
                <a:ext cx="138" cy="33"/>
                <a:chOff x="2468" y="1332"/>
                <a:chExt cx="310" cy="60"/>
              </a:xfrm>
            </p:grpSpPr>
            <p:sp>
              <p:nvSpPr>
                <p:cNvPr id="935" name="Google Shape;935;p9"/>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36" name="Google Shape;936;p9"/>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937" name="Google Shape;937;p9"/>
              <p:cNvCxnSpPr/>
              <p:nvPr/>
            </p:nvCxnSpPr>
            <p:spPr>
              <a:xfrm>
                <a:off x="3884" y="1602"/>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938" name="Google Shape;938;p9"/>
              <p:cNvCxnSpPr/>
              <p:nvPr/>
            </p:nvCxnSpPr>
            <p:spPr>
              <a:xfrm>
                <a:off x="4127" y="1604"/>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939" name="Google Shape;939;p9"/>
            <p:cNvGrpSpPr/>
            <p:nvPr/>
          </p:nvGrpSpPr>
          <p:grpSpPr>
            <a:xfrm>
              <a:off x="4537" y="1571"/>
              <a:ext cx="246" cy="110"/>
              <a:chOff x="4334" y="1470"/>
              <a:chExt cx="246" cy="107"/>
            </a:xfrm>
          </p:grpSpPr>
          <p:sp>
            <p:nvSpPr>
              <p:cNvPr id="940" name="Google Shape;940;p9"/>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41" name="Google Shape;941;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42" name="Google Shape;942;p9"/>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943" name="Google Shape;943;p9"/>
              <p:cNvGrpSpPr/>
              <p:nvPr/>
            </p:nvGrpSpPr>
            <p:grpSpPr>
              <a:xfrm>
                <a:off x="4383" y="1488"/>
                <a:ext cx="138" cy="33"/>
                <a:chOff x="2468" y="1332"/>
                <a:chExt cx="310" cy="60"/>
              </a:xfrm>
            </p:grpSpPr>
            <p:sp>
              <p:nvSpPr>
                <p:cNvPr id="944" name="Google Shape;944;p9"/>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45" name="Google Shape;945;p9"/>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946" name="Google Shape;946;p9"/>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947" name="Google Shape;947;p9"/>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948" name="Google Shape;948;p9"/>
            <p:cNvGrpSpPr/>
            <p:nvPr/>
          </p:nvGrpSpPr>
          <p:grpSpPr>
            <a:xfrm>
              <a:off x="4544" y="1737"/>
              <a:ext cx="246" cy="110"/>
              <a:chOff x="4334" y="1470"/>
              <a:chExt cx="246" cy="107"/>
            </a:xfrm>
          </p:grpSpPr>
          <p:sp>
            <p:nvSpPr>
              <p:cNvPr id="949" name="Google Shape;949;p9"/>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50" name="Google Shape;950;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51" name="Google Shape;951;p9"/>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952" name="Google Shape;952;p9"/>
              <p:cNvGrpSpPr/>
              <p:nvPr/>
            </p:nvGrpSpPr>
            <p:grpSpPr>
              <a:xfrm>
                <a:off x="4383" y="1488"/>
                <a:ext cx="138" cy="33"/>
                <a:chOff x="2468" y="1332"/>
                <a:chExt cx="310" cy="60"/>
              </a:xfrm>
            </p:grpSpPr>
            <p:sp>
              <p:nvSpPr>
                <p:cNvPr id="953" name="Google Shape;953;p9"/>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54" name="Google Shape;954;p9"/>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955" name="Google Shape;955;p9"/>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956" name="Google Shape;956;p9"/>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957" name="Google Shape;957;p9"/>
            <p:cNvGrpSpPr/>
            <p:nvPr/>
          </p:nvGrpSpPr>
          <p:grpSpPr>
            <a:xfrm>
              <a:off x="4890" y="1738"/>
              <a:ext cx="246" cy="110"/>
              <a:chOff x="4334" y="1470"/>
              <a:chExt cx="246" cy="107"/>
            </a:xfrm>
          </p:grpSpPr>
          <p:sp>
            <p:nvSpPr>
              <p:cNvPr id="958" name="Google Shape;958;p9"/>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59" name="Google Shape;959;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60" name="Google Shape;960;p9"/>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961" name="Google Shape;961;p9"/>
              <p:cNvGrpSpPr/>
              <p:nvPr/>
            </p:nvGrpSpPr>
            <p:grpSpPr>
              <a:xfrm>
                <a:off x="4383" y="1488"/>
                <a:ext cx="138" cy="33"/>
                <a:chOff x="2468" y="1332"/>
                <a:chExt cx="310" cy="60"/>
              </a:xfrm>
            </p:grpSpPr>
            <p:sp>
              <p:nvSpPr>
                <p:cNvPr id="962" name="Google Shape;962;p9"/>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63" name="Google Shape;963;p9"/>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964" name="Google Shape;964;p9"/>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965" name="Google Shape;965;p9"/>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966" name="Google Shape;966;p9"/>
            <p:cNvGrpSpPr/>
            <p:nvPr/>
          </p:nvGrpSpPr>
          <p:grpSpPr>
            <a:xfrm>
              <a:off x="4844" y="1508"/>
              <a:ext cx="246" cy="110"/>
              <a:chOff x="4334" y="1470"/>
              <a:chExt cx="246" cy="107"/>
            </a:xfrm>
          </p:grpSpPr>
          <p:sp>
            <p:nvSpPr>
              <p:cNvPr id="967" name="Google Shape;967;p9"/>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68" name="Google Shape;968;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69" name="Google Shape;969;p9"/>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970" name="Google Shape;970;p9"/>
              <p:cNvGrpSpPr/>
              <p:nvPr/>
            </p:nvGrpSpPr>
            <p:grpSpPr>
              <a:xfrm>
                <a:off x="4383" y="1488"/>
                <a:ext cx="138" cy="33"/>
                <a:chOff x="2468" y="1332"/>
                <a:chExt cx="310" cy="60"/>
              </a:xfrm>
            </p:grpSpPr>
            <p:sp>
              <p:nvSpPr>
                <p:cNvPr id="971" name="Google Shape;971;p9"/>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72" name="Google Shape;972;p9"/>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973" name="Google Shape;973;p9"/>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974" name="Google Shape;974;p9"/>
              <p:cNvCxnSpPr/>
              <p:nvPr/>
            </p:nvCxnSpPr>
            <p:spPr>
              <a:xfrm>
                <a:off x="4578" y="1505"/>
                <a:ext cx="0" cy="46"/>
              </a:xfrm>
              <a:prstGeom prst="straightConnector1">
                <a:avLst/>
              </a:prstGeom>
              <a:noFill/>
              <a:ln w="9525" cap="flat" cmpd="sng">
                <a:solidFill>
                  <a:schemeClr val="lt2"/>
                </a:solidFill>
                <a:prstDash val="solid"/>
                <a:miter lim="800000"/>
                <a:headEnd type="none" w="med" len="med"/>
                <a:tailEnd type="none" w="med" len="med"/>
              </a:ln>
            </p:spPr>
          </p:cxnSp>
        </p:grpSp>
        <p:grpSp>
          <p:nvGrpSpPr>
            <p:cNvPr id="975" name="Google Shape;975;p9"/>
            <p:cNvGrpSpPr/>
            <p:nvPr/>
          </p:nvGrpSpPr>
          <p:grpSpPr>
            <a:xfrm>
              <a:off x="4874" y="2296"/>
              <a:ext cx="310" cy="130"/>
              <a:chOff x="4334" y="1470"/>
              <a:chExt cx="246" cy="107"/>
            </a:xfrm>
          </p:grpSpPr>
          <p:sp>
            <p:nvSpPr>
              <p:cNvPr id="976" name="Google Shape;976;p9"/>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77" name="Google Shape;977;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78" name="Google Shape;978;p9"/>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979" name="Google Shape;979;p9"/>
              <p:cNvGrpSpPr/>
              <p:nvPr/>
            </p:nvGrpSpPr>
            <p:grpSpPr>
              <a:xfrm>
                <a:off x="4383" y="1488"/>
                <a:ext cx="138" cy="33"/>
                <a:chOff x="2468" y="1332"/>
                <a:chExt cx="310" cy="60"/>
              </a:xfrm>
            </p:grpSpPr>
            <p:sp>
              <p:nvSpPr>
                <p:cNvPr id="980" name="Google Shape;980;p9"/>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81" name="Google Shape;981;p9"/>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982" name="Google Shape;982;p9"/>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983" name="Google Shape;983;p9"/>
              <p:cNvCxnSpPr/>
              <p:nvPr/>
            </p:nvCxnSpPr>
            <p:spPr>
              <a:xfrm>
                <a:off x="4578" y="1505"/>
                <a:ext cx="0" cy="44"/>
              </a:xfrm>
              <a:prstGeom prst="straightConnector1">
                <a:avLst/>
              </a:prstGeom>
              <a:noFill/>
              <a:ln w="9525" cap="flat" cmpd="sng">
                <a:solidFill>
                  <a:schemeClr val="lt2"/>
                </a:solidFill>
                <a:prstDash val="solid"/>
                <a:miter lim="800000"/>
                <a:headEnd type="none" w="med" len="med"/>
                <a:tailEnd type="none" w="med" len="med"/>
              </a:ln>
            </p:spPr>
          </p:cxnSp>
        </p:grpSp>
        <p:cxnSp>
          <p:nvCxnSpPr>
            <p:cNvPr id="984" name="Google Shape;984;p9"/>
            <p:cNvCxnSpPr/>
            <p:nvPr/>
          </p:nvCxnSpPr>
          <p:spPr>
            <a:xfrm>
              <a:off x="4049" y="2358"/>
              <a:ext cx="428" cy="0"/>
            </a:xfrm>
            <a:prstGeom prst="straightConnector1">
              <a:avLst/>
            </a:prstGeom>
            <a:noFill/>
            <a:ln w="9525" cap="flat" cmpd="sng">
              <a:solidFill>
                <a:schemeClr val="lt2"/>
              </a:solidFill>
              <a:prstDash val="solid"/>
              <a:miter lim="800000"/>
              <a:headEnd type="none" w="med" len="med"/>
              <a:tailEnd type="none" w="med" len="med"/>
            </a:ln>
          </p:spPr>
        </p:cxnSp>
        <p:grpSp>
          <p:nvGrpSpPr>
            <p:cNvPr id="985" name="Google Shape;985;p9"/>
            <p:cNvGrpSpPr/>
            <p:nvPr/>
          </p:nvGrpSpPr>
          <p:grpSpPr>
            <a:xfrm>
              <a:off x="4464" y="2288"/>
              <a:ext cx="310" cy="130"/>
              <a:chOff x="4334" y="1470"/>
              <a:chExt cx="246" cy="107"/>
            </a:xfrm>
          </p:grpSpPr>
          <p:sp>
            <p:nvSpPr>
              <p:cNvPr id="986" name="Google Shape;986;p9"/>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87" name="Google Shape;987;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88" name="Google Shape;988;p9"/>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989" name="Google Shape;989;p9"/>
              <p:cNvGrpSpPr/>
              <p:nvPr/>
            </p:nvGrpSpPr>
            <p:grpSpPr>
              <a:xfrm>
                <a:off x="4383" y="1488"/>
                <a:ext cx="138" cy="33"/>
                <a:chOff x="2468" y="1332"/>
                <a:chExt cx="310" cy="60"/>
              </a:xfrm>
            </p:grpSpPr>
            <p:sp>
              <p:nvSpPr>
                <p:cNvPr id="990" name="Google Shape;990;p9"/>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91" name="Google Shape;991;p9"/>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992" name="Google Shape;992;p9"/>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993" name="Google Shape;993;p9"/>
              <p:cNvCxnSpPr/>
              <p:nvPr/>
            </p:nvCxnSpPr>
            <p:spPr>
              <a:xfrm>
                <a:off x="4578" y="1505"/>
                <a:ext cx="0" cy="44"/>
              </a:xfrm>
              <a:prstGeom prst="straightConnector1">
                <a:avLst/>
              </a:prstGeom>
              <a:noFill/>
              <a:ln w="9525" cap="flat" cmpd="sng">
                <a:solidFill>
                  <a:schemeClr val="lt2"/>
                </a:solidFill>
                <a:prstDash val="solid"/>
                <a:miter lim="800000"/>
                <a:headEnd type="none" w="med" len="med"/>
                <a:tailEnd type="none" w="med" len="med"/>
              </a:ln>
            </p:spPr>
          </p:cxnSp>
        </p:grpSp>
        <p:grpSp>
          <p:nvGrpSpPr>
            <p:cNvPr id="994" name="Google Shape;994;p9"/>
            <p:cNvGrpSpPr/>
            <p:nvPr/>
          </p:nvGrpSpPr>
          <p:grpSpPr>
            <a:xfrm>
              <a:off x="4660" y="2464"/>
              <a:ext cx="310" cy="130"/>
              <a:chOff x="4334" y="1470"/>
              <a:chExt cx="246" cy="107"/>
            </a:xfrm>
          </p:grpSpPr>
          <p:sp>
            <p:nvSpPr>
              <p:cNvPr id="995" name="Google Shape;995;p9"/>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96" name="Google Shape;996;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997" name="Google Shape;997;p9"/>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998" name="Google Shape;998;p9"/>
              <p:cNvGrpSpPr/>
              <p:nvPr/>
            </p:nvGrpSpPr>
            <p:grpSpPr>
              <a:xfrm>
                <a:off x="4383" y="1488"/>
                <a:ext cx="138" cy="33"/>
                <a:chOff x="2468" y="1332"/>
                <a:chExt cx="310" cy="60"/>
              </a:xfrm>
            </p:grpSpPr>
            <p:sp>
              <p:nvSpPr>
                <p:cNvPr id="999" name="Google Shape;999;p9"/>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00" name="Google Shape;1000;p9"/>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001" name="Google Shape;1001;p9"/>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002" name="Google Shape;1002;p9"/>
              <p:cNvCxnSpPr/>
              <p:nvPr/>
            </p:nvCxnSpPr>
            <p:spPr>
              <a:xfrm>
                <a:off x="4578" y="1505"/>
                <a:ext cx="0" cy="44"/>
              </a:xfrm>
              <a:prstGeom prst="straightConnector1">
                <a:avLst/>
              </a:prstGeom>
              <a:noFill/>
              <a:ln w="9525" cap="flat" cmpd="sng">
                <a:solidFill>
                  <a:schemeClr val="lt2"/>
                </a:solidFill>
                <a:prstDash val="solid"/>
                <a:miter lim="800000"/>
                <a:headEnd type="none" w="med" len="med"/>
                <a:tailEnd type="none" w="med" len="med"/>
              </a:ln>
            </p:spPr>
          </p:cxnSp>
        </p:grpSp>
        <p:grpSp>
          <p:nvGrpSpPr>
            <p:cNvPr id="1003" name="Google Shape;1003;p9"/>
            <p:cNvGrpSpPr/>
            <p:nvPr/>
          </p:nvGrpSpPr>
          <p:grpSpPr>
            <a:xfrm>
              <a:off x="4782" y="3028"/>
              <a:ext cx="392" cy="154"/>
              <a:chOff x="4334" y="1470"/>
              <a:chExt cx="246" cy="107"/>
            </a:xfrm>
          </p:grpSpPr>
          <p:sp>
            <p:nvSpPr>
              <p:cNvPr id="1004" name="Google Shape;1004;p9"/>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05" name="Google Shape;1005;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06" name="Google Shape;1006;p9"/>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007" name="Google Shape;1007;p9"/>
              <p:cNvGrpSpPr/>
              <p:nvPr/>
            </p:nvGrpSpPr>
            <p:grpSpPr>
              <a:xfrm>
                <a:off x="4383" y="1488"/>
                <a:ext cx="138" cy="33"/>
                <a:chOff x="2468" y="1332"/>
                <a:chExt cx="310" cy="60"/>
              </a:xfrm>
            </p:grpSpPr>
            <p:sp>
              <p:nvSpPr>
                <p:cNvPr id="1008" name="Google Shape;1008;p9"/>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09" name="Google Shape;1009;p9"/>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010" name="Google Shape;1010;p9"/>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011" name="Google Shape;1011;p9"/>
              <p:cNvCxnSpPr/>
              <p:nvPr/>
            </p:nvCxnSpPr>
            <p:spPr>
              <a:xfrm>
                <a:off x="4578" y="1505"/>
                <a:ext cx="0" cy="47"/>
              </a:xfrm>
              <a:prstGeom prst="straightConnector1">
                <a:avLst/>
              </a:prstGeom>
              <a:noFill/>
              <a:ln w="9525" cap="flat" cmpd="sng">
                <a:solidFill>
                  <a:schemeClr val="lt2"/>
                </a:solidFill>
                <a:prstDash val="solid"/>
                <a:miter lim="800000"/>
                <a:headEnd type="none" w="med" len="med"/>
                <a:tailEnd type="none" w="med" len="med"/>
              </a:ln>
            </p:spPr>
          </p:cxnSp>
        </p:grpSp>
        <p:grpSp>
          <p:nvGrpSpPr>
            <p:cNvPr id="1012" name="Google Shape;1012;p9"/>
            <p:cNvGrpSpPr/>
            <p:nvPr/>
          </p:nvGrpSpPr>
          <p:grpSpPr>
            <a:xfrm>
              <a:off x="4388" y="2840"/>
              <a:ext cx="392" cy="154"/>
              <a:chOff x="4334" y="1470"/>
              <a:chExt cx="246" cy="107"/>
            </a:xfrm>
          </p:grpSpPr>
          <p:sp>
            <p:nvSpPr>
              <p:cNvPr id="1013" name="Google Shape;1013;p9"/>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14" name="Google Shape;1014;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15" name="Google Shape;1015;p9"/>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016" name="Google Shape;1016;p9"/>
              <p:cNvGrpSpPr/>
              <p:nvPr/>
            </p:nvGrpSpPr>
            <p:grpSpPr>
              <a:xfrm>
                <a:off x="4383" y="1488"/>
                <a:ext cx="138" cy="33"/>
                <a:chOff x="2468" y="1332"/>
                <a:chExt cx="310" cy="60"/>
              </a:xfrm>
            </p:grpSpPr>
            <p:sp>
              <p:nvSpPr>
                <p:cNvPr id="1017" name="Google Shape;1017;p9"/>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18" name="Google Shape;1018;p9"/>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019" name="Google Shape;1019;p9"/>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020" name="Google Shape;1020;p9"/>
              <p:cNvCxnSpPr/>
              <p:nvPr/>
            </p:nvCxnSpPr>
            <p:spPr>
              <a:xfrm>
                <a:off x="4578" y="1505"/>
                <a:ext cx="0" cy="47"/>
              </a:xfrm>
              <a:prstGeom prst="straightConnector1">
                <a:avLst/>
              </a:prstGeom>
              <a:noFill/>
              <a:ln w="9525" cap="flat" cmpd="sng">
                <a:solidFill>
                  <a:schemeClr val="lt2"/>
                </a:solidFill>
                <a:prstDash val="solid"/>
                <a:miter lim="800000"/>
                <a:headEnd type="none" w="med" len="med"/>
                <a:tailEnd type="none" w="med" len="med"/>
              </a:ln>
            </p:spPr>
          </p:cxnSp>
        </p:grpSp>
        <p:grpSp>
          <p:nvGrpSpPr>
            <p:cNvPr id="1021" name="Google Shape;1021;p9"/>
            <p:cNvGrpSpPr/>
            <p:nvPr/>
          </p:nvGrpSpPr>
          <p:grpSpPr>
            <a:xfrm>
              <a:off x="3932" y="3056"/>
              <a:ext cx="392" cy="154"/>
              <a:chOff x="4334" y="1470"/>
              <a:chExt cx="246" cy="107"/>
            </a:xfrm>
          </p:grpSpPr>
          <p:sp>
            <p:nvSpPr>
              <p:cNvPr id="1022" name="Google Shape;1022;p9"/>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23" name="Google Shape;1023;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24" name="Google Shape;1024;p9"/>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025" name="Google Shape;1025;p9"/>
              <p:cNvGrpSpPr/>
              <p:nvPr/>
            </p:nvGrpSpPr>
            <p:grpSpPr>
              <a:xfrm>
                <a:off x="4383" y="1488"/>
                <a:ext cx="138" cy="33"/>
                <a:chOff x="2468" y="1332"/>
                <a:chExt cx="310" cy="60"/>
              </a:xfrm>
            </p:grpSpPr>
            <p:sp>
              <p:nvSpPr>
                <p:cNvPr id="1026" name="Google Shape;1026;p9"/>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27" name="Google Shape;1027;p9"/>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028" name="Google Shape;1028;p9"/>
              <p:cNvCxnSpPr/>
              <p:nvPr/>
            </p:nvCxnSpPr>
            <p:spPr>
              <a:xfrm>
                <a:off x="4335" y="1503"/>
                <a:ext cx="0" cy="47"/>
              </a:xfrm>
              <a:prstGeom prst="straightConnector1">
                <a:avLst/>
              </a:prstGeom>
              <a:noFill/>
              <a:ln w="9525" cap="flat" cmpd="sng">
                <a:solidFill>
                  <a:schemeClr val="lt2"/>
                </a:solidFill>
                <a:prstDash val="solid"/>
                <a:miter lim="800000"/>
                <a:headEnd type="none" w="med" len="med"/>
                <a:tailEnd type="none" w="med" len="med"/>
              </a:ln>
            </p:spPr>
          </p:cxnSp>
          <p:cxnSp>
            <p:nvCxnSpPr>
              <p:cNvPr id="1029" name="Google Shape;1029;p9"/>
              <p:cNvCxnSpPr/>
              <p:nvPr/>
            </p:nvCxnSpPr>
            <p:spPr>
              <a:xfrm>
                <a:off x="4578" y="1505"/>
                <a:ext cx="0" cy="47"/>
              </a:xfrm>
              <a:prstGeom prst="straightConnector1">
                <a:avLst/>
              </a:prstGeom>
              <a:noFill/>
              <a:ln w="9525" cap="flat" cmpd="sng">
                <a:solidFill>
                  <a:schemeClr val="lt2"/>
                </a:solidFill>
                <a:prstDash val="solid"/>
                <a:miter lim="800000"/>
                <a:headEnd type="none" w="med" len="med"/>
                <a:tailEnd type="none" w="med" len="med"/>
              </a:ln>
            </p:spPr>
          </p:cxnSp>
        </p:grpSp>
        <p:grpSp>
          <p:nvGrpSpPr>
            <p:cNvPr id="1030" name="Google Shape;1030;p9"/>
            <p:cNvGrpSpPr/>
            <p:nvPr/>
          </p:nvGrpSpPr>
          <p:grpSpPr>
            <a:xfrm>
              <a:off x="3812" y="2296"/>
              <a:ext cx="246" cy="108"/>
              <a:chOff x="4334" y="1470"/>
              <a:chExt cx="246" cy="107"/>
            </a:xfrm>
          </p:grpSpPr>
          <p:sp>
            <p:nvSpPr>
              <p:cNvPr id="1031" name="Google Shape;1031;p9"/>
              <p:cNvSpPr/>
              <p:nvPr/>
            </p:nvSpPr>
            <p:spPr>
              <a:xfrm>
                <a:off x="4335" y="1517"/>
                <a:ext cx="244" cy="6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32" name="Google Shape;1032;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33" name="Google Shape;1033;p9"/>
              <p:cNvSpPr/>
              <p:nvPr/>
            </p:nvSpPr>
            <p:spPr>
              <a:xfrm>
                <a:off x="4334" y="1470"/>
                <a:ext cx="244" cy="70"/>
              </a:xfrm>
              <a:prstGeom prst="ellipse">
                <a:avLst/>
              </a:prstGeom>
              <a:gradFill>
                <a:gsLst>
                  <a:gs pos="0">
                    <a:schemeClr val="folHlink"/>
                  </a:gs>
                  <a:gs pos="100000">
                    <a:srgbClr val="EAEAEA"/>
                  </a:gs>
                </a:gsLst>
                <a:lin ang="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034" name="Google Shape;1034;p9"/>
              <p:cNvGrpSpPr/>
              <p:nvPr/>
            </p:nvGrpSpPr>
            <p:grpSpPr>
              <a:xfrm>
                <a:off x="4383" y="1488"/>
                <a:ext cx="138" cy="33"/>
                <a:chOff x="2468" y="1332"/>
                <a:chExt cx="310" cy="60"/>
              </a:xfrm>
            </p:grpSpPr>
            <p:sp>
              <p:nvSpPr>
                <p:cNvPr id="1035" name="Google Shape;1035;p9"/>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36" name="Google Shape;1036;p9"/>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gradFill>
                  <a:gsLst>
                    <a:gs pos="0">
                      <a:schemeClr val="folHlink"/>
                    </a:gs>
                    <a:gs pos="100000">
                      <a:srgbClr val="EAEAEA"/>
                    </a:gs>
                  </a:gsLst>
                  <a:lin ang="0" scaled="0"/>
                </a:gradFill>
                <a:ln w="12700" cap="flat" cmpd="sng">
                  <a:solidFill>
                    <a:schemeClr val="lt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1037" name="Google Shape;1037;p9"/>
              <p:cNvCxnSpPr/>
              <p:nvPr/>
            </p:nvCxnSpPr>
            <p:spPr>
              <a:xfrm>
                <a:off x="4335" y="1503"/>
                <a:ext cx="0" cy="50"/>
              </a:xfrm>
              <a:prstGeom prst="straightConnector1">
                <a:avLst/>
              </a:prstGeom>
              <a:noFill/>
              <a:ln w="9525" cap="flat" cmpd="sng">
                <a:solidFill>
                  <a:schemeClr val="lt2"/>
                </a:solidFill>
                <a:prstDash val="solid"/>
                <a:miter lim="800000"/>
                <a:headEnd type="none" w="med" len="med"/>
                <a:tailEnd type="none" w="med" len="med"/>
              </a:ln>
            </p:spPr>
          </p:cxnSp>
          <p:cxnSp>
            <p:nvCxnSpPr>
              <p:cNvPr id="1038" name="Google Shape;1038;p9"/>
              <p:cNvCxnSpPr/>
              <p:nvPr/>
            </p:nvCxnSpPr>
            <p:spPr>
              <a:xfrm>
                <a:off x="4578" y="1505"/>
                <a:ext cx="0" cy="49"/>
              </a:xfrm>
              <a:prstGeom prst="straightConnector1">
                <a:avLst/>
              </a:prstGeom>
              <a:noFill/>
              <a:ln w="9525" cap="flat" cmpd="sng">
                <a:solidFill>
                  <a:schemeClr val="lt2"/>
                </a:solidFill>
                <a:prstDash val="solid"/>
                <a:miter lim="800000"/>
                <a:headEnd type="none" w="med" len="med"/>
                <a:tailEnd type="none" w="med" len="med"/>
              </a:ln>
            </p:spPr>
          </p:cxnSp>
        </p:grpSp>
        <p:grpSp>
          <p:nvGrpSpPr>
            <p:cNvPr id="1039" name="Google Shape;1039;p9"/>
            <p:cNvGrpSpPr/>
            <p:nvPr/>
          </p:nvGrpSpPr>
          <p:grpSpPr>
            <a:xfrm>
              <a:off x="4511" y="3153"/>
              <a:ext cx="281" cy="266"/>
              <a:chOff x="5072" y="3611"/>
              <a:chExt cx="459" cy="380"/>
            </a:xfrm>
          </p:grpSpPr>
          <p:grpSp>
            <p:nvGrpSpPr>
              <p:cNvPr id="1040" name="Google Shape;1040;p9"/>
              <p:cNvGrpSpPr/>
              <p:nvPr/>
            </p:nvGrpSpPr>
            <p:grpSpPr>
              <a:xfrm>
                <a:off x="5144" y="3611"/>
                <a:ext cx="387" cy="99"/>
                <a:chOff x="5030" y="2639"/>
                <a:chExt cx="387" cy="99"/>
              </a:xfrm>
            </p:grpSpPr>
            <p:sp>
              <p:nvSpPr>
                <p:cNvPr id="1041" name="Google Shape;1041;p9"/>
                <p:cNvSpPr/>
                <p:nvPr/>
              </p:nvSpPr>
              <p:spPr>
                <a:xfrm>
                  <a:off x="5134" y="2657"/>
                  <a:ext cx="69" cy="55"/>
                </a:xfrm>
                <a:custGeom>
                  <a:avLst/>
                  <a:gdLst/>
                  <a:ahLst/>
                  <a:cxnLst/>
                  <a:rect l="l" t="t" r="r" b="b"/>
                  <a:pathLst>
                    <a:path w="199" h="232" extrusionOk="0">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42" name="Google Shape;1042;p9"/>
                <p:cNvSpPr/>
                <p:nvPr/>
              </p:nvSpPr>
              <p:spPr>
                <a:xfrm>
                  <a:off x="5252" y="2656"/>
                  <a:ext cx="47" cy="42"/>
                </a:xfrm>
                <a:custGeom>
                  <a:avLst/>
                  <a:gdLst/>
                  <a:ahLst/>
                  <a:cxnLst/>
                  <a:rect l="l" t="t" r="r" b="b"/>
                  <a:pathLst>
                    <a:path w="128" h="180" extrusionOk="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43" name="Google Shape;1043;p9"/>
                <p:cNvSpPr/>
                <p:nvPr/>
              </p:nvSpPr>
              <p:spPr>
                <a:xfrm>
                  <a:off x="5089" y="2646"/>
                  <a:ext cx="114" cy="88"/>
                </a:xfrm>
                <a:custGeom>
                  <a:avLst/>
                  <a:gdLst/>
                  <a:ahLst/>
                  <a:cxnLst/>
                  <a:rect l="l" t="t" r="r" b="b"/>
                  <a:pathLst>
                    <a:path w="322" h="378" extrusionOk="0">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44" name="Google Shape;1044;p9"/>
                <p:cNvSpPr/>
                <p:nvPr/>
              </p:nvSpPr>
              <p:spPr>
                <a:xfrm>
                  <a:off x="5250" y="2643"/>
                  <a:ext cx="99" cy="59"/>
                </a:xfrm>
                <a:custGeom>
                  <a:avLst/>
                  <a:gdLst/>
                  <a:ahLst/>
                  <a:cxnLst/>
                  <a:rect l="l" t="t" r="r" b="b"/>
                  <a:pathLst>
                    <a:path w="283" h="252" extrusionOk="0">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45" name="Google Shape;1045;p9"/>
                <p:cNvSpPr/>
                <p:nvPr/>
              </p:nvSpPr>
              <p:spPr>
                <a:xfrm>
                  <a:off x="5047" y="2671"/>
                  <a:ext cx="40" cy="55"/>
                </a:xfrm>
                <a:custGeom>
                  <a:avLst/>
                  <a:gdLst/>
                  <a:ahLst/>
                  <a:cxnLst/>
                  <a:rect l="l" t="t" r="r" b="b"/>
                  <a:pathLst>
                    <a:path w="114" h="238" extrusionOk="0">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46" name="Google Shape;1046;p9"/>
                <p:cNvSpPr/>
                <p:nvPr/>
              </p:nvSpPr>
              <p:spPr>
                <a:xfrm>
                  <a:off x="5330" y="2639"/>
                  <a:ext cx="87" cy="73"/>
                </a:xfrm>
                <a:custGeom>
                  <a:avLst/>
                  <a:gdLst/>
                  <a:ahLst/>
                  <a:cxnLst/>
                  <a:rect l="l" t="t" r="r" b="b"/>
                  <a:pathLst>
                    <a:path w="246" h="310" extrusionOk="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47" name="Google Shape;1047;p9"/>
                <p:cNvSpPr/>
                <p:nvPr/>
              </p:nvSpPr>
              <p:spPr>
                <a:xfrm>
                  <a:off x="5115" y="2660"/>
                  <a:ext cx="69" cy="55"/>
                </a:xfrm>
                <a:custGeom>
                  <a:avLst/>
                  <a:gdLst/>
                  <a:ahLst/>
                  <a:cxnLst/>
                  <a:rect l="l" t="t" r="r" b="b"/>
                  <a:pathLst>
                    <a:path w="198" h="236" extrusionOk="0">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48" name="Google Shape;1048;p9"/>
                <p:cNvSpPr/>
                <p:nvPr/>
              </p:nvSpPr>
              <p:spPr>
                <a:xfrm>
                  <a:off x="5233" y="2660"/>
                  <a:ext cx="47" cy="42"/>
                </a:xfrm>
                <a:custGeom>
                  <a:avLst/>
                  <a:gdLst/>
                  <a:ahLst/>
                  <a:cxnLst/>
                  <a:rect l="l" t="t" r="r" b="b"/>
                  <a:pathLst>
                    <a:path w="128" h="183" extrusionOk="0">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49" name="Google Shape;1049;p9"/>
                <p:cNvSpPr/>
                <p:nvPr/>
              </p:nvSpPr>
              <p:spPr>
                <a:xfrm>
                  <a:off x="5070" y="2650"/>
                  <a:ext cx="112" cy="88"/>
                </a:xfrm>
                <a:custGeom>
                  <a:avLst/>
                  <a:gdLst/>
                  <a:ahLst/>
                  <a:cxnLst/>
                  <a:rect l="l" t="t" r="r" b="b"/>
                  <a:pathLst>
                    <a:path w="323" h="379" extrusionOk="0">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50" name="Google Shape;1050;p9"/>
                <p:cNvSpPr/>
                <p:nvPr/>
              </p:nvSpPr>
              <p:spPr>
                <a:xfrm>
                  <a:off x="5229" y="2647"/>
                  <a:ext cx="99" cy="59"/>
                </a:xfrm>
                <a:custGeom>
                  <a:avLst/>
                  <a:gdLst/>
                  <a:ahLst/>
                  <a:cxnLst/>
                  <a:rect l="l" t="t" r="r" b="b"/>
                  <a:pathLst>
                    <a:path w="282" h="253" extrusionOk="0">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51" name="Google Shape;1051;p9"/>
                <p:cNvSpPr/>
                <p:nvPr/>
              </p:nvSpPr>
              <p:spPr>
                <a:xfrm>
                  <a:off x="5030" y="2680"/>
                  <a:ext cx="40" cy="54"/>
                </a:xfrm>
                <a:custGeom>
                  <a:avLst/>
                  <a:gdLst/>
                  <a:ahLst/>
                  <a:cxnLst/>
                  <a:rect l="l" t="t" r="r" b="b"/>
                  <a:pathLst>
                    <a:path w="115" h="236" extrusionOk="0">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52" name="Google Shape;1052;p9"/>
                <p:cNvSpPr/>
                <p:nvPr/>
              </p:nvSpPr>
              <p:spPr>
                <a:xfrm>
                  <a:off x="5311" y="2643"/>
                  <a:ext cx="87" cy="73"/>
                </a:xfrm>
                <a:custGeom>
                  <a:avLst/>
                  <a:gdLst/>
                  <a:ahLst/>
                  <a:cxnLst/>
                  <a:rect l="l" t="t" r="r" b="b"/>
                  <a:pathLst>
                    <a:path w="245" h="310" extrusionOk="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1053" name="Google Shape;1053;p9" descr="access_point_stylized_gray_small"/>
              <p:cNvPicPr preferRelativeResize="0"/>
              <p:nvPr/>
            </p:nvPicPr>
            <p:blipFill rotWithShape="1">
              <a:blip r:embed="rId6">
                <a:alphaModFix/>
              </a:blip>
              <a:srcRect/>
              <a:stretch/>
            </p:blipFill>
            <p:spPr>
              <a:xfrm>
                <a:off x="5072" y="3642"/>
                <a:ext cx="430" cy="349"/>
              </a:xfrm>
              <a:prstGeom prst="rect">
                <a:avLst/>
              </a:prstGeom>
              <a:noFill/>
              <a:ln>
                <a:noFill/>
              </a:ln>
            </p:spPr>
          </p:pic>
        </p:grpSp>
        <p:grpSp>
          <p:nvGrpSpPr>
            <p:cNvPr id="1054" name="Google Shape;1054;p9"/>
            <p:cNvGrpSpPr/>
            <p:nvPr/>
          </p:nvGrpSpPr>
          <p:grpSpPr>
            <a:xfrm>
              <a:off x="3552" y="2211"/>
              <a:ext cx="251" cy="226"/>
              <a:chOff x="5072" y="3611"/>
              <a:chExt cx="459" cy="380"/>
            </a:xfrm>
          </p:grpSpPr>
          <p:grpSp>
            <p:nvGrpSpPr>
              <p:cNvPr id="1055" name="Google Shape;1055;p9"/>
              <p:cNvGrpSpPr/>
              <p:nvPr/>
            </p:nvGrpSpPr>
            <p:grpSpPr>
              <a:xfrm>
                <a:off x="5144" y="3611"/>
                <a:ext cx="387" cy="99"/>
                <a:chOff x="5030" y="2639"/>
                <a:chExt cx="387" cy="99"/>
              </a:xfrm>
            </p:grpSpPr>
            <p:sp>
              <p:nvSpPr>
                <p:cNvPr id="1056" name="Google Shape;1056;p9"/>
                <p:cNvSpPr/>
                <p:nvPr/>
              </p:nvSpPr>
              <p:spPr>
                <a:xfrm>
                  <a:off x="5134" y="2657"/>
                  <a:ext cx="69" cy="55"/>
                </a:xfrm>
                <a:custGeom>
                  <a:avLst/>
                  <a:gdLst/>
                  <a:ahLst/>
                  <a:cxnLst/>
                  <a:rect l="l" t="t" r="r" b="b"/>
                  <a:pathLst>
                    <a:path w="199" h="232" extrusionOk="0">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57" name="Google Shape;1057;p9"/>
                <p:cNvSpPr/>
                <p:nvPr/>
              </p:nvSpPr>
              <p:spPr>
                <a:xfrm>
                  <a:off x="5252" y="2656"/>
                  <a:ext cx="47" cy="42"/>
                </a:xfrm>
                <a:custGeom>
                  <a:avLst/>
                  <a:gdLst/>
                  <a:ahLst/>
                  <a:cxnLst/>
                  <a:rect l="l" t="t" r="r" b="b"/>
                  <a:pathLst>
                    <a:path w="128" h="180" extrusionOk="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58" name="Google Shape;1058;p9"/>
                <p:cNvSpPr/>
                <p:nvPr/>
              </p:nvSpPr>
              <p:spPr>
                <a:xfrm>
                  <a:off x="5089" y="2646"/>
                  <a:ext cx="114" cy="88"/>
                </a:xfrm>
                <a:custGeom>
                  <a:avLst/>
                  <a:gdLst/>
                  <a:ahLst/>
                  <a:cxnLst/>
                  <a:rect l="l" t="t" r="r" b="b"/>
                  <a:pathLst>
                    <a:path w="322" h="378" extrusionOk="0">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59" name="Google Shape;1059;p9"/>
                <p:cNvSpPr/>
                <p:nvPr/>
              </p:nvSpPr>
              <p:spPr>
                <a:xfrm>
                  <a:off x="5250" y="2643"/>
                  <a:ext cx="99" cy="59"/>
                </a:xfrm>
                <a:custGeom>
                  <a:avLst/>
                  <a:gdLst/>
                  <a:ahLst/>
                  <a:cxnLst/>
                  <a:rect l="l" t="t" r="r" b="b"/>
                  <a:pathLst>
                    <a:path w="283" h="252" extrusionOk="0">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60" name="Google Shape;1060;p9"/>
                <p:cNvSpPr/>
                <p:nvPr/>
              </p:nvSpPr>
              <p:spPr>
                <a:xfrm>
                  <a:off x="5047" y="2671"/>
                  <a:ext cx="40" cy="55"/>
                </a:xfrm>
                <a:custGeom>
                  <a:avLst/>
                  <a:gdLst/>
                  <a:ahLst/>
                  <a:cxnLst/>
                  <a:rect l="l" t="t" r="r" b="b"/>
                  <a:pathLst>
                    <a:path w="114" h="238" extrusionOk="0">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61" name="Google Shape;1061;p9"/>
                <p:cNvSpPr/>
                <p:nvPr/>
              </p:nvSpPr>
              <p:spPr>
                <a:xfrm>
                  <a:off x="5330" y="2639"/>
                  <a:ext cx="87" cy="73"/>
                </a:xfrm>
                <a:custGeom>
                  <a:avLst/>
                  <a:gdLst/>
                  <a:ahLst/>
                  <a:cxnLst/>
                  <a:rect l="l" t="t" r="r" b="b"/>
                  <a:pathLst>
                    <a:path w="246" h="310" extrusionOk="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62" name="Google Shape;1062;p9"/>
                <p:cNvSpPr/>
                <p:nvPr/>
              </p:nvSpPr>
              <p:spPr>
                <a:xfrm>
                  <a:off x="5115" y="2660"/>
                  <a:ext cx="69" cy="55"/>
                </a:xfrm>
                <a:custGeom>
                  <a:avLst/>
                  <a:gdLst/>
                  <a:ahLst/>
                  <a:cxnLst/>
                  <a:rect l="l" t="t" r="r" b="b"/>
                  <a:pathLst>
                    <a:path w="198" h="236" extrusionOk="0">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63" name="Google Shape;1063;p9"/>
                <p:cNvSpPr/>
                <p:nvPr/>
              </p:nvSpPr>
              <p:spPr>
                <a:xfrm>
                  <a:off x="5233" y="2660"/>
                  <a:ext cx="47" cy="42"/>
                </a:xfrm>
                <a:custGeom>
                  <a:avLst/>
                  <a:gdLst/>
                  <a:ahLst/>
                  <a:cxnLst/>
                  <a:rect l="l" t="t" r="r" b="b"/>
                  <a:pathLst>
                    <a:path w="128" h="183" extrusionOk="0">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64" name="Google Shape;1064;p9"/>
                <p:cNvSpPr/>
                <p:nvPr/>
              </p:nvSpPr>
              <p:spPr>
                <a:xfrm>
                  <a:off x="5070" y="2650"/>
                  <a:ext cx="112" cy="88"/>
                </a:xfrm>
                <a:custGeom>
                  <a:avLst/>
                  <a:gdLst/>
                  <a:ahLst/>
                  <a:cxnLst/>
                  <a:rect l="l" t="t" r="r" b="b"/>
                  <a:pathLst>
                    <a:path w="323" h="379" extrusionOk="0">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65" name="Google Shape;1065;p9"/>
                <p:cNvSpPr/>
                <p:nvPr/>
              </p:nvSpPr>
              <p:spPr>
                <a:xfrm>
                  <a:off x="5229" y="2647"/>
                  <a:ext cx="99" cy="59"/>
                </a:xfrm>
                <a:custGeom>
                  <a:avLst/>
                  <a:gdLst/>
                  <a:ahLst/>
                  <a:cxnLst/>
                  <a:rect l="l" t="t" r="r" b="b"/>
                  <a:pathLst>
                    <a:path w="282" h="253" extrusionOk="0">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66" name="Google Shape;1066;p9"/>
                <p:cNvSpPr/>
                <p:nvPr/>
              </p:nvSpPr>
              <p:spPr>
                <a:xfrm>
                  <a:off x="5030" y="2680"/>
                  <a:ext cx="40" cy="54"/>
                </a:xfrm>
                <a:custGeom>
                  <a:avLst/>
                  <a:gdLst/>
                  <a:ahLst/>
                  <a:cxnLst/>
                  <a:rect l="l" t="t" r="r" b="b"/>
                  <a:pathLst>
                    <a:path w="115" h="236" extrusionOk="0">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67" name="Google Shape;1067;p9"/>
                <p:cNvSpPr/>
                <p:nvPr/>
              </p:nvSpPr>
              <p:spPr>
                <a:xfrm>
                  <a:off x="5311" y="2643"/>
                  <a:ext cx="87" cy="73"/>
                </a:xfrm>
                <a:custGeom>
                  <a:avLst/>
                  <a:gdLst/>
                  <a:ahLst/>
                  <a:cxnLst/>
                  <a:rect l="l" t="t" r="r" b="b"/>
                  <a:pathLst>
                    <a:path w="245" h="310" extrusionOk="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1068" name="Google Shape;1068;p9" descr="access_point_stylized_gray_small"/>
              <p:cNvPicPr preferRelativeResize="0"/>
              <p:nvPr/>
            </p:nvPicPr>
            <p:blipFill rotWithShape="1">
              <a:blip r:embed="rId6">
                <a:alphaModFix/>
              </a:blip>
              <a:srcRect/>
              <a:stretch/>
            </p:blipFill>
            <p:spPr>
              <a:xfrm>
                <a:off x="5072" y="3642"/>
                <a:ext cx="430" cy="349"/>
              </a:xfrm>
              <a:prstGeom prst="rect">
                <a:avLst/>
              </a:prstGeom>
              <a:noFill/>
              <a:ln>
                <a:noFill/>
              </a:ln>
            </p:spPr>
          </p:pic>
        </p:grpSp>
        <p:cxnSp>
          <p:nvCxnSpPr>
            <p:cNvPr id="1069" name="Google Shape;1069;p9"/>
            <p:cNvCxnSpPr/>
            <p:nvPr/>
          </p:nvCxnSpPr>
          <p:spPr>
            <a:xfrm rot="-5400000" flipH="1">
              <a:off x="5034" y="3427"/>
              <a:ext cx="2" cy="54"/>
            </a:xfrm>
            <a:prstGeom prst="straightConnector1">
              <a:avLst/>
            </a:prstGeom>
            <a:noFill/>
            <a:ln w="12700" cap="flat" cmpd="sng">
              <a:solidFill>
                <a:schemeClr val="lt2"/>
              </a:solidFill>
              <a:prstDash val="solid"/>
              <a:miter lim="800000"/>
              <a:headEnd type="none" w="med" len="med"/>
              <a:tailEnd type="none" w="med" len="med"/>
            </a:ln>
          </p:spPr>
        </p:cxnSp>
        <p:grpSp>
          <p:nvGrpSpPr>
            <p:cNvPr id="1070" name="Google Shape;1070;p9"/>
            <p:cNvGrpSpPr/>
            <p:nvPr/>
          </p:nvGrpSpPr>
          <p:grpSpPr>
            <a:xfrm flipH="1">
              <a:off x="3638" y="2856"/>
              <a:ext cx="261" cy="235"/>
              <a:chOff x="2839" y="3501"/>
              <a:chExt cx="755" cy="803"/>
            </a:xfrm>
          </p:grpSpPr>
          <p:pic>
            <p:nvPicPr>
              <p:cNvPr id="1071" name="Google Shape;1071;p9" descr="desktop_computer_stylized_medium"/>
              <p:cNvPicPr preferRelativeResize="0"/>
              <p:nvPr/>
            </p:nvPicPr>
            <p:blipFill rotWithShape="1">
              <a:blip r:embed="rId7">
                <a:alphaModFix/>
              </a:blip>
              <a:srcRect/>
              <a:stretch/>
            </p:blipFill>
            <p:spPr>
              <a:xfrm>
                <a:off x="2839" y="3501"/>
                <a:ext cx="755" cy="803"/>
              </a:xfrm>
              <a:prstGeom prst="rect">
                <a:avLst/>
              </a:prstGeom>
              <a:noFill/>
              <a:ln>
                <a:noFill/>
              </a:ln>
            </p:spPr>
          </p:pic>
          <p:sp>
            <p:nvSpPr>
              <p:cNvPr id="1072" name="Google Shape;1072;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073" name="Google Shape;1073;p9"/>
            <p:cNvGrpSpPr/>
            <p:nvPr/>
          </p:nvGrpSpPr>
          <p:grpSpPr>
            <a:xfrm flipH="1">
              <a:off x="3438" y="3121"/>
              <a:ext cx="304" cy="256"/>
              <a:chOff x="2839" y="3501"/>
              <a:chExt cx="755" cy="803"/>
            </a:xfrm>
          </p:grpSpPr>
          <p:pic>
            <p:nvPicPr>
              <p:cNvPr id="1074" name="Google Shape;1074;p9" descr="desktop_computer_stylized_medium"/>
              <p:cNvPicPr preferRelativeResize="0"/>
              <p:nvPr/>
            </p:nvPicPr>
            <p:blipFill rotWithShape="1">
              <a:blip r:embed="rId8">
                <a:alphaModFix/>
              </a:blip>
              <a:srcRect/>
              <a:stretch/>
            </p:blipFill>
            <p:spPr>
              <a:xfrm>
                <a:off x="2839" y="3501"/>
                <a:ext cx="755" cy="803"/>
              </a:xfrm>
              <a:prstGeom prst="rect">
                <a:avLst/>
              </a:prstGeom>
              <a:noFill/>
              <a:ln>
                <a:noFill/>
              </a:ln>
            </p:spPr>
          </p:pic>
          <p:sp>
            <p:nvSpPr>
              <p:cNvPr id="1075" name="Google Shape;1075;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076" name="Google Shape;1076;p9"/>
            <p:cNvGrpSpPr/>
            <p:nvPr/>
          </p:nvGrpSpPr>
          <p:grpSpPr>
            <a:xfrm flipH="1">
              <a:off x="3739" y="3311"/>
              <a:ext cx="269" cy="220"/>
              <a:chOff x="2839" y="3501"/>
              <a:chExt cx="755" cy="803"/>
            </a:xfrm>
          </p:grpSpPr>
          <p:pic>
            <p:nvPicPr>
              <p:cNvPr id="1077" name="Google Shape;1077;p9" descr="desktop_computer_stylized_medium"/>
              <p:cNvPicPr preferRelativeResize="0"/>
              <p:nvPr/>
            </p:nvPicPr>
            <p:blipFill rotWithShape="1">
              <a:blip r:embed="rId9">
                <a:alphaModFix/>
              </a:blip>
              <a:srcRect/>
              <a:stretch/>
            </p:blipFill>
            <p:spPr>
              <a:xfrm>
                <a:off x="2839" y="3501"/>
                <a:ext cx="755" cy="803"/>
              </a:xfrm>
              <a:prstGeom prst="rect">
                <a:avLst/>
              </a:prstGeom>
              <a:noFill/>
              <a:ln>
                <a:noFill/>
              </a:ln>
            </p:spPr>
          </p:pic>
          <p:sp>
            <p:nvSpPr>
              <p:cNvPr id="1078" name="Google Shape;1078;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079" name="Google Shape;1079;p9"/>
            <p:cNvGrpSpPr/>
            <p:nvPr/>
          </p:nvGrpSpPr>
          <p:grpSpPr>
            <a:xfrm>
              <a:off x="4126" y="3300"/>
              <a:ext cx="269" cy="221"/>
              <a:chOff x="2839" y="3501"/>
              <a:chExt cx="755" cy="803"/>
            </a:xfrm>
          </p:grpSpPr>
          <p:pic>
            <p:nvPicPr>
              <p:cNvPr id="1080" name="Google Shape;1080;p9" descr="desktop_computer_stylized_medium"/>
              <p:cNvPicPr preferRelativeResize="0"/>
              <p:nvPr/>
            </p:nvPicPr>
            <p:blipFill rotWithShape="1">
              <a:blip r:embed="rId9">
                <a:alphaModFix/>
              </a:blip>
              <a:srcRect/>
              <a:stretch/>
            </p:blipFill>
            <p:spPr>
              <a:xfrm>
                <a:off x="2839" y="3501"/>
                <a:ext cx="755" cy="803"/>
              </a:xfrm>
              <a:prstGeom prst="rect">
                <a:avLst/>
              </a:prstGeom>
              <a:noFill/>
              <a:ln>
                <a:noFill/>
              </a:ln>
            </p:spPr>
          </p:pic>
          <p:sp>
            <p:nvSpPr>
              <p:cNvPr id="1081" name="Google Shape;1081;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1082" name="Google Shape;1082;p9" descr="car_icon_small"/>
            <p:cNvPicPr preferRelativeResize="0"/>
            <p:nvPr/>
          </p:nvPicPr>
          <p:blipFill rotWithShape="1">
            <a:blip r:embed="rId10">
              <a:alphaModFix/>
            </a:blip>
            <a:srcRect/>
            <a:stretch/>
          </p:blipFill>
          <p:spPr>
            <a:xfrm>
              <a:off x="3995" y="1084"/>
              <a:ext cx="535" cy="106"/>
            </a:xfrm>
            <a:prstGeom prst="rect">
              <a:avLst/>
            </a:prstGeom>
            <a:noFill/>
            <a:ln>
              <a:noFill/>
            </a:ln>
          </p:spPr>
        </p:pic>
        <p:grpSp>
          <p:nvGrpSpPr>
            <p:cNvPr id="1083" name="Google Shape;1083;p9"/>
            <p:cNvGrpSpPr/>
            <p:nvPr/>
          </p:nvGrpSpPr>
          <p:grpSpPr>
            <a:xfrm>
              <a:off x="3536" y="974"/>
              <a:ext cx="262" cy="243"/>
              <a:chOff x="2751" y="1851"/>
              <a:chExt cx="462" cy="478"/>
            </a:xfrm>
          </p:grpSpPr>
          <p:pic>
            <p:nvPicPr>
              <p:cNvPr id="1084" name="Google Shape;1084;p9" descr="iphone_stylized_small"/>
              <p:cNvPicPr preferRelativeResize="0"/>
              <p:nvPr/>
            </p:nvPicPr>
            <p:blipFill rotWithShape="1">
              <a:blip r:embed="rId11">
                <a:alphaModFix/>
              </a:blip>
              <a:srcRect/>
              <a:stretch/>
            </p:blipFill>
            <p:spPr>
              <a:xfrm>
                <a:off x="2928" y="1922"/>
                <a:ext cx="152" cy="407"/>
              </a:xfrm>
              <a:prstGeom prst="rect">
                <a:avLst/>
              </a:prstGeom>
              <a:noFill/>
              <a:ln>
                <a:noFill/>
              </a:ln>
            </p:spPr>
          </p:pic>
          <p:pic>
            <p:nvPicPr>
              <p:cNvPr id="1085" name="Google Shape;1085;p9" descr="antenna_radiation_stylized"/>
              <p:cNvPicPr preferRelativeResize="0"/>
              <p:nvPr/>
            </p:nvPicPr>
            <p:blipFill rotWithShape="1">
              <a:blip r:embed="rId12">
                <a:alphaModFix/>
              </a:blip>
              <a:srcRect/>
              <a:stretch/>
            </p:blipFill>
            <p:spPr>
              <a:xfrm>
                <a:off x="2751" y="1851"/>
                <a:ext cx="462" cy="110"/>
              </a:xfrm>
              <a:prstGeom prst="rect">
                <a:avLst/>
              </a:prstGeom>
              <a:noFill/>
              <a:ln>
                <a:noFill/>
              </a:ln>
            </p:spPr>
          </p:pic>
        </p:grpSp>
        <p:grpSp>
          <p:nvGrpSpPr>
            <p:cNvPr id="1086" name="Google Shape;1086;p9"/>
            <p:cNvGrpSpPr/>
            <p:nvPr/>
          </p:nvGrpSpPr>
          <p:grpSpPr>
            <a:xfrm>
              <a:off x="5191" y="3151"/>
              <a:ext cx="143" cy="303"/>
              <a:chOff x="4140" y="429"/>
              <a:chExt cx="1425" cy="2396"/>
            </a:xfrm>
          </p:grpSpPr>
          <p:sp>
            <p:nvSpPr>
              <p:cNvPr id="1087" name="Google Shape;1087;p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88" name="Google Shape;1088;p9"/>
              <p:cNvSpPr txBox="1"/>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89" name="Google Shape;1089;p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90" name="Google Shape;1090;p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91" name="Google Shape;1091;p9"/>
              <p:cNvSpPr txBox="1"/>
              <p:nvPr/>
            </p:nvSpPr>
            <p:spPr>
              <a:xfrm>
                <a:off x="4210" y="690"/>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092" name="Google Shape;1092;p9"/>
              <p:cNvGrpSpPr/>
              <p:nvPr/>
            </p:nvGrpSpPr>
            <p:grpSpPr>
              <a:xfrm>
                <a:off x="4748" y="666"/>
                <a:ext cx="578" cy="150"/>
                <a:chOff x="613" y="2566"/>
                <a:chExt cx="721" cy="144"/>
              </a:xfrm>
            </p:grpSpPr>
            <p:sp>
              <p:nvSpPr>
                <p:cNvPr id="1093" name="Google Shape;1093;p9"/>
                <p:cNvSpPr/>
                <p:nvPr/>
              </p:nvSpPr>
              <p:spPr>
                <a:xfrm>
                  <a:off x="613" y="2566"/>
                  <a:ext cx="721" cy="14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94" name="Google Shape;1094;p9"/>
                <p:cNvSpPr/>
                <p:nvPr/>
              </p:nvSpPr>
              <p:spPr>
                <a:xfrm>
                  <a:off x="625" y="2581"/>
                  <a:ext cx="696" cy="11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095" name="Google Shape;1095;p9"/>
              <p:cNvSpPr txBox="1"/>
              <p:nvPr/>
            </p:nvSpPr>
            <p:spPr>
              <a:xfrm>
                <a:off x="4220" y="1022"/>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096" name="Google Shape;1096;p9"/>
              <p:cNvGrpSpPr/>
              <p:nvPr/>
            </p:nvGrpSpPr>
            <p:grpSpPr>
              <a:xfrm>
                <a:off x="4748" y="990"/>
                <a:ext cx="578" cy="134"/>
                <a:chOff x="615" y="2564"/>
                <a:chExt cx="721" cy="139"/>
              </a:xfrm>
            </p:grpSpPr>
            <p:sp>
              <p:nvSpPr>
                <p:cNvPr id="1097" name="Google Shape;1097;p9"/>
                <p:cNvSpPr/>
                <p:nvPr/>
              </p:nvSpPr>
              <p:spPr>
                <a:xfrm>
                  <a:off x="615" y="2564"/>
                  <a:ext cx="721"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098" name="Google Shape;1098;p9"/>
                <p:cNvSpPr/>
                <p:nvPr/>
              </p:nvSpPr>
              <p:spPr>
                <a:xfrm>
                  <a:off x="628" y="2581"/>
                  <a:ext cx="696"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099" name="Google Shape;1099;p9"/>
              <p:cNvSpPr txBox="1"/>
              <p:nvPr/>
            </p:nvSpPr>
            <p:spPr>
              <a:xfrm>
                <a:off x="4220" y="1354"/>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00" name="Google Shape;1100;p9"/>
              <p:cNvSpPr txBox="1"/>
              <p:nvPr/>
            </p:nvSpPr>
            <p:spPr>
              <a:xfrm>
                <a:off x="4230"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101" name="Google Shape;1101;p9"/>
              <p:cNvGrpSpPr/>
              <p:nvPr/>
            </p:nvGrpSpPr>
            <p:grpSpPr>
              <a:xfrm>
                <a:off x="4738" y="1647"/>
                <a:ext cx="578" cy="135"/>
                <a:chOff x="618" y="2586"/>
                <a:chExt cx="720" cy="124"/>
              </a:xfrm>
            </p:grpSpPr>
            <p:sp>
              <p:nvSpPr>
                <p:cNvPr id="1102" name="Google Shape;1102;p9"/>
                <p:cNvSpPr/>
                <p:nvPr/>
              </p:nvSpPr>
              <p:spPr>
                <a:xfrm>
                  <a:off x="618" y="2586"/>
                  <a:ext cx="720" cy="12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03" name="Google Shape;1103;p9"/>
                <p:cNvSpPr/>
                <p:nvPr/>
              </p:nvSpPr>
              <p:spPr>
                <a:xfrm>
                  <a:off x="630" y="2586"/>
                  <a:ext cx="695" cy="109"/>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104" name="Google Shape;1104;p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105" name="Google Shape;1105;p9"/>
              <p:cNvGrpSpPr/>
              <p:nvPr/>
            </p:nvGrpSpPr>
            <p:grpSpPr>
              <a:xfrm>
                <a:off x="4738" y="1330"/>
                <a:ext cx="588" cy="134"/>
                <a:chOff x="613" y="2571"/>
                <a:chExt cx="732" cy="134"/>
              </a:xfrm>
            </p:grpSpPr>
            <p:sp>
              <p:nvSpPr>
                <p:cNvPr id="1106" name="Google Shape;1106;p9"/>
                <p:cNvSpPr/>
                <p:nvPr/>
              </p:nvSpPr>
              <p:spPr>
                <a:xfrm>
                  <a:off x="613" y="2571"/>
                  <a:ext cx="732"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07" name="Google Shape;1107;p9"/>
                <p:cNvSpPr/>
                <p:nvPr/>
              </p:nvSpPr>
              <p:spPr>
                <a:xfrm>
                  <a:off x="625" y="2587"/>
                  <a:ext cx="720" cy="103"/>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108" name="Google Shape;1108;p9"/>
              <p:cNvSpPr txBox="1"/>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09" name="Google Shape;1109;p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10" name="Google Shape;1110;p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11" name="Google Shape;1111;p9"/>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12" name="Google Shape;1112;p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13" name="Google Shape;1113;p9"/>
              <p:cNvSpPr/>
              <p:nvPr/>
            </p:nvSpPr>
            <p:spPr>
              <a:xfrm>
                <a:off x="4140" y="2675"/>
                <a:ext cx="1196" cy="150"/>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14" name="Google Shape;1114;p9"/>
              <p:cNvSpPr/>
              <p:nvPr/>
            </p:nvSpPr>
            <p:spPr>
              <a:xfrm>
                <a:off x="4210" y="2714"/>
                <a:ext cx="1066"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15" name="Google Shape;1115;p9"/>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16" name="Google Shape;1116;p9"/>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17" name="Google Shape;1117;p9"/>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18" name="Google Shape;1118;p9"/>
              <p:cNvSpPr txBox="1"/>
              <p:nvPr/>
            </p:nvSpPr>
            <p:spPr>
              <a:xfrm>
                <a:off x="5067" y="1837"/>
                <a:ext cx="80"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119" name="Google Shape;1119;p9"/>
            <p:cNvGrpSpPr/>
            <p:nvPr/>
          </p:nvGrpSpPr>
          <p:grpSpPr>
            <a:xfrm>
              <a:off x="4992" y="3341"/>
              <a:ext cx="143" cy="303"/>
              <a:chOff x="4140" y="429"/>
              <a:chExt cx="1425" cy="2396"/>
            </a:xfrm>
          </p:grpSpPr>
          <p:sp>
            <p:nvSpPr>
              <p:cNvPr id="1120" name="Google Shape;1120;p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21" name="Google Shape;1121;p9"/>
              <p:cNvSpPr txBox="1"/>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22" name="Google Shape;1122;p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23" name="Google Shape;1123;p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24" name="Google Shape;1124;p9"/>
              <p:cNvSpPr txBox="1"/>
              <p:nvPr/>
            </p:nvSpPr>
            <p:spPr>
              <a:xfrm>
                <a:off x="4210" y="690"/>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125" name="Google Shape;1125;p9"/>
              <p:cNvGrpSpPr/>
              <p:nvPr/>
            </p:nvGrpSpPr>
            <p:grpSpPr>
              <a:xfrm>
                <a:off x="4748" y="666"/>
                <a:ext cx="578" cy="150"/>
                <a:chOff x="613" y="2566"/>
                <a:chExt cx="721" cy="144"/>
              </a:xfrm>
            </p:grpSpPr>
            <p:sp>
              <p:nvSpPr>
                <p:cNvPr id="1126" name="Google Shape;1126;p9"/>
                <p:cNvSpPr/>
                <p:nvPr/>
              </p:nvSpPr>
              <p:spPr>
                <a:xfrm>
                  <a:off x="613" y="2566"/>
                  <a:ext cx="721" cy="14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27" name="Google Shape;1127;p9"/>
                <p:cNvSpPr/>
                <p:nvPr/>
              </p:nvSpPr>
              <p:spPr>
                <a:xfrm>
                  <a:off x="625" y="2581"/>
                  <a:ext cx="696" cy="11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128" name="Google Shape;1128;p9"/>
              <p:cNvSpPr txBox="1"/>
              <p:nvPr/>
            </p:nvSpPr>
            <p:spPr>
              <a:xfrm>
                <a:off x="4220" y="1022"/>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129" name="Google Shape;1129;p9"/>
              <p:cNvGrpSpPr/>
              <p:nvPr/>
            </p:nvGrpSpPr>
            <p:grpSpPr>
              <a:xfrm>
                <a:off x="4748" y="990"/>
                <a:ext cx="578" cy="134"/>
                <a:chOff x="615" y="2564"/>
                <a:chExt cx="721" cy="139"/>
              </a:xfrm>
            </p:grpSpPr>
            <p:sp>
              <p:nvSpPr>
                <p:cNvPr id="1130" name="Google Shape;1130;p9"/>
                <p:cNvSpPr/>
                <p:nvPr/>
              </p:nvSpPr>
              <p:spPr>
                <a:xfrm>
                  <a:off x="615" y="2564"/>
                  <a:ext cx="721"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31" name="Google Shape;1131;p9"/>
                <p:cNvSpPr/>
                <p:nvPr/>
              </p:nvSpPr>
              <p:spPr>
                <a:xfrm>
                  <a:off x="628" y="2581"/>
                  <a:ext cx="696"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132" name="Google Shape;1132;p9"/>
              <p:cNvSpPr txBox="1"/>
              <p:nvPr/>
            </p:nvSpPr>
            <p:spPr>
              <a:xfrm>
                <a:off x="4220" y="1354"/>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33" name="Google Shape;1133;p9"/>
              <p:cNvSpPr txBox="1"/>
              <p:nvPr/>
            </p:nvSpPr>
            <p:spPr>
              <a:xfrm>
                <a:off x="4230"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134" name="Google Shape;1134;p9"/>
              <p:cNvGrpSpPr/>
              <p:nvPr/>
            </p:nvGrpSpPr>
            <p:grpSpPr>
              <a:xfrm>
                <a:off x="4738" y="1647"/>
                <a:ext cx="578" cy="135"/>
                <a:chOff x="618" y="2586"/>
                <a:chExt cx="720" cy="124"/>
              </a:xfrm>
            </p:grpSpPr>
            <p:sp>
              <p:nvSpPr>
                <p:cNvPr id="1135" name="Google Shape;1135;p9"/>
                <p:cNvSpPr/>
                <p:nvPr/>
              </p:nvSpPr>
              <p:spPr>
                <a:xfrm>
                  <a:off x="618" y="2586"/>
                  <a:ext cx="720" cy="12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36" name="Google Shape;1136;p9"/>
                <p:cNvSpPr/>
                <p:nvPr/>
              </p:nvSpPr>
              <p:spPr>
                <a:xfrm>
                  <a:off x="630" y="2586"/>
                  <a:ext cx="695" cy="109"/>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137" name="Google Shape;1137;p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138" name="Google Shape;1138;p9"/>
              <p:cNvGrpSpPr/>
              <p:nvPr/>
            </p:nvGrpSpPr>
            <p:grpSpPr>
              <a:xfrm>
                <a:off x="4738" y="1330"/>
                <a:ext cx="588" cy="134"/>
                <a:chOff x="613" y="2571"/>
                <a:chExt cx="732" cy="134"/>
              </a:xfrm>
            </p:grpSpPr>
            <p:sp>
              <p:nvSpPr>
                <p:cNvPr id="1139" name="Google Shape;1139;p9"/>
                <p:cNvSpPr/>
                <p:nvPr/>
              </p:nvSpPr>
              <p:spPr>
                <a:xfrm>
                  <a:off x="613" y="2571"/>
                  <a:ext cx="732"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40" name="Google Shape;1140;p9"/>
                <p:cNvSpPr/>
                <p:nvPr/>
              </p:nvSpPr>
              <p:spPr>
                <a:xfrm>
                  <a:off x="625" y="2587"/>
                  <a:ext cx="720" cy="103"/>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141" name="Google Shape;1141;p9"/>
              <p:cNvSpPr txBox="1"/>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42" name="Google Shape;1142;p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43" name="Google Shape;1143;p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44" name="Google Shape;1144;p9"/>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45" name="Google Shape;1145;p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46" name="Google Shape;1146;p9"/>
              <p:cNvSpPr/>
              <p:nvPr/>
            </p:nvSpPr>
            <p:spPr>
              <a:xfrm>
                <a:off x="4140" y="2675"/>
                <a:ext cx="1196" cy="150"/>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47" name="Google Shape;1147;p9"/>
              <p:cNvSpPr/>
              <p:nvPr/>
            </p:nvSpPr>
            <p:spPr>
              <a:xfrm>
                <a:off x="4210" y="2714"/>
                <a:ext cx="1066"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48" name="Google Shape;1148;p9"/>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49" name="Google Shape;1149;p9"/>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50" name="Google Shape;1150;p9"/>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51" name="Google Shape;1151;p9"/>
              <p:cNvSpPr txBox="1"/>
              <p:nvPr/>
            </p:nvSpPr>
            <p:spPr>
              <a:xfrm>
                <a:off x="5067" y="1837"/>
                <a:ext cx="80"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152" name="Google Shape;1152;p9"/>
            <p:cNvGrpSpPr/>
            <p:nvPr/>
          </p:nvGrpSpPr>
          <p:grpSpPr>
            <a:xfrm>
              <a:off x="3340" y="1287"/>
              <a:ext cx="337" cy="261"/>
              <a:chOff x="877" y="1008"/>
              <a:chExt cx="2747" cy="2630"/>
            </a:xfrm>
          </p:grpSpPr>
          <p:pic>
            <p:nvPicPr>
              <p:cNvPr id="1153" name="Google Shape;1153;p9" descr="antenna_stylized"/>
              <p:cNvPicPr preferRelativeResize="0"/>
              <p:nvPr/>
            </p:nvPicPr>
            <p:blipFill rotWithShape="1">
              <a:blip r:embed="rId13">
                <a:alphaModFix/>
              </a:blip>
              <a:srcRect/>
              <a:stretch/>
            </p:blipFill>
            <p:spPr>
              <a:xfrm>
                <a:off x="877" y="1008"/>
                <a:ext cx="2725" cy="1421"/>
              </a:xfrm>
              <a:prstGeom prst="rect">
                <a:avLst/>
              </a:prstGeom>
              <a:noFill/>
              <a:ln>
                <a:noFill/>
              </a:ln>
            </p:spPr>
          </p:pic>
          <p:pic>
            <p:nvPicPr>
              <p:cNvPr id="1154" name="Google Shape;1154;p9" descr="laptop_keyboard"/>
              <p:cNvPicPr preferRelativeResize="0"/>
              <p:nvPr/>
            </p:nvPicPr>
            <p:blipFill rotWithShape="1">
              <a:blip r:embed="rId14">
                <a:alphaModFix/>
              </a:blip>
              <a:srcRect/>
              <a:stretch/>
            </p:blipFill>
            <p:spPr>
              <a:xfrm rot="120000" flipH="1">
                <a:off x="1009" y="2586"/>
                <a:ext cx="2245" cy="1013"/>
              </a:xfrm>
              <a:prstGeom prst="rect">
                <a:avLst/>
              </a:prstGeom>
              <a:noFill/>
              <a:ln>
                <a:noFill/>
              </a:ln>
            </p:spPr>
          </p:pic>
          <p:sp>
            <p:nvSpPr>
              <p:cNvPr id="1155" name="Google Shape;1155;p9"/>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1156" name="Google Shape;1156;p9" descr="screen"/>
              <p:cNvPicPr preferRelativeResize="0"/>
              <p:nvPr/>
            </p:nvPicPr>
            <p:blipFill rotWithShape="1">
              <a:blip r:embed="rId15">
                <a:alphaModFix/>
              </a:blip>
              <a:srcRect/>
              <a:stretch/>
            </p:blipFill>
            <p:spPr>
              <a:xfrm>
                <a:off x="1842" y="1637"/>
                <a:ext cx="1642" cy="1203"/>
              </a:xfrm>
              <a:prstGeom prst="rect">
                <a:avLst/>
              </a:prstGeom>
              <a:noFill/>
              <a:ln>
                <a:noFill/>
              </a:ln>
            </p:spPr>
          </p:pic>
          <p:sp>
            <p:nvSpPr>
              <p:cNvPr id="1157" name="Google Shape;1157;p9"/>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58" name="Google Shape;1158;p9"/>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59" name="Google Shape;1159;p9"/>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60" name="Google Shape;1160;p9"/>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61" name="Google Shape;1161;p9"/>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62" name="Google Shape;1162;p9"/>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163" name="Google Shape;1163;p9"/>
              <p:cNvGrpSpPr/>
              <p:nvPr/>
            </p:nvGrpSpPr>
            <p:grpSpPr>
              <a:xfrm>
                <a:off x="1709" y="3008"/>
                <a:ext cx="507" cy="234"/>
                <a:chOff x="1740" y="2642"/>
                <a:chExt cx="752" cy="327"/>
              </a:xfrm>
            </p:grpSpPr>
            <p:sp>
              <p:nvSpPr>
                <p:cNvPr id="1164" name="Google Shape;1164;p9"/>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65" name="Google Shape;1165;p9"/>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66" name="Google Shape;1166;p9"/>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67" name="Google Shape;1167;p9"/>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68" name="Google Shape;1168;p9"/>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69" name="Google Shape;1169;p9"/>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170" name="Google Shape;1170;p9"/>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71" name="Google Shape;1171;p9"/>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72" name="Google Shape;1172;p9"/>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73" name="Google Shape;1173;p9"/>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74" name="Google Shape;1174;p9"/>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75" name="Google Shape;1175;p9"/>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176" name="Google Shape;1176;p9"/>
            <p:cNvGrpSpPr/>
            <p:nvPr/>
          </p:nvGrpSpPr>
          <p:grpSpPr>
            <a:xfrm>
              <a:off x="4329" y="3456"/>
              <a:ext cx="299" cy="261"/>
              <a:chOff x="877" y="1008"/>
              <a:chExt cx="2747" cy="2630"/>
            </a:xfrm>
          </p:grpSpPr>
          <p:pic>
            <p:nvPicPr>
              <p:cNvPr id="1177" name="Google Shape;1177;p9" descr="antenna_stylized"/>
              <p:cNvPicPr preferRelativeResize="0"/>
              <p:nvPr/>
            </p:nvPicPr>
            <p:blipFill rotWithShape="1">
              <a:blip r:embed="rId16">
                <a:alphaModFix/>
              </a:blip>
              <a:srcRect/>
              <a:stretch/>
            </p:blipFill>
            <p:spPr>
              <a:xfrm>
                <a:off x="877" y="1008"/>
                <a:ext cx="2725" cy="1421"/>
              </a:xfrm>
              <a:prstGeom prst="rect">
                <a:avLst/>
              </a:prstGeom>
              <a:noFill/>
              <a:ln>
                <a:noFill/>
              </a:ln>
            </p:spPr>
          </p:pic>
          <p:pic>
            <p:nvPicPr>
              <p:cNvPr id="1178" name="Google Shape;1178;p9" descr="laptop_keyboard"/>
              <p:cNvPicPr preferRelativeResize="0"/>
              <p:nvPr/>
            </p:nvPicPr>
            <p:blipFill rotWithShape="1">
              <a:blip r:embed="rId17">
                <a:alphaModFix/>
              </a:blip>
              <a:srcRect/>
              <a:stretch/>
            </p:blipFill>
            <p:spPr>
              <a:xfrm rot="120000" flipH="1">
                <a:off x="1009" y="2586"/>
                <a:ext cx="2245" cy="1013"/>
              </a:xfrm>
              <a:prstGeom prst="rect">
                <a:avLst/>
              </a:prstGeom>
              <a:noFill/>
              <a:ln>
                <a:noFill/>
              </a:ln>
            </p:spPr>
          </p:pic>
          <p:sp>
            <p:nvSpPr>
              <p:cNvPr id="1179" name="Google Shape;1179;p9"/>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1180" name="Google Shape;1180;p9" descr="screen"/>
              <p:cNvPicPr preferRelativeResize="0"/>
              <p:nvPr/>
            </p:nvPicPr>
            <p:blipFill rotWithShape="1">
              <a:blip r:embed="rId18">
                <a:alphaModFix/>
              </a:blip>
              <a:srcRect/>
              <a:stretch/>
            </p:blipFill>
            <p:spPr>
              <a:xfrm>
                <a:off x="1842" y="1637"/>
                <a:ext cx="1642" cy="1203"/>
              </a:xfrm>
              <a:prstGeom prst="rect">
                <a:avLst/>
              </a:prstGeom>
              <a:noFill/>
              <a:ln>
                <a:noFill/>
              </a:ln>
            </p:spPr>
          </p:pic>
          <p:sp>
            <p:nvSpPr>
              <p:cNvPr id="1181" name="Google Shape;1181;p9"/>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82" name="Google Shape;1182;p9"/>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83" name="Google Shape;1183;p9"/>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84" name="Google Shape;1184;p9"/>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85" name="Google Shape;1185;p9"/>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86" name="Google Shape;1186;p9"/>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187" name="Google Shape;1187;p9"/>
              <p:cNvGrpSpPr/>
              <p:nvPr/>
            </p:nvGrpSpPr>
            <p:grpSpPr>
              <a:xfrm>
                <a:off x="1709" y="3008"/>
                <a:ext cx="507" cy="234"/>
                <a:chOff x="1740" y="2642"/>
                <a:chExt cx="752" cy="327"/>
              </a:xfrm>
            </p:grpSpPr>
            <p:sp>
              <p:nvSpPr>
                <p:cNvPr id="1188" name="Google Shape;1188;p9"/>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89" name="Google Shape;1189;p9"/>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90" name="Google Shape;1190;p9"/>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91" name="Google Shape;1191;p9"/>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92" name="Google Shape;1192;p9"/>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93" name="Google Shape;1193;p9"/>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194" name="Google Shape;1194;p9"/>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95" name="Google Shape;1195;p9"/>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96" name="Google Shape;1196;p9"/>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97" name="Google Shape;1197;p9"/>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98" name="Google Shape;1198;p9"/>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199" name="Google Shape;1199;p9"/>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200" name="Google Shape;1200;p9"/>
            <p:cNvGrpSpPr/>
            <p:nvPr/>
          </p:nvGrpSpPr>
          <p:grpSpPr>
            <a:xfrm>
              <a:off x="3503" y="1916"/>
              <a:ext cx="280" cy="261"/>
              <a:chOff x="877" y="1008"/>
              <a:chExt cx="2747" cy="2630"/>
            </a:xfrm>
          </p:grpSpPr>
          <p:pic>
            <p:nvPicPr>
              <p:cNvPr id="1201" name="Google Shape;1201;p9" descr="antenna_stylized"/>
              <p:cNvPicPr preferRelativeResize="0"/>
              <p:nvPr/>
            </p:nvPicPr>
            <p:blipFill rotWithShape="1">
              <a:blip r:embed="rId19">
                <a:alphaModFix/>
              </a:blip>
              <a:srcRect/>
              <a:stretch/>
            </p:blipFill>
            <p:spPr>
              <a:xfrm>
                <a:off x="877" y="1008"/>
                <a:ext cx="2725" cy="1421"/>
              </a:xfrm>
              <a:prstGeom prst="rect">
                <a:avLst/>
              </a:prstGeom>
              <a:noFill/>
              <a:ln>
                <a:noFill/>
              </a:ln>
            </p:spPr>
          </p:pic>
          <p:pic>
            <p:nvPicPr>
              <p:cNvPr id="1202" name="Google Shape;1202;p9" descr="laptop_keyboard"/>
              <p:cNvPicPr preferRelativeResize="0"/>
              <p:nvPr/>
            </p:nvPicPr>
            <p:blipFill rotWithShape="1">
              <a:blip r:embed="rId20">
                <a:alphaModFix/>
              </a:blip>
              <a:srcRect/>
              <a:stretch/>
            </p:blipFill>
            <p:spPr>
              <a:xfrm rot="120000" flipH="1">
                <a:off x="1009" y="2586"/>
                <a:ext cx="2245" cy="1013"/>
              </a:xfrm>
              <a:prstGeom prst="rect">
                <a:avLst/>
              </a:prstGeom>
              <a:noFill/>
              <a:ln>
                <a:noFill/>
              </a:ln>
            </p:spPr>
          </p:pic>
          <p:sp>
            <p:nvSpPr>
              <p:cNvPr id="1203" name="Google Shape;1203;p9"/>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1204" name="Google Shape;1204;p9" descr="screen"/>
              <p:cNvPicPr preferRelativeResize="0"/>
              <p:nvPr/>
            </p:nvPicPr>
            <p:blipFill rotWithShape="1">
              <a:blip r:embed="rId21">
                <a:alphaModFix/>
              </a:blip>
              <a:srcRect/>
              <a:stretch/>
            </p:blipFill>
            <p:spPr>
              <a:xfrm>
                <a:off x="1842" y="1637"/>
                <a:ext cx="1642" cy="1203"/>
              </a:xfrm>
              <a:prstGeom prst="rect">
                <a:avLst/>
              </a:prstGeom>
              <a:noFill/>
              <a:ln>
                <a:noFill/>
              </a:ln>
            </p:spPr>
          </p:pic>
          <p:sp>
            <p:nvSpPr>
              <p:cNvPr id="1205" name="Google Shape;1205;p9"/>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06" name="Google Shape;1206;p9"/>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07" name="Google Shape;1207;p9"/>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08" name="Google Shape;1208;p9"/>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09" name="Google Shape;1209;p9"/>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10" name="Google Shape;1210;p9"/>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211" name="Google Shape;1211;p9"/>
              <p:cNvGrpSpPr/>
              <p:nvPr/>
            </p:nvGrpSpPr>
            <p:grpSpPr>
              <a:xfrm>
                <a:off x="1709" y="3008"/>
                <a:ext cx="507" cy="234"/>
                <a:chOff x="1740" y="2642"/>
                <a:chExt cx="752" cy="327"/>
              </a:xfrm>
            </p:grpSpPr>
            <p:sp>
              <p:nvSpPr>
                <p:cNvPr id="1212" name="Google Shape;1212;p9"/>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13" name="Google Shape;1213;p9"/>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14" name="Google Shape;1214;p9"/>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15" name="Google Shape;1215;p9"/>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16" name="Google Shape;1216;p9"/>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17" name="Google Shape;1217;p9"/>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218" name="Google Shape;1218;p9"/>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19" name="Google Shape;1219;p9"/>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20" name="Google Shape;1220;p9"/>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21" name="Google Shape;1221;p9"/>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22" name="Google Shape;1222;p9"/>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23" name="Google Shape;1223;p9"/>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224" name="Google Shape;1224;p9"/>
            <p:cNvGrpSpPr/>
            <p:nvPr/>
          </p:nvGrpSpPr>
          <p:grpSpPr>
            <a:xfrm flipH="1">
              <a:off x="3742" y="2030"/>
              <a:ext cx="261" cy="235"/>
              <a:chOff x="2839" y="3501"/>
              <a:chExt cx="755" cy="803"/>
            </a:xfrm>
          </p:grpSpPr>
          <p:pic>
            <p:nvPicPr>
              <p:cNvPr id="1225" name="Google Shape;1225;p9" descr="desktop_computer_stylized_medium"/>
              <p:cNvPicPr preferRelativeResize="0"/>
              <p:nvPr/>
            </p:nvPicPr>
            <p:blipFill rotWithShape="1">
              <a:blip r:embed="rId7">
                <a:alphaModFix/>
              </a:blip>
              <a:srcRect/>
              <a:stretch/>
            </p:blipFill>
            <p:spPr>
              <a:xfrm>
                <a:off x="2839" y="3501"/>
                <a:ext cx="755" cy="803"/>
              </a:xfrm>
              <a:prstGeom prst="rect">
                <a:avLst/>
              </a:prstGeom>
              <a:noFill/>
              <a:ln>
                <a:noFill/>
              </a:ln>
            </p:spPr>
          </p:pic>
          <p:sp>
            <p:nvSpPr>
              <p:cNvPr id="1226" name="Google Shape;1226;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1227" name="Google Shape;1227;p9"/>
            <p:cNvGrpSpPr/>
            <p:nvPr/>
          </p:nvGrpSpPr>
          <p:grpSpPr>
            <a:xfrm>
              <a:off x="4603" y="3416"/>
              <a:ext cx="299" cy="261"/>
              <a:chOff x="877" y="1008"/>
              <a:chExt cx="2747" cy="2630"/>
            </a:xfrm>
          </p:grpSpPr>
          <p:pic>
            <p:nvPicPr>
              <p:cNvPr id="1228" name="Google Shape;1228;p9" descr="antenna_stylized"/>
              <p:cNvPicPr preferRelativeResize="0"/>
              <p:nvPr/>
            </p:nvPicPr>
            <p:blipFill rotWithShape="1">
              <a:blip r:embed="rId16">
                <a:alphaModFix/>
              </a:blip>
              <a:srcRect/>
              <a:stretch/>
            </p:blipFill>
            <p:spPr>
              <a:xfrm>
                <a:off x="877" y="1008"/>
                <a:ext cx="2725" cy="1421"/>
              </a:xfrm>
              <a:prstGeom prst="rect">
                <a:avLst/>
              </a:prstGeom>
              <a:noFill/>
              <a:ln>
                <a:noFill/>
              </a:ln>
            </p:spPr>
          </p:pic>
          <p:pic>
            <p:nvPicPr>
              <p:cNvPr id="1229" name="Google Shape;1229;p9" descr="laptop_keyboard"/>
              <p:cNvPicPr preferRelativeResize="0"/>
              <p:nvPr/>
            </p:nvPicPr>
            <p:blipFill rotWithShape="1">
              <a:blip r:embed="rId17">
                <a:alphaModFix/>
              </a:blip>
              <a:srcRect/>
              <a:stretch/>
            </p:blipFill>
            <p:spPr>
              <a:xfrm rot="120000" flipH="1">
                <a:off x="1009" y="2586"/>
                <a:ext cx="2245" cy="1013"/>
              </a:xfrm>
              <a:prstGeom prst="rect">
                <a:avLst/>
              </a:prstGeom>
              <a:noFill/>
              <a:ln>
                <a:noFill/>
              </a:ln>
            </p:spPr>
          </p:pic>
          <p:sp>
            <p:nvSpPr>
              <p:cNvPr id="1230" name="Google Shape;1230;p9"/>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1231" name="Google Shape;1231;p9" descr="screen"/>
              <p:cNvPicPr preferRelativeResize="0"/>
              <p:nvPr/>
            </p:nvPicPr>
            <p:blipFill rotWithShape="1">
              <a:blip r:embed="rId18">
                <a:alphaModFix/>
              </a:blip>
              <a:srcRect/>
              <a:stretch/>
            </p:blipFill>
            <p:spPr>
              <a:xfrm>
                <a:off x="1842" y="1637"/>
                <a:ext cx="1642" cy="1203"/>
              </a:xfrm>
              <a:prstGeom prst="rect">
                <a:avLst/>
              </a:prstGeom>
              <a:noFill/>
              <a:ln>
                <a:noFill/>
              </a:ln>
            </p:spPr>
          </p:pic>
          <p:sp>
            <p:nvSpPr>
              <p:cNvPr id="1232" name="Google Shape;1232;p9"/>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33" name="Google Shape;1233;p9"/>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34" name="Google Shape;1234;p9"/>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35" name="Google Shape;1235;p9"/>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36" name="Google Shape;1236;p9"/>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37" name="Google Shape;1237;p9"/>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238" name="Google Shape;1238;p9"/>
              <p:cNvGrpSpPr/>
              <p:nvPr/>
            </p:nvGrpSpPr>
            <p:grpSpPr>
              <a:xfrm>
                <a:off x="1709" y="3008"/>
                <a:ext cx="507" cy="234"/>
                <a:chOff x="1740" y="2642"/>
                <a:chExt cx="752" cy="327"/>
              </a:xfrm>
            </p:grpSpPr>
            <p:sp>
              <p:nvSpPr>
                <p:cNvPr id="1239" name="Google Shape;1239;p9"/>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40" name="Google Shape;1240;p9"/>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41" name="Google Shape;1241;p9"/>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42" name="Google Shape;1242;p9"/>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43" name="Google Shape;1243;p9"/>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44" name="Google Shape;1244;p9"/>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245" name="Google Shape;1245;p9"/>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46" name="Google Shape;1246;p9"/>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47" name="Google Shape;1247;p9"/>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48" name="Google Shape;1248;p9"/>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49" name="Google Shape;1249;p9"/>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50" name="Google Shape;1250;p9"/>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sp>
        <p:nvSpPr>
          <p:cNvPr id="1251" name="Google Shape;1251;p9"/>
          <p:cNvSpPr txBox="1">
            <a:spLocks noGrp="1"/>
          </p:cNvSpPr>
          <p:nvPr>
            <p:ph type="title"/>
          </p:nvPr>
        </p:nvSpPr>
        <p:spPr>
          <a:xfrm>
            <a:off x="366712" y="184150"/>
            <a:ext cx="7772400" cy="8524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Kiến trúc máy khách-máy chủ</a:t>
            </a:r>
            <a:endParaRPr/>
          </a:p>
        </p:txBody>
      </p:sp>
      <p:sp>
        <p:nvSpPr>
          <p:cNvPr id="1252" name="Google Shape;1252;p9"/>
          <p:cNvSpPr txBox="1">
            <a:spLocks noGrp="1"/>
          </p:cNvSpPr>
          <p:nvPr>
            <p:ph type="body" idx="1"/>
          </p:nvPr>
        </p:nvSpPr>
        <p:spPr>
          <a:xfrm>
            <a:off x="4473575" y="1416050"/>
            <a:ext cx="4422775"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85000"/>
              </a:lnSpc>
              <a:spcBef>
                <a:spcPts val="0"/>
              </a:spcBef>
              <a:spcAft>
                <a:spcPts val="0"/>
              </a:spcAft>
              <a:buSzPts val="1820"/>
              <a:buNone/>
            </a:pPr>
            <a:r>
              <a:rPr lang="en-US" sz="2800" b="0" i="0" u="none">
                <a:solidFill>
                  <a:srgbClr val="CC0000"/>
                </a:solidFill>
                <a:latin typeface="Arial"/>
                <a:ea typeface="Arial"/>
                <a:cs typeface="Arial"/>
                <a:sym typeface="Arial"/>
              </a:rPr>
              <a:t>Máy chủ (server): </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Máy luôn luôn hoạt động</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Địa chỉ IP cố định</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Tổ chức thành các trung tâm dữ liệu để mở rộng quy mô</a:t>
            </a:r>
            <a:endParaRPr/>
          </a:p>
          <a:p>
            <a:pPr marL="342900" lvl="0" indent="-342900" algn="just" rtl="0">
              <a:lnSpc>
                <a:spcPct val="85000"/>
              </a:lnSpc>
              <a:spcBef>
                <a:spcPts val="2100"/>
              </a:spcBef>
              <a:spcAft>
                <a:spcPts val="0"/>
              </a:spcAft>
              <a:buSzPts val="1820"/>
              <a:buNone/>
            </a:pPr>
            <a:r>
              <a:rPr lang="en-US" sz="2800" b="0" i="0" u="none">
                <a:solidFill>
                  <a:srgbClr val="CC0000"/>
                </a:solidFill>
                <a:latin typeface="Arial"/>
                <a:ea typeface="Arial"/>
                <a:cs typeface="Arial"/>
                <a:sym typeface="Arial"/>
              </a:rPr>
              <a:t>Máy khách (client):</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Giao tiếp với máy chủ</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Có thể kết nối không liên tục</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Có thể thay đổi địa chỉ IP</a:t>
            </a:r>
            <a:endParaRPr/>
          </a:p>
          <a:p>
            <a:pPr marL="342900" lvl="0" indent="-342900" algn="l" rtl="0">
              <a:lnSpc>
                <a:spcPct val="85000"/>
              </a:lnSpc>
              <a:spcBef>
                <a:spcPts val="480"/>
              </a:spcBef>
              <a:spcAft>
                <a:spcPts val="0"/>
              </a:spcAft>
              <a:buClr>
                <a:srgbClr val="000099"/>
              </a:buClr>
              <a:buSzPts val="1560"/>
              <a:buFont typeface="Noto Sans Symbols"/>
              <a:buChar char="❖"/>
            </a:pPr>
            <a:r>
              <a:rPr lang="en-US" sz="2400" b="0" i="0" u="none">
                <a:solidFill>
                  <a:schemeClr val="dk1"/>
                </a:solidFill>
                <a:latin typeface="Arial"/>
                <a:ea typeface="Arial"/>
                <a:cs typeface="Arial"/>
                <a:sym typeface="Arial"/>
              </a:rPr>
              <a:t>Không giao tiếp trực tiếp với các máy khách khác</a:t>
            </a:r>
            <a:endParaRPr/>
          </a:p>
        </p:txBody>
      </p:sp>
      <p:pic>
        <p:nvPicPr>
          <p:cNvPr id="1253" name="Google Shape;1253;p9" descr="underline_base"/>
          <p:cNvPicPr preferRelativeResize="0"/>
          <p:nvPr/>
        </p:nvPicPr>
        <p:blipFill rotWithShape="1">
          <a:blip r:embed="rId22">
            <a:alphaModFix/>
          </a:blip>
          <a:srcRect/>
          <a:stretch/>
        </p:blipFill>
        <p:spPr>
          <a:xfrm>
            <a:off x="368300" y="842962"/>
            <a:ext cx="6399212" cy="173037"/>
          </a:xfrm>
          <a:prstGeom prst="rect">
            <a:avLst/>
          </a:prstGeom>
          <a:noFill/>
          <a:ln>
            <a:noFill/>
          </a:ln>
        </p:spPr>
      </p:pic>
      <p:cxnSp>
        <p:nvCxnSpPr>
          <p:cNvPr id="1254" name="Google Shape;1254;p9"/>
          <p:cNvCxnSpPr/>
          <p:nvPr/>
        </p:nvCxnSpPr>
        <p:spPr>
          <a:xfrm>
            <a:off x="1249362" y="3235325"/>
            <a:ext cx="2006600" cy="1978025"/>
          </a:xfrm>
          <a:prstGeom prst="straightConnector1">
            <a:avLst/>
          </a:prstGeom>
          <a:noFill/>
          <a:ln w="76200" cap="flat" cmpd="sng">
            <a:solidFill>
              <a:srgbClr val="CC0000"/>
            </a:solidFill>
            <a:prstDash val="solid"/>
            <a:miter lim="800000"/>
            <a:headEnd type="triangle" w="med" len="med"/>
            <a:tailEnd type="triangle" w="med" len="med"/>
          </a:ln>
        </p:spPr>
      </p:cxnSp>
      <p:cxnSp>
        <p:nvCxnSpPr>
          <p:cNvPr id="1255" name="Google Shape;1255;p9"/>
          <p:cNvCxnSpPr/>
          <p:nvPr/>
        </p:nvCxnSpPr>
        <p:spPr>
          <a:xfrm>
            <a:off x="2211387" y="1844675"/>
            <a:ext cx="1481137" cy="3109912"/>
          </a:xfrm>
          <a:prstGeom prst="straightConnector1">
            <a:avLst/>
          </a:prstGeom>
          <a:noFill/>
          <a:ln w="76200" cap="flat" cmpd="sng">
            <a:solidFill>
              <a:srgbClr val="CC0000"/>
            </a:solidFill>
            <a:prstDash val="solid"/>
            <a:miter lim="800000"/>
            <a:headEnd type="triangle" w="med" len="med"/>
            <a:tailEnd type="triangle" w="med" len="med"/>
          </a:ln>
        </p:spPr>
      </p:cxnSp>
      <p:sp>
        <p:nvSpPr>
          <p:cNvPr id="1256" name="Google Shape;1256;p9"/>
          <p:cNvSpPr txBox="1"/>
          <p:nvPr/>
        </p:nvSpPr>
        <p:spPr>
          <a:xfrm>
            <a:off x="265112" y="3994150"/>
            <a:ext cx="246221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Máy khách/máy chủ</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036"/>
        <p:cNvGrpSpPr/>
        <p:nvPr/>
      </p:nvGrpSpPr>
      <p:grpSpPr>
        <a:xfrm>
          <a:off x="0" y="0"/>
          <a:ext cx="0" cy="0"/>
          <a:chOff x="0" y="0"/>
          <a:chExt cx="0" cy="0"/>
        </a:xfrm>
      </p:grpSpPr>
      <p:sp>
        <p:nvSpPr>
          <p:cNvPr id="6037" name="Google Shape;6037;p90"/>
          <p:cNvSpPr txBox="1">
            <a:spLocks noGrp="1"/>
          </p:cNvSpPr>
          <p:nvPr>
            <p:ph type="body" idx="1"/>
          </p:nvPr>
        </p:nvSpPr>
        <p:spPr>
          <a:xfrm>
            <a:off x="304800" y="1219200"/>
            <a:ext cx="83820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000099"/>
              </a:buClr>
              <a:buSzPts val="1820"/>
              <a:buFont typeface="Noto Sans Symbols"/>
              <a:buChar char="❖"/>
            </a:pPr>
            <a:r>
              <a:rPr lang="en-US" sz="2800" b="0" i="0" u="none">
                <a:solidFill>
                  <a:srgbClr val="000000"/>
                </a:solidFill>
                <a:latin typeface="Arial"/>
                <a:ea typeface="Arial"/>
                <a:cs typeface="Arial"/>
                <a:sym typeface="Arial"/>
              </a:rPr>
              <a:t>Phân phối các cặp (key, value) qua hàng triệu các bên</a:t>
            </a:r>
            <a:endParaRPr/>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Các cặp được phân bố đều trên các peer</a:t>
            </a:r>
            <a:endParaRPr/>
          </a:p>
          <a:p>
            <a:pPr marL="742950" marR="0" lvl="1" indent="-133350" algn="just" rtl="0">
              <a:lnSpc>
                <a:spcPct val="85000"/>
              </a:lnSpc>
              <a:spcBef>
                <a:spcPts val="480"/>
              </a:spcBef>
              <a:spcAft>
                <a:spcPts val="0"/>
              </a:spcAft>
              <a:buClr>
                <a:srgbClr val="000099"/>
              </a:buClr>
              <a:buSzPts val="24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Bất kỳ bên (peer) nào cũng có thể </a:t>
            </a:r>
            <a:r>
              <a:rPr lang="en-US" sz="2800" b="0" i="0" u="none">
                <a:solidFill>
                  <a:srgbClr val="C00000"/>
                </a:solidFill>
                <a:latin typeface="Arial"/>
                <a:ea typeface="Arial"/>
                <a:cs typeface="Arial"/>
                <a:sym typeface="Arial"/>
              </a:rPr>
              <a:t>truy vấn </a:t>
            </a:r>
            <a:r>
              <a:rPr lang="en-US" sz="2800" b="0" i="0" u="none">
                <a:solidFill>
                  <a:schemeClr val="dk1"/>
                </a:solidFill>
                <a:latin typeface="Arial"/>
                <a:ea typeface="Arial"/>
                <a:cs typeface="Arial"/>
                <a:sym typeface="Arial"/>
              </a:rPr>
              <a:t>trên DHT bằng cách dùng key</a:t>
            </a:r>
            <a:endParaRPr/>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Cơ sở dữ liệu trả về giá trị trùng key đó</a:t>
            </a:r>
            <a:endParaRPr/>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Để giải quyết truy vấn, số lượng nhỏ các thông điệp được trao đổi giữa các bên (peer) </a:t>
            </a:r>
            <a:endParaRPr/>
          </a:p>
          <a:p>
            <a:pPr marL="742950" marR="0" lvl="1" indent="-133350" algn="just" rtl="0">
              <a:lnSpc>
                <a:spcPct val="85000"/>
              </a:lnSpc>
              <a:spcBef>
                <a:spcPts val="480"/>
              </a:spcBef>
              <a:spcAft>
                <a:spcPts val="0"/>
              </a:spcAft>
              <a:buClr>
                <a:srgbClr val="000099"/>
              </a:buClr>
              <a:buSzPts val="24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Mỗi bên (peer) chỉ biết một số nhỏ các bên (peer) khác</a:t>
            </a:r>
            <a:endParaRPr/>
          </a:p>
          <a:p>
            <a:pPr marL="342900" marR="0" lvl="0" indent="-227330" algn="l" rtl="0">
              <a:lnSpc>
                <a:spcPct val="85000"/>
              </a:lnSpc>
              <a:spcBef>
                <a:spcPts val="560"/>
              </a:spcBef>
              <a:spcAft>
                <a:spcPts val="0"/>
              </a:spcAft>
              <a:buClr>
                <a:srgbClr val="000099"/>
              </a:buClr>
              <a:buSzPts val="1820"/>
              <a:buFont typeface="Noto Sans Symbols"/>
              <a:buNone/>
            </a:pPr>
            <a:endParaRPr sz="2800" b="0" i="0" u="none">
              <a:solidFill>
                <a:schemeClr val="dk1"/>
              </a:solidFill>
              <a:latin typeface="Arial"/>
              <a:ea typeface="Arial"/>
              <a:cs typeface="Arial"/>
              <a:sym typeface="Arial"/>
            </a:endParaRPr>
          </a:p>
        </p:txBody>
      </p:sp>
      <p:pic>
        <p:nvPicPr>
          <p:cNvPr id="6038" name="Google Shape;6038;p90" descr="underline_base"/>
          <p:cNvPicPr preferRelativeResize="0"/>
          <p:nvPr/>
        </p:nvPicPr>
        <p:blipFill rotWithShape="1">
          <a:blip r:embed="rId3">
            <a:alphaModFix/>
          </a:blip>
          <a:srcRect/>
          <a:stretch/>
        </p:blipFill>
        <p:spPr>
          <a:xfrm>
            <a:off x="457200" y="914400"/>
            <a:ext cx="6858000" cy="152400"/>
          </a:xfrm>
          <a:prstGeom prst="rect">
            <a:avLst/>
          </a:prstGeom>
          <a:noFill/>
          <a:ln>
            <a:noFill/>
          </a:ln>
        </p:spPr>
      </p:pic>
      <p:sp>
        <p:nvSpPr>
          <p:cNvPr id="6039" name="Google Shape;6039;p9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Distributed Hash Table (DHT)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044"/>
        <p:cNvGrpSpPr/>
        <p:nvPr/>
      </p:nvGrpSpPr>
      <p:grpSpPr>
        <a:xfrm>
          <a:off x="0" y="0"/>
          <a:ext cx="0" cy="0"/>
          <a:chOff x="0" y="0"/>
          <a:chExt cx="0" cy="0"/>
        </a:xfrm>
      </p:grpSpPr>
      <p:sp>
        <p:nvSpPr>
          <p:cNvPr id="6045" name="Google Shape;6045;p91"/>
          <p:cNvSpPr txBox="1">
            <a:spLocks noGrp="1"/>
          </p:cNvSpPr>
          <p:nvPr>
            <p:ph type="title"/>
          </p:nvPr>
        </p:nvSpPr>
        <p:spPr>
          <a:xfrm>
            <a:off x="511175" y="112712"/>
            <a:ext cx="8320087"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Chỉ định các cặp khóa-giá trị (key-value) cho các bên (peer)</a:t>
            </a:r>
            <a:endParaRPr/>
          </a:p>
        </p:txBody>
      </p:sp>
      <p:sp>
        <p:nvSpPr>
          <p:cNvPr id="6046" name="Google Shape;6046;p91"/>
          <p:cNvSpPr txBox="1">
            <a:spLocks noGrp="1"/>
          </p:cNvSpPr>
          <p:nvPr>
            <p:ph type="body" idx="1"/>
          </p:nvPr>
        </p:nvSpPr>
        <p:spPr>
          <a:xfrm>
            <a:off x="415925" y="1743075"/>
            <a:ext cx="8510587" cy="46482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Quy tắc: chỉ định cặp khóa-giá trị (key-value) đến bên (peer) mà có ID </a:t>
            </a:r>
            <a:r>
              <a:rPr lang="en-US" sz="2800" b="0" i="1" u="none">
                <a:solidFill>
                  <a:srgbClr val="C00000"/>
                </a:solidFill>
                <a:latin typeface="Arial"/>
                <a:ea typeface="Arial"/>
                <a:cs typeface="Arial"/>
                <a:sym typeface="Arial"/>
              </a:rPr>
              <a:t>gần nhất (</a:t>
            </a:r>
            <a:r>
              <a:rPr lang="en-US" sz="2800" b="0" i="1" u="none">
                <a:solidFill>
                  <a:srgbClr val="CC0000"/>
                </a:solidFill>
                <a:latin typeface="Arial"/>
                <a:ea typeface="Arial"/>
                <a:cs typeface="Arial"/>
                <a:sym typeface="Arial"/>
              </a:rPr>
              <a:t>closest)</a:t>
            </a:r>
            <a:r>
              <a:rPr lang="en-US" sz="2800" b="0" i="0" u="none">
                <a:solidFill>
                  <a:schemeClr val="dk1"/>
                </a:solidFill>
                <a:latin typeface="Arial"/>
                <a:ea typeface="Arial"/>
                <a:cs typeface="Arial"/>
                <a:sym typeface="Arial"/>
              </a:rPr>
              <a:t>.</a:t>
            </a:r>
            <a:endParaRPr/>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Quy ước: gần nhất(closest) is </a:t>
            </a:r>
            <a:r>
              <a:rPr lang="en-US" sz="2800" b="0" i="1" u="none">
                <a:solidFill>
                  <a:srgbClr val="C00000"/>
                </a:solidFill>
                <a:latin typeface="Arial"/>
                <a:ea typeface="Arial"/>
                <a:cs typeface="Arial"/>
                <a:sym typeface="Arial"/>
              </a:rPr>
              <a:t>sự kế thừa ngay lặp tức</a:t>
            </a:r>
            <a:r>
              <a:rPr lang="en-US" sz="2800" b="0" i="0" u="none">
                <a:solidFill>
                  <a:schemeClr val="dk1"/>
                </a:solidFill>
                <a:latin typeface="Arial"/>
                <a:ea typeface="Arial"/>
                <a:cs typeface="Arial"/>
                <a:sym typeface="Arial"/>
              </a:rPr>
              <a:t> </a:t>
            </a:r>
            <a:r>
              <a:rPr lang="en-US" sz="2800" b="0" i="0" u="none">
                <a:solidFill>
                  <a:srgbClr val="C00000"/>
                </a:solidFill>
                <a:latin typeface="Arial"/>
                <a:ea typeface="Arial"/>
                <a:cs typeface="Arial"/>
                <a:sym typeface="Arial"/>
              </a:rPr>
              <a:t>(</a:t>
            </a:r>
            <a:r>
              <a:rPr lang="en-US" sz="2800" b="0" i="1" u="none">
                <a:solidFill>
                  <a:srgbClr val="C00000"/>
                </a:solidFill>
                <a:latin typeface="Arial"/>
                <a:ea typeface="Arial"/>
                <a:cs typeface="Arial"/>
                <a:sym typeface="Arial"/>
              </a:rPr>
              <a:t>immediate successor </a:t>
            </a:r>
            <a:r>
              <a:rPr lang="en-US" sz="2800" b="0" i="0" u="none">
                <a:solidFill>
                  <a:srgbClr val="C00000"/>
                </a:solidFill>
                <a:latin typeface="Arial"/>
                <a:ea typeface="Arial"/>
                <a:cs typeface="Arial"/>
                <a:sym typeface="Arial"/>
              </a:rPr>
              <a:t>) </a:t>
            </a:r>
            <a:r>
              <a:rPr lang="en-US" sz="2800" b="0" i="0" u="none">
                <a:solidFill>
                  <a:schemeClr val="dk1"/>
                </a:solidFill>
                <a:latin typeface="Arial"/>
                <a:ea typeface="Arial"/>
                <a:cs typeface="Arial"/>
                <a:sym typeface="Arial"/>
              </a:rPr>
              <a:t>của khóa (key) đó.</a:t>
            </a:r>
            <a:endParaRPr/>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Ví dụ: không gian ID {0,1,2,3,…,63}</a:t>
            </a:r>
            <a:endParaRPr/>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0" u="none">
                <a:solidFill>
                  <a:schemeClr val="dk1"/>
                </a:solidFill>
                <a:latin typeface="Arial"/>
                <a:ea typeface="Arial"/>
                <a:cs typeface="Arial"/>
                <a:sym typeface="Arial"/>
              </a:rPr>
              <a:t>Giả sử 8 bên: 1,12,13,25,32,40,48,60</a:t>
            </a:r>
            <a:endParaRPr/>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Nếu khóa = 51, thì được chỉ định cho bên (peer) 60</a:t>
            </a:r>
            <a:endParaRPr/>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Nếu khóa = 60, thì được chỉ định cho bên (peer) 60</a:t>
            </a:r>
            <a:endParaRPr/>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Nếu khóa = 61, thì được chỉ định cho bên (peer) 1</a:t>
            </a:r>
            <a:endParaRPr/>
          </a:p>
          <a:p>
            <a:pPr marL="742950" marR="0" lvl="1" indent="-133350" algn="just" rtl="0">
              <a:lnSpc>
                <a:spcPct val="85000"/>
              </a:lnSpc>
              <a:spcBef>
                <a:spcPts val="480"/>
              </a:spcBef>
              <a:spcAft>
                <a:spcPts val="0"/>
              </a:spcAft>
              <a:buClr>
                <a:srgbClr val="000099"/>
              </a:buClr>
              <a:buSzPts val="2400"/>
              <a:buFont typeface="Noto Sans Symbols"/>
              <a:buNone/>
            </a:pPr>
            <a:endParaRPr sz="2400" b="0" i="0" u="none" strike="noStrike" cap="none">
              <a:solidFill>
                <a:schemeClr val="dk1"/>
              </a:solidFill>
              <a:latin typeface="Arial"/>
              <a:ea typeface="Arial"/>
              <a:cs typeface="Arial"/>
              <a:sym typeface="Arial"/>
            </a:endParaRPr>
          </a:p>
          <a:p>
            <a:pPr marL="342900" marR="0" lvl="0" indent="-243840" algn="l" rtl="0">
              <a:lnSpc>
                <a:spcPct val="85000"/>
              </a:lnSpc>
              <a:spcBef>
                <a:spcPts val="480"/>
              </a:spcBef>
              <a:spcAft>
                <a:spcPts val="0"/>
              </a:spcAft>
              <a:buClr>
                <a:srgbClr val="000099"/>
              </a:buClr>
              <a:buSzPts val="1560"/>
              <a:buFont typeface="Noto Sans Symbols"/>
              <a:buNone/>
            </a:pPr>
            <a:endParaRPr sz="2400" b="0" i="0" u="none" strike="noStrike" cap="none">
              <a:solidFill>
                <a:schemeClr val="dk1"/>
              </a:solidFill>
              <a:latin typeface="Arial"/>
              <a:ea typeface="Arial"/>
              <a:cs typeface="Arial"/>
              <a:sym typeface="Arial"/>
            </a:endParaRPr>
          </a:p>
        </p:txBody>
      </p:sp>
      <p:pic>
        <p:nvPicPr>
          <p:cNvPr id="6047" name="Google Shape;6047;p91" descr="underline_base"/>
          <p:cNvPicPr preferRelativeResize="0"/>
          <p:nvPr/>
        </p:nvPicPr>
        <p:blipFill rotWithShape="1">
          <a:blip r:embed="rId3">
            <a:alphaModFix/>
          </a:blip>
          <a:srcRect/>
          <a:stretch/>
        </p:blipFill>
        <p:spPr>
          <a:xfrm>
            <a:off x="442912" y="1363662"/>
            <a:ext cx="7405687" cy="12382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051"/>
        <p:cNvGrpSpPr/>
        <p:nvPr/>
      </p:nvGrpSpPr>
      <p:grpSpPr>
        <a:xfrm>
          <a:off x="0" y="0"/>
          <a:ext cx="0" cy="0"/>
          <a:chOff x="0" y="0"/>
          <a:chExt cx="0" cy="0"/>
        </a:xfrm>
      </p:grpSpPr>
      <p:grpSp>
        <p:nvGrpSpPr>
          <p:cNvPr id="6052" name="Google Shape;6052;p92"/>
          <p:cNvGrpSpPr/>
          <p:nvPr/>
        </p:nvGrpSpPr>
        <p:grpSpPr>
          <a:xfrm>
            <a:off x="381000" y="2819400"/>
            <a:ext cx="3922712" cy="3662362"/>
            <a:chOff x="946990" y="1676400"/>
            <a:chExt cx="3924286" cy="3662022"/>
          </a:xfrm>
        </p:grpSpPr>
        <p:sp>
          <p:nvSpPr>
            <p:cNvPr id="6053" name="Google Shape;6053;p92"/>
            <p:cNvSpPr/>
            <p:nvPr/>
          </p:nvSpPr>
          <p:spPr>
            <a:xfrm>
              <a:off x="2794354" y="4791480"/>
              <a:ext cx="96564" cy="98891"/>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54" name="Google Shape;6054;p92"/>
            <p:cNvSpPr/>
            <p:nvPr/>
          </p:nvSpPr>
          <p:spPr>
            <a:xfrm>
              <a:off x="1435115" y="2890435"/>
              <a:ext cx="96564" cy="98891"/>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55" name="Google Shape;6055;p92"/>
            <p:cNvSpPr/>
            <p:nvPr/>
          </p:nvSpPr>
          <p:spPr>
            <a:xfrm>
              <a:off x="1459562" y="3978242"/>
              <a:ext cx="96564" cy="9889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56" name="Google Shape;6056;p92"/>
            <p:cNvSpPr/>
            <p:nvPr/>
          </p:nvSpPr>
          <p:spPr>
            <a:xfrm>
              <a:off x="3989799" y="2585616"/>
              <a:ext cx="96564" cy="98891"/>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57" name="Google Shape;6057;p92"/>
            <p:cNvSpPr/>
            <p:nvPr/>
          </p:nvSpPr>
          <p:spPr>
            <a:xfrm>
              <a:off x="4283160" y="3457025"/>
              <a:ext cx="96564" cy="9889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58" name="Google Shape;6058;p92"/>
            <p:cNvSpPr/>
            <p:nvPr/>
          </p:nvSpPr>
          <p:spPr>
            <a:xfrm>
              <a:off x="4004467" y="4192313"/>
              <a:ext cx="96564" cy="9889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59" name="Google Shape;6059;p92"/>
            <p:cNvSpPr/>
            <p:nvPr/>
          </p:nvSpPr>
          <p:spPr>
            <a:xfrm>
              <a:off x="1991278" y="4548323"/>
              <a:ext cx="96565" cy="9889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60" name="Google Shape;6060;p92"/>
            <p:cNvSpPr/>
            <p:nvPr/>
          </p:nvSpPr>
          <p:spPr>
            <a:xfrm>
              <a:off x="1376443" y="2050438"/>
              <a:ext cx="2927496" cy="2793396"/>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61" name="Google Shape;6061;p92"/>
            <p:cNvSpPr txBox="1"/>
            <p:nvPr/>
          </p:nvSpPr>
          <p:spPr>
            <a:xfrm>
              <a:off x="2895600" y="1676400"/>
              <a:ext cx="355866" cy="4615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a:t>
              </a:r>
              <a:endParaRPr/>
            </a:p>
          </p:txBody>
        </p:sp>
        <p:sp>
          <p:nvSpPr>
            <p:cNvPr id="6062" name="Google Shape;6062;p92"/>
            <p:cNvSpPr txBox="1"/>
            <p:nvPr/>
          </p:nvSpPr>
          <p:spPr>
            <a:xfrm>
              <a:off x="4114800" y="2514600"/>
              <a:ext cx="527876" cy="461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12</a:t>
              </a:r>
              <a:endParaRPr/>
            </a:p>
          </p:txBody>
        </p:sp>
        <p:sp>
          <p:nvSpPr>
            <p:cNvPr id="6063" name="Google Shape;6063;p92"/>
            <p:cNvSpPr txBox="1"/>
            <p:nvPr/>
          </p:nvSpPr>
          <p:spPr>
            <a:xfrm>
              <a:off x="4343400" y="3352800"/>
              <a:ext cx="527876" cy="461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13</a:t>
              </a:r>
              <a:endParaRPr/>
            </a:p>
          </p:txBody>
        </p:sp>
        <p:sp>
          <p:nvSpPr>
            <p:cNvPr id="6064" name="Google Shape;6064;p92"/>
            <p:cNvSpPr txBox="1"/>
            <p:nvPr/>
          </p:nvSpPr>
          <p:spPr>
            <a:xfrm>
              <a:off x="4114800" y="4114800"/>
              <a:ext cx="527876" cy="461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25</a:t>
              </a:r>
              <a:endParaRPr/>
            </a:p>
          </p:txBody>
        </p:sp>
        <p:sp>
          <p:nvSpPr>
            <p:cNvPr id="6065" name="Google Shape;6065;p92"/>
            <p:cNvSpPr txBox="1"/>
            <p:nvPr/>
          </p:nvSpPr>
          <p:spPr>
            <a:xfrm>
              <a:off x="2743200" y="4876800"/>
              <a:ext cx="527876" cy="461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32</a:t>
              </a:r>
              <a:endParaRPr/>
            </a:p>
          </p:txBody>
        </p:sp>
        <p:sp>
          <p:nvSpPr>
            <p:cNvPr id="6066" name="Google Shape;6066;p92"/>
            <p:cNvSpPr txBox="1"/>
            <p:nvPr/>
          </p:nvSpPr>
          <p:spPr>
            <a:xfrm>
              <a:off x="1676400" y="4648200"/>
              <a:ext cx="527876" cy="461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40</a:t>
              </a:r>
              <a:endParaRPr/>
            </a:p>
          </p:txBody>
        </p:sp>
        <p:sp>
          <p:nvSpPr>
            <p:cNvPr id="6067" name="Google Shape;6067;p92"/>
            <p:cNvSpPr txBox="1"/>
            <p:nvPr/>
          </p:nvSpPr>
          <p:spPr>
            <a:xfrm>
              <a:off x="1018876" y="3886200"/>
              <a:ext cx="527876" cy="461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48</a:t>
              </a:r>
              <a:endParaRPr/>
            </a:p>
          </p:txBody>
        </p:sp>
        <p:sp>
          <p:nvSpPr>
            <p:cNvPr id="6068" name="Google Shape;6068;p92"/>
            <p:cNvSpPr txBox="1"/>
            <p:nvPr/>
          </p:nvSpPr>
          <p:spPr>
            <a:xfrm>
              <a:off x="946990" y="2667000"/>
              <a:ext cx="527876" cy="461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60</a:t>
              </a:r>
              <a:endParaRPr/>
            </a:p>
          </p:txBody>
        </p:sp>
        <p:sp>
          <p:nvSpPr>
            <p:cNvPr id="6069" name="Google Shape;6069;p92"/>
            <p:cNvSpPr/>
            <p:nvPr/>
          </p:nvSpPr>
          <p:spPr>
            <a:xfrm>
              <a:off x="2912920" y="2010882"/>
              <a:ext cx="96565" cy="98891"/>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070" name="Google Shape;6070;p92"/>
          <p:cNvSpPr txBox="1">
            <a:spLocks noGrp="1"/>
          </p:cNvSpPr>
          <p:nvPr>
            <p:ph type="title"/>
          </p:nvPr>
        </p:nvSpPr>
        <p:spPr>
          <a:xfrm>
            <a:off x="457200" y="0"/>
            <a:ext cx="8458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DHT vòng tròn (Circular DHT)</a:t>
            </a:r>
            <a:endParaRPr/>
          </a:p>
        </p:txBody>
      </p:sp>
      <p:sp>
        <p:nvSpPr>
          <p:cNvPr id="6071" name="Google Shape;6071;p92"/>
          <p:cNvSpPr txBox="1">
            <a:spLocks noGrp="1"/>
          </p:cNvSpPr>
          <p:nvPr>
            <p:ph type="body" idx="1"/>
          </p:nvPr>
        </p:nvSpPr>
        <p:spPr>
          <a:xfrm>
            <a:off x="304800" y="1371600"/>
            <a:ext cx="8229600" cy="2362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820"/>
              <a:buFont typeface="Noto Sans Symbols"/>
              <a:buNone/>
            </a:pPr>
            <a:r>
              <a:rPr lang="en-US" sz="2800" b="0" i="0" u="none">
                <a:solidFill>
                  <a:schemeClr val="dk1"/>
                </a:solidFill>
                <a:latin typeface="Arial"/>
                <a:ea typeface="Arial"/>
                <a:cs typeface="Arial"/>
                <a:sym typeface="Arial"/>
              </a:rPr>
              <a:t>Mỗi bên </a:t>
            </a:r>
            <a:r>
              <a:rPr lang="en-US" sz="2800" b="0" i="1" u="none">
                <a:solidFill>
                  <a:schemeClr val="dk1"/>
                </a:solidFill>
                <a:latin typeface="Arial"/>
                <a:ea typeface="Arial"/>
                <a:cs typeface="Arial"/>
                <a:sym typeface="Arial"/>
              </a:rPr>
              <a:t>chỉ nhận thức được </a:t>
            </a:r>
            <a:endParaRPr/>
          </a:p>
          <a:p>
            <a:pPr marL="342900" marR="0" lvl="0" indent="-342900" algn="l" rtl="0">
              <a:lnSpc>
                <a:spcPct val="85000"/>
              </a:lnSpc>
              <a:spcBef>
                <a:spcPts val="560"/>
              </a:spcBef>
              <a:spcAft>
                <a:spcPts val="0"/>
              </a:spcAft>
              <a:buClr>
                <a:srgbClr val="000099"/>
              </a:buClr>
              <a:buSzPts val="1820"/>
              <a:buFont typeface="Noto Sans Symbols"/>
              <a:buNone/>
            </a:pPr>
            <a:r>
              <a:rPr lang="en-US" sz="2800" b="0" i="1" u="none">
                <a:solidFill>
                  <a:schemeClr val="dk1"/>
                </a:solidFill>
                <a:latin typeface="Arial"/>
                <a:ea typeface="Arial"/>
                <a:cs typeface="Arial"/>
                <a:sym typeface="Arial"/>
              </a:rPr>
              <a:t>người lập tức kế nhiệm và </a:t>
            </a:r>
            <a:endParaRPr/>
          </a:p>
          <a:p>
            <a:pPr marL="342900" marR="0" lvl="0" indent="-342900" algn="l" rtl="0">
              <a:lnSpc>
                <a:spcPct val="85000"/>
              </a:lnSpc>
              <a:spcBef>
                <a:spcPts val="560"/>
              </a:spcBef>
              <a:spcAft>
                <a:spcPts val="0"/>
              </a:spcAft>
              <a:buClr>
                <a:srgbClr val="000099"/>
              </a:buClr>
              <a:buSzPts val="1820"/>
              <a:buFont typeface="Noto Sans Symbols"/>
              <a:buNone/>
            </a:pPr>
            <a:r>
              <a:rPr lang="en-US" sz="2800" b="0" i="1" u="none">
                <a:solidFill>
                  <a:schemeClr val="dk1"/>
                </a:solidFill>
                <a:latin typeface="Arial"/>
                <a:ea typeface="Arial"/>
                <a:cs typeface="Arial"/>
                <a:sym typeface="Arial"/>
              </a:rPr>
              <a:t>người tiền nhiệm</a:t>
            </a:r>
            <a:endParaRPr/>
          </a:p>
        </p:txBody>
      </p:sp>
      <p:pic>
        <p:nvPicPr>
          <p:cNvPr id="6072" name="Google Shape;6072;p92" descr="underline_base"/>
          <p:cNvPicPr preferRelativeResize="0"/>
          <p:nvPr/>
        </p:nvPicPr>
        <p:blipFill rotWithShape="1">
          <a:blip r:embed="rId3">
            <a:alphaModFix/>
          </a:blip>
          <a:srcRect/>
          <a:stretch/>
        </p:blipFill>
        <p:spPr>
          <a:xfrm>
            <a:off x="533400" y="838200"/>
            <a:ext cx="3251200" cy="228600"/>
          </a:xfrm>
          <a:prstGeom prst="rect">
            <a:avLst/>
          </a:prstGeom>
          <a:noFill/>
          <a:ln>
            <a:noFill/>
          </a:ln>
        </p:spPr>
      </p:pic>
      <p:grpSp>
        <p:nvGrpSpPr>
          <p:cNvPr id="6073" name="Google Shape;6073;p92"/>
          <p:cNvGrpSpPr/>
          <p:nvPr/>
        </p:nvGrpSpPr>
        <p:grpSpPr>
          <a:xfrm>
            <a:off x="5410200" y="694896"/>
            <a:ext cx="3551237" cy="5967841"/>
            <a:chOff x="5410200" y="559947"/>
            <a:chExt cx="3551237" cy="5968428"/>
          </a:xfrm>
        </p:grpSpPr>
        <p:grpSp>
          <p:nvGrpSpPr>
            <p:cNvPr id="6074" name="Google Shape;6074;p92"/>
            <p:cNvGrpSpPr/>
            <p:nvPr/>
          </p:nvGrpSpPr>
          <p:grpSpPr>
            <a:xfrm>
              <a:off x="5410200" y="559947"/>
              <a:ext cx="3551237" cy="5525194"/>
              <a:chOff x="5592763" y="331347"/>
              <a:chExt cx="3551237" cy="5525194"/>
            </a:xfrm>
          </p:grpSpPr>
          <p:grpSp>
            <p:nvGrpSpPr>
              <p:cNvPr id="6075" name="Google Shape;6075;p92"/>
              <p:cNvGrpSpPr/>
              <p:nvPr/>
            </p:nvGrpSpPr>
            <p:grpSpPr>
              <a:xfrm>
                <a:off x="5592763" y="331347"/>
                <a:ext cx="3551237" cy="5349416"/>
                <a:chOff x="5257800" y="1138697"/>
                <a:chExt cx="3551237" cy="5349416"/>
              </a:xfrm>
            </p:grpSpPr>
            <p:grpSp>
              <p:nvGrpSpPr>
                <p:cNvPr id="6076" name="Google Shape;6076;p92"/>
                <p:cNvGrpSpPr/>
                <p:nvPr/>
              </p:nvGrpSpPr>
              <p:grpSpPr>
                <a:xfrm>
                  <a:off x="5257800" y="1990725"/>
                  <a:ext cx="3551237" cy="4497388"/>
                  <a:chOff x="5202238" y="1546225"/>
                  <a:chExt cx="3551237" cy="4497388"/>
                </a:xfrm>
              </p:grpSpPr>
              <p:sp>
                <p:nvSpPr>
                  <p:cNvPr id="6077" name="Google Shape;6077;p92"/>
                  <p:cNvSpPr/>
                  <p:nvPr/>
                </p:nvSpPr>
                <p:spPr>
                  <a:xfrm>
                    <a:off x="7004050" y="3527425"/>
                    <a:ext cx="1314450" cy="674688"/>
                  </a:xfrm>
                  <a:custGeom>
                    <a:avLst/>
                    <a:gdLst/>
                    <a:ahLst/>
                    <a:cxnLst/>
                    <a:rect l="l" t="t" r="r" b="b"/>
                    <a:pathLst>
                      <a:path w="828" h="425" extrusionOk="0">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78" name="Google Shape;6078;p92"/>
                  <p:cNvSpPr/>
                  <p:nvPr/>
                </p:nvSpPr>
                <p:spPr>
                  <a:xfrm>
                    <a:off x="7023100" y="2001838"/>
                    <a:ext cx="1730375" cy="1125538"/>
                  </a:xfrm>
                  <a:custGeom>
                    <a:avLst/>
                    <a:gdLst/>
                    <a:ahLst/>
                    <a:cxnLst/>
                    <a:rect l="l" t="t" r="r" b="b"/>
                    <a:pathLst>
                      <a:path w="765" h="459" extrusionOk="0">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rgbClr val="00CCFF"/>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79" name="Google Shape;6079;p92"/>
                  <p:cNvSpPr/>
                  <p:nvPr/>
                </p:nvSpPr>
                <p:spPr>
                  <a:xfrm>
                    <a:off x="5202238" y="1709738"/>
                    <a:ext cx="1736725" cy="1071563"/>
                  </a:xfrm>
                  <a:custGeom>
                    <a:avLst/>
                    <a:gdLst/>
                    <a:ahLst/>
                    <a:cxnLst/>
                    <a:rect l="l" t="t" r="r" b="b"/>
                    <a:pathLst>
                      <a:path w="1036" h="675" extrusionOk="0">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080" name="Google Shape;6080;p92"/>
                  <p:cNvGrpSpPr/>
                  <p:nvPr/>
                </p:nvGrpSpPr>
                <p:grpSpPr>
                  <a:xfrm>
                    <a:off x="5278438" y="2974975"/>
                    <a:ext cx="1458912" cy="933450"/>
                    <a:chOff x="2889" y="1631"/>
                    <a:chExt cx="980" cy="743"/>
                  </a:xfrm>
                </p:grpSpPr>
                <p:sp>
                  <p:nvSpPr>
                    <p:cNvPr id="6081" name="Google Shape;6081;p92"/>
                    <p:cNvSpPr txBox="1"/>
                    <p:nvPr/>
                  </p:nvSpPr>
                  <p:spPr>
                    <a:xfrm>
                      <a:off x="3046" y="1841"/>
                      <a:ext cx="663" cy="533"/>
                    </a:xfrm>
                    <a:prstGeom prst="rect">
                      <a:avLst/>
                    </a:prstGeom>
                    <a:solidFill>
                      <a:srgbClr val="00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82" name="Google Shape;6082;p92"/>
                    <p:cNvSpPr/>
                    <p:nvPr/>
                  </p:nvSpPr>
                  <p:spPr>
                    <a:xfrm>
                      <a:off x="2889" y="1631"/>
                      <a:ext cx="980" cy="253"/>
                    </a:xfrm>
                    <a:prstGeom prst="triangle">
                      <a:avLst>
                        <a:gd name="adj" fmla="val 50000"/>
                      </a:avLst>
                    </a:prstGeom>
                    <a:solidFill>
                      <a:srgbClr val="00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083" name="Google Shape;6083;p92"/>
                  <p:cNvCxnSpPr/>
                  <p:nvPr/>
                </p:nvCxnSpPr>
                <p:spPr>
                  <a:xfrm>
                    <a:off x="7396163" y="3813175"/>
                    <a:ext cx="163512" cy="120650"/>
                  </a:xfrm>
                  <a:prstGeom prst="straightConnector1">
                    <a:avLst/>
                  </a:prstGeom>
                  <a:noFill/>
                  <a:ln w="9525" cap="flat" cmpd="sng">
                    <a:solidFill>
                      <a:schemeClr val="dk1"/>
                    </a:solidFill>
                    <a:prstDash val="solid"/>
                    <a:miter lim="800000"/>
                    <a:headEnd type="none" w="med" len="med"/>
                    <a:tailEnd type="none" w="med" len="med"/>
                  </a:ln>
                </p:spPr>
              </p:cxnSp>
              <p:cxnSp>
                <p:nvCxnSpPr>
                  <p:cNvPr id="6084" name="Google Shape;6084;p92"/>
                  <p:cNvCxnSpPr/>
                  <p:nvPr/>
                </p:nvCxnSpPr>
                <p:spPr>
                  <a:xfrm>
                    <a:off x="7493000" y="3733800"/>
                    <a:ext cx="279400" cy="0"/>
                  </a:xfrm>
                  <a:prstGeom prst="straightConnector1">
                    <a:avLst/>
                  </a:prstGeom>
                  <a:noFill/>
                  <a:ln w="9525" cap="flat" cmpd="sng">
                    <a:solidFill>
                      <a:schemeClr val="dk1"/>
                    </a:solidFill>
                    <a:prstDash val="solid"/>
                    <a:miter lim="800000"/>
                    <a:headEnd type="none" w="med" len="med"/>
                    <a:tailEnd type="none" w="med" len="med"/>
                  </a:ln>
                </p:spPr>
              </p:cxnSp>
              <p:cxnSp>
                <p:nvCxnSpPr>
                  <p:cNvPr id="6085" name="Google Shape;6085;p92"/>
                  <p:cNvCxnSpPr/>
                  <p:nvPr/>
                </p:nvCxnSpPr>
                <p:spPr>
                  <a:xfrm rot="10800000" flipH="1">
                    <a:off x="7729538" y="3819525"/>
                    <a:ext cx="134937" cy="104775"/>
                  </a:xfrm>
                  <a:prstGeom prst="straightConnector1">
                    <a:avLst/>
                  </a:prstGeom>
                  <a:noFill/>
                  <a:ln w="9525" cap="flat" cmpd="sng">
                    <a:solidFill>
                      <a:schemeClr val="dk1"/>
                    </a:solidFill>
                    <a:prstDash val="solid"/>
                    <a:miter lim="800000"/>
                    <a:headEnd type="none" w="med" len="med"/>
                    <a:tailEnd type="none" w="med" len="med"/>
                  </a:ln>
                </p:spPr>
              </p:cxnSp>
              <p:cxnSp>
                <p:nvCxnSpPr>
                  <p:cNvPr id="6086" name="Google Shape;6086;p92"/>
                  <p:cNvCxnSpPr/>
                  <p:nvPr/>
                </p:nvCxnSpPr>
                <p:spPr>
                  <a:xfrm>
                    <a:off x="6427788" y="3740150"/>
                    <a:ext cx="679450" cy="0"/>
                  </a:xfrm>
                  <a:prstGeom prst="straightConnector1">
                    <a:avLst/>
                  </a:prstGeom>
                  <a:noFill/>
                  <a:ln w="9525" cap="flat" cmpd="sng">
                    <a:solidFill>
                      <a:schemeClr val="dk1"/>
                    </a:solidFill>
                    <a:prstDash val="solid"/>
                    <a:miter lim="800000"/>
                    <a:headEnd type="none" w="med" len="med"/>
                    <a:tailEnd type="none" w="med" len="med"/>
                  </a:ln>
                </p:spPr>
              </p:cxnSp>
              <p:cxnSp>
                <p:nvCxnSpPr>
                  <p:cNvPr id="6087" name="Google Shape;6087;p92"/>
                  <p:cNvCxnSpPr/>
                  <p:nvPr/>
                </p:nvCxnSpPr>
                <p:spPr>
                  <a:xfrm>
                    <a:off x="6723063" y="2587625"/>
                    <a:ext cx="509587" cy="3175"/>
                  </a:xfrm>
                  <a:prstGeom prst="straightConnector1">
                    <a:avLst/>
                  </a:prstGeom>
                  <a:noFill/>
                  <a:ln w="9525" cap="flat" cmpd="sng">
                    <a:solidFill>
                      <a:schemeClr val="dk1"/>
                    </a:solidFill>
                    <a:prstDash val="solid"/>
                    <a:miter lim="800000"/>
                    <a:headEnd type="none" w="med" len="med"/>
                    <a:tailEnd type="none" w="med" len="med"/>
                  </a:ln>
                </p:spPr>
              </p:cxnSp>
              <p:cxnSp>
                <p:nvCxnSpPr>
                  <p:cNvPr id="6088" name="Google Shape;6088;p92"/>
                  <p:cNvCxnSpPr/>
                  <p:nvPr/>
                </p:nvCxnSpPr>
                <p:spPr>
                  <a:xfrm>
                    <a:off x="6289675" y="2403475"/>
                    <a:ext cx="152400" cy="95250"/>
                  </a:xfrm>
                  <a:prstGeom prst="straightConnector1">
                    <a:avLst/>
                  </a:prstGeom>
                  <a:noFill/>
                  <a:ln w="9525" cap="flat" cmpd="sng">
                    <a:solidFill>
                      <a:schemeClr val="dk1"/>
                    </a:solidFill>
                    <a:prstDash val="solid"/>
                    <a:miter lim="800000"/>
                    <a:headEnd type="none" w="med" len="med"/>
                    <a:tailEnd type="none" w="med" len="med"/>
                  </a:ln>
                </p:spPr>
              </p:cxnSp>
              <p:sp>
                <p:nvSpPr>
                  <p:cNvPr id="6089" name="Google Shape;6089;p92"/>
                  <p:cNvSpPr/>
                  <p:nvPr/>
                </p:nvSpPr>
                <p:spPr>
                  <a:xfrm>
                    <a:off x="5497513" y="4378325"/>
                    <a:ext cx="3079750" cy="1665288"/>
                  </a:xfrm>
                  <a:custGeom>
                    <a:avLst/>
                    <a:gdLst/>
                    <a:ahLst/>
                    <a:cxnLst/>
                    <a:rect l="l" t="t" r="r" b="b"/>
                    <a:pathLst>
                      <a:path w="1940" h="1049" extrusionOk="0">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6090" name="Google Shape;6090;p92"/>
                  <p:cNvCxnSpPr/>
                  <p:nvPr/>
                </p:nvCxnSpPr>
                <p:spPr>
                  <a:xfrm rot="-5400000">
                    <a:off x="7845425" y="5159375"/>
                    <a:ext cx="523875" cy="139700"/>
                  </a:xfrm>
                  <a:prstGeom prst="straightConnector1">
                    <a:avLst/>
                  </a:prstGeom>
                  <a:noFill/>
                  <a:ln w="12700" cap="flat" cmpd="sng">
                    <a:solidFill>
                      <a:schemeClr val="dk1"/>
                    </a:solidFill>
                    <a:prstDash val="solid"/>
                    <a:miter lim="800000"/>
                    <a:headEnd type="none" w="med" len="med"/>
                    <a:tailEnd type="none" w="med" len="med"/>
                  </a:ln>
                </p:spPr>
              </p:cxnSp>
              <p:cxnSp>
                <p:nvCxnSpPr>
                  <p:cNvPr id="6091" name="Google Shape;6091;p92"/>
                  <p:cNvCxnSpPr/>
                  <p:nvPr/>
                </p:nvCxnSpPr>
                <p:spPr>
                  <a:xfrm rot="-5400000" flipH="1">
                    <a:off x="7991475" y="5440363"/>
                    <a:ext cx="3175" cy="85725"/>
                  </a:xfrm>
                  <a:prstGeom prst="straightConnector1">
                    <a:avLst/>
                  </a:prstGeom>
                  <a:noFill/>
                  <a:ln w="12700" cap="flat" cmpd="sng">
                    <a:solidFill>
                      <a:schemeClr val="lt2"/>
                    </a:solidFill>
                    <a:prstDash val="solid"/>
                    <a:miter lim="800000"/>
                    <a:headEnd type="none" w="med" len="med"/>
                    <a:tailEnd type="none" w="med" len="med"/>
                  </a:ln>
                </p:spPr>
              </p:cxnSp>
              <p:cxnSp>
                <p:nvCxnSpPr>
                  <p:cNvPr id="6092" name="Google Shape;6092;p92"/>
                  <p:cNvCxnSpPr/>
                  <p:nvPr/>
                </p:nvCxnSpPr>
                <p:spPr>
                  <a:xfrm rot="10800000">
                    <a:off x="8177213" y="5116513"/>
                    <a:ext cx="0" cy="114300"/>
                  </a:xfrm>
                  <a:prstGeom prst="straightConnector1">
                    <a:avLst/>
                  </a:prstGeom>
                  <a:noFill/>
                  <a:ln w="12700" cap="flat" cmpd="sng">
                    <a:solidFill>
                      <a:schemeClr val="dk1"/>
                    </a:solidFill>
                    <a:prstDash val="solid"/>
                    <a:miter lim="800000"/>
                    <a:headEnd type="none" w="med" len="med"/>
                    <a:tailEnd type="none" w="med" len="med"/>
                  </a:ln>
                </p:spPr>
              </p:cxnSp>
              <p:cxnSp>
                <p:nvCxnSpPr>
                  <p:cNvPr id="6093" name="Google Shape;6093;p92"/>
                  <p:cNvCxnSpPr/>
                  <p:nvPr/>
                </p:nvCxnSpPr>
                <p:spPr>
                  <a:xfrm>
                    <a:off x="7358063" y="4697413"/>
                    <a:ext cx="390525" cy="184150"/>
                  </a:xfrm>
                  <a:prstGeom prst="straightConnector1">
                    <a:avLst/>
                  </a:prstGeom>
                  <a:noFill/>
                  <a:ln w="9525" cap="flat" cmpd="sng">
                    <a:solidFill>
                      <a:schemeClr val="dk1"/>
                    </a:solidFill>
                    <a:prstDash val="solid"/>
                    <a:miter lim="800000"/>
                    <a:headEnd type="none" w="med" len="med"/>
                    <a:tailEnd type="none" w="med" len="med"/>
                  </a:ln>
                </p:spPr>
              </p:cxnSp>
              <p:cxnSp>
                <p:nvCxnSpPr>
                  <p:cNvPr id="6094" name="Google Shape;6094;p92"/>
                  <p:cNvCxnSpPr/>
                  <p:nvPr/>
                </p:nvCxnSpPr>
                <p:spPr>
                  <a:xfrm rot="10800000" flipH="1">
                    <a:off x="6737350" y="4684713"/>
                    <a:ext cx="322263" cy="198437"/>
                  </a:xfrm>
                  <a:prstGeom prst="straightConnector1">
                    <a:avLst/>
                  </a:prstGeom>
                  <a:noFill/>
                  <a:ln w="9525" cap="flat" cmpd="sng">
                    <a:solidFill>
                      <a:schemeClr val="dk1"/>
                    </a:solidFill>
                    <a:prstDash val="solid"/>
                    <a:miter lim="800000"/>
                    <a:headEnd type="none" w="med" len="med"/>
                    <a:tailEnd type="none" w="med" len="med"/>
                  </a:ln>
                </p:spPr>
              </p:cxnSp>
              <p:cxnSp>
                <p:nvCxnSpPr>
                  <p:cNvPr id="6095" name="Google Shape;6095;p92"/>
                  <p:cNvCxnSpPr/>
                  <p:nvPr/>
                </p:nvCxnSpPr>
                <p:spPr>
                  <a:xfrm>
                    <a:off x="6780213" y="4976813"/>
                    <a:ext cx="971550" cy="0"/>
                  </a:xfrm>
                  <a:prstGeom prst="straightConnector1">
                    <a:avLst/>
                  </a:prstGeom>
                  <a:noFill/>
                  <a:ln w="9525" cap="flat" cmpd="sng">
                    <a:solidFill>
                      <a:schemeClr val="dk1"/>
                    </a:solidFill>
                    <a:prstDash val="solid"/>
                    <a:miter lim="800000"/>
                    <a:headEnd type="none" w="med" len="med"/>
                    <a:tailEnd type="none" w="med" len="med"/>
                  </a:ln>
                </p:spPr>
              </p:cxnSp>
              <p:cxnSp>
                <p:nvCxnSpPr>
                  <p:cNvPr id="6096" name="Google Shape;6096;p92"/>
                  <p:cNvCxnSpPr/>
                  <p:nvPr/>
                </p:nvCxnSpPr>
                <p:spPr>
                  <a:xfrm>
                    <a:off x="6100763" y="4773613"/>
                    <a:ext cx="263525" cy="85725"/>
                  </a:xfrm>
                  <a:prstGeom prst="straightConnector1">
                    <a:avLst/>
                  </a:prstGeom>
                  <a:noFill/>
                  <a:ln w="9525" cap="flat" cmpd="sng">
                    <a:solidFill>
                      <a:schemeClr val="dk1"/>
                    </a:solidFill>
                    <a:prstDash val="solid"/>
                    <a:miter lim="800000"/>
                    <a:headEnd type="none" w="med" len="med"/>
                    <a:tailEnd type="none" w="med" len="med"/>
                  </a:ln>
                </p:spPr>
              </p:cxnSp>
              <p:cxnSp>
                <p:nvCxnSpPr>
                  <p:cNvPr id="6097" name="Google Shape;6097;p92"/>
                  <p:cNvCxnSpPr/>
                  <p:nvPr/>
                </p:nvCxnSpPr>
                <p:spPr>
                  <a:xfrm rot="10800000" flipH="1">
                    <a:off x="5842000" y="4983163"/>
                    <a:ext cx="412750" cy="127000"/>
                  </a:xfrm>
                  <a:prstGeom prst="straightConnector1">
                    <a:avLst/>
                  </a:prstGeom>
                  <a:noFill/>
                  <a:ln w="9525" cap="flat" cmpd="sng">
                    <a:solidFill>
                      <a:schemeClr val="dk1"/>
                    </a:solidFill>
                    <a:prstDash val="solid"/>
                    <a:miter lim="800000"/>
                    <a:headEnd type="none" w="med" len="med"/>
                    <a:tailEnd type="none" w="med" len="med"/>
                  </a:ln>
                </p:spPr>
              </p:cxnSp>
              <p:cxnSp>
                <p:nvCxnSpPr>
                  <p:cNvPr id="6098" name="Google Shape;6098;p92"/>
                  <p:cNvCxnSpPr/>
                  <p:nvPr/>
                </p:nvCxnSpPr>
                <p:spPr>
                  <a:xfrm flipH="1">
                    <a:off x="6267450" y="5070475"/>
                    <a:ext cx="142875" cy="198438"/>
                  </a:xfrm>
                  <a:prstGeom prst="straightConnector1">
                    <a:avLst/>
                  </a:prstGeom>
                  <a:noFill/>
                  <a:ln w="9525" cap="flat" cmpd="sng">
                    <a:solidFill>
                      <a:schemeClr val="dk1"/>
                    </a:solidFill>
                    <a:prstDash val="solid"/>
                    <a:miter lim="800000"/>
                    <a:headEnd type="none" w="med" len="med"/>
                    <a:tailEnd type="none" w="med" len="med"/>
                  </a:ln>
                </p:spPr>
              </p:cxnSp>
              <p:cxnSp>
                <p:nvCxnSpPr>
                  <p:cNvPr id="6099" name="Google Shape;6099;p92"/>
                  <p:cNvCxnSpPr/>
                  <p:nvPr/>
                </p:nvCxnSpPr>
                <p:spPr>
                  <a:xfrm rot="10800000">
                    <a:off x="6588125" y="5097463"/>
                    <a:ext cx="74613" cy="173037"/>
                  </a:xfrm>
                  <a:prstGeom prst="straightConnector1">
                    <a:avLst/>
                  </a:prstGeom>
                  <a:noFill/>
                  <a:ln w="9525" cap="flat" cmpd="sng">
                    <a:solidFill>
                      <a:schemeClr val="dk1"/>
                    </a:solidFill>
                    <a:prstDash val="solid"/>
                    <a:miter lim="800000"/>
                    <a:headEnd type="none" w="med" len="med"/>
                    <a:tailEnd type="none" w="med" len="med"/>
                  </a:ln>
                </p:spPr>
              </p:cxnSp>
              <p:cxnSp>
                <p:nvCxnSpPr>
                  <p:cNvPr id="6100" name="Google Shape;6100;p92"/>
                  <p:cNvCxnSpPr/>
                  <p:nvPr/>
                </p:nvCxnSpPr>
                <p:spPr>
                  <a:xfrm>
                    <a:off x="6743700" y="5053013"/>
                    <a:ext cx="503238" cy="269875"/>
                  </a:xfrm>
                  <a:prstGeom prst="straightConnector1">
                    <a:avLst/>
                  </a:prstGeom>
                  <a:noFill/>
                  <a:ln w="9525" cap="flat" cmpd="sng">
                    <a:solidFill>
                      <a:schemeClr val="dk1"/>
                    </a:solidFill>
                    <a:prstDash val="solid"/>
                    <a:miter lim="800000"/>
                    <a:headEnd type="none" w="med" len="med"/>
                    <a:tailEnd type="none" w="med" len="med"/>
                  </a:ln>
                </p:spPr>
              </p:cxnSp>
              <p:cxnSp>
                <p:nvCxnSpPr>
                  <p:cNvPr id="6101" name="Google Shape;6101;p92"/>
                  <p:cNvCxnSpPr/>
                  <p:nvPr/>
                </p:nvCxnSpPr>
                <p:spPr>
                  <a:xfrm>
                    <a:off x="6281738" y="3522663"/>
                    <a:ext cx="0" cy="131762"/>
                  </a:xfrm>
                  <a:prstGeom prst="straightConnector1">
                    <a:avLst/>
                  </a:prstGeom>
                  <a:noFill/>
                  <a:ln w="9525" cap="flat" cmpd="sng">
                    <a:solidFill>
                      <a:schemeClr val="dk1"/>
                    </a:solidFill>
                    <a:prstDash val="solid"/>
                    <a:miter lim="800000"/>
                    <a:headEnd type="none" w="med" len="med"/>
                    <a:tailEnd type="none" w="med" len="med"/>
                  </a:ln>
                </p:spPr>
              </p:cxnSp>
              <p:cxnSp>
                <p:nvCxnSpPr>
                  <p:cNvPr id="6102" name="Google Shape;6102;p92"/>
                  <p:cNvCxnSpPr/>
                  <p:nvPr/>
                </p:nvCxnSpPr>
                <p:spPr>
                  <a:xfrm rot="10800000" flipH="1">
                    <a:off x="7577138" y="2492375"/>
                    <a:ext cx="123825" cy="87313"/>
                  </a:xfrm>
                  <a:prstGeom prst="straightConnector1">
                    <a:avLst/>
                  </a:prstGeom>
                  <a:noFill/>
                  <a:ln w="9525" cap="flat" cmpd="sng">
                    <a:solidFill>
                      <a:schemeClr val="dk1"/>
                    </a:solidFill>
                    <a:prstDash val="solid"/>
                    <a:miter lim="800000"/>
                    <a:headEnd type="none" w="med" len="med"/>
                    <a:tailEnd type="none" w="med" len="med"/>
                  </a:ln>
                </p:spPr>
              </p:cxnSp>
              <p:cxnSp>
                <p:nvCxnSpPr>
                  <p:cNvPr id="6103" name="Google Shape;6103;p92"/>
                  <p:cNvCxnSpPr/>
                  <p:nvPr/>
                </p:nvCxnSpPr>
                <p:spPr>
                  <a:xfrm>
                    <a:off x="7405688" y="2665413"/>
                    <a:ext cx="0" cy="82550"/>
                  </a:xfrm>
                  <a:prstGeom prst="straightConnector1">
                    <a:avLst/>
                  </a:prstGeom>
                  <a:noFill/>
                  <a:ln w="9525" cap="flat" cmpd="sng">
                    <a:solidFill>
                      <a:schemeClr val="dk1"/>
                    </a:solidFill>
                    <a:prstDash val="solid"/>
                    <a:miter lim="800000"/>
                    <a:headEnd type="none" w="med" len="med"/>
                    <a:tailEnd type="none" w="med" len="med"/>
                  </a:ln>
                </p:spPr>
              </p:cxnSp>
              <p:cxnSp>
                <p:nvCxnSpPr>
                  <p:cNvPr id="6104" name="Google Shape;6104;p92"/>
                  <p:cNvCxnSpPr/>
                  <p:nvPr/>
                </p:nvCxnSpPr>
                <p:spPr>
                  <a:xfrm rot="10800000" flipH="1">
                    <a:off x="7577138" y="2562225"/>
                    <a:ext cx="263525" cy="288925"/>
                  </a:xfrm>
                  <a:prstGeom prst="straightConnector1">
                    <a:avLst/>
                  </a:prstGeom>
                  <a:noFill/>
                  <a:ln w="9525" cap="flat" cmpd="sng">
                    <a:solidFill>
                      <a:schemeClr val="dk1"/>
                    </a:solidFill>
                    <a:prstDash val="solid"/>
                    <a:miter lim="800000"/>
                    <a:headEnd type="none" w="med" len="med"/>
                    <a:tailEnd type="none" w="med" len="med"/>
                  </a:ln>
                </p:spPr>
              </p:cxnSp>
              <p:cxnSp>
                <p:nvCxnSpPr>
                  <p:cNvPr id="6105" name="Google Shape;6105;p92"/>
                  <p:cNvCxnSpPr/>
                  <p:nvPr/>
                </p:nvCxnSpPr>
                <p:spPr>
                  <a:xfrm>
                    <a:off x="7942263" y="2560638"/>
                    <a:ext cx="0" cy="196850"/>
                  </a:xfrm>
                  <a:prstGeom prst="straightConnector1">
                    <a:avLst/>
                  </a:prstGeom>
                  <a:noFill/>
                  <a:ln w="9525" cap="flat" cmpd="sng">
                    <a:solidFill>
                      <a:schemeClr val="dk1"/>
                    </a:solidFill>
                    <a:prstDash val="solid"/>
                    <a:miter lim="800000"/>
                    <a:headEnd type="none" w="med" len="med"/>
                    <a:tailEnd type="none" w="med" len="med"/>
                  </a:ln>
                </p:spPr>
              </p:cxnSp>
              <p:cxnSp>
                <p:nvCxnSpPr>
                  <p:cNvPr id="6106" name="Google Shape;6106;p92"/>
                  <p:cNvCxnSpPr/>
                  <p:nvPr/>
                </p:nvCxnSpPr>
                <p:spPr>
                  <a:xfrm>
                    <a:off x="7596188" y="2867025"/>
                    <a:ext cx="188912" cy="0"/>
                  </a:xfrm>
                  <a:prstGeom prst="straightConnector1">
                    <a:avLst/>
                  </a:prstGeom>
                  <a:noFill/>
                  <a:ln w="9525" cap="flat" cmpd="sng">
                    <a:solidFill>
                      <a:schemeClr val="dk1"/>
                    </a:solidFill>
                    <a:prstDash val="solid"/>
                    <a:miter lim="800000"/>
                    <a:headEnd type="none" w="med" len="med"/>
                    <a:tailEnd type="none" w="med" len="med"/>
                  </a:ln>
                </p:spPr>
              </p:cxnSp>
              <p:cxnSp>
                <p:nvCxnSpPr>
                  <p:cNvPr id="6107" name="Google Shape;6107;p92"/>
                  <p:cNvCxnSpPr/>
                  <p:nvPr/>
                </p:nvCxnSpPr>
                <p:spPr>
                  <a:xfrm rot="10800000" flipH="1">
                    <a:off x="5891213" y="3733800"/>
                    <a:ext cx="168275" cy="3175"/>
                  </a:xfrm>
                  <a:prstGeom prst="straightConnector1">
                    <a:avLst/>
                  </a:prstGeom>
                  <a:noFill/>
                  <a:ln w="9525" cap="flat" cmpd="sng">
                    <a:solidFill>
                      <a:schemeClr val="dk1"/>
                    </a:solidFill>
                    <a:prstDash val="solid"/>
                    <a:miter lim="800000"/>
                    <a:headEnd type="none" w="med" len="med"/>
                    <a:tailEnd type="none" w="med" len="med"/>
                  </a:ln>
                </p:spPr>
              </p:cxnSp>
              <p:cxnSp>
                <p:nvCxnSpPr>
                  <p:cNvPr id="6108" name="Google Shape;6108;p92"/>
                  <p:cNvCxnSpPr/>
                  <p:nvPr/>
                </p:nvCxnSpPr>
                <p:spPr>
                  <a:xfrm>
                    <a:off x="8150225" y="2857500"/>
                    <a:ext cx="177800" cy="0"/>
                  </a:xfrm>
                  <a:prstGeom prst="straightConnector1">
                    <a:avLst/>
                  </a:prstGeom>
                  <a:noFill/>
                  <a:ln w="9525" cap="flat" cmpd="sng">
                    <a:solidFill>
                      <a:schemeClr val="dk1"/>
                    </a:solidFill>
                    <a:prstDash val="solid"/>
                    <a:miter lim="800000"/>
                    <a:headEnd type="none" w="med" len="med"/>
                    <a:tailEnd type="none" w="med" len="med"/>
                  </a:ln>
                </p:spPr>
              </p:cxnSp>
              <p:cxnSp>
                <p:nvCxnSpPr>
                  <p:cNvPr id="6109" name="Google Shape;6109;p92"/>
                  <p:cNvCxnSpPr/>
                  <p:nvPr/>
                </p:nvCxnSpPr>
                <p:spPr>
                  <a:xfrm flipH="1">
                    <a:off x="7296150" y="2933700"/>
                    <a:ext cx="98425" cy="704850"/>
                  </a:xfrm>
                  <a:prstGeom prst="straightConnector1">
                    <a:avLst/>
                  </a:prstGeom>
                  <a:noFill/>
                  <a:ln w="9525" cap="flat" cmpd="sng">
                    <a:solidFill>
                      <a:schemeClr val="dk1"/>
                    </a:solidFill>
                    <a:prstDash val="solid"/>
                    <a:miter lim="800000"/>
                    <a:headEnd type="none" w="med" len="med"/>
                    <a:tailEnd type="none" w="med" len="med"/>
                  </a:ln>
                </p:spPr>
              </p:cxnSp>
              <p:cxnSp>
                <p:nvCxnSpPr>
                  <p:cNvPr id="6110" name="Google Shape;6110;p92"/>
                  <p:cNvCxnSpPr/>
                  <p:nvPr/>
                </p:nvCxnSpPr>
                <p:spPr>
                  <a:xfrm flipH="1">
                    <a:off x="7888288" y="2933700"/>
                    <a:ext cx="111125" cy="727075"/>
                  </a:xfrm>
                  <a:prstGeom prst="straightConnector1">
                    <a:avLst/>
                  </a:prstGeom>
                  <a:noFill/>
                  <a:ln w="9525" cap="flat" cmpd="sng">
                    <a:solidFill>
                      <a:schemeClr val="dk1"/>
                    </a:solidFill>
                    <a:prstDash val="solid"/>
                    <a:miter lim="800000"/>
                    <a:headEnd type="none" w="med" len="med"/>
                    <a:tailEnd type="none" w="med" len="med"/>
                  </a:ln>
                </p:spPr>
              </p:cxnSp>
              <p:cxnSp>
                <p:nvCxnSpPr>
                  <p:cNvPr id="6111" name="Google Shape;6111;p92"/>
                  <p:cNvCxnSpPr/>
                  <p:nvPr/>
                </p:nvCxnSpPr>
                <p:spPr>
                  <a:xfrm rot="10800000" flipH="1">
                    <a:off x="7272338" y="4075113"/>
                    <a:ext cx="227012" cy="436562"/>
                  </a:xfrm>
                  <a:prstGeom prst="straightConnector1">
                    <a:avLst/>
                  </a:prstGeom>
                  <a:noFill/>
                  <a:ln w="9525" cap="flat" cmpd="sng">
                    <a:solidFill>
                      <a:schemeClr val="dk1"/>
                    </a:solidFill>
                    <a:prstDash val="solid"/>
                    <a:miter lim="800000"/>
                    <a:headEnd type="none" w="med" len="med"/>
                    <a:tailEnd type="none" w="med" len="med"/>
                  </a:ln>
                </p:spPr>
              </p:cxnSp>
              <p:grpSp>
                <p:nvGrpSpPr>
                  <p:cNvPr id="6112" name="Google Shape;6112;p92"/>
                  <p:cNvGrpSpPr/>
                  <p:nvPr/>
                </p:nvGrpSpPr>
                <p:grpSpPr>
                  <a:xfrm flipH="1">
                    <a:off x="5775325" y="4533900"/>
                    <a:ext cx="414337" cy="373063"/>
                    <a:chOff x="2839" y="3501"/>
                    <a:chExt cx="755" cy="803"/>
                  </a:xfrm>
                </p:grpSpPr>
                <p:pic>
                  <p:nvPicPr>
                    <p:cNvPr id="6113" name="Google Shape;6113;p92" descr="desktop_computer_stylized_medium"/>
                    <p:cNvPicPr preferRelativeResize="0"/>
                    <p:nvPr/>
                  </p:nvPicPr>
                  <p:blipFill rotWithShape="1">
                    <a:blip r:embed="rId4">
                      <a:alphaModFix/>
                    </a:blip>
                    <a:srcRect/>
                    <a:stretch/>
                  </p:blipFill>
                  <p:spPr>
                    <a:xfrm>
                      <a:off x="2839" y="3501"/>
                      <a:ext cx="755" cy="803"/>
                    </a:xfrm>
                    <a:prstGeom prst="rect">
                      <a:avLst/>
                    </a:prstGeom>
                    <a:noFill/>
                    <a:ln>
                      <a:noFill/>
                    </a:ln>
                  </p:spPr>
                </p:pic>
                <p:sp>
                  <p:nvSpPr>
                    <p:cNvPr id="6114" name="Google Shape;6114;p92"/>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115" name="Google Shape;6115;p92"/>
                  <p:cNvGrpSpPr/>
                  <p:nvPr/>
                </p:nvGrpSpPr>
                <p:grpSpPr>
                  <a:xfrm flipH="1">
                    <a:off x="5457825" y="4954588"/>
                    <a:ext cx="482600" cy="406400"/>
                    <a:chOff x="2839" y="3501"/>
                    <a:chExt cx="755" cy="803"/>
                  </a:xfrm>
                </p:grpSpPr>
                <p:pic>
                  <p:nvPicPr>
                    <p:cNvPr id="6116" name="Google Shape;6116;p92" descr="desktop_computer_stylized_medium"/>
                    <p:cNvPicPr preferRelativeResize="0"/>
                    <p:nvPr/>
                  </p:nvPicPr>
                  <p:blipFill rotWithShape="1">
                    <a:blip r:embed="rId5">
                      <a:alphaModFix/>
                    </a:blip>
                    <a:srcRect/>
                    <a:stretch/>
                  </p:blipFill>
                  <p:spPr>
                    <a:xfrm>
                      <a:off x="2839" y="3501"/>
                      <a:ext cx="755" cy="803"/>
                    </a:xfrm>
                    <a:prstGeom prst="rect">
                      <a:avLst/>
                    </a:prstGeom>
                    <a:noFill/>
                    <a:ln>
                      <a:noFill/>
                    </a:ln>
                  </p:spPr>
                </p:pic>
                <p:sp>
                  <p:nvSpPr>
                    <p:cNvPr id="6117" name="Google Shape;6117;p92"/>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118" name="Google Shape;6118;p92"/>
                  <p:cNvGrpSpPr/>
                  <p:nvPr/>
                </p:nvGrpSpPr>
                <p:grpSpPr>
                  <a:xfrm flipH="1">
                    <a:off x="5935663" y="5256213"/>
                    <a:ext cx="427037" cy="349250"/>
                    <a:chOff x="2839" y="3501"/>
                    <a:chExt cx="755" cy="803"/>
                  </a:xfrm>
                </p:grpSpPr>
                <p:pic>
                  <p:nvPicPr>
                    <p:cNvPr id="6119" name="Google Shape;6119;p92" descr="desktop_computer_stylized_medium"/>
                    <p:cNvPicPr preferRelativeResize="0"/>
                    <p:nvPr/>
                  </p:nvPicPr>
                  <p:blipFill rotWithShape="1">
                    <a:blip r:embed="rId6">
                      <a:alphaModFix/>
                    </a:blip>
                    <a:srcRect/>
                    <a:stretch/>
                  </p:blipFill>
                  <p:spPr>
                    <a:xfrm>
                      <a:off x="2839" y="3501"/>
                      <a:ext cx="755" cy="803"/>
                    </a:xfrm>
                    <a:prstGeom prst="rect">
                      <a:avLst/>
                    </a:prstGeom>
                    <a:noFill/>
                    <a:ln>
                      <a:noFill/>
                    </a:ln>
                  </p:spPr>
                </p:pic>
                <p:sp>
                  <p:nvSpPr>
                    <p:cNvPr id="6120" name="Google Shape;6120;p92"/>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121" name="Google Shape;6121;p92"/>
                  <p:cNvGrpSpPr/>
                  <p:nvPr/>
                </p:nvGrpSpPr>
                <p:grpSpPr>
                  <a:xfrm>
                    <a:off x="6550025" y="5238750"/>
                    <a:ext cx="427037" cy="350838"/>
                    <a:chOff x="2839" y="3501"/>
                    <a:chExt cx="755" cy="803"/>
                  </a:xfrm>
                </p:grpSpPr>
                <p:pic>
                  <p:nvPicPr>
                    <p:cNvPr id="6122" name="Google Shape;6122;p92" descr="desktop_computer_stylized_medium"/>
                    <p:cNvPicPr preferRelativeResize="0"/>
                    <p:nvPr/>
                  </p:nvPicPr>
                  <p:blipFill rotWithShape="1">
                    <a:blip r:embed="rId6">
                      <a:alphaModFix/>
                    </a:blip>
                    <a:srcRect/>
                    <a:stretch/>
                  </p:blipFill>
                  <p:spPr>
                    <a:xfrm>
                      <a:off x="2839" y="3501"/>
                      <a:ext cx="755" cy="803"/>
                    </a:xfrm>
                    <a:prstGeom prst="rect">
                      <a:avLst/>
                    </a:prstGeom>
                    <a:noFill/>
                    <a:ln>
                      <a:noFill/>
                    </a:ln>
                  </p:spPr>
                </p:pic>
                <p:sp>
                  <p:nvSpPr>
                    <p:cNvPr id="6123" name="Google Shape;6123;p92"/>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pic>
                <p:nvPicPr>
                  <p:cNvPr id="6124" name="Google Shape;6124;p92" descr="car_icon_small"/>
                  <p:cNvPicPr preferRelativeResize="0"/>
                  <p:nvPr/>
                </p:nvPicPr>
                <p:blipFill rotWithShape="1">
                  <a:blip r:embed="rId7">
                    <a:alphaModFix/>
                  </a:blip>
                  <a:srcRect/>
                  <a:stretch/>
                </p:blipFill>
                <p:spPr>
                  <a:xfrm>
                    <a:off x="6342063" y="1720850"/>
                    <a:ext cx="849312" cy="168275"/>
                  </a:xfrm>
                  <a:prstGeom prst="rect">
                    <a:avLst/>
                  </a:prstGeom>
                  <a:noFill/>
                  <a:ln>
                    <a:noFill/>
                  </a:ln>
                </p:spPr>
              </p:pic>
              <p:grpSp>
                <p:nvGrpSpPr>
                  <p:cNvPr id="6125" name="Google Shape;6125;p92"/>
                  <p:cNvGrpSpPr/>
                  <p:nvPr/>
                </p:nvGrpSpPr>
                <p:grpSpPr>
                  <a:xfrm>
                    <a:off x="5613400" y="1546225"/>
                    <a:ext cx="415925" cy="385763"/>
                    <a:chOff x="2751" y="1851"/>
                    <a:chExt cx="462" cy="478"/>
                  </a:xfrm>
                </p:grpSpPr>
                <p:pic>
                  <p:nvPicPr>
                    <p:cNvPr id="6126" name="Google Shape;6126;p92" descr="iphone_stylized_small"/>
                    <p:cNvPicPr preferRelativeResize="0"/>
                    <p:nvPr/>
                  </p:nvPicPr>
                  <p:blipFill rotWithShape="1">
                    <a:blip r:embed="rId8">
                      <a:alphaModFix/>
                    </a:blip>
                    <a:srcRect/>
                    <a:stretch/>
                  </p:blipFill>
                  <p:spPr>
                    <a:xfrm>
                      <a:off x="2928" y="1922"/>
                      <a:ext cx="152" cy="407"/>
                    </a:xfrm>
                    <a:prstGeom prst="rect">
                      <a:avLst/>
                    </a:prstGeom>
                    <a:noFill/>
                    <a:ln>
                      <a:noFill/>
                    </a:ln>
                  </p:spPr>
                </p:pic>
                <p:pic>
                  <p:nvPicPr>
                    <p:cNvPr id="6127" name="Google Shape;6127;p92" descr="antenna_radiation_stylized"/>
                    <p:cNvPicPr preferRelativeResize="0"/>
                    <p:nvPr/>
                  </p:nvPicPr>
                  <p:blipFill rotWithShape="1">
                    <a:blip r:embed="rId9">
                      <a:alphaModFix/>
                    </a:blip>
                    <a:srcRect/>
                    <a:stretch/>
                  </p:blipFill>
                  <p:spPr>
                    <a:xfrm>
                      <a:off x="2751" y="1851"/>
                      <a:ext cx="462" cy="110"/>
                    </a:xfrm>
                    <a:prstGeom prst="rect">
                      <a:avLst/>
                    </a:prstGeom>
                    <a:noFill/>
                    <a:ln>
                      <a:noFill/>
                    </a:ln>
                  </p:spPr>
                </p:pic>
              </p:grpSp>
              <p:grpSp>
                <p:nvGrpSpPr>
                  <p:cNvPr id="6128" name="Google Shape;6128;p92"/>
                  <p:cNvGrpSpPr/>
                  <p:nvPr/>
                </p:nvGrpSpPr>
                <p:grpSpPr>
                  <a:xfrm>
                    <a:off x="7689850" y="2395538"/>
                    <a:ext cx="390525" cy="169863"/>
                    <a:chOff x="4650" y="1129"/>
                    <a:chExt cx="246" cy="95"/>
                  </a:xfrm>
                </p:grpSpPr>
                <p:sp>
                  <p:nvSpPr>
                    <p:cNvPr id="6129" name="Google Shape;6129;p92"/>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30" name="Google Shape;6130;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31" name="Google Shape;6131;p92"/>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132" name="Google Shape;6132;p92"/>
                    <p:cNvGrpSpPr/>
                    <p:nvPr/>
                  </p:nvGrpSpPr>
                  <p:grpSpPr>
                    <a:xfrm>
                      <a:off x="4699" y="1145"/>
                      <a:ext cx="138" cy="29"/>
                      <a:chOff x="2468" y="1332"/>
                      <a:chExt cx="310" cy="60"/>
                    </a:xfrm>
                  </p:grpSpPr>
                  <p:sp>
                    <p:nvSpPr>
                      <p:cNvPr id="6133" name="Google Shape;6133;p9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34" name="Google Shape;6134;p9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135" name="Google Shape;6135;p92"/>
                    <p:cNvCxnSpPr/>
                    <p:nvPr/>
                  </p:nvCxnSpPr>
                  <p:spPr>
                    <a:xfrm>
                      <a:off x="4651" y="1158"/>
                      <a:ext cx="0" cy="42"/>
                    </a:xfrm>
                    <a:prstGeom prst="straightConnector1">
                      <a:avLst/>
                    </a:prstGeom>
                    <a:noFill/>
                    <a:ln w="9525" cap="flat" cmpd="sng">
                      <a:solidFill>
                        <a:schemeClr val="dk1"/>
                      </a:solidFill>
                      <a:prstDash val="solid"/>
                      <a:miter lim="800000"/>
                      <a:headEnd type="none" w="med" len="med"/>
                      <a:tailEnd type="none" w="med" len="med"/>
                    </a:ln>
                  </p:spPr>
                </p:cxnSp>
                <p:cxnSp>
                  <p:nvCxnSpPr>
                    <p:cNvPr id="6136" name="Google Shape;6136;p92"/>
                    <p:cNvCxnSpPr/>
                    <p:nvPr/>
                  </p:nvCxnSpPr>
                  <p:spPr>
                    <a:xfrm>
                      <a:off x="4894" y="1160"/>
                      <a:ext cx="0" cy="41"/>
                    </a:xfrm>
                    <a:prstGeom prst="straightConnector1">
                      <a:avLst/>
                    </a:prstGeom>
                    <a:noFill/>
                    <a:ln w="9525" cap="flat" cmpd="sng">
                      <a:solidFill>
                        <a:schemeClr val="dk1"/>
                      </a:solidFill>
                      <a:prstDash val="solid"/>
                      <a:miter lim="800000"/>
                      <a:headEnd type="none" w="med" len="med"/>
                      <a:tailEnd type="none" w="med" len="med"/>
                    </a:ln>
                  </p:spPr>
                </p:cxnSp>
              </p:grpSp>
              <p:grpSp>
                <p:nvGrpSpPr>
                  <p:cNvPr id="6137" name="Google Shape;6137;p92"/>
                  <p:cNvGrpSpPr/>
                  <p:nvPr/>
                </p:nvGrpSpPr>
                <p:grpSpPr>
                  <a:xfrm>
                    <a:off x="7762875" y="2757488"/>
                    <a:ext cx="390525" cy="176213"/>
                    <a:chOff x="4650" y="1129"/>
                    <a:chExt cx="246" cy="95"/>
                  </a:xfrm>
                </p:grpSpPr>
                <p:sp>
                  <p:nvSpPr>
                    <p:cNvPr id="6138" name="Google Shape;6138;p92"/>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39" name="Google Shape;6139;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40" name="Google Shape;6140;p92"/>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141" name="Google Shape;6141;p92"/>
                    <p:cNvGrpSpPr/>
                    <p:nvPr/>
                  </p:nvGrpSpPr>
                  <p:grpSpPr>
                    <a:xfrm>
                      <a:off x="4699" y="1145"/>
                      <a:ext cx="138" cy="29"/>
                      <a:chOff x="2468" y="1332"/>
                      <a:chExt cx="310" cy="60"/>
                    </a:xfrm>
                  </p:grpSpPr>
                  <p:sp>
                    <p:nvSpPr>
                      <p:cNvPr id="6142" name="Google Shape;6142;p9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43" name="Google Shape;6143;p9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144" name="Google Shape;6144;p92"/>
                    <p:cNvCxnSpPr/>
                    <p:nvPr/>
                  </p:nvCxnSpPr>
                  <p:spPr>
                    <a:xfrm>
                      <a:off x="4651" y="1158"/>
                      <a:ext cx="0" cy="42"/>
                    </a:xfrm>
                    <a:prstGeom prst="straightConnector1">
                      <a:avLst/>
                    </a:prstGeom>
                    <a:noFill/>
                    <a:ln w="9525" cap="flat" cmpd="sng">
                      <a:solidFill>
                        <a:schemeClr val="dk1"/>
                      </a:solidFill>
                      <a:prstDash val="solid"/>
                      <a:miter lim="800000"/>
                      <a:headEnd type="none" w="med" len="med"/>
                      <a:tailEnd type="none" w="med" len="med"/>
                    </a:ln>
                  </p:spPr>
                </p:cxnSp>
                <p:cxnSp>
                  <p:nvCxnSpPr>
                    <p:cNvPr id="6145" name="Google Shape;6145;p92"/>
                    <p:cNvCxnSpPr/>
                    <p:nvPr/>
                  </p:nvCxnSpPr>
                  <p:spPr>
                    <a:xfrm>
                      <a:off x="4894" y="1160"/>
                      <a:ext cx="0" cy="41"/>
                    </a:xfrm>
                    <a:prstGeom prst="straightConnector1">
                      <a:avLst/>
                    </a:prstGeom>
                    <a:noFill/>
                    <a:ln w="9525" cap="flat" cmpd="sng">
                      <a:solidFill>
                        <a:schemeClr val="dk1"/>
                      </a:solidFill>
                      <a:prstDash val="solid"/>
                      <a:miter lim="800000"/>
                      <a:headEnd type="none" w="med" len="med"/>
                      <a:tailEnd type="none" w="med" len="med"/>
                    </a:ln>
                  </p:spPr>
                </p:cxnSp>
              </p:grpSp>
              <p:grpSp>
                <p:nvGrpSpPr>
                  <p:cNvPr id="6146" name="Google Shape;6146;p92"/>
                  <p:cNvGrpSpPr/>
                  <p:nvPr/>
                </p:nvGrpSpPr>
                <p:grpSpPr>
                  <a:xfrm>
                    <a:off x="7204075" y="2493963"/>
                    <a:ext cx="390525" cy="169863"/>
                    <a:chOff x="4650" y="1129"/>
                    <a:chExt cx="246" cy="95"/>
                  </a:xfrm>
                </p:grpSpPr>
                <p:sp>
                  <p:nvSpPr>
                    <p:cNvPr id="6147" name="Google Shape;6147;p92"/>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48" name="Google Shape;6148;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49" name="Google Shape;6149;p92"/>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150" name="Google Shape;6150;p92"/>
                    <p:cNvGrpSpPr/>
                    <p:nvPr/>
                  </p:nvGrpSpPr>
                  <p:grpSpPr>
                    <a:xfrm>
                      <a:off x="4699" y="1145"/>
                      <a:ext cx="138" cy="29"/>
                      <a:chOff x="2468" y="1332"/>
                      <a:chExt cx="310" cy="60"/>
                    </a:xfrm>
                  </p:grpSpPr>
                  <p:sp>
                    <p:nvSpPr>
                      <p:cNvPr id="6151" name="Google Shape;6151;p9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52" name="Google Shape;6152;p9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153" name="Google Shape;6153;p92"/>
                    <p:cNvCxnSpPr/>
                    <p:nvPr/>
                  </p:nvCxnSpPr>
                  <p:spPr>
                    <a:xfrm>
                      <a:off x="4651" y="1158"/>
                      <a:ext cx="0" cy="42"/>
                    </a:xfrm>
                    <a:prstGeom prst="straightConnector1">
                      <a:avLst/>
                    </a:prstGeom>
                    <a:noFill/>
                    <a:ln w="9525" cap="flat" cmpd="sng">
                      <a:solidFill>
                        <a:schemeClr val="dk1"/>
                      </a:solidFill>
                      <a:prstDash val="solid"/>
                      <a:miter lim="800000"/>
                      <a:headEnd type="none" w="med" len="med"/>
                      <a:tailEnd type="none" w="med" len="med"/>
                    </a:ln>
                  </p:spPr>
                </p:cxnSp>
                <p:cxnSp>
                  <p:nvCxnSpPr>
                    <p:cNvPr id="6154" name="Google Shape;6154;p92"/>
                    <p:cNvCxnSpPr/>
                    <p:nvPr/>
                  </p:nvCxnSpPr>
                  <p:spPr>
                    <a:xfrm>
                      <a:off x="4894" y="1160"/>
                      <a:ext cx="0" cy="41"/>
                    </a:xfrm>
                    <a:prstGeom prst="straightConnector1">
                      <a:avLst/>
                    </a:prstGeom>
                    <a:noFill/>
                    <a:ln w="9525" cap="flat" cmpd="sng">
                      <a:solidFill>
                        <a:schemeClr val="dk1"/>
                      </a:solidFill>
                      <a:prstDash val="solid"/>
                      <a:miter lim="800000"/>
                      <a:headEnd type="none" w="med" len="med"/>
                      <a:tailEnd type="none" w="med" len="med"/>
                    </a:ln>
                  </p:spPr>
                </p:cxnSp>
              </p:grpSp>
              <p:grpSp>
                <p:nvGrpSpPr>
                  <p:cNvPr id="6155" name="Google Shape;6155;p92"/>
                  <p:cNvGrpSpPr/>
                  <p:nvPr/>
                </p:nvGrpSpPr>
                <p:grpSpPr>
                  <a:xfrm>
                    <a:off x="7215188" y="2757488"/>
                    <a:ext cx="390525" cy="169863"/>
                    <a:chOff x="4650" y="1129"/>
                    <a:chExt cx="246" cy="95"/>
                  </a:xfrm>
                </p:grpSpPr>
                <p:sp>
                  <p:nvSpPr>
                    <p:cNvPr id="6156" name="Google Shape;6156;p92"/>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57" name="Google Shape;6157;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58" name="Google Shape;6158;p92"/>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159" name="Google Shape;6159;p92"/>
                    <p:cNvGrpSpPr/>
                    <p:nvPr/>
                  </p:nvGrpSpPr>
                  <p:grpSpPr>
                    <a:xfrm>
                      <a:off x="4699" y="1145"/>
                      <a:ext cx="138" cy="29"/>
                      <a:chOff x="2468" y="1332"/>
                      <a:chExt cx="310" cy="60"/>
                    </a:xfrm>
                  </p:grpSpPr>
                  <p:sp>
                    <p:nvSpPr>
                      <p:cNvPr id="6160" name="Google Shape;6160;p9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61" name="Google Shape;6161;p9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162" name="Google Shape;6162;p92"/>
                    <p:cNvCxnSpPr/>
                    <p:nvPr/>
                  </p:nvCxnSpPr>
                  <p:spPr>
                    <a:xfrm>
                      <a:off x="4651" y="1158"/>
                      <a:ext cx="0" cy="42"/>
                    </a:xfrm>
                    <a:prstGeom prst="straightConnector1">
                      <a:avLst/>
                    </a:prstGeom>
                    <a:noFill/>
                    <a:ln w="9525" cap="flat" cmpd="sng">
                      <a:solidFill>
                        <a:schemeClr val="dk1"/>
                      </a:solidFill>
                      <a:prstDash val="solid"/>
                      <a:miter lim="800000"/>
                      <a:headEnd type="none" w="med" len="med"/>
                      <a:tailEnd type="none" w="med" len="med"/>
                    </a:ln>
                  </p:spPr>
                </p:cxnSp>
                <p:cxnSp>
                  <p:nvCxnSpPr>
                    <p:cNvPr id="6163" name="Google Shape;6163;p92"/>
                    <p:cNvCxnSpPr/>
                    <p:nvPr/>
                  </p:nvCxnSpPr>
                  <p:spPr>
                    <a:xfrm>
                      <a:off x="4894" y="1160"/>
                      <a:ext cx="0" cy="41"/>
                    </a:xfrm>
                    <a:prstGeom prst="straightConnector1">
                      <a:avLst/>
                    </a:prstGeom>
                    <a:noFill/>
                    <a:ln w="9525" cap="flat" cmpd="sng">
                      <a:solidFill>
                        <a:schemeClr val="dk1"/>
                      </a:solidFill>
                      <a:prstDash val="solid"/>
                      <a:miter lim="800000"/>
                      <a:headEnd type="none" w="med" len="med"/>
                      <a:tailEnd type="none" w="med" len="med"/>
                    </a:ln>
                  </p:spPr>
                </p:cxnSp>
              </p:grpSp>
              <p:cxnSp>
                <p:nvCxnSpPr>
                  <p:cNvPr id="6164" name="Google Shape;6164;p92"/>
                  <p:cNvCxnSpPr/>
                  <p:nvPr/>
                </p:nvCxnSpPr>
                <p:spPr>
                  <a:xfrm>
                    <a:off x="8345488" y="2855913"/>
                    <a:ext cx="177800" cy="0"/>
                  </a:xfrm>
                  <a:prstGeom prst="straightConnector1">
                    <a:avLst/>
                  </a:prstGeom>
                  <a:noFill/>
                  <a:ln w="9525" cap="flat" cmpd="sng">
                    <a:solidFill>
                      <a:schemeClr val="lt2"/>
                    </a:solidFill>
                    <a:prstDash val="solid"/>
                    <a:miter lim="800000"/>
                    <a:headEnd type="none" w="med" len="med"/>
                    <a:tailEnd type="none" w="med" len="med"/>
                  </a:ln>
                </p:spPr>
              </p:cxnSp>
              <p:grpSp>
                <p:nvGrpSpPr>
                  <p:cNvPr id="6165" name="Google Shape;6165;p92"/>
                  <p:cNvGrpSpPr/>
                  <p:nvPr/>
                </p:nvGrpSpPr>
                <p:grpSpPr>
                  <a:xfrm>
                    <a:off x="7400925" y="3911600"/>
                    <a:ext cx="485775" cy="203200"/>
                    <a:chOff x="4650" y="1129"/>
                    <a:chExt cx="246" cy="95"/>
                  </a:xfrm>
                </p:grpSpPr>
                <p:sp>
                  <p:nvSpPr>
                    <p:cNvPr id="6166" name="Google Shape;6166;p92"/>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67" name="Google Shape;6167;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68" name="Google Shape;6168;p92"/>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169" name="Google Shape;6169;p92"/>
                    <p:cNvGrpSpPr/>
                    <p:nvPr/>
                  </p:nvGrpSpPr>
                  <p:grpSpPr>
                    <a:xfrm>
                      <a:off x="4699" y="1145"/>
                      <a:ext cx="138" cy="29"/>
                      <a:chOff x="2468" y="1332"/>
                      <a:chExt cx="310" cy="60"/>
                    </a:xfrm>
                  </p:grpSpPr>
                  <p:sp>
                    <p:nvSpPr>
                      <p:cNvPr id="6170" name="Google Shape;6170;p9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71" name="Google Shape;6171;p9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172" name="Google Shape;6172;p92"/>
                    <p:cNvCxnSpPr/>
                    <p:nvPr/>
                  </p:nvCxnSpPr>
                  <p:spPr>
                    <a:xfrm>
                      <a:off x="4651" y="1158"/>
                      <a:ext cx="0" cy="42"/>
                    </a:xfrm>
                    <a:prstGeom prst="straightConnector1">
                      <a:avLst/>
                    </a:prstGeom>
                    <a:noFill/>
                    <a:ln w="9525" cap="flat" cmpd="sng">
                      <a:solidFill>
                        <a:schemeClr val="dk1"/>
                      </a:solidFill>
                      <a:prstDash val="solid"/>
                      <a:miter lim="800000"/>
                      <a:headEnd type="none" w="med" len="med"/>
                      <a:tailEnd type="none" w="med" len="med"/>
                    </a:ln>
                  </p:spPr>
                </p:cxnSp>
                <p:cxnSp>
                  <p:nvCxnSpPr>
                    <p:cNvPr id="6173" name="Google Shape;6173;p92"/>
                    <p:cNvCxnSpPr/>
                    <p:nvPr/>
                  </p:nvCxnSpPr>
                  <p:spPr>
                    <a:xfrm>
                      <a:off x="4894" y="1160"/>
                      <a:ext cx="0" cy="41"/>
                    </a:xfrm>
                    <a:prstGeom prst="straightConnector1">
                      <a:avLst/>
                    </a:prstGeom>
                    <a:noFill/>
                    <a:ln w="9525" cap="flat" cmpd="sng">
                      <a:solidFill>
                        <a:schemeClr val="dk1"/>
                      </a:solidFill>
                      <a:prstDash val="solid"/>
                      <a:miter lim="800000"/>
                      <a:headEnd type="none" w="med" len="med"/>
                      <a:tailEnd type="none" w="med" len="med"/>
                    </a:ln>
                  </p:spPr>
                </p:cxnSp>
              </p:grpSp>
              <p:grpSp>
                <p:nvGrpSpPr>
                  <p:cNvPr id="6174" name="Google Shape;6174;p92"/>
                  <p:cNvGrpSpPr/>
                  <p:nvPr/>
                </p:nvGrpSpPr>
                <p:grpSpPr>
                  <a:xfrm>
                    <a:off x="7081838" y="3630613"/>
                    <a:ext cx="485775" cy="203200"/>
                    <a:chOff x="4650" y="1129"/>
                    <a:chExt cx="246" cy="95"/>
                  </a:xfrm>
                </p:grpSpPr>
                <p:sp>
                  <p:nvSpPr>
                    <p:cNvPr id="6175" name="Google Shape;6175;p92"/>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76" name="Google Shape;6176;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77" name="Google Shape;6177;p92"/>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178" name="Google Shape;6178;p92"/>
                    <p:cNvGrpSpPr/>
                    <p:nvPr/>
                  </p:nvGrpSpPr>
                  <p:grpSpPr>
                    <a:xfrm>
                      <a:off x="4699" y="1145"/>
                      <a:ext cx="138" cy="29"/>
                      <a:chOff x="2468" y="1332"/>
                      <a:chExt cx="310" cy="60"/>
                    </a:xfrm>
                  </p:grpSpPr>
                  <p:sp>
                    <p:nvSpPr>
                      <p:cNvPr id="6179" name="Google Shape;6179;p9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80" name="Google Shape;6180;p9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181" name="Google Shape;6181;p92"/>
                    <p:cNvCxnSpPr/>
                    <p:nvPr/>
                  </p:nvCxnSpPr>
                  <p:spPr>
                    <a:xfrm>
                      <a:off x="4651" y="1158"/>
                      <a:ext cx="0" cy="42"/>
                    </a:xfrm>
                    <a:prstGeom prst="straightConnector1">
                      <a:avLst/>
                    </a:prstGeom>
                    <a:noFill/>
                    <a:ln w="9525" cap="flat" cmpd="sng">
                      <a:solidFill>
                        <a:schemeClr val="dk1"/>
                      </a:solidFill>
                      <a:prstDash val="solid"/>
                      <a:miter lim="800000"/>
                      <a:headEnd type="none" w="med" len="med"/>
                      <a:tailEnd type="none" w="med" len="med"/>
                    </a:ln>
                  </p:spPr>
                </p:cxnSp>
                <p:cxnSp>
                  <p:nvCxnSpPr>
                    <p:cNvPr id="6182" name="Google Shape;6182;p92"/>
                    <p:cNvCxnSpPr/>
                    <p:nvPr/>
                  </p:nvCxnSpPr>
                  <p:spPr>
                    <a:xfrm>
                      <a:off x="4894" y="1160"/>
                      <a:ext cx="0" cy="41"/>
                    </a:xfrm>
                    <a:prstGeom prst="straightConnector1">
                      <a:avLst/>
                    </a:prstGeom>
                    <a:noFill/>
                    <a:ln w="9525" cap="flat" cmpd="sng">
                      <a:solidFill>
                        <a:schemeClr val="dk1"/>
                      </a:solidFill>
                      <a:prstDash val="solid"/>
                      <a:miter lim="800000"/>
                      <a:headEnd type="none" w="med" len="med"/>
                      <a:tailEnd type="none" w="med" len="med"/>
                    </a:ln>
                  </p:spPr>
                </p:cxnSp>
              </p:grpSp>
              <p:grpSp>
                <p:nvGrpSpPr>
                  <p:cNvPr id="6183" name="Google Shape;6183;p92"/>
                  <p:cNvGrpSpPr/>
                  <p:nvPr/>
                </p:nvGrpSpPr>
                <p:grpSpPr>
                  <a:xfrm>
                    <a:off x="7743825" y="3643313"/>
                    <a:ext cx="485775" cy="203200"/>
                    <a:chOff x="4650" y="1129"/>
                    <a:chExt cx="246" cy="95"/>
                  </a:xfrm>
                </p:grpSpPr>
                <p:sp>
                  <p:nvSpPr>
                    <p:cNvPr id="6184" name="Google Shape;6184;p92"/>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85" name="Google Shape;6185;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86" name="Google Shape;6186;p92"/>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187" name="Google Shape;6187;p92"/>
                    <p:cNvGrpSpPr/>
                    <p:nvPr/>
                  </p:nvGrpSpPr>
                  <p:grpSpPr>
                    <a:xfrm>
                      <a:off x="4699" y="1145"/>
                      <a:ext cx="138" cy="29"/>
                      <a:chOff x="2468" y="1332"/>
                      <a:chExt cx="310" cy="60"/>
                    </a:xfrm>
                  </p:grpSpPr>
                  <p:sp>
                    <p:nvSpPr>
                      <p:cNvPr id="6188" name="Google Shape;6188;p9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89" name="Google Shape;6189;p9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190" name="Google Shape;6190;p92"/>
                    <p:cNvCxnSpPr/>
                    <p:nvPr/>
                  </p:nvCxnSpPr>
                  <p:spPr>
                    <a:xfrm>
                      <a:off x="4651" y="1158"/>
                      <a:ext cx="0" cy="42"/>
                    </a:xfrm>
                    <a:prstGeom prst="straightConnector1">
                      <a:avLst/>
                    </a:prstGeom>
                    <a:noFill/>
                    <a:ln w="9525" cap="flat" cmpd="sng">
                      <a:solidFill>
                        <a:schemeClr val="dk1"/>
                      </a:solidFill>
                      <a:prstDash val="solid"/>
                      <a:miter lim="800000"/>
                      <a:headEnd type="none" w="med" len="med"/>
                      <a:tailEnd type="none" w="med" len="med"/>
                    </a:ln>
                  </p:spPr>
                </p:cxnSp>
                <p:cxnSp>
                  <p:nvCxnSpPr>
                    <p:cNvPr id="6191" name="Google Shape;6191;p92"/>
                    <p:cNvCxnSpPr/>
                    <p:nvPr/>
                  </p:nvCxnSpPr>
                  <p:spPr>
                    <a:xfrm>
                      <a:off x="4894" y="1160"/>
                      <a:ext cx="0" cy="41"/>
                    </a:xfrm>
                    <a:prstGeom prst="straightConnector1">
                      <a:avLst/>
                    </a:prstGeom>
                    <a:noFill/>
                    <a:ln w="9525" cap="flat" cmpd="sng">
                      <a:solidFill>
                        <a:schemeClr val="dk1"/>
                      </a:solidFill>
                      <a:prstDash val="solid"/>
                      <a:miter lim="800000"/>
                      <a:headEnd type="none" w="med" len="med"/>
                      <a:tailEnd type="none" w="med" len="med"/>
                    </a:ln>
                  </p:spPr>
                </p:cxnSp>
              </p:grpSp>
              <p:grpSp>
                <p:nvGrpSpPr>
                  <p:cNvPr id="6192" name="Google Shape;6192;p92"/>
                  <p:cNvGrpSpPr/>
                  <p:nvPr/>
                </p:nvGrpSpPr>
                <p:grpSpPr>
                  <a:xfrm>
                    <a:off x="6962775" y="4505325"/>
                    <a:ext cx="619125" cy="242888"/>
                    <a:chOff x="4650" y="1129"/>
                    <a:chExt cx="246" cy="95"/>
                  </a:xfrm>
                </p:grpSpPr>
                <p:sp>
                  <p:nvSpPr>
                    <p:cNvPr id="6193" name="Google Shape;6193;p92"/>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94" name="Google Shape;6194;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95" name="Google Shape;6195;p92"/>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196" name="Google Shape;6196;p92"/>
                    <p:cNvGrpSpPr/>
                    <p:nvPr/>
                  </p:nvGrpSpPr>
                  <p:grpSpPr>
                    <a:xfrm>
                      <a:off x="4699" y="1145"/>
                      <a:ext cx="138" cy="29"/>
                      <a:chOff x="2468" y="1332"/>
                      <a:chExt cx="310" cy="60"/>
                    </a:xfrm>
                  </p:grpSpPr>
                  <p:sp>
                    <p:nvSpPr>
                      <p:cNvPr id="6197" name="Google Shape;6197;p9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198" name="Google Shape;6198;p9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199" name="Google Shape;6199;p92"/>
                    <p:cNvCxnSpPr/>
                    <p:nvPr/>
                  </p:nvCxnSpPr>
                  <p:spPr>
                    <a:xfrm>
                      <a:off x="4651" y="1158"/>
                      <a:ext cx="0" cy="42"/>
                    </a:xfrm>
                    <a:prstGeom prst="straightConnector1">
                      <a:avLst/>
                    </a:prstGeom>
                    <a:noFill/>
                    <a:ln w="9525" cap="flat" cmpd="sng">
                      <a:solidFill>
                        <a:schemeClr val="dk1"/>
                      </a:solidFill>
                      <a:prstDash val="solid"/>
                      <a:miter lim="800000"/>
                      <a:headEnd type="none" w="med" len="med"/>
                      <a:tailEnd type="none" w="med" len="med"/>
                    </a:ln>
                  </p:spPr>
                </p:cxnSp>
                <p:cxnSp>
                  <p:nvCxnSpPr>
                    <p:cNvPr id="6200" name="Google Shape;6200;p92"/>
                    <p:cNvCxnSpPr/>
                    <p:nvPr/>
                  </p:nvCxnSpPr>
                  <p:spPr>
                    <a:xfrm>
                      <a:off x="4894" y="1160"/>
                      <a:ext cx="0" cy="41"/>
                    </a:xfrm>
                    <a:prstGeom prst="straightConnector1">
                      <a:avLst/>
                    </a:prstGeom>
                    <a:noFill/>
                    <a:ln w="9525" cap="flat" cmpd="sng">
                      <a:solidFill>
                        <a:schemeClr val="dk1"/>
                      </a:solidFill>
                      <a:prstDash val="solid"/>
                      <a:miter lim="800000"/>
                      <a:headEnd type="none" w="med" len="med"/>
                      <a:tailEnd type="none" w="med" len="med"/>
                    </a:ln>
                  </p:spPr>
                </p:cxnSp>
              </p:grpSp>
              <p:grpSp>
                <p:nvGrpSpPr>
                  <p:cNvPr id="6201" name="Google Shape;6201;p92"/>
                  <p:cNvGrpSpPr/>
                  <p:nvPr/>
                </p:nvGrpSpPr>
                <p:grpSpPr>
                  <a:xfrm>
                    <a:off x="7596188" y="4803775"/>
                    <a:ext cx="619125" cy="242888"/>
                    <a:chOff x="4650" y="1129"/>
                    <a:chExt cx="246" cy="95"/>
                  </a:xfrm>
                </p:grpSpPr>
                <p:sp>
                  <p:nvSpPr>
                    <p:cNvPr id="6202" name="Google Shape;6202;p92"/>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03" name="Google Shape;6203;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04" name="Google Shape;6204;p92"/>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205" name="Google Shape;6205;p92"/>
                    <p:cNvGrpSpPr/>
                    <p:nvPr/>
                  </p:nvGrpSpPr>
                  <p:grpSpPr>
                    <a:xfrm>
                      <a:off x="4699" y="1145"/>
                      <a:ext cx="138" cy="29"/>
                      <a:chOff x="2468" y="1332"/>
                      <a:chExt cx="310" cy="60"/>
                    </a:xfrm>
                  </p:grpSpPr>
                  <p:sp>
                    <p:nvSpPr>
                      <p:cNvPr id="6206" name="Google Shape;6206;p9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07" name="Google Shape;6207;p9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208" name="Google Shape;6208;p92"/>
                    <p:cNvCxnSpPr/>
                    <p:nvPr/>
                  </p:nvCxnSpPr>
                  <p:spPr>
                    <a:xfrm>
                      <a:off x="4651" y="1158"/>
                      <a:ext cx="0" cy="42"/>
                    </a:xfrm>
                    <a:prstGeom prst="straightConnector1">
                      <a:avLst/>
                    </a:prstGeom>
                    <a:noFill/>
                    <a:ln w="9525" cap="flat" cmpd="sng">
                      <a:solidFill>
                        <a:schemeClr val="dk1"/>
                      </a:solidFill>
                      <a:prstDash val="solid"/>
                      <a:miter lim="800000"/>
                      <a:headEnd type="none" w="med" len="med"/>
                      <a:tailEnd type="none" w="med" len="med"/>
                    </a:ln>
                  </p:spPr>
                </p:cxnSp>
                <p:cxnSp>
                  <p:nvCxnSpPr>
                    <p:cNvPr id="6209" name="Google Shape;6209;p92"/>
                    <p:cNvCxnSpPr/>
                    <p:nvPr/>
                  </p:nvCxnSpPr>
                  <p:spPr>
                    <a:xfrm>
                      <a:off x="4894" y="1160"/>
                      <a:ext cx="0" cy="41"/>
                    </a:xfrm>
                    <a:prstGeom prst="straightConnector1">
                      <a:avLst/>
                    </a:prstGeom>
                    <a:noFill/>
                    <a:ln w="9525" cap="flat" cmpd="sng">
                      <a:solidFill>
                        <a:schemeClr val="dk1"/>
                      </a:solidFill>
                      <a:prstDash val="solid"/>
                      <a:miter lim="800000"/>
                      <a:headEnd type="none" w="med" len="med"/>
                      <a:tailEnd type="none" w="med" len="med"/>
                    </a:ln>
                  </p:spPr>
                </p:cxnSp>
              </p:grpSp>
              <p:grpSp>
                <p:nvGrpSpPr>
                  <p:cNvPr id="6210" name="Google Shape;6210;p92"/>
                  <p:cNvGrpSpPr/>
                  <p:nvPr/>
                </p:nvGrpSpPr>
                <p:grpSpPr>
                  <a:xfrm>
                    <a:off x="6246813" y="4848225"/>
                    <a:ext cx="619125" cy="242888"/>
                    <a:chOff x="4650" y="1129"/>
                    <a:chExt cx="246" cy="95"/>
                  </a:xfrm>
                </p:grpSpPr>
                <p:sp>
                  <p:nvSpPr>
                    <p:cNvPr id="6211" name="Google Shape;6211;p92"/>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12" name="Google Shape;6212;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13" name="Google Shape;6213;p92"/>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214" name="Google Shape;6214;p92"/>
                    <p:cNvGrpSpPr/>
                    <p:nvPr/>
                  </p:nvGrpSpPr>
                  <p:grpSpPr>
                    <a:xfrm>
                      <a:off x="4699" y="1145"/>
                      <a:ext cx="138" cy="29"/>
                      <a:chOff x="2468" y="1332"/>
                      <a:chExt cx="310" cy="60"/>
                    </a:xfrm>
                  </p:grpSpPr>
                  <p:sp>
                    <p:nvSpPr>
                      <p:cNvPr id="6215" name="Google Shape;6215;p9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16" name="Google Shape;6216;p9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217" name="Google Shape;6217;p92"/>
                    <p:cNvCxnSpPr/>
                    <p:nvPr/>
                  </p:nvCxnSpPr>
                  <p:spPr>
                    <a:xfrm>
                      <a:off x="4651" y="1158"/>
                      <a:ext cx="0" cy="42"/>
                    </a:xfrm>
                    <a:prstGeom prst="straightConnector1">
                      <a:avLst/>
                    </a:prstGeom>
                    <a:noFill/>
                    <a:ln w="9525" cap="flat" cmpd="sng">
                      <a:solidFill>
                        <a:schemeClr val="dk1"/>
                      </a:solidFill>
                      <a:prstDash val="solid"/>
                      <a:miter lim="800000"/>
                      <a:headEnd type="none" w="med" len="med"/>
                      <a:tailEnd type="none" w="med" len="med"/>
                    </a:ln>
                  </p:spPr>
                </p:cxnSp>
                <p:cxnSp>
                  <p:nvCxnSpPr>
                    <p:cNvPr id="6218" name="Google Shape;6218;p92"/>
                    <p:cNvCxnSpPr/>
                    <p:nvPr/>
                  </p:nvCxnSpPr>
                  <p:spPr>
                    <a:xfrm>
                      <a:off x="4894" y="1160"/>
                      <a:ext cx="0" cy="41"/>
                    </a:xfrm>
                    <a:prstGeom prst="straightConnector1">
                      <a:avLst/>
                    </a:prstGeom>
                    <a:noFill/>
                    <a:ln w="9525" cap="flat" cmpd="sng">
                      <a:solidFill>
                        <a:schemeClr val="dk1"/>
                      </a:solidFill>
                      <a:prstDash val="solid"/>
                      <a:miter lim="800000"/>
                      <a:headEnd type="none" w="med" len="med"/>
                      <a:tailEnd type="none" w="med" len="med"/>
                    </a:ln>
                  </p:spPr>
                </p:cxnSp>
              </p:grpSp>
              <p:grpSp>
                <p:nvGrpSpPr>
                  <p:cNvPr id="6219" name="Google Shape;6219;p92"/>
                  <p:cNvGrpSpPr/>
                  <p:nvPr/>
                </p:nvGrpSpPr>
                <p:grpSpPr>
                  <a:xfrm>
                    <a:off x="6053138" y="3640138"/>
                    <a:ext cx="390525" cy="169863"/>
                    <a:chOff x="4650" y="1129"/>
                    <a:chExt cx="246" cy="95"/>
                  </a:xfrm>
                </p:grpSpPr>
                <p:sp>
                  <p:nvSpPr>
                    <p:cNvPr id="6220" name="Google Shape;6220;p92"/>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21" name="Google Shape;6221;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22" name="Google Shape;6222;p92"/>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223" name="Google Shape;6223;p92"/>
                    <p:cNvGrpSpPr/>
                    <p:nvPr/>
                  </p:nvGrpSpPr>
                  <p:grpSpPr>
                    <a:xfrm>
                      <a:off x="4699" y="1145"/>
                      <a:ext cx="138" cy="29"/>
                      <a:chOff x="2468" y="1332"/>
                      <a:chExt cx="310" cy="60"/>
                    </a:xfrm>
                  </p:grpSpPr>
                  <p:sp>
                    <p:nvSpPr>
                      <p:cNvPr id="6224" name="Google Shape;6224;p9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25" name="Google Shape;6225;p9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226" name="Google Shape;6226;p92"/>
                    <p:cNvCxnSpPr/>
                    <p:nvPr/>
                  </p:nvCxnSpPr>
                  <p:spPr>
                    <a:xfrm>
                      <a:off x="4651" y="1158"/>
                      <a:ext cx="0" cy="42"/>
                    </a:xfrm>
                    <a:prstGeom prst="straightConnector1">
                      <a:avLst/>
                    </a:prstGeom>
                    <a:noFill/>
                    <a:ln w="9525" cap="flat" cmpd="sng">
                      <a:solidFill>
                        <a:schemeClr val="dk1"/>
                      </a:solidFill>
                      <a:prstDash val="solid"/>
                      <a:miter lim="800000"/>
                      <a:headEnd type="none" w="med" len="med"/>
                      <a:tailEnd type="none" w="med" len="med"/>
                    </a:ln>
                  </p:spPr>
                </p:cxnSp>
                <p:cxnSp>
                  <p:nvCxnSpPr>
                    <p:cNvPr id="6227" name="Google Shape;6227;p92"/>
                    <p:cNvCxnSpPr/>
                    <p:nvPr/>
                  </p:nvCxnSpPr>
                  <p:spPr>
                    <a:xfrm>
                      <a:off x="4894" y="1160"/>
                      <a:ext cx="0" cy="41"/>
                    </a:xfrm>
                    <a:prstGeom prst="straightConnector1">
                      <a:avLst/>
                    </a:prstGeom>
                    <a:noFill/>
                    <a:ln w="9525" cap="flat" cmpd="sng">
                      <a:solidFill>
                        <a:schemeClr val="dk1"/>
                      </a:solidFill>
                      <a:prstDash val="solid"/>
                      <a:miter lim="800000"/>
                      <a:headEnd type="none" w="med" len="med"/>
                      <a:tailEnd type="none" w="med" len="med"/>
                    </a:ln>
                  </p:spPr>
                </p:cxnSp>
              </p:grpSp>
              <p:grpSp>
                <p:nvGrpSpPr>
                  <p:cNvPr id="6228" name="Google Shape;6228;p92"/>
                  <p:cNvGrpSpPr/>
                  <p:nvPr/>
                </p:nvGrpSpPr>
                <p:grpSpPr>
                  <a:xfrm>
                    <a:off x="6353175" y="2487613"/>
                    <a:ext cx="390525" cy="169863"/>
                    <a:chOff x="4650" y="1129"/>
                    <a:chExt cx="246" cy="95"/>
                  </a:xfrm>
                </p:grpSpPr>
                <p:sp>
                  <p:nvSpPr>
                    <p:cNvPr id="6229" name="Google Shape;6229;p92"/>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30" name="Google Shape;6230;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31" name="Google Shape;6231;p92"/>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232" name="Google Shape;6232;p92"/>
                    <p:cNvGrpSpPr/>
                    <p:nvPr/>
                  </p:nvGrpSpPr>
                  <p:grpSpPr>
                    <a:xfrm>
                      <a:off x="4699" y="1145"/>
                      <a:ext cx="138" cy="29"/>
                      <a:chOff x="2468" y="1332"/>
                      <a:chExt cx="310" cy="60"/>
                    </a:xfrm>
                  </p:grpSpPr>
                  <p:sp>
                    <p:nvSpPr>
                      <p:cNvPr id="6233" name="Google Shape;6233;p9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34" name="Google Shape;6234;p9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235" name="Google Shape;6235;p92"/>
                    <p:cNvCxnSpPr/>
                    <p:nvPr/>
                  </p:nvCxnSpPr>
                  <p:spPr>
                    <a:xfrm>
                      <a:off x="4651" y="1158"/>
                      <a:ext cx="0" cy="42"/>
                    </a:xfrm>
                    <a:prstGeom prst="straightConnector1">
                      <a:avLst/>
                    </a:prstGeom>
                    <a:noFill/>
                    <a:ln w="9525" cap="flat" cmpd="sng">
                      <a:solidFill>
                        <a:schemeClr val="dk1"/>
                      </a:solidFill>
                      <a:prstDash val="solid"/>
                      <a:miter lim="800000"/>
                      <a:headEnd type="none" w="med" len="med"/>
                      <a:tailEnd type="none" w="med" len="med"/>
                    </a:ln>
                  </p:spPr>
                </p:cxnSp>
                <p:cxnSp>
                  <p:nvCxnSpPr>
                    <p:cNvPr id="6236" name="Google Shape;6236;p92"/>
                    <p:cNvCxnSpPr/>
                    <p:nvPr/>
                  </p:nvCxnSpPr>
                  <p:spPr>
                    <a:xfrm>
                      <a:off x="4894" y="1160"/>
                      <a:ext cx="0" cy="41"/>
                    </a:xfrm>
                    <a:prstGeom prst="straightConnector1">
                      <a:avLst/>
                    </a:prstGeom>
                    <a:noFill/>
                    <a:ln w="9525" cap="flat" cmpd="sng">
                      <a:solidFill>
                        <a:schemeClr val="dk1"/>
                      </a:solidFill>
                      <a:prstDash val="solid"/>
                      <a:miter lim="800000"/>
                      <a:headEnd type="none" w="med" len="med"/>
                      <a:tailEnd type="none" w="med" len="med"/>
                    </a:ln>
                  </p:spPr>
                </p:cxnSp>
              </p:grpSp>
              <p:grpSp>
                <p:nvGrpSpPr>
                  <p:cNvPr id="6237" name="Google Shape;6237;p92"/>
                  <p:cNvGrpSpPr/>
                  <p:nvPr/>
                </p:nvGrpSpPr>
                <p:grpSpPr>
                  <a:xfrm>
                    <a:off x="5611813" y="3500438"/>
                    <a:ext cx="506412" cy="352425"/>
                    <a:chOff x="2967" y="478"/>
                    <a:chExt cx="788" cy="625"/>
                  </a:xfrm>
                </p:grpSpPr>
                <p:pic>
                  <p:nvPicPr>
                    <p:cNvPr id="6238" name="Google Shape;6238;p92" descr="access_point_stylized_small"/>
                    <p:cNvPicPr preferRelativeResize="0"/>
                    <p:nvPr/>
                  </p:nvPicPr>
                  <p:blipFill rotWithShape="1">
                    <a:blip r:embed="rId10">
                      <a:alphaModFix/>
                    </a:blip>
                    <a:srcRect/>
                    <a:stretch/>
                  </p:blipFill>
                  <p:spPr>
                    <a:xfrm>
                      <a:off x="3012" y="559"/>
                      <a:ext cx="576" cy="544"/>
                    </a:xfrm>
                    <a:prstGeom prst="rect">
                      <a:avLst/>
                    </a:prstGeom>
                    <a:noFill/>
                    <a:ln>
                      <a:noFill/>
                    </a:ln>
                  </p:spPr>
                </p:pic>
                <p:pic>
                  <p:nvPicPr>
                    <p:cNvPr id="6239" name="Google Shape;6239;p92" descr="antenna_radiation_stylized"/>
                    <p:cNvPicPr preferRelativeResize="0"/>
                    <p:nvPr/>
                  </p:nvPicPr>
                  <p:blipFill rotWithShape="1">
                    <a:blip r:embed="rId11">
                      <a:alphaModFix/>
                    </a:blip>
                    <a:srcRect/>
                    <a:stretch/>
                  </p:blipFill>
                  <p:spPr>
                    <a:xfrm>
                      <a:off x="2967" y="478"/>
                      <a:ext cx="788" cy="188"/>
                    </a:xfrm>
                    <a:prstGeom prst="rect">
                      <a:avLst/>
                    </a:prstGeom>
                    <a:noFill/>
                    <a:ln>
                      <a:noFill/>
                    </a:ln>
                  </p:spPr>
                </p:pic>
              </p:grpSp>
              <p:grpSp>
                <p:nvGrpSpPr>
                  <p:cNvPr id="6240" name="Google Shape;6240;p92"/>
                  <p:cNvGrpSpPr/>
                  <p:nvPr/>
                </p:nvGrpSpPr>
                <p:grpSpPr>
                  <a:xfrm>
                    <a:off x="7132638" y="5003800"/>
                    <a:ext cx="563562" cy="420688"/>
                    <a:chOff x="2967" y="478"/>
                    <a:chExt cx="788" cy="625"/>
                  </a:xfrm>
                </p:grpSpPr>
                <p:pic>
                  <p:nvPicPr>
                    <p:cNvPr id="6241" name="Google Shape;6241;p92" descr="access_point_stylized_small"/>
                    <p:cNvPicPr preferRelativeResize="0"/>
                    <p:nvPr/>
                  </p:nvPicPr>
                  <p:blipFill rotWithShape="1">
                    <a:blip r:embed="rId10">
                      <a:alphaModFix/>
                    </a:blip>
                    <a:srcRect/>
                    <a:stretch/>
                  </p:blipFill>
                  <p:spPr>
                    <a:xfrm>
                      <a:off x="3012" y="559"/>
                      <a:ext cx="576" cy="544"/>
                    </a:xfrm>
                    <a:prstGeom prst="rect">
                      <a:avLst/>
                    </a:prstGeom>
                    <a:noFill/>
                    <a:ln>
                      <a:noFill/>
                    </a:ln>
                  </p:spPr>
                </p:pic>
                <p:pic>
                  <p:nvPicPr>
                    <p:cNvPr id="6242" name="Google Shape;6242;p92" descr="antenna_radiation_stylized"/>
                    <p:cNvPicPr preferRelativeResize="0"/>
                    <p:nvPr/>
                  </p:nvPicPr>
                  <p:blipFill rotWithShape="1">
                    <a:blip r:embed="rId12">
                      <a:alphaModFix/>
                    </a:blip>
                    <a:srcRect/>
                    <a:stretch/>
                  </p:blipFill>
                  <p:spPr>
                    <a:xfrm>
                      <a:off x="2967" y="478"/>
                      <a:ext cx="788" cy="188"/>
                    </a:xfrm>
                    <a:prstGeom prst="rect">
                      <a:avLst/>
                    </a:prstGeom>
                    <a:noFill/>
                    <a:ln>
                      <a:noFill/>
                    </a:ln>
                  </p:spPr>
                </p:pic>
              </p:grpSp>
              <p:grpSp>
                <p:nvGrpSpPr>
                  <p:cNvPr id="6243" name="Google Shape;6243;p92"/>
                  <p:cNvGrpSpPr/>
                  <p:nvPr/>
                </p:nvGrpSpPr>
                <p:grpSpPr>
                  <a:xfrm>
                    <a:off x="6061075" y="1844675"/>
                    <a:ext cx="457200" cy="631825"/>
                    <a:chOff x="742" y="2409"/>
                    <a:chExt cx="576" cy="881"/>
                  </a:xfrm>
                </p:grpSpPr>
                <p:grpSp>
                  <p:nvGrpSpPr>
                    <p:cNvPr id="6244" name="Google Shape;6244;p92"/>
                    <p:cNvGrpSpPr/>
                    <p:nvPr/>
                  </p:nvGrpSpPr>
                  <p:grpSpPr>
                    <a:xfrm>
                      <a:off x="832" y="2643"/>
                      <a:ext cx="376" cy="647"/>
                      <a:chOff x="3130" y="3288"/>
                      <a:chExt cx="410" cy="742"/>
                    </a:xfrm>
                  </p:grpSpPr>
                  <p:cxnSp>
                    <p:nvCxnSpPr>
                      <p:cNvPr id="6245" name="Google Shape;6245;p92"/>
                      <p:cNvCxnSpPr/>
                      <p:nvPr/>
                    </p:nvCxnSpPr>
                    <p:spPr>
                      <a:xfrm flipH="1">
                        <a:off x="3130" y="3288"/>
                        <a:ext cx="205" cy="672"/>
                      </a:xfrm>
                      <a:prstGeom prst="straightConnector1">
                        <a:avLst/>
                      </a:prstGeom>
                      <a:noFill/>
                      <a:ln w="19050" cap="flat" cmpd="sng">
                        <a:solidFill>
                          <a:schemeClr val="dk1"/>
                        </a:solidFill>
                        <a:prstDash val="solid"/>
                        <a:miter lim="800000"/>
                        <a:headEnd type="none" w="med" len="med"/>
                        <a:tailEnd type="none" w="med" len="med"/>
                      </a:ln>
                    </p:spPr>
                  </p:cxnSp>
                  <p:cxnSp>
                    <p:nvCxnSpPr>
                      <p:cNvPr id="6246" name="Google Shape;6246;p92"/>
                      <p:cNvCxnSpPr/>
                      <p:nvPr/>
                    </p:nvCxnSpPr>
                    <p:spPr>
                      <a:xfrm>
                        <a:off x="3335" y="3288"/>
                        <a:ext cx="205" cy="669"/>
                      </a:xfrm>
                      <a:prstGeom prst="straightConnector1">
                        <a:avLst/>
                      </a:prstGeom>
                      <a:noFill/>
                      <a:ln w="19050" cap="flat" cmpd="sng">
                        <a:solidFill>
                          <a:schemeClr val="dk1"/>
                        </a:solidFill>
                        <a:prstDash val="solid"/>
                        <a:miter lim="800000"/>
                        <a:headEnd type="none" w="med" len="med"/>
                        <a:tailEnd type="none" w="med" len="med"/>
                      </a:ln>
                    </p:spPr>
                  </p:cxnSp>
                  <p:cxnSp>
                    <p:nvCxnSpPr>
                      <p:cNvPr id="6247" name="Google Shape;6247;p92"/>
                      <p:cNvCxnSpPr/>
                      <p:nvPr/>
                    </p:nvCxnSpPr>
                    <p:spPr>
                      <a:xfrm>
                        <a:off x="3130" y="3957"/>
                        <a:ext cx="205" cy="73"/>
                      </a:xfrm>
                      <a:prstGeom prst="straightConnector1">
                        <a:avLst/>
                      </a:prstGeom>
                      <a:noFill/>
                      <a:ln w="19050" cap="flat" cmpd="sng">
                        <a:solidFill>
                          <a:schemeClr val="dk1"/>
                        </a:solidFill>
                        <a:prstDash val="solid"/>
                        <a:miter lim="800000"/>
                        <a:headEnd type="none" w="med" len="med"/>
                        <a:tailEnd type="none" w="med" len="med"/>
                      </a:ln>
                    </p:spPr>
                  </p:cxnSp>
                  <p:cxnSp>
                    <p:nvCxnSpPr>
                      <p:cNvPr id="6248" name="Google Shape;6248;p92"/>
                      <p:cNvCxnSpPr/>
                      <p:nvPr/>
                    </p:nvCxnSpPr>
                    <p:spPr>
                      <a:xfrm flipH="1">
                        <a:off x="3335" y="3957"/>
                        <a:ext cx="205" cy="73"/>
                      </a:xfrm>
                      <a:prstGeom prst="straightConnector1">
                        <a:avLst/>
                      </a:prstGeom>
                      <a:noFill/>
                      <a:ln w="19050" cap="flat" cmpd="sng">
                        <a:solidFill>
                          <a:schemeClr val="dk1"/>
                        </a:solidFill>
                        <a:prstDash val="solid"/>
                        <a:miter lim="800000"/>
                        <a:headEnd type="none" w="med" len="med"/>
                        <a:tailEnd type="none" w="med" len="med"/>
                      </a:ln>
                    </p:spPr>
                  </p:cxnSp>
                  <p:cxnSp>
                    <p:nvCxnSpPr>
                      <p:cNvPr id="6249" name="Google Shape;6249;p92"/>
                      <p:cNvCxnSpPr/>
                      <p:nvPr/>
                    </p:nvCxnSpPr>
                    <p:spPr>
                      <a:xfrm>
                        <a:off x="3335" y="3303"/>
                        <a:ext cx="0" cy="727"/>
                      </a:xfrm>
                      <a:prstGeom prst="straightConnector1">
                        <a:avLst/>
                      </a:prstGeom>
                      <a:noFill/>
                      <a:ln w="19050" cap="flat" cmpd="sng">
                        <a:solidFill>
                          <a:schemeClr val="dk1"/>
                        </a:solidFill>
                        <a:prstDash val="solid"/>
                        <a:miter lim="800000"/>
                        <a:headEnd type="none" w="med" len="med"/>
                        <a:tailEnd type="none" w="med" len="med"/>
                      </a:ln>
                    </p:spPr>
                  </p:cxnSp>
                  <p:cxnSp>
                    <p:nvCxnSpPr>
                      <p:cNvPr id="6250" name="Google Shape;6250;p92"/>
                      <p:cNvCxnSpPr/>
                      <p:nvPr/>
                    </p:nvCxnSpPr>
                    <p:spPr>
                      <a:xfrm rot="10800000" flipH="1">
                        <a:off x="3130" y="3888"/>
                        <a:ext cx="205" cy="72"/>
                      </a:xfrm>
                      <a:prstGeom prst="straightConnector1">
                        <a:avLst/>
                      </a:prstGeom>
                      <a:noFill/>
                      <a:ln w="19050" cap="flat" cmpd="sng">
                        <a:solidFill>
                          <a:schemeClr val="dk1"/>
                        </a:solidFill>
                        <a:prstDash val="solid"/>
                        <a:miter lim="800000"/>
                        <a:headEnd type="none" w="med" len="med"/>
                        <a:tailEnd type="none" w="med" len="med"/>
                      </a:ln>
                    </p:spPr>
                  </p:cxnSp>
                  <p:cxnSp>
                    <p:nvCxnSpPr>
                      <p:cNvPr id="6251" name="Google Shape;6251;p92"/>
                      <p:cNvCxnSpPr/>
                      <p:nvPr/>
                    </p:nvCxnSpPr>
                    <p:spPr>
                      <a:xfrm rot="10800000">
                        <a:off x="3335" y="3888"/>
                        <a:ext cx="205" cy="69"/>
                      </a:xfrm>
                      <a:prstGeom prst="straightConnector1">
                        <a:avLst/>
                      </a:prstGeom>
                      <a:noFill/>
                      <a:ln w="19050" cap="flat" cmpd="sng">
                        <a:solidFill>
                          <a:schemeClr val="dk1"/>
                        </a:solidFill>
                        <a:prstDash val="solid"/>
                        <a:miter lim="800000"/>
                        <a:headEnd type="none" w="med" len="med"/>
                        <a:tailEnd type="none" w="med" len="med"/>
                      </a:ln>
                    </p:spPr>
                  </p:cxnSp>
                  <p:cxnSp>
                    <p:nvCxnSpPr>
                      <p:cNvPr id="6252" name="Google Shape;6252;p92"/>
                      <p:cNvCxnSpPr/>
                      <p:nvPr/>
                    </p:nvCxnSpPr>
                    <p:spPr>
                      <a:xfrm>
                        <a:off x="3217" y="3668"/>
                        <a:ext cx="118" cy="55"/>
                      </a:xfrm>
                      <a:prstGeom prst="straightConnector1">
                        <a:avLst/>
                      </a:prstGeom>
                      <a:noFill/>
                      <a:ln w="19050" cap="flat" cmpd="sng">
                        <a:solidFill>
                          <a:schemeClr val="dk1"/>
                        </a:solidFill>
                        <a:prstDash val="solid"/>
                        <a:miter lim="800000"/>
                        <a:headEnd type="none" w="med" len="med"/>
                        <a:tailEnd type="none" w="med" len="med"/>
                      </a:ln>
                    </p:spPr>
                  </p:cxnSp>
                  <p:cxnSp>
                    <p:nvCxnSpPr>
                      <p:cNvPr id="6253" name="Google Shape;6253;p92"/>
                      <p:cNvCxnSpPr/>
                      <p:nvPr/>
                    </p:nvCxnSpPr>
                    <p:spPr>
                      <a:xfrm rot="10800000" flipH="1">
                        <a:off x="3335" y="3668"/>
                        <a:ext cx="124" cy="55"/>
                      </a:xfrm>
                      <a:prstGeom prst="straightConnector1">
                        <a:avLst/>
                      </a:prstGeom>
                      <a:noFill/>
                      <a:ln w="19050" cap="flat" cmpd="sng">
                        <a:solidFill>
                          <a:schemeClr val="dk1"/>
                        </a:solidFill>
                        <a:prstDash val="solid"/>
                        <a:miter lim="800000"/>
                        <a:headEnd type="none" w="med" len="med"/>
                        <a:tailEnd type="none" w="med" len="med"/>
                      </a:ln>
                    </p:spPr>
                  </p:cxnSp>
                  <p:cxnSp>
                    <p:nvCxnSpPr>
                      <p:cNvPr id="6254" name="Google Shape;6254;p92"/>
                      <p:cNvCxnSpPr/>
                      <p:nvPr/>
                    </p:nvCxnSpPr>
                    <p:spPr>
                      <a:xfrm>
                        <a:off x="3178" y="3766"/>
                        <a:ext cx="152" cy="75"/>
                      </a:xfrm>
                      <a:prstGeom prst="straightConnector1">
                        <a:avLst/>
                      </a:prstGeom>
                      <a:noFill/>
                      <a:ln w="19050" cap="flat" cmpd="sng">
                        <a:solidFill>
                          <a:schemeClr val="dk1"/>
                        </a:solidFill>
                        <a:prstDash val="solid"/>
                        <a:miter lim="800000"/>
                        <a:headEnd type="none" w="med" len="med"/>
                        <a:tailEnd type="none" w="med" len="med"/>
                      </a:ln>
                    </p:spPr>
                  </p:cxnSp>
                  <p:cxnSp>
                    <p:nvCxnSpPr>
                      <p:cNvPr id="6255" name="Google Shape;6255;p92"/>
                      <p:cNvCxnSpPr/>
                      <p:nvPr/>
                    </p:nvCxnSpPr>
                    <p:spPr>
                      <a:xfrm rot="10800000" flipH="1">
                        <a:off x="3335" y="3781"/>
                        <a:ext cx="153" cy="66"/>
                      </a:xfrm>
                      <a:prstGeom prst="straightConnector1">
                        <a:avLst/>
                      </a:prstGeom>
                      <a:noFill/>
                      <a:ln w="19050" cap="flat" cmpd="sng">
                        <a:solidFill>
                          <a:schemeClr val="dk1"/>
                        </a:solidFill>
                        <a:prstDash val="solid"/>
                        <a:miter lim="800000"/>
                        <a:headEnd type="none" w="med" len="med"/>
                        <a:tailEnd type="none" w="med" len="med"/>
                      </a:ln>
                    </p:spPr>
                  </p:cxnSp>
                  <p:cxnSp>
                    <p:nvCxnSpPr>
                      <p:cNvPr id="6256" name="Google Shape;6256;p92"/>
                      <p:cNvCxnSpPr/>
                      <p:nvPr/>
                    </p:nvCxnSpPr>
                    <p:spPr>
                      <a:xfrm rot="10800000" flipH="1">
                        <a:off x="3335" y="3567"/>
                        <a:ext cx="78" cy="27"/>
                      </a:xfrm>
                      <a:prstGeom prst="straightConnector1">
                        <a:avLst/>
                      </a:prstGeom>
                      <a:noFill/>
                      <a:ln w="19050" cap="flat" cmpd="sng">
                        <a:solidFill>
                          <a:schemeClr val="dk1"/>
                        </a:solidFill>
                        <a:prstDash val="solid"/>
                        <a:miter lim="800000"/>
                        <a:headEnd type="none" w="med" len="med"/>
                        <a:tailEnd type="none" w="med" len="med"/>
                      </a:ln>
                    </p:spPr>
                  </p:cxnSp>
                  <p:cxnSp>
                    <p:nvCxnSpPr>
                      <p:cNvPr id="6257" name="Google Shape;6257;p92"/>
                      <p:cNvCxnSpPr/>
                      <p:nvPr/>
                    </p:nvCxnSpPr>
                    <p:spPr>
                      <a:xfrm rot="10800000" flipH="1">
                        <a:off x="3335" y="3428"/>
                        <a:ext cx="49" cy="21"/>
                      </a:xfrm>
                      <a:prstGeom prst="straightConnector1">
                        <a:avLst/>
                      </a:prstGeom>
                      <a:noFill/>
                      <a:ln w="19050" cap="flat" cmpd="sng">
                        <a:solidFill>
                          <a:schemeClr val="dk1"/>
                        </a:solidFill>
                        <a:prstDash val="solid"/>
                        <a:miter lim="800000"/>
                        <a:headEnd type="none" w="med" len="med"/>
                        <a:tailEnd type="none" w="med" len="med"/>
                      </a:ln>
                    </p:spPr>
                  </p:cxnSp>
                  <p:cxnSp>
                    <p:nvCxnSpPr>
                      <p:cNvPr id="6258" name="Google Shape;6258;p92"/>
                      <p:cNvCxnSpPr/>
                      <p:nvPr/>
                    </p:nvCxnSpPr>
                    <p:spPr>
                      <a:xfrm>
                        <a:off x="3247" y="3558"/>
                        <a:ext cx="95" cy="36"/>
                      </a:xfrm>
                      <a:prstGeom prst="straightConnector1">
                        <a:avLst/>
                      </a:prstGeom>
                      <a:noFill/>
                      <a:ln w="19050" cap="flat" cmpd="sng">
                        <a:solidFill>
                          <a:schemeClr val="dk1"/>
                        </a:solidFill>
                        <a:prstDash val="solid"/>
                        <a:miter lim="800000"/>
                        <a:headEnd type="none" w="med" len="med"/>
                        <a:tailEnd type="none" w="med" len="med"/>
                      </a:ln>
                    </p:spPr>
                  </p:cxnSp>
                  <p:cxnSp>
                    <p:nvCxnSpPr>
                      <p:cNvPr id="6259" name="Google Shape;6259;p92"/>
                      <p:cNvCxnSpPr/>
                      <p:nvPr/>
                    </p:nvCxnSpPr>
                    <p:spPr>
                      <a:xfrm>
                        <a:off x="3289" y="3422"/>
                        <a:ext cx="55" cy="36"/>
                      </a:xfrm>
                      <a:prstGeom prst="straightConnector1">
                        <a:avLst/>
                      </a:prstGeom>
                      <a:noFill/>
                      <a:ln w="19050" cap="flat" cmpd="sng">
                        <a:solidFill>
                          <a:schemeClr val="dk1"/>
                        </a:solidFill>
                        <a:prstDash val="solid"/>
                        <a:miter lim="800000"/>
                        <a:headEnd type="none" w="med" len="med"/>
                        <a:tailEnd type="none" w="med" len="med"/>
                      </a:ln>
                    </p:spPr>
                  </p:cxnSp>
                </p:grpSp>
                <p:pic>
                  <p:nvPicPr>
                    <p:cNvPr id="6260" name="Google Shape;6260;p92" descr="cell_tower_radiation copy"/>
                    <p:cNvPicPr preferRelativeResize="0"/>
                    <p:nvPr/>
                  </p:nvPicPr>
                  <p:blipFill rotWithShape="1">
                    <a:blip r:embed="rId13">
                      <a:alphaModFix/>
                    </a:blip>
                    <a:srcRect/>
                    <a:stretch/>
                  </p:blipFill>
                  <p:spPr>
                    <a:xfrm>
                      <a:off x="742" y="2409"/>
                      <a:ext cx="576" cy="464"/>
                    </a:xfrm>
                    <a:prstGeom prst="rect">
                      <a:avLst/>
                    </a:prstGeom>
                    <a:noFill/>
                    <a:ln>
                      <a:noFill/>
                    </a:ln>
                  </p:spPr>
                </p:pic>
                <p:sp>
                  <p:nvSpPr>
                    <p:cNvPr id="6261" name="Google Shape;6261;p92"/>
                    <p:cNvSpPr/>
                    <p:nvPr/>
                  </p:nvSpPr>
                  <p:spPr>
                    <a:xfrm>
                      <a:off x="986" y="2597"/>
                      <a:ext cx="66" cy="69"/>
                    </a:xfrm>
                    <a:prstGeom prst="ellipse">
                      <a:avLst/>
                    </a:prstGeom>
                    <a:solidFill>
                      <a:schemeClr val="dk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262" name="Google Shape;6262;p92"/>
                  <p:cNvGrpSpPr/>
                  <p:nvPr/>
                </p:nvGrpSpPr>
                <p:grpSpPr>
                  <a:xfrm>
                    <a:off x="8240713" y="5002213"/>
                    <a:ext cx="227012" cy="481013"/>
                    <a:chOff x="4140" y="429"/>
                    <a:chExt cx="1425" cy="2396"/>
                  </a:xfrm>
                </p:grpSpPr>
                <p:sp>
                  <p:nvSpPr>
                    <p:cNvPr id="6263" name="Google Shape;6263;p92"/>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64" name="Google Shape;6264;p92"/>
                    <p:cNvSpPr txBox="1"/>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65" name="Google Shape;6265;p92"/>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66" name="Google Shape;6266;p92"/>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67" name="Google Shape;6267;p92"/>
                    <p:cNvSpPr txBox="1"/>
                    <p:nvPr/>
                  </p:nvSpPr>
                  <p:spPr>
                    <a:xfrm>
                      <a:off x="4210" y="690"/>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268" name="Google Shape;6268;p92"/>
                    <p:cNvGrpSpPr/>
                    <p:nvPr/>
                  </p:nvGrpSpPr>
                  <p:grpSpPr>
                    <a:xfrm>
                      <a:off x="4748" y="666"/>
                      <a:ext cx="578" cy="150"/>
                      <a:chOff x="613" y="2566"/>
                      <a:chExt cx="721" cy="144"/>
                    </a:xfrm>
                  </p:grpSpPr>
                  <p:sp>
                    <p:nvSpPr>
                      <p:cNvPr id="6269" name="Google Shape;6269;p92"/>
                      <p:cNvSpPr/>
                      <p:nvPr/>
                    </p:nvSpPr>
                    <p:spPr>
                      <a:xfrm>
                        <a:off x="613" y="2566"/>
                        <a:ext cx="721" cy="14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70" name="Google Shape;6270;p92"/>
                      <p:cNvSpPr/>
                      <p:nvPr/>
                    </p:nvSpPr>
                    <p:spPr>
                      <a:xfrm>
                        <a:off x="625" y="2581"/>
                        <a:ext cx="696" cy="11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271" name="Google Shape;6271;p92"/>
                    <p:cNvSpPr txBox="1"/>
                    <p:nvPr/>
                  </p:nvSpPr>
                  <p:spPr>
                    <a:xfrm>
                      <a:off x="4220" y="1022"/>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272" name="Google Shape;6272;p92"/>
                    <p:cNvGrpSpPr/>
                    <p:nvPr/>
                  </p:nvGrpSpPr>
                  <p:grpSpPr>
                    <a:xfrm>
                      <a:off x="4748" y="990"/>
                      <a:ext cx="578" cy="134"/>
                      <a:chOff x="615" y="2564"/>
                      <a:chExt cx="721" cy="139"/>
                    </a:xfrm>
                  </p:grpSpPr>
                  <p:sp>
                    <p:nvSpPr>
                      <p:cNvPr id="6273" name="Google Shape;6273;p92"/>
                      <p:cNvSpPr/>
                      <p:nvPr/>
                    </p:nvSpPr>
                    <p:spPr>
                      <a:xfrm>
                        <a:off x="615" y="2564"/>
                        <a:ext cx="721"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74" name="Google Shape;6274;p92"/>
                      <p:cNvSpPr/>
                      <p:nvPr/>
                    </p:nvSpPr>
                    <p:spPr>
                      <a:xfrm>
                        <a:off x="628" y="2581"/>
                        <a:ext cx="696"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275" name="Google Shape;6275;p92"/>
                    <p:cNvSpPr txBox="1"/>
                    <p:nvPr/>
                  </p:nvSpPr>
                  <p:spPr>
                    <a:xfrm>
                      <a:off x="4220" y="1354"/>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76" name="Google Shape;6276;p92"/>
                    <p:cNvSpPr txBox="1"/>
                    <p:nvPr/>
                  </p:nvSpPr>
                  <p:spPr>
                    <a:xfrm>
                      <a:off x="4230"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277" name="Google Shape;6277;p92"/>
                    <p:cNvGrpSpPr/>
                    <p:nvPr/>
                  </p:nvGrpSpPr>
                  <p:grpSpPr>
                    <a:xfrm>
                      <a:off x="4738" y="1647"/>
                      <a:ext cx="578" cy="135"/>
                      <a:chOff x="618" y="2586"/>
                      <a:chExt cx="720" cy="124"/>
                    </a:xfrm>
                  </p:grpSpPr>
                  <p:sp>
                    <p:nvSpPr>
                      <p:cNvPr id="6278" name="Google Shape;6278;p92"/>
                      <p:cNvSpPr/>
                      <p:nvPr/>
                    </p:nvSpPr>
                    <p:spPr>
                      <a:xfrm>
                        <a:off x="618" y="2586"/>
                        <a:ext cx="720" cy="12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79" name="Google Shape;6279;p92"/>
                      <p:cNvSpPr/>
                      <p:nvPr/>
                    </p:nvSpPr>
                    <p:spPr>
                      <a:xfrm>
                        <a:off x="630" y="2586"/>
                        <a:ext cx="695" cy="109"/>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280" name="Google Shape;6280;p92"/>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281" name="Google Shape;6281;p92"/>
                    <p:cNvGrpSpPr/>
                    <p:nvPr/>
                  </p:nvGrpSpPr>
                  <p:grpSpPr>
                    <a:xfrm>
                      <a:off x="4738" y="1330"/>
                      <a:ext cx="588" cy="134"/>
                      <a:chOff x="613" y="2571"/>
                      <a:chExt cx="732" cy="134"/>
                    </a:xfrm>
                  </p:grpSpPr>
                  <p:sp>
                    <p:nvSpPr>
                      <p:cNvPr id="6282" name="Google Shape;6282;p92"/>
                      <p:cNvSpPr/>
                      <p:nvPr/>
                    </p:nvSpPr>
                    <p:spPr>
                      <a:xfrm>
                        <a:off x="613" y="2571"/>
                        <a:ext cx="732"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83" name="Google Shape;6283;p92"/>
                      <p:cNvSpPr/>
                      <p:nvPr/>
                    </p:nvSpPr>
                    <p:spPr>
                      <a:xfrm>
                        <a:off x="625" y="2587"/>
                        <a:ext cx="720" cy="103"/>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284" name="Google Shape;6284;p92"/>
                    <p:cNvSpPr txBox="1"/>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85" name="Google Shape;6285;p92"/>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86" name="Google Shape;6286;p92"/>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87" name="Google Shape;6287;p92"/>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88" name="Google Shape;6288;p92"/>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89" name="Google Shape;6289;p92"/>
                    <p:cNvSpPr/>
                    <p:nvPr/>
                  </p:nvSpPr>
                  <p:spPr>
                    <a:xfrm>
                      <a:off x="4140" y="2675"/>
                      <a:ext cx="1196" cy="150"/>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90" name="Google Shape;6290;p92"/>
                    <p:cNvSpPr/>
                    <p:nvPr/>
                  </p:nvSpPr>
                  <p:spPr>
                    <a:xfrm>
                      <a:off x="4210" y="2714"/>
                      <a:ext cx="1066"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91" name="Google Shape;6291;p92"/>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92" name="Google Shape;6292;p92"/>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93" name="Google Shape;6293;p92"/>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94" name="Google Shape;6294;p92"/>
                    <p:cNvSpPr txBox="1"/>
                    <p:nvPr/>
                  </p:nvSpPr>
                  <p:spPr>
                    <a:xfrm>
                      <a:off x="5067" y="1837"/>
                      <a:ext cx="80"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295" name="Google Shape;6295;p92"/>
                  <p:cNvGrpSpPr/>
                  <p:nvPr/>
                </p:nvGrpSpPr>
                <p:grpSpPr>
                  <a:xfrm>
                    <a:off x="7924800" y="5303838"/>
                    <a:ext cx="227012" cy="481013"/>
                    <a:chOff x="4140" y="429"/>
                    <a:chExt cx="1425" cy="2396"/>
                  </a:xfrm>
                </p:grpSpPr>
                <p:sp>
                  <p:nvSpPr>
                    <p:cNvPr id="6296" name="Google Shape;6296;p92"/>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97" name="Google Shape;6297;p92"/>
                    <p:cNvSpPr txBox="1"/>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98" name="Google Shape;6298;p92"/>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99" name="Google Shape;6299;p92"/>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00" name="Google Shape;6300;p92"/>
                    <p:cNvSpPr txBox="1"/>
                    <p:nvPr/>
                  </p:nvSpPr>
                  <p:spPr>
                    <a:xfrm>
                      <a:off x="4210" y="690"/>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301" name="Google Shape;6301;p92"/>
                    <p:cNvGrpSpPr/>
                    <p:nvPr/>
                  </p:nvGrpSpPr>
                  <p:grpSpPr>
                    <a:xfrm>
                      <a:off x="4748" y="666"/>
                      <a:ext cx="578" cy="150"/>
                      <a:chOff x="613" y="2566"/>
                      <a:chExt cx="721" cy="144"/>
                    </a:xfrm>
                  </p:grpSpPr>
                  <p:sp>
                    <p:nvSpPr>
                      <p:cNvPr id="6302" name="Google Shape;6302;p92"/>
                      <p:cNvSpPr/>
                      <p:nvPr/>
                    </p:nvSpPr>
                    <p:spPr>
                      <a:xfrm>
                        <a:off x="613" y="2566"/>
                        <a:ext cx="721" cy="14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03" name="Google Shape;6303;p92"/>
                      <p:cNvSpPr/>
                      <p:nvPr/>
                    </p:nvSpPr>
                    <p:spPr>
                      <a:xfrm>
                        <a:off x="625" y="2581"/>
                        <a:ext cx="696" cy="114"/>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304" name="Google Shape;6304;p92"/>
                    <p:cNvSpPr txBox="1"/>
                    <p:nvPr/>
                  </p:nvSpPr>
                  <p:spPr>
                    <a:xfrm>
                      <a:off x="4220" y="1022"/>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305" name="Google Shape;6305;p92"/>
                    <p:cNvGrpSpPr/>
                    <p:nvPr/>
                  </p:nvGrpSpPr>
                  <p:grpSpPr>
                    <a:xfrm>
                      <a:off x="4748" y="990"/>
                      <a:ext cx="578" cy="134"/>
                      <a:chOff x="615" y="2564"/>
                      <a:chExt cx="721" cy="139"/>
                    </a:xfrm>
                  </p:grpSpPr>
                  <p:sp>
                    <p:nvSpPr>
                      <p:cNvPr id="6306" name="Google Shape;6306;p92"/>
                      <p:cNvSpPr/>
                      <p:nvPr/>
                    </p:nvSpPr>
                    <p:spPr>
                      <a:xfrm>
                        <a:off x="615" y="2564"/>
                        <a:ext cx="721"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07" name="Google Shape;6307;p92"/>
                      <p:cNvSpPr/>
                      <p:nvPr/>
                    </p:nvSpPr>
                    <p:spPr>
                      <a:xfrm>
                        <a:off x="628" y="2581"/>
                        <a:ext cx="696"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308" name="Google Shape;6308;p92"/>
                    <p:cNvSpPr txBox="1"/>
                    <p:nvPr/>
                  </p:nvSpPr>
                  <p:spPr>
                    <a:xfrm>
                      <a:off x="4220" y="1354"/>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09" name="Google Shape;6309;p92"/>
                    <p:cNvSpPr txBox="1"/>
                    <p:nvPr/>
                  </p:nvSpPr>
                  <p:spPr>
                    <a:xfrm>
                      <a:off x="4230"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310" name="Google Shape;6310;p92"/>
                    <p:cNvGrpSpPr/>
                    <p:nvPr/>
                  </p:nvGrpSpPr>
                  <p:grpSpPr>
                    <a:xfrm>
                      <a:off x="4738" y="1647"/>
                      <a:ext cx="578" cy="135"/>
                      <a:chOff x="618" y="2586"/>
                      <a:chExt cx="720" cy="124"/>
                    </a:xfrm>
                  </p:grpSpPr>
                  <p:sp>
                    <p:nvSpPr>
                      <p:cNvPr id="6311" name="Google Shape;6311;p92"/>
                      <p:cNvSpPr/>
                      <p:nvPr/>
                    </p:nvSpPr>
                    <p:spPr>
                      <a:xfrm>
                        <a:off x="618" y="2586"/>
                        <a:ext cx="720" cy="12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12" name="Google Shape;6312;p92"/>
                      <p:cNvSpPr/>
                      <p:nvPr/>
                    </p:nvSpPr>
                    <p:spPr>
                      <a:xfrm>
                        <a:off x="630" y="2586"/>
                        <a:ext cx="695" cy="109"/>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313" name="Google Shape;6313;p92"/>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314" name="Google Shape;6314;p92"/>
                    <p:cNvGrpSpPr/>
                    <p:nvPr/>
                  </p:nvGrpSpPr>
                  <p:grpSpPr>
                    <a:xfrm>
                      <a:off x="4738" y="1330"/>
                      <a:ext cx="588" cy="134"/>
                      <a:chOff x="613" y="2571"/>
                      <a:chExt cx="732" cy="134"/>
                    </a:xfrm>
                  </p:grpSpPr>
                  <p:sp>
                    <p:nvSpPr>
                      <p:cNvPr id="6315" name="Google Shape;6315;p92"/>
                      <p:cNvSpPr/>
                      <p:nvPr/>
                    </p:nvSpPr>
                    <p:spPr>
                      <a:xfrm>
                        <a:off x="613" y="2571"/>
                        <a:ext cx="732" cy="134"/>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16" name="Google Shape;6316;p92"/>
                      <p:cNvSpPr/>
                      <p:nvPr/>
                    </p:nvSpPr>
                    <p:spPr>
                      <a:xfrm>
                        <a:off x="625" y="2587"/>
                        <a:ext cx="720" cy="103"/>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317" name="Google Shape;6317;p92"/>
                    <p:cNvSpPr txBox="1"/>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18" name="Google Shape;6318;p92"/>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19" name="Google Shape;6319;p92"/>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20" name="Google Shape;6320;p92"/>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21" name="Google Shape;6321;p92"/>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22" name="Google Shape;6322;p92"/>
                    <p:cNvSpPr/>
                    <p:nvPr/>
                  </p:nvSpPr>
                  <p:spPr>
                    <a:xfrm>
                      <a:off x="4140" y="2675"/>
                      <a:ext cx="1196" cy="150"/>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23" name="Google Shape;6323;p92"/>
                    <p:cNvSpPr/>
                    <p:nvPr/>
                  </p:nvSpPr>
                  <p:spPr>
                    <a:xfrm>
                      <a:off x="4210" y="2714"/>
                      <a:ext cx="1066" cy="79"/>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24" name="Google Shape;6324;p92"/>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25" name="Google Shape;6325;p92"/>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26" name="Google Shape;6326;p92"/>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27" name="Google Shape;6327;p92"/>
                    <p:cNvSpPr txBox="1"/>
                    <p:nvPr/>
                  </p:nvSpPr>
                  <p:spPr>
                    <a:xfrm>
                      <a:off x="5067" y="1837"/>
                      <a:ext cx="80"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328" name="Google Shape;6328;p92"/>
                  <p:cNvGrpSpPr/>
                  <p:nvPr/>
                </p:nvGrpSpPr>
                <p:grpSpPr>
                  <a:xfrm>
                    <a:off x="5302250" y="2043113"/>
                    <a:ext cx="534987" cy="414108"/>
                    <a:chOff x="877" y="1008"/>
                    <a:chExt cx="2747" cy="2630"/>
                  </a:xfrm>
                </p:grpSpPr>
                <p:pic>
                  <p:nvPicPr>
                    <p:cNvPr id="6329" name="Google Shape;6329;p92" descr="antenna_stylized"/>
                    <p:cNvPicPr preferRelativeResize="0"/>
                    <p:nvPr/>
                  </p:nvPicPr>
                  <p:blipFill rotWithShape="1">
                    <a:blip r:embed="rId14">
                      <a:alphaModFix/>
                    </a:blip>
                    <a:srcRect/>
                    <a:stretch/>
                  </p:blipFill>
                  <p:spPr>
                    <a:xfrm>
                      <a:off x="877" y="1008"/>
                      <a:ext cx="2725" cy="1421"/>
                    </a:xfrm>
                    <a:prstGeom prst="rect">
                      <a:avLst/>
                    </a:prstGeom>
                    <a:noFill/>
                    <a:ln>
                      <a:noFill/>
                    </a:ln>
                  </p:spPr>
                </p:pic>
                <p:pic>
                  <p:nvPicPr>
                    <p:cNvPr id="6330" name="Google Shape;6330;p92" descr="laptop_keyboard"/>
                    <p:cNvPicPr preferRelativeResize="0"/>
                    <p:nvPr/>
                  </p:nvPicPr>
                  <p:blipFill rotWithShape="1">
                    <a:blip r:embed="rId15">
                      <a:alphaModFix/>
                    </a:blip>
                    <a:srcRect/>
                    <a:stretch/>
                  </p:blipFill>
                  <p:spPr>
                    <a:xfrm rot="120000" flipH="1">
                      <a:off x="1009" y="2586"/>
                      <a:ext cx="2245" cy="1013"/>
                    </a:xfrm>
                    <a:prstGeom prst="rect">
                      <a:avLst/>
                    </a:prstGeom>
                    <a:noFill/>
                    <a:ln>
                      <a:noFill/>
                    </a:ln>
                  </p:spPr>
                </p:pic>
                <p:sp>
                  <p:nvSpPr>
                    <p:cNvPr id="6331" name="Google Shape;6331;p92"/>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6332" name="Google Shape;6332;p92" descr="screen"/>
                    <p:cNvPicPr preferRelativeResize="0"/>
                    <p:nvPr/>
                  </p:nvPicPr>
                  <p:blipFill rotWithShape="1">
                    <a:blip r:embed="rId16">
                      <a:alphaModFix/>
                    </a:blip>
                    <a:srcRect/>
                    <a:stretch/>
                  </p:blipFill>
                  <p:spPr>
                    <a:xfrm>
                      <a:off x="1842" y="1637"/>
                      <a:ext cx="1642" cy="1203"/>
                    </a:xfrm>
                    <a:prstGeom prst="rect">
                      <a:avLst/>
                    </a:prstGeom>
                    <a:noFill/>
                    <a:ln>
                      <a:noFill/>
                    </a:ln>
                  </p:spPr>
                </p:pic>
                <p:sp>
                  <p:nvSpPr>
                    <p:cNvPr id="6333" name="Google Shape;6333;p92"/>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34" name="Google Shape;6334;p92"/>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35" name="Google Shape;6335;p92"/>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36" name="Google Shape;6336;p92"/>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37" name="Google Shape;6337;p92"/>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38" name="Google Shape;6338;p92"/>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339" name="Google Shape;6339;p92"/>
                    <p:cNvGrpSpPr/>
                    <p:nvPr/>
                  </p:nvGrpSpPr>
                  <p:grpSpPr>
                    <a:xfrm>
                      <a:off x="1709" y="3008"/>
                      <a:ext cx="507" cy="234"/>
                      <a:chOff x="1740" y="2642"/>
                      <a:chExt cx="752" cy="327"/>
                    </a:xfrm>
                  </p:grpSpPr>
                  <p:sp>
                    <p:nvSpPr>
                      <p:cNvPr id="6340" name="Google Shape;6340;p92"/>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41" name="Google Shape;6341;p92"/>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42" name="Google Shape;6342;p92"/>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43" name="Google Shape;6343;p92"/>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44" name="Google Shape;6344;p92"/>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45" name="Google Shape;6345;p92"/>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346" name="Google Shape;6346;p92"/>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47" name="Google Shape;6347;p92"/>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48" name="Google Shape;6348;p92"/>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49" name="Google Shape;6349;p92"/>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50" name="Google Shape;6350;p92"/>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51" name="Google Shape;6351;p92"/>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352" name="Google Shape;6352;p92"/>
                  <p:cNvGrpSpPr/>
                  <p:nvPr/>
                </p:nvGrpSpPr>
                <p:grpSpPr>
                  <a:xfrm>
                    <a:off x="6872288" y="5486400"/>
                    <a:ext cx="474662" cy="414108"/>
                    <a:chOff x="877" y="1008"/>
                    <a:chExt cx="2747" cy="2630"/>
                  </a:xfrm>
                </p:grpSpPr>
                <p:pic>
                  <p:nvPicPr>
                    <p:cNvPr id="6353" name="Google Shape;6353;p92" descr="antenna_stylized"/>
                    <p:cNvPicPr preferRelativeResize="0"/>
                    <p:nvPr/>
                  </p:nvPicPr>
                  <p:blipFill rotWithShape="1">
                    <a:blip r:embed="rId17">
                      <a:alphaModFix/>
                    </a:blip>
                    <a:srcRect/>
                    <a:stretch/>
                  </p:blipFill>
                  <p:spPr>
                    <a:xfrm>
                      <a:off x="877" y="1008"/>
                      <a:ext cx="2725" cy="1421"/>
                    </a:xfrm>
                    <a:prstGeom prst="rect">
                      <a:avLst/>
                    </a:prstGeom>
                    <a:noFill/>
                    <a:ln>
                      <a:noFill/>
                    </a:ln>
                  </p:spPr>
                </p:pic>
                <p:pic>
                  <p:nvPicPr>
                    <p:cNvPr id="6354" name="Google Shape;6354;p92" descr="laptop_keyboard"/>
                    <p:cNvPicPr preferRelativeResize="0"/>
                    <p:nvPr/>
                  </p:nvPicPr>
                  <p:blipFill rotWithShape="1">
                    <a:blip r:embed="rId18">
                      <a:alphaModFix/>
                    </a:blip>
                    <a:srcRect/>
                    <a:stretch/>
                  </p:blipFill>
                  <p:spPr>
                    <a:xfrm rot="120000" flipH="1">
                      <a:off x="1009" y="2586"/>
                      <a:ext cx="2245" cy="1013"/>
                    </a:xfrm>
                    <a:prstGeom prst="rect">
                      <a:avLst/>
                    </a:prstGeom>
                    <a:noFill/>
                    <a:ln>
                      <a:noFill/>
                    </a:ln>
                  </p:spPr>
                </p:pic>
                <p:sp>
                  <p:nvSpPr>
                    <p:cNvPr id="6355" name="Google Shape;6355;p92"/>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6356" name="Google Shape;6356;p92" descr="screen"/>
                    <p:cNvPicPr preferRelativeResize="0"/>
                    <p:nvPr/>
                  </p:nvPicPr>
                  <p:blipFill rotWithShape="1">
                    <a:blip r:embed="rId19">
                      <a:alphaModFix/>
                    </a:blip>
                    <a:srcRect/>
                    <a:stretch/>
                  </p:blipFill>
                  <p:spPr>
                    <a:xfrm>
                      <a:off x="1842" y="1637"/>
                      <a:ext cx="1642" cy="1203"/>
                    </a:xfrm>
                    <a:prstGeom prst="rect">
                      <a:avLst/>
                    </a:prstGeom>
                    <a:noFill/>
                    <a:ln>
                      <a:noFill/>
                    </a:ln>
                  </p:spPr>
                </p:pic>
                <p:sp>
                  <p:nvSpPr>
                    <p:cNvPr id="6357" name="Google Shape;6357;p92"/>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58" name="Google Shape;6358;p92"/>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59" name="Google Shape;6359;p92"/>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60" name="Google Shape;6360;p92"/>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61" name="Google Shape;6361;p92"/>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62" name="Google Shape;6362;p92"/>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363" name="Google Shape;6363;p92"/>
                    <p:cNvGrpSpPr/>
                    <p:nvPr/>
                  </p:nvGrpSpPr>
                  <p:grpSpPr>
                    <a:xfrm>
                      <a:off x="1709" y="3008"/>
                      <a:ext cx="507" cy="234"/>
                      <a:chOff x="1740" y="2642"/>
                      <a:chExt cx="752" cy="327"/>
                    </a:xfrm>
                  </p:grpSpPr>
                  <p:sp>
                    <p:nvSpPr>
                      <p:cNvPr id="6364" name="Google Shape;6364;p92"/>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65" name="Google Shape;6365;p92"/>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66" name="Google Shape;6366;p92"/>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67" name="Google Shape;6367;p92"/>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68" name="Google Shape;6368;p92"/>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69" name="Google Shape;6369;p92"/>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370" name="Google Shape;6370;p92"/>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71" name="Google Shape;6371;p92"/>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72" name="Google Shape;6372;p92"/>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73" name="Google Shape;6373;p92"/>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74" name="Google Shape;6374;p92"/>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75" name="Google Shape;6375;p92"/>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376" name="Google Shape;6376;p92"/>
                  <p:cNvGrpSpPr/>
                  <p:nvPr/>
                </p:nvGrpSpPr>
                <p:grpSpPr>
                  <a:xfrm>
                    <a:off x="5561013" y="3041650"/>
                    <a:ext cx="444500" cy="414108"/>
                    <a:chOff x="877" y="1008"/>
                    <a:chExt cx="2747" cy="2630"/>
                  </a:xfrm>
                </p:grpSpPr>
                <p:pic>
                  <p:nvPicPr>
                    <p:cNvPr id="6377" name="Google Shape;6377;p92" descr="antenna_stylized"/>
                    <p:cNvPicPr preferRelativeResize="0"/>
                    <p:nvPr/>
                  </p:nvPicPr>
                  <p:blipFill rotWithShape="1">
                    <a:blip r:embed="rId20">
                      <a:alphaModFix/>
                    </a:blip>
                    <a:srcRect/>
                    <a:stretch/>
                  </p:blipFill>
                  <p:spPr>
                    <a:xfrm>
                      <a:off x="877" y="1008"/>
                      <a:ext cx="2725" cy="1421"/>
                    </a:xfrm>
                    <a:prstGeom prst="rect">
                      <a:avLst/>
                    </a:prstGeom>
                    <a:noFill/>
                    <a:ln>
                      <a:noFill/>
                    </a:ln>
                  </p:spPr>
                </p:pic>
                <p:pic>
                  <p:nvPicPr>
                    <p:cNvPr id="6378" name="Google Shape;6378;p92" descr="laptop_keyboard"/>
                    <p:cNvPicPr preferRelativeResize="0"/>
                    <p:nvPr/>
                  </p:nvPicPr>
                  <p:blipFill rotWithShape="1">
                    <a:blip r:embed="rId21">
                      <a:alphaModFix/>
                    </a:blip>
                    <a:srcRect/>
                    <a:stretch/>
                  </p:blipFill>
                  <p:spPr>
                    <a:xfrm rot="120000" flipH="1">
                      <a:off x="1009" y="2586"/>
                      <a:ext cx="2245" cy="1013"/>
                    </a:xfrm>
                    <a:prstGeom prst="rect">
                      <a:avLst/>
                    </a:prstGeom>
                    <a:noFill/>
                    <a:ln>
                      <a:noFill/>
                    </a:ln>
                  </p:spPr>
                </p:pic>
                <p:sp>
                  <p:nvSpPr>
                    <p:cNvPr id="6379" name="Google Shape;6379;p92"/>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6380" name="Google Shape;6380;p92" descr="screen"/>
                    <p:cNvPicPr preferRelativeResize="0"/>
                    <p:nvPr/>
                  </p:nvPicPr>
                  <p:blipFill rotWithShape="1">
                    <a:blip r:embed="rId22">
                      <a:alphaModFix/>
                    </a:blip>
                    <a:srcRect/>
                    <a:stretch/>
                  </p:blipFill>
                  <p:spPr>
                    <a:xfrm>
                      <a:off x="1842" y="1637"/>
                      <a:ext cx="1642" cy="1203"/>
                    </a:xfrm>
                    <a:prstGeom prst="rect">
                      <a:avLst/>
                    </a:prstGeom>
                    <a:noFill/>
                    <a:ln>
                      <a:noFill/>
                    </a:ln>
                  </p:spPr>
                </p:pic>
                <p:sp>
                  <p:nvSpPr>
                    <p:cNvPr id="6381" name="Google Shape;6381;p92"/>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82" name="Google Shape;6382;p92"/>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83" name="Google Shape;6383;p92"/>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84" name="Google Shape;6384;p92"/>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85" name="Google Shape;6385;p92"/>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86" name="Google Shape;6386;p92"/>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387" name="Google Shape;6387;p92"/>
                    <p:cNvGrpSpPr/>
                    <p:nvPr/>
                  </p:nvGrpSpPr>
                  <p:grpSpPr>
                    <a:xfrm>
                      <a:off x="1709" y="3008"/>
                      <a:ext cx="507" cy="234"/>
                      <a:chOff x="1740" y="2642"/>
                      <a:chExt cx="752" cy="327"/>
                    </a:xfrm>
                  </p:grpSpPr>
                  <p:sp>
                    <p:nvSpPr>
                      <p:cNvPr id="6388" name="Google Shape;6388;p92"/>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89" name="Google Shape;6389;p92"/>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90" name="Google Shape;6390;p92"/>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91" name="Google Shape;6391;p92"/>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92" name="Google Shape;6392;p92"/>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93" name="Google Shape;6393;p92"/>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394" name="Google Shape;6394;p92"/>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95" name="Google Shape;6395;p92"/>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96" name="Google Shape;6396;p92"/>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97" name="Google Shape;6397;p92"/>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98" name="Google Shape;6398;p92"/>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99" name="Google Shape;6399;p92"/>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400" name="Google Shape;6400;p92"/>
                  <p:cNvGrpSpPr/>
                  <p:nvPr/>
                </p:nvGrpSpPr>
                <p:grpSpPr>
                  <a:xfrm flipH="1">
                    <a:off x="5940425" y="3222625"/>
                    <a:ext cx="414337" cy="373063"/>
                    <a:chOff x="2839" y="3501"/>
                    <a:chExt cx="755" cy="803"/>
                  </a:xfrm>
                </p:grpSpPr>
                <p:pic>
                  <p:nvPicPr>
                    <p:cNvPr id="6401" name="Google Shape;6401;p92" descr="desktop_computer_stylized_medium"/>
                    <p:cNvPicPr preferRelativeResize="0"/>
                    <p:nvPr/>
                  </p:nvPicPr>
                  <p:blipFill rotWithShape="1">
                    <a:blip r:embed="rId4">
                      <a:alphaModFix/>
                    </a:blip>
                    <a:srcRect/>
                    <a:stretch/>
                  </p:blipFill>
                  <p:spPr>
                    <a:xfrm>
                      <a:off x="2839" y="3501"/>
                      <a:ext cx="755" cy="803"/>
                    </a:xfrm>
                    <a:prstGeom prst="rect">
                      <a:avLst/>
                    </a:prstGeom>
                    <a:noFill/>
                    <a:ln>
                      <a:noFill/>
                    </a:ln>
                  </p:spPr>
                </p:pic>
                <p:sp>
                  <p:nvSpPr>
                    <p:cNvPr id="6402" name="Google Shape;6402;p92"/>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403" name="Google Shape;6403;p92"/>
                  <p:cNvGrpSpPr/>
                  <p:nvPr/>
                </p:nvGrpSpPr>
                <p:grpSpPr>
                  <a:xfrm>
                    <a:off x="7307263" y="5422900"/>
                    <a:ext cx="474662" cy="414108"/>
                    <a:chOff x="877" y="1008"/>
                    <a:chExt cx="2747" cy="2630"/>
                  </a:xfrm>
                </p:grpSpPr>
                <p:pic>
                  <p:nvPicPr>
                    <p:cNvPr id="6404" name="Google Shape;6404;p92" descr="antenna_stylized"/>
                    <p:cNvPicPr preferRelativeResize="0"/>
                    <p:nvPr/>
                  </p:nvPicPr>
                  <p:blipFill rotWithShape="1">
                    <a:blip r:embed="rId17">
                      <a:alphaModFix/>
                    </a:blip>
                    <a:srcRect/>
                    <a:stretch/>
                  </p:blipFill>
                  <p:spPr>
                    <a:xfrm>
                      <a:off x="877" y="1008"/>
                      <a:ext cx="2725" cy="1421"/>
                    </a:xfrm>
                    <a:prstGeom prst="rect">
                      <a:avLst/>
                    </a:prstGeom>
                    <a:noFill/>
                    <a:ln>
                      <a:noFill/>
                    </a:ln>
                  </p:spPr>
                </p:pic>
                <p:pic>
                  <p:nvPicPr>
                    <p:cNvPr id="6405" name="Google Shape;6405;p92" descr="laptop_keyboard"/>
                    <p:cNvPicPr preferRelativeResize="0"/>
                    <p:nvPr/>
                  </p:nvPicPr>
                  <p:blipFill rotWithShape="1">
                    <a:blip r:embed="rId18">
                      <a:alphaModFix/>
                    </a:blip>
                    <a:srcRect/>
                    <a:stretch/>
                  </p:blipFill>
                  <p:spPr>
                    <a:xfrm rot="120000" flipH="1">
                      <a:off x="1009" y="2586"/>
                      <a:ext cx="2245" cy="1013"/>
                    </a:xfrm>
                    <a:prstGeom prst="rect">
                      <a:avLst/>
                    </a:prstGeom>
                    <a:noFill/>
                    <a:ln>
                      <a:noFill/>
                    </a:ln>
                  </p:spPr>
                </p:pic>
                <p:sp>
                  <p:nvSpPr>
                    <p:cNvPr id="6406" name="Google Shape;6406;p92"/>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6407" name="Google Shape;6407;p92" descr="screen"/>
                    <p:cNvPicPr preferRelativeResize="0"/>
                    <p:nvPr/>
                  </p:nvPicPr>
                  <p:blipFill rotWithShape="1">
                    <a:blip r:embed="rId19">
                      <a:alphaModFix/>
                    </a:blip>
                    <a:srcRect/>
                    <a:stretch/>
                  </p:blipFill>
                  <p:spPr>
                    <a:xfrm>
                      <a:off x="1842" y="1637"/>
                      <a:ext cx="1642" cy="1203"/>
                    </a:xfrm>
                    <a:prstGeom prst="rect">
                      <a:avLst/>
                    </a:prstGeom>
                    <a:noFill/>
                    <a:ln>
                      <a:noFill/>
                    </a:ln>
                  </p:spPr>
                </p:pic>
                <p:sp>
                  <p:nvSpPr>
                    <p:cNvPr id="6408" name="Google Shape;6408;p92"/>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09" name="Google Shape;6409;p92"/>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10" name="Google Shape;6410;p92"/>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11" name="Google Shape;6411;p92"/>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12" name="Google Shape;6412;p92"/>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13" name="Google Shape;6413;p92"/>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414" name="Google Shape;6414;p92"/>
                    <p:cNvGrpSpPr/>
                    <p:nvPr/>
                  </p:nvGrpSpPr>
                  <p:grpSpPr>
                    <a:xfrm>
                      <a:off x="1709" y="3008"/>
                      <a:ext cx="507" cy="234"/>
                      <a:chOff x="1740" y="2642"/>
                      <a:chExt cx="752" cy="327"/>
                    </a:xfrm>
                  </p:grpSpPr>
                  <p:sp>
                    <p:nvSpPr>
                      <p:cNvPr id="6415" name="Google Shape;6415;p92"/>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16" name="Google Shape;6416;p92"/>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17" name="Google Shape;6417;p92"/>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18" name="Google Shape;6418;p92"/>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19" name="Google Shape;6419;p92"/>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20" name="Google Shape;6420;p92"/>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421" name="Google Shape;6421;p92"/>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22" name="Google Shape;6422;p92"/>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23" name="Google Shape;6423;p92"/>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24" name="Google Shape;6424;p92"/>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25" name="Google Shape;6425;p92"/>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26" name="Google Shape;6426;p92"/>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sp>
              <p:nvSpPr>
                <p:cNvPr id="6427" name="Google Shape;6427;p92"/>
                <p:cNvSpPr/>
                <p:nvPr/>
              </p:nvSpPr>
              <p:spPr>
                <a:xfrm flipH="1">
                  <a:off x="5638800" y="2209205"/>
                  <a:ext cx="304800" cy="685867"/>
                </a:xfrm>
                <a:custGeom>
                  <a:avLst/>
                  <a:gdLst/>
                  <a:ahLst/>
                  <a:cxnLst/>
                  <a:rect l="l" t="t" r="r" b="b"/>
                  <a:pathLst>
                    <a:path w="304800" h="685867" extrusionOk="0">
                      <a:moveTo>
                        <a:pt x="152400" y="0"/>
                      </a:moveTo>
                      <a:cubicBezTo>
                        <a:pt x="236568" y="0"/>
                        <a:pt x="304800" y="153537"/>
                        <a:pt x="304800" y="342934"/>
                      </a:cubicBezTo>
                      <a:lnTo>
                        <a:pt x="152400" y="342934"/>
                      </a:lnTo>
                      <a:lnTo>
                        <a:pt x="152400" y="0"/>
                      </a:lnTo>
                      <a:close/>
                    </a:path>
                    <a:path w="304800" h="685867" fill="none" extrusionOk="0">
                      <a:moveTo>
                        <a:pt x="152400" y="0"/>
                      </a:moveTo>
                      <a:cubicBezTo>
                        <a:pt x="236568" y="0"/>
                        <a:pt x="304800" y="153537"/>
                        <a:pt x="304800" y="342934"/>
                      </a:cubicBezTo>
                    </a:path>
                  </a:pathLst>
                </a:cu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28" name="Google Shape;6428;p92"/>
                <p:cNvSpPr/>
                <p:nvPr/>
              </p:nvSpPr>
              <p:spPr>
                <a:xfrm rot="-1260000" flipH="1">
                  <a:off x="5770563" y="2818865"/>
                  <a:ext cx="304800" cy="1600357"/>
                </a:xfrm>
                <a:custGeom>
                  <a:avLst/>
                  <a:gdLst/>
                  <a:ahLst/>
                  <a:cxnLst/>
                  <a:rect l="l" t="t" r="r" b="b"/>
                  <a:pathLst>
                    <a:path w="304800" h="1600357" extrusionOk="0">
                      <a:moveTo>
                        <a:pt x="152400" y="0"/>
                      </a:moveTo>
                      <a:cubicBezTo>
                        <a:pt x="236568" y="0"/>
                        <a:pt x="304800" y="358252"/>
                        <a:pt x="304800" y="800179"/>
                      </a:cubicBezTo>
                      <a:lnTo>
                        <a:pt x="152400" y="800179"/>
                      </a:lnTo>
                      <a:lnTo>
                        <a:pt x="152400" y="0"/>
                      </a:lnTo>
                      <a:close/>
                    </a:path>
                    <a:path w="304800" h="1600357" fill="none" extrusionOk="0">
                      <a:moveTo>
                        <a:pt x="152400" y="0"/>
                      </a:moveTo>
                      <a:cubicBezTo>
                        <a:pt x="236568" y="0"/>
                        <a:pt x="304800" y="358252"/>
                        <a:pt x="304800" y="800179"/>
                      </a:cubicBezTo>
                    </a:path>
                  </a:pathLst>
                </a:cu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6429" name="Google Shape;6429;p92"/>
                <p:cNvCxnSpPr/>
                <p:nvPr/>
              </p:nvCxnSpPr>
              <p:spPr>
                <a:xfrm flipH="1">
                  <a:off x="5867400" y="3807975"/>
                  <a:ext cx="23813" cy="1678152"/>
                </a:xfrm>
                <a:prstGeom prst="straightConnector1">
                  <a:avLst/>
                </a:prstGeom>
                <a:noFill/>
                <a:ln w="38100" cap="flat" cmpd="sng">
                  <a:solidFill>
                    <a:schemeClr val="accent2"/>
                  </a:solidFill>
                  <a:prstDash val="solid"/>
                  <a:miter lim="800000"/>
                  <a:headEnd type="none" w="med" len="med"/>
                  <a:tailEnd type="none" w="med" len="med"/>
                </a:ln>
              </p:spPr>
            </p:cxnSp>
            <p:sp>
              <p:nvSpPr>
                <p:cNvPr id="6430" name="Google Shape;6430;p92"/>
                <p:cNvSpPr/>
                <p:nvPr/>
              </p:nvSpPr>
              <p:spPr>
                <a:xfrm rot="10260000" flipH="1">
                  <a:off x="5943600" y="1264550"/>
                  <a:ext cx="1984374" cy="4769319"/>
                </a:xfrm>
                <a:custGeom>
                  <a:avLst/>
                  <a:gdLst/>
                  <a:ahLst/>
                  <a:cxnLst/>
                  <a:rect l="l" t="t" r="r" b="b"/>
                  <a:pathLst>
                    <a:path w="1984374" h="4769319" extrusionOk="0">
                      <a:moveTo>
                        <a:pt x="1023311" y="1174"/>
                      </a:moveTo>
                      <a:cubicBezTo>
                        <a:pt x="1499464" y="37090"/>
                        <a:pt x="1897791" y="881288"/>
                        <a:pt x="1972197" y="2012204"/>
                      </a:cubicBezTo>
                      <a:cubicBezTo>
                        <a:pt x="2002623" y="2474659"/>
                        <a:pt x="1975734" y="2948409"/>
                        <a:pt x="1894883" y="3374381"/>
                      </a:cubicBezTo>
                      <a:cubicBezTo>
                        <a:pt x="1593328" y="4963151"/>
                        <a:pt x="706926" y="5259730"/>
                        <a:pt x="236287" y="3929326"/>
                      </a:cubicBezTo>
                      <a:lnTo>
                        <a:pt x="992187" y="2384660"/>
                      </a:lnTo>
                      <a:lnTo>
                        <a:pt x="1023311" y="1174"/>
                      </a:lnTo>
                      <a:close/>
                    </a:path>
                    <a:path w="1984374" h="4769319" fill="none" extrusionOk="0">
                      <a:moveTo>
                        <a:pt x="1023311" y="1174"/>
                      </a:moveTo>
                      <a:cubicBezTo>
                        <a:pt x="1499464" y="37090"/>
                        <a:pt x="1897791" y="881288"/>
                        <a:pt x="1972197" y="2012204"/>
                      </a:cubicBezTo>
                      <a:cubicBezTo>
                        <a:pt x="2002623" y="2474659"/>
                        <a:pt x="1975734" y="2948409"/>
                        <a:pt x="1894883" y="3374381"/>
                      </a:cubicBezTo>
                      <a:cubicBezTo>
                        <a:pt x="1593328" y="4963151"/>
                        <a:pt x="706926" y="5259730"/>
                        <a:pt x="236287" y="3929326"/>
                      </a:cubicBezTo>
                    </a:path>
                  </a:pathLst>
                </a:cu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431" name="Google Shape;6431;p92"/>
              <p:cNvSpPr/>
              <p:nvPr/>
            </p:nvSpPr>
            <p:spPr>
              <a:xfrm rot="9360000">
                <a:off x="6267451" y="4002436"/>
                <a:ext cx="1670050" cy="1582894"/>
              </a:xfrm>
              <a:custGeom>
                <a:avLst/>
                <a:gdLst/>
                <a:ahLst/>
                <a:cxnLst/>
                <a:rect l="l" t="t" r="r" b="b"/>
                <a:pathLst>
                  <a:path w="1670050" h="1582894" extrusionOk="0">
                    <a:moveTo>
                      <a:pt x="835025" y="0"/>
                    </a:moveTo>
                    <a:cubicBezTo>
                      <a:pt x="1082464" y="0"/>
                      <a:pt x="1317161" y="104013"/>
                      <a:pt x="1475814" y="283986"/>
                    </a:cubicBezTo>
                    <a:cubicBezTo>
                      <a:pt x="1646632" y="477758"/>
                      <a:pt x="1709645" y="737155"/>
                      <a:pt x="1645429" y="982218"/>
                    </a:cubicBezTo>
                    <a:lnTo>
                      <a:pt x="835025" y="791447"/>
                    </a:lnTo>
                    <a:lnTo>
                      <a:pt x="835025" y="0"/>
                    </a:lnTo>
                    <a:close/>
                  </a:path>
                  <a:path w="1670050" h="1582894" fill="none" extrusionOk="0">
                    <a:moveTo>
                      <a:pt x="835025" y="0"/>
                    </a:moveTo>
                    <a:cubicBezTo>
                      <a:pt x="1082464" y="0"/>
                      <a:pt x="1317161" y="104013"/>
                      <a:pt x="1475814" y="283986"/>
                    </a:cubicBezTo>
                    <a:cubicBezTo>
                      <a:pt x="1646632" y="477758"/>
                      <a:pt x="1709645" y="737155"/>
                      <a:pt x="1645429" y="982218"/>
                    </a:cubicBezTo>
                  </a:path>
                </a:pathLst>
              </a:cu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432" name="Google Shape;6432;p92"/>
            <p:cNvSpPr txBox="1"/>
            <p:nvPr/>
          </p:nvSpPr>
          <p:spPr>
            <a:xfrm>
              <a:off x="5562600" y="5943600"/>
              <a:ext cx="333617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“overlay network”</a:t>
              </a:r>
              <a:endParaRP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437"/>
        <p:cNvGrpSpPr/>
        <p:nvPr/>
      </p:nvGrpSpPr>
      <p:grpSpPr>
        <a:xfrm>
          <a:off x="0" y="0"/>
          <a:ext cx="0" cy="0"/>
          <a:chOff x="0" y="0"/>
          <a:chExt cx="0" cy="0"/>
        </a:xfrm>
      </p:grpSpPr>
      <p:sp>
        <p:nvSpPr>
          <p:cNvPr id="6438" name="Google Shape;6438;p93"/>
          <p:cNvSpPr/>
          <p:nvPr/>
        </p:nvSpPr>
        <p:spPr>
          <a:xfrm>
            <a:off x="4691062" y="5799137"/>
            <a:ext cx="125412" cy="13493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39" name="Google Shape;6439;p93"/>
          <p:cNvSpPr/>
          <p:nvPr/>
        </p:nvSpPr>
        <p:spPr>
          <a:xfrm>
            <a:off x="2925762" y="3205162"/>
            <a:ext cx="125412" cy="13493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40" name="Google Shape;6440;p93"/>
          <p:cNvSpPr/>
          <p:nvPr/>
        </p:nvSpPr>
        <p:spPr>
          <a:xfrm>
            <a:off x="2957512" y="4689475"/>
            <a:ext cx="125412" cy="13493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41" name="Google Shape;6441;p93"/>
          <p:cNvSpPr/>
          <p:nvPr/>
        </p:nvSpPr>
        <p:spPr>
          <a:xfrm>
            <a:off x="6243637" y="2789237"/>
            <a:ext cx="125412" cy="13493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42" name="Google Shape;6442;p93"/>
          <p:cNvSpPr/>
          <p:nvPr/>
        </p:nvSpPr>
        <p:spPr>
          <a:xfrm>
            <a:off x="6624637" y="3978275"/>
            <a:ext cx="125412" cy="13493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43" name="Google Shape;6443;p93"/>
          <p:cNvSpPr/>
          <p:nvPr/>
        </p:nvSpPr>
        <p:spPr>
          <a:xfrm>
            <a:off x="6262687" y="4981575"/>
            <a:ext cx="125412" cy="13493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44" name="Google Shape;6444;p93"/>
          <p:cNvSpPr/>
          <p:nvPr/>
        </p:nvSpPr>
        <p:spPr>
          <a:xfrm>
            <a:off x="3648075" y="5467350"/>
            <a:ext cx="125412" cy="13493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45" name="Google Shape;6445;p93"/>
          <p:cNvSpPr/>
          <p:nvPr/>
        </p:nvSpPr>
        <p:spPr>
          <a:xfrm>
            <a:off x="2849562" y="2058987"/>
            <a:ext cx="3802062" cy="3811587"/>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46" name="Google Shape;6446;p93"/>
          <p:cNvSpPr txBox="1"/>
          <p:nvPr/>
        </p:nvSpPr>
        <p:spPr>
          <a:xfrm>
            <a:off x="4605337" y="1652587"/>
            <a:ext cx="3556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a:t>
            </a:r>
            <a:endParaRPr/>
          </a:p>
        </p:txBody>
      </p:sp>
      <p:sp>
        <p:nvSpPr>
          <p:cNvPr id="6447" name="Google Shape;6447;p93"/>
          <p:cNvSpPr txBox="1"/>
          <p:nvPr/>
        </p:nvSpPr>
        <p:spPr>
          <a:xfrm>
            <a:off x="6096000" y="2362200"/>
            <a:ext cx="5270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12</a:t>
            </a:r>
            <a:endParaRPr/>
          </a:p>
        </p:txBody>
      </p:sp>
      <p:sp>
        <p:nvSpPr>
          <p:cNvPr id="6448" name="Google Shape;6448;p93"/>
          <p:cNvSpPr txBox="1"/>
          <p:nvPr/>
        </p:nvSpPr>
        <p:spPr>
          <a:xfrm>
            <a:off x="6788150" y="3890962"/>
            <a:ext cx="5270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13</a:t>
            </a:r>
            <a:endParaRPr/>
          </a:p>
        </p:txBody>
      </p:sp>
      <p:sp>
        <p:nvSpPr>
          <p:cNvPr id="6449" name="Google Shape;6449;p93"/>
          <p:cNvSpPr txBox="1"/>
          <p:nvPr/>
        </p:nvSpPr>
        <p:spPr>
          <a:xfrm>
            <a:off x="6494462" y="4895850"/>
            <a:ext cx="5270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25</a:t>
            </a:r>
            <a:endParaRPr/>
          </a:p>
        </p:txBody>
      </p:sp>
      <p:sp>
        <p:nvSpPr>
          <p:cNvPr id="6450" name="Google Shape;6450;p93"/>
          <p:cNvSpPr txBox="1"/>
          <p:nvPr/>
        </p:nvSpPr>
        <p:spPr>
          <a:xfrm>
            <a:off x="4867275" y="5849937"/>
            <a:ext cx="5270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32</a:t>
            </a:r>
            <a:endParaRPr/>
          </a:p>
        </p:txBody>
      </p:sp>
      <p:sp>
        <p:nvSpPr>
          <p:cNvPr id="6451" name="Google Shape;6451;p93"/>
          <p:cNvSpPr txBox="1"/>
          <p:nvPr/>
        </p:nvSpPr>
        <p:spPr>
          <a:xfrm>
            <a:off x="3352800" y="5638800"/>
            <a:ext cx="5270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40</a:t>
            </a:r>
            <a:endParaRPr/>
          </a:p>
        </p:txBody>
      </p:sp>
      <p:sp>
        <p:nvSpPr>
          <p:cNvPr id="6452" name="Google Shape;6452;p93"/>
          <p:cNvSpPr txBox="1"/>
          <p:nvPr/>
        </p:nvSpPr>
        <p:spPr>
          <a:xfrm>
            <a:off x="2438400" y="4495800"/>
            <a:ext cx="5270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48</a:t>
            </a:r>
            <a:endParaRPr/>
          </a:p>
        </p:txBody>
      </p:sp>
      <p:sp>
        <p:nvSpPr>
          <p:cNvPr id="6453" name="Google Shape;6453;p93"/>
          <p:cNvSpPr txBox="1"/>
          <p:nvPr/>
        </p:nvSpPr>
        <p:spPr>
          <a:xfrm>
            <a:off x="2438400" y="2971800"/>
            <a:ext cx="5270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60</a:t>
            </a:r>
            <a:endParaRPr/>
          </a:p>
        </p:txBody>
      </p:sp>
      <p:grpSp>
        <p:nvGrpSpPr>
          <p:cNvPr id="6454" name="Google Shape;6454;p93"/>
          <p:cNvGrpSpPr/>
          <p:nvPr/>
        </p:nvGrpSpPr>
        <p:grpSpPr>
          <a:xfrm>
            <a:off x="6616700" y="1447800"/>
            <a:ext cx="2438400" cy="1222375"/>
            <a:chOff x="4311" y="1273"/>
            <a:chExt cx="734" cy="609"/>
          </a:xfrm>
        </p:grpSpPr>
        <p:sp>
          <p:nvSpPr>
            <p:cNvPr id="6455" name="Google Shape;6455;p93"/>
            <p:cNvSpPr/>
            <p:nvPr/>
          </p:nvSpPr>
          <p:spPr>
            <a:xfrm>
              <a:off x="4311" y="1273"/>
              <a:ext cx="709" cy="609"/>
            </a:xfrm>
            <a:prstGeom prst="wedgeRoundRectCallout">
              <a:avLst>
                <a:gd name="adj1" fmla="val -2072"/>
                <a:gd name="adj2" fmla="val 25608"/>
                <a:gd name="adj3" fmla="val 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56" name="Google Shape;6456;p93"/>
            <p:cNvSpPr txBox="1"/>
            <p:nvPr/>
          </p:nvSpPr>
          <p:spPr>
            <a:xfrm>
              <a:off x="4334" y="1339"/>
              <a:ext cx="711" cy="4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Giá trị nào được </a:t>
              </a:r>
              <a:endParaRPr/>
            </a:p>
            <a:p>
              <a:pPr marL="0" marR="0" lvl="0" indent="0" algn="l" rtl="0">
                <a:lnSpc>
                  <a:spcPct val="100000"/>
                </a:lnSpc>
                <a:spcBef>
                  <a:spcPts val="40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kết hợp với khóa 53?</a:t>
              </a:r>
              <a:endParaRPr/>
            </a:p>
          </p:txBody>
        </p:sp>
      </p:grpSp>
      <p:cxnSp>
        <p:nvCxnSpPr>
          <p:cNvPr id="6457" name="Google Shape;6457;p93"/>
          <p:cNvCxnSpPr/>
          <p:nvPr/>
        </p:nvCxnSpPr>
        <p:spPr>
          <a:xfrm>
            <a:off x="6323012" y="3003550"/>
            <a:ext cx="288925" cy="952500"/>
          </a:xfrm>
          <a:prstGeom prst="straightConnector1">
            <a:avLst/>
          </a:prstGeom>
          <a:noFill/>
          <a:ln w="9525" cap="flat" cmpd="sng">
            <a:solidFill>
              <a:schemeClr val="accent2"/>
            </a:solidFill>
            <a:prstDash val="solid"/>
            <a:miter lim="800000"/>
            <a:headEnd type="none" w="med" len="med"/>
            <a:tailEnd type="triangle" w="med" len="med"/>
          </a:ln>
        </p:spPr>
      </p:cxnSp>
      <p:cxnSp>
        <p:nvCxnSpPr>
          <p:cNvPr id="6458" name="Google Shape;6458;p93"/>
          <p:cNvCxnSpPr/>
          <p:nvPr/>
        </p:nvCxnSpPr>
        <p:spPr>
          <a:xfrm flipH="1">
            <a:off x="6303962" y="4164012"/>
            <a:ext cx="301625" cy="795337"/>
          </a:xfrm>
          <a:prstGeom prst="straightConnector1">
            <a:avLst/>
          </a:prstGeom>
          <a:noFill/>
          <a:ln w="9525" cap="flat" cmpd="sng">
            <a:solidFill>
              <a:schemeClr val="accent2"/>
            </a:solidFill>
            <a:prstDash val="solid"/>
            <a:miter lim="800000"/>
            <a:headEnd type="none" w="med" len="med"/>
            <a:tailEnd type="triangle" w="med" len="med"/>
          </a:ln>
        </p:spPr>
      </p:cxnSp>
      <p:cxnSp>
        <p:nvCxnSpPr>
          <p:cNvPr id="6459" name="Google Shape;6459;p93"/>
          <p:cNvCxnSpPr/>
          <p:nvPr/>
        </p:nvCxnSpPr>
        <p:spPr>
          <a:xfrm flipH="1">
            <a:off x="4864100" y="5100637"/>
            <a:ext cx="1282700" cy="669925"/>
          </a:xfrm>
          <a:prstGeom prst="straightConnector1">
            <a:avLst/>
          </a:prstGeom>
          <a:noFill/>
          <a:ln w="9525" cap="flat" cmpd="sng">
            <a:solidFill>
              <a:schemeClr val="accent2"/>
            </a:solidFill>
            <a:prstDash val="solid"/>
            <a:miter lim="800000"/>
            <a:headEnd type="none" w="med" len="med"/>
            <a:tailEnd type="triangle" w="med" len="med"/>
          </a:ln>
        </p:spPr>
      </p:cxnSp>
      <p:cxnSp>
        <p:nvCxnSpPr>
          <p:cNvPr id="6460" name="Google Shape;6460;p93"/>
          <p:cNvCxnSpPr/>
          <p:nvPr/>
        </p:nvCxnSpPr>
        <p:spPr>
          <a:xfrm rot="10800000">
            <a:off x="3856037" y="5521325"/>
            <a:ext cx="812800" cy="265112"/>
          </a:xfrm>
          <a:prstGeom prst="straightConnector1">
            <a:avLst/>
          </a:prstGeom>
          <a:noFill/>
          <a:ln w="9525" cap="flat" cmpd="sng">
            <a:solidFill>
              <a:schemeClr val="accent2"/>
            </a:solidFill>
            <a:prstDash val="solid"/>
            <a:miter lim="800000"/>
            <a:headEnd type="none" w="med" len="med"/>
            <a:tailEnd type="triangle" w="med" len="med"/>
          </a:ln>
        </p:spPr>
      </p:cxnSp>
      <p:cxnSp>
        <p:nvCxnSpPr>
          <p:cNvPr id="6461" name="Google Shape;6461;p93"/>
          <p:cNvCxnSpPr/>
          <p:nvPr/>
        </p:nvCxnSpPr>
        <p:spPr>
          <a:xfrm rot="10800000">
            <a:off x="3109912" y="4794250"/>
            <a:ext cx="552450" cy="620712"/>
          </a:xfrm>
          <a:prstGeom prst="straightConnector1">
            <a:avLst/>
          </a:prstGeom>
          <a:noFill/>
          <a:ln w="9525" cap="flat" cmpd="sng">
            <a:solidFill>
              <a:schemeClr val="accent2"/>
            </a:solidFill>
            <a:prstDash val="solid"/>
            <a:miter lim="800000"/>
            <a:headEnd type="none" w="med" len="med"/>
            <a:tailEnd type="triangle" w="med" len="med"/>
          </a:ln>
        </p:spPr>
      </p:cxnSp>
      <p:cxnSp>
        <p:nvCxnSpPr>
          <p:cNvPr id="6462" name="Google Shape;6462;p93"/>
          <p:cNvCxnSpPr/>
          <p:nvPr/>
        </p:nvCxnSpPr>
        <p:spPr>
          <a:xfrm rot="10800000">
            <a:off x="2960687" y="3422650"/>
            <a:ext cx="52387" cy="1198562"/>
          </a:xfrm>
          <a:prstGeom prst="straightConnector1">
            <a:avLst/>
          </a:prstGeom>
          <a:noFill/>
          <a:ln w="9525" cap="flat" cmpd="sng">
            <a:solidFill>
              <a:schemeClr val="accent2"/>
            </a:solidFill>
            <a:prstDash val="solid"/>
            <a:miter lim="800000"/>
            <a:headEnd type="none" w="med" len="med"/>
            <a:tailEnd type="triangle" w="med" len="med"/>
          </a:ln>
        </p:spPr>
      </p:cxnSp>
      <p:sp>
        <p:nvSpPr>
          <p:cNvPr id="6463" name="Google Shape;6463;p93"/>
          <p:cNvSpPr/>
          <p:nvPr/>
        </p:nvSpPr>
        <p:spPr>
          <a:xfrm>
            <a:off x="4845050" y="2005012"/>
            <a:ext cx="125412" cy="13493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6464" name="Google Shape;6464;p93"/>
          <p:cNvGrpSpPr/>
          <p:nvPr/>
        </p:nvGrpSpPr>
        <p:grpSpPr>
          <a:xfrm>
            <a:off x="2968625" y="2252662"/>
            <a:ext cx="3049587" cy="933450"/>
            <a:chOff x="1870" y="1419"/>
            <a:chExt cx="1921" cy="588"/>
          </a:xfrm>
        </p:grpSpPr>
        <p:grpSp>
          <p:nvGrpSpPr>
            <p:cNvPr id="6465" name="Google Shape;6465;p93"/>
            <p:cNvGrpSpPr/>
            <p:nvPr/>
          </p:nvGrpSpPr>
          <p:grpSpPr>
            <a:xfrm>
              <a:off x="1870" y="1419"/>
              <a:ext cx="1921" cy="588"/>
              <a:chOff x="1870" y="1419"/>
              <a:chExt cx="1921" cy="588"/>
            </a:xfrm>
          </p:grpSpPr>
          <p:cxnSp>
            <p:nvCxnSpPr>
              <p:cNvPr id="6466" name="Google Shape;6466;p93"/>
              <p:cNvCxnSpPr/>
              <p:nvPr/>
            </p:nvCxnSpPr>
            <p:spPr>
              <a:xfrm rot="10800000" flipH="1">
                <a:off x="1941" y="1813"/>
                <a:ext cx="1850" cy="194"/>
              </a:xfrm>
              <a:prstGeom prst="straightConnector1">
                <a:avLst/>
              </a:prstGeom>
              <a:noFill/>
              <a:ln w="19050" cap="flat" cmpd="sng">
                <a:solidFill>
                  <a:schemeClr val="accent2"/>
                </a:solidFill>
                <a:prstDash val="solid"/>
                <a:miter lim="800000"/>
                <a:headEnd type="none" w="med" len="med"/>
                <a:tailEnd type="triangle" w="med" len="med"/>
              </a:ln>
            </p:spPr>
          </p:cxnSp>
          <p:sp>
            <p:nvSpPr>
              <p:cNvPr id="6467" name="Google Shape;6467;p93"/>
              <p:cNvSpPr/>
              <p:nvPr/>
            </p:nvSpPr>
            <p:spPr>
              <a:xfrm>
                <a:off x="1870" y="1419"/>
                <a:ext cx="691" cy="384"/>
              </a:xfrm>
              <a:prstGeom prst="wedgeRoundRectCallout">
                <a:avLst>
                  <a:gd name="adj1" fmla="val 14567"/>
                  <a:gd name="adj2" fmla="val 29756"/>
                  <a:gd name="adj3" fmla="val 0"/>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468" name="Google Shape;6468;p93"/>
            <p:cNvSpPr txBox="1"/>
            <p:nvPr/>
          </p:nvSpPr>
          <p:spPr>
            <a:xfrm>
              <a:off x="1905" y="1462"/>
              <a:ext cx="817"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400"/>
                <a:buFont typeface="Arial"/>
                <a:buNone/>
              </a:pPr>
              <a:r>
                <a:rPr lang="en-US" sz="2400" b="0" i="0" u="none">
                  <a:solidFill>
                    <a:srgbClr val="CC0000"/>
                  </a:solidFill>
                  <a:latin typeface="Arial"/>
                  <a:ea typeface="Arial"/>
                  <a:cs typeface="Arial"/>
                  <a:sym typeface="Arial"/>
                </a:rPr>
                <a:t>Value</a:t>
              </a:r>
              <a:endParaRPr/>
            </a:p>
          </p:txBody>
        </p:sp>
      </p:grpSp>
      <p:sp>
        <p:nvSpPr>
          <p:cNvPr id="6469" name="Google Shape;6469;p93"/>
          <p:cNvSpPr txBox="1"/>
          <p:nvPr/>
        </p:nvSpPr>
        <p:spPr>
          <a:xfrm>
            <a:off x="92075" y="5029200"/>
            <a:ext cx="3341687" cy="1397000"/>
          </a:xfrm>
          <a:prstGeom prst="rect">
            <a:avLst/>
          </a:prstGeom>
          <a:noFill/>
          <a:ln>
            <a:noFill/>
          </a:ln>
        </p:spPr>
        <p:txBody>
          <a:bodyPr spcFirstLastPara="1" wrap="square" lIns="91425" tIns="45700" rIns="91425" bIns="45700" anchor="t" anchorCtr="0">
            <a:spAutoFit/>
          </a:bodyPr>
          <a:lstStyle/>
          <a:p>
            <a:pPr marL="0" marR="0" lvl="0" indent="0" algn="just" rtl="0">
              <a:lnSpc>
                <a:spcPct val="95833"/>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O(N) các thông điệp </a:t>
            </a:r>
            <a:endParaRPr/>
          </a:p>
          <a:p>
            <a:pPr marL="0" marR="0" lvl="0" indent="0" algn="just" rtl="0">
              <a:lnSpc>
                <a:spcPct val="95833"/>
              </a:lnSpc>
              <a:spcBef>
                <a:spcPts val="48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trung bình để giải quyết truy vấn, khi có N bên (peer)</a:t>
            </a:r>
            <a:endParaRPr/>
          </a:p>
        </p:txBody>
      </p:sp>
      <p:sp>
        <p:nvSpPr>
          <p:cNvPr id="6470" name="Google Shape;6470;p93"/>
          <p:cNvSpPr txBox="1">
            <a:spLocks noGrp="1"/>
          </p:cNvSpPr>
          <p:nvPr>
            <p:ph type="title"/>
          </p:nvPr>
        </p:nvSpPr>
        <p:spPr>
          <a:xfrm>
            <a:off x="522287" y="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Giải quyết một truy vấn</a:t>
            </a:r>
            <a:endParaRPr/>
          </a:p>
        </p:txBody>
      </p:sp>
      <p:pic>
        <p:nvPicPr>
          <p:cNvPr id="6471" name="Google Shape;6471;p93" descr="underline_base"/>
          <p:cNvPicPr preferRelativeResize="0"/>
          <p:nvPr/>
        </p:nvPicPr>
        <p:blipFill rotWithShape="1">
          <a:blip r:embed="rId3">
            <a:alphaModFix/>
          </a:blip>
          <a:srcRect/>
          <a:stretch/>
        </p:blipFill>
        <p:spPr>
          <a:xfrm>
            <a:off x="558800" y="876300"/>
            <a:ext cx="4113212" cy="1730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475"/>
        <p:cNvGrpSpPr/>
        <p:nvPr/>
      </p:nvGrpSpPr>
      <p:grpSpPr>
        <a:xfrm>
          <a:off x="0" y="0"/>
          <a:ext cx="0" cy="0"/>
          <a:chOff x="0" y="0"/>
          <a:chExt cx="0" cy="0"/>
        </a:xfrm>
      </p:grpSpPr>
      <p:sp>
        <p:nvSpPr>
          <p:cNvPr id="6476" name="Google Shape;6476;p94"/>
          <p:cNvSpPr txBox="1">
            <a:spLocks noGrp="1"/>
          </p:cNvSpPr>
          <p:nvPr>
            <p:ph type="title"/>
          </p:nvPr>
        </p:nvSpPr>
        <p:spPr>
          <a:xfrm>
            <a:off x="254000" y="-15875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DHT vòng tròn với đường tắt</a:t>
            </a:r>
            <a:endParaRPr/>
          </a:p>
        </p:txBody>
      </p:sp>
      <p:sp>
        <p:nvSpPr>
          <p:cNvPr id="6477" name="Google Shape;6477;p94"/>
          <p:cNvSpPr txBox="1">
            <a:spLocks noGrp="1"/>
          </p:cNvSpPr>
          <p:nvPr>
            <p:ph type="body" idx="1"/>
          </p:nvPr>
        </p:nvSpPr>
        <p:spPr>
          <a:xfrm>
            <a:off x="647700" y="4667250"/>
            <a:ext cx="8229600" cy="16764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70000"/>
              </a:lnSpc>
              <a:spcBef>
                <a:spcPts val="0"/>
              </a:spcBef>
              <a:spcAft>
                <a:spcPts val="0"/>
              </a:spcAft>
              <a:buClr>
                <a:srgbClr val="000099"/>
              </a:buClr>
              <a:buSzPts val="1560"/>
              <a:buFont typeface="Arial"/>
              <a:buChar char="•"/>
            </a:pPr>
            <a:r>
              <a:rPr lang="en-US" sz="2400" b="0" i="0" u="none">
                <a:solidFill>
                  <a:schemeClr val="dk1"/>
                </a:solidFill>
                <a:latin typeface="Arial"/>
                <a:ea typeface="Arial"/>
                <a:cs typeface="Arial"/>
                <a:sym typeface="Arial"/>
              </a:rPr>
              <a:t>Mỗi bên theo dõi đại chỉ IP của người tiền nhiệm, người kế nhiệm, đường tắt.</a:t>
            </a:r>
            <a:endParaRPr/>
          </a:p>
          <a:p>
            <a:pPr marL="342900" marR="0" lvl="0" indent="-342900" algn="just" rtl="0">
              <a:lnSpc>
                <a:spcPct val="70000"/>
              </a:lnSpc>
              <a:spcBef>
                <a:spcPts val="480"/>
              </a:spcBef>
              <a:spcAft>
                <a:spcPts val="0"/>
              </a:spcAft>
              <a:buClr>
                <a:srgbClr val="000099"/>
              </a:buClr>
              <a:buSzPts val="1560"/>
              <a:buFont typeface="Arial"/>
              <a:buChar char="•"/>
            </a:pPr>
            <a:r>
              <a:rPr lang="en-US" sz="2400" b="0" i="0" u="none">
                <a:solidFill>
                  <a:schemeClr val="dk1"/>
                </a:solidFill>
                <a:latin typeface="Arial"/>
                <a:ea typeface="Arial"/>
                <a:cs typeface="Arial"/>
                <a:sym typeface="Arial"/>
              </a:rPr>
              <a:t>Giảm từ 6 còn 3 thông điệp.</a:t>
            </a:r>
            <a:endParaRPr/>
          </a:p>
          <a:p>
            <a:pPr marL="342900" marR="0" lvl="0" indent="-342900" algn="just" rtl="0">
              <a:lnSpc>
                <a:spcPct val="70000"/>
              </a:lnSpc>
              <a:spcBef>
                <a:spcPts val="480"/>
              </a:spcBef>
              <a:spcAft>
                <a:spcPts val="0"/>
              </a:spcAft>
              <a:buClr>
                <a:srgbClr val="000099"/>
              </a:buClr>
              <a:buSzPts val="1560"/>
              <a:buFont typeface="Arial"/>
              <a:buChar char="•"/>
            </a:pPr>
            <a:r>
              <a:rPr lang="en-US" sz="2400" b="0" i="0" u="none">
                <a:solidFill>
                  <a:schemeClr val="dk1"/>
                </a:solidFill>
                <a:latin typeface="Arial"/>
                <a:ea typeface="Arial"/>
                <a:cs typeface="Arial"/>
                <a:sym typeface="Arial"/>
              </a:rPr>
              <a:t>Có thể thiết kế các đường tắt với </a:t>
            </a:r>
            <a:r>
              <a:rPr lang="en-US" sz="2400" b="0" i="1" u="none">
                <a:solidFill>
                  <a:schemeClr val="dk1"/>
                </a:solidFill>
                <a:latin typeface="Arial"/>
                <a:ea typeface="Arial"/>
                <a:cs typeface="Arial"/>
                <a:sym typeface="Arial"/>
              </a:rPr>
              <a:t>O(log N) </a:t>
            </a:r>
            <a:r>
              <a:rPr lang="en-US" sz="2400" b="0" i="0" u="none">
                <a:solidFill>
                  <a:schemeClr val="dk1"/>
                </a:solidFill>
                <a:latin typeface="Arial"/>
                <a:ea typeface="Arial"/>
                <a:cs typeface="Arial"/>
                <a:sym typeface="Arial"/>
              </a:rPr>
              <a:t>láng giềng, </a:t>
            </a:r>
            <a:r>
              <a:rPr lang="en-US" sz="2400" b="0" i="1" u="none">
                <a:solidFill>
                  <a:schemeClr val="dk1"/>
                </a:solidFill>
                <a:latin typeface="Arial"/>
                <a:ea typeface="Arial"/>
                <a:cs typeface="Arial"/>
                <a:sym typeface="Arial"/>
              </a:rPr>
              <a:t>O(log N) </a:t>
            </a:r>
            <a:r>
              <a:rPr lang="en-US" sz="2400" b="0" i="0" u="none">
                <a:solidFill>
                  <a:schemeClr val="dk1"/>
                </a:solidFill>
                <a:latin typeface="Arial"/>
                <a:ea typeface="Arial"/>
                <a:cs typeface="Arial"/>
                <a:sym typeface="Arial"/>
              </a:rPr>
              <a:t>thông điệp trong truy vấn</a:t>
            </a:r>
            <a:endParaRPr/>
          </a:p>
        </p:txBody>
      </p:sp>
      <p:grpSp>
        <p:nvGrpSpPr>
          <p:cNvPr id="6478" name="Google Shape;6478;p94"/>
          <p:cNvGrpSpPr/>
          <p:nvPr/>
        </p:nvGrpSpPr>
        <p:grpSpPr>
          <a:xfrm>
            <a:off x="2243137" y="914400"/>
            <a:ext cx="3922712" cy="3662362"/>
            <a:chOff x="4833190" y="1676400"/>
            <a:chExt cx="3924286" cy="3662022"/>
          </a:xfrm>
        </p:grpSpPr>
        <p:grpSp>
          <p:nvGrpSpPr>
            <p:cNvPr id="6479" name="Google Shape;6479;p94"/>
            <p:cNvGrpSpPr/>
            <p:nvPr/>
          </p:nvGrpSpPr>
          <p:grpSpPr>
            <a:xfrm>
              <a:off x="4833190" y="1676400"/>
              <a:ext cx="3924286" cy="3662022"/>
              <a:chOff x="946990" y="1676400"/>
              <a:chExt cx="3924286" cy="3662022"/>
            </a:xfrm>
          </p:grpSpPr>
          <p:sp>
            <p:nvSpPr>
              <p:cNvPr id="6480" name="Google Shape;6480;p94"/>
              <p:cNvSpPr/>
              <p:nvPr/>
            </p:nvSpPr>
            <p:spPr>
              <a:xfrm>
                <a:off x="2794354" y="4791480"/>
                <a:ext cx="96564" cy="98891"/>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81" name="Google Shape;6481;p94"/>
              <p:cNvSpPr/>
              <p:nvPr/>
            </p:nvSpPr>
            <p:spPr>
              <a:xfrm>
                <a:off x="1435115" y="2890435"/>
                <a:ext cx="96564" cy="98891"/>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82" name="Google Shape;6482;p94"/>
              <p:cNvSpPr/>
              <p:nvPr/>
            </p:nvSpPr>
            <p:spPr>
              <a:xfrm>
                <a:off x="1459562" y="3978242"/>
                <a:ext cx="96564" cy="9889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83" name="Google Shape;6483;p94"/>
              <p:cNvSpPr/>
              <p:nvPr/>
            </p:nvSpPr>
            <p:spPr>
              <a:xfrm>
                <a:off x="3989799" y="2585616"/>
                <a:ext cx="96564" cy="98891"/>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84" name="Google Shape;6484;p94"/>
              <p:cNvSpPr/>
              <p:nvPr/>
            </p:nvSpPr>
            <p:spPr>
              <a:xfrm>
                <a:off x="4283160" y="3457025"/>
                <a:ext cx="96564" cy="9889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85" name="Google Shape;6485;p94"/>
              <p:cNvSpPr/>
              <p:nvPr/>
            </p:nvSpPr>
            <p:spPr>
              <a:xfrm>
                <a:off x="4004467" y="4192313"/>
                <a:ext cx="96564" cy="9889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86" name="Google Shape;6486;p94"/>
              <p:cNvSpPr/>
              <p:nvPr/>
            </p:nvSpPr>
            <p:spPr>
              <a:xfrm>
                <a:off x="1991278" y="4548323"/>
                <a:ext cx="96565" cy="9889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87" name="Google Shape;6487;p94"/>
              <p:cNvSpPr/>
              <p:nvPr/>
            </p:nvSpPr>
            <p:spPr>
              <a:xfrm>
                <a:off x="1376443" y="2050438"/>
                <a:ext cx="2927496" cy="2793396"/>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88" name="Google Shape;6488;p94"/>
              <p:cNvSpPr txBox="1"/>
              <p:nvPr/>
            </p:nvSpPr>
            <p:spPr>
              <a:xfrm>
                <a:off x="2895600" y="1676400"/>
                <a:ext cx="355866" cy="4615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a:t>
                </a:r>
                <a:endParaRPr/>
              </a:p>
            </p:txBody>
          </p:sp>
          <p:sp>
            <p:nvSpPr>
              <p:cNvPr id="6489" name="Google Shape;6489;p94"/>
              <p:cNvSpPr txBox="1"/>
              <p:nvPr/>
            </p:nvSpPr>
            <p:spPr>
              <a:xfrm>
                <a:off x="4022305" y="2286000"/>
                <a:ext cx="527876" cy="461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12</a:t>
                </a:r>
                <a:endParaRPr/>
              </a:p>
            </p:txBody>
          </p:sp>
          <p:sp>
            <p:nvSpPr>
              <p:cNvPr id="6490" name="Google Shape;6490;p94"/>
              <p:cNvSpPr txBox="1"/>
              <p:nvPr/>
            </p:nvSpPr>
            <p:spPr>
              <a:xfrm>
                <a:off x="4343400" y="3352800"/>
                <a:ext cx="527876" cy="461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13</a:t>
                </a:r>
                <a:endParaRPr/>
              </a:p>
            </p:txBody>
          </p:sp>
          <p:sp>
            <p:nvSpPr>
              <p:cNvPr id="6491" name="Google Shape;6491;p94"/>
              <p:cNvSpPr txBox="1"/>
              <p:nvPr/>
            </p:nvSpPr>
            <p:spPr>
              <a:xfrm>
                <a:off x="4114800" y="4114800"/>
                <a:ext cx="527876" cy="461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25</a:t>
                </a:r>
                <a:endParaRPr/>
              </a:p>
            </p:txBody>
          </p:sp>
          <p:sp>
            <p:nvSpPr>
              <p:cNvPr id="6492" name="Google Shape;6492;p94"/>
              <p:cNvSpPr txBox="1"/>
              <p:nvPr/>
            </p:nvSpPr>
            <p:spPr>
              <a:xfrm>
                <a:off x="2743200" y="4876800"/>
                <a:ext cx="527876" cy="461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32</a:t>
                </a:r>
                <a:endParaRPr/>
              </a:p>
            </p:txBody>
          </p:sp>
          <p:sp>
            <p:nvSpPr>
              <p:cNvPr id="6493" name="Google Shape;6493;p94"/>
              <p:cNvSpPr txBox="1"/>
              <p:nvPr/>
            </p:nvSpPr>
            <p:spPr>
              <a:xfrm>
                <a:off x="1676400" y="4648200"/>
                <a:ext cx="527876" cy="461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40</a:t>
                </a:r>
                <a:endParaRPr/>
              </a:p>
            </p:txBody>
          </p:sp>
          <p:sp>
            <p:nvSpPr>
              <p:cNvPr id="6494" name="Google Shape;6494;p94"/>
              <p:cNvSpPr txBox="1"/>
              <p:nvPr/>
            </p:nvSpPr>
            <p:spPr>
              <a:xfrm>
                <a:off x="982933" y="3886200"/>
                <a:ext cx="527876" cy="461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48</a:t>
                </a:r>
                <a:endParaRPr/>
              </a:p>
            </p:txBody>
          </p:sp>
          <p:sp>
            <p:nvSpPr>
              <p:cNvPr id="6495" name="Google Shape;6495;p94"/>
              <p:cNvSpPr txBox="1"/>
              <p:nvPr/>
            </p:nvSpPr>
            <p:spPr>
              <a:xfrm>
                <a:off x="946990" y="2667000"/>
                <a:ext cx="527876" cy="461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60</a:t>
                </a:r>
                <a:endParaRPr/>
              </a:p>
            </p:txBody>
          </p:sp>
          <p:sp>
            <p:nvSpPr>
              <p:cNvPr id="6496" name="Google Shape;6496;p94"/>
              <p:cNvSpPr/>
              <p:nvPr/>
            </p:nvSpPr>
            <p:spPr>
              <a:xfrm>
                <a:off x="2912920" y="2010882"/>
                <a:ext cx="96565" cy="98891"/>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497" name="Google Shape;6497;p94"/>
            <p:cNvCxnSpPr/>
            <p:nvPr/>
          </p:nvCxnSpPr>
          <p:spPr>
            <a:xfrm flipH="1">
              <a:off x="5959179" y="3505030"/>
              <a:ext cx="2255155" cy="1057177"/>
            </a:xfrm>
            <a:prstGeom prst="straightConnector1">
              <a:avLst/>
            </a:prstGeom>
            <a:noFill/>
            <a:ln w="9525" cap="flat" cmpd="sng">
              <a:solidFill>
                <a:schemeClr val="dk1"/>
              </a:solidFill>
              <a:prstDash val="solid"/>
              <a:miter lim="800000"/>
              <a:headEnd type="none" w="med" len="med"/>
              <a:tailEnd type="stealth" w="med" len="med"/>
            </a:ln>
          </p:spPr>
        </p:cxnSp>
        <p:cxnSp>
          <p:nvCxnSpPr>
            <p:cNvPr id="6498" name="Google Shape;6498;p94"/>
            <p:cNvCxnSpPr/>
            <p:nvPr/>
          </p:nvCxnSpPr>
          <p:spPr>
            <a:xfrm rot="5400000" flipH="1">
              <a:off x="6583360" y="2885354"/>
              <a:ext cx="179370" cy="2463201"/>
            </a:xfrm>
            <a:prstGeom prst="straightConnector1">
              <a:avLst/>
            </a:prstGeom>
            <a:noFill/>
            <a:ln w="9525" cap="flat" cmpd="sng">
              <a:solidFill>
                <a:schemeClr val="dk1"/>
              </a:solidFill>
              <a:prstDash val="solid"/>
              <a:miter lim="800000"/>
              <a:headEnd type="none" w="med" len="med"/>
              <a:tailEnd type="stealth" w="med" len="med"/>
            </a:ln>
          </p:spPr>
        </p:cxnSp>
        <p:cxnSp>
          <p:nvCxnSpPr>
            <p:cNvPr id="6499" name="Google Shape;6499;p94"/>
            <p:cNvCxnSpPr/>
            <p:nvPr/>
          </p:nvCxnSpPr>
          <p:spPr>
            <a:xfrm rot="10800000">
              <a:off x="5443035" y="4027269"/>
              <a:ext cx="1286391" cy="763516"/>
            </a:xfrm>
            <a:prstGeom prst="straightConnector1">
              <a:avLst/>
            </a:prstGeom>
            <a:noFill/>
            <a:ln w="9525" cap="flat" cmpd="sng">
              <a:solidFill>
                <a:schemeClr val="dk1"/>
              </a:solidFill>
              <a:prstDash val="solid"/>
              <a:miter lim="800000"/>
              <a:headEnd type="none" w="med" len="med"/>
              <a:tailEnd type="stealth" w="med" len="med"/>
            </a:ln>
          </p:spPr>
        </p:cxnSp>
        <p:cxnSp>
          <p:nvCxnSpPr>
            <p:cNvPr id="6500" name="Google Shape;6500;p94"/>
            <p:cNvCxnSpPr/>
            <p:nvPr/>
          </p:nvCxnSpPr>
          <p:spPr>
            <a:xfrm rot="-5400000">
              <a:off x="5160951" y="2839709"/>
              <a:ext cx="2452460" cy="887769"/>
            </a:xfrm>
            <a:prstGeom prst="straightConnector1">
              <a:avLst/>
            </a:prstGeom>
            <a:noFill/>
            <a:ln w="9525" cap="flat" cmpd="sng">
              <a:solidFill>
                <a:schemeClr val="dk1"/>
              </a:solidFill>
              <a:prstDash val="solid"/>
              <a:miter lim="800000"/>
              <a:headEnd type="none" w="med" len="med"/>
              <a:tailEnd type="stealth" w="med" len="med"/>
            </a:ln>
          </p:spPr>
        </p:cxnSp>
        <p:cxnSp>
          <p:nvCxnSpPr>
            <p:cNvPr id="6501" name="Google Shape;6501;p94"/>
            <p:cNvCxnSpPr/>
            <p:nvPr/>
          </p:nvCxnSpPr>
          <p:spPr>
            <a:xfrm rot="-5400000">
              <a:off x="6013502" y="2080558"/>
              <a:ext cx="1325440" cy="2498139"/>
            </a:xfrm>
            <a:prstGeom prst="straightConnector1">
              <a:avLst/>
            </a:prstGeom>
            <a:noFill/>
            <a:ln w="9525" cap="flat" cmpd="sng">
              <a:solidFill>
                <a:schemeClr val="dk1"/>
              </a:solidFill>
              <a:prstDash val="solid"/>
              <a:miter lim="800000"/>
              <a:headEnd type="none" w="med" len="med"/>
              <a:tailEnd type="stealth" w="med" len="med"/>
            </a:ln>
          </p:spPr>
        </p:cxnSp>
        <p:cxnSp>
          <p:nvCxnSpPr>
            <p:cNvPr id="6502" name="Google Shape;6502;p94"/>
            <p:cNvCxnSpPr/>
            <p:nvPr/>
          </p:nvCxnSpPr>
          <p:spPr>
            <a:xfrm>
              <a:off x="5409683" y="2939932"/>
              <a:ext cx="2780828" cy="507953"/>
            </a:xfrm>
            <a:prstGeom prst="straightConnector1">
              <a:avLst/>
            </a:prstGeom>
            <a:noFill/>
            <a:ln w="9525" cap="flat" cmpd="sng">
              <a:solidFill>
                <a:schemeClr val="dk1"/>
              </a:solidFill>
              <a:prstDash val="solid"/>
              <a:miter lim="800000"/>
              <a:headEnd type="none" w="med" len="med"/>
              <a:tailEnd type="stealth" w="med" len="med"/>
            </a:ln>
          </p:spPr>
        </p:cxnSp>
        <p:cxnSp>
          <p:nvCxnSpPr>
            <p:cNvPr id="6503" name="Google Shape;6503;p94"/>
            <p:cNvCxnSpPr/>
            <p:nvPr/>
          </p:nvCxnSpPr>
          <p:spPr>
            <a:xfrm rot="-5400000" flipH="1">
              <a:off x="6355938" y="2621409"/>
              <a:ext cx="2095305" cy="1043406"/>
            </a:xfrm>
            <a:prstGeom prst="straightConnector1">
              <a:avLst/>
            </a:prstGeom>
            <a:noFill/>
            <a:ln w="9525" cap="flat" cmpd="sng">
              <a:solidFill>
                <a:schemeClr val="dk1"/>
              </a:solidFill>
              <a:prstDash val="solid"/>
              <a:miter lim="800000"/>
              <a:headEnd type="none" w="med" len="med"/>
              <a:tailEnd type="stealth" w="med" len="med"/>
            </a:ln>
          </p:spPr>
        </p:cxnSp>
        <p:cxnSp>
          <p:nvCxnSpPr>
            <p:cNvPr id="6504" name="Google Shape;6504;p94"/>
            <p:cNvCxnSpPr/>
            <p:nvPr/>
          </p:nvCxnSpPr>
          <p:spPr>
            <a:xfrm rot="5400000">
              <a:off x="6292432" y="3156308"/>
              <a:ext cx="2177847" cy="1199044"/>
            </a:xfrm>
            <a:prstGeom prst="straightConnector1">
              <a:avLst/>
            </a:prstGeom>
            <a:noFill/>
            <a:ln w="9525" cap="flat" cmpd="sng">
              <a:solidFill>
                <a:schemeClr val="dk1"/>
              </a:solidFill>
              <a:prstDash val="solid"/>
              <a:miter lim="800000"/>
              <a:headEnd type="none" w="med" len="med"/>
              <a:tailEnd type="stealth" w="med" len="med"/>
            </a:ln>
          </p:spPr>
        </p:cxnSp>
      </p:grpSp>
      <p:cxnSp>
        <p:nvCxnSpPr>
          <p:cNvPr id="6505" name="Google Shape;6505;p94"/>
          <p:cNvCxnSpPr/>
          <p:nvPr/>
        </p:nvCxnSpPr>
        <p:spPr>
          <a:xfrm flipH="1">
            <a:off x="4135437" y="1905000"/>
            <a:ext cx="1122362" cy="2176462"/>
          </a:xfrm>
          <a:prstGeom prst="straightConnector1">
            <a:avLst/>
          </a:prstGeom>
          <a:noFill/>
          <a:ln w="9525" cap="flat" cmpd="sng">
            <a:solidFill>
              <a:srgbClr val="C00000"/>
            </a:solidFill>
            <a:prstDash val="solid"/>
            <a:miter lim="800000"/>
            <a:headEnd type="none" w="med" len="med"/>
            <a:tailEnd type="stealth" w="med" len="med"/>
          </a:ln>
        </p:spPr>
      </p:cxnSp>
      <p:cxnSp>
        <p:nvCxnSpPr>
          <p:cNvPr id="6506" name="Google Shape;6506;p94"/>
          <p:cNvCxnSpPr/>
          <p:nvPr/>
        </p:nvCxnSpPr>
        <p:spPr>
          <a:xfrm rot="10800000">
            <a:off x="2819400" y="3276600"/>
            <a:ext cx="1316037" cy="804862"/>
          </a:xfrm>
          <a:prstGeom prst="straightConnector1">
            <a:avLst/>
          </a:prstGeom>
          <a:noFill/>
          <a:ln w="9525" cap="flat" cmpd="sng">
            <a:solidFill>
              <a:srgbClr val="C00000"/>
            </a:solidFill>
            <a:prstDash val="solid"/>
            <a:miter lim="800000"/>
            <a:headEnd type="none" w="med" len="med"/>
            <a:tailEnd type="stealth" w="med" len="med"/>
          </a:ln>
        </p:spPr>
      </p:cxnSp>
      <p:grpSp>
        <p:nvGrpSpPr>
          <p:cNvPr id="6507" name="Google Shape;6507;p94"/>
          <p:cNvGrpSpPr/>
          <p:nvPr/>
        </p:nvGrpSpPr>
        <p:grpSpPr>
          <a:xfrm>
            <a:off x="5694362" y="1030287"/>
            <a:ext cx="2487611" cy="860425"/>
            <a:chOff x="4311" y="1273"/>
            <a:chExt cx="737" cy="609"/>
          </a:xfrm>
        </p:grpSpPr>
        <p:sp>
          <p:nvSpPr>
            <p:cNvPr id="6508" name="Google Shape;6508;p94"/>
            <p:cNvSpPr/>
            <p:nvPr/>
          </p:nvSpPr>
          <p:spPr>
            <a:xfrm>
              <a:off x="4311" y="1273"/>
              <a:ext cx="709" cy="609"/>
            </a:xfrm>
            <a:prstGeom prst="wedgeRoundRectCallout">
              <a:avLst>
                <a:gd name="adj1" fmla="val -2072"/>
                <a:gd name="adj2" fmla="val 25608"/>
                <a:gd name="adj3" fmla="val 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09" name="Google Shape;6509;p94"/>
            <p:cNvSpPr txBox="1"/>
            <p:nvPr/>
          </p:nvSpPr>
          <p:spPr>
            <a:xfrm>
              <a:off x="4344" y="1351"/>
              <a:ext cx="704" cy="4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Giá trị nào cho</a:t>
              </a:r>
              <a:endParaRPr/>
            </a:p>
            <a:p>
              <a:pPr marL="0" marR="0" lvl="0" indent="0" algn="l" rtl="0">
                <a:lnSpc>
                  <a:spcPct val="100000"/>
                </a:lnSpc>
                <a:spcBef>
                  <a:spcPts val="40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key 53</a:t>
              </a:r>
              <a:endParaRPr/>
            </a:p>
          </p:txBody>
        </p:sp>
      </p:grpSp>
      <p:pic>
        <p:nvPicPr>
          <p:cNvPr id="6510" name="Google Shape;6510;p94" descr="underline_base"/>
          <p:cNvPicPr preferRelativeResize="0"/>
          <p:nvPr/>
        </p:nvPicPr>
        <p:blipFill rotWithShape="1">
          <a:blip r:embed="rId3">
            <a:alphaModFix/>
          </a:blip>
          <a:srcRect/>
          <a:stretch/>
        </p:blipFill>
        <p:spPr>
          <a:xfrm>
            <a:off x="312737" y="762000"/>
            <a:ext cx="6850062" cy="152400"/>
          </a:xfrm>
          <a:prstGeom prst="rect">
            <a:avLst/>
          </a:prstGeom>
          <a:noFill/>
          <a:ln>
            <a:noFill/>
          </a:ln>
        </p:spPr>
      </p:pic>
      <p:sp>
        <p:nvSpPr>
          <p:cNvPr id="6511" name="Google Shape;6511;p94"/>
          <p:cNvSpPr/>
          <p:nvPr/>
        </p:nvSpPr>
        <p:spPr>
          <a:xfrm>
            <a:off x="3200400" y="1143000"/>
            <a:ext cx="1096962" cy="609600"/>
          </a:xfrm>
          <a:prstGeom prst="wedgeRoundRectCallout">
            <a:avLst>
              <a:gd name="adj1" fmla="val 14567"/>
              <a:gd name="adj2" fmla="val 29756"/>
              <a:gd name="adj3" fmla="val 0"/>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Giá trị</a:t>
            </a:r>
            <a:endParaRPr/>
          </a:p>
        </p:txBody>
      </p:sp>
      <p:cxnSp>
        <p:nvCxnSpPr>
          <p:cNvPr id="6512" name="Google Shape;6512;p94"/>
          <p:cNvCxnSpPr/>
          <p:nvPr/>
        </p:nvCxnSpPr>
        <p:spPr>
          <a:xfrm rot="10800000" flipH="1">
            <a:off x="2971800" y="1905000"/>
            <a:ext cx="2133600" cy="304800"/>
          </a:xfrm>
          <a:prstGeom prst="straightConnector1">
            <a:avLst/>
          </a:prstGeom>
          <a:noFill/>
          <a:ln w="25400" cap="flat" cmpd="sng">
            <a:solidFill>
              <a:srgbClr val="C00000"/>
            </a:solidFill>
            <a:prstDash val="solid"/>
            <a:miter lim="800000"/>
            <a:headEnd type="none" w="med" len="med"/>
            <a:tailEnd type="stealth" w="med" len="med"/>
          </a:ln>
        </p:spPr>
      </p:cxnSp>
      <p:cxnSp>
        <p:nvCxnSpPr>
          <p:cNvPr id="6513" name="Google Shape;6513;p94"/>
          <p:cNvCxnSpPr/>
          <p:nvPr/>
        </p:nvCxnSpPr>
        <p:spPr>
          <a:xfrm rot="10800000">
            <a:off x="2819400" y="2286000"/>
            <a:ext cx="0" cy="838200"/>
          </a:xfrm>
          <a:prstGeom prst="straightConnector1">
            <a:avLst/>
          </a:prstGeom>
          <a:noFill/>
          <a:ln w="9525" cap="flat" cmpd="sng">
            <a:solidFill>
              <a:srgbClr val="C00000"/>
            </a:solidFill>
            <a:prstDash val="solid"/>
            <a:miter lim="800000"/>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05"/>
                                        </p:tgtEl>
                                        <p:attrNameLst>
                                          <p:attrName>style.visibility</p:attrName>
                                        </p:attrNameLst>
                                      </p:cBhvr>
                                      <p:to>
                                        <p:strVal val="visible"/>
                                      </p:to>
                                    </p:set>
                                    <p:animEffect transition="in" filter="fade">
                                      <p:cBhvr>
                                        <p:cTn id="7" dur="500"/>
                                        <p:tgtEl>
                                          <p:spTgt spid="65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06"/>
                                        </p:tgtEl>
                                        <p:attrNameLst>
                                          <p:attrName>style.visibility</p:attrName>
                                        </p:attrNameLst>
                                      </p:cBhvr>
                                      <p:to>
                                        <p:strVal val="visible"/>
                                      </p:to>
                                    </p:set>
                                    <p:animEffect transition="in" filter="fade">
                                      <p:cBhvr>
                                        <p:cTn id="12" dur="500"/>
                                        <p:tgtEl>
                                          <p:spTgt spid="65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13"/>
                                        </p:tgtEl>
                                        <p:attrNameLst>
                                          <p:attrName>style.visibility</p:attrName>
                                        </p:attrNameLst>
                                      </p:cBhvr>
                                      <p:to>
                                        <p:strVal val="visible"/>
                                      </p:to>
                                    </p:set>
                                    <p:animEffect transition="in" filter="fade">
                                      <p:cBhvr>
                                        <p:cTn id="17" dur="500"/>
                                        <p:tgtEl>
                                          <p:spTgt spid="65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11"/>
                                        </p:tgtEl>
                                        <p:attrNameLst>
                                          <p:attrName>style.visibility</p:attrName>
                                        </p:attrNameLst>
                                      </p:cBhvr>
                                      <p:to>
                                        <p:strVal val="visible"/>
                                      </p:to>
                                    </p:set>
                                    <p:animEffect transition="in" filter="fade">
                                      <p:cBhvr>
                                        <p:cTn id="22" dur="500"/>
                                        <p:tgtEl>
                                          <p:spTgt spid="6511"/>
                                        </p:tgtEl>
                                      </p:cBhvr>
                                    </p:animEffect>
                                  </p:childTnLst>
                                </p:cTn>
                              </p:par>
                              <p:par>
                                <p:cTn id="23" presetID="10" presetClass="entr" presetSubtype="0" fill="hold" nodeType="withEffect">
                                  <p:stCondLst>
                                    <p:cond delay="0"/>
                                  </p:stCondLst>
                                  <p:childTnLst>
                                    <p:set>
                                      <p:cBhvr>
                                        <p:cTn id="24" dur="1" fill="hold">
                                          <p:stCondLst>
                                            <p:cond delay="0"/>
                                          </p:stCondLst>
                                        </p:cTn>
                                        <p:tgtEl>
                                          <p:spTgt spid="6512"/>
                                        </p:tgtEl>
                                        <p:attrNameLst>
                                          <p:attrName>style.visibility</p:attrName>
                                        </p:attrNameLst>
                                      </p:cBhvr>
                                      <p:to>
                                        <p:strVal val="visible"/>
                                      </p:to>
                                    </p:set>
                                    <p:animEffect transition="in" filter="fade">
                                      <p:cBhvr>
                                        <p:cTn id="25" dur="500"/>
                                        <p:tgtEl>
                                          <p:spTgt spid="6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517"/>
        <p:cNvGrpSpPr/>
        <p:nvPr/>
      </p:nvGrpSpPr>
      <p:grpSpPr>
        <a:xfrm>
          <a:off x="0" y="0"/>
          <a:ext cx="0" cy="0"/>
          <a:chOff x="0" y="0"/>
          <a:chExt cx="0" cy="0"/>
        </a:xfrm>
      </p:grpSpPr>
      <p:sp>
        <p:nvSpPr>
          <p:cNvPr id="6518" name="Google Shape;6518;p95"/>
          <p:cNvSpPr txBox="1">
            <a:spLocks noGrp="1"/>
          </p:cNvSpPr>
          <p:nvPr>
            <p:ph type="title"/>
          </p:nvPr>
        </p:nvSpPr>
        <p:spPr>
          <a:xfrm>
            <a:off x="381000" y="0"/>
            <a:ext cx="8229600" cy="101917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Peer churn</a:t>
            </a:r>
            <a:endParaRPr/>
          </a:p>
        </p:txBody>
      </p:sp>
      <p:sp>
        <p:nvSpPr>
          <p:cNvPr id="6519" name="Google Shape;6519;p95"/>
          <p:cNvSpPr txBox="1">
            <a:spLocks noGrp="1"/>
          </p:cNvSpPr>
          <p:nvPr>
            <p:ph type="body" idx="1"/>
          </p:nvPr>
        </p:nvSpPr>
        <p:spPr>
          <a:xfrm>
            <a:off x="193675" y="4503737"/>
            <a:ext cx="8229600" cy="213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99"/>
              </a:buClr>
              <a:buSzPts val="1560"/>
              <a:buFont typeface="Noto Sans Symbols"/>
              <a:buNone/>
            </a:pPr>
            <a:r>
              <a:rPr lang="en-US" sz="2400" b="0" i="1" u="none">
                <a:solidFill>
                  <a:srgbClr val="CC0000"/>
                </a:solidFill>
                <a:latin typeface="Arial"/>
                <a:ea typeface="Arial"/>
                <a:cs typeface="Arial"/>
                <a:sym typeface="Arial"/>
              </a:rPr>
              <a:t>Ví dụ: peer 5 đột ngột rời khỏi</a:t>
            </a:r>
            <a:endParaRPr/>
          </a:p>
          <a:p>
            <a:pPr marL="342900" marR="0" lvl="0" indent="-243840" algn="l" rtl="0">
              <a:lnSpc>
                <a:spcPct val="85000"/>
              </a:lnSpc>
              <a:spcBef>
                <a:spcPts val="480"/>
              </a:spcBef>
              <a:spcAft>
                <a:spcPts val="0"/>
              </a:spcAft>
              <a:buClr>
                <a:srgbClr val="000099"/>
              </a:buClr>
              <a:buSzPts val="1560"/>
              <a:buFont typeface="Noto Sans Symbols"/>
              <a:buNone/>
            </a:pPr>
            <a:endParaRPr sz="2400" b="0" i="1" u="none">
              <a:solidFill>
                <a:srgbClr val="CC0000"/>
              </a:solidFill>
              <a:latin typeface="Arial"/>
              <a:ea typeface="Arial"/>
              <a:cs typeface="Arial"/>
              <a:sym typeface="Arial"/>
            </a:endParaRPr>
          </a:p>
        </p:txBody>
      </p:sp>
      <p:grpSp>
        <p:nvGrpSpPr>
          <p:cNvPr id="6520" name="Google Shape;6520;p95"/>
          <p:cNvGrpSpPr/>
          <p:nvPr/>
        </p:nvGrpSpPr>
        <p:grpSpPr>
          <a:xfrm>
            <a:off x="258762" y="814387"/>
            <a:ext cx="3751262" cy="3662362"/>
            <a:chOff x="946990" y="1676400"/>
            <a:chExt cx="3752276" cy="3661993"/>
          </a:xfrm>
        </p:grpSpPr>
        <p:sp>
          <p:nvSpPr>
            <p:cNvPr id="6521" name="Google Shape;6521;p95"/>
            <p:cNvSpPr/>
            <p:nvPr/>
          </p:nvSpPr>
          <p:spPr>
            <a:xfrm>
              <a:off x="2794354" y="4791480"/>
              <a:ext cx="96564" cy="98891"/>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22" name="Google Shape;6522;p95"/>
            <p:cNvSpPr/>
            <p:nvPr/>
          </p:nvSpPr>
          <p:spPr>
            <a:xfrm>
              <a:off x="1435115" y="2890435"/>
              <a:ext cx="96564" cy="98891"/>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23" name="Google Shape;6523;p95"/>
            <p:cNvSpPr/>
            <p:nvPr/>
          </p:nvSpPr>
          <p:spPr>
            <a:xfrm>
              <a:off x="1459562" y="3978242"/>
              <a:ext cx="96564" cy="9889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24" name="Google Shape;6524;p95"/>
            <p:cNvSpPr/>
            <p:nvPr/>
          </p:nvSpPr>
          <p:spPr>
            <a:xfrm>
              <a:off x="3989799" y="2585616"/>
              <a:ext cx="96564" cy="98891"/>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25" name="Google Shape;6525;p95"/>
            <p:cNvSpPr/>
            <p:nvPr/>
          </p:nvSpPr>
          <p:spPr>
            <a:xfrm>
              <a:off x="4283160" y="3457025"/>
              <a:ext cx="96564" cy="9889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26" name="Google Shape;6526;p95"/>
            <p:cNvSpPr/>
            <p:nvPr/>
          </p:nvSpPr>
          <p:spPr>
            <a:xfrm>
              <a:off x="4004467" y="4192313"/>
              <a:ext cx="96564" cy="9889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27" name="Google Shape;6527;p95"/>
            <p:cNvSpPr/>
            <p:nvPr/>
          </p:nvSpPr>
          <p:spPr>
            <a:xfrm>
              <a:off x="1991278" y="4548323"/>
              <a:ext cx="96565" cy="9889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28" name="Google Shape;6528;p95"/>
            <p:cNvSpPr/>
            <p:nvPr/>
          </p:nvSpPr>
          <p:spPr>
            <a:xfrm>
              <a:off x="1376443" y="2050438"/>
              <a:ext cx="2927496" cy="2793396"/>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29" name="Google Shape;6529;p95"/>
            <p:cNvSpPr txBox="1"/>
            <p:nvPr/>
          </p:nvSpPr>
          <p:spPr>
            <a:xfrm>
              <a:off x="2895600" y="1676400"/>
              <a:ext cx="355866" cy="4615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a:t>
              </a:r>
              <a:endParaRPr/>
            </a:p>
          </p:txBody>
        </p:sp>
        <p:sp>
          <p:nvSpPr>
            <p:cNvPr id="6530" name="Google Shape;6530;p95"/>
            <p:cNvSpPr txBox="1"/>
            <p:nvPr/>
          </p:nvSpPr>
          <p:spPr>
            <a:xfrm>
              <a:off x="4114800" y="2514600"/>
              <a:ext cx="355866" cy="4615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3</a:t>
              </a:r>
              <a:endParaRPr/>
            </a:p>
          </p:txBody>
        </p:sp>
        <p:sp>
          <p:nvSpPr>
            <p:cNvPr id="6531" name="Google Shape;6531;p95"/>
            <p:cNvSpPr txBox="1"/>
            <p:nvPr/>
          </p:nvSpPr>
          <p:spPr>
            <a:xfrm>
              <a:off x="4343400" y="3352800"/>
              <a:ext cx="355866" cy="4615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4</a:t>
              </a:r>
              <a:endParaRPr/>
            </a:p>
          </p:txBody>
        </p:sp>
        <p:sp>
          <p:nvSpPr>
            <p:cNvPr id="6532" name="Google Shape;6532;p95"/>
            <p:cNvSpPr txBox="1"/>
            <p:nvPr/>
          </p:nvSpPr>
          <p:spPr>
            <a:xfrm>
              <a:off x="4114800" y="4114800"/>
              <a:ext cx="355866" cy="4615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5</a:t>
              </a:r>
              <a:endParaRPr/>
            </a:p>
          </p:txBody>
        </p:sp>
        <p:sp>
          <p:nvSpPr>
            <p:cNvPr id="6533" name="Google Shape;6533;p95"/>
            <p:cNvSpPr txBox="1"/>
            <p:nvPr/>
          </p:nvSpPr>
          <p:spPr>
            <a:xfrm>
              <a:off x="2743200" y="4876800"/>
              <a:ext cx="355866" cy="4615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8</a:t>
              </a:r>
              <a:endParaRPr/>
            </a:p>
          </p:txBody>
        </p:sp>
        <p:sp>
          <p:nvSpPr>
            <p:cNvPr id="6534" name="Google Shape;6534;p95"/>
            <p:cNvSpPr txBox="1"/>
            <p:nvPr/>
          </p:nvSpPr>
          <p:spPr>
            <a:xfrm>
              <a:off x="1676400" y="4648200"/>
              <a:ext cx="527050" cy="4615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10</a:t>
              </a:r>
              <a:endParaRPr/>
            </a:p>
          </p:txBody>
        </p:sp>
        <p:sp>
          <p:nvSpPr>
            <p:cNvPr id="6535" name="Google Shape;6535;p95"/>
            <p:cNvSpPr txBox="1"/>
            <p:nvPr/>
          </p:nvSpPr>
          <p:spPr>
            <a:xfrm>
              <a:off x="970952" y="3886200"/>
              <a:ext cx="527050" cy="4615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12</a:t>
              </a:r>
              <a:endParaRPr/>
            </a:p>
          </p:txBody>
        </p:sp>
        <p:sp>
          <p:nvSpPr>
            <p:cNvPr id="6536" name="Google Shape;6536;p95"/>
            <p:cNvSpPr txBox="1"/>
            <p:nvPr/>
          </p:nvSpPr>
          <p:spPr>
            <a:xfrm>
              <a:off x="946990" y="2667000"/>
              <a:ext cx="527050" cy="4615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15</a:t>
              </a:r>
              <a:endParaRPr/>
            </a:p>
          </p:txBody>
        </p:sp>
        <p:sp>
          <p:nvSpPr>
            <p:cNvPr id="6537" name="Google Shape;6537;p95"/>
            <p:cNvSpPr/>
            <p:nvPr/>
          </p:nvSpPr>
          <p:spPr>
            <a:xfrm>
              <a:off x="2912920" y="2010882"/>
              <a:ext cx="96565" cy="98891"/>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538" name="Google Shape;6538;p95"/>
          <p:cNvCxnSpPr/>
          <p:nvPr/>
        </p:nvCxnSpPr>
        <p:spPr>
          <a:xfrm>
            <a:off x="2054225" y="1119187"/>
            <a:ext cx="152400" cy="76200"/>
          </a:xfrm>
          <a:prstGeom prst="straightConnector1">
            <a:avLst/>
          </a:prstGeom>
          <a:noFill/>
          <a:ln w="9525" cap="flat" cmpd="sng">
            <a:solidFill>
              <a:schemeClr val="dk1"/>
            </a:solidFill>
            <a:prstDash val="solid"/>
            <a:miter lim="800000"/>
            <a:headEnd type="none" w="med" len="med"/>
            <a:tailEnd type="none" w="med" len="med"/>
          </a:ln>
        </p:spPr>
      </p:cxnSp>
      <p:cxnSp>
        <p:nvCxnSpPr>
          <p:cNvPr id="6539" name="Google Shape;6539;p95"/>
          <p:cNvCxnSpPr/>
          <p:nvPr/>
        </p:nvCxnSpPr>
        <p:spPr>
          <a:xfrm flipH="1">
            <a:off x="2130425" y="1195387"/>
            <a:ext cx="169862" cy="96837"/>
          </a:xfrm>
          <a:prstGeom prst="straightConnector1">
            <a:avLst/>
          </a:prstGeom>
          <a:noFill/>
          <a:ln w="9525" cap="flat" cmpd="sng">
            <a:solidFill>
              <a:schemeClr val="dk1"/>
            </a:solidFill>
            <a:prstDash val="solid"/>
            <a:miter lim="800000"/>
            <a:headEnd type="none" w="med" len="med"/>
            <a:tailEnd type="none" w="med" len="med"/>
          </a:ln>
        </p:spPr>
      </p:cxnSp>
      <p:cxnSp>
        <p:nvCxnSpPr>
          <p:cNvPr id="6540" name="Google Shape;6540;p95"/>
          <p:cNvCxnSpPr/>
          <p:nvPr/>
        </p:nvCxnSpPr>
        <p:spPr>
          <a:xfrm>
            <a:off x="3273425" y="3252787"/>
            <a:ext cx="228600" cy="184150"/>
          </a:xfrm>
          <a:prstGeom prst="straightConnector1">
            <a:avLst/>
          </a:prstGeom>
          <a:noFill/>
          <a:ln w="25400" cap="flat" cmpd="sng">
            <a:solidFill>
              <a:srgbClr val="C00000"/>
            </a:solidFill>
            <a:prstDash val="solid"/>
            <a:miter lim="800000"/>
            <a:headEnd type="none" w="med" len="med"/>
            <a:tailEnd type="none" w="med" len="med"/>
          </a:ln>
        </p:spPr>
      </p:cxnSp>
      <p:cxnSp>
        <p:nvCxnSpPr>
          <p:cNvPr id="6541" name="Google Shape;6541;p95"/>
          <p:cNvCxnSpPr/>
          <p:nvPr/>
        </p:nvCxnSpPr>
        <p:spPr>
          <a:xfrm flipH="1">
            <a:off x="3197225" y="3252787"/>
            <a:ext cx="406400" cy="228600"/>
          </a:xfrm>
          <a:prstGeom prst="straightConnector1">
            <a:avLst/>
          </a:prstGeom>
          <a:noFill/>
          <a:ln w="25400" cap="flat" cmpd="sng">
            <a:solidFill>
              <a:srgbClr val="C00000"/>
            </a:solidFill>
            <a:prstDash val="solid"/>
            <a:miter lim="800000"/>
            <a:headEnd type="none" w="med" len="med"/>
            <a:tailEnd type="none" w="med" len="med"/>
          </a:ln>
        </p:spPr>
      </p:cxnSp>
      <p:sp>
        <p:nvSpPr>
          <p:cNvPr id="6542" name="Google Shape;6542;p95"/>
          <p:cNvSpPr txBox="1"/>
          <p:nvPr/>
        </p:nvSpPr>
        <p:spPr>
          <a:xfrm>
            <a:off x="4489450" y="873125"/>
            <a:ext cx="4427537" cy="44862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CC0000"/>
              </a:buClr>
              <a:buSzPts val="2800"/>
              <a:buFont typeface="Arial"/>
              <a:buNone/>
            </a:pPr>
            <a:r>
              <a:rPr lang="en-US" sz="2800" b="0" i="0" u="none">
                <a:solidFill>
                  <a:srgbClr val="CC0000"/>
                </a:solidFill>
                <a:latin typeface="Arial"/>
                <a:ea typeface="Arial"/>
                <a:cs typeface="Arial"/>
                <a:sym typeface="Arial"/>
              </a:rPr>
              <a:t>Xử lý peer churn:</a:t>
            </a:r>
            <a:endParaRPr/>
          </a:p>
          <a:p>
            <a:pPr marL="0" marR="0" lvl="0" indent="-114300" algn="just" rtl="0">
              <a:lnSpc>
                <a:spcPct val="108333"/>
              </a:lnSpc>
              <a:spcBef>
                <a:spcPts val="48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 Các bên có thể tham gia và rời khỏi (churn) nhóm</a:t>
            </a:r>
            <a:endParaRPr/>
          </a:p>
          <a:p>
            <a:pPr marL="0" marR="0" lvl="0" indent="-114300" algn="just" rtl="0">
              <a:lnSpc>
                <a:spcPct val="108333"/>
              </a:lnSpc>
              <a:spcBef>
                <a:spcPts val="48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 Mỗi bên biết địa chỉ của hai kế nhiệm của nó</a:t>
            </a:r>
            <a:endParaRPr/>
          </a:p>
          <a:p>
            <a:pPr marL="0" marR="0" lvl="0" indent="-114300" algn="just" rtl="0">
              <a:lnSpc>
                <a:spcPct val="108333"/>
              </a:lnSpc>
              <a:spcBef>
                <a:spcPts val="48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 Mỗi bên định kỳ ping hai kế nhiệm của nó để kiểm tra sự tồn tại</a:t>
            </a:r>
            <a:endParaRPr/>
          </a:p>
          <a:p>
            <a:pPr marL="0" marR="0" lvl="0" indent="-114300" algn="just" rtl="0">
              <a:lnSpc>
                <a:spcPct val="108333"/>
              </a:lnSpc>
              <a:spcBef>
                <a:spcPts val="48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 Nếu người vừa kế nhiệm bỏ đi, thì chọn kế nhiệm kế tiếp như là người kế nhiệm tức thời mới</a:t>
            </a:r>
            <a:endParaRPr/>
          </a:p>
        </p:txBody>
      </p:sp>
      <p:cxnSp>
        <p:nvCxnSpPr>
          <p:cNvPr id="6543" name="Google Shape;6543;p95"/>
          <p:cNvCxnSpPr/>
          <p:nvPr/>
        </p:nvCxnSpPr>
        <p:spPr>
          <a:xfrm flipH="1">
            <a:off x="3206750" y="2722562"/>
            <a:ext cx="447675" cy="265112"/>
          </a:xfrm>
          <a:prstGeom prst="straightConnector1">
            <a:avLst/>
          </a:prstGeom>
          <a:noFill/>
          <a:ln>
            <a:noFill/>
          </a:ln>
        </p:spPr>
      </p:cxnSp>
      <p:pic>
        <p:nvPicPr>
          <p:cNvPr id="6544" name="Google Shape;6544;p95" descr="underline_base"/>
          <p:cNvPicPr preferRelativeResize="0"/>
          <p:nvPr/>
        </p:nvPicPr>
        <p:blipFill rotWithShape="1">
          <a:blip r:embed="rId3">
            <a:alphaModFix/>
          </a:blip>
          <a:srcRect/>
          <a:stretch/>
        </p:blipFill>
        <p:spPr>
          <a:xfrm>
            <a:off x="438150" y="796925"/>
            <a:ext cx="2684462" cy="155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19">
                                            <p:txEl>
                                              <p:pRg st="0" end="0"/>
                                            </p:txEl>
                                          </p:spTgt>
                                        </p:tgtEl>
                                        <p:attrNameLst>
                                          <p:attrName>style.visibility</p:attrName>
                                        </p:attrNameLst>
                                      </p:cBhvr>
                                      <p:to>
                                        <p:strVal val="visible"/>
                                      </p:to>
                                    </p:set>
                                    <p:animEffect transition="in" filter="fade">
                                      <p:cBhvr>
                                        <p:cTn id="7" dur="500"/>
                                        <p:tgtEl>
                                          <p:spTgt spid="65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19">
                                            <p:txEl>
                                              <p:pRg st="1" end="1"/>
                                            </p:txEl>
                                          </p:spTgt>
                                        </p:tgtEl>
                                        <p:attrNameLst>
                                          <p:attrName>style.visibility</p:attrName>
                                        </p:attrNameLst>
                                      </p:cBhvr>
                                      <p:to>
                                        <p:strVal val="visible"/>
                                      </p:to>
                                    </p:set>
                                    <p:animEffect transition="in" filter="fade">
                                      <p:cBhvr>
                                        <p:cTn id="12" dur="500"/>
                                        <p:tgtEl>
                                          <p:spTgt spid="651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541"/>
                                        </p:tgtEl>
                                        <p:attrNameLst>
                                          <p:attrName>style.visibility</p:attrName>
                                        </p:attrNameLst>
                                      </p:cBhvr>
                                      <p:to>
                                        <p:strVal val="visible"/>
                                      </p:to>
                                    </p:set>
                                    <p:animEffect transition="in" filter="fade">
                                      <p:cBhvr>
                                        <p:cTn id="15" dur="500"/>
                                        <p:tgtEl>
                                          <p:spTgt spid="6541"/>
                                        </p:tgtEl>
                                      </p:cBhvr>
                                    </p:animEffect>
                                  </p:childTnLst>
                                </p:cTn>
                              </p:par>
                              <p:par>
                                <p:cTn id="16" presetID="10" presetClass="entr" presetSubtype="0" fill="hold" nodeType="withEffect">
                                  <p:stCondLst>
                                    <p:cond delay="0"/>
                                  </p:stCondLst>
                                  <p:childTnLst>
                                    <p:set>
                                      <p:cBhvr>
                                        <p:cTn id="17" dur="1" fill="hold">
                                          <p:stCondLst>
                                            <p:cond delay="0"/>
                                          </p:stCondLst>
                                        </p:cTn>
                                        <p:tgtEl>
                                          <p:spTgt spid="6540"/>
                                        </p:tgtEl>
                                        <p:attrNameLst>
                                          <p:attrName>style.visibility</p:attrName>
                                        </p:attrNameLst>
                                      </p:cBhvr>
                                      <p:to>
                                        <p:strVal val="visible"/>
                                      </p:to>
                                    </p:set>
                                    <p:animEffect transition="in" filter="fade">
                                      <p:cBhvr>
                                        <p:cTn id="18" dur="500"/>
                                        <p:tgtEl>
                                          <p:spTgt spid="6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548"/>
        <p:cNvGrpSpPr/>
        <p:nvPr/>
      </p:nvGrpSpPr>
      <p:grpSpPr>
        <a:xfrm>
          <a:off x="0" y="0"/>
          <a:ext cx="0" cy="0"/>
          <a:chOff x="0" y="0"/>
          <a:chExt cx="0" cy="0"/>
        </a:xfrm>
      </p:grpSpPr>
      <p:sp>
        <p:nvSpPr>
          <p:cNvPr id="6549" name="Google Shape;6549;p96"/>
          <p:cNvSpPr txBox="1">
            <a:spLocks noGrp="1"/>
          </p:cNvSpPr>
          <p:nvPr>
            <p:ph type="title"/>
          </p:nvPr>
        </p:nvSpPr>
        <p:spPr>
          <a:xfrm>
            <a:off x="381000" y="0"/>
            <a:ext cx="8229600" cy="101917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Peer churn</a:t>
            </a:r>
            <a:endParaRPr/>
          </a:p>
        </p:txBody>
      </p:sp>
      <p:sp>
        <p:nvSpPr>
          <p:cNvPr id="6550" name="Google Shape;6550;p96"/>
          <p:cNvSpPr txBox="1">
            <a:spLocks noGrp="1"/>
          </p:cNvSpPr>
          <p:nvPr>
            <p:ph type="body" idx="1"/>
          </p:nvPr>
        </p:nvSpPr>
        <p:spPr>
          <a:xfrm>
            <a:off x="182562" y="4575175"/>
            <a:ext cx="8961437" cy="21336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000099"/>
              </a:buClr>
              <a:buSzPts val="1560"/>
              <a:buFont typeface="Noto Sans Symbols"/>
              <a:buNone/>
            </a:pPr>
            <a:r>
              <a:rPr lang="en-US" sz="2400" b="0" i="1" u="none">
                <a:solidFill>
                  <a:srgbClr val="CC0000"/>
                </a:solidFill>
                <a:latin typeface="Arial"/>
                <a:ea typeface="Arial"/>
                <a:cs typeface="Arial"/>
                <a:sym typeface="Arial"/>
              </a:rPr>
              <a:t>Ví dụ: bên (peer) 5 đột ngột rời khỏi</a:t>
            </a:r>
            <a:endParaRPr/>
          </a:p>
          <a:p>
            <a:pPr marL="0" marR="0" lvl="0" indent="-107315" algn="just" rtl="0">
              <a:lnSpc>
                <a:spcPct val="90000"/>
              </a:lnSpc>
              <a:spcBef>
                <a:spcPts val="520"/>
              </a:spcBef>
              <a:spcAft>
                <a:spcPts val="0"/>
              </a:spcAft>
              <a:buClr>
                <a:srgbClr val="000099"/>
              </a:buClr>
              <a:buSzPts val="1690"/>
              <a:buFont typeface="Noto Sans Symbols"/>
              <a:buChar char="❖"/>
            </a:pPr>
            <a:r>
              <a:rPr lang="en-US" sz="2600" b="0" i="0" u="none">
                <a:solidFill>
                  <a:schemeClr val="dk1"/>
                </a:solidFill>
                <a:latin typeface="Arial"/>
                <a:ea typeface="Arial"/>
                <a:cs typeface="Arial"/>
                <a:sym typeface="Arial"/>
              </a:rPr>
              <a:t> Bên (peer) 4 phát hiện sự rời khỏi của bên (peer) 5; bên (peer) 8 trở thành người kế nhiệm ngay lập tức của nó</a:t>
            </a:r>
            <a:endParaRPr/>
          </a:p>
          <a:p>
            <a:pPr marL="0" marR="0" lvl="0" indent="-107315" algn="just" rtl="0">
              <a:lnSpc>
                <a:spcPct val="90000"/>
              </a:lnSpc>
              <a:spcBef>
                <a:spcPts val="520"/>
              </a:spcBef>
              <a:spcAft>
                <a:spcPts val="0"/>
              </a:spcAft>
              <a:buClr>
                <a:srgbClr val="000099"/>
              </a:buClr>
              <a:buSzPts val="1690"/>
              <a:buFont typeface="Noto Sans Symbols"/>
              <a:buChar char="❖"/>
            </a:pPr>
            <a:r>
              <a:rPr lang="en-US" sz="2600" b="0" i="0" u="none">
                <a:solidFill>
                  <a:schemeClr val="dk1"/>
                </a:solidFill>
                <a:latin typeface="Arial"/>
                <a:ea typeface="Arial"/>
                <a:cs typeface="Arial"/>
                <a:sym typeface="Arial"/>
              </a:rPr>
              <a:t> 4 yêu cầu 8 là người kế nhiệm tức thời của nó; người kế nhiệm tức thời của 8 trở thành người kế nhiệm thứ 2 của 4.</a:t>
            </a:r>
            <a:endParaRPr/>
          </a:p>
          <a:p>
            <a:pPr marL="342900" marR="0" lvl="0" indent="-235584" algn="l" rtl="0">
              <a:lnSpc>
                <a:spcPct val="85000"/>
              </a:lnSpc>
              <a:spcBef>
                <a:spcPts val="520"/>
              </a:spcBef>
              <a:spcAft>
                <a:spcPts val="0"/>
              </a:spcAft>
              <a:buClr>
                <a:srgbClr val="000099"/>
              </a:buClr>
              <a:buSzPts val="1690"/>
              <a:buFont typeface="Noto Sans Symbols"/>
              <a:buNone/>
            </a:pPr>
            <a:endParaRPr sz="2600" b="0" i="0" u="none">
              <a:solidFill>
                <a:schemeClr val="dk1"/>
              </a:solidFill>
              <a:latin typeface="Arial"/>
              <a:ea typeface="Arial"/>
              <a:cs typeface="Arial"/>
              <a:sym typeface="Arial"/>
            </a:endParaRPr>
          </a:p>
        </p:txBody>
      </p:sp>
      <p:sp>
        <p:nvSpPr>
          <p:cNvPr id="6551" name="Google Shape;6551;p96"/>
          <p:cNvSpPr/>
          <p:nvPr/>
        </p:nvSpPr>
        <p:spPr>
          <a:xfrm>
            <a:off x="2105025" y="3929062"/>
            <a:ext cx="96837" cy="10001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52" name="Google Shape;6552;p96"/>
          <p:cNvSpPr/>
          <p:nvPr/>
        </p:nvSpPr>
        <p:spPr>
          <a:xfrm>
            <a:off x="746125" y="2028825"/>
            <a:ext cx="96837" cy="98425"/>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53" name="Google Shape;6553;p96"/>
          <p:cNvSpPr/>
          <p:nvPr/>
        </p:nvSpPr>
        <p:spPr>
          <a:xfrm>
            <a:off x="771525" y="3116262"/>
            <a:ext cx="96837" cy="98425"/>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54" name="Google Shape;6554;p96"/>
          <p:cNvSpPr/>
          <p:nvPr/>
        </p:nvSpPr>
        <p:spPr>
          <a:xfrm>
            <a:off x="3300412" y="1724025"/>
            <a:ext cx="96837" cy="98425"/>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55" name="Google Shape;6555;p96"/>
          <p:cNvSpPr/>
          <p:nvPr/>
        </p:nvSpPr>
        <p:spPr>
          <a:xfrm>
            <a:off x="3594100" y="2595562"/>
            <a:ext cx="96837" cy="98425"/>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56" name="Google Shape;6556;p96"/>
          <p:cNvSpPr/>
          <p:nvPr/>
        </p:nvSpPr>
        <p:spPr>
          <a:xfrm>
            <a:off x="1303337" y="3686175"/>
            <a:ext cx="95250" cy="10001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57" name="Google Shape;6557;p96"/>
          <p:cNvSpPr/>
          <p:nvPr/>
        </p:nvSpPr>
        <p:spPr>
          <a:xfrm>
            <a:off x="687387" y="1189037"/>
            <a:ext cx="2927350" cy="2792412"/>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58" name="Google Shape;6558;p96"/>
          <p:cNvSpPr txBox="1"/>
          <p:nvPr/>
        </p:nvSpPr>
        <p:spPr>
          <a:xfrm>
            <a:off x="2206625" y="814387"/>
            <a:ext cx="3556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a:t>
            </a:r>
            <a:endParaRPr/>
          </a:p>
        </p:txBody>
      </p:sp>
      <p:sp>
        <p:nvSpPr>
          <p:cNvPr id="6559" name="Google Shape;6559;p96"/>
          <p:cNvSpPr txBox="1"/>
          <p:nvPr/>
        </p:nvSpPr>
        <p:spPr>
          <a:xfrm>
            <a:off x="3425825" y="1652587"/>
            <a:ext cx="3556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3</a:t>
            </a:r>
            <a:endParaRPr/>
          </a:p>
        </p:txBody>
      </p:sp>
      <p:sp>
        <p:nvSpPr>
          <p:cNvPr id="6560" name="Google Shape;6560;p96"/>
          <p:cNvSpPr txBox="1"/>
          <p:nvPr/>
        </p:nvSpPr>
        <p:spPr>
          <a:xfrm>
            <a:off x="3654425" y="2490787"/>
            <a:ext cx="3556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4</a:t>
            </a:r>
            <a:endParaRPr/>
          </a:p>
        </p:txBody>
      </p:sp>
      <p:sp>
        <p:nvSpPr>
          <p:cNvPr id="6561" name="Google Shape;6561;p96"/>
          <p:cNvSpPr txBox="1"/>
          <p:nvPr/>
        </p:nvSpPr>
        <p:spPr>
          <a:xfrm>
            <a:off x="2054225" y="4014787"/>
            <a:ext cx="3556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8</a:t>
            </a:r>
            <a:endParaRPr/>
          </a:p>
        </p:txBody>
      </p:sp>
      <p:sp>
        <p:nvSpPr>
          <p:cNvPr id="6562" name="Google Shape;6562;p96"/>
          <p:cNvSpPr txBox="1"/>
          <p:nvPr/>
        </p:nvSpPr>
        <p:spPr>
          <a:xfrm>
            <a:off x="987425" y="3786187"/>
            <a:ext cx="5270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10</a:t>
            </a:r>
            <a:endParaRPr/>
          </a:p>
        </p:txBody>
      </p:sp>
      <p:sp>
        <p:nvSpPr>
          <p:cNvPr id="6563" name="Google Shape;6563;p96"/>
          <p:cNvSpPr txBox="1"/>
          <p:nvPr/>
        </p:nvSpPr>
        <p:spPr>
          <a:xfrm>
            <a:off x="282575" y="3024187"/>
            <a:ext cx="5270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12</a:t>
            </a:r>
            <a:endParaRPr/>
          </a:p>
        </p:txBody>
      </p:sp>
      <p:sp>
        <p:nvSpPr>
          <p:cNvPr id="6564" name="Google Shape;6564;p96"/>
          <p:cNvSpPr txBox="1"/>
          <p:nvPr/>
        </p:nvSpPr>
        <p:spPr>
          <a:xfrm>
            <a:off x="258762" y="1804987"/>
            <a:ext cx="5270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15</a:t>
            </a:r>
            <a:endParaRPr/>
          </a:p>
        </p:txBody>
      </p:sp>
      <p:sp>
        <p:nvSpPr>
          <p:cNvPr id="6565" name="Google Shape;6565;p96"/>
          <p:cNvSpPr/>
          <p:nvPr/>
        </p:nvSpPr>
        <p:spPr>
          <a:xfrm>
            <a:off x="2224087" y="1149350"/>
            <a:ext cx="96837" cy="98425"/>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6566" name="Google Shape;6566;p96"/>
          <p:cNvCxnSpPr/>
          <p:nvPr/>
        </p:nvCxnSpPr>
        <p:spPr>
          <a:xfrm>
            <a:off x="2054225" y="1119187"/>
            <a:ext cx="152400" cy="76200"/>
          </a:xfrm>
          <a:prstGeom prst="straightConnector1">
            <a:avLst/>
          </a:prstGeom>
          <a:noFill/>
          <a:ln w="9525" cap="flat" cmpd="sng">
            <a:solidFill>
              <a:schemeClr val="dk1"/>
            </a:solidFill>
            <a:prstDash val="solid"/>
            <a:miter lim="800000"/>
            <a:headEnd type="none" w="med" len="med"/>
            <a:tailEnd type="none" w="med" len="med"/>
          </a:ln>
        </p:spPr>
      </p:cxnSp>
      <p:cxnSp>
        <p:nvCxnSpPr>
          <p:cNvPr id="6567" name="Google Shape;6567;p96"/>
          <p:cNvCxnSpPr/>
          <p:nvPr/>
        </p:nvCxnSpPr>
        <p:spPr>
          <a:xfrm flipH="1">
            <a:off x="2130425" y="1195387"/>
            <a:ext cx="169862" cy="96837"/>
          </a:xfrm>
          <a:prstGeom prst="straightConnector1">
            <a:avLst/>
          </a:prstGeom>
          <a:noFill/>
          <a:ln w="9525" cap="flat" cmpd="sng">
            <a:solidFill>
              <a:schemeClr val="dk1"/>
            </a:solidFill>
            <a:prstDash val="solid"/>
            <a:miter lim="800000"/>
            <a:headEnd type="none" w="med" len="med"/>
            <a:tailEnd type="none" w="med" len="med"/>
          </a:ln>
        </p:spPr>
      </p:cxnSp>
      <p:cxnSp>
        <p:nvCxnSpPr>
          <p:cNvPr id="6568" name="Google Shape;6568;p96"/>
          <p:cNvCxnSpPr/>
          <p:nvPr/>
        </p:nvCxnSpPr>
        <p:spPr>
          <a:xfrm flipH="1">
            <a:off x="3206750" y="2722562"/>
            <a:ext cx="447675" cy="265112"/>
          </a:xfrm>
          <a:prstGeom prst="straightConnector1">
            <a:avLst/>
          </a:prstGeom>
          <a:noFill/>
          <a:ln>
            <a:noFill/>
          </a:ln>
        </p:spPr>
      </p:cxnSp>
      <p:pic>
        <p:nvPicPr>
          <p:cNvPr id="6569" name="Google Shape;6569;p96" descr="underline_base"/>
          <p:cNvPicPr preferRelativeResize="0"/>
          <p:nvPr/>
        </p:nvPicPr>
        <p:blipFill rotWithShape="1">
          <a:blip r:embed="rId3">
            <a:alphaModFix/>
          </a:blip>
          <a:srcRect/>
          <a:stretch/>
        </p:blipFill>
        <p:spPr>
          <a:xfrm>
            <a:off x="438150" y="796925"/>
            <a:ext cx="2684462" cy="155575"/>
          </a:xfrm>
          <a:prstGeom prst="rect">
            <a:avLst/>
          </a:prstGeom>
          <a:noFill/>
          <a:ln>
            <a:noFill/>
          </a:ln>
        </p:spPr>
      </p:pic>
      <p:sp>
        <p:nvSpPr>
          <p:cNvPr id="6570" name="Google Shape;6570;p96"/>
          <p:cNvSpPr txBox="1"/>
          <p:nvPr/>
        </p:nvSpPr>
        <p:spPr>
          <a:xfrm>
            <a:off x="4489450" y="88900"/>
            <a:ext cx="4427537" cy="44862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CC0000"/>
              </a:buClr>
              <a:buSzPts val="2800"/>
              <a:buFont typeface="Arial"/>
              <a:buNone/>
            </a:pPr>
            <a:r>
              <a:rPr lang="en-US" sz="2800" b="0" i="0" u="none">
                <a:solidFill>
                  <a:srgbClr val="CC0000"/>
                </a:solidFill>
                <a:latin typeface="Arial"/>
                <a:ea typeface="Arial"/>
                <a:cs typeface="Arial"/>
                <a:sym typeface="Arial"/>
              </a:rPr>
              <a:t>Xử lý peer churn:</a:t>
            </a:r>
            <a:endParaRPr/>
          </a:p>
          <a:p>
            <a:pPr marL="0" marR="0" lvl="0" indent="-114300" algn="just" rtl="0">
              <a:lnSpc>
                <a:spcPct val="108333"/>
              </a:lnSpc>
              <a:spcBef>
                <a:spcPts val="48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 Các bên có thể tham gia và rời khỏi (churn) nhóm</a:t>
            </a:r>
            <a:endParaRPr/>
          </a:p>
          <a:p>
            <a:pPr marL="0" marR="0" lvl="0" indent="-114300" algn="just" rtl="0">
              <a:lnSpc>
                <a:spcPct val="108333"/>
              </a:lnSpc>
              <a:spcBef>
                <a:spcPts val="48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 Mỗi bên biết địa chỉ của hai kế nhiệm của nó</a:t>
            </a:r>
            <a:endParaRPr/>
          </a:p>
          <a:p>
            <a:pPr marL="0" marR="0" lvl="0" indent="-114300" algn="just" rtl="0">
              <a:lnSpc>
                <a:spcPct val="108333"/>
              </a:lnSpc>
              <a:spcBef>
                <a:spcPts val="48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 Mỗi bên định kỳ ping hai kế nhiệm của nó để kiểm tra sự tồn tại</a:t>
            </a:r>
            <a:endParaRPr/>
          </a:p>
          <a:p>
            <a:pPr marL="0" marR="0" lvl="0" indent="-114300" algn="just" rtl="0">
              <a:lnSpc>
                <a:spcPct val="108333"/>
              </a:lnSpc>
              <a:spcBef>
                <a:spcPts val="480"/>
              </a:spcBef>
              <a:spcAft>
                <a:spcPts val="0"/>
              </a:spcAft>
              <a:buClr>
                <a:srgbClr val="000099"/>
              </a:buClr>
              <a:buSzPts val="1800"/>
              <a:buFont typeface="Noto Sans Symbols"/>
              <a:buChar char="❖"/>
            </a:pPr>
            <a:r>
              <a:rPr lang="en-US" sz="2400" b="0" i="0" u="none">
                <a:solidFill>
                  <a:srgbClr val="000000"/>
                </a:solidFill>
                <a:latin typeface="Arial"/>
                <a:ea typeface="Arial"/>
                <a:cs typeface="Arial"/>
                <a:sym typeface="Arial"/>
              </a:rPr>
              <a:t> Nếu người vừa kế nhiệm bỏ đi, thì chọn kế nhiệm kế tiếp như là người kế nhiệm tức thời mới</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574"/>
        <p:cNvGrpSpPr/>
        <p:nvPr/>
      </p:nvGrpSpPr>
      <p:grpSpPr>
        <a:xfrm>
          <a:off x="0" y="0"/>
          <a:ext cx="0" cy="0"/>
          <a:chOff x="0" y="0"/>
          <a:chExt cx="0" cy="0"/>
        </a:xfrm>
      </p:grpSpPr>
      <p:sp>
        <p:nvSpPr>
          <p:cNvPr id="6575" name="Google Shape;6575;p97"/>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lớp ứng dụng</a:t>
            </a:r>
            <a:endParaRPr/>
          </a:p>
        </p:txBody>
      </p:sp>
      <p:sp>
        <p:nvSpPr>
          <p:cNvPr id="6576" name="Google Shape;6576;p97"/>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a:t>
            </a:r>
            <a:fld id="{00000000-1234-1234-1234-123412341234}" type="slidenum">
              <a:rPr lang="en-US" sz="1200" b="0" i="0" u="none">
                <a:solidFill>
                  <a:srgbClr val="000000"/>
                </a:solidFill>
                <a:latin typeface="Arial"/>
                <a:ea typeface="Arial"/>
                <a:cs typeface="Arial"/>
                <a:sym typeface="Arial"/>
              </a:rPr>
              <a:t>97</a:t>
            </a:fld>
            <a:endParaRPr/>
          </a:p>
        </p:txBody>
      </p:sp>
      <p:sp>
        <p:nvSpPr>
          <p:cNvPr id="6577" name="Google Shape;6577;p97"/>
          <p:cNvSpPr txBox="1"/>
          <p:nvPr/>
        </p:nvSpPr>
        <p:spPr>
          <a:xfrm>
            <a:off x="533400" y="228600"/>
            <a:ext cx="77724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99"/>
              </a:buClr>
              <a:buSzPts val="4400"/>
              <a:buFont typeface="Arial"/>
              <a:buNone/>
            </a:pPr>
            <a:r>
              <a:rPr lang="en-US" sz="4400" b="0" i="0" u="none">
                <a:solidFill>
                  <a:srgbClr val="000099"/>
                </a:solidFill>
                <a:latin typeface="Arial"/>
                <a:ea typeface="Arial"/>
                <a:cs typeface="Arial"/>
                <a:sym typeface="Arial"/>
              </a:rPr>
              <a:t>Chương 2: Nội dung</a:t>
            </a:r>
            <a:endParaRPr/>
          </a:p>
        </p:txBody>
      </p:sp>
      <p:sp>
        <p:nvSpPr>
          <p:cNvPr id="6578" name="Google Shape;6578;p97"/>
          <p:cNvSpPr txBox="1"/>
          <p:nvPr/>
        </p:nvSpPr>
        <p:spPr>
          <a:xfrm>
            <a:off x="533400" y="1611312"/>
            <a:ext cx="4024312" cy="4648200"/>
          </a:xfrm>
          <a:prstGeom prst="rect">
            <a:avLst/>
          </a:prstGeom>
          <a:noFill/>
          <a:ln>
            <a:noFill/>
          </a:ln>
        </p:spPr>
        <p:txBody>
          <a:bodyPr spcFirstLastPara="1" wrap="square" lIns="91425" tIns="45700" rIns="91425" bIns="45700" anchor="t" anchorCtr="0">
            <a:noAutofit/>
          </a:bodyPr>
          <a:lstStyle/>
          <a:p>
            <a:pPr marL="573087" marR="0" lvl="0" indent="-573087" algn="l" rtl="0">
              <a:lnSpc>
                <a:spcPct val="85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2.1 Các nguyên lý của các ứng dụng mạng</a:t>
            </a:r>
            <a:endParaRPr/>
          </a:p>
          <a:p>
            <a:pPr marL="573087" marR="0" lvl="0" indent="-573087"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2.2 Web và HTTP</a:t>
            </a:r>
            <a:endParaRPr/>
          </a:p>
          <a:p>
            <a:pPr marL="573087" marR="0" lvl="0" indent="-573087"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2.3 FTP </a:t>
            </a:r>
            <a:endParaRPr/>
          </a:p>
          <a:p>
            <a:pPr marL="573087" marR="0" lvl="0" indent="-573087"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2.4 Thư điện tử</a:t>
            </a:r>
            <a:endParaRPr/>
          </a:p>
          <a:p>
            <a:pPr marL="912812" marR="0" lvl="1" indent="-285749"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Arial"/>
                <a:ea typeface="Arial"/>
                <a:cs typeface="Arial"/>
                <a:sym typeface="Arial"/>
              </a:rPr>
              <a:t>SMTP, POP3, IMAP</a:t>
            </a:r>
            <a:endParaRPr/>
          </a:p>
          <a:p>
            <a:pPr marL="573087" marR="0" lvl="0" indent="-573087" algn="l" rtl="0">
              <a:lnSpc>
                <a:spcPct val="85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2.5 DNS</a:t>
            </a:r>
            <a:endParaRPr/>
          </a:p>
          <a:p>
            <a:pPr marL="0" marR="0" lvl="0" indent="0" algn="l" rtl="0">
              <a:lnSpc>
                <a:spcPct val="100000"/>
              </a:lnSpc>
              <a:spcBef>
                <a:spcPts val="0"/>
              </a:spcBef>
              <a:spcAft>
                <a:spcPts val="0"/>
              </a:spcAft>
              <a:buNone/>
            </a:pPr>
            <a:endParaRPr sz="2800" b="0" i="0" u="none">
              <a:solidFill>
                <a:schemeClr val="dk1"/>
              </a:solidFill>
              <a:latin typeface="Arial"/>
              <a:ea typeface="Arial"/>
              <a:cs typeface="Arial"/>
              <a:sym typeface="Arial"/>
            </a:endParaRPr>
          </a:p>
        </p:txBody>
      </p:sp>
      <p:sp>
        <p:nvSpPr>
          <p:cNvPr id="6579" name="Google Shape;6579;p97"/>
          <p:cNvSpPr txBox="1"/>
          <p:nvPr/>
        </p:nvSpPr>
        <p:spPr>
          <a:xfrm>
            <a:off x="4673600" y="1600200"/>
            <a:ext cx="3876675"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2.6 Các ứng dụng P2P</a:t>
            </a:r>
            <a:endParaRPr/>
          </a:p>
          <a:p>
            <a:pPr marL="457200" marR="0" lvl="0" indent="-457200" algn="l" rtl="0">
              <a:lnSpc>
                <a:spcPct val="85000"/>
              </a:lnSpc>
              <a:spcBef>
                <a:spcPts val="560"/>
              </a:spcBef>
              <a:spcAft>
                <a:spcPts val="0"/>
              </a:spcAft>
              <a:buClr>
                <a:srgbClr val="C00000"/>
              </a:buClr>
              <a:buSzPts val="2800"/>
              <a:buFont typeface="Arial"/>
              <a:buNone/>
            </a:pPr>
            <a:r>
              <a:rPr lang="en-US" sz="2800" b="0" i="0" u="none">
                <a:solidFill>
                  <a:srgbClr val="C00000"/>
                </a:solidFill>
                <a:latin typeface="Arial"/>
                <a:ea typeface="Arial"/>
                <a:cs typeface="Arial"/>
                <a:sym typeface="Arial"/>
              </a:rPr>
              <a:t>2.7 Lập trình socket  với UDP và TCP</a:t>
            </a:r>
            <a:endParaRPr/>
          </a:p>
        </p:txBody>
      </p:sp>
      <p:pic>
        <p:nvPicPr>
          <p:cNvPr id="6580" name="Google Shape;6580;p97" descr="underline_base"/>
          <p:cNvPicPr preferRelativeResize="0"/>
          <p:nvPr/>
        </p:nvPicPr>
        <p:blipFill rotWithShape="1">
          <a:blip r:embed="rId3">
            <a:alphaModFix/>
          </a:blip>
          <a:srcRect/>
          <a:stretch/>
        </p:blipFill>
        <p:spPr>
          <a:xfrm>
            <a:off x="601662" y="1025525"/>
            <a:ext cx="4113212" cy="173037"/>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584"/>
        <p:cNvGrpSpPr/>
        <p:nvPr/>
      </p:nvGrpSpPr>
      <p:grpSpPr>
        <a:xfrm>
          <a:off x="0" y="0"/>
          <a:ext cx="0" cy="0"/>
          <a:chOff x="0" y="0"/>
          <a:chExt cx="0" cy="0"/>
        </a:xfrm>
      </p:grpSpPr>
      <p:sp>
        <p:nvSpPr>
          <p:cNvPr id="6585" name="Google Shape;6585;p98"/>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lớp ứng dụng</a:t>
            </a:r>
            <a:endParaRPr/>
          </a:p>
        </p:txBody>
      </p:sp>
      <p:sp>
        <p:nvSpPr>
          <p:cNvPr id="6586" name="Google Shape;6586;p98"/>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a:t>
            </a:r>
            <a:fld id="{00000000-1234-1234-1234-123412341234}" type="slidenum">
              <a:rPr lang="en-US" sz="1200" b="0" i="0" u="none">
                <a:solidFill>
                  <a:srgbClr val="000000"/>
                </a:solidFill>
                <a:latin typeface="Arial"/>
                <a:ea typeface="Arial"/>
                <a:cs typeface="Arial"/>
                <a:sym typeface="Arial"/>
              </a:rPr>
              <a:t>98</a:t>
            </a:fld>
            <a:endParaRPr/>
          </a:p>
        </p:txBody>
      </p:sp>
      <p:sp>
        <p:nvSpPr>
          <p:cNvPr id="6587" name="Google Shape;6587;p98"/>
          <p:cNvSpPr txBox="1">
            <a:spLocks noGrp="1"/>
          </p:cNvSpPr>
          <p:nvPr>
            <p:ph type="title"/>
          </p:nvPr>
        </p:nvSpPr>
        <p:spPr>
          <a:xfrm>
            <a:off x="612775" y="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Lập trình Socket</a:t>
            </a:r>
            <a:endParaRPr/>
          </a:p>
        </p:txBody>
      </p:sp>
      <p:sp>
        <p:nvSpPr>
          <p:cNvPr id="6588" name="Google Shape;6588;p98"/>
          <p:cNvSpPr txBox="1">
            <a:spLocks noGrp="1"/>
          </p:cNvSpPr>
          <p:nvPr>
            <p:ph type="body" idx="1"/>
          </p:nvPr>
        </p:nvSpPr>
        <p:spPr>
          <a:xfrm>
            <a:off x="492125" y="1047750"/>
            <a:ext cx="8021637" cy="1533525"/>
          </a:xfrm>
          <a:prstGeom prst="rect">
            <a:avLst/>
          </a:prstGeom>
          <a:noFill/>
          <a:ln>
            <a:noFill/>
          </a:ln>
        </p:spPr>
        <p:txBody>
          <a:bodyPr spcFirstLastPara="1" wrap="square" lIns="91425" tIns="45700" rIns="91425" bIns="45700" anchor="t" anchorCtr="0">
            <a:noAutofit/>
          </a:bodyPr>
          <a:lstStyle/>
          <a:p>
            <a:pPr marL="0" lvl="0" indent="0" algn="l" rtl="0">
              <a:lnSpc>
                <a:spcPct val="85000"/>
              </a:lnSpc>
              <a:spcBef>
                <a:spcPts val="0"/>
              </a:spcBef>
              <a:spcAft>
                <a:spcPts val="0"/>
              </a:spcAft>
              <a:buSzPts val="1820"/>
              <a:buNone/>
            </a:pPr>
            <a:r>
              <a:rPr lang="en-US" sz="2800" b="0" i="1" u="none">
                <a:solidFill>
                  <a:srgbClr val="CC0000"/>
                </a:solidFill>
                <a:latin typeface="Arial"/>
                <a:ea typeface="Arial"/>
                <a:cs typeface="Arial"/>
                <a:sym typeface="Arial"/>
              </a:rPr>
              <a:t>Mục tiêu:</a:t>
            </a:r>
            <a:r>
              <a:rPr lang="en-US" sz="2800" b="0" i="0" u="none">
                <a:solidFill>
                  <a:srgbClr val="000000"/>
                </a:solidFill>
                <a:latin typeface="Arial"/>
                <a:ea typeface="Arial"/>
                <a:cs typeface="Arial"/>
                <a:sym typeface="Arial"/>
              </a:rPr>
              <a:t> tìm hiểu cách xây dựng các ứng dụng máy khách/máy chủ liên lạc bằng sockets</a:t>
            </a:r>
            <a:endParaRPr/>
          </a:p>
          <a:p>
            <a:pPr marL="0" lvl="0" indent="0" algn="l" rtl="0">
              <a:lnSpc>
                <a:spcPct val="85000"/>
              </a:lnSpc>
              <a:spcBef>
                <a:spcPts val="560"/>
              </a:spcBef>
              <a:spcAft>
                <a:spcPts val="0"/>
              </a:spcAft>
              <a:buSzPts val="1820"/>
              <a:buNone/>
            </a:pPr>
            <a:r>
              <a:rPr lang="en-US" sz="2800" b="0" i="1" u="none">
                <a:solidFill>
                  <a:srgbClr val="CC0000"/>
                </a:solidFill>
                <a:latin typeface="Arial"/>
                <a:ea typeface="Arial"/>
                <a:cs typeface="Arial"/>
                <a:sym typeface="Arial"/>
              </a:rPr>
              <a:t>socket:</a:t>
            </a:r>
            <a:r>
              <a:rPr lang="en-US" sz="2800" b="0" i="0" u="none">
                <a:solidFill>
                  <a:schemeClr val="dk1"/>
                </a:solidFill>
                <a:latin typeface="Arial"/>
                <a:ea typeface="Arial"/>
                <a:cs typeface="Arial"/>
                <a:sym typeface="Arial"/>
              </a:rPr>
              <a:t> một cánh cửa giữa tiến trình ứng dụng và  giao thức vận chuyển giữa 2 đầu cuối</a:t>
            </a:r>
            <a:endParaRPr/>
          </a:p>
        </p:txBody>
      </p:sp>
      <p:grpSp>
        <p:nvGrpSpPr>
          <p:cNvPr id="6589" name="Google Shape;6589;p98"/>
          <p:cNvGrpSpPr/>
          <p:nvPr/>
        </p:nvGrpSpPr>
        <p:grpSpPr>
          <a:xfrm>
            <a:off x="296862" y="3290887"/>
            <a:ext cx="8883650" cy="2846387"/>
            <a:chOff x="358775" y="3414851"/>
            <a:chExt cx="8884942" cy="2846811"/>
          </a:xfrm>
        </p:grpSpPr>
        <p:sp>
          <p:nvSpPr>
            <p:cNvPr id="6590" name="Google Shape;6590;p98"/>
            <p:cNvSpPr/>
            <p:nvPr/>
          </p:nvSpPr>
          <p:spPr>
            <a:xfrm>
              <a:off x="6654800" y="3468688"/>
              <a:ext cx="736600" cy="1998662"/>
            </a:xfrm>
            <a:custGeom>
              <a:avLst/>
              <a:gdLst/>
              <a:ahLst/>
              <a:cxnLst/>
              <a:rect l="l" t="t" r="r" b="b"/>
              <a:pathLst>
                <a:path w="464" h="1259" extrusionOk="0">
                  <a:moveTo>
                    <a:pt x="464" y="1060"/>
                  </a:moveTo>
                  <a:lnTo>
                    <a:pt x="0" y="0"/>
                  </a:lnTo>
                  <a:lnTo>
                    <a:pt x="6" y="1258"/>
                  </a:lnTo>
                  <a:lnTo>
                    <a:pt x="382" y="1259"/>
                  </a:lnTo>
                  <a:lnTo>
                    <a:pt x="464" y="1060"/>
                  </a:lnTo>
                  <a:close/>
                </a:path>
              </a:pathLst>
            </a:custGeom>
            <a:gradFill>
              <a:gsLst>
                <a:gs pos="0">
                  <a:schemeClr val="lt1"/>
                </a:gs>
                <a:gs pos="100000">
                  <a:schemeClr val="folHlink"/>
                </a:gs>
              </a:gsLst>
              <a:lin ang="0" scaled="0"/>
            </a:gradFill>
            <a:ln w="9525" cap="flat" cmpd="sng">
              <a:solidFill>
                <a:srgbClr val="DDDDD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91" name="Google Shape;6591;p98"/>
            <p:cNvSpPr/>
            <p:nvPr/>
          </p:nvSpPr>
          <p:spPr>
            <a:xfrm>
              <a:off x="3340100" y="4765675"/>
              <a:ext cx="1808163" cy="1031875"/>
            </a:xfrm>
            <a:custGeom>
              <a:avLst/>
              <a:gdLst/>
              <a:ahLst/>
              <a:cxnLst/>
              <a:rect l="l" t="t" r="r" b="b"/>
              <a:pathLst>
                <a:path w="2135" h="1662" extrusionOk="0">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92" name="Google Shape;6592;p98"/>
            <p:cNvSpPr txBox="1"/>
            <p:nvPr/>
          </p:nvSpPr>
          <p:spPr>
            <a:xfrm>
              <a:off x="3766154" y="4897438"/>
              <a:ext cx="105203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Internet</a:t>
              </a:r>
              <a:endParaRPr/>
            </a:p>
          </p:txBody>
        </p:sp>
        <p:cxnSp>
          <p:nvCxnSpPr>
            <p:cNvPr id="6593" name="Google Shape;6593;p98"/>
            <p:cNvCxnSpPr/>
            <p:nvPr/>
          </p:nvCxnSpPr>
          <p:spPr>
            <a:xfrm>
              <a:off x="3098800" y="5308600"/>
              <a:ext cx="2211388" cy="0"/>
            </a:xfrm>
            <a:prstGeom prst="straightConnector1">
              <a:avLst/>
            </a:prstGeom>
            <a:noFill/>
            <a:ln w="9525" cap="flat" cmpd="sng">
              <a:solidFill>
                <a:schemeClr val="dk1"/>
              </a:solidFill>
              <a:prstDash val="solid"/>
              <a:miter lim="800000"/>
              <a:headEnd type="triangle" w="med" len="med"/>
              <a:tailEnd type="triangle" w="med" len="med"/>
            </a:ln>
          </p:spPr>
        </p:cxnSp>
        <p:sp>
          <p:nvSpPr>
            <p:cNvPr id="6594" name="Google Shape;6594;p98"/>
            <p:cNvSpPr txBox="1"/>
            <p:nvPr/>
          </p:nvSpPr>
          <p:spPr>
            <a:xfrm>
              <a:off x="7848670" y="4630446"/>
              <a:ext cx="1395047"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Được điều khiển bởi</a:t>
              </a:r>
              <a:endParaRPr/>
            </a:p>
            <a:p>
              <a:pPr marL="0" marR="0" lvl="0" indent="0" algn="l" rtl="0">
                <a:lnSpc>
                  <a:spcPct val="10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hệ điều hành</a:t>
              </a:r>
              <a:endParaRPr/>
            </a:p>
            <a:p>
              <a:pPr marL="0" marR="0" lvl="0" indent="0" algn="l" rtl="0">
                <a:lnSpc>
                  <a:spcPct val="100000"/>
                </a:lnSpc>
                <a:spcBef>
                  <a:spcPts val="0"/>
                </a:spcBef>
                <a:spcAft>
                  <a:spcPts val="0"/>
                </a:spcAft>
                <a:buNone/>
              </a:pPr>
              <a:endParaRPr sz="2000" b="0" i="0" u="none">
                <a:solidFill>
                  <a:srgbClr val="CC0000"/>
                </a:solidFill>
                <a:latin typeface="Arial"/>
                <a:ea typeface="Arial"/>
                <a:cs typeface="Arial"/>
                <a:sym typeface="Arial"/>
              </a:endParaRPr>
            </a:p>
          </p:txBody>
        </p:sp>
        <p:sp>
          <p:nvSpPr>
            <p:cNvPr id="6595" name="Google Shape;6595;p98"/>
            <p:cNvSpPr txBox="1"/>
            <p:nvPr/>
          </p:nvSpPr>
          <p:spPr>
            <a:xfrm>
              <a:off x="7132823" y="3414851"/>
              <a:ext cx="1966525" cy="1200329"/>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Được điều khiển bởi</a:t>
              </a:r>
              <a:endParaRPr/>
            </a:p>
            <a:p>
              <a:pPr marL="0" marR="0" lvl="0" indent="0" algn="l" rtl="0">
                <a:lnSpc>
                  <a:spcPct val="9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Nhà phát triển </a:t>
              </a:r>
              <a:endParaRPr/>
            </a:p>
            <a:p>
              <a:pPr marL="0" marR="0" lvl="0" indent="0" algn="l" rtl="0">
                <a:lnSpc>
                  <a:spcPct val="90000"/>
                </a:lnSpc>
                <a:spcBef>
                  <a:spcPts val="0"/>
                </a:spcBef>
                <a:spcAft>
                  <a:spcPts val="0"/>
                </a:spcAft>
                <a:buClr>
                  <a:srgbClr val="CC0000"/>
                </a:buClr>
                <a:buSzPts val="2000"/>
                <a:buFont typeface="Arial"/>
                <a:buNone/>
              </a:pPr>
              <a:r>
                <a:rPr lang="en-US" sz="2000" b="0" i="0" u="none">
                  <a:solidFill>
                    <a:srgbClr val="CC0000"/>
                  </a:solidFill>
                  <a:latin typeface="Arial"/>
                  <a:ea typeface="Arial"/>
                  <a:cs typeface="Arial"/>
                  <a:sym typeface="Arial"/>
                </a:rPr>
                <a:t>ứng dụng</a:t>
              </a:r>
              <a:endParaRPr/>
            </a:p>
          </p:txBody>
        </p:sp>
        <p:sp>
          <p:nvSpPr>
            <p:cNvPr id="6596" name="Google Shape;6596;p98"/>
            <p:cNvSpPr/>
            <p:nvPr/>
          </p:nvSpPr>
          <p:spPr>
            <a:xfrm>
              <a:off x="914400" y="3532188"/>
              <a:ext cx="758825" cy="1997075"/>
            </a:xfrm>
            <a:custGeom>
              <a:avLst/>
              <a:gdLst/>
              <a:ahLst/>
              <a:cxnLst/>
              <a:rect l="l" t="t" r="r" b="b"/>
              <a:pathLst>
                <a:path w="478" h="1258" extrusionOk="0">
                  <a:moveTo>
                    <a:pt x="0" y="1040"/>
                  </a:moveTo>
                  <a:lnTo>
                    <a:pt x="478" y="0"/>
                  </a:lnTo>
                  <a:lnTo>
                    <a:pt x="472" y="1258"/>
                  </a:lnTo>
                  <a:lnTo>
                    <a:pt x="41" y="1246"/>
                  </a:lnTo>
                  <a:lnTo>
                    <a:pt x="0" y="1040"/>
                  </a:lnTo>
                  <a:close/>
                </a:path>
              </a:pathLst>
            </a:custGeom>
            <a:gradFill>
              <a:gsLst>
                <a:gs pos="0">
                  <a:schemeClr val="lt1"/>
                </a:gs>
                <a:gs pos="100000">
                  <a:schemeClr val="folHlink"/>
                </a:gs>
              </a:gsLst>
              <a:lin ang="0" scaled="0"/>
            </a:gradFill>
            <a:ln w="9525" cap="flat" cmpd="sng">
              <a:solidFill>
                <a:srgbClr val="DDDDD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97" name="Google Shape;6597;p98"/>
            <p:cNvSpPr txBox="1"/>
            <p:nvPr/>
          </p:nvSpPr>
          <p:spPr>
            <a:xfrm>
              <a:off x="1717675" y="3487738"/>
              <a:ext cx="1296988" cy="1981200"/>
            </a:xfrm>
            <a:prstGeom prst="rect">
              <a:avLst/>
            </a:prstGeom>
            <a:solidFill>
              <a:srgbClr val="0000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98" name="Google Shape;6598;p98"/>
            <p:cNvSpPr txBox="1"/>
            <p:nvPr/>
          </p:nvSpPr>
          <p:spPr>
            <a:xfrm>
              <a:off x="1679575" y="3541713"/>
              <a:ext cx="1273175" cy="1979612"/>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6599" name="Google Shape;6599;p98"/>
            <p:cNvCxnSpPr/>
            <p:nvPr/>
          </p:nvCxnSpPr>
          <p:spPr>
            <a:xfrm>
              <a:off x="1689100" y="4302125"/>
              <a:ext cx="1263650" cy="3175"/>
            </a:xfrm>
            <a:prstGeom prst="straightConnector1">
              <a:avLst/>
            </a:prstGeom>
            <a:noFill/>
            <a:ln w="28575" cap="flat" cmpd="sng">
              <a:solidFill>
                <a:schemeClr val="dk1"/>
              </a:solidFill>
              <a:prstDash val="solid"/>
              <a:miter lim="800000"/>
              <a:headEnd type="none" w="med" len="med"/>
              <a:tailEnd type="none" w="med" len="med"/>
            </a:ln>
          </p:spPr>
        </p:cxnSp>
        <p:sp>
          <p:nvSpPr>
            <p:cNvPr id="6600" name="Google Shape;6600;p98"/>
            <p:cNvSpPr txBox="1"/>
            <p:nvPr/>
          </p:nvSpPr>
          <p:spPr>
            <a:xfrm>
              <a:off x="1646238" y="4284663"/>
              <a:ext cx="1317625" cy="310965"/>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transport</a:t>
              </a:r>
              <a:endParaRPr/>
            </a:p>
          </p:txBody>
        </p:sp>
        <p:cxnSp>
          <p:nvCxnSpPr>
            <p:cNvPr id="6601" name="Google Shape;6601;p98"/>
            <p:cNvCxnSpPr/>
            <p:nvPr/>
          </p:nvCxnSpPr>
          <p:spPr>
            <a:xfrm>
              <a:off x="1697038" y="4622800"/>
              <a:ext cx="1263650" cy="3175"/>
            </a:xfrm>
            <a:prstGeom prst="straightConnector1">
              <a:avLst/>
            </a:prstGeom>
            <a:noFill/>
            <a:ln w="28575" cap="flat" cmpd="sng">
              <a:solidFill>
                <a:schemeClr val="dk1"/>
              </a:solidFill>
              <a:prstDash val="solid"/>
              <a:miter lim="800000"/>
              <a:headEnd type="none" w="med" len="med"/>
              <a:tailEnd type="none" w="med" len="med"/>
            </a:ln>
          </p:spPr>
        </p:cxnSp>
        <p:cxnSp>
          <p:nvCxnSpPr>
            <p:cNvPr id="6602" name="Google Shape;6602;p98"/>
            <p:cNvCxnSpPr/>
            <p:nvPr/>
          </p:nvCxnSpPr>
          <p:spPr>
            <a:xfrm>
              <a:off x="1682750" y="4932363"/>
              <a:ext cx="1263650" cy="3175"/>
            </a:xfrm>
            <a:prstGeom prst="straightConnector1">
              <a:avLst/>
            </a:prstGeom>
            <a:noFill/>
            <a:ln w="28575" cap="flat" cmpd="sng">
              <a:solidFill>
                <a:schemeClr val="dk1"/>
              </a:solidFill>
              <a:prstDash val="solid"/>
              <a:miter lim="800000"/>
              <a:headEnd type="none" w="med" len="med"/>
              <a:tailEnd type="none" w="med" len="med"/>
            </a:ln>
          </p:spPr>
        </p:cxnSp>
        <p:cxnSp>
          <p:nvCxnSpPr>
            <p:cNvPr id="6603" name="Google Shape;6603;p98"/>
            <p:cNvCxnSpPr/>
            <p:nvPr/>
          </p:nvCxnSpPr>
          <p:spPr>
            <a:xfrm>
              <a:off x="1682750" y="5218113"/>
              <a:ext cx="1263650" cy="3175"/>
            </a:xfrm>
            <a:prstGeom prst="straightConnector1">
              <a:avLst/>
            </a:prstGeom>
            <a:noFill/>
            <a:ln w="28575" cap="flat" cmpd="sng">
              <a:solidFill>
                <a:schemeClr val="dk1"/>
              </a:solidFill>
              <a:prstDash val="solid"/>
              <a:miter lim="800000"/>
              <a:headEnd type="none" w="med" len="med"/>
              <a:tailEnd type="none" w="med" len="med"/>
            </a:ln>
          </p:spPr>
        </p:cxnSp>
        <p:sp>
          <p:nvSpPr>
            <p:cNvPr id="6604" name="Google Shape;6604;p98"/>
            <p:cNvSpPr txBox="1"/>
            <p:nvPr/>
          </p:nvSpPr>
          <p:spPr>
            <a:xfrm>
              <a:off x="1681163" y="3532188"/>
              <a:ext cx="1317625" cy="329321"/>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application</a:t>
              </a:r>
              <a:endParaRPr/>
            </a:p>
          </p:txBody>
        </p:sp>
        <p:sp>
          <p:nvSpPr>
            <p:cNvPr id="6605" name="Google Shape;6605;p98"/>
            <p:cNvSpPr txBox="1"/>
            <p:nvPr/>
          </p:nvSpPr>
          <p:spPr>
            <a:xfrm>
              <a:off x="1636713" y="5189538"/>
              <a:ext cx="1317625" cy="329321"/>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physical</a:t>
              </a:r>
              <a:endParaRPr/>
            </a:p>
          </p:txBody>
        </p:sp>
        <p:sp>
          <p:nvSpPr>
            <p:cNvPr id="6606" name="Google Shape;6606;p98"/>
            <p:cNvSpPr txBox="1"/>
            <p:nvPr/>
          </p:nvSpPr>
          <p:spPr>
            <a:xfrm>
              <a:off x="1655763" y="4903788"/>
              <a:ext cx="1317625" cy="310965"/>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datalink</a:t>
              </a:r>
              <a:endParaRPr/>
            </a:p>
          </p:txBody>
        </p:sp>
        <p:sp>
          <p:nvSpPr>
            <p:cNvPr id="6607" name="Google Shape;6607;p98"/>
            <p:cNvSpPr txBox="1"/>
            <p:nvPr/>
          </p:nvSpPr>
          <p:spPr>
            <a:xfrm>
              <a:off x="1646238" y="4608513"/>
              <a:ext cx="1317625" cy="329321"/>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network</a:t>
              </a:r>
              <a:endParaRPr/>
            </a:p>
          </p:txBody>
        </p:sp>
        <p:sp>
          <p:nvSpPr>
            <p:cNvPr id="6608" name="Google Shape;6608;p98"/>
            <p:cNvSpPr/>
            <p:nvPr/>
          </p:nvSpPr>
          <p:spPr>
            <a:xfrm>
              <a:off x="1814513" y="3806825"/>
              <a:ext cx="990600" cy="304800"/>
            </a:xfrm>
            <a:prstGeom prst="ellipse">
              <a:avLst/>
            </a:prstGeom>
            <a:solidFill>
              <a:srgbClr val="CC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process</a:t>
              </a:r>
              <a:endParaRPr/>
            </a:p>
          </p:txBody>
        </p:sp>
        <p:grpSp>
          <p:nvGrpSpPr>
            <p:cNvPr id="6609" name="Google Shape;6609;p98"/>
            <p:cNvGrpSpPr/>
            <p:nvPr/>
          </p:nvGrpSpPr>
          <p:grpSpPr>
            <a:xfrm>
              <a:off x="2062163" y="4167188"/>
              <a:ext cx="546100" cy="225425"/>
              <a:chOff x="1287" y="2524"/>
              <a:chExt cx="260" cy="100"/>
            </a:xfrm>
          </p:grpSpPr>
          <p:sp>
            <p:nvSpPr>
              <p:cNvPr id="6610" name="Google Shape;6610;p98"/>
              <p:cNvSpPr txBox="1"/>
              <p:nvPr/>
            </p:nvSpPr>
            <p:spPr>
              <a:xfrm>
                <a:off x="1287" y="2524"/>
                <a:ext cx="260" cy="10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611" name="Google Shape;6611;p98"/>
              <p:cNvSpPr txBox="1"/>
              <p:nvPr/>
            </p:nvSpPr>
            <p:spPr>
              <a:xfrm>
                <a:off x="1338" y="2537"/>
                <a:ext cx="156" cy="76"/>
              </a:xfrm>
              <a:prstGeom prst="rect">
                <a:avLst/>
              </a:prstGeom>
              <a:solidFill>
                <a:schemeClr val="lt1"/>
              </a:solidFill>
              <a:ln w="9525"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612" name="Google Shape;6612;p98"/>
              <p:cNvSpPr txBox="1"/>
              <p:nvPr/>
            </p:nvSpPr>
            <p:spPr>
              <a:xfrm>
                <a:off x="1503" y="2582"/>
                <a:ext cx="27" cy="27"/>
              </a:xfrm>
              <a:prstGeom prst="rect">
                <a:avLst/>
              </a:prstGeom>
              <a:solidFill>
                <a:srgbClr val="CC9900"/>
              </a:solidFill>
              <a:ln w="9525"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613" name="Google Shape;6613;p98"/>
              <p:cNvSpPr txBox="1"/>
              <p:nvPr/>
            </p:nvSpPr>
            <p:spPr>
              <a:xfrm>
                <a:off x="1298" y="2583"/>
                <a:ext cx="26" cy="27"/>
              </a:xfrm>
              <a:prstGeom prst="rect">
                <a:avLst/>
              </a:prstGeom>
              <a:solidFill>
                <a:srgbClr val="CC9900"/>
              </a:solidFill>
              <a:ln w="9525"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6614" name="Google Shape;6614;p98"/>
            <p:cNvSpPr txBox="1"/>
            <p:nvPr/>
          </p:nvSpPr>
          <p:spPr>
            <a:xfrm>
              <a:off x="5380038" y="3459163"/>
              <a:ext cx="1296987" cy="1981200"/>
            </a:xfrm>
            <a:prstGeom prst="rect">
              <a:avLst/>
            </a:prstGeom>
            <a:solidFill>
              <a:srgbClr val="0000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615" name="Google Shape;6615;p98"/>
            <p:cNvSpPr txBox="1"/>
            <p:nvPr/>
          </p:nvSpPr>
          <p:spPr>
            <a:xfrm>
              <a:off x="5341938" y="3513138"/>
              <a:ext cx="1273175" cy="1979612"/>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cxnSp>
          <p:nvCxnSpPr>
            <p:cNvPr id="6616" name="Google Shape;6616;p98"/>
            <p:cNvCxnSpPr/>
            <p:nvPr/>
          </p:nvCxnSpPr>
          <p:spPr>
            <a:xfrm>
              <a:off x="5351463" y="4273550"/>
              <a:ext cx="1263650" cy="3175"/>
            </a:xfrm>
            <a:prstGeom prst="straightConnector1">
              <a:avLst/>
            </a:prstGeom>
            <a:noFill/>
            <a:ln w="28575" cap="flat" cmpd="sng">
              <a:solidFill>
                <a:schemeClr val="dk1"/>
              </a:solidFill>
              <a:prstDash val="solid"/>
              <a:miter lim="800000"/>
              <a:headEnd type="none" w="med" len="med"/>
              <a:tailEnd type="none" w="med" len="med"/>
            </a:ln>
          </p:spPr>
        </p:cxnSp>
        <p:sp>
          <p:nvSpPr>
            <p:cNvPr id="6617" name="Google Shape;6617;p98"/>
            <p:cNvSpPr txBox="1"/>
            <p:nvPr/>
          </p:nvSpPr>
          <p:spPr>
            <a:xfrm>
              <a:off x="5308600" y="4256088"/>
              <a:ext cx="1317625" cy="310965"/>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transport</a:t>
              </a:r>
              <a:endParaRPr/>
            </a:p>
          </p:txBody>
        </p:sp>
        <p:cxnSp>
          <p:nvCxnSpPr>
            <p:cNvPr id="6618" name="Google Shape;6618;p98"/>
            <p:cNvCxnSpPr/>
            <p:nvPr/>
          </p:nvCxnSpPr>
          <p:spPr>
            <a:xfrm>
              <a:off x="5359400" y="4594225"/>
              <a:ext cx="1263650" cy="3175"/>
            </a:xfrm>
            <a:prstGeom prst="straightConnector1">
              <a:avLst/>
            </a:prstGeom>
            <a:noFill/>
            <a:ln w="28575" cap="flat" cmpd="sng">
              <a:solidFill>
                <a:schemeClr val="dk1"/>
              </a:solidFill>
              <a:prstDash val="solid"/>
              <a:miter lim="800000"/>
              <a:headEnd type="none" w="med" len="med"/>
              <a:tailEnd type="none" w="med" len="med"/>
            </a:ln>
          </p:spPr>
        </p:cxnSp>
        <p:cxnSp>
          <p:nvCxnSpPr>
            <p:cNvPr id="6619" name="Google Shape;6619;p98"/>
            <p:cNvCxnSpPr/>
            <p:nvPr/>
          </p:nvCxnSpPr>
          <p:spPr>
            <a:xfrm>
              <a:off x="5345113" y="4903788"/>
              <a:ext cx="1263650" cy="3175"/>
            </a:xfrm>
            <a:prstGeom prst="straightConnector1">
              <a:avLst/>
            </a:prstGeom>
            <a:noFill/>
            <a:ln w="28575" cap="flat" cmpd="sng">
              <a:solidFill>
                <a:schemeClr val="dk1"/>
              </a:solidFill>
              <a:prstDash val="solid"/>
              <a:miter lim="800000"/>
              <a:headEnd type="none" w="med" len="med"/>
              <a:tailEnd type="none" w="med" len="med"/>
            </a:ln>
          </p:spPr>
        </p:cxnSp>
        <p:cxnSp>
          <p:nvCxnSpPr>
            <p:cNvPr id="6620" name="Google Shape;6620;p98"/>
            <p:cNvCxnSpPr/>
            <p:nvPr/>
          </p:nvCxnSpPr>
          <p:spPr>
            <a:xfrm>
              <a:off x="5345113" y="5189538"/>
              <a:ext cx="1263650" cy="3175"/>
            </a:xfrm>
            <a:prstGeom prst="straightConnector1">
              <a:avLst/>
            </a:prstGeom>
            <a:noFill/>
            <a:ln w="28575" cap="flat" cmpd="sng">
              <a:solidFill>
                <a:schemeClr val="dk1"/>
              </a:solidFill>
              <a:prstDash val="solid"/>
              <a:miter lim="800000"/>
              <a:headEnd type="none" w="med" len="med"/>
              <a:tailEnd type="none" w="med" len="med"/>
            </a:ln>
          </p:spPr>
        </p:cxnSp>
        <p:sp>
          <p:nvSpPr>
            <p:cNvPr id="6621" name="Google Shape;6621;p98"/>
            <p:cNvSpPr txBox="1"/>
            <p:nvPr/>
          </p:nvSpPr>
          <p:spPr>
            <a:xfrm>
              <a:off x="5343525" y="3503613"/>
              <a:ext cx="1317625" cy="329321"/>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application</a:t>
              </a:r>
              <a:endParaRPr/>
            </a:p>
          </p:txBody>
        </p:sp>
        <p:sp>
          <p:nvSpPr>
            <p:cNvPr id="6622" name="Google Shape;6622;p98"/>
            <p:cNvSpPr txBox="1"/>
            <p:nvPr/>
          </p:nvSpPr>
          <p:spPr>
            <a:xfrm>
              <a:off x="5299075" y="5160963"/>
              <a:ext cx="1317625" cy="329321"/>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physical</a:t>
              </a:r>
              <a:endParaRPr/>
            </a:p>
          </p:txBody>
        </p:sp>
        <p:sp>
          <p:nvSpPr>
            <p:cNvPr id="6623" name="Google Shape;6623;p98"/>
            <p:cNvSpPr txBox="1"/>
            <p:nvPr/>
          </p:nvSpPr>
          <p:spPr>
            <a:xfrm>
              <a:off x="5318125" y="4875213"/>
              <a:ext cx="1317625" cy="310965"/>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datalink</a:t>
              </a:r>
              <a:endParaRPr/>
            </a:p>
          </p:txBody>
        </p:sp>
        <p:sp>
          <p:nvSpPr>
            <p:cNvPr id="6624" name="Google Shape;6624;p98"/>
            <p:cNvSpPr txBox="1"/>
            <p:nvPr/>
          </p:nvSpPr>
          <p:spPr>
            <a:xfrm>
              <a:off x="5308600" y="4579938"/>
              <a:ext cx="1317625" cy="329321"/>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969696"/>
                </a:buClr>
                <a:buSzPts val="1400"/>
                <a:buFont typeface="Arial"/>
                <a:buNone/>
              </a:pPr>
              <a:r>
                <a:rPr lang="en-US" sz="1400" b="0" i="0" u="none">
                  <a:solidFill>
                    <a:srgbClr val="969696"/>
                  </a:solidFill>
                  <a:latin typeface="Arial"/>
                  <a:ea typeface="Arial"/>
                  <a:cs typeface="Arial"/>
                  <a:sym typeface="Arial"/>
                </a:rPr>
                <a:t>network</a:t>
              </a:r>
              <a:endParaRPr/>
            </a:p>
          </p:txBody>
        </p:sp>
        <p:sp>
          <p:nvSpPr>
            <p:cNvPr id="6625" name="Google Shape;6625;p98"/>
            <p:cNvSpPr/>
            <p:nvPr/>
          </p:nvSpPr>
          <p:spPr>
            <a:xfrm>
              <a:off x="5476875" y="3778250"/>
              <a:ext cx="990600" cy="304800"/>
            </a:xfrm>
            <a:prstGeom prst="ellipse">
              <a:avLst/>
            </a:prstGeom>
            <a:solidFill>
              <a:srgbClr val="CC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process</a:t>
              </a:r>
              <a:endParaRPr/>
            </a:p>
          </p:txBody>
        </p:sp>
        <p:grpSp>
          <p:nvGrpSpPr>
            <p:cNvPr id="6626" name="Google Shape;6626;p98"/>
            <p:cNvGrpSpPr/>
            <p:nvPr/>
          </p:nvGrpSpPr>
          <p:grpSpPr>
            <a:xfrm>
              <a:off x="5724525" y="4138613"/>
              <a:ext cx="546100" cy="225425"/>
              <a:chOff x="1287" y="2524"/>
              <a:chExt cx="260" cy="100"/>
            </a:xfrm>
          </p:grpSpPr>
          <p:sp>
            <p:nvSpPr>
              <p:cNvPr id="6627" name="Google Shape;6627;p98"/>
              <p:cNvSpPr txBox="1"/>
              <p:nvPr/>
            </p:nvSpPr>
            <p:spPr>
              <a:xfrm>
                <a:off x="1287" y="2524"/>
                <a:ext cx="260" cy="10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628" name="Google Shape;6628;p98"/>
              <p:cNvSpPr txBox="1"/>
              <p:nvPr/>
            </p:nvSpPr>
            <p:spPr>
              <a:xfrm>
                <a:off x="1338" y="2537"/>
                <a:ext cx="156" cy="76"/>
              </a:xfrm>
              <a:prstGeom prst="rect">
                <a:avLst/>
              </a:prstGeom>
              <a:solidFill>
                <a:schemeClr val="lt1"/>
              </a:solidFill>
              <a:ln w="9525"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629" name="Google Shape;6629;p98"/>
              <p:cNvSpPr txBox="1"/>
              <p:nvPr/>
            </p:nvSpPr>
            <p:spPr>
              <a:xfrm>
                <a:off x="1503" y="2582"/>
                <a:ext cx="27" cy="27"/>
              </a:xfrm>
              <a:prstGeom prst="rect">
                <a:avLst/>
              </a:prstGeom>
              <a:solidFill>
                <a:srgbClr val="CC9900"/>
              </a:solidFill>
              <a:ln w="9525"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630" name="Google Shape;6630;p98"/>
              <p:cNvSpPr txBox="1"/>
              <p:nvPr/>
            </p:nvSpPr>
            <p:spPr>
              <a:xfrm>
                <a:off x="1298" y="2583"/>
                <a:ext cx="26" cy="27"/>
              </a:xfrm>
              <a:prstGeom prst="rect">
                <a:avLst/>
              </a:prstGeom>
              <a:solidFill>
                <a:srgbClr val="CC9900"/>
              </a:solidFill>
              <a:ln w="9525"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cxnSp>
          <p:nvCxnSpPr>
            <p:cNvPr id="6631" name="Google Shape;6631;p98"/>
            <p:cNvCxnSpPr/>
            <p:nvPr/>
          </p:nvCxnSpPr>
          <p:spPr>
            <a:xfrm rot="10800000">
              <a:off x="6534150" y="3910013"/>
              <a:ext cx="609600" cy="0"/>
            </a:xfrm>
            <a:prstGeom prst="straightConnector1">
              <a:avLst/>
            </a:prstGeom>
            <a:noFill/>
            <a:ln w="19050" cap="flat" cmpd="sng">
              <a:solidFill>
                <a:srgbClr val="CC0000"/>
              </a:solidFill>
              <a:prstDash val="solid"/>
              <a:miter lim="800000"/>
              <a:headEnd type="none" w="med" len="med"/>
              <a:tailEnd type="none" w="med" len="med"/>
            </a:ln>
          </p:spPr>
        </p:cxnSp>
        <p:cxnSp>
          <p:nvCxnSpPr>
            <p:cNvPr id="6632" name="Google Shape;6632;p98"/>
            <p:cNvCxnSpPr/>
            <p:nvPr/>
          </p:nvCxnSpPr>
          <p:spPr>
            <a:xfrm>
              <a:off x="6759575" y="4335463"/>
              <a:ext cx="0" cy="1022350"/>
            </a:xfrm>
            <a:prstGeom prst="straightConnector1">
              <a:avLst/>
            </a:prstGeom>
            <a:noFill/>
            <a:ln w="19050" cap="flat" cmpd="sng">
              <a:solidFill>
                <a:srgbClr val="CC0000"/>
              </a:solidFill>
              <a:prstDash val="solid"/>
              <a:miter lim="800000"/>
              <a:headEnd type="none" w="med" len="med"/>
              <a:tailEnd type="none" w="med" len="med"/>
            </a:ln>
          </p:spPr>
        </p:cxnSp>
        <p:cxnSp>
          <p:nvCxnSpPr>
            <p:cNvPr id="6633" name="Google Shape;6633;p98"/>
            <p:cNvCxnSpPr/>
            <p:nvPr/>
          </p:nvCxnSpPr>
          <p:spPr>
            <a:xfrm rot="10800000">
              <a:off x="6783387" y="4835525"/>
              <a:ext cx="1028699" cy="0"/>
            </a:xfrm>
            <a:prstGeom prst="straightConnector1">
              <a:avLst/>
            </a:prstGeom>
            <a:noFill/>
            <a:ln w="19050" cap="flat" cmpd="sng">
              <a:solidFill>
                <a:srgbClr val="CC0000"/>
              </a:solidFill>
              <a:prstDash val="solid"/>
              <a:miter lim="800000"/>
              <a:headEnd type="none" w="med" len="med"/>
              <a:tailEnd type="none" w="med" len="med"/>
            </a:ln>
          </p:spPr>
        </p:cxnSp>
        <p:sp>
          <p:nvSpPr>
            <p:cNvPr id="6634" name="Google Shape;6634;p98"/>
            <p:cNvSpPr txBox="1"/>
            <p:nvPr/>
          </p:nvSpPr>
          <p:spPr>
            <a:xfrm>
              <a:off x="3697288" y="3590925"/>
              <a:ext cx="925312" cy="3693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CC0000"/>
                </a:buClr>
                <a:buSzPts val="2000"/>
                <a:buFont typeface="Arial"/>
                <a:buNone/>
              </a:pPr>
              <a:r>
                <a:rPr lang="en-US" sz="2000" b="0" i="1" u="none">
                  <a:solidFill>
                    <a:srgbClr val="CC0000"/>
                  </a:solidFill>
                  <a:latin typeface="Arial"/>
                  <a:ea typeface="Arial"/>
                  <a:cs typeface="Arial"/>
                  <a:sym typeface="Arial"/>
                </a:rPr>
                <a:t>socket</a:t>
              </a:r>
              <a:endParaRPr/>
            </a:p>
          </p:txBody>
        </p:sp>
        <p:cxnSp>
          <p:nvCxnSpPr>
            <p:cNvPr id="6635" name="Google Shape;6635;p98"/>
            <p:cNvCxnSpPr/>
            <p:nvPr/>
          </p:nvCxnSpPr>
          <p:spPr>
            <a:xfrm rot="10800000" flipH="1">
              <a:off x="2700338" y="3790950"/>
              <a:ext cx="968375" cy="434975"/>
            </a:xfrm>
            <a:prstGeom prst="straightConnector1">
              <a:avLst/>
            </a:prstGeom>
            <a:noFill/>
            <a:ln w="19050" cap="flat" cmpd="sng">
              <a:solidFill>
                <a:srgbClr val="CC0000"/>
              </a:solidFill>
              <a:prstDash val="solid"/>
              <a:miter lim="800000"/>
              <a:headEnd type="none" w="med" len="med"/>
              <a:tailEnd type="none" w="med" len="med"/>
            </a:ln>
          </p:spPr>
        </p:cxnSp>
        <p:cxnSp>
          <p:nvCxnSpPr>
            <p:cNvPr id="6636" name="Google Shape;6636;p98"/>
            <p:cNvCxnSpPr/>
            <p:nvPr/>
          </p:nvCxnSpPr>
          <p:spPr>
            <a:xfrm rot="10800000">
              <a:off x="4635500" y="3779838"/>
              <a:ext cx="968375" cy="434975"/>
            </a:xfrm>
            <a:prstGeom prst="straightConnector1">
              <a:avLst/>
            </a:prstGeom>
            <a:noFill/>
            <a:ln w="19050" cap="flat" cmpd="sng">
              <a:solidFill>
                <a:srgbClr val="CC0000"/>
              </a:solidFill>
              <a:prstDash val="solid"/>
              <a:miter lim="800000"/>
              <a:headEnd type="none" w="med" len="med"/>
              <a:tailEnd type="none" w="med" len="med"/>
            </a:ln>
          </p:spPr>
        </p:cxnSp>
        <p:grpSp>
          <p:nvGrpSpPr>
            <p:cNvPr id="6637" name="Google Shape;6637;p98"/>
            <p:cNvGrpSpPr/>
            <p:nvPr/>
          </p:nvGrpSpPr>
          <p:grpSpPr>
            <a:xfrm>
              <a:off x="358775" y="4808538"/>
              <a:ext cx="1035050" cy="904875"/>
              <a:chOff x="-44" y="1473"/>
              <a:chExt cx="981" cy="1105"/>
            </a:xfrm>
          </p:grpSpPr>
          <p:pic>
            <p:nvPicPr>
              <p:cNvPr id="6638" name="Google Shape;6638;p9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6639" name="Google Shape;6639;p9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nvGrpSpPr>
            <p:cNvPr id="6640" name="Google Shape;6640;p98"/>
            <p:cNvGrpSpPr/>
            <p:nvPr/>
          </p:nvGrpSpPr>
          <p:grpSpPr>
            <a:xfrm flipH="1">
              <a:off x="7075488" y="5091113"/>
              <a:ext cx="1035050" cy="904875"/>
              <a:chOff x="-44" y="1473"/>
              <a:chExt cx="981" cy="1105"/>
            </a:xfrm>
          </p:grpSpPr>
          <p:pic>
            <p:nvPicPr>
              <p:cNvPr id="6641" name="Google Shape;6641;p9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6642" name="Google Shape;6642;p9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pic>
        <p:nvPicPr>
          <p:cNvPr id="6643" name="Google Shape;6643;p98" descr="underline_base"/>
          <p:cNvPicPr preferRelativeResize="0"/>
          <p:nvPr/>
        </p:nvPicPr>
        <p:blipFill rotWithShape="1">
          <a:blip r:embed="rId4">
            <a:alphaModFix/>
          </a:blip>
          <a:srcRect/>
          <a:stretch/>
        </p:blipFill>
        <p:spPr>
          <a:xfrm>
            <a:off x="576262" y="857250"/>
            <a:ext cx="4570412" cy="173037"/>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647"/>
        <p:cNvGrpSpPr/>
        <p:nvPr/>
      </p:nvGrpSpPr>
      <p:grpSpPr>
        <a:xfrm>
          <a:off x="0" y="0"/>
          <a:ext cx="0" cy="0"/>
          <a:chOff x="0" y="0"/>
          <a:chExt cx="0" cy="0"/>
        </a:xfrm>
      </p:grpSpPr>
      <p:sp>
        <p:nvSpPr>
          <p:cNvPr id="6648" name="Google Shape;6648;p99"/>
          <p:cNvSpPr txBox="1"/>
          <p:nvPr/>
        </p:nvSpPr>
        <p:spPr>
          <a:xfrm>
            <a:off x="5576887" y="6467475"/>
            <a:ext cx="2895600" cy="2873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lớp ứng dụng</a:t>
            </a:r>
            <a:endParaRPr/>
          </a:p>
        </p:txBody>
      </p:sp>
      <p:sp>
        <p:nvSpPr>
          <p:cNvPr id="6649" name="Google Shape;6649;p99"/>
          <p:cNvSpPr txBox="1"/>
          <p:nvPr/>
        </p:nvSpPr>
        <p:spPr>
          <a:xfrm>
            <a:off x="8324850" y="6462712"/>
            <a:ext cx="676275"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a:t>
            </a:r>
            <a:fld id="{00000000-1234-1234-1234-123412341234}" type="slidenum">
              <a:rPr lang="en-US" sz="1200" b="0" i="0" u="none">
                <a:solidFill>
                  <a:srgbClr val="000000"/>
                </a:solidFill>
                <a:latin typeface="Arial"/>
                <a:ea typeface="Arial"/>
                <a:cs typeface="Arial"/>
                <a:sym typeface="Arial"/>
              </a:rPr>
              <a:t>99</a:t>
            </a:fld>
            <a:endParaRPr/>
          </a:p>
        </p:txBody>
      </p:sp>
      <p:sp>
        <p:nvSpPr>
          <p:cNvPr id="6650" name="Google Shape;6650;p99"/>
          <p:cNvSpPr txBox="1">
            <a:spLocks noGrp="1"/>
          </p:cNvSpPr>
          <p:nvPr>
            <p:ph type="title"/>
          </p:nvPr>
        </p:nvSpPr>
        <p:spPr>
          <a:xfrm>
            <a:off x="612775" y="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99"/>
              </a:buClr>
              <a:buSzPts val="4000"/>
              <a:buFont typeface="Arial"/>
              <a:buNone/>
            </a:pPr>
            <a:r>
              <a:rPr lang="en-US" sz="4000" b="0" i="0" u="none">
                <a:solidFill>
                  <a:srgbClr val="000099"/>
                </a:solidFill>
                <a:latin typeface="Arial"/>
                <a:ea typeface="Arial"/>
                <a:cs typeface="Arial"/>
                <a:sym typeface="Arial"/>
              </a:rPr>
              <a:t>Lập trình Socket</a:t>
            </a:r>
            <a:endParaRPr/>
          </a:p>
        </p:txBody>
      </p:sp>
      <p:sp>
        <p:nvSpPr>
          <p:cNvPr id="6651" name="Google Shape;6651;p99"/>
          <p:cNvSpPr txBox="1">
            <a:spLocks noGrp="1"/>
          </p:cNvSpPr>
          <p:nvPr>
            <p:ph type="body" idx="1"/>
          </p:nvPr>
        </p:nvSpPr>
        <p:spPr>
          <a:xfrm>
            <a:off x="303212" y="1158875"/>
            <a:ext cx="8021637" cy="1533525"/>
          </a:xfrm>
          <a:prstGeom prst="rect">
            <a:avLst/>
          </a:prstGeom>
          <a:noFill/>
          <a:ln>
            <a:noFill/>
          </a:ln>
        </p:spPr>
        <p:txBody>
          <a:bodyPr spcFirstLastPara="1" wrap="square" lIns="91425" tIns="45700" rIns="91425" bIns="45700" anchor="t" anchorCtr="0">
            <a:noAutofit/>
          </a:bodyPr>
          <a:lstStyle/>
          <a:p>
            <a:pPr marL="342900" lvl="1" indent="-342900" algn="just" rtl="0">
              <a:lnSpc>
                <a:spcPct val="85000"/>
              </a:lnSpc>
              <a:spcBef>
                <a:spcPts val="0"/>
              </a:spcBef>
              <a:spcAft>
                <a:spcPts val="0"/>
              </a:spcAft>
              <a:buSzPts val="2800"/>
              <a:buNone/>
            </a:pPr>
            <a:r>
              <a:rPr lang="en-US" sz="2800" b="0" i="1" u="none">
                <a:solidFill>
                  <a:srgbClr val="22228B"/>
                </a:solidFill>
                <a:latin typeface="Arial"/>
                <a:ea typeface="Arial"/>
                <a:cs typeface="Arial"/>
                <a:sym typeface="Arial"/>
              </a:rPr>
              <a:t>Hai loại socket cho hai dịch vụ transport:</a:t>
            </a:r>
            <a:endParaRPr/>
          </a:p>
          <a:p>
            <a:pPr marL="342900" lvl="1" indent="-342900" algn="just" rtl="0">
              <a:lnSpc>
                <a:spcPct val="85000"/>
              </a:lnSpc>
              <a:spcBef>
                <a:spcPts val="560"/>
              </a:spcBef>
              <a:spcAft>
                <a:spcPts val="0"/>
              </a:spcAft>
              <a:buClr>
                <a:srgbClr val="000099"/>
              </a:buClr>
              <a:buSzPts val="1820"/>
              <a:buFont typeface="Noto Sans Symbols"/>
              <a:buChar char="▪"/>
            </a:pPr>
            <a:r>
              <a:rPr lang="en-US" sz="2800" b="0" i="1" u="none">
                <a:solidFill>
                  <a:srgbClr val="CC0000"/>
                </a:solidFill>
                <a:latin typeface="Arial"/>
                <a:ea typeface="Arial"/>
                <a:cs typeface="Arial"/>
                <a:sym typeface="Arial"/>
              </a:rPr>
              <a:t>UDP:</a:t>
            </a:r>
            <a:r>
              <a:rPr lang="en-US" sz="2800" b="0" i="0" u="none">
                <a:solidFill>
                  <a:srgbClr val="000000"/>
                </a:solidFill>
                <a:latin typeface="Arial"/>
                <a:ea typeface="Arial"/>
                <a:cs typeface="Arial"/>
                <a:sym typeface="Arial"/>
              </a:rPr>
              <a:t> </a:t>
            </a:r>
            <a:r>
              <a:rPr lang="en-US" sz="2800" b="0" i="0" u="none">
                <a:solidFill>
                  <a:schemeClr val="dk1"/>
                </a:solidFill>
                <a:latin typeface="Arial"/>
                <a:ea typeface="Arial"/>
                <a:cs typeface="Arial"/>
                <a:sym typeface="Arial"/>
              </a:rPr>
              <a:t>chuyển gói tin không đảm bảo</a:t>
            </a:r>
            <a:endParaRPr sz="2400" b="0" i="1" u="none">
              <a:solidFill>
                <a:srgbClr val="CC0000"/>
              </a:solidFill>
              <a:latin typeface="Arial"/>
              <a:ea typeface="Arial"/>
              <a:cs typeface="Arial"/>
              <a:sym typeface="Arial"/>
            </a:endParaRPr>
          </a:p>
          <a:p>
            <a:pPr marL="342900" lvl="1" indent="-342900" algn="just" rtl="0">
              <a:lnSpc>
                <a:spcPct val="85000"/>
              </a:lnSpc>
              <a:spcBef>
                <a:spcPts val="560"/>
              </a:spcBef>
              <a:spcAft>
                <a:spcPts val="0"/>
              </a:spcAft>
              <a:buClr>
                <a:srgbClr val="000099"/>
              </a:buClr>
              <a:buSzPts val="1820"/>
              <a:buFont typeface="Noto Sans Symbols"/>
              <a:buChar char="▪"/>
            </a:pPr>
            <a:r>
              <a:rPr lang="en-US" sz="2800" b="0" i="1" u="none">
                <a:solidFill>
                  <a:srgbClr val="CC0000"/>
                </a:solidFill>
                <a:latin typeface="Arial"/>
                <a:ea typeface="Arial"/>
                <a:cs typeface="Arial"/>
                <a:sym typeface="Arial"/>
              </a:rPr>
              <a:t>TCP:</a:t>
            </a:r>
            <a:r>
              <a:rPr lang="en-US" sz="2800" b="0" i="0" u="none">
                <a:solidFill>
                  <a:schemeClr val="dk1"/>
                </a:solidFill>
                <a:latin typeface="Arial"/>
                <a:ea typeface="Arial"/>
                <a:cs typeface="Arial"/>
                <a:sym typeface="Arial"/>
              </a:rPr>
              <a:t> chuyển luồng tin có đảm bảo (stream-oriented)</a:t>
            </a:r>
            <a:endParaRPr/>
          </a:p>
          <a:p>
            <a:pPr marL="342900" lvl="0" indent="-227330" algn="l" rtl="0">
              <a:lnSpc>
                <a:spcPct val="85000"/>
              </a:lnSpc>
              <a:spcBef>
                <a:spcPts val="560"/>
              </a:spcBef>
              <a:spcAft>
                <a:spcPts val="0"/>
              </a:spcAft>
              <a:buSzPts val="1820"/>
              <a:buNone/>
            </a:pPr>
            <a:endParaRPr sz="2800" b="0" i="0" u="none">
              <a:solidFill>
                <a:schemeClr val="dk1"/>
              </a:solidFill>
              <a:latin typeface="Arial"/>
              <a:ea typeface="Arial"/>
              <a:cs typeface="Arial"/>
              <a:sym typeface="Arial"/>
            </a:endParaRPr>
          </a:p>
        </p:txBody>
      </p:sp>
      <p:pic>
        <p:nvPicPr>
          <p:cNvPr id="6652" name="Google Shape;6652;p99" descr="underline_base"/>
          <p:cNvPicPr preferRelativeResize="0"/>
          <p:nvPr/>
        </p:nvPicPr>
        <p:blipFill rotWithShape="1">
          <a:blip r:embed="rId3">
            <a:alphaModFix/>
          </a:blip>
          <a:srcRect/>
          <a:stretch/>
        </p:blipFill>
        <p:spPr>
          <a:xfrm>
            <a:off x="576262" y="857250"/>
            <a:ext cx="4570412" cy="173037"/>
          </a:xfrm>
          <a:prstGeom prst="rect">
            <a:avLst/>
          </a:prstGeom>
          <a:noFill/>
          <a:ln>
            <a:noFill/>
          </a:ln>
        </p:spPr>
      </p:pic>
      <p:sp>
        <p:nvSpPr>
          <p:cNvPr id="6653" name="Google Shape;6653;p99"/>
          <p:cNvSpPr txBox="1"/>
          <p:nvPr/>
        </p:nvSpPr>
        <p:spPr>
          <a:xfrm>
            <a:off x="241300" y="2916237"/>
            <a:ext cx="8515350" cy="1533525"/>
          </a:xfrm>
          <a:prstGeom prst="rect">
            <a:avLst/>
          </a:prstGeom>
          <a:noFill/>
          <a:ln>
            <a:noFill/>
          </a:ln>
        </p:spPr>
        <p:txBody>
          <a:bodyPr spcFirstLastPara="1" wrap="square" lIns="91425" tIns="45700" rIns="91425" bIns="45700" anchor="t" anchorCtr="0">
            <a:noAutofit/>
          </a:bodyPr>
          <a:lstStyle/>
          <a:p>
            <a:pPr marL="342900" marR="0" lvl="1" indent="-342900" algn="just" rtl="0">
              <a:lnSpc>
                <a:spcPct val="85000"/>
              </a:lnSpc>
              <a:spcBef>
                <a:spcPts val="0"/>
              </a:spcBef>
              <a:spcAft>
                <a:spcPts val="0"/>
              </a:spcAft>
              <a:buClr>
                <a:srgbClr val="22228B"/>
              </a:buClr>
              <a:buSzPts val="2800"/>
              <a:buFont typeface="Arial"/>
              <a:buNone/>
            </a:pPr>
            <a:r>
              <a:rPr lang="en-US" sz="2800" b="0" i="1" u="none" strike="noStrike" cap="none">
                <a:solidFill>
                  <a:srgbClr val="22228B"/>
                </a:solidFill>
                <a:latin typeface="Arial"/>
                <a:ea typeface="Arial"/>
                <a:cs typeface="Arial"/>
                <a:sym typeface="Arial"/>
              </a:rPr>
              <a:t>Ứng dụng ví dụ:</a:t>
            </a:r>
            <a:endParaRPr/>
          </a:p>
          <a:p>
            <a:pPr marL="514350" marR="0" lvl="0" indent="-514350" algn="just" rtl="0">
              <a:lnSpc>
                <a:spcPct val="85000"/>
              </a:lnSpc>
              <a:spcBef>
                <a:spcPts val="560"/>
              </a:spcBef>
              <a:spcAft>
                <a:spcPts val="0"/>
              </a:spcAft>
              <a:buClr>
                <a:srgbClr val="000099"/>
              </a:buClr>
              <a:buSzPts val="1820"/>
              <a:buFont typeface="Comic Sans MS"/>
              <a:buAutoNum type="arabicPeriod"/>
            </a:pPr>
            <a:r>
              <a:rPr lang="en-US" sz="2800" b="0" i="0" u="none">
                <a:solidFill>
                  <a:schemeClr val="dk1"/>
                </a:solidFill>
                <a:latin typeface="Arial"/>
                <a:ea typeface="Arial"/>
                <a:cs typeface="Arial"/>
                <a:sym typeface="Arial"/>
              </a:rPr>
              <a:t>Máy khách nhận một dòng các ký tự (dữ liệu) từ bàn phím của nó và gởi dữ liêu đó đến máy chủ.</a:t>
            </a:r>
            <a:endParaRPr/>
          </a:p>
          <a:p>
            <a:pPr marL="514350" marR="0" lvl="0" indent="-514350" algn="just" rtl="0">
              <a:lnSpc>
                <a:spcPct val="85000"/>
              </a:lnSpc>
              <a:spcBef>
                <a:spcPts val="560"/>
              </a:spcBef>
              <a:spcAft>
                <a:spcPts val="0"/>
              </a:spcAft>
              <a:buClr>
                <a:srgbClr val="000099"/>
              </a:buClr>
              <a:buSzPts val="1820"/>
              <a:buFont typeface="Comic Sans MS"/>
              <a:buAutoNum type="arabicPeriod"/>
            </a:pPr>
            <a:r>
              <a:rPr lang="en-US" sz="2800" b="0" i="0" u="none">
                <a:solidFill>
                  <a:schemeClr val="dk1"/>
                </a:solidFill>
                <a:latin typeface="Arial"/>
                <a:ea typeface="Arial"/>
                <a:cs typeface="Arial"/>
                <a:sym typeface="Arial"/>
              </a:rPr>
              <a:t>Máy chủ nhận được dữ liệu đó và chuyển đổi các ký tự sang chữ hoa.</a:t>
            </a:r>
            <a:endParaRPr/>
          </a:p>
          <a:p>
            <a:pPr marL="514350" marR="0" lvl="0" indent="-514350" algn="just" rtl="0">
              <a:lnSpc>
                <a:spcPct val="85000"/>
              </a:lnSpc>
              <a:spcBef>
                <a:spcPts val="560"/>
              </a:spcBef>
              <a:spcAft>
                <a:spcPts val="0"/>
              </a:spcAft>
              <a:buClr>
                <a:srgbClr val="000099"/>
              </a:buClr>
              <a:buSzPts val="1820"/>
              <a:buFont typeface="Comic Sans MS"/>
              <a:buAutoNum type="arabicPeriod"/>
            </a:pPr>
            <a:r>
              <a:rPr lang="en-US" sz="2800" b="0" i="0" u="none">
                <a:solidFill>
                  <a:schemeClr val="dk1"/>
                </a:solidFill>
                <a:latin typeface="Arial"/>
                <a:ea typeface="Arial"/>
                <a:cs typeface="Arial"/>
                <a:sym typeface="Arial"/>
              </a:rPr>
              <a:t>Máy chủ gởi dữ liệu đã được sửa đổi cho máy khách ở trên.</a:t>
            </a:r>
            <a:endParaRPr/>
          </a:p>
          <a:p>
            <a:pPr marL="514350" marR="0" lvl="0" indent="-514350" algn="just" rtl="0">
              <a:lnSpc>
                <a:spcPct val="85000"/>
              </a:lnSpc>
              <a:spcBef>
                <a:spcPts val="560"/>
              </a:spcBef>
              <a:spcAft>
                <a:spcPts val="0"/>
              </a:spcAft>
              <a:buClr>
                <a:srgbClr val="000099"/>
              </a:buClr>
              <a:buSzPts val="1820"/>
              <a:buFont typeface="Comic Sans MS"/>
              <a:buAutoNum type="arabicPeriod"/>
            </a:pPr>
            <a:r>
              <a:rPr lang="en-US" sz="2800" b="0" i="0" u="none">
                <a:solidFill>
                  <a:schemeClr val="dk1"/>
                </a:solidFill>
                <a:latin typeface="Arial"/>
                <a:ea typeface="Arial"/>
                <a:cs typeface="Arial"/>
                <a:sym typeface="Arial"/>
              </a:rPr>
              <a:t>Máy khách này nhận được dữ liệu đã bị sửa đổi và hiển thị dòng đó lên màn hình của nó.</a:t>
            </a:r>
            <a:endParaRPr/>
          </a:p>
        </p:txBody>
      </p:sp>
    </p:spTree>
  </p:cSld>
  <p:clrMapOvr>
    <a:masterClrMapping/>
  </p:clrMapOvr>
</p:sld>
</file>

<file path=ppt/theme/theme1.xml><?xml version="1.0" encoding="utf-8"?>
<a:theme xmlns:a="http://schemas.openxmlformats.org/drawingml/2006/main" name="19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8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0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21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2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23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24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3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4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5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6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7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902</TotalTime>
  <Words>12112</Words>
  <Application>Microsoft Office PowerPoint</Application>
  <PresentationFormat>On-screen Show (4:3)</PresentationFormat>
  <Paragraphs>2004</Paragraphs>
  <Slides>109</Slides>
  <Notes>109</Notes>
  <HiddenSlides>0</HiddenSlides>
  <MMClips>0</MMClips>
  <ScaleCrop>false</ScaleCrop>
  <HeadingPairs>
    <vt:vector size="8" baseType="variant">
      <vt:variant>
        <vt:lpstr>Fonts Used</vt:lpstr>
      </vt:variant>
      <vt:variant>
        <vt:i4>7</vt:i4>
      </vt:variant>
      <vt:variant>
        <vt:lpstr>Theme</vt:lpstr>
      </vt:variant>
      <vt:variant>
        <vt:i4>15</vt:i4>
      </vt:variant>
      <vt:variant>
        <vt:lpstr>Embedded OLE Servers</vt:lpstr>
      </vt:variant>
      <vt:variant>
        <vt:i4>1</vt:i4>
      </vt:variant>
      <vt:variant>
        <vt:lpstr>Slide Titles</vt:lpstr>
      </vt:variant>
      <vt:variant>
        <vt:i4>109</vt:i4>
      </vt:variant>
    </vt:vector>
  </HeadingPairs>
  <TitlesOfParts>
    <vt:vector size="132" baseType="lpstr">
      <vt:lpstr>Times New Roman</vt:lpstr>
      <vt:lpstr>Tahoma</vt:lpstr>
      <vt:lpstr>Courier New</vt:lpstr>
      <vt:lpstr>Arial</vt:lpstr>
      <vt:lpstr>Gill Sans</vt:lpstr>
      <vt:lpstr>Comic Sans MS</vt:lpstr>
      <vt:lpstr>Noto Sans Symbols</vt:lpstr>
      <vt:lpstr>19_Default Design</vt:lpstr>
      <vt:lpstr>Default Design</vt:lpstr>
      <vt:lpstr>2_Default Design</vt:lpstr>
      <vt:lpstr>12_Default Design</vt:lpstr>
      <vt:lpstr>13_Default Design</vt:lpstr>
      <vt:lpstr>14_Default Design</vt:lpstr>
      <vt:lpstr>15_Default Design</vt:lpstr>
      <vt:lpstr>16_Default Design</vt:lpstr>
      <vt:lpstr>17_Default Design</vt:lpstr>
      <vt:lpstr>18_Default Design</vt:lpstr>
      <vt:lpstr>20_Default Design</vt:lpstr>
      <vt:lpstr>21_Default Design</vt:lpstr>
      <vt:lpstr>22_Default Design</vt:lpstr>
      <vt:lpstr>23_Default Design</vt:lpstr>
      <vt:lpstr>24_Default Design</vt:lpstr>
      <vt:lpstr>Microsoft Excel Chart</vt:lpstr>
      <vt:lpstr>PowerPoint Presentation</vt:lpstr>
      <vt:lpstr>Chương 2: Nội dung</vt:lpstr>
      <vt:lpstr>Chương 2: lớp Ứng dụng (application layer)</vt:lpstr>
      <vt:lpstr>Các thuật ngữ</vt:lpstr>
      <vt:lpstr>Các từ viết tắt</vt:lpstr>
      <vt:lpstr>Một số ứng dụng mạng</vt:lpstr>
      <vt:lpstr>Tạo một ứng dụng mạng</vt:lpstr>
      <vt:lpstr>Các kiến trúc ứng dụng</vt:lpstr>
      <vt:lpstr>Kiến trúc máy khách-máy chủ</vt:lpstr>
      <vt:lpstr>Kiến trúc P2P (ngang hàng)</vt:lpstr>
      <vt:lpstr>Các tiến trình liên lạc</vt:lpstr>
      <vt:lpstr>Sockets</vt:lpstr>
      <vt:lpstr>Xác định tiến trình</vt:lpstr>
      <vt:lpstr>Giao thức lớp Ứng dụng: định nghĩa</vt:lpstr>
      <vt:lpstr>Dịch vụ vận chuyển nào mà ứng dụng cần?</vt:lpstr>
      <vt:lpstr>Các yêu cầu dịch vụ vận chuyển: các ứng dụng phổ biến</vt:lpstr>
      <vt:lpstr>Các dịch vụ thuộc giao thức vận chuyển trên Internet</vt:lpstr>
      <vt:lpstr>Ứng dụng Internet:  Các giao thức lớp ứng dụng</vt:lpstr>
      <vt:lpstr>Bảo mật TCP</vt:lpstr>
      <vt:lpstr>PowerPoint Presentation</vt:lpstr>
      <vt:lpstr>Web và HTTP</vt:lpstr>
      <vt:lpstr>Tổng quan HTTP</vt:lpstr>
      <vt:lpstr>Tổng quan HTTP (tt)</vt:lpstr>
      <vt:lpstr>Các kết nối HTTP</vt:lpstr>
      <vt:lpstr>HTTP không bền vững</vt:lpstr>
      <vt:lpstr>HTTP không bền vững(tt)</vt:lpstr>
      <vt:lpstr>HTTP không bền vững: thời gian đáp ứng</vt:lpstr>
      <vt:lpstr>HTTP bền vững</vt:lpstr>
      <vt:lpstr>Thông điệp yêu cầu HTTP</vt:lpstr>
      <vt:lpstr>Thông điệp yêu cầu HTTP: định dạng tổng quát</vt:lpstr>
      <vt:lpstr>Tải lên biểu mẫu nhập liệu</vt:lpstr>
      <vt:lpstr>Các phương thức</vt:lpstr>
      <vt:lpstr>Thông điệp phản hồi HTTP</vt:lpstr>
      <vt:lpstr>Các mã trạng thái phản hồi HTTP</vt:lpstr>
      <vt:lpstr>Thử kiểm tra HTTP (phía máy khách)</vt:lpstr>
      <vt:lpstr>Trạng thái người dùng-máy chủ: cookies</vt:lpstr>
      <vt:lpstr>Cookies: lưu trữ “trạng thái” (tt.)</vt:lpstr>
      <vt:lpstr>Cookies (tt)</vt:lpstr>
      <vt:lpstr>Web caches (proxy server)</vt:lpstr>
      <vt:lpstr>Thông tin thêm về Web caching</vt:lpstr>
      <vt:lpstr>Ví dụ Caching: </vt:lpstr>
      <vt:lpstr>Ví dụ đệm: đường liên kết truy cập lớn hơn</vt:lpstr>
      <vt:lpstr>PowerPoint Presentation</vt:lpstr>
      <vt:lpstr>Ví dụ đệm:</vt:lpstr>
      <vt:lpstr>GET có điều kiện</vt:lpstr>
      <vt:lpstr>PowerPoint Presentation</vt:lpstr>
      <vt:lpstr>FTP: giao thức truyền tập tin</vt:lpstr>
      <vt:lpstr>FTP: kết nối điều khiển và kết nối dữ liệu riêng biệt</vt:lpstr>
      <vt:lpstr>Các lệnh và phản hồi FTP</vt:lpstr>
      <vt:lpstr>PowerPoint Presentation</vt:lpstr>
      <vt:lpstr>Thư điện tử</vt:lpstr>
      <vt:lpstr>Thư điện tử: máy chủ thư điện tử</vt:lpstr>
      <vt:lpstr>Thư điện tử: SMTP [RFC 2821]</vt:lpstr>
      <vt:lpstr>Tình huống: Alice gởi thông điệp đến Bob</vt:lpstr>
      <vt:lpstr>Ví dụ tương tác SMTP</vt:lpstr>
      <vt:lpstr>Thử nghiệm tương tác SMTP:</vt:lpstr>
      <vt:lpstr>SMTP: kết luận</vt:lpstr>
      <vt:lpstr>Định dạng thông điệp Mail</vt:lpstr>
      <vt:lpstr>Các giao thức truy cập Mail</vt:lpstr>
      <vt:lpstr>Giao thức POP3</vt:lpstr>
      <vt:lpstr>POP3 và IMAP</vt:lpstr>
      <vt:lpstr>PowerPoint Presentation</vt:lpstr>
      <vt:lpstr>Hệ thống tên miền (DNS: domain name system)</vt:lpstr>
      <vt:lpstr>DNS: các dịch vụ, cấu trúc</vt:lpstr>
      <vt:lpstr>DNS: cơ sở dữ liệu phân cấp, phân tán</vt:lpstr>
      <vt:lpstr>DNS: các máy chủ tên miền gốc</vt:lpstr>
      <vt:lpstr>TLD, máy chủ có thẩm quyền</vt:lpstr>
      <vt:lpstr>Máy chủ tên miền cục bộ</vt:lpstr>
      <vt:lpstr>Ví dụ phân giải tên miền DNS</vt:lpstr>
      <vt:lpstr>PowerPoint Presentation</vt:lpstr>
      <vt:lpstr>DNS: caching, cập nhật các bản ghi</vt:lpstr>
      <vt:lpstr>Các bản ghi DNS</vt:lpstr>
      <vt:lpstr>Giao thức và các thông điệp DNS</vt:lpstr>
      <vt:lpstr>PowerPoint Presentation</vt:lpstr>
      <vt:lpstr>Thêm các bản ghi vào trong DNS</vt:lpstr>
      <vt:lpstr>Tấn công DNS</vt:lpstr>
      <vt:lpstr>PowerPoint Presentation</vt:lpstr>
      <vt:lpstr>Kiến trúc P2P thuần túy</vt:lpstr>
      <vt:lpstr>Phân phối tập tin: so sánh giữa mô hình  máy khách-máy chủ và P2P</vt:lpstr>
      <vt:lpstr>Thời gian phân phối tập tin: máy khách-máy chủ</vt:lpstr>
      <vt:lpstr>Thời gian phân phối tập tin: P2P</vt:lpstr>
      <vt:lpstr>PowerPoint Presentation</vt:lpstr>
      <vt:lpstr>Phân phối tập tin P2P: BitTorrent </vt:lpstr>
      <vt:lpstr>PowerPoint Presentation</vt:lpstr>
      <vt:lpstr>BitTorrent: yêu cầu, gởi các khối</vt:lpstr>
      <vt:lpstr>BitTorrent: tit-for-tat</vt:lpstr>
      <vt:lpstr>Distributed Hash Table (DHT)</vt:lpstr>
      <vt:lpstr>Cơ sở dữ liệu đơn giản</vt:lpstr>
      <vt:lpstr>Bảng Hash</vt:lpstr>
      <vt:lpstr>Distributed Hash Table (DHT)</vt:lpstr>
      <vt:lpstr>Chỉ định các cặp khóa-giá trị (key-value) cho các bên (peer)</vt:lpstr>
      <vt:lpstr>DHT vòng tròn (Circular DHT)</vt:lpstr>
      <vt:lpstr>Giải quyết một truy vấn</vt:lpstr>
      <vt:lpstr>DHT vòng tròn với đường tắt</vt:lpstr>
      <vt:lpstr>Peer churn</vt:lpstr>
      <vt:lpstr>Peer churn</vt:lpstr>
      <vt:lpstr>PowerPoint Presentation</vt:lpstr>
      <vt:lpstr>Lập trình Socket</vt:lpstr>
      <vt:lpstr>Lập trình Socket</vt:lpstr>
      <vt:lpstr>Lập trình Socket với UDP</vt:lpstr>
      <vt:lpstr>Sự tương tác socket máy khách/máy chủ: UDP</vt:lpstr>
      <vt:lpstr>PowerPoint Presentation</vt:lpstr>
      <vt:lpstr>PowerPoint Presentation</vt:lpstr>
      <vt:lpstr>Lập trình Socket với TCP</vt:lpstr>
      <vt:lpstr>Tương tác socket máy khách/máy chủ: TCP</vt:lpstr>
      <vt:lpstr>PowerPoint Presentation</vt:lpstr>
      <vt:lpstr>PowerPoint Presentation</vt:lpstr>
      <vt:lpstr>Chương  2: Tóm tắt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Jim Kurose and Keith Ross</dc:creator>
  <cp:lastModifiedBy>Huỳnh Nguyễn Quốc Bảo-CN22CLCA</cp:lastModifiedBy>
  <cp:revision>6</cp:revision>
  <dcterms:created xsi:type="dcterms:W3CDTF">1999-10-08T19:08:27Z</dcterms:created>
  <dcterms:modified xsi:type="dcterms:W3CDTF">2024-08-25T16:17:48Z</dcterms:modified>
</cp:coreProperties>
</file>