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6" r:id="rId2"/>
    <p:sldMasterId id="2147483720" r:id="rId3"/>
  </p:sldMasterIdLst>
  <p:notesMasterIdLst>
    <p:notesMasterId r:id="rId45"/>
  </p:notesMasterIdLst>
  <p:sldIdLst>
    <p:sldId id="256" r:id="rId4"/>
    <p:sldId id="257" r:id="rId5"/>
    <p:sldId id="258" r:id="rId6"/>
    <p:sldId id="349" r:id="rId7"/>
    <p:sldId id="350" r:id="rId8"/>
    <p:sldId id="351" r:id="rId9"/>
    <p:sldId id="348" r:id="rId10"/>
    <p:sldId id="352" r:id="rId11"/>
    <p:sldId id="353" r:id="rId12"/>
    <p:sldId id="354" r:id="rId13"/>
    <p:sldId id="359" r:id="rId14"/>
    <p:sldId id="355" r:id="rId15"/>
    <p:sldId id="360" r:id="rId16"/>
    <p:sldId id="361" r:id="rId17"/>
    <p:sldId id="357" r:id="rId18"/>
    <p:sldId id="358" r:id="rId19"/>
    <p:sldId id="337" r:id="rId20"/>
    <p:sldId id="343" r:id="rId21"/>
    <p:sldId id="362" r:id="rId22"/>
    <p:sldId id="363" r:id="rId23"/>
    <p:sldId id="371" r:id="rId24"/>
    <p:sldId id="366" r:id="rId25"/>
    <p:sldId id="364" r:id="rId26"/>
    <p:sldId id="372" r:id="rId27"/>
    <p:sldId id="367" r:id="rId28"/>
    <p:sldId id="369" r:id="rId29"/>
    <p:sldId id="365" r:id="rId30"/>
    <p:sldId id="373" r:id="rId31"/>
    <p:sldId id="368" r:id="rId32"/>
    <p:sldId id="370" r:id="rId33"/>
    <p:sldId id="338" r:id="rId34"/>
    <p:sldId id="345" r:id="rId35"/>
    <p:sldId id="339" r:id="rId36"/>
    <p:sldId id="378" r:id="rId37"/>
    <p:sldId id="375" r:id="rId38"/>
    <p:sldId id="376" r:id="rId39"/>
    <p:sldId id="377" r:id="rId40"/>
    <p:sldId id="379" r:id="rId41"/>
    <p:sldId id="340" r:id="rId42"/>
    <p:sldId id="688" r:id="rId43"/>
    <p:sldId id="416" r:id="rId44"/>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1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63E74B-16F3-4D88-9596-42B0DDFB0535}" v="7" dt="2023-09-11T06:35:05.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14"/>
    <p:restoredTop sz="96327"/>
  </p:normalViewPr>
  <p:slideViewPr>
    <p:cSldViewPr snapToGrid="0">
      <p:cViewPr varScale="1">
        <p:scale>
          <a:sx n="109" d="100"/>
          <a:sy n="109"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Quang Nhật - Khoa Công nghệ thông tin - VLTECH" userId="81b81afb-479f-49fd-a16b-a76e9756f09d" providerId="ADAL" clId="{29A944B4-5B02-CC4B-82A4-7958BE491F86}"/>
    <pc:docChg chg="custSel addSld delSld modSld">
      <pc:chgData name="Trần Quang Nhật - Khoa Công nghệ thông tin - VLTECH" userId="81b81afb-479f-49fd-a16b-a76e9756f09d" providerId="ADAL" clId="{29A944B4-5B02-CC4B-82A4-7958BE491F86}" dt="2023-09-10T13:03:31.799" v="43" actId="1076"/>
      <pc:docMkLst>
        <pc:docMk/>
      </pc:docMkLst>
      <pc:sldChg chg="addSp modSp mod">
        <pc:chgData name="Trần Quang Nhật - Khoa Công nghệ thông tin - VLTECH" userId="81b81afb-479f-49fd-a16b-a76e9756f09d" providerId="ADAL" clId="{29A944B4-5B02-CC4B-82A4-7958BE491F86}" dt="2023-09-10T13:03:31.799" v="43" actId="1076"/>
        <pc:sldMkLst>
          <pc:docMk/>
          <pc:sldMk cId="2188887808" sldId="256"/>
        </pc:sldMkLst>
        <pc:spChg chg="mod">
          <ac:chgData name="Trần Quang Nhật - Khoa Công nghệ thông tin - VLTECH" userId="81b81afb-479f-49fd-a16b-a76e9756f09d" providerId="ADAL" clId="{29A944B4-5B02-CC4B-82A4-7958BE491F86}" dt="2023-09-10T13:00:36.695" v="12" actId="1076"/>
          <ac:spMkLst>
            <pc:docMk/>
            <pc:sldMk cId="2188887808" sldId="256"/>
            <ac:spMk id="2" creationId="{05A7A045-634E-1349-BFC2-726F74E06CED}"/>
          </ac:spMkLst>
        </pc:spChg>
        <pc:spChg chg="add mod">
          <ac:chgData name="Trần Quang Nhật - Khoa Công nghệ thông tin - VLTECH" userId="81b81afb-479f-49fd-a16b-a76e9756f09d" providerId="ADAL" clId="{29A944B4-5B02-CC4B-82A4-7958BE491F86}" dt="2023-09-10T13:00:17.820" v="8" actId="1076"/>
          <ac:spMkLst>
            <pc:docMk/>
            <pc:sldMk cId="2188887808" sldId="256"/>
            <ac:spMk id="3" creationId="{56A517AF-2B91-9B9D-9991-B6468B370293}"/>
          </ac:spMkLst>
        </pc:spChg>
        <pc:spChg chg="add mod">
          <ac:chgData name="Trần Quang Nhật - Khoa Công nghệ thông tin - VLTECH" userId="81b81afb-479f-49fd-a16b-a76e9756f09d" providerId="ADAL" clId="{29A944B4-5B02-CC4B-82A4-7958BE491F86}" dt="2023-09-10T13:01:04.669" v="17" actId="1076"/>
          <ac:spMkLst>
            <pc:docMk/>
            <pc:sldMk cId="2188887808" sldId="256"/>
            <ac:spMk id="6" creationId="{03F80854-0143-8512-C5B4-A0A54C3FAF54}"/>
          </ac:spMkLst>
        </pc:spChg>
        <pc:spChg chg="mod">
          <ac:chgData name="Trần Quang Nhật - Khoa Công nghệ thông tin - VLTECH" userId="81b81afb-479f-49fd-a16b-a76e9756f09d" providerId="ADAL" clId="{29A944B4-5B02-CC4B-82A4-7958BE491F86}" dt="2023-09-10T13:03:31.799" v="43" actId="1076"/>
          <ac:spMkLst>
            <pc:docMk/>
            <pc:sldMk cId="2188887808" sldId="256"/>
            <ac:spMk id="7" creationId="{42D4A8C0-A0DA-5BFC-1919-EA84FA1078E8}"/>
          </ac:spMkLst>
        </pc:spChg>
        <pc:picChg chg="add mod">
          <ac:chgData name="Trần Quang Nhật - Khoa Công nghệ thông tin - VLTECH" userId="81b81afb-479f-49fd-a16b-a76e9756f09d" providerId="ADAL" clId="{29A944B4-5B02-CC4B-82A4-7958BE491F86}" dt="2023-09-10T13:00:12.146" v="6" actId="14100"/>
          <ac:picMkLst>
            <pc:docMk/>
            <pc:sldMk cId="2188887808" sldId="256"/>
            <ac:picMk id="4" creationId="{D64674E7-AA8D-8ACC-37A3-125AB5C40DA5}"/>
          </ac:picMkLst>
        </pc:picChg>
        <pc:picChg chg="mod">
          <ac:chgData name="Trần Quang Nhật - Khoa Công nghệ thông tin - VLTECH" userId="81b81afb-479f-49fd-a16b-a76e9756f09d" providerId="ADAL" clId="{29A944B4-5B02-CC4B-82A4-7958BE491F86}" dt="2023-09-10T13:00:33.801" v="11" actId="1076"/>
          <ac:picMkLst>
            <pc:docMk/>
            <pc:sldMk cId="2188887808" sldId="256"/>
            <ac:picMk id="22" creationId="{38C37481-90BD-2B47-0A5D-E000638EFDEA}"/>
          </ac:picMkLst>
        </pc:picChg>
      </pc:sldChg>
      <pc:sldChg chg="modSp mod">
        <pc:chgData name="Trần Quang Nhật - Khoa Công nghệ thông tin - VLTECH" userId="81b81afb-479f-49fd-a16b-a76e9756f09d" providerId="ADAL" clId="{29A944B4-5B02-CC4B-82A4-7958BE491F86}" dt="2023-09-10T13:03:28.491" v="42" actId="1076"/>
        <pc:sldMkLst>
          <pc:docMk/>
          <pc:sldMk cId="84071022" sldId="257"/>
        </pc:sldMkLst>
        <pc:spChg chg="mod">
          <ac:chgData name="Trần Quang Nhật - Khoa Công nghệ thông tin - VLTECH" userId="81b81afb-479f-49fd-a16b-a76e9756f09d" providerId="ADAL" clId="{29A944B4-5B02-CC4B-82A4-7958BE491F86}" dt="2023-09-10T13:03:28.491" v="42" actId="1076"/>
          <ac:spMkLst>
            <pc:docMk/>
            <pc:sldMk cId="84071022" sldId="257"/>
            <ac:spMk id="7" creationId="{974536D4-40F9-C5FE-BA11-8070BAFD1B2E}"/>
          </ac:spMkLst>
        </pc:spChg>
      </pc:sldChg>
      <pc:sldChg chg="modSp mod">
        <pc:chgData name="Trần Quang Nhật - Khoa Công nghệ thông tin - VLTECH" userId="81b81afb-479f-49fd-a16b-a76e9756f09d" providerId="ADAL" clId="{29A944B4-5B02-CC4B-82A4-7958BE491F86}" dt="2023-09-10T13:03:24.302" v="41" actId="1076"/>
        <pc:sldMkLst>
          <pc:docMk/>
          <pc:sldMk cId="43308138" sldId="258"/>
        </pc:sldMkLst>
        <pc:spChg chg="mod">
          <ac:chgData name="Trần Quang Nhật - Khoa Công nghệ thông tin - VLTECH" userId="81b81afb-479f-49fd-a16b-a76e9756f09d" providerId="ADAL" clId="{29A944B4-5B02-CC4B-82A4-7958BE491F86}" dt="2023-09-10T13:03:24.302" v="41" actId="1076"/>
          <ac:spMkLst>
            <pc:docMk/>
            <pc:sldMk cId="43308138" sldId="258"/>
            <ac:spMk id="14" creationId="{C53FADCC-AD27-504B-09C0-E11C1FF49BA4}"/>
          </ac:spMkLst>
        </pc:spChg>
      </pc:sldChg>
      <pc:sldChg chg="modSp mod">
        <pc:chgData name="Trần Quang Nhật - Khoa Công nghệ thông tin - VLTECH" userId="81b81afb-479f-49fd-a16b-a76e9756f09d" providerId="ADAL" clId="{29A944B4-5B02-CC4B-82A4-7958BE491F86}" dt="2023-09-10T13:02:35.256" v="28" actId="1076"/>
        <pc:sldMkLst>
          <pc:docMk/>
          <pc:sldMk cId="1211252847" sldId="337"/>
        </pc:sldMkLst>
        <pc:spChg chg="mod">
          <ac:chgData name="Trần Quang Nhật - Khoa Công nghệ thông tin - VLTECH" userId="81b81afb-479f-49fd-a16b-a76e9756f09d" providerId="ADAL" clId="{29A944B4-5B02-CC4B-82A4-7958BE491F86}" dt="2023-09-10T13:02:35.256" v="28" actId="1076"/>
          <ac:spMkLst>
            <pc:docMk/>
            <pc:sldMk cId="1211252847" sldId="337"/>
            <ac:spMk id="6" creationId="{0929E95F-A313-4521-4944-7B6A8F3CD452}"/>
          </ac:spMkLst>
        </pc:spChg>
      </pc:sldChg>
      <pc:sldChg chg="modSp mod">
        <pc:chgData name="Trần Quang Nhật - Khoa Công nghệ thông tin - VLTECH" userId="81b81afb-479f-49fd-a16b-a76e9756f09d" providerId="ADAL" clId="{29A944B4-5B02-CC4B-82A4-7958BE491F86}" dt="2023-09-10T13:01:46.353" v="21" actId="1076"/>
        <pc:sldMkLst>
          <pc:docMk/>
          <pc:sldMk cId="2228632296" sldId="339"/>
        </pc:sldMkLst>
        <pc:spChg chg="mod">
          <ac:chgData name="Trần Quang Nhật - Khoa Công nghệ thông tin - VLTECH" userId="81b81afb-479f-49fd-a16b-a76e9756f09d" providerId="ADAL" clId="{29A944B4-5B02-CC4B-82A4-7958BE491F86}" dt="2023-09-10T13:01:46.353" v="21" actId="1076"/>
          <ac:spMkLst>
            <pc:docMk/>
            <pc:sldMk cId="2228632296" sldId="339"/>
            <ac:spMk id="8" creationId="{117386D4-E54F-3BBD-4E6C-2352E7B898B5}"/>
          </ac:spMkLst>
        </pc:spChg>
      </pc:sldChg>
      <pc:sldChg chg="modSp mod">
        <pc:chgData name="Trần Quang Nhật - Khoa Công nghệ thông tin - VLTECH" userId="81b81afb-479f-49fd-a16b-a76e9756f09d" providerId="ADAL" clId="{29A944B4-5B02-CC4B-82A4-7958BE491F86}" dt="2023-09-10T13:03:10.607" v="37" actId="1076"/>
        <pc:sldMkLst>
          <pc:docMk/>
          <pc:sldMk cId="427149482" sldId="348"/>
        </pc:sldMkLst>
        <pc:spChg chg="mod">
          <ac:chgData name="Trần Quang Nhật - Khoa Công nghệ thông tin - VLTECH" userId="81b81afb-479f-49fd-a16b-a76e9756f09d" providerId="ADAL" clId="{29A944B4-5B02-CC4B-82A4-7958BE491F86}" dt="2023-09-10T13:03:10.607" v="37" actId="1076"/>
          <ac:spMkLst>
            <pc:docMk/>
            <pc:sldMk cId="427149482" sldId="348"/>
            <ac:spMk id="4" creationId="{5524CF8B-76CE-758F-9195-C35C379F1918}"/>
          </ac:spMkLst>
        </pc:spChg>
      </pc:sldChg>
      <pc:sldChg chg="modSp mod">
        <pc:chgData name="Trần Quang Nhật - Khoa Công nghệ thông tin - VLTECH" userId="81b81afb-479f-49fd-a16b-a76e9756f09d" providerId="ADAL" clId="{29A944B4-5B02-CC4B-82A4-7958BE491F86}" dt="2023-09-10T13:03:20.803" v="40" actId="1076"/>
        <pc:sldMkLst>
          <pc:docMk/>
          <pc:sldMk cId="286114527" sldId="349"/>
        </pc:sldMkLst>
        <pc:spChg chg="mod">
          <ac:chgData name="Trần Quang Nhật - Khoa Công nghệ thông tin - VLTECH" userId="81b81afb-479f-49fd-a16b-a76e9756f09d" providerId="ADAL" clId="{29A944B4-5B02-CC4B-82A4-7958BE491F86}" dt="2023-09-10T13:03:20.803" v="40" actId="1076"/>
          <ac:spMkLst>
            <pc:docMk/>
            <pc:sldMk cId="286114527" sldId="349"/>
            <ac:spMk id="8" creationId="{EC1CAB7F-09EE-73B3-B5DA-522E34F614AD}"/>
          </ac:spMkLst>
        </pc:spChg>
      </pc:sldChg>
      <pc:sldChg chg="modSp mod">
        <pc:chgData name="Trần Quang Nhật - Khoa Công nghệ thông tin - VLTECH" userId="81b81afb-479f-49fd-a16b-a76e9756f09d" providerId="ADAL" clId="{29A944B4-5B02-CC4B-82A4-7958BE491F86}" dt="2023-09-10T13:03:17.623" v="39" actId="1076"/>
        <pc:sldMkLst>
          <pc:docMk/>
          <pc:sldMk cId="1648929042" sldId="350"/>
        </pc:sldMkLst>
        <pc:spChg chg="mod">
          <ac:chgData name="Trần Quang Nhật - Khoa Công nghệ thông tin - VLTECH" userId="81b81afb-479f-49fd-a16b-a76e9756f09d" providerId="ADAL" clId="{29A944B4-5B02-CC4B-82A4-7958BE491F86}" dt="2023-09-10T13:03:17.623" v="39" actId="1076"/>
          <ac:spMkLst>
            <pc:docMk/>
            <pc:sldMk cId="1648929042" sldId="350"/>
            <ac:spMk id="8" creationId="{04CCCF66-432C-EEC6-E86D-152C35D6DD8F}"/>
          </ac:spMkLst>
        </pc:spChg>
      </pc:sldChg>
      <pc:sldChg chg="modSp mod">
        <pc:chgData name="Trần Quang Nhật - Khoa Công nghệ thông tin - VLTECH" userId="81b81afb-479f-49fd-a16b-a76e9756f09d" providerId="ADAL" clId="{29A944B4-5B02-CC4B-82A4-7958BE491F86}" dt="2023-09-10T13:03:14.293" v="38" actId="1076"/>
        <pc:sldMkLst>
          <pc:docMk/>
          <pc:sldMk cId="3062558548" sldId="351"/>
        </pc:sldMkLst>
        <pc:spChg chg="mod">
          <ac:chgData name="Trần Quang Nhật - Khoa Công nghệ thông tin - VLTECH" userId="81b81afb-479f-49fd-a16b-a76e9756f09d" providerId="ADAL" clId="{29A944B4-5B02-CC4B-82A4-7958BE491F86}" dt="2023-09-10T13:03:14.293" v="38" actId="1076"/>
          <ac:spMkLst>
            <pc:docMk/>
            <pc:sldMk cId="3062558548" sldId="351"/>
            <ac:spMk id="8" creationId="{8DE3D254-084C-9B1F-C631-181C34D01B3E}"/>
          </ac:spMkLst>
        </pc:spChg>
      </pc:sldChg>
      <pc:sldChg chg="modSp mod">
        <pc:chgData name="Trần Quang Nhật - Khoa Công nghệ thông tin - VLTECH" userId="81b81afb-479f-49fd-a16b-a76e9756f09d" providerId="ADAL" clId="{29A944B4-5B02-CC4B-82A4-7958BE491F86}" dt="2023-09-10T13:03:06.915" v="36" actId="1076"/>
        <pc:sldMkLst>
          <pc:docMk/>
          <pc:sldMk cId="2853722601" sldId="352"/>
        </pc:sldMkLst>
        <pc:spChg chg="mod">
          <ac:chgData name="Trần Quang Nhật - Khoa Công nghệ thông tin - VLTECH" userId="81b81afb-479f-49fd-a16b-a76e9756f09d" providerId="ADAL" clId="{29A944B4-5B02-CC4B-82A4-7958BE491F86}" dt="2023-09-10T13:03:06.915" v="36" actId="1076"/>
          <ac:spMkLst>
            <pc:docMk/>
            <pc:sldMk cId="2853722601" sldId="352"/>
            <ac:spMk id="10" creationId="{69DDE2B1-C2B9-71C2-9A06-0ECEC1551D71}"/>
          </ac:spMkLst>
        </pc:spChg>
      </pc:sldChg>
      <pc:sldChg chg="modSp mod">
        <pc:chgData name="Trần Quang Nhật - Khoa Công nghệ thông tin - VLTECH" userId="81b81afb-479f-49fd-a16b-a76e9756f09d" providerId="ADAL" clId="{29A944B4-5B02-CC4B-82A4-7958BE491F86}" dt="2023-09-10T13:03:03.456" v="35" actId="1076"/>
        <pc:sldMkLst>
          <pc:docMk/>
          <pc:sldMk cId="2232235121" sldId="353"/>
        </pc:sldMkLst>
        <pc:spChg chg="mod">
          <ac:chgData name="Trần Quang Nhật - Khoa Công nghệ thông tin - VLTECH" userId="81b81afb-479f-49fd-a16b-a76e9756f09d" providerId="ADAL" clId="{29A944B4-5B02-CC4B-82A4-7958BE491F86}" dt="2023-09-10T13:03:03.456" v="35" actId="1076"/>
          <ac:spMkLst>
            <pc:docMk/>
            <pc:sldMk cId="2232235121" sldId="353"/>
            <ac:spMk id="8" creationId="{C6A6CD1D-3B91-E439-48C2-A65AAFD0795B}"/>
          </ac:spMkLst>
        </pc:spChg>
      </pc:sldChg>
      <pc:sldChg chg="modSp mod">
        <pc:chgData name="Trần Quang Nhật - Khoa Công nghệ thông tin - VLTECH" userId="81b81afb-479f-49fd-a16b-a76e9756f09d" providerId="ADAL" clId="{29A944B4-5B02-CC4B-82A4-7958BE491F86}" dt="2023-09-10T13:03:00.151" v="34" actId="1076"/>
        <pc:sldMkLst>
          <pc:docMk/>
          <pc:sldMk cId="369764771" sldId="354"/>
        </pc:sldMkLst>
        <pc:spChg chg="mod">
          <ac:chgData name="Trần Quang Nhật - Khoa Công nghệ thông tin - VLTECH" userId="81b81afb-479f-49fd-a16b-a76e9756f09d" providerId="ADAL" clId="{29A944B4-5B02-CC4B-82A4-7958BE491F86}" dt="2023-09-10T13:03:00.151" v="34" actId="1076"/>
          <ac:spMkLst>
            <pc:docMk/>
            <pc:sldMk cId="369764771" sldId="354"/>
            <ac:spMk id="6" creationId="{D7AD8AF0-0AE7-A8D2-B233-B1F780D2081E}"/>
          </ac:spMkLst>
        </pc:spChg>
      </pc:sldChg>
      <pc:sldChg chg="modSp mod">
        <pc:chgData name="Trần Quang Nhật - Khoa Công nghệ thông tin - VLTECH" userId="81b81afb-479f-49fd-a16b-a76e9756f09d" providerId="ADAL" clId="{29A944B4-5B02-CC4B-82A4-7958BE491F86}" dt="2023-09-10T13:02:53.931" v="32" actId="1076"/>
        <pc:sldMkLst>
          <pc:docMk/>
          <pc:sldMk cId="1166447348" sldId="355"/>
        </pc:sldMkLst>
        <pc:spChg chg="mod">
          <ac:chgData name="Trần Quang Nhật - Khoa Công nghệ thông tin - VLTECH" userId="81b81afb-479f-49fd-a16b-a76e9756f09d" providerId="ADAL" clId="{29A944B4-5B02-CC4B-82A4-7958BE491F86}" dt="2023-09-10T13:02:53.931" v="32" actId="1076"/>
          <ac:spMkLst>
            <pc:docMk/>
            <pc:sldMk cId="1166447348" sldId="355"/>
            <ac:spMk id="7" creationId="{511CBA3F-20ED-5C0C-D9EB-3688FC69BBB3}"/>
          </ac:spMkLst>
        </pc:spChg>
      </pc:sldChg>
      <pc:sldChg chg="modSp mod">
        <pc:chgData name="Trần Quang Nhật - Khoa Công nghệ thông tin - VLTECH" userId="81b81afb-479f-49fd-a16b-a76e9756f09d" providerId="ADAL" clId="{29A944B4-5B02-CC4B-82A4-7958BE491F86}" dt="2023-09-10T13:02:44.996" v="30" actId="1076"/>
        <pc:sldMkLst>
          <pc:docMk/>
          <pc:sldMk cId="745264927" sldId="357"/>
        </pc:sldMkLst>
        <pc:spChg chg="mod">
          <ac:chgData name="Trần Quang Nhật - Khoa Công nghệ thông tin - VLTECH" userId="81b81afb-479f-49fd-a16b-a76e9756f09d" providerId="ADAL" clId="{29A944B4-5B02-CC4B-82A4-7958BE491F86}" dt="2023-09-10T13:02:44.996" v="30" actId="1076"/>
          <ac:spMkLst>
            <pc:docMk/>
            <pc:sldMk cId="745264927" sldId="357"/>
            <ac:spMk id="8" creationId="{6713FE56-F4B4-0467-6295-9B40EF2E0AD3}"/>
          </ac:spMkLst>
        </pc:spChg>
      </pc:sldChg>
      <pc:sldChg chg="modSp mod">
        <pc:chgData name="Trần Quang Nhật - Khoa Công nghệ thông tin - VLTECH" userId="81b81afb-479f-49fd-a16b-a76e9756f09d" providerId="ADAL" clId="{29A944B4-5B02-CC4B-82A4-7958BE491F86}" dt="2023-09-10T13:02:41.118" v="29" actId="1076"/>
        <pc:sldMkLst>
          <pc:docMk/>
          <pc:sldMk cId="1398453250" sldId="358"/>
        </pc:sldMkLst>
        <pc:spChg chg="mod">
          <ac:chgData name="Trần Quang Nhật - Khoa Công nghệ thông tin - VLTECH" userId="81b81afb-479f-49fd-a16b-a76e9756f09d" providerId="ADAL" clId="{29A944B4-5B02-CC4B-82A4-7958BE491F86}" dt="2023-09-10T13:02:41.118" v="29" actId="1076"/>
          <ac:spMkLst>
            <pc:docMk/>
            <pc:sldMk cId="1398453250" sldId="358"/>
            <ac:spMk id="5" creationId="{9143F829-84AA-60E4-E5D1-1D433E4B59CE}"/>
          </ac:spMkLst>
        </pc:spChg>
      </pc:sldChg>
      <pc:sldChg chg="modSp mod">
        <pc:chgData name="Trần Quang Nhật - Khoa Công nghệ thông tin - VLTECH" userId="81b81afb-479f-49fd-a16b-a76e9756f09d" providerId="ADAL" clId="{29A944B4-5B02-CC4B-82A4-7958BE491F86}" dt="2023-09-10T13:02:57.069" v="33" actId="1076"/>
        <pc:sldMkLst>
          <pc:docMk/>
          <pc:sldMk cId="874027088" sldId="359"/>
        </pc:sldMkLst>
        <pc:spChg chg="mod">
          <ac:chgData name="Trần Quang Nhật - Khoa Công nghệ thông tin - VLTECH" userId="81b81afb-479f-49fd-a16b-a76e9756f09d" providerId="ADAL" clId="{29A944B4-5B02-CC4B-82A4-7958BE491F86}" dt="2023-09-10T13:02:57.069" v="33" actId="1076"/>
          <ac:spMkLst>
            <pc:docMk/>
            <pc:sldMk cId="874027088" sldId="359"/>
            <ac:spMk id="17" creationId="{E25E3C2B-504A-928A-299B-73A894FB67BE}"/>
          </ac:spMkLst>
        </pc:spChg>
      </pc:sldChg>
      <pc:sldChg chg="modSp mod">
        <pc:chgData name="Trần Quang Nhật - Khoa Công nghệ thông tin - VLTECH" userId="81b81afb-479f-49fd-a16b-a76e9756f09d" providerId="ADAL" clId="{29A944B4-5B02-CC4B-82A4-7958BE491F86}" dt="2023-09-10T13:02:50.456" v="31" actId="1076"/>
        <pc:sldMkLst>
          <pc:docMk/>
          <pc:sldMk cId="1085000970" sldId="360"/>
        </pc:sldMkLst>
        <pc:spChg chg="mod">
          <ac:chgData name="Trần Quang Nhật - Khoa Công nghệ thông tin - VLTECH" userId="81b81afb-479f-49fd-a16b-a76e9756f09d" providerId="ADAL" clId="{29A944B4-5B02-CC4B-82A4-7958BE491F86}" dt="2023-09-10T13:02:50.456" v="31" actId="1076"/>
          <ac:spMkLst>
            <pc:docMk/>
            <pc:sldMk cId="1085000970" sldId="360"/>
            <ac:spMk id="11" creationId="{411813EE-B5DC-EF4B-C2CD-E3542643716D}"/>
          </ac:spMkLst>
        </pc:spChg>
      </pc:sldChg>
      <pc:sldChg chg="modSp mod">
        <pc:chgData name="Trần Quang Nhật - Khoa Công nghệ thông tin - VLTECH" userId="81b81afb-479f-49fd-a16b-a76e9756f09d" providerId="ADAL" clId="{29A944B4-5B02-CC4B-82A4-7958BE491F86}" dt="2023-09-10T13:02:24.050" v="26" actId="1076"/>
        <pc:sldMkLst>
          <pc:docMk/>
          <pc:sldMk cId="2077941462" sldId="362"/>
        </pc:sldMkLst>
        <pc:spChg chg="mod">
          <ac:chgData name="Trần Quang Nhật - Khoa Công nghệ thông tin - VLTECH" userId="81b81afb-479f-49fd-a16b-a76e9756f09d" providerId="ADAL" clId="{29A944B4-5B02-CC4B-82A4-7958BE491F86}" dt="2023-09-10T13:02:24.050" v="26" actId="1076"/>
          <ac:spMkLst>
            <pc:docMk/>
            <pc:sldMk cId="2077941462" sldId="362"/>
            <ac:spMk id="8" creationId="{FDDEE678-D5D4-8800-0E80-FD47F04DCB97}"/>
          </ac:spMkLst>
        </pc:spChg>
      </pc:sldChg>
      <pc:sldChg chg="modSp mod">
        <pc:chgData name="Trần Quang Nhật - Khoa Công nghệ thông tin - VLTECH" userId="81b81afb-479f-49fd-a16b-a76e9756f09d" providerId="ADAL" clId="{29A944B4-5B02-CC4B-82A4-7958BE491F86}" dt="2023-09-10T13:02:27.698" v="27" actId="1076"/>
        <pc:sldMkLst>
          <pc:docMk/>
          <pc:sldMk cId="3167555229" sldId="363"/>
        </pc:sldMkLst>
        <pc:spChg chg="mod">
          <ac:chgData name="Trần Quang Nhật - Khoa Công nghệ thông tin - VLTECH" userId="81b81afb-479f-49fd-a16b-a76e9756f09d" providerId="ADAL" clId="{29A944B4-5B02-CC4B-82A4-7958BE491F86}" dt="2023-09-10T13:02:27.698" v="27" actId="1076"/>
          <ac:spMkLst>
            <pc:docMk/>
            <pc:sldMk cId="3167555229" sldId="363"/>
            <ac:spMk id="40" creationId="{50AF6001-AC96-3B6C-F305-8AC1F7ECFD19}"/>
          </ac:spMkLst>
        </pc:spChg>
      </pc:sldChg>
      <pc:sldChg chg="modSp mod">
        <pc:chgData name="Trần Quang Nhật - Khoa Công nghệ thông tin - VLTECH" userId="81b81afb-479f-49fd-a16b-a76e9756f09d" providerId="ADAL" clId="{29A944B4-5B02-CC4B-82A4-7958BE491F86}" dt="2023-09-10T13:02:15.229" v="25" actId="1076"/>
        <pc:sldMkLst>
          <pc:docMk/>
          <pc:sldMk cId="2726285210" sldId="364"/>
        </pc:sldMkLst>
        <pc:spChg chg="mod">
          <ac:chgData name="Trần Quang Nhật - Khoa Công nghệ thông tin - VLTECH" userId="81b81afb-479f-49fd-a16b-a76e9756f09d" providerId="ADAL" clId="{29A944B4-5B02-CC4B-82A4-7958BE491F86}" dt="2023-09-10T13:02:15.229" v="25" actId="1076"/>
          <ac:spMkLst>
            <pc:docMk/>
            <pc:sldMk cId="2726285210" sldId="364"/>
            <ac:spMk id="8" creationId="{30773AFD-D0C9-7EB7-399D-41A3FD895FF6}"/>
          </ac:spMkLst>
        </pc:spChg>
      </pc:sldChg>
      <pc:sldChg chg="modSp mod">
        <pc:chgData name="Trần Quang Nhật - Khoa Công nghệ thông tin - VLTECH" userId="81b81afb-479f-49fd-a16b-a76e9756f09d" providerId="ADAL" clId="{29A944B4-5B02-CC4B-82A4-7958BE491F86}" dt="2023-09-10T13:01:57.441" v="22" actId="1076"/>
        <pc:sldMkLst>
          <pc:docMk/>
          <pc:sldMk cId="320296527" sldId="365"/>
        </pc:sldMkLst>
        <pc:spChg chg="mod">
          <ac:chgData name="Trần Quang Nhật - Khoa Công nghệ thông tin - VLTECH" userId="81b81afb-479f-49fd-a16b-a76e9756f09d" providerId="ADAL" clId="{29A944B4-5B02-CC4B-82A4-7958BE491F86}" dt="2023-09-10T13:01:57.441" v="22" actId="1076"/>
          <ac:spMkLst>
            <pc:docMk/>
            <pc:sldMk cId="320296527" sldId="365"/>
            <ac:spMk id="11" creationId="{39EF3AE3-9320-41C9-29E0-5F061E35EB2D}"/>
          </ac:spMkLst>
        </pc:spChg>
      </pc:sldChg>
      <pc:sldChg chg="modSp mod">
        <pc:chgData name="Trần Quang Nhật - Khoa Công nghệ thông tin - VLTECH" userId="81b81afb-479f-49fd-a16b-a76e9756f09d" providerId="ADAL" clId="{29A944B4-5B02-CC4B-82A4-7958BE491F86}" dt="2023-09-10T13:02:08.516" v="24" actId="1076"/>
        <pc:sldMkLst>
          <pc:docMk/>
          <pc:sldMk cId="1335175857" sldId="367"/>
        </pc:sldMkLst>
        <pc:spChg chg="mod">
          <ac:chgData name="Trần Quang Nhật - Khoa Công nghệ thông tin - VLTECH" userId="81b81afb-479f-49fd-a16b-a76e9756f09d" providerId="ADAL" clId="{29A944B4-5B02-CC4B-82A4-7958BE491F86}" dt="2023-09-10T13:02:08.516" v="24" actId="1076"/>
          <ac:spMkLst>
            <pc:docMk/>
            <pc:sldMk cId="1335175857" sldId="367"/>
            <ac:spMk id="6" creationId="{8B313D0F-F64C-3CD6-DD0C-4F463C3E1D93}"/>
          </ac:spMkLst>
        </pc:spChg>
      </pc:sldChg>
      <pc:sldChg chg="modSp mod">
        <pc:chgData name="Trần Quang Nhật - Khoa Công nghệ thông tin - VLTECH" userId="81b81afb-479f-49fd-a16b-a76e9756f09d" providerId="ADAL" clId="{29A944B4-5B02-CC4B-82A4-7958BE491F86}" dt="2023-09-10T13:02:02.848" v="23" actId="1076"/>
        <pc:sldMkLst>
          <pc:docMk/>
          <pc:sldMk cId="808260904" sldId="369"/>
        </pc:sldMkLst>
        <pc:spChg chg="mod">
          <ac:chgData name="Trần Quang Nhật - Khoa Công nghệ thông tin - VLTECH" userId="81b81afb-479f-49fd-a16b-a76e9756f09d" providerId="ADAL" clId="{29A944B4-5B02-CC4B-82A4-7958BE491F86}" dt="2023-09-10T13:02:02.848" v="23" actId="1076"/>
          <ac:spMkLst>
            <pc:docMk/>
            <pc:sldMk cId="808260904" sldId="369"/>
            <ac:spMk id="7" creationId="{DB5CB51C-87D3-88FA-1607-F6DFE93CFFDE}"/>
          </ac:spMkLst>
        </pc:spChg>
      </pc:sldChg>
      <pc:sldChg chg="modSp mod">
        <pc:chgData name="Trần Quang Nhật - Khoa Công nghệ thông tin - VLTECH" userId="81b81afb-479f-49fd-a16b-a76e9756f09d" providerId="ADAL" clId="{29A944B4-5B02-CC4B-82A4-7958BE491F86}" dt="2023-09-10T12:59:45.344" v="0" actId="27636"/>
        <pc:sldMkLst>
          <pc:docMk/>
          <pc:sldMk cId="2043425743" sldId="372"/>
        </pc:sldMkLst>
        <pc:spChg chg="mod">
          <ac:chgData name="Trần Quang Nhật - Khoa Công nghệ thông tin - VLTECH" userId="81b81afb-479f-49fd-a16b-a76e9756f09d" providerId="ADAL" clId="{29A944B4-5B02-CC4B-82A4-7958BE491F86}" dt="2023-09-10T12:59:45.344" v="0" actId="27636"/>
          <ac:spMkLst>
            <pc:docMk/>
            <pc:sldMk cId="2043425743" sldId="372"/>
            <ac:spMk id="5" creationId="{16638A53-FEBF-7021-6549-40A81E81F879}"/>
          </ac:spMkLst>
        </pc:spChg>
      </pc:sldChg>
      <pc:sldChg chg="modSp mod">
        <pc:chgData name="Trần Quang Nhật - Khoa Công nghệ thông tin - VLTECH" userId="81b81afb-479f-49fd-a16b-a76e9756f09d" providerId="ADAL" clId="{29A944B4-5B02-CC4B-82A4-7958BE491F86}" dt="2023-09-10T13:01:35.933" v="20" actId="1076"/>
        <pc:sldMkLst>
          <pc:docMk/>
          <pc:sldMk cId="2635071081" sldId="375"/>
        </pc:sldMkLst>
        <pc:spChg chg="mod">
          <ac:chgData name="Trần Quang Nhật - Khoa Công nghệ thông tin - VLTECH" userId="81b81afb-479f-49fd-a16b-a76e9756f09d" providerId="ADAL" clId="{29A944B4-5B02-CC4B-82A4-7958BE491F86}" dt="2023-09-10T13:01:35.933" v="20" actId="1076"/>
          <ac:spMkLst>
            <pc:docMk/>
            <pc:sldMk cId="2635071081" sldId="375"/>
            <ac:spMk id="16" creationId="{580FC1B1-ABAA-AD77-D15D-FC2A9218E0B3}"/>
          </ac:spMkLst>
        </pc:spChg>
      </pc:sldChg>
      <pc:sldChg chg="add">
        <pc:chgData name="Trần Quang Nhật - Khoa Công nghệ thông tin - VLTECH" userId="81b81afb-479f-49fd-a16b-a76e9756f09d" providerId="ADAL" clId="{29A944B4-5B02-CC4B-82A4-7958BE491F86}" dt="2023-09-10T13:01:23.495" v="19"/>
        <pc:sldMkLst>
          <pc:docMk/>
          <pc:sldMk cId="589714839" sldId="416"/>
        </pc:sldMkLst>
      </pc:sldChg>
      <pc:sldChg chg="del">
        <pc:chgData name="Trần Quang Nhật - Khoa Công nghệ thông tin - VLTECH" userId="81b81afb-479f-49fd-a16b-a76e9756f09d" providerId="ADAL" clId="{29A944B4-5B02-CC4B-82A4-7958BE491F86}" dt="2023-09-10T13:01:14.867" v="18" actId="2696"/>
        <pc:sldMkLst>
          <pc:docMk/>
          <pc:sldMk cId="1708739804" sldId="687"/>
        </pc:sldMkLst>
      </pc:sldChg>
    </pc:docChg>
  </pc:docChgLst>
  <pc:docChgLst>
    <pc:chgData name="Trần Quang Nhật - Khoa Công nghệ Thông tin - VLTECH" userId="81b81afb-479f-49fd-a16b-a76e9756f09d" providerId="ADAL" clId="{CF63E74B-16F3-4D88-9596-42B0DDFB0535}"/>
    <pc:docChg chg="custSel modSld addMainMaster modMainMaster">
      <pc:chgData name="Trần Quang Nhật - Khoa Công nghệ Thông tin - VLTECH" userId="81b81afb-479f-49fd-a16b-a76e9756f09d" providerId="ADAL" clId="{CF63E74B-16F3-4D88-9596-42B0DDFB0535}" dt="2023-09-13T08:02:24.803" v="156" actId="1076"/>
      <pc:docMkLst>
        <pc:docMk/>
      </pc:docMkLst>
      <pc:sldChg chg="modSp mod">
        <pc:chgData name="Trần Quang Nhật - Khoa Công nghệ Thông tin - VLTECH" userId="81b81afb-479f-49fd-a16b-a76e9756f09d" providerId="ADAL" clId="{CF63E74B-16F3-4D88-9596-42B0DDFB0535}" dt="2023-09-11T06:18:52.374" v="9" actId="2711"/>
        <pc:sldMkLst>
          <pc:docMk/>
          <pc:sldMk cId="2188887808" sldId="256"/>
        </pc:sldMkLst>
        <pc:spChg chg="mod">
          <ac:chgData name="Trần Quang Nhật - Khoa Công nghệ Thông tin - VLTECH" userId="81b81afb-479f-49fd-a16b-a76e9756f09d" providerId="ADAL" clId="{CF63E74B-16F3-4D88-9596-42B0DDFB0535}" dt="2023-09-11T06:18:52.374" v="9" actId="2711"/>
          <ac:spMkLst>
            <pc:docMk/>
            <pc:sldMk cId="2188887808" sldId="256"/>
            <ac:spMk id="2" creationId="{05A7A045-634E-1349-BFC2-726F74E06CED}"/>
          </ac:spMkLst>
        </pc:spChg>
        <pc:spChg chg="mod">
          <ac:chgData name="Trần Quang Nhật - Khoa Công nghệ Thông tin - VLTECH" userId="81b81afb-479f-49fd-a16b-a76e9756f09d" providerId="ADAL" clId="{CF63E74B-16F3-4D88-9596-42B0DDFB0535}" dt="2023-09-11T06:18:52.374" v="9" actId="2711"/>
          <ac:spMkLst>
            <pc:docMk/>
            <pc:sldMk cId="2188887808" sldId="256"/>
            <ac:spMk id="3" creationId="{56A517AF-2B91-9B9D-9991-B6468B370293}"/>
          </ac:spMkLst>
        </pc:spChg>
        <pc:spChg chg="mod">
          <ac:chgData name="Trần Quang Nhật - Khoa Công nghệ Thông tin - VLTECH" userId="81b81afb-479f-49fd-a16b-a76e9756f09d" providerId="ADAL" clId="{CF63E74B-16F3-4D88-9596-42B0DDFB0535}" dt="2023-09-11T06:18:52.374" v="9" actId="2711"/>
          <ac:spMkLst>
            <pc:docMk/>
            <pc:sldMk cId="2188887808" sldId="256"/>
            <ac:spMk id="6" creationId="{03F80854-0143-8512-C5B4-A0A54C3FAF54}"/>
          </ac:spMkLst>
        </pc:spChg>
        <pc:spChg chg="mod">
          <ac:chgData name="Trần Quang Nhật - Khoa Công nghệ Thông tin - VLTECH" userId="81b81afb-479f-49fd-a16b-a76e9756f09d" providerId="ADAL" clId="{CF63E74B-16F3-4D88-9596-42B0DDFB0535}" dt="2023-09-11T06:18:52.374" v="9" actId="2711"/>
          <ac:spMkLst>
            <pc:docMk/>
            <pc:sldMk cId="2188887808" sldId="256"/>
            <ac:spMk id="7" creationId="{42D4A8C0-A0DA-5BFC-1919-EA84FA1078E8}"/>
          </ac:spMkLst>
        </pc:spChg>
        <pc:spChg chg="mod">
          <ac:chgData name="Trần Quang Nhật - Khoa Công nghệ Thông tin - VLTECH" userId="81b81afb-479f-49fd-a16b-a76e9756f09d" providerId="ADAL" clId="{CF63E74B-16F3-4D88-9596-42B0DDFB0535}" dt="2023-09-11T06:18:52.374" v="9" actId="2711"/>
          <ac:spMkLst>
            <pc:docMk/>
            <pc:sldMk cId="2188887808" sldId="256"/>
            <ac:spMk id="8" creationId="{4CEDA199-2D3E-953F-0E73-4C9D6B32D039}"/>
          </ac:spMkLst>
        </pc:spChg>
        <pc:picChg chg="mod">
          <ac:chgData name="Trần Quang Nhật - Khoa Công nghệ Thông tin - VLTECH" userId="81b81afb-479f-49fd-a16b-a76e9756f09d" providerId="ADAL" clId="{CF63E74B-16F3-4D88-9596-42B0DDFB0535}" dt="2023-09-11T06:18:17.184" v="5" actId="1076"/>
          <ac:picMkLst>
            <pc:docMk/>
            <pc:sldMk cId="2188887808" sldId="256"/>
            <ac:picMk id="4" creationId="{D64674E7-AA8D-8ACC-37A3-125AB5C40DA5}"/>
          </ac:picMkLst>
        </pc:picChg>
      </pc:sldChg>
      <pc:sldChg chg="modSp">
        <pc:chgData name="Trần Quang Nhật - Khoa Công nghệ Thông tin - VLTECH" userId="81b81afb-479f-49fd-a16b-a76e9756f09d" providerId="ADAL" clId="{CF63E74B-16F3-4D88-9596-42B0DDFB0535}" dt="2023-09-11T06:19:09.703" v="12" actId="2711"/>
        <pc:sldMkLst>
          <pc:docMk/>
          <pc:sldMk cId="84071022" sldId="257"/>
        </pc:sldMkLst>
        <pc:spChg chg="mod">
          <ac:chgData name="Trần Quang Nhật - Khoa Công nghệ Thông tin - VLTECH" userId="81b81afb-479f-49fd-a16b-a76e9756f09d" providerId="ADAL" clId="{CF63E74B-16F3-4D88-9596-42B0DDFB0535}" dt="2023-09-11T06:19:09.703" v="12" actId="2711"/>
          <ac:spMkLst>
            <pc:docMk/>
            <pc:sldMk cId="84071022" sldId="257"/>
            <ac:spMk id="2" creationId="{D60FADA4-5789-7034-971B-455A5EEF9130}"/>
          </ac:spMkLst>
        </pc:spChg>
        <pc:spChg chg="mod">
          <ac:chgData name="Trần Quang Nhật - Khoa Công nghệ Thông tin - VLTECH" userId="81b81afb-479f-49fd-a16b-a76e9756f09d" providerId="ADAL" clId="{CF63E74B-16F3-4D88-9596-42B0DDFB0535}" dt="2023-09-11T06:19:09.703" v="12" actId="2711"/>
          <ac:spMkLst>
            <pc:docMk/>
            <pc:sldMk cId="84071022" sldId="257"/>
            <ac:spMk id="7" creationId="{974536D4-40F9-C5FE-BA11-8070BAFD1B2E}"/>
          </ac:spMkLst>
        </pc:spChg>
        <pc:spChg chg="mod">
          <ac:chgData name="Trần Quang Nhật - Khoa Công nghệ Thông tin - VLTECH" userId="81b81afb-479f-49fd-a16b-a76e9756f09d" providerId="ADAL" clId="{CF63E74B-16F3-4D88-9596-42B0DDFB0535}" dt="2023-09-11T06:19:09.703" v="12" actId="2711"/>
          <ac:spMkLst>
            <pc:docMk/>
            <pc:sldMk cId="84071022" sldId="257"/>
            <ac:spMk id="8" creationId="{05EF3905-C35A-0DD2-89C2-5AC5B84C065E}"/>
          </ac:spMkLst>
        </pc:spChg>
        <pc:spChg chg="mod">
          <ac:chgData name="Trần Quang Nhật - Khoa Công nghệ Thông tin - VLTECH" userId="81b81afb-479f-49fd-a16b-a76e9756f09d" providerId="ADAL" clId="{CF63E74B-16F3-4D88-9596-42B0DDFB0535}" dt="2023-09-11T06:19:09.703" v="12" actId="2711"/>
          <ac:spMkLst>
            <pc:docMk/>
            <pc:sldMk cId="84071022" sldId="257"/>
            <ac:spMk id="34" creationId="{7D144591-E9E9-4209-8701-3BB48A917D51}"/>
          </ac:spMkLst>
        </pc:spChg>
        <pc:graphicFrameChg chg="mod">
          <ac:chgData name="Trần Quang Nhật - Khoa Công nghệ Thông tin - VLTECH" userId="81b81afb-479f-49fd-a16b-a76e9756f09d" providerId="ADAL" clId="{CF63E74B-16F3-4D88-9596-42B0DDFB0535}" dt="2023-09-11T06:19:09.703" v="12" actId="2711"/>
          <ac:graphicFrameMkLst>
            <pc:docMk/>
            <pc:sldMk cId="84071022" sldId="257"/>
            <ac:graphicFrameMk id="5" creationId="{1006460E-C548-D32B-10FE-D7EECC5CB39B}"/>
          </ac:graphicFrameMkLst>
        </pc:graphicFrameChg>
      </pc:sldChg>
      <pc:sldChg chg="modSp mod">
        <pc:chgData name="Trần Quang Nhật - Khoa Công nghệ Thông tin - VLTECH" userId="81b81afb-479f-49fd-a16b-a76e9756f09d" providerId="ADAL" clId="{CF63E74B-16F3-4D88-9596-42B0DDFB0535}" dt="2023-09-11T06:19:26.373" v="14" actId="14100"/>
        <pc:sldMkLst>
          <pc:docMk/>
          <pc:sldMk cId="43308138" sldId="258"/>
        </pc:sldMkLst>
        <pc:spChg chg="mod">
          <ac:chgData name="Trần Quang Nhật - Khoa Công nghệ Thông tin - VLTECH" userId="81b81afb-479f-49fd-a16b-a76e9756f09d" providerId="ADAL" clId="{CF63E74B-16F3-4D88-9596-42B0DDFB0535}" dt="2023-09-11T06:19:26.373" v="14" actId="14100"/>
          <ac:spMkLst>
            <pc:docMk/>
            <pc:sldMk cId="43308138" sldId="258"/>
            <ac:spMk id="2" creationId="{3F4F6C2A-01A1-8516-8494-0EEA0FBA5CBD}"/>
          </ac:spMkLst>
        </pc:spChg>
        <pc:spChg chg="mod">
          <ac:chgData name="Trần Quang Nhật - Khoa Công nghệ Thông tin - VLTECH" userId="81b81afb-479f-49fd-a16b-a76e9756f09d" providerId="ADAL" clId="{CF63E74B-16F3-4D88-9596-42B0DDFB0535}" dt="2023-09-11T06:19:20.297" v="13" actId="2711"/>
          <ac:spMkLst>
            <pc:docMk/>
            <pc:sldMk cId="43308138" sldId="258"/>
            <ac:spMk id="3" creationId="{A2572BC0-C685-9AC8-D802-4A4CDC8CD8F0}"/>
          </ac:spMkLst>
        </pc:spChg>
        <pc:spChg chg="mod">
          <ac:chgData name="Trần Quang Nhật - Khoa Công nghệ Thông tin - VLTECH" userId="81b81afb-479f-49fd-a16b-a76e9756f09d" providerId="ADAL" clId="{CF63E74B-16F3-4D88-9596-42B0DDFB0535}" dt="2023-09-11T06:19:20.297" v="13" actId="2711"/>
          <ac:spMkLst>
            <pc:docMk/>
            <pc:sldMk cId="43308138" sldId="258"/>
            <ac:spMk id="10" creationId="{BBFF0735-2ACA-CFC4-055F-517839ABCCFB}"/>
          </ac:spMkLst>
        </pc:spChg>
        <pc:spChg chg="mod">
          <ac:chgData name="Trần Quang Nhật - Khoa Công nghệ Thông tin - VLTECH" userId="81b81afb-479f-49fd-a16b-a76e9756f09d" providerId="ADAL" clId="{CF63E74B-16F3-4D88-9596-42B0DDFB0535}" dt="2023-09-11T06:19:20.297" v="13" actId="2711"/>
          <ac:spMkLst>
            <pc:docMk/>
            <pc:sldMk cId="43308138" sldId="258"/>
            <ac:spMk id="14" creationId="{C53FADCC-AD27-504B-09C0-E11C1FF49BA4}"/>
          </ac:spMkLst>
        </pc:spChg>
        <pc:spChg chg="mod">
          <ac:chgData name="Trần Quang Nhật - Khoa Công nghệ Thông tin - VLTECH" userId="81b81afb-479f-49fd-a16b-a76e9756f09d" providerId="ADAL" clId="{CF63E74B-16F3-4D88-9596-42B0DDFB0535}" dt="2023-09-11T06:19:20.297" v="13" actId="2711"/>
          <ac:spMkLst>
            <pc:docMk/>
            <pc:sldMk cId="43308138" sldId="258"/>
            <ac:spMk id="15" creationId="{89FBFA0D-3EF6-D93D-8368-BA81A18AF8AA}"/>
          </ac:spMkLst>
        </pc:spChg>
      </pc:sldChg>
      <pc:sldChg chg="modSp mod">
        <pc:chgData name="Trần Quang Nhật - Khoa Công nghệ Thông tin - VLTECH" userId="81b81afb-479f-49fd-a16b-a76e9756f09d" providerId="ADAL" clId="{CF63E74B-16F3-4D88-9596-42B0DDFB0535}" dt="2023-09-11T06:23:35.179" v="35" actId="2711"/>
        <pc:sldMkLst>
          <pc:docMk/>
          <pc:sldMk cId="1211252847" sldId="337"/>
        </pc:sldMkLst>
        <pc:spChg chg="mod">
          <ac:chgData name="Trần Quang Nhật - Khoa Công nghệ Thông tin - VLTECH" userId="81b81afb-479f-49fd-a16b-a76e9756f09d" providerId="ADAL" clId="{CF63E74B-16F3-4D88-9596-42B0DDFB0535}" dt="2023-09-11T06:23:35.179" v="35" actId="2711"/>
          <ac:spMkLst>
            <pc:docMk/>
            <pc:sldMk cId="1211252847" sldId="337"/>
            <ac:spMk id="6" creationId="{0929E95F-A313-4521-4944-7B6A8F3CD452}"/>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7" creationId="{728AB92D-0B85-57AC-EAAB-DD3F2D2E49FA}"/>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62" creationId="{00000000-0000-0000-0000-000000000000}"/>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85" creationId="{00000000-0000-0000-0000-000000000000}"/>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86" creationId="{00000000-0000-0000-0000-000000000000}"/>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88" creationId="{00000000-0000-0000-0000-000000000000}"/>
          </ac:spMkLst>
        </pc:spChg>
        <pc:spChg chg="mod">
          <ac:chgData name="Trần Quang Nhật - Khoa Công nghệ Thông tin - VLTECH" userId="81b81afb-479f-49fd-a16b-a76e9756f09d" providerId="ADAL" clId="{CF63E74B-16F3-4D88-9596-42B0DDFB0535}" dt="2023-09-11T06:23:35.179" v="35" actId="2711"/>
          <ac:spMkLst>
            <pc:docMk/>
            <pc:sldMk cId="1211252847" sldId="337"/>
            <ac:spMk id="90" creationId="{00000000-0000-0000-0000-000000000000}"/>
          </ac:spMkLst>
        </pc:spChg>
      </pc:sldChg>
      <pc:sldChg chg="modSp mod">
        <pc:chgData name="Trần Quang Nhật - Khoa Công nghệ Thông tin - VLTECH" userId="81b81afb-479f-49fd-a16b-a76e9756f09d" providerId="ADAL" clId="{CF63E74B-16F3-4D88-9596-42B0DDFB0535}" dt="2023-09-11T06:32:21.425" v="51" actId="1076"/>
        <pc:sldMkLst>
          <pc:docMk/>
          <pc:sldMk cId="3339174436" sldId="338"/>
        </pc:sldMkLst>
        <pc:spChg chg="mod">
          <ac:chgData name="Trần Quang Nhật - Khoa Công nghệ Thông tin - VLTECH" userId="81b81afb-479f-49fd-a16b-a76e9756f09d" providerId="ADAL" clId="{CF63E74B-16F3-4D88-9596-42B0DDFB0535}" dt="2023-09-11T06:32:21.425" v="51" actId="1076"/>
          <ac:spMkLst>
            <pc:docMk/>
            <pc:sldMk cId="3339174436" sldId="338"/>
            <ac:spMk id="11" creationId="{B521F9A1-60FE-719C-96AB-5E600A3160E2}"/>
          </ac:spMkLst>
        </pc:spChg>
      </pc:sldChg>
      <pc:sldChg chg="modSp mod">
        <pc:chgData name="Trần Quang Nhật - Khoa Công nghệ Thông tin - VLTECH" userId="81b81afb-479f-49fd-a16b-a76e9756f09d" providerId="ADAL" clId="{CF63E74B-16F3-4D88-9596-42B0DDFB0535}" dt="2023-09-11T06:24:28.652" v="37" actId="1076"/>
        <pc:sldMkLst>
          <pc:docMk/>
          <pc:sldMk cId="119475286" sldId="343"/>
        </pc:sldMkLst>
        <pc:spChg chg="mod">
          <ac:chgData name="Trần Quang Nhật - Khoa Công nghệ Thông tin - VLTECH" userId="81b81afb-479f-49fd-a16b-a76e9756f09d" providerId="ADAL" clId="{CF63E74B-16F3-4D88-9596-42B0DDFB0535}" dt="2023-09-11T06:24:28.652" v="37" actId="1076"/>
          <ac:spMkLst>
            <pc:docMk/>
            <pc:sldMk cId="119475286" sldId="343"/>
            <ac:spMk id="4" creationId="{C2058F76-3D3C-0A88-DA67-84CC9AEEA9F7}"/>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5" creationId="{4CE76EC2-CF7A-7E7B-FC4E-D4E019E0DE49}"/>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62" creationId="{00000000-0000-0000-0000-000000000000}"/>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85" creationId="{00000000-0000-0000-0000-000000000000}"/>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86" creationId="{00000000-0000-0000-0000-000000000000}"/>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88" creationId="{00000000-0000-0000-0000-000000000000}"/>
          </ac:spMkLst>
        </pc:spChg>
        <pc:spChg chg="mod">
          <ac:chgData name="Trần Quang Nhật - Khoa Công nghệ Thông tin - VLTECH" userId="81b81afb-479f-49fd-a16b-a76e9756f09d" providerId="ADAL" clId="{CF63E74B-16F3-4D88-9596-42B0DDFB0535}" dt="2023-09-11T06:24:24.697" v="36" actId="2711"/>
          <ac:spMkLst>
            <pc:docMk/>
            <pc:sldMk cId="119475286" sldId="343"/>
            <ac:spMk id="90" creationId="{00000000-0000-0000-0000-000000000000}"/>
          </ac:spMkLst>
        </pc:spChg>
      </pc:sldChg>
      <pc:sldChg chg="modSp mod">
        <pc:chgData name="Trần Quang Nhật - Khoa Công nghệ Thông tin - VLTECH" userId="81b81afb-479f-49fd-a16b-a76e9756f09d" providerId="ADAL" clId="{CF63E74B-16F3-4D88-9596-42B0DDFB0535}" dt="2023-09-11T06:21:07.289" v="22" actId="2711"/>
        <pc:sldMkLst>
          <pc:docMk/>
          <pc:sldMk cId="427149482" sldId="348"/>
        </pc:sldMkLst>
        <pc:spChg chg="mod">
          <ac:chgData name="Trần Quang Nhật - Khoa Công nghệ Thông tin - VLTECH" userId="81b81afb-479f-49fd-a16b-a76e9756f09d" providerId="ADAL" clId="{CF63E74B-16F3-4D88-9596-42B0DDFB0535}" dt="2023-09-11T06:21:07.289" v="22" actId="2711"/>
          <ac:spMkLst>
            <pc:docMk/>
            <pc:sldMk cId="427149482" sldId="348"/>
            <ac:spMk id="4" creationId="{5524CF8B-76CE-758F-9195-C35C379F1918}"/>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5" creationId="{5C882C5E-7D9C-5F0E-C15E-8DDB2225B4B4}"/>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62" creationId="{00000000-0000-0000-0000-000000000000}"/>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85" creationId="{00000000-0000-0000-0000-000000000000}"/>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86" creationId="{00000000-0000-0000-0000-000000000000}"/>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88" creationId="{00000000-0000-0000-0000-000000000000}"/>
          </ac:spMkLst>
        </pc:spChg>
        <pc:spChg chg="mod">
          <ac:chgData name="Trần Quang Nhật - Khoa Công nghệ Thông tin - VLTECH" userId="81b81afb-479f-49fd-a16b-a76e9756f09d" providerId="ADAL" clId="{CF63E74B-16F3-4D88-9596-42B0DDFB0535}" dt="2023-09-11T06:21:07.289" v="22" actId="2711"/>
          <ac:spMkLst>
            <pc:docMk/>
            <pc:sldMk cId="427149482" sldId="348"/>
            <ac:spMk id="90" creationId="{00000000-0000-0000-0000-000000000000}"/>
          </ac:spMkLst>
        </pc:spChg>
      </pc:sldChg>
      <pc:sldChg chg="modSp mod">
        <pc:chgData name="Trần Quang Nhật - Khoa Công nghệ Thông tin - VLTECH" userId="81b81afb-479f-49fd-a16b-a76e9756f09d" providerId="ADAL" clId="{CF63E74B-16F3-4D88-9596-42B0DDFB0535}" dt="2023-09-11T06:19:37.499" v="15" actId="2711"/>
        <pc:sldMkLst>
          <pc:docMk/>
          <pc:sldMk cId="286114527" sldId="349"/>
        </pc:sldMkLst>
        <pc:spChg chg="mod">
          <ac:chgData name="Trần Quang Nhật - Khoa Công nghệ Thông tin - VLTECH" userId="81b81afb-479f-49fd-a16b-a76e9756f09d" providerId="ADAL" clId="{CF63E74B-16F3-4D88-9596-42B0DDFB0535}" dt="2023-09-11T06:19:37.499" v="15" actId="2711"/>
          <ac:spMkLst>
            <pc:docMk/>
            <pc:sldMk cId="286114527" sldId="349"/>
            <ac:spMk id="2" creationId="{2B02719F-4ED7-96CC-F756-B7C643EFA86C}"/>
          </ac:spMkLst>
        </pc:spChg>
        <pc:spChg chg="mod">
          <ac:chgData name="Trần Quang Nhật - Khoa Công nghệ Thông tin - VLTECH" userId="81b81afb-479f-49fd-a16b-a76e9756f09d" providerId="ADAL" clId="{CF63E74B-16F3-4D88-9596-42B0DDFB0535}" dt="2023-09-11T06:19:37.499" v="15" actId="2711"/>
          <ac:spMkLst>
            <pc:docMk/>
            <pc:sldMk cId="286114527" sldId="349"/>
            <ac:spMk id="3" creationId="{D94D1C6E-8DBE-3E09-71C8-FBD28A96F9FE}"/>
          </ac:spMkLst>
        </pc:spChg>
        <pc:spChg chg="mod">
          <ac:chgData name="Trần Quang Nhật - Khoa Công nghệ Thông tin - VLTECH" userId="81b81afb-479f-49fd-a16b-a76e9756f09d" providerId="ADAL" clId="{CF63E74B-16F3-4D88-9596-42B0DDFB0535}" dt="2023-09-11T06:19:37.499" v="15" actId="2711"/>
          <ac:spMkLst>
            <pc:docMk/>
            <pc:sldMk cId="286114527" sldId="349"/>
            <ac:spMk id="8" creationId="{EC1CAB7F-09EE-73B3-B5DA-522E34F614AD}"/>
          </ac:spMkLst>
        </pc:spChg>
        <pc:spChg chg="mod">
          <ac:chgData name="Trần Quang Nhật - Khoa Công nghệ Thông tin - VLTECH" userId="81b81afb-479f-49fd-a16b-a76e9756f09d" providerId="ADAL" clId="{CF63E74B-16F3-4D88-9596-42B0DDFB0535}" dt="2023-09-11T06:19:37.499" v="15" actId="2711"/>
          <ac:spMkLst>
            <pc:docMk/>
            <pc:sldMk cId="286114527" sldId="349"/>
            <ac:spMk id="10" creationId="{417DDB52-909C-223B-7EE2-02FD4A59410A}"/>
          </ac:spMkLst>
        </pc:spChg>
      </pc:sldChg>
      <pc:sldChg chg="modSp mod">
        <pc:chgData name="Trần Quang Nhật - Khoa Công nghệ Thông tin - VLTECH" userId="81b81afb-479f-49fd-a16b-a76e9756f09d" providerId="ADAL" clId="{CF63E74B-16F3-4D88-9596-42B0DDFB0535}" dt="2023-09-11T06:20:44.508" v="19" actId="1076"/>
        <pc:sldMkLst>
          <pc:docMk/>
          <pc:sldMk cId="1648929042" sldId="350"/>
        </pc:sldMkLst>
        <pc:spChg chg="mod">
          <ac:chgData name="Trần Quang Nhật - Khoa Công nghệ Thông tin - VLTECH" userId="81b81afb-479f-49fd-a16b-a76e9756f09d" providerId="ADAL" clId="{CF63E74B-16F3-4D88-9596-42B0DDFB0535}" dt="2023-09-11T06:20:44.508" v="19" actId="1076"/>
          <ac:spMkLst>
            <pc:docMk/>
            <pc:sldMk cId="1648929042" sldId="350"/>
            <ac:spMk id="2" creationId="{25CA9372-3473-1967-1B9C-4C98A05CEFE3}"/>
          </ac:spMkLst>
        </pc:spChg>
        <pc:spChg chg="mod">
          <ac:chgData name="Trần Quang Nhật - Khoa Công nghệ Thông tin - VLTECH" userId="81b81afb-479f-49fd-a16b-a76e9756f09d" providerId="ADAL" clId="{CF63E74B-16F3-4D88-9596-42B0DDFB0535}" dt="2023-09-11T06:20:22.918" v="16" actId="2711"/>
          <ac:spMkLst>
            <pc:docMk/>
            <pc:sldMk cId="1648929042" sldId="350"/>
            <ac:spMk id="3" creationId="{A54104DC-FC97-2725-5D01-6070BA1FBE75}"/>
          </ac:spMkLst>
        </pc:spChg>
        <pc:spChg chg="mod">
          <ac:chgData name="Trần Quang Nhật - Khoa Công nghệ Thông tin - VLTECH" userId="81b81afb-479f-49fd-a16b-a76e9756f09d" providerId="ADAL" clId="{CF63E74B-16F3-4D88-9596-42B0DDFB0535}" dt="2023-09-11T06:20:22.918" v="16" actId="2711"/>
          <ac:spMkLst>
            <pc:docMk/>
            <pc:sldMk cId="1648929042" sldId="350"/>
            <ac:spMk id="8" creationId="{04CCCF66-432C-EEC6-E86D-152C35D6DD8F}"/>
          </ac:spMkLst>
        </pc:spChg>
        <pc:spChg chg="mod">
          <ac:chgData name="Trần Quang Nhật - Khoa Công nghệ Thông tin - VLTECH" userId="81b81afb-479f-49fd-a16b-a76e9756f09d" providerId="ADAL" clId="{CF63E74B-16F3-4D88-9596-42B0DDFB0535}" dt="2023-09-11T06:20:22.918" v="16" actId="2711"/>
          <ac:spMkLst>
            <pc:docMk/>
            <pc:sldMk cId="1648929042" sldId="350"/>
            <ac:spMk id="10" creationId="{54E929E5-D987-F0DC-4C94-B1B2FE531CF1}"/>
          </ac:spMkLst>
        </pc:spChg>
      </pc:sldChg>
      <pc:sldChg chg="modSp mod">
        <pc:chgData name="Trần Quang Nhật - Khoa Công nghệ Thông tin - VLTECH" userId="81b81afb-479f-49fd-a16b-a76e9756f09d" providerId="ADAL" clId="{CF63E74B-16F3-4D88-9596-42B0DDFB0535}" dt="2023-09-11T06:20:59.209" v="21" actId="1076"/>
        <pc:sldMkLst>
          <pc:docMk/>
          <pc:sldMk cId="3062558548" sldId="351"/>
        </pc:sldMkLst>
        <pc:spChg chg="mod">
          <ac:chgData name="Trần Quang Nhật - Khoa Công nghệ Thông tin - VLTECH" userId="81b81afb-479f-49fd-a16b-a76e9756f09d" providerId="ADAL" clId="{CF63E74B-16F3-4D88-9596-42B0DDFB0535}" dt="2023-09-11T06:20:59.209" v="21" actId="1076"/>
          <ac:spMkLst>
            <pc:docMk/>
            <pc:sldMk cId="3062558548" sldId="351"/>
            <ac:spMk id="2" creationId="{372CDF23-1376-8A85-F82C-DBABBD5FEF86}"/>
          </ac:spMkLst>
        </pc:spChg>
        <pc:spChg chg="mod">
          <ac:chgData name="Trần Quang Nhật - Khoa Công nghệ Thông tin - VLTECH" userId="81b81afb-479f-49fd-a16b-a76e9756f09d" providerId="ADAL" clId="{CF63E74B-16F3-4D88-9596-42B0DDFB0535}" dt="2023-09-11T06:20:55.514" v="20" actId="2711"/>
          <ac:spMkLst>
            <pc:docMk/>
            <pc:sldMk cId="3062558548" sldId="351"/>
            <ac:spMk id="3" creationId="{B936E450-24C5-2C0B-85FA-5FEC049B281D}"/>
          </ac:spMkLst>
        </pc:spChg>
        <pc:spChg chg="mod">
          <ac:chgData name="Trần Quang Nhật - Khoa Công nghệ Thông tin - VLTECH" userId="81b81afb-479f-49fd-a16b-a76e9756f09d" providerId="ADAL" clId="{CF63E74B-16F3-4D88-9596-42B0DDFB0535}" dt="2023-09-11T06:20:55.514" v="20" actId="2711"/>
          <ac:spMkLst>
            <pc:docMk/>
            <pc:sldMk cId="3062558548" sldId="351"/>
            <ac:spMk id="8" creationId="{8DE3D254-084C-9B1F-C631-181C34D01B3E}"/>
          </ac:spMkLst>
        </pc:spChg>
        <pc:spChg chg="mod">
          <ac:chgData name="Trần Quang Nhật - Khoa Công nghệ Thông tin - VLTECH" userId="81b81afb-479f-49fd-a16b-a76e9756f09d" providerId="ADAL" clId="{CF63E74B-16F3-4D88-9596-42B0DDFB0535}" dt="2023-09-11T06:20:55.514" v="20" actId="2711"/>
          <ac:spMkLst>
            <pc:docMk/>
            <pc:sldMk cId="3062558548" sldId="351"/>
            <ac:spMk id="9" creationId="{49876BC6-1EAB-BFEA-8E8A-0542D1C9E66F}"/>
          </ac:spMkLst>
        </pc:spChg>
      </pc:sldChg>
      <pc:sldChg chg="modSp mod">
        <pc:chgData name="Trần Quang Nhật - Khoa Công nghệ Thông tin - VLTECH" userId="81b81afb-479f-49fd-a16b-a76e9756f09d" providerId="ADAL" clId="{CF63E74B-16F3-4D88-9596-42B0DDFB0535}" dt="2023-09-11T06:21:26.788" v="24" actId="2710"/>
        <pc:sldMkLst>
          <pc:docMk/>
          <pc:sldMk cId="2853722601" sldId="352"/>
        </pc:sldMkLst>
        <pc:spChg chg="mod">
          <ac:chgData name="Trần Quang Nhật - Khoa Công nghệ Thông tin - VLTECH" userId="81b81afb-479f-49fd-a16b-a76e9756f09d" providerId="ADAL" clId="{CF63E74B-16F3-4D88-9596-42B0DDFB0535}" dt="2023-09-11T06:21:18.737" v="23" actId="2711"/>
          <ac:spMkLst>
            <pc:docMk/>
            <pc:sldMk cId="2853722601" sldId="352"/>
            <ac:spMk id="3" creationId="{F5FC8A22-D0A1-9F74-1692-6C22A5708AB1}"/>
          </ac:spMkLst>
        </pc:spChg>
        <pc:spChg chg="mod">
          <ac:chgData name="Trần Quang Nhật - Khoa Công nghệ Thông tin - VLTECH" userId="81b81afb-479f-49fd-a16b-a76e9756f09d" providerId="ADAL" clId="{CF63E74B-16F3-4D88-9596-42B0DDFB0535}" dt="2023-09-11T06:21:26.788" v="24" actId="2710"/>
          <ac:spMkLst>
            <pc:docMk/>
            <pc:sldMk cId="2853722601" sldId="352"/>
            <ac:spMk id="5" creationId="{926B10F0-EFBA-429D-C270-39B166F15B65}"/>
          </ac:spMkLst>
        </pc:spChg>
        <pc:spChg chg="mod">
          <ac:chgData name="Trần Quang Nhật - Khoa Công nghệ Thông tin - VLTECH" userId="81b81afb-479f-49fd-a16b-a76e9756f09d" providerId="ADAL" clId="{CF63E74B-16F3-4D88-9596-42B0DDFB0535}" dt="2023-09-11T06:21:18.737" v="23" actId="2711"/>
          <ac:spMkLst>
            <pc:docMk/>
            <pc:sldMk cId="2853722601" sldId="352"/>
            <ac:spMk id="10" creationId="{69DDE2B1-C2B9-71C2-9A06-0ECEC1551D71}"/>
          </ac:spMkLst>
        </pc:spChg>
        <pc:spChg chg="mod">
          <ac:chgData name="Trần Quang Nhật - Khoa Công nghệ Thông tin - VLTECH" userId="81b81afb-479f-49fd-a16b-a76e9756f09d" providerId="ADAL" clId="{CF63E74B-16F3-4D88-9596-42B0DDFB0535}" dt="2023-09-11T06:21:18.737" v="23" actId="2711"/>
          <ac:spMkLst>
            <pc:docMk/>
            <pc:sldMk cId="2853722601" sldId="352"/>
            <ac:spMk id="12" creationId="{B90E4D50-FD4D-CA5D-3FA4-BBE68E4CC85B}"/>
          </ac:spMkLst>
        </pc:spChg>
      </pc:sldChg>
      <pc:sldChg chg="modSp mod">
        <pc:chgData name="Trần Quang Nhật - Khoa Công nghệ Thông tin - VLTECH" userId="81b81afb-479f-49fd-a16b-a76e9756f09d" providerId="ADAL" clId="{CF63E74B-16F3-4D88-9596-42B0DDFB0535}" dt="2023-09-11T06:21:43.131" v="25" actId="2711"/>
        <pc:sldMkLst>
          <pc:docMk/>
          <pc:sldMk cId="2232235121" sldId="353"/>
        </pc:sldMkLst>
        <pc:spChg chg="mod">
          <ac:chgData name="Trần Quang Nhật - Khoa Công nghệ Thông tin - VLTECH" userId="81b81afb-479f-49fd-a16b-a76e9756f09d" providerId="ADAL" clId="{CF63E74B-16F3-4D88-9596-42B0DDFB0535}" dt="2023-09-11T06:21:43.131" v="25" actId="2711"/>
          <ac:spMkLst>
            <pc:docMk/>
            <pc:sldMk cId="2232235121" sldId="353"/>
            <ac:spMk id="4" creationId="{36AC1F69-FDB1-A95E-99A0-9A2D09821F72}"/>
          </ac:spMkLst>
        </pc:spChg>
        <pc:spChg chg="mod">
          <ac:chgData name="Trần Quang Nhật - Khoa Công nghệ Thông tin - VLTECH" userId="81b81afb-479f-49fd-a16b-a76e9756f09d" providerId="ADAL" clId="{CF63E74B-16F3-4D88-9596-42B0DDFB0535}" dt="2023-09-11T06:21:43.131" v="25" actId="2711"/>
          <ac:spMkLst>
            <pc:docMk/>
            <pc:sldMk cId="2232235121" sldId="353"/>
            <ac:spMk id="8" creationId="{C6A6CD1D-3B91-E439-48C2-A65AAFD0795B}"/>
          </ac:spMkLst>
        </pc:spChg>
        <pc:spChg chg="mod">
          <ac:chgData name="Trần Quang Nhật - Khoa Công nghệ Thông tin - VLTECH" userId="81b81afb-479f-49fd-a16b-a76e9756f09d" providerId="ADAL" clId="{CF63E74B-16F3-4D88-9596-42B0DDFB0535}" dt="2023-09-11T06:21:43.131" v="25" actId="2711"/>
          <ac:spMkLst>
            <pc:docMk/>
            <pc:sldMk cId="2232235121" sldId="353"/>
            <ac:spMk id="10" creationId="{FA39F4FD-1A41-8C77-7759-A8D22393BDC6}"/>
          </ac:spMkLst>
        </pc:spChg>
      </pc:sldChg>
      <pc:sldChg chg="modSp mod">
        <pc:chgData name="Trần Quang Nhật - Khoa Công nghệ Thông tin - VLTECH" userId="81b81afb-479f-49fd-a16b-a76e9756f09d" providerId="ADAL" clId="{CF63E74B-16F3-4D88-9596-42B0DDFB0535}" dt="2023-09-11T06:21:52.632" v="26" actId="2711"/>
        <pc:sldMkLst>
          <pc:docMk/>
          <pc:sldMk cId="369764771" sldId="354"/>
        </pc:sldMkLst>
        <pc:spChg chg="mod">
          <ac:chgData name="Trần Quang Nhật - Khoa Công nghệ Thông tin - VLTECH" userId="81b81afb-479f-49fd-a16b-a76e9756f09d" providerId="ADAL" clId="{CF63E74B-16F3-4D88-9596-42B0DDFB0535}" dt="2023-09-11T06:21:52.632" v="26" actId="2711"/>
          <ac:spMkLst>
            <pc:docMk/>
            <pc:sldMk cId="369764771" sldId="354"/>
            <ac:spMk id="6" creationId="{D7AD8AF0-0AE7-A8D2-B233-B1F780D2081E}"/>
          </ac:spMkLst>
        </pc:spChg>
        <pc:spChg chg="mod">
          <ac:chgData name="Trần Quang Nhật - Khoa Công nghệ Thông tin - VLTECH" userId="81b81afb-479f-49fd-a16b-a76e9756f09d" providerId="ADAL" clId="{CF63E74B-16F3-4D88-9596-42B0DDFB0535}" dt="2023-09-11T06:21:52.632" v="26" actId="2711"/>
          <ac:spMkLst>
            <pc:docMk/>
            <pc:sldMk cId="369764771" sldId="354"/>
            <ac:spMk id="7" creationId="{BAE10B7B-7435-82D0-C25E-63FA00DC25DA}"/>
          </ac:spMkLst>
        </pc:spChg>
      </pc:sldChg>
      <pc:sldChg chg="modSp mod">
        <pc:chgData name="Trần Quang Nhật - Khoa Công nghệ Thông tin - VLTECH" userId="81b81afb-479f-49fd-a16b-a76e9756f09d" providerId="ADAL" clId="{CF63E74B-16F3-4D88-9596-42B0DDFB0535}" dt="2023-09-11T06:22:17.934" v="28" actId="2711"/>
        <pc:sldMkLst>
          <pc:docMk/>
          <pc:sldMk cId="1166447348" sldId="355"/>
        </pc:sldMkLst>
        <pc:spChg chg="mod">
          <ac:chgData name="Trần Quang Nhật - Khoa Công nghệ Thông tin - VLTECH" userId="81b81afb-479f-49fd-a16b-a76e9756f09d" providerId="ADAL" clId="{CF63E74B-16F3-4D88-9596-42B0DDFB0535}" dt="2023-09-11T06:22:17.934" v="28" actId="2711"/>
          <ac:spMkLst>
            <pc:docMk/>
            <pc:sldMk cId="1166447348" sldId="355"/>
            <ac:spMk id="4" creationId="{1B79B08A-4BB5-25B9-ACB2-AE69C77FC919}"/>
          </ac:spMkLst>
        </pc:spChg>
        <pc:spChg chg="mod">
          <ac:chgData name="Trần Quang Nhật - Khoa Công nghệ Thông tin - VLTECH" userId="81b81afb-479f-49fd-a16b-a76e9756f09d" providerId="ADAL" clId="{CF63E74B-16F3-4D88-9596-42B0DDFB0535}" dt="2023-09-11T06:22:17.934" v="28" actId="2711"/>
          <ac:spMkLst>
            <pc:docMk/>
            <pc:sldMk cId="1166447348" sldId="355"/>
            <ac:spMk id="7" creationId="{511CBA3F-20ED-5C0C-D9EB-3688FC69BBB3}"/>
          </ac:spMkLst>
        </pc:spChg>
        <pc:spChg chg="mod">
          <ac:chgData name="Trần Quang Nhật - Khoa Công nghệ Thông tin - VLTECH" userId="81b81afb-479f-49fd-a16b-a76e9756f09d" providerId="ADAL" clId="{CF63E74B-16F3-4D88-9596-42B0DDFB0535}" dt="2023-09-11T06:22:17.934" v="28" actId="2711"/>
          <ac:spMkLst>
            <pc:docMk/>
            <pc:sldMk cId="1166447348" sldId="355"/>
            <ac:spMk id="8" creationId="{26A1162B-3330-151C-236F-15B9A82C2DE8}"/>
          </ac:spMkLst>
        </pc:spChg>
      </pc:sldChg>
      <pc:sldChg chg="modSp mod">
        <pc:chgData name="Trần Quang Nhật - Khoa Công nghệ Thông tin - VLTECH" userId="81b81afb-479f-49fd-a16b-a76e9756f09d" providerId="ADAL" clId="{CF63E74B-16F3-4D88-9596-42B0DDFB0535}" dt="2023-09-11T06:23:18.467" v="33" actId="2711"/>
        <pc:sldMkLst>
          <pc:docMk/>
          <pc:sldMk cId="745264927" sldId="357"/>
        </pc:sldMkLst>
        <pc:spChg chg="mod">
          <ac:chgData name="Trần Quang Nhật - Khoa Công nghệ Thông tin - VLTECH" userId="81b81afb-479f-49fd-a16b-a76e9756f09d" providerId="ADAL" clId="{CF63E74B-16F3-4D88-9596-42B0DDFB0535}" dt="2023-09-11T06:23:18.467" v="33" actId="2711"/>
          <ac:spMkLst>
            <pc:docMk/>
            <pc:sldMk cId="745264927" sldId="357"/>
            <ac:spMk id="4" creationId="{92E51ADA-F056-F129-CE65-FCCB31CC87B6}"/>
          </ac:spMkLst>
        </pc:spChg>
        <pc:spChg chg="mod">
          <ac:chgData name="Trần Quang Nhật - Khoa Công nghệ Thông tin - VLTECH" userId="81b81afb-479f-49fd-a16b-a76e9756f09d" providerId="ADAL" clId="{CF63E74B-16F3-4D88-9596-42B0DDFB0535}" dt="2023-09-11T06:23:18.467" v="33" actId="2711"/>
          <ac:spMkLst>
            <pc:docMk/>
            <pc:sldMk cId="745264927" sldId="357"/>
            <ac:spMk id="8" creationId="{6713FE56-F4B4-0467-6295-9B40EF2E0AD3}"/>
          </ac:spMkLst>
        </pc:spChg>
        <pc:spChg chg="mod">
          <ac:chgData name="Trần Quang Nhật - Khoa Công nghệ Thông tin - VLTECH" userId="81b81afb-479f-49fd-a16b-a76e9756f09d" providerId="ADAL" clId="{CF63E74B-16F3-4D88-9596-42B0DDFB0535}" dt="2023-09-11T06:23:18.467" v="33" actId="2711"/>
          <ac:spMkLst>
            <pc:docMk/>
            <pc:sldMk cId="745264927" sldId="357"/>
            <ac:spMk id="12" creationId="{EAC300CC-8791-DAF5-DE8D-E5C4DFE1BB14}"/>
          </ac:spMkLst>
        </pc:spChg>
      </pc:sldChg>
      <pc:sldChg chg="modSp mod">
        <pc:chgData name="Trần Quang Nhật - Khoa Công nghệ Thông tin - VLTECH" userId="81b81afb-479f-49fd-a16b-a76e9756f09d" providerId="ADAL" clId="{CF63E74B-16F3-4D88-9596-42B0DDFB0535}" dt="2023-09-11T06:23:28.259" v="34" actId="2711"/>
        <pc:sldMkLst>
          <pc:docMk/>
          <pc:sldMk cId="1398453250" sldId="358"/>
        </pc:sldMkLst>
        <pc:spChg chg="mod">
          <ac:chgData name="Trần Quang Nhật - Khoa Công nghệ Thông tin - VLTECH" userId="81b81afb-479f-49fd-a16b-a76e9756f09d" providerId="ADAL" clId="{CF63E74B-16F3-4D88-9596-42B0DDFB0535}" dt="2023-09-11T06:23:28.259" v="34" actId="2711"/>
          <ac:spMkLst>
            <pc:docMk/>
            <pc:sldMk cId="1398453250" sldId="358"/>
            <ac:spMk id="5" creationId="{9143F829-84AA-60E4-E5D1-1D433E4B59CE}"/>
          </ac:spMkLst>
        </pc:spChg>
        <pc:spChg chg="mod">
          <ac:chgData name="Trần Quang Nhật - Khoa Công nghệ Thông tin - VLTECH" userId="81b81afb-479f-49fd-a16b-a76e9756f09d" providerId="ADAL" clId="{CF63E74B-16F3-4D88-9596-42B0DDFB0535}" dt="2023-09-11T06:23:28.259" v="34" actId="2711"/>
          <ac:spMkLst>
            <pc:docMk/>
            <pc:sldMk cId="1398453250" sldId="358"/>
            <ac:spMk id="6" creationId="{4609F931-7DF3-2D9A-ADC6-27D63F699D15}"/>
          </ac:spMkLst>
        </pc:spChg>
        <pc:spChg chg="mod">
          <ac:chgData name="Trần Quang Nhật - Khoa Công nghệ Thông tin - VLTECH" userId="81b81afb-479f-49fd-a16b-a76e9756f09d" providerId="ADAL" clId="{CF63E74B-16F3-4D88-9596-42B0DDFB0535}" dt="2023-09-11T06:23:28.259" v="34" actId="2711"/>
          <ac:spMkLst>
            <pc:docMk/>
            <pc:sldMk cId="1398453250" sldId="358"/>
            <ac:spMk id="19" creationId="{1B42538B-E30F-4967-A6C1-8EBA775F4D60}"/>
          </ac:spMkLst>
        </pc:spChg>
        <pc:spChg chg="mod">
          <ac:chgData name="Trần Quang Nhật - Khoa Công nghệ Thông tin - VLTECH" userId="81b81afb-479f-49fd-a16b-a76e9756f09d" providerId="ADAL" clId="{CF63E74B-16F3-4D88-9596-42B0DDFB0535}" dt="2023-09-11T06:23:28.259" v="34" actId="2711"/>
          <ac:spMkLst>
            <pc:docMk/>
            <pc:sldMk cId="1398453250" sldId="358"/>
            <ac:spMk id="20" creationId="{9A6BD9AC-4DE7-4B20-8547-4E3B375C21F7}"/>
          </ac:spMkLst>
        </pc:spChg>
      </pc:sldChg>
      <pc:sldChg chg="modSp mod">
        <pc:chgData name="Trần Quang Nhật - Khoa Công nghệ Thông tin - VLTECH" userId="81b81afb-479f-49fd-a16b-a76e9756f09d" providerId="ADAL" clId="{CF63E74B-16F3-4D88-9596-42B0DDFB0535}" dt="2023-09-11T06:22:08.472" v="27" actId="2711"/>
        <pc:sldMkLst>
          <pc:docMk/>
          <pc:sldMk cId="874027088" sldId="359"/>
        </pc:sldMkLst>
        <pc:spChg chg="mod">
          <ac:chgData name="Trần Quang Nhật - Khoa Công nghệ Thông tin - VLTECH" userId="81b81afb-479f-49fd-a16b-a76e9756f09d" providerId="ADAL" clId="{CF63E74B-16F3-4D88-9596-42B0DDFB0535}" dt="2023-09-11T06:22:08.472" v="27" actId="2711"/>
          <ac:spMkLst>
            <pc:docMk/>
            <pc:sldMk cId="874027088" sldId="359"/>
            <ac:spMk id="4" creationId="{2D0BE6E6-BC70-B5D1-58E8-0B712EC6D5AB}"/>
          </ac:spMkLst>
        </pc:spChg>
        <pc:spChg chg="mod">
          <ac:chgData name="Trần Quang Nhật - Khoa Công nghệ Thông tin - VLTECH" userId="81b81afb-479f-49fd-a16b-a76e9756f09d" providerId="ADAL" clId="{CF63E74B-16F3-4D88-9596-42B0DDFB0535}" dt="2023-09-11T06:22:08.472" v="27" actId="2711"/>
          <ac:spMkLst>
            <pc:docMk/>
            <pc:sldMk cId="874027088" sldId="359"/>
            <ac:spMk id="17" creationId="{E25E3C2B-504A-928A-299B-73A894FB67BE}"/>
          </ac:spMkLst>
        </pc:spChg>
        <pc:spChg chg="mod">
          <ac:chgData name="Trần Quang Nhật - Khoa Công nghệ Thông tin - VLTECH" userId="81b81afb-479f-49fd-a16b-a76e9756f09d" providerId="ADAL" clId="{CF63E74B-16F3-4D88-9596-42B0DDFB0535}" dt="2023-09-11T06:22:08.472" v="27" actId="2711"/>
          <ac:spMkLst>
            <pc:docMk/>
            <pc:sldMk cId="874027088" sldId="359"/>
            <ac:spMk id="19" creationId="{9AE3ED6D-B6D7-B98F-AC5D-9438DBB21AEC}"/>
          </ac:spMkLst>
        </pc:spChg>
      </pc:sldChg>
      <pc:sldChg chg="modSp mod">
        <pc:chgData name="Trần Quang Nhật - Khoa Công nghệ Thông tin - VLTECH" userId="81b81afb-479f-49fd-a16b-a76e9756f09d" providerId="ADAL" clId="{CF63E74B-16F3-4D88-9596-42B0DDFB0535}" dt="2023-09-11T06:22:26.596" v="29" actId="2711"/>
        <pc:sldMkLst>
          <pc:docMk/>
          <pc:sldMk cId="1085000970" sldId="360"/>
        </pc:sldMkLst>
        <pc:spChg chg="mod">
          <ac:chgData name="Trần Quang Nhật - Khoa Công nghệ Thông tin - VLTECH" userId="81b81afb-479f-49fd-a16b-a76e9756f09d" providerId="ADAL" clId="{CF63E74B-16F3-4D88-9596-42B0DDFB0535}" dt="2023-09-11T06:22:26.596" v="29" actId="2711"/>
          <ac:spMkLst>
            <pc:docMk/>
            <pc:sldMk cId="1085000970" sldId="360"/>
            <ac:spMk id="6" creationId="{D7966096-415E-2553-D93A-ECC6D1E67864}"/>
          </ac:spMkLst>
        </pc:spChg>
        <pc:spChg chg="mod">
          <ac:chgData name="Trần Quang Nhật - Khoa Công nghệ Thông tin - VLTECH" userId="81b81afb-479f-49fd-a16b-a76e9756f09d" providerId="ADAL" clId="{CF63E74B-16F3-4D88-9596-42B0DDFB0535}" dt="2023-09-11T06:22:26.596" v="29" actId="2711"/>
          <ac:spMkLst>
            <pc:docMk/>
            <pc:sldMk cId="1085000970" sldId="360"/>
            <ac:spMk id="11" creationId="{411813EE-B5DC-EF4B-C2CD-E3542643716D}"/>
          </ac:spMkLst>
        </pc:spChg>
        <pc:spChg chg="mod">
          <ac:chgData name="Trần Quang Nhật - Khoa Công nghệ Thông tin - VLTECH" userId="81b81afb-479f-49fd-a16b-a76e9756f09d" providerId="ADAL" clId="{CF63E74B-16F3-4D88-9596-42B0DDFB0535}" dt="2023-09-11T06:22:26.596" v="29" actId="2711"/>
          <ac:spMkLst>
            <pc:docMk/>
            <pc:sldMk cId="1085000970" sldId="360"/>
            <ac:spMk id="14" creationId="{9EFFF468-9843-2D12-E3AB-ED97F446BCC7}"/>
          </ac:spMkLst>
        </pc:spChg>
      </pc:sldChg>
      <pc:sldChg chg="modSp mod">
        <pc:chgData name="Trần Quang Nhật - Khoa Công nghệ Thông tin - VLTECH" userId="81b81afb-479f-49fd-a16b-a76e9756f09d" providerId="ADAL" clId="{CF63E74B-16F3-4D88-9596-42B0DDFB0535}" dt="2023-09-11T06:23:07.319" v="32" actId="1076"/>
        <pc:sldMkLst>
          <pc:docMk/>
          <pc:sldMk cId="3948442468" sldId="361"/>
        </pc:sldMkLst>
        <pc:spChg chg="mod">
          <ac:chgData name="Trần Quang Nhật - Khoa Công nghệ Thông tin - VLTECH" userId="81b81afb-479f-49fd-a16b-a76e9756f09d" providerId="ADAL" clId="{CF63E74B-16F3-4D88-9596-42B0DDFB0535}" dt="2023-09-11T06:22:56.223" v="30" actId="2711"/>
          <ac:spMkLst>
            <pc:docMk/>
            <pc:sldMk cId="3948442468" sldId="361"/>
            <ac:spMk id="19" creationId="{40154EC6-4741-39A8-C5BA-BC76C3B3D107}"/>
          </ac:spMkLst>
        </pc:spChg>
        <pc:spChg chg="mod">
          <ac:chgData name="Trần Quang Nhật - Khoa Công nghệ Thông tin - VLTECH" userId="81b81afb-479f-49fd-a16b-a76e9756f09d" providerId="ADAL" clId="{CF63E74B-16F3-4D88-9596-42B0DDFB0535}" dt="2023-09-11T06:23:03.750" v="31" actId="1076"/>
          <ac:spMkLst>
            <pc:docMk/>
            <pc:sldMk cId="3948442468" sldId="361"/>
            <ac:spMk id="22" creationId="{5F51AA17-865C-05CD-45DD-1E8AFDFC04EC}"/>
          </ac:spMkLst>
        </pc:spChg>
        <pc:spChg chg="mod">
          <ac:chgData name="Trần Quang Nhật - Khoa Công nghệ Thông tin - VLTECH" userId="81b81afb-479f-49fd-a16b-a76e9756f09d" providerId="ADAL" clId="{CF63E74B-16F3-4D88-9596-42B0DDFB0535}" dt="2023-09-11T06:23:07.319" v="32" actId="1076"/>
          <ac:spMkLst>
            <pc:docMk/>
            <pc:sldMk cId="3948442468" sldId="361"/>
            <ac:spMk id="23" creationId="{15899BE0-8F84-DA1A-0490-1480D16C0F04}"/>
          </ac:spMkLst>
        </pc:spChg>
      </pc:sldChg>
      <pc:sldChg chg="modSp mod">
        <pc:chgData name="Trần Quang Nhật - Khoa Công nghệ Thông tin - VLTECH" userId="81b81afb-479f-49fd-a16b-a76e9756f09d" providerId="ADAL" clId="{CF63E74B-16F3-4D88-9596-42B0DDFB0535}" dt="2023-09-11T06:24:41.976" v="39" actId="1076"/>
        <pc:sldMkLst>
          <pc:docMk/>
          <pc:sldMk cId="2077941462" sldId="362"/>
        </pc:sldMkLst>
        <pc:spChg chg="mod">
          <ac:chgData name="Trần Quang Nhật - Khoa Công nghệ Thông tin - VLTECH" userId="81b81afb-479f-49fd-a16b-a76e9756f09d" providerId="ADAL" clId="{CF63E74B-16F3-4D88-9596-42B0DDFB0535}" dt="2023-09-11T06:24:36.803" v="38" actId="2711"/>
          <ac:spMkLst>
            <pc:docMk/>
            <pc:sldMk cId="2077941462" sldId="362"/>
            <ac:spMk id="5" creationId="{FB194455-661A-AC27-406F-CE3384C5F83E}"/>
          </ac:spMkLst>
        </pc:spChg>
        <pc:spChg chg="mod">
          <ac:chgData name="Trần Quang Nhật - Khoa Công nghệ Thông tin - VLTECH" userId="81b81afb-479f-49fd-a16b-a76e9756f09d" providerId="ADAL" clId="{CF63E74B-16F3-4D88-9596-42B0DDFB0535}" dt="2023-09-11T06:24:36.803" v="38" actId="2711"/>
          <ac:spMkLst>
            <pc:docMk/>
            <pc:sldMk cId="2077941462" sldId="362"/>
            <ac:spMk id="8" creationId="{FDDEE678-D5D4-8800-0E80-FD47F04DCB97}"/>
          </ac:spMkLst>
        </pc:spChg>
        <pc:spChg chg="mod">
          <ac:chgData name="Trần Quang Nhật - Khoa Công nghệ Thông tin - VLTECH" userId="81b81afb-479f-49fd-a16b-a76e9756f09d" providerId="ADAL" clId="{CF63E74B-16F3-4D88-9596-42B0DDFB0535}" dt="2023-09-11T06:24:41.976" v="39" actId="1076"/>
          <ac:spMkLst>
            <pc:docMk/>
            <pc:sldMk cId="2077941462" sldId="362"/>
            <ac:spMk id="9" creationId="{2206A6E0-9A51-CDBB-8449-25A4253FF1CB}"/>
          </ac:spMkLst>
        </pc:spChg>
      </pc:sldChg>
      <pc:sldChg chg="modSp mod">
        <pc:chgData name="Trần Quang Nhật - Khoa Công nghệ Thông tin - VLTECH" userId="81b81afb-479f-49fd-a16b-a76e9756f09d" providerId="ADAL" clId="{CF63E74B-16F3-4D88-9596-42B0DDFB0535}" dt="2023-09-11T06:25:03.959" v="40" actId="2711"/>
        <pc:sldMkLst>
          <pc:docMk/>
          <pc:sldMk cId="3167555229" sldId="363"/>
        </pc:sldMkLst>
        <pc:spChg chg="mod">
          <ac:chgData name="Trần Quang Nhật - Khoa Công nghệ Thông tin - VLTECH" userId="81b81afb-479f-49fd-a16b-a76e9756f09d" providerId="ADAL" clId="{CF63E74B-16F3-4D88-9596-42B0DDFB0535}" dt="2023-09-11T06:25:03.959" v="40" actId="2711"/>
          <ac:spMkLst>
            <pc:docMk/>
            <pc:sldMk cId="3167555229" sldId="363"/>
            <ac:spMk id="10" creationId="{FA33843B-7BA8-072F-03F7-55122C8E679C}"/>
          </ac:spMkLst>
        </pc:spChg>
        <pc:spChg chg="mod">
          <ac:chgData name="Trần Quang Nhật - Khoa Công nghệ Thông tin - VLTECH" userId="81b81afb-479f-49fd-a16b-a76e9756f09d" providerId="ADAL" clId="{CF63E74B-16F3-4D88-9596-42B0DDFB0535}" dt="2023-09-11T06:25:03.959" v="40" actId="2711"/>
          <ac:spMkLst>
            <pc:docMk/>
            <pc:sldMk cId="3167555229" sldId="363"/>
            <ac:spMk id="40" creationId="{50AF6001-AC96-3B6C-F305-8AC1F7ECFD19}"/>
          </ac:spMkLst>
        </pc:spChg>
        <pc:spChg chg="mod">
          <ac:chgData name="Trần Quang Nhật - Khoa Công nghệ Thông tin - VLTECH" userId="81b81afb-479f-49fd-a16b-a76e9756f09d" providerId="ADAL" clId="{CF63E74B-16F3-4D88-9596-42B0DDFB0535}" dt="2023-09-11T06:25:03.959" v="40" actId="2711"/>
          <ac:spMkLst>
            <pc:docMk/>
            <pc:sldMk cId="3167555229" sldId="363"/>
            <ac:spMk id="45" creationId="{93F10764-3183-065E-319F-38EC35B8B5EC}"/>
          </ac:spMkLst>
        </pc:spChg>
      </pc:sldChg>
      <pc:sldChg chg="modSp mod">
        <pc:chgData name="Trần Quang Nhật - Khoa Công nghệ Thông tin - VLTECH" userId="81b81afb-479f-49fd-a16b-a76e9756f09d" providerId="ADAL" clId="{CF63E74B-16F3-4D88-9596-42B0DDFB0535}" dt="2023-09-11T06:25:27.804" v="43" actId="2711"/>
        <pc:sldMkLst>
          <pc:docMk/>
          <pc:sldMk cId="2726285210" sldId="364"/>
        </pc:sldMkLst>
        <pc:spChg chg="mod">
          <ac:chgData name="Trần Quang Nhật - Khoa Công nghệ Thông tin - VLTECH" userId="81b81afb-479f-49fd-a16b-a76e9756f09d" providerId="ADAL" clId="{CF63E74B-16F3-4D88-9596-42B0DDFB0535}" dt="2023-09-11T06:25:27.804" v="43" actId="2711"/>
          <ac:spMkLst>
            <pc:docMk/>
            <pc:sldMk cId="2726285210" sldId="364"/>
            <ac:spMk id="5" creationId="{8A548477-166D-8BFC-7639-0A80AA5A3A02}"/>
          </ac:spMkLst>
        </pc:spChg>
        <pc:spChg chg="mod">
          <ac:chgData name="Trần Quang Nhật - Khoa Công nghệ Thông tin - VLTECH" userId="81b81afb-479f-49fd-a16b-a76e9756f09d" providerId="ADAL" clId="{CF63E74B-16F3-4D88-9596-42B0DDFB0535}" dt="2023-09-11T06:25:27.804" v="43" actId="2711"/>
          <ac:spMkLst>
            <pc:docMk/>
            <pc:sldMk cId="2726285210" sldId="364"/>
            <ac:spMk id="8" creationId="{30773AFD-D0C9-7EB7-399D-41A3FD895FF6}"/>
          </ac:spMkLst>
        </pc:spChg>
        <pc:spChg chg="mod">
          <ac:chgData name="Trần Quang Nhật - Khoa Công nghệ Thông tin - VLTECH" userId="81b81afb-479f-49fd-a16b-a76e9756f09d" providerId="ADAL" clId="{CF63E74B-16F3-4D88-9596-42B0DDFB0535}" dt="2023-09-11T06:25:27.804" v="43" actId="2711"/>
          <ac:spMkLst>
            <pc:docMk/>
            <pc:sldMk cId="2726285210" sldId="364"/>
            <ac:spMk id="9" creationId="{D6084CCD-62A1-9B8D-8816-26661AAF5983}"/>
          </ac:spMkLst>
        </pc:spChg>
      </pc:sldChg>
      <pc:sldChg chg="modSp mod">
        <pc:chgData name="Trần Quang Nhật - Khoa Công nghệ Thông tin - VLTECH" userId="81b81afb-479f-49fd-a16b-a76e9756f09d" providerId="ADAL" clId="{CF63E74B-16F3-4D88-9596-42B0DDFB0535}" dt="2023-09-11T06:25:57.036" v="48" actId="2711"/>
        <pc:sldMkLst>
          <pc:docMk/>
          <pc:sldMk cId="320296527" sldId="365"/>
        </pc:sldMkLst>
        <pc:spChg chg="mod">
          <ac:chgData name="Trần Quang Nhật - Khoa Công nghệ Thông tin - VLTECH" userId="81b81afb-479f-49fd-a16b-a76e9756f09d" providerId="ADAL" clId="{CF63E74B-16F3-4D88-9596-42B0DDFB0535}" dt="2023-09-11T06:25:57.036" v="48" actId="2711"/>
          <ac:spMkLst>
            <pc:docMk/>
            <pc:sldMk cId="320296527" sldId="365"/>
            <ac:spMk id="5" creationId="{476EC610-70CC-B1C2-64D2-2224C63A91EA}"/>
          </ac:spMkLst>
        </pc:spChg>
        <pc:spChg chg="mod">
          <ac:chgData name="Trần Quang Nhật - Khoa Công nghệ Thông tin - VLTECH" userId="81b81afb-479f-49fd-a16b-a76e9756f09d" providerId="ADAL" clId="{CF63E74B-16F3-4D88-9596-42B0DDFB0535}" dt="2023-09-11T06:25:57.036" v="48" actId="2711"/>
          <ac:spMkLst>
            <pc:docMk/>
            <pc:sldMk cId="320296527" sldId="365"/>
            <ac:spMk id="11" creationId="{39EF3AE3-9320-41C9-29E0-5F061E35EB2D}"/>
          </ac:spMkLst>
        </pc:spChg>
        <pc:spChg chg="mod">
          <ac:chgData name="Trần Quang Nhật - Khoa Công nghệ Thông tin - VLTECH" userId="81b81afb-479f-49fd-a16b-a76e9756f09d" providerId="ADAL" clId="{CF63E74B-16F3-4D88-9596-42B0DDFB0535}" dt="2023-09-11T06:25:57.036" v="48" actId="2711"/>
          <ac:spMkLst>
            <pc:docMk/>
            <pc:sldMk cId="320296527" sldId="365"/>
            <ac:spMk id="13" creationId="{50029FF7-22D2-C6BC-202A-F2962060BE2F}"/>
          </ac:spMkLst>
        </pc:spChg>
      </pc:sldChg>
      <pc:sldChg chg="modSp mod">
        <pc:chgData name="Trần Quang Nhật - Khoa Công nghệ Thông tin - VLTECH" userId="81b81afb-479f-49fd-a16b-a76e9756f09d" providerId="ADAL" clId="{CF63E74B-16F3-4D88-9596-42B0DDFB0535}" dt="2023-09-11T06:25:21.964" v="42" actId="2711"/>
        <pc:sldMkLst>
          <pc:docMk/>
          <pc:sldMk cId="757133256" sldId="366"/>
        </pc:sldMkLst>
        <pc:spChg chg="mod">
          <ac:chgData name="Trần Quang Nhật - Khoa Công nghệ Thông tin - VLTECH" userId="81b81afb-479f-49fd-a16b-a76e9756f09d" providerId="ADAL" clId="{CF63E74B-16F3-4D88-9596-42B0DDFB0535}" dt="2023-09-11T06:25:21.964" v="42" actId="2711"/>
          <ac:spMkLst>
            <pc:docMk/>
            <pc:sldMk cId="757133256" sldId="366"/>
            <ac:spMk id="6" creationId="{81F873DE-5D05-E3E6-F54F-E6A3829608C8}"/>
          </ac:spMkLst>
        </pc:spChg>
        <pc:spChg chg="mod">
          <ac:chgData name="Trần Quang Nhật - Khoa Công nghệ Thông tin - VLTECH" userId="81b81afb-479f-49fd-a16b-a76e9756f09d" providerId="ADAL" clId="{CF63E74B-16F3-4D88-9596-42B0DDFB0535}" dt="2023-09-11T06:25:21.964" v="42" actId="2711"/>
          <ac:spMkLst>
            <pc:docMk/>
            <pc:sldMk cId="757133256" sldId="366"/>
            <ac:spMk id="7" creationId="{99449FEC-82E0-6094-804C-3B3B870E0780}"/>
          </ac:spMkLst>
        </pc:spChg>
      </pc:sldChg>
      <pc:sldChg chg="modSp mod">
        <pc:chgData name="Trần Quang Nhật - Khoa Công nghệ Thông tin - VLTECH" userId="81b81afb-479f-49fd-a16b-a76e9756f09d" providerId="ADAL" clId="{CF63E74B-16F3-4D88-9596-42B0DDFB0535}" dt="2023-09-11T06:25:42.292" v="46" actId="2711"/>
        <pc:sldMkLst>
          <pc:docMk/>
          <pc:sldMk cId="1335175857" sldId="367"/>
        </pc:sldMkLst>
        <pc:spChg chg="mod">
          <ac:chgData name="Trần Quang Nhật - Khoa Công nghệ Thông tin - VLTECH" userId="81b81afb-479f-49fd-a16b-a76e9756f09d" providerId="ADAL" clId="{CF63E74B-16F3-4D88-9596-42B0DDFB0535}" dt="2023-09-11T06:25:42.292" v="46" actId="2711"/>
          <ac:spMkLst>
            <pc:docMk/>
            <pc:sldMk cId="1335175857" sldId="367"/>
            <ac:spMk id="6" creationId="{8B313D0F-F64C-3CD6-DD0C-4F463C3E1D93}"/>
          </ac:spMkLst>
        </pc:spChg>
        <pc:spChg chg="mod">
          <ac:chgData name="Trần Quang Nhật - Khoa Công nghệ Thông tin - VLTECH" userId="81b81afb-479f-49fd-a16b-a76e9756f09d" providerId="ADAL" clId="{CF63E74B-16F3-4D88-9596-42B0DDFB0535}" dt="2023-09-11T06:25:42.292" v="46" actId="2711"/>
          <ac:spMkLst>
            <pc:docMk/>
            <pc:sldMk cId="1335175857" sldId="367"/>
            <ac:spMk id="7" creationId="{9810A5F0-7548-F5B1-6052-3F3DD3F0F1AA}"/>
          </ac:spMkLst>
        </pc:spChg>
      </pc:sldChg>
      <pc:sldChg chg="modSp mod">
        <pc:chgData name="Trần Quang Nhật - Khoa Công nghệ Thông tin - VLTECH" userId="81b81afb-479f-49fd-a16b-a76e9756f09d" providerId="ADAL" clId="{CF63E74B-16F3-4D88-9596-42B0DDFB0535}" dt="2023-09-11T06:25:51.871" v="47" actId="2711"/>
        <pc:sldMkLst>
          <pc:docMk/>
          <pc:sldMk cId="808260904" sldId="369"/>
        </pc:sldMkLst>
        <pc:spChg chg="mod">
          <ac:chgData name="Trần Quang Nhật - Khoa Công nghệ Thông tin - VLTECH" userId="81b81afb-479f-49fd-a16b-a76e9756f09d" providerId="ADAL" clId="{CF63E74B-16F3-4D88-9596-42B0DDFB0535}" dt="2023-09-11T06:25:51.871" v="47" actId="2711"/>
          <ac:spMkLst>
            <pc:docMk/>
            <pc:sldMk cId="808260904" sldId="369"/>
            <ac:spMk id="4" creationId="{7CE2309B-F0E0-AB77-3D05-02FDFED1387E}"/>
          </ac:spMkLst>
        </pc:spChg>
        <pc:spChg chg="mod">
          <ac:chgData name="Trần Quang Nhật - Khoa Công nghệ Thông tin - VLTECH" userId="81b81afb-479f-49fd-a16b-a76e9756f09d" providerId="ADAL" clId="{CF63E74B-16F3-4D88-9596-42B0DDFB0535}" dt="2023-09-11T06:25:51.871" v="47" actId="2711"/>
          <ac:spMkLst>
            <pc:docMk/>
            <pc:sldMk cId="808260904" sldId="369"/>
            <ac:spMk id="7" creationId="{DB5CB51C-87D3-88FA-1607-F6DFE93CFFDE}"/>
          </ac:spMkLst>
        </pc:spChg>
        <pc:spChg chg="mod">
          <ac:chgData name="Trần Quang Nhật - Khoa Công nghệ Thông tin - VLTECH" userId="81b81afb-479f-49fd-a16b-a76e9756f09d" providerId="ADAL" clId="{CF63E74B-16F3-4D88-9596-42B0DDFB0535}" dt="2023-09-11T06:25:51.871" v="47" actId="2711"/>
          <ac:spMkLst>
            <pc:docMk/>
            <pc:sldMk cId="808260904" sldId="369"/>
            <ac:spMk id="8" creationId="{032D77B0-DF93-8C9E-B23E-5697B1FFAAC3}"/>
          </ac:spMkLst>
        </pc:spChg>
      </pc:sldChg>
      <pc:sldChg chg="modSp mod">
        <pc:chgData name="Trần Quang Nhật - Khoa Công nghệ Thông tin - VLTECH" userId="81b81afb-479f-49fd-a16b-a76e9756f09d" providerId="ADAL" clId="{CF63E74B-16F3-4D88-9596-42B0DDFB0535}" dt="2023-09-11T06:25:14.088" v="41" actId="2711"/>
        <pc:sldMkLst>
          <pc:docMk/>
          <pc:sldMk cId="207873963" sldId="371"/>
        </pc:sldMkLst>
        <pc:spChg chg="mod">
          <ac:chgData name="Trần Quang Nhật - Khoa Công nghệ Thông tin - VLTECH" userId="81b81afb-479f-49fd-a16b-a76e9756f09d" providerId="ADAL" clId="{CF63E74B-16F3-4D88-9596-42B0DDFB0535}" dt="2023-09-11T06:25:14.088" v="41" actId="2711"/>
          <ac:spMkLst>
            <pc:docMk/>
            <pc:sldMk cId="207873963" sldId="371"/>
            <ac:spMk id="5" creationId="{ABB3FE4B-ACF0-D913-88C3-3AA6037C0DB4}"/>
          </ac:spMkLst>
        </pc:spChg>
        <pc:spChg chg="mod">
          <ac:chgData name="Trần Quang Nhật - Khoa Công nghệ Thông tin - VLTECH" userId="81b81afb-479f-49fd-a16b-a76e9756f09d" providerId="ADAL" clId="{CF63E74B-16F3-4D88-9596-42B0DDFB0535}" dt="2023-09-11T06:25:14.088" v="41" actId="2711"/>
          <ac:spMkLst>
            <pc:docMk/>
            <pc:sldMk cId="207873963" sldId="371"/>
            <ac:spMk id="9" creationId="{98CDC618-65AA-C597-1C59-5C7C297EA1A5}"/>
          </ac:spMkLst>
        </pc:spChg>
        <pc:spChg chg="mod">
          <ac:chgData name="Trần Quang Nhật - Khoa Công nghệ Thông tin - VLTECH" userId="81b81afb-479f-49fd-a16b-a76e9756f09d" providerId="ADAL" clId="{CF63E74B-16F3-4D88-9596-42B0DDFB0535}" dt="2023-09-11T06:25:14.088" v="41" actId="2711"/>
          <ac:spMkLst>
            <pc:docMk/>
            <pc:sldMk cId="207873963" sldId="371"/>
            <ac:spMk id="11" creationId="{1C7EA5FD-4BF8-6EA6-8336-413CDD872AC9}"/>
          </ac:spMkLst>
        </pc:spChg>
      </pc:sldChg>
      <pc:sldChg chg="modSp mod">
        <pc:chgData name="Trần Quang Nhật - Khoa Công nghệ Thông tin - VLTECH" userId="81b81afb-479f-49fd-a16b-a76e9756f09d" providerId="ADAL" clId="{CF63E74B-16F3-4D88-9596-42B0DDFB0535}" dt="2023-09-11T06:25:32.632" v="45" actId="27636"/>
        <pc:sldMkLst>
          <pc:docMk/>
          <pc:sldMk cId="2043425743" sldId="372"/>
        </pc:sldMkLst>
        <pc:spChg chg="mod">
          <ac:chgData name="Trần Quang Nhật - Khoa Công nghệ Thông tin - VLTECH" userId="81b81afb-479f-49fd-a16b-a76e9756f09d" providerId="ADAL" clId="{CF63E74B-16F3-4D88-9596-42B0DDFB0535}" dt="2023-09-11T06:25:32.632" v="45" actId="27636"/>
          <ac:spMkLst>
            <pc:docMk/>
            <pc:sldMk cId="2043425743" sldId="372"/>
            <ac:spMk id="5" creationId="{16638A53-FEBF-7021-6549-40A81E81F879}"/>
          </ac:spMkLst>
        </pc:spChg>
        <pc:spChg chg="mod">
          <ac:chgData name="Trần Quang Nhật - Khoa Công nghệ Thông tin - VLTECH" userId="81b81afb-479f-49fd-a16b-a76e9756f09d" providerId="ADAL" clId="{CF63E74B-16F3-4D88-9596-42B0DDFB0535}" dt="2023-09-11T06:25:32.561" v="44" actId="2711"/>
          <ac:spMkLst>
            <pc:docMk/>
            <pc:sldMk cId="2043425743" sldId="372"/>
            <ac:spMk id="8" creationId="{948CBCB2-BD70-4A4A-B870-F123B61B0D70}"/>
          </ac:spMkLst>
        </pc:spChg>
        <pc:spChg chg="mod">
          <ac:chgData name="Trần Quang Nhật - Khoa Công nghệ Thông tin - VLTECH" userId="81b81afb-479f-49fd-a16b-a76e9756f09d" providerId="ADAL" clId="{CF63E74B-16F3-4D88-9596-42B0DDFB0535}" dt="2023-09-11T06:25:32.561" v="44" actId="2711"/>
          <ac:spMkLst>
            <pc:docMk/>
            <pc:sldMk cId="2043425743" sldId="372"/>
            <ac:spMk id="9" creationId="{BF471994-CA60-6DDC-3F80-0D3D904D7B2C}"/>
          </ac:spMkLst>
        </pc:spChg>
      </pc:sldChg>
      <pc:sldChg chg="modSp mod">
        <pc:chgData name="Trần Quang Nhật - Khoa Công nghệ Thông tin - VLTECH" userId="81b81afb-479f-49fd-a16b-a76e9756f09d" providerId="ADAL" clId="{CF63E74B-16F3-4D88-9596-42B0DDFB0535}" dt="2023-09-11T06:26:04.865" v="49" actId="2711"/>
        <pc:sldMkLst>
          <pc:docMk/>
          <pc:sldMk cId="829610595" sldId="373"/>
        </pc:sldMkLst>
        <pc:spChg chg="mod">
          <ac:chgData name="Trần Quang Nhật - Khoa Công nghệ Thông tin - VLTECH" userId="81b81afb-479f-49fd-a16b-a76e9756f09d" providerId="ADAL" clId="{CF63E74B-16F3-4D88-9596-42B0DDFB0535}" dt="2023-09-11T06:26:04.865" v="49" actId="2711"/>
          <ac:spMkLst>
            <pc:docMk/>
            <pc:sldMk cId="829610595" sldId="373"/>
            <ac:spMk id="5" creationId="{2913AF3A-8E26-90DB-7763-7426193134D3}"/>
          </ac:spMkLst>
        </pc:spChg>
        <pc:spChg chg="mod">
          <ac:chgData name="Trần Quang Nhật - Khoa Công nghệ Thông tin - VLTECH" userId="81b81afb-479f-49fd-a16b-a76e9756f09d" providerId="ADAL" clId="{CF63E74B-16F3-4D88-9596-42B0DDFB0535}" dt="2023-09-11T06:26:04.865" v="49" actId="2711"/>
          <ac:spMkLst>
            <pc:docMk/>
            <pc:sldMk cId="829610595" sldId="373"/>
            <ac:spMk id="8" creationId="{C05D98B3-C201-83B6-74D0-04604FB62356}"/>
          </ac:spMkLst>
        </pc:spChg>
        <pc:spChg chg="mod">
          <ac:chgData name="Trần Quang Nhật - Khoa Công nghệ Thông tin - VLTECH" userId="81b81afb-479f-49fd-a16b-a76e9756f09d" providerId="ADAL" clId="{CF63E74B-16F3-4D88-9596-42B0DDFB0535}" dt="2023-09-11T06:26:04.865" v="49" actId="2711"/>
          <ac:spMkLst>
            <pc:docMk/>
            <pc:sldMk cId="829610595" sldId="373"/>
            <ac:spMk id="9" creationId="{42D45453-75E3-3919-D6E2-F0C09D1E9FDD}"/>
          </ac:spMkLst>
        </pc:spChg>
      </pc:sldChg>
      <pc:sldChg chg="modSp mod">
        <pc:chgData name="Trần Quang Nhật - Khoa Công nghệ Thông tin - VLTECH" userId="81b81afb-479f-49fd-a16b-a76e9756f09d" providerId="ADAL" clId="{CF63E74B-16F3-4D88-9596-42B0DDFB0535}" dt="2023-09-13T08:02:24.803" v="156" actId="1076"/>
        <pc:sldMkLst>
          <pc:docMk/>
          <pc:sldMk cId="589714839" sldId="416"/>
        </pc:sldMkLst>
        <pc:spChg chg="mod">
          <ac:chgData name="Trần Quang Nhật - Khoa Công nghệ Thông tin - VLTECH" userId="81b81afb-479f-49fd-a16b-a76e9756f09d" providerId="ADAL" clId="{CF63E74B-16F3-4D88-9596-42B0DDFB0535}" dt="2023-09-13T08:02:24.803" v="156" actId="1076"/>
          <ac:spMkLst>
            <pc:docMk/>
            <pc:sldMk cId="589714839" sldId="416"/>
            <ac:spMk id="5" creationId="{D268CB6C-A687-7FF2-788E-57D067FBAF84}"/>
          </ac:spMkLst>
        </pc:spChg>
      </pc:sldChg>
      <pc:sldMasterChg chg="modSp mod modSldLayout">
        <pc:chgData name="Trần Quang Nhật - Khoa Công nghệ Thông tin - VLTECH" userId="81b81afb-479f-49fd-a16b-a76e9756f09d" providerId="ADAL" clId="{CF63E74B-16F3-4D88-9596-42B0DDFB0535}" dt="2023-09-11T06:33:39.354" v="59" actId="1076"/>
        <pc:sldMasterMkLst>
          <pc:docMk/>
          <pc:sldMasterMk cId="2244478500" sldId="2147483648"/>
        </pc:sldMasterMkLst>
        <pc:spChg chg="mod">
          <ac:chgData name="Trần Quang Nhật - Khoa Công nghệ Thông tin - VLTECH" userId="81b81afb-479f-49fd-a16b-a76e9756f09d" providerId="ADAL" clId="{CF63E74B-16F3-4D88-9596-42B0DDFB0535}" dt="2023-09-11T06:33:36.852" v="58" actId="1076"/>
          <ac:spMkLst>
            <pc:docMk/>
            <pc:sldMasterMk cId="2244478500" sldId="2147483648"/>
            <ac:spMk id="5" creationId="{283DD4D3-E392-D71B-7253-2FD495DEB696}"/>
          </ac:spMkLst>
        </pc:spChg>
        <pc:spChg chg="mod">
          <ac:chgData name="Trần Quang Nhật - Khoa Công nghệ Thông tin - VLTECH" userId="81b81afb-479f-49fd-a16b-a76e9756f09d" providerId="ADAL" clId="{CF63E74B-16F3-4D88-9596-42B0DDFB0535}" dt="2023-09-11T06:33:39.354" v="59" actId="1076"/>
          <ac:spMkLst>
            <pc:docMk/>
            <pc:sldMasterMk cId="2244478500" sldId="2147483648"/>
            <ac:spMk id="6" creationId="{A0E0EF97-7887-6970-6674-0955E9D6AD29}"/>
          </ac:spMkLst>
        </pc:spChg>
        <pc:sldLayoutChg chg="modSp mod">
          <pc:chgData name="Trần Quang Nhật - Khoa Công nghệ Thông tin - VLTECH" userId="81b81afb-479f-49fd-a16b-a76e9756f09d" providerId="ADAL" clId="{CF63E74B-16F3-4D88-9596-42B0DDFB0535}" dt="2023-09-11T06:32:57.706" v="55" actId="1076"/>
          <pc:sldLayoutMkLst>
            <pc:docMk/>
            <pc:sldMasterMk cId="2244478500" sldId="2147483648"/>
            <pc:sldLayoutMk cId="2468138093" sldId="2147483655"/>
          </pc:sldLayoutMkLst>
          <pc:spChg chg="mod">
            <ac:chgData name="Trần Quang Nhật - Khoa Công nghệ Thông tin - VLTECH" userId="81b81afb-479f-49fd-a16b-a76e9756f09d" providerId="ADAL" clId="{CF63E74B-16F3-4D88-9596-42B0DDFB0535}" dt="2023-09-11T06:32:54.955" v="54" actId="1076"/>
            <ac:spMkLst>
              <pc:docMk/>
              <pc:sldMasterMk cId="2244478500" sldId="2147483648"/>
              <pc:sldLayoutMk cId="2468138093" sldId="2147483655"/>
              <ac:spMk id="3" creationId="{10B8E9CC-04DD-DA17-F3D7-34083B2513B4}"/>
            </ac:spMkLst>
          </pc:spChg>
          <pc:spChg chg="mod">
            <ac:chgData name="Trần Quang Nhật - Khoa Công nghệ Thông tin - VLTECH" userId="81b81afb-479f-49fd-a16b-a76e9756f09d" providerId="ADAL" clId="{CF63E74B-16F3-4D88-9596-42B0DDFB0535}" dt="2023-09-11T06:32:57.706" v="55" actId="1076"/>
            <ac:spMkLst>
              <pc:docMk/>
              <pc:sldMasterMk cId="2244478500" sldId="2147483648"/>
              <pc:sldLayoutMk cId="2468138093" sldId="2147483655"/>
              <ac:spMk id="4" creationId="{A642049C-4F84-9019-F1D7-662A3885609E}"/>
            </ac:spMkLst>
          </pc:spChg>
        </pc:sldLayoutChg>
      </pc:sldMasterChg>
      <pc:sldMasterChg chg="new mod addSldLayout">
        <pc:chgData name="Trần Quang Nhật - Khoa Công nghệ Thông tin - VLTECH" userId="81b81afb-479f-49fd-a16b-a76e9756f09d" providerId="ADAL" clId="{CF63E74B-16F3-4D88-9596-42B0DDFB0535}" dt="2023-09-11T06:30:12.606" v="50" actId="6938"/>
        <pc:sldMasterMkLst>
          <pc:docMk/>
          <pc:sldMasterMk cId="2970921018" sldId="2147483660"/>
        </pc:sldMasterMkLst>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3696250747" sldId="2147483661"/>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2132099861" sldId="2147483662"/>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2203800362" sldId="2147483663"/>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3973092264" sldId="2147483664"/>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1438323468" sldId="2147483665"/>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4072710558" sldId="2147483666"/>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2427769867" sldId="2147483667"/>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3701043969" sldId="2147483668"/>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33017136" sldId="2147483669"/>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2330013342" sldId="2147483670"/>
          </pc:sldLayoutMkLst>
        </pc:sldLayoutChg>
        <pc:sldLayoutChg chg="new replId">
          <pc:chgData name="Trần Quang Nhật - Khoa Công nghệ Thông tin - VLTECH" userId="81b81afb-479f-49fd-a16b-a76e9756f09d" providerId="ADAL" clId="{CF63E74B-16F3-4D88-9596-42B0DDFB0535}" dt="2023-09-11T06:30:12.606" v="50" actId="6938"/>
          <pc:sldLayoutMkLst>
            <pc:docMk/>
            <pc:sldMasterMk cId="2970921018" sldId="2147483660"/>
            <pc:sldLayoutMk cId="1960721882" sldId="2147483671"/>
          </pc:sldLayoutMkLst>
        </pc:sldLayoutChg>
      </pc:sldMasterChg>
      <pc:sldMasterChg chg="new mod addSldLayout">
        <pc:chgData name="Trần Quang Nhật - Khoa Công nghệ Thông tin - VLTECH" userId="81b81afb-479f-49fd-a16b-a76e9756f09d" providerId="ADAL" clId="{CF63E74B-16F3-4D88-9596-42B0DDFB0535}" dt="2023-09-11T06:33:02.624" v="56" actId="6938"/>
        <pc:sldMasterMkLst>
          <pc:docMk/>
          <pc:sldMasterMk cId="397708520" sldId="2147483672"/>
        </pc:sldMasterMkLst>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1505770171" sldId="2147483673"/>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46636582" sldId="2147483674"/>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3031046725" sldId="2147483675"/>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3536126309" sldId="2147483676"/>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242810352" sldId="2147483677"/>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3533091534" sldId="2147483678"/>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225089515" sldId="2147483679"/>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987214522" sldId="2147483680"/>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1479062578" sldId="2147483681"/>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3836134125" sldId="2147483682"/>
          </pc:sldLayoutMkLst>
        </pc:sldLayoutChg>
        <pc:sldLayoutChg chg="new replId">
          <pc:chgData name="Trần Quang Nhật - Khoa Công nghệ Thông tin - VLTECH" userId="81b81afb-479f-49fd-a16b-a76e9756f09d" providerId="ADAL" clId="{CF63E74B-16F3-4D88-9596-42B0DDFB0535}" dt="2023-09-11T06:33:02.624" v="56" actId="6938"/>
          <pc:sldLayoutMkLst>
            <pc:docMk/>
            <pc:sldMasterMk cId="397708520" sldId="2147483672"/>
            <pc:sldLayoutMk cId="3592585508" sldId="2147483683"/>
          </pc:sldLayoutMkLst>
        </pc:sldLayoutChg>
      </pc:sldMasterChg>
      <pc:sldMasterChg chg="new mod addSldLayout">
        <pc:chgData name="Trần Quang Nhật - Khoa Công nghệ Thông tin - VLTECH" userId="81b81afb-479f-49fd-a16b-a76e9756f09d" providerId="ADAL" clId="{CF63E74B-16F3-4D88-9596-42B0DDFB0535}" dt="2023-09-11T06:33:42.256" v="60" actId="6938"/>
        <pc:sldMasterMkLst>
          <pc:docMk/>
          <pc:sldMasterMk cId="3776659902" sldId="2147483684"/>
        </pc:sldMasterMkLst>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995666666" sldId="2147483685"/>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1606416677" sldId="2147483686"/>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1851139344" sldId="2147483687"/>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2712988049" sldId="2147483688"/>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3466673595" sldId="2147483689"/>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2281716191" sldId="2147483690"/>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2280348569" sldId="2147483691"/>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3813907087" sldId="2147483692"/>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3134461718" sldId="2147483693"/>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3833372074" sldId="2147483694"/>
          </pc:sldLayoutMkLst>
        </pc:sldLayoutChg>
        <pc:sldLayoutChg chg="new replId">
          <pc:chgData name="Trần Quang Nhật - Khoa Công nghệ Thông tin - VLTECH" userId="81b81afb-479f-49fd-a16b-a76e9756f09d" providerId="ADAL" clId="{CF63E74B-16F3-4D88-9596-42B0DDFB0535}" dt="2023-09-11T06:33:42.256" v="60" actId="6938"/>
          <pc:sldLayoutMkLst>
            <pc:docMk/>
            <pc:sldMasterMk cId="3776659902" sldId="2147483684"/>
            <pc:sldLayoutMk cId="3636646730" sldId="2147483695"/>
          </pc:sldLayoutMkLst>
        </pc:sldLayoutChg>
      </pc:sldMasterChg>
      <pc:sldMasterChg chg="modSp new mod addSldLayout">
        <pc:chgData name="Trần Quang Nhật - Khoa Công nghệ Thông tin - VLTECH" userId="81b81afb-479f-49fd-a16b-a76e9756f09d" providerId="ADAL" clId="{CF63E74B-16F3-4D88-9596-42B0DDFB0535}" dt="2023-09-11T06:35:12.260" v="99" actId="1076"/>
        <pc:sldMasterMkLst>
          <pc:docMk/>
          <pc:sldMasterMk cId="3672818907" sldId="2147483696"/>
        </pc:sldMasterMkLst>
        <pc:spChg chg="mod">
          <ac:chgData name="Trần Quang Nhật - Khoa Công nghệ Thông tin - VLTECH" userId="81b81afb-479f-49fd-a16b-a76e9756f09d" providerId="ADAL" clId="{CF63E74B-16F3-4D88-9596-42B0DDFB0535}" dt="2023-09-11T06:35:09.075" v="98" actId="1076"/>
          <ac:spMkLst>
            <pc:docMk/>
            <pc:sldMasterMk cId="3672818907" sldId="2147483696"/>
            <ac:spMk id="5" creationId="{EF89F0D7-A96E-CBB6-1DCB-F45C492C1880}"/>
          </ac:spMkLst>
        </pc:spChg>
        <pc:spChg chg="mod">
          <ac:chgData name="Trần Quang Nhật - Khoa Công nghệ Thông tin - VLTECH" userId="81b81afb-479f-49fd-a16b-a76e9756f09d" providerId="ADAL" clId="{CF63E74B-16F3-4D88-9596-42B0DDFB0535}" dt="2023-09-11T06:35:12.260" v="99" actId="1076"/>
          <ac:spMkLst>
            <pc:docMk/>
            <pc:sldMasterMk cId="3672818907" sldId="2147483696"/>
            <ac:spMk id="6" creationId="{32EB929D-A1AF-5670-9891-E4AA9C521D02}"/>
          </ac:spMkLst>
        </pc:sp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1850625573" sldId="2147483697"/>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2504257003" sldId="2147483698"/>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3509866446" sldId="2147483699"/>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3908283215" sldId="2147483700"/>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2872933657" sldId="2147483701"/>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1948843987" sldId="2147483702"/>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1878467494" sldId="2147483703"/>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3097224689" sldId="2147483704"/>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1192285147" sldId="2147483705"/>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3871041160" sldId="2147483706"/>
          </pc:sldLayoutMkLst>
        </pc:sldLayoutChg>
        <pc:sldLayoutChg chg="new replId">
          <pc:chgData name="Trần Quang Nhật - Khoa Công nghệ Thông tin - VLTECH" userId="81b81afb-479f-49fd-a16b-a76e9756f09d" providerId="ADAL" clId="{CF63E74B-16F3-4D88-9596-42B0DDFB0535}" dt="2023-09-11T06:34:44.266" v="61" actId="6938"/>
          <pc:sldLayoutMkLst>
            <pc:docMk/>
            <pc:sldMasterMk cId="3672818907" sldId="2147483696"/>
            <pc:sldLayoutMk cId="3078985441" sldId="2147483707"/>
          </pc:sldLayoutMkLst>
        </pc:sldLayoutChg>
      </pc:sldMasterChg>
      <pc:sldMasterChg chg="new mod addSldLayout">
        <pc:chgData name="Trần Quang Nhật - Khoa Công nghệ Thông tin - VLTECH" userId="81b81afb-479f-49fd-a16b-a76e9756f09d" providerId="ADAL" clId="{CF63E74B-16F3-4D88-9596-42B0DDFB0535}" dt="2023-09-11T06:35:14.867" v="100" actId="6938"/>
        <pc:sldMasterMkLst>
          <pc:docMk/>
          <pc:sldMasterMk cId="3213728146" sldId="2147483708"/>
        </pc:sldMasterMkLst>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929674265" sldId="2147483709"/>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1150935459" sldId="2147483710"/>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1775257693" sldId="2147483711"/>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1642664549" sldId="2147483712"/>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992594938" sldId="2147483713"/>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3540623181" sldId="2147483714"/>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2831299478" sldId="2147483715"/>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2677670464" sldId="2147483716"/>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1210210015" sldId="2147483717"/>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1590728745" sldId="2147483718"/>
          </pc:sldLayoutMkLst>
        </pc:sldLayoutChg>
        <pc:sldLayoutChg chg="new replId">
          <pc:chgData name="Trần Quang Nhật - Khoa Công nghệ Thông tin - VLTECH" userId="81b81afb-479f-49fd-a16b-a76e9756f09d" providerId="ADAL" clId="{CF63E74B-16F3-4D88-9596-42B0DDFB0535}" dt="2023-09-11T06:35:14.867" v="100" actId="6938"/>
          <pc:sldLayoutMkLst>
            <pc:docMk/>
            <pc:sldMasterMk cId="3213728146" sldId="2147483708"/>
            <pc:sldLayoutMk cId="4043403617" sldId="2147483719"/>
          </pc:sldLayoutMkLst>
        </pc:sldLayoutChg>
      </pc:sldMasterChg>
      <pc:sldMasterChg chg="new mod addSldLayout">
        <pc:chgData name="Trần Quang Nhật - Khoa Công nghệ Thông tin - VLTECH" userId="81b81afb-479f-49fd-a16b-a76e9756f09d" providerId="ADAL" clId="{CF63E74B-16F3-4D88-9596-42B0DDFB0535}" dt="2023-09-11T06:35:31.354" v="101" actId="6938"/>
        <pc:sldMasterMkLst>
          <pc:docMk/>
          <pc:sldMasterMk cId="2725936376" sldId="2147483720"/>
        </pc:sldMasterMkLst>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2434205940" sldId="2147483721"/>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858370839" sldId="2147483722"/>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650054407" sldId="2147483723"/>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4021698493" sldId="2147483724"/>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387506691" sldId="2147483725"/>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3665819115" sldId="2147483726"/>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1677926464" sldId="2147483727"/>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2659254172" sldId="2147483728"/>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1756113259" sldId="2147483729"/>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1812188529" sldId="2147483730"/>
          </pc:sldLayoutMkLst>
        </pc:sldLayoutChg>
        <pc:sldLayoutChg chg="new replId">
          <pc:chgData name="Trần Quang Nhật - Khoa Công nghệ Thông tin - VLTECH" userId="81b81afb-479f-49fd-a16b-a76e9756f09d" providerId="ADAL" clId="{CF63E74B-16F3-4D88-9596-42B0DDFB0535}" dt="2023-09-11T06:35:31.354" v="101" actId="6938"/>
          <pc:sldLayoutMkLst>
            <pc:docMk/>
            <pc:sldMasterMk cId="2725936376" sldId="2147483720"/>
            <pc:sldLayoutMk cId="1270365892" sldId="2147483731"/>
          </pc:sldLayoutMkLst>
        </pc:sldLayoutChg>
      </pc:sldMasterChg>
      <pc:sldMasterChg chg="new mod addSldLayout">
        <pc:chgData name="Trần Quang Nhật - Khoa Công nghệ Thông tin - VLTECH" userId="81b81afb-479f-49fd-a16b-a76e9756f09d" providerId="ADAL" clId="{CF63E74B-16F3-4D88-9596-42B0DDFB0535}" dt="2023-09-11T06:35:32.690" v="102" actId="6938"/>
        <pc:sldMasterMkLst>
          <pc:docMk/>
          <pc:sldMasterMk cId="1970528550" sldId="2147483732"/>
        </pc:sldMasterMkLst>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3976748902" sldId="2147483733"/>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1923410244" sldId="2147483734"/>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3393761165" sldId="2147483735"/>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953704574" sldId="2147483736"/>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565873156" sldId="2147483737"/>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1521110565" sldId="2147483738"/>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3044064556" sldId="2147483739"/>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1624661274" sldId="2147483740"/>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2821770688" sldId="2147483741"/>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792428832" sldId="2147483742"/>
          </pc:sldLayoutMkLst>
        </pc:sldLayoutChg>
        <pc:sldLayoutChg chg="new replId">
          <pc:chgData name="Trần Quang Nhật - Khoa Công nghệ Thông tin - VLTECH" userId="81b81afb-479f-49fd-a16b-a76e9756f09d" providerId="ADAL" clId="{CF63E74B-16F3-4D88-9596-42B0DDFB0535}" dt="2023-09-11T06:35:32.690" v="102" actId="6938"/>
          <pc:sldLayoutMkLst>
            <pc:docMk/>
            <pc:sldMasterMk cId="1970528550" sldId="2147483732"/>
            <pc:sldLayoutMk cId="1199350384" sldId="2147483743"/>
          </pc:sldLayoutMkLst>
        </pc:sldLayoutChg>
      </pc:sldMasterChg>
      <pc:sldMasterChg chg="new mod addSldLayout">
        <pc:chgData name="Trần Quang Nhật - Khoa Công nghệ Thông tin - VLTECH" userId="81b81afb-479f-49fd-a16b-a76e9756f09d" providerId="ADAL" clId="{CF63E74B-16F3-4D88-9596-42B0DDFB0535}" dt="2023-09-11T06:35:32.901" v="103" actId="6938"/>
        <pc:sldMasterMkLst>
          <pc:docMk/>
          <pc:sldMasterMk cId="2600821265" sldId="2147483744"/>
        </pc:sldMasterMkLst>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4259453687" sldId="2147483745"/>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818043669" sldId="2147483746"/>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1247605638" sldId="2147483747"/>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2067085730" sldId="2147483748"/>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1661897026" sldId="2147483749"/>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3896885721" sldId="2147483750"/>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295148632" sldId="2147483751"/>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4129045862" sldId="2147483752"/>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526598706" sldId="2147483753"/>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697042617" sldId="2147483754"/>
          </pc:sldLayoutMkLst>
        </pc:sldLayoutChg>
        <pc:sldLayoutChg chg="new replId">
          <pc:chgData name="Trần Quang Nhật - Khoa Công nghệ Thông tin - VLTECH" userId="81b81afb-479f-49fd-a16b-a76e9756f09d" providerId="ADAL" clId="{CF63E74B-16F3-4D88-9596-42B0DDFB0535}" dt="2023-09-11T06:35:32.901" v="103" actId="6938"/>
          <pc:sldLayoutMkLst>
            <pc:docMk/>
            <pc:sldMasterMk cId="2600821265" sldId="2147483744"/>
            <pc:sldLayoutMk cId="3802480407" sldId="2147483755"/>
          </pc:sldLayoutMkLst>
        </pc:sldLayoutChg>
      </pc:sldMasterChg>
      <pc:sldMasterChg chg="new mod addSldLayout">
        <pc:chgData name="Trần Quang Nhật - Khoa Công nghệ Thông tin - VLTECH" userId="81b81afb-479f-49fd-a16b-a76e9756f09d" providerId="ADAL" clId="{CF63E74B-16F3-4D88-9596-42B0DDFB0535}" dt="2023-09-11T06:35:33.263" v="104" actId="6938"/>
        <pc:sldMasterMkLst>
          <pc:docMk/>
          <pc:sldMasterMk cId="1328167468" sldId="2147483756"/>
        </pc:sldMasterMkLst>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3381641844" sldId="2147483757"/>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558180881" sldId="2147483758"/>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736858384" sldId="2147483759"/>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4076705653" sldId="2147483760"/>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1500069397" sldId="2147483761"/>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2971056238" sldId="2147483762"/>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1401062167" sldId="2147483763"/>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151125563" sldId="2147483764"/>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615460305" sldId="2147483765"/>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436981451" sldId="2147483766"/>
          </pc:sldLayoutMkLst>
        </pc:sldLayoutChg>
        <pc:sldLayoutChg chg="new replId">
          <pc:chgData name="Trần Quang Nhật - Khoa Công nghệ Thông tin - VLTECH" userId="81b81afb-479f-49fd-a16b-a76e9756f09d" providerId="ADAL" clId="{CF63E74B-16F3-4D88-9596-42B0DDFB0535}" dt="2023-09-11T06:35:33.263" v="104" actId="6938"/>
          <pc:sldLayoutMkLst>
            <pc:docMk/>
            <pc:sldMasterMk cId="1328167468" sldId="2147483756"/>
            <pc:sldLayoutMk cId="1396184020" sldId="2147483767"/>
          </pc:sldLayoutMkLst>
        </pc:sldLayoutChg>
      </pc:sldMasterChg>
      <pc:sldMasterChg chg="new mod addSldLayout">
        <pc:chgData name="Trần Quang Nhật - Khoa Công nghệ Thông tin - VLTECH" userId="81b81afb-479f-49fd-a16b-a76e9756f09d" providerId="ADAL" clId="{CF63E74B-16F3-4D88-9596-42B0DDFB0535}" dt="2023-09-11T06:35:33.408" v="105" actId="6938"/>
        <pc:sldMasterMkLst>
          <pc:docMk/>
          <pc:sldMasterMk cId="457974360" sldId="2147483768"/>
        </pc:sldMasterMkLst>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1902156567" sldId="2147483769"/>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2735955938" sldId="2147483770"/>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1570020372" sldId="2147483771"/>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168942187" sldId="2147483772"/>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648901001" sldId="2147483773"/>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3544767095" sldId="2147483774"/>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3067022592" sldId="2147483775"/>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191341088" sldId="2147483776"/>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2279559368" sldId="2147483777"/>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2929505573" sldId="2147483778"/>
          </pc:sldLayoutMkLst>
        </pc:sldLayoutChg>
        <pc:sldLayoutChg chg="new replId">
          <pc:chgData name="Trần Quang Nhật - Khoa Công nghệ Thông tin - VLTECH" userId="81b81afb-479f-49fd-a16b-a76e9756f09d" providerId="ADAL" clId="{CF63E74B-16F3-4D88-9596-42B0DDFB0535}" dt="2023-09-11T06:35:33.408" v="105" actId="6938"/>
          <pc:sldLayoutMkLst>
            <pc:docMk/>
            <pc:sldMasterMk cId="457974360" sldId="2147483768"/>
            <pc:sldLayoutMk cId="1141003934" sldId="2147483779"/>
          </pc:sldLayoutMkLst>
        </pc:sldLayoutChg>
      </pc:sldMasterChg>
      <pc:sldMasterChg chg="new mod addSldLayout">
        <pc:chgData name="Trần Quang Nhật - Khoa Công nghệ Thông tin - VLTECH" userId="81b81afb-479f-49fd-a16b-a76e9756f09d" providerId="ADAL" clId="{CF63E74B-16F3-4D88-9596-42B0DDFB0535}" dt="2023-09-11T06:35:33.565" v="106" actId="6938"/>
        <pc:sldMasterMkLst>
          <pc:docMk/>
          <pc:sldMasterMk cId="2739844546" sldId="2147483780"/>
        </pc:sldMasterMkLst>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1003088202" sldId="2147483781"/>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312932030" sldId="2147483782"/>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456146014" sldId="2147483783"/>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3384529440" sldId="2147483784"/>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910223256" sldId="2147483785"/>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4089296952" sldId="2147483786"/>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4078731131" sldId="2147483787"/>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646117207" sldId="2147483788"/>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2830069237" sldId="2147483789"/>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963281377" sldId="2147483790"/>
          </pc:sldLayoutMkLst>
        </pc:sldLayoutChg>
        <pc:sldLayoutChg chg="new replId">
          <pc:chgData name="Trần Quang Nhật - Khoa Công nghệ Thông tin - VLTECH" userId="81b81afb-479f-49fd-a16b-a76e9756f09d" providerId="ADAL" clId="{CF63E74B-16F3-4D88-9596-42B0DDFB0535}" dt="2023-09-11T06:35:33.565" v="106" actId="6938"/>
          <pc:sldLayoutMkLst>
            <pc:docMk/>
            <pc:sldMasterMk cId="2739844546" sldId="2147483780"/>
            <pc:sldLayoutMk cId="3081484635" sldId="2147483791"/>
          </pc:sldLayoutMkLst>
        </pc:sldLayoutChg>
      </pc:sldMasterChg>
      <pc:sldMasterChg chg="new mod addSldLayout">
        <pc:chgData name="Trần Quang Nhật - Khoa Công nghệ Thông tin - VLTECH" userId="81b81afb-479f-49fd-a16b-a76e9756f09d" providerId="ADAL" clId="{CF63E74B-16F3-4D88-9596-42B0DDFB0535}" dt="2023-09-11T06:35:33.733" v="107" actId="6938"/>
        <pc:sldMasterMkLst>
          <pc:docMk/>
          <pc:sldMasterMk cId="3538070788" sldId="2147483792"/>
        </pc:sldMasterMkLst>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270462805" sldId="2147483793"/>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2514680232" sldId="2147483794"/>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3799209044" sldId="2147483795"/>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3274966311" sldId="2147483796"/>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2999931669" sldId="2147483797"/>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1594005" sldId="2147483798"/>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1019499460" sldId="2147483799"/>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1870199279" sldId="2147483800"/>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80456558" sldId="2147483801"/>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3019201897" sldId="2147483802"/>
          </pc:sldLayoutMkLst>
        </pc:sldLayoutChg>
        <pc:sldLayoutChg chg="new replId">
          <pc:chgData name="Trần Quang Nhật - Khoa Công nghệ Thông tin - VLTECH" userId="81b81afb-479f-49fd-a16b-a76e9756f09d" providerId="ADAL" clId="{CF63E74B-16F3-4D88-9596-42B0DDFB0535}" dt="2023-09-11T06:35:33.733" v="107" actId="6938"/>
          <pc:sldLayoutMkLst>
            <pc:docMk/>
            <pc:sldMasterMk cId="3538070788" sldId="2147483792"/>
            <pc:sldLayoutMk cId="2401008924" sldId="2147483803"/>
          </pc:sldLayoutMkLst>
        </pc:sldLayoutChg>
      </pc:sldMasterChg>
      <pc:sldMasterChg chg="new mod addSldLayout">
        <pc:chgData name="Trần Quang Nhật - Khoa Công nghệ Thông tin - VLTECH" userId="81b81afb-479f-49fd-a16b-a76e9756f09d" providerId="ADAL" clId="{CF63E74B-16F3-4D88-9596-42B0DDFB0535}" dt="2023-09-11T06:35:33.867" v="108" actId="6938"/>
        <pc:sldMasterMkLst>
          <pc:docMk/>
          <pc:sldMasterMk cId="2443416553" sldId="2147483804"/>
        </pc:sldMasterMkLst>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1833242203" sldId="2147483805"/>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1003461643" sldId="2147483806"/>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2219991942" sldId="2147483807"/>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2348070990" sldId="2147483808"/>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3866349191" sldId="2147483809"/>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1119836627" sldId="2147483810"/>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1899140484" sldId="2147483811"/>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3657618519" sldId="2147483812"/>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3031090492" sldId="2147483813"/>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4101544974" sldId="2147483814"/>
          </pc:sldLayoutMkLst>
        </pc:sldLayoutChg>
        <pc:sldLayoutChg chg="new replId">
          <pc:chgData name="Trần Quang Nhật - Khoa Công nghệ Thông tin - VLTECH" userId="81b81afb-479f-49fd-a16b-a76e9756f09d" providerId="ADAL" clId="{CF63E74B-16F3-4D88-9596-42B0DDFB0535}" dt="2023-09-11T06:35:33.867" v="108" actId="6938"/>
          <pc:sldLayoutMkLst>
            <pc:docMk/>
            <pc:sldMasterMk cId="2443416553" sldId="2147483804"/>
            <pc:sldLayoutMk cId="3761222287" sldId="2147483815"/>
          </pc:sldLayoutMkLst>
        </pc:sldLayoutChg>
      </pc:sldMasterChg>
      <pc:sldMasterChg chg="new mod addSldLayout">
        <pc:chgData name="Trần Quang Nhật - Khoa Công nghệ Thông tin - VLTECH" userId="81b81afb-479f-49fd-a16b-a76e9756f09d" providerId="ADAL" clId="{CF63E74B-16F3-4D88-9596-42B0DDFB0535}" dt="2023-09-11T06:35:34.037" v="109" actId="6938"/>
        <pc:sldMasterMkLst>
          <pc:docMk/>
          <pc:sldMasterMk cId="608796159" sldId="2147483816"/>
        </pc:sldMasterMkLst>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4215317447" sldId="2147483817"/>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1109485590" sldId="2147483818"/>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3524007195" sldId="2147483819"/>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3467076991" sldId="2147483820"/>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1813816295" sldId="2147483821"/>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1276658010" sldId="2147483822"/>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1318276882" sldId="2147483823"/>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1948609577" sldId="2147483824"/>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3856086756" sldId="2147483825"/>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4143581938" sldId="2147483826"/>
          </pc:sldLayoutMkLst>
        </pc:sldLayoutChg>
        <pc:sldLayoutChg chg="new replId">
          <pc:chgData name="Trần Quang Nhật - Khoa Công nghệ Thông tin - VLTECH" userId="81b81afb-479f-49fd-a16b-a76e9756f09d" providerId="ADAL" clId="{CF63E74B-16F3-4D88-9596-42B0DDFB0535}" dt="2023-09-11T06:35:34.037" v="109" actId="6938"/>
          <pc:sldLayoutMkLst>
            <pc:docMk/>
            <pc:sldMasterMk cId="608796159" sldId="2147483816"/>
            <pc:sldLayoutMk cId="4239859326" sldId="2147483827"/>
          </pc:sldLayoutMkLst>
        </pc:sldLayoutChg>
      </pc:sldMasterChg>
      <pc:sldMasterChg chg="new mod addSldLayout">
        <pc:chgData name="Trần Quang Nhật - Khoa Công nghệ Thông tin - VLTECH" userId="81b81afb-479f-49fd-a16b-a76e9756f09d" providerId="ADAL" clId="{CF63E74B-16F3-4D88-9596-42B0DDFB0535}" dt="2023-09-11T06:35:34.181" v="110" actId="6938"/>
        <pc:sldMasterMkLst>
          <pc:docMk/>
          <pc:sldMasterMk cId="3879805279" sldId="2147483828"/>
        </pc:sldMasterMkLst>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1018211319" sldId="2147483829"/>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1237974397" sldId="2147483830"/>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3324529251" sldId="2147483831"/>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2498183669" sldId="2147483832"/>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3290244960" sldId="2147483833"/>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3189881666" sldId="2147483834"/>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2620710631" sldId="2147483835"/>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720508789" sldId="2147483836"/>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4032234174" sldId="2147483837"/>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1495053292" sldId="2147483838"/>
          </pc:sldLayoutMkLst>
        </pc:sldLayoutChg>
        <pc:sldLayoutChg chg="new replId">
          <pc:chgData name="Trần Quang Nhật - Khoa Công nghệ Thông tin - VLTECH" userId="81b81afb-479f-49fd-a16b-a76e9756f09d" providerId="ADAL" clId="{CF63E74B-16F3-4D88-9596-42B0DDFB0535}" dt="2023-09-11T06:35:34.181" v="110" actId="6938"/>
          <pc:sldLayoutMkLst>
            <pc:docMk/>
            <pc:sldMasterMk cId="3879805279" sldId="2147483828"/>
            <pc:sldLayoutMk cId="2682350627" sldId="2147483839"/>
          </pc:sldLayoutMkLst>
        </pc:sldLayoutChg>
      </pc:sldMasterChg>
      <pc:sldMasterChg chg="new mod addSldLayout">
        <pc:chgData name="Trần Quang Nhật - Khoa Công nghệ Thông tin - VLTECH" userId="81b81afb-479f-49fd-a16b-a76e9756f09d" providerId="ADAL" clId="{CF63E74B-16F3-4D88-9596-42B0DDFB0535}" dt="2023-09-11T06:35:34.322" v="111" actId="6938"/>
        <pc:sldMasterMkLst>
          <pc:docMk/>
          <pc:sldMasterMk cId="989944399" sldId="2147483840"/>
        </pc:sldMasterMkLst>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561550545" sldId="2147483841"/>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3058085132" sldId="2147483842"/>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976297790" sldId="2147483843"/>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2902468543" sldId="2147483844"/>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2656799300" sldId="2147483845"/>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2456863600" sldId="2147483846"/>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3567137325" sldId="2147483847"/>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853392462" sldId="2147483848"/>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3195526233" sldId="2147483849"/>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4053291086" sldId="2147483850"/>
          </pc:sldLayoutMkLst>
        </pc:sldLayoutChg>
        <pc:sldLayoutChg chg="new replId">
          <pc:chgData name="Trần Quang Nhật - Khoa Công nghệ Thông tin - VLTECH" userId="81b81afb-479f-49fd-a16b-a76e9756f09d" providerId="ADAL" clId="{CF63E74B-16F3-4D88-9596-42B0DDFB0535}" dt="2023-09-11T06:35:34.322" v="111" actId="6938"/>
          <pc:sldLayoutMkLst>
            <pc:docMk/>
            <pc:sldMasterMk cId="989944399" sldId="2147483840"/>
            <pc:sldLayoutMk cId="2439816836" sldId="2147483851"/>
          </pc:sldLayoutMkLst>
        </pc:sldLayoutChg>
      </pc:sldMasterChg>
      <pc:sldMasterChg chg="new mod addSldLayout">
        <pc:chgData name="Trần Quang Nhật - Khoa Công nghệ Thông tin - VLTECH" userId="81b81afb-479f-49fd-a16b-a76e9756f09d" providerId="ADAL" clId="{CF63E74B-16F3-4D88-9596-42B0DDFB0535}" dt="2023-09-11T06:35:34.487" v="112" actId="6938"/>
        <pc:sldMasterMkLst>
          <pc:docMk/>
          <pc:sldMasterMk cId="3090627023" sldId="2147483852"/>
        </pc:sldMasterMkLst>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169944553" sldId="2147483853"/>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3982929866" sldId="2147483854"/>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3688617802" sldId="2147483855"/>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683597586" sldId="2147483856"/>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219243428" sldId="2147483857"/>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513529279" sldId="2147483858"/>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950559908" sldId="2147483859"/>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4203924745" sldId="2147483860"/>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717738537" sldId="2147483861"/>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288861260" sldId="2147483862"/>
          </pc:sldLayoutMkLst>
        </pc:sldLayoutChg>
        <pc:sldLayoutChg chg="new replId">
          <pc:chgData name="Trần Quang Nhật - Khoa Công nghệ Thông tin - VLTECH" userId="81b81afb-479f-49fd-a16b-a76e9756f09d" providerId="ADAL" clId="{CF63E74B-16F3-4D88-9596-42B0DDFB0535}" dt="2023-09-11T06:35:34.487" v="112" actId="6938"/>
          <pc:sldLayoutMkLst>
            <pc:docMk/>
            <pc:sldMasterMk cId="3090627023" sldId="2147483852"/>
            <pc:sldLayoutMk cId="726575546" sldId="2147483863"/>
          </pc:sldLayoutMkLst>
        </pc:sldLayoutChg>
      </pc:sldMasterChg>
      <pc:sldMasterChg chg="new mod addSldLayout">
        <pc:chgData name="Trần Quang Nhật - Khoa Công nghệ Thông tin - VLTECH" userId="81b81afb-479f-49fd-a16b-a76e9756f09d" providerId="ADAL" clId="{CF63E74B-16F3-4D88-9596-42B0DDFB0535}" dt="2023-09-11T06:35:34.625" v="113" actId="6938"/>
        <pc:sldMasterMkLst>
          <pc:docMk/>
          <pc:sldMasterMk cId="3998568946" sldId="2147483864"/>
        </pc:sldMasterMkLst>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2554856983" sldId="2147483865"/>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688344689" sldId="2147483866"/>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3930128219" sldId="2147483867"/>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1399838935" sldId="2147483868"/>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2605799578" sldId="2147483869"/>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1801153641" sldId="2147483870"/>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21652259" sldId="2147483871"/>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3241889423" sldId="2147483872"/>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3495320512" sldId="2147483873"/>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3751458211" sldId="2147483874"/>
          </pc:sldLayoutMkLst>
        </pc:sldLayoutChg>
        <pc:sldLayoutChg chg="new replId">
          <pc:chgData name="Trần Quang Nhật - Khoa Công nghệ Thông tin - VLTECH" userId="81b81afb-479f-49fd-a16b-a76e9756f09d" providerId="ADAL" clId="{CF63E74B-16F3-4D88-9596-42B0DDFB0535}" dt="2023-09-11T06:35:34.625" v="113" actId="6938"/>
          <pc:sldLayoutMkLst>
            <pc:docMk/>
            <pc:sldMasterMk cId="3998568946" sldId="2147483864"/>
            <pc:sldLayoutMk cId="3085991429" sldId="2147483875"/>
          </pc:sldLayoutMkLst>
        </pc:sldLayoutChg>
      </pc:sldMasterChg>
      <pc:sldMasterChg chg="new mod addSldLayout">
        <pc:chgData name="Trần Quang Nhật - Khoa Công nghệ Thông tin - VLTECH" userId="81b81afb-479f-49fd-a16b-a76e9756f09d" providerId="ADAL" clId="{CF63E74B-16F3-4D88-9596-42B0DDFB0535}" dt="2023-09-11T06:35:34.792" v="114" actId="6938"/>
        <pc:sldMasterMkLst>
          <pc:docMk/>
          <pc:sldMasterMk cId="1715153138" sldId="2147483876"/>
        </pc:sldMasterMkLst>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2832193322" sldId="2147483877"/>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604003659" sldId="2147483878"/>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3439930846" sldId="2147483879"/>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1518723190" sldId="2147483880"/>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3029757833" sldId="2147483881"/>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2430922378" sldId="2147483882"/>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2747566887" sldId="2147483883"/>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2149102307" sldId="2147483884"/>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905380476" sldId="2147483885"/>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3469948952" sldId="2147483886"/>
          </pc:sldLayoutMkLst>
        </pc:sldLayoutChg>
        <pc:sldLayoutChg chg="new replId">
          <pc:chgData name="Trần Quang Nhật - Khoa Công nghệ Thông tin - VLTECH" userId="81b81afb-479f-49fd-a16b-a76e9756f09d" providerId="ADAL" clId="{CF63E74B-16F3-4D88-9596-42B0DDFB0535}" dt="2023-09-11T06:35:34.792" v="114" actId="6938"/>
          <pc:sldLayoutMkLst>
            <pc:docMk/>
            <pc:sldMasterMk cId="1715153138" sldId="2147483876"/>
            <pc:sldLayoutMk cId="1416809594" sldId="2147483887"/>
          </pc:sldLayoutMkLst>
        </pc:sldLayoutChg>
      </pc:sldMasterChg>
      <pc:sldMasterChg chg="new mod addSldLayout">
        <pc:chgData name="Trần Quang Nhật - Khoa Công nghệ Thông tin - VLTECH" userId="81b81afb-479f-49fd-a16b-a76e9756f09d" providerId="ADAL" clId="{CF63E74B-16F3-4D88-9596-42B0DDFB0535}" dt="2023-09-11T06:35:34.958" v="115" actId="6938"/>
        <pc:sldMasterMkLst>
          <pc:docMk/>
          <pc:sldMasterMk cId="481501541" sldId="2147483888"/>
        </pc:sldMasterMkLst>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2528437672" sldId="2147483889"/>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1705315781" sldId="2147483890"/>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36960027" sldId="2147483891"/>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3117718691" sldId="2147483892"/>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2135231536" sldId="2147483893"/>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675201316" sldId="2147483894"/>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4208707457" sldId="2147483895"/>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3657342865" sldId="2147483896"/>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3580801643" sldId="2147483897"/>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531782728" sldId="2147483898"/>
          </pc:sldLayoutMkLst>
        </pc:sldLayoutChg>
        <pc:sldLayoutChg chg="new replId">
          <pc:chgData name="Trần Quang Nhật - Khoa Công nghệ Thông tin - VLTECH" userId="81b81afb-479f-49fd-a16b-a76e9756f09d" providerId="ADAL" clId="{CF63E74B-16F3-4D88-9596-42B0DDFB0535}" dt="2023-09-11T06:35:34.958" v="115" actId="6938"/>
          <pc:sldLayoutMkLst>
            <pc:docMk/>
            <pc:sldMasterMk cId="481501541" sldId="2147483888"/>
            <pc:sldLayoutMk cId="1288722893" sldId="2147483899"/>
          </pc:sldLayoutMkLst>
        </pc:sldLayoutChg>
      </pc:sldMasterChg>
      <pc:sldMasterChg chg="new mod addSldLayout">
        <pc:chgData name="Trần Quang Nhật - Khoa Công nghệ Thông tin - VLTECH" userId="81b81afb-479f-49fd-a16b-a76e9756f09d" providerId="ADAL" clId="{CF63E74B-16F3-4D88-9596-42B0DDFB0535}" dt="2023-09-11T06:35:35.135" v="116" actId="6938"/>
        <pc:sldMasterMkLst>
          <pc:docMk/>
          <pc:sldMasterMk cId="3164559525" sldId="2147483900"/>
        </pc:sldMasterMkLst>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1509124675" sldId="2147483901"/>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2244539713" sldId="2147483902"/>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3282457212" sldId="2147483903"/>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2155153282" sldId="2147483904"/>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3132277820" sldId="2147483905"/>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3475709916" sldId="2147483906"/>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110473298" sldId="2147483907"/>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2317161464" sldId="2147483908"/>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1586141988" sldId="2147483909"/>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480681143" sldId="2147483910"/>
          </pc:sldLayoutMkLst>
        </pc:sldLayoutChg>
        <pc:sldLayoutChg chg="new replId">
          <pc:chgData name="Trần Quang Nhật - Khoa Công nghệ Thông tin - VLTECH" userId="81b81afb-479f-49fd-a16b-a76e9756f09d" providerId="ADAL" clId="{CF63E74B-16F3-4D88-9596-42B0DDFB0535}" dt="2023-09-11T06:35:35.135" v="116" actId="6938"/>
          <pc:sldLayoutMkLst>
            <pc:docMk/>
            <pc:sldMasterMk cId="3164559525" sldId="2147483900"/>
            <pc:sldLayoutMk cId="2391064040" sldId="2147483911"/>
          </pc:sldLayoutMkLst>
        </pc:sldLayoutChg>
      </pc:sldMasterChg>
      <pc:sldMasterChg chg="new mod addSldLayout">
        <pc:chgData name="Trần Quang Nhật - Khoa Công nghệ Thông tin - VLTECH" userId="81b81afb-479f-49fd-a16b-a76e9756f09d" providerId="ADAL" clId="{CF63E74B-16F3-4D88-9596-42B0DDFB0535}" dt="2023-09-11T06:35:35.322" v="117" actId="6938"/>
        <pc:sldMasterMkLst>
          <pc:docMk/>
          <pc:sldMasterMk cId="1009348361" sldId="2147483912"/>
        </pc:sldMasterMkLst>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945927554" sldId="2147483913"/>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431357110" sldId="2147483914"/>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1021401712" sldId="2147483915"/>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3903220863" sldId="2147483916"/>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4173104406" sldId="2147483917"/>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575298549" sldId="2147483918"/>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992627470" sldId="2147483919"/>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2545148608" sldId="2147483920"/>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417845211" sldId="2147483921"/>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3638521604" sldId="2147483922"/>
          </pc:sldLayoutMkLst>
        </pc:sldLayoutChg>
        <pc:sldLayoutChg chg="new replId">
          <pc:chgData name="Trần Quang Nhật - Khoa Công nghệ Thông tin - VLTECH" userId="81b81afb-479f-49fd-a16b-a76e9756f09d" providerId="ADAL" clId="{CF63E74B-16F3-4D88-9596-42B0DDFB0535}" dt="2023-09-11T06:35:35.322" v="117" actId="6938"/>
          <pc:sldLayoutMkLst>
            <pc:docMk/>
            <pc:sldMasterMk cId="1009348361" sldId="2147483912"/>
            <pc:sldLayoutMk cId="2421003708" sldId="2147483923"/>
          </pc:sldLayoutMkLst>
        </pc:sldLayoutChg>
      </pc:sldMasterChg>
      <pc:sldMasterChg chg="new mod addSldLayout">
        <pc:chgData name="Trần Quang Nhật - Khoa Công nghệ Thông tin - VLTECH" userId="81b81afb-479f-49fd-a16b-a76e9756f09d" providerId="ADAL" clId="{CF63E74B-16F3-4D88-9596-42B0DDFB0535}" dt="2023-09-11T06:35:35.491" v="118" actId="6938"/>
        <pc:sldMasterMkLst>
          <pc:docMk/>
          <pc:sldMasterMk cId="237899633" sldId="2147483924"/>
        </pc:sldMasterMkLst>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904500990" sldId="2147483925"/>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638332251" sldId="2147483926"/>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911781503" sldId="2147483927"/>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505851705" sldId="2147483928"/>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1879458909" sldId="2147483929"/>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010196404" sldId="2147483930"/>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1178386179" sldId="2147483931"/>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167438556" sldId="2147483932"/>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2861811380" sldId="2147483933"/>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3311327964" sldId="2147483934"/>
          </pc:sldLayoutMkLst>
        </pc:sldLayoutChg>
        <pc:sldLayoutChg chg="new replId">
          <pc:chgData name="Trần Quang Nhật - Khoa Công nghệ Thông tin - VLTECH" userId="81b81afb-479f-49fd-a16b-a76e9756f09d" providerId="ADAL" clId="{CF63E74B-16F3-4D88-9596-42B0DDFB0535}" dt="2023-09-11T06:35:35.491" v="118" actId="6938"/>
          <pc:sldLayoutMkLst>
            <pc:docMk/>
            <pc:sldMasterMk cId="237899633" sldId="2147483924"/>
            <pc:sldLayoutMk cId="2880927835" sldId="2147483935"/>
          </pc:sldLayoutMkLst>
        </pc:sldLayoutChg>
      </pc:sldMasterChg>
      <pc:sldMasterChg chg="new mod addSldLayout">
        <pc:chgData name="Trần Quang Nhật - Khoa Công nghệ Thông tin - VLTECH" userId="81b81afb-479f-49fd-a16b-a76e9756f09d" providerId="ADAL" clId="{CF63E74B-16F3-4D88-9596-42B0DDFB0535}" dt="2023-09-11T06:35:35.664" v="119" actId="6938"/>
        <pc:sldMasterMkLst>
          <pc:docMk/>
          <pc:sldMasterMk cId="1176102053" sldId="2147483936"/>
        </pc:sldMasterMkLst>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1678269003" sldId="2147483937"/>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3420872987" sldId="2147483938"/>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1535243500" sldId="2147483939"/>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3849399440" sldId="2147483940"/>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2633705245" sldId="2147483941"/>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115743036" sldId="2147483942"/>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1014685017" sldId="2147483943"/>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3418315676" sldId="2147483944"/>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426614568" sldId="2147483945"/>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3614880526" sldId="2147483946"/>
          </pc:sldLayoutMkLst>
        </pc:sldLayoutChg>
        <pc:sldLayoutChg chg="new replId">
          <pc:chgData name="Trần Quang Nhật - Khoa Công nghệ Thông tin - VLTECH" userId="81b81afb-479f-49fd-a16b-a76e9756f09d" providerId="ADAL" clId="{CF63E74B-16F3-4D88-9596-42B0DDFB0535}" dt="2023-09-11T06:35:35.664" v="119" actId="6938"/>
          <pc:sldLayoutMkLst>
            <pc:docMk/>
            <pc:sldMasterMk cId="1176102053" sldId="2147483936"/>
            <pc:sldLayoutMk cId="1810668998" sldId="2147483947"/>
          </pc:sldLayoutMkLst>
        </pc:sldLayoutChg>
      </pc:sldMasterChg>
      <pc:sldMasterChg chg="new mod addSldLayout">
        <pc:chgData name="Trần Quang Nhật - Khoa Công nghệ Thông tin - VLTECH" userId="81b81afb-479f-49fd-a16b-a76e9756f09d" providerId="ADAL" clId="{CF63E74B-16F3-4D88-9596-42B0DDFB0535}" dt="2023-09-11T06:35:35.849" v="120" actId="6938"/>
        <pc:sldMasterMkLst>
          <pc:docMk/>
          <pc:sldMasterMk cId="1235116356" sldId="2147483948"/>
        </pc:sldMasterMkLst>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765637312" sldId="2147483949"/>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2084077275" sldId="2147483950"/>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941525375" sldId="2147483951"/>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46243044" sldId="2147483952"/>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1394325825" sldId="2147483953"/>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1083612120" sldId="2147483954"/>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4094001771" sldId="2147483955"/>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3938137276" sldId="2147483956"/>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2400377373" sldId="2147483957"/>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3231802254" sldId="2147483958"/>
          </pc:sldLayoutMkLst>
        </pc:sldLayoutChg>
        <pc:sldLayoutChg chg="new replId">
          <pc:chgData name="Trần Quang Nhật - Khoa Công nghệ Thông tin - VLTECH" userId="81b81afb-479f-49fd-a16b-a76e9756f09d" providerId="ADAL" clId="{CF63E74B-16F3-4D88-9596-42B0DDFB0535}" dt="2023-09-11T06:35:35.849" v="120" actId="6938"/>
          <pc:sldLayoutMkLst>
            <pc:docMk/>
            <pc:sldMasterMk cId="1235116356" sldId="2147483948"/>
            <pc:sldLayoutMk cId="1399101085" sldId="2147483959"/>
          </pc:sldLayoutMkLst>
        </pc:sldLayoutChg>
      </pc:sldMasterChg>
      <pc:sldMasterChg chg="new mod addSldLayout">
        <pc:chgData name="Trần Quang Nhật - Khoa Công nghệ Thông tin - VLTECH" userId="81b81afb-479f-49fd-a16b-a76e9756f09d" providerId="ADAL" clId="{CF63E74B-16F3-4D88-9596-42B0DDFB0535}" dt="2023-09-11T06:35:36.054" v="121" actId="6938"/>
        <pc:sldMasterMkLst>
          <pc:docMk/>
          <pc:sldMasterMk cId="1451640034" sldId="2147483960"/>
        </pc:sldMasterMkLst>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846889651" sldId="2147483961"/>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2188727334" sldId="2147483962"/>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260399276" sldId="2147483963"/>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283831296" sldId="2147483964"/>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775290336" sldId="2147483965"/>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610154991" sldId="2147483966"/>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990713544" sldId="2147483967"/>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709884187" sldId="2147483968"/>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881479606" sldId="2147483969"/>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3497518305" sldId="2147483970"/>
          </pc:sldLayoutMkLst>
        </pc:sldLayoutChg>
        <pc:sldLayoutChg chg="new replId">
          <pc:chgData name="Trần Quang Nhật - Khoa Công nghệ Thông tin - VLTECH" userId="81b81afb-479f-49fd-a16b-a76e9756f09d" providerId="ADAL" clId="{CF63E74B-16F3-4D88-9596-42B0DDFB0535}" dt="2023-09-11T06:35:36.054" v="121" actId="6938"/>
          <pc:sldLayoutMkLst>
            <pc:docMk/>
            <pc:sldMasterMk cId="1451640034" sldId="2147483960"/>
            <pc:sldLayoutMk cId="1741368150" sldId="2147483971"/>
          </pc:sldLayoutMkLst>
        </pc:sldLayoutChg>
      </pc:sldMasterChg>
      <pc:sldMasterChg chg="new mod addSldLayout">
        <pc:chgData name="Trần Quang Nhật - Khoa Công nghệ Thông tin - VLTECH" userId="81b81afb-479f-49fd-a16b-a76e9756f09d" providerId="ADAL" clId="{CF63E74B-16F3-4D88-9596-42B0DDFB0535}" dt="2023-09-11T06:35:36.266" v="122" actId="6938"/>
        <pc:sldMasterMkLst>
          <pc:docMk/>
          <pc:sldMasterMk cId="2954436498" sldId="2147483972"/>
        </pc:sldMasterMkLst>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1402426181" sldId="2147483973"/>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2030453228" sldId="2147483974"/>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514614292" sldId="2147483975"/>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3413652023" sldId="2147483976"/>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410857932" sldId="2147483977"/>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2659609502" sldId="2147483978"/>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3860719225" sldId="2147483979"/>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3537445151" sldId="2147483980"/>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482799373" sldId="2147483981"/>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743378925" sldId="2147483982"/>
          </pc:sldLayoutMkLst>
        </pc:sldLayoutChg>
        <pc:sldLayoutChg chg="new replId">
          <pc:chgData name="Trần Quang Nhật - Khoa Công nghệ Thông tin - VLTECH" userId="81b81afb-479f-49fd-a16b-a76e9756f09d" providerId="ADAL" clId="{CF63E74B-16F3-4D88-9596-42B0DDFB0535}" dt="2023-09-11T06:35:36.266" v="122" actId="6938"/>
          <pc:sldLayoutMkLst>
            <pc:docMk/>
            <pc:sldMasterMk cId="2954436498" sldId="2147483972"/>
            <pc:sldLayoutMk cId="3191097807" sldId="2147483983"/>
          </pc:sldLayoutMkLst>
        </pc:sldLayoutChg>
      </pc:sldMasterChg>
      <pc:sldMasterChg chg="new mod addSldLayout">
        <pc:chgData name="Trần Quang Nhật - Khoa Công nghệ Thông tin - VLTECH" userId="81b81afb-479f-49fd-a16b-a76e9756f09d" providerId="ADAL" clId="{CF63E74B-16F3-4D88-9596-42B0DDFB0535}" dt="2023-09-11T06:35:36.481" v="123" actId="6938"/>
        <pc:sldMasterMkLst>
          <pc:docMk/>
          <pc:sldMasterMk cId="3246070700" sldId="2147483984"/>
        </pc:sldMasterMkLst>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2495118495" sldId="2147483985"/>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3366729499" sldId="2147483986"/>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2996689984" sldId="2147483987"/>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1839038462" sldId="2147483988"/>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1623647668" sldId="2147483989"/>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3084759102" sldId="2147483990"/>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2484260528" sldId="2147483991"/>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1988034359" sldId="2147483992"/>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1592064187" sldId="2147483993"/>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556264861" sldId="2147483994"/>
          </pc:sldLayoutMkLst>
        </pc:sldLayoutChg>
        <pc:sldLayoutChg chg="new replId">
          <pc:chgData name="Trần Quang Nhật - Khoa Công nghệ Thông tin - VLTECH" userId="81b81afb-479f-49fd-a16b-a76e9756f09d" providerId="ADAL" clId="{CF63E74B-16F3-4D88-9596-42B0DDFB0535}" dt="2023-09-11T06:35:36.481" v="123" actId="6938"/>
          <pc:sldLayoutMkLst>
            <pc:docMk/>
            <pc:sldMasterMk cId="3246070700" sldId="2147483984"/>
            <pc:sldLayoutMk cId="1868213025" sldId="2147483995"/>
          </pc:sldLayoutMkLst>
        </pc:sldLayoutChg>
      </pc:sldMasterChg>
      <pc:sldMasterChg chg="new mod addSldLayout">
        <pc:chgData name="Trần Quang Nhật - Khoa Công nghệ Thông tin - VLTECH" userId="81b81afb-479f-49fd-a16b-a76e9756f09d" providerId="ADAL" clId="{CF63E74B-16F3-4D88-9596-42B0DDFB0535}" dt="2023-09-11T06:35:36.665" v="124" actId="6938"/>
        <pc:sldMasterMkLst>
          <pc:docMk/>
          <pc:sldMasterMk cId="787656929" sldId="2147483996"/>
        </pc:sldMasterMkLst>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755143686" sldId="2147483997"/>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798262234" sldId="2147483998"/>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977961134" sldId="2147483999"/>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453452651" sldId="2147484000"/>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026363072" sldId="2147484001"/>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223228666" sldId="2147484002"/>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2495423648" sldId="2147484003"/>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2165628961" sldId="2147484004"/>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1930858539" sldId="2147484005"/>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3987344076" sldId="2147484006"/>
          </pc:sldLayoutMkLst>
        </pc:sldLayoutChg>
        <pc:sldLayoutChg chg="new replId">
          <pc:chgData name="Trần Quang Nhật - Khoa Công nghệ Thông tin - VLTECH" userId="81b81afb-479f-49fd-a16b-a76e9756f09d" providerId="ADAL" clId="{CF63E74B-16F3-4D88-9596-42B0DDFB0535}" dt="2023-09-11T06:35:36.665" v="124" actId="6938"/>
          <pc:sldLayoutMkLst>
            <pc:docMk/>
            <pc:sldMasterMk cId="787656929" sldId="2147483996"/>
            <pc:sldLayoutMk cId="275891860" sldId="2147484007"/>
          </pc:sldLayoutMkLst>
        </pc:sldLayoutChg>
      </pc:sldMasterChg>
      <pc:sldMasterChg chg="new mod addSldLayout">
        <pc:chgData name="Trần Quang Nhật - Khoa Công nghệ Thông tin - VLTECH" userId="81b81afb-479f-49fd-a16b-a76e9756f09d" providerId="ADAL" clId="{CF63E74B-16F3-4D88-9596-42B0DDFB0535}" dt="2023-09-11T06:35:36.828" v="125" actId="6938"/>
        <pc:sldMasterMkLst>
          <pc:docMk/>
          <pc:sldMasterMk cId="2807010684" sldId="2147484008"/>
        </pc:sldMasterMkLst>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226129089" sldId="2147484009"/>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820296368" sldId="2147484010"/>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2669622898" sldId="2147484011"/>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449895606" sldId="2147484012"/>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4259336330" sldId="2147484013"/>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3903821022" sldId="2147484014"/>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3131648342" sldId="2147484015"/>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2311916062" sldId="2147484016"/>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3122398797" sldId="2147484017"/>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3622775854" sldId="2147484018"/>
          </pc:sldLayoutMkLst>
        </pc:sldLayoutChg>
        <pc:sldLayoutChg chg="new replId">
          <pc:chgData name="Trần Quang Nhật - Khoa Công nghệ Thông tin - VLTECH" userId="81b81afb-479f-49fd-a16b-a76e9756f09d" providerId="ADAL" clId="{CF63E74B-16F3-4D88-9596-42B0DDFB0535}" dt="2023-09-11T06:35:36.828" v="125" actId="6938"/>
          <pc:sldLayoutMkLst>
            <pc:docMk/>
            <pc:sldMasterMk cId="2807010684" sldId="2147484008"/>
            <pc:sldLayoutMk cId="360600836" sldId="2147484019"/>
          </pc:sldLayoutMkLst>
        </pc:sldLayoutChg>
      </pc:sldMasterChg>
      <pc:sldMasterChg chg="new mod addSldLayout">
        <pc:chgData name="Trần Quang Nhật - Khoa Công nghệ Thông tin - VLTECH" userId="81b81afb-479f-49fd-a16b-a76e9756f09d" providerId="ADAL" clId="{CF63E74B-16F3-4D88-9596-42B0DDFB0535}" dt="2023-09-11T06:35:37.089" v="126" actId="6938"/>
        <pc:sldMasterMkLst>
          <pc:docMk/>
          <pc:sldMasterMk cId="1473915699" sldId="2147484020"/>
        </pc:sldMasterMkLst>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1056012865" sldId="2147484021"/>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920897580" sldId="2147484022"/>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3849330062" sldId="2147484023"/>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2054871308" sldId="2147484024"/>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2240044145" sldId="2147484025"/>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1702189206" sldId="2147484026"/>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1170340085" sldId="2147484027"/>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1271291790" sldId="2147484028"/>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3953143714" sldId="2147484029"/>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3609489392" sldId="2147484030"/>
          </pc:sldLayoutMkLst>
        </pc:sldLayoutChg>
        <pc:sldLayoutChg chg="new replId">
          <pc:chgData name="Trần Quang Nhật - Khoa Công nghệ Thông tin - VLTECH" userId="81b81afb-479f-49fd-a16b-a76e9756f09d" providerId="ADAL" clId="{CF63E74B-16F3-4D88-9596-42B0DDFB0535}" dt="2023-09-11T06:35:37.089" v="126" actId="6938"/>
          <pc:sldLayoutMkLst>
            <pc:docMk/>
            <pc:sldMasterMk cId="1473915699" sldId="2147484020"/>
            <pc:sldLayoutMk cId="550765518" sldId="2147484031"/>
          </pc:sldLayoutMkLst>
        </pc:sldLayoutChg>
      </pc:sldMasterChg>
      <pc:sldMasterChg chg="new mod addSldLayout">
        <pc:chgData name="Trần Quang Nhật - Khoa Công nghệ Thông tin - VLTECH" userId="81b81afb-479f-49fd-a16b-a76e9756f09d" providerId="ADAL" clId="{CF63E74B-16F3-4D88-9596-42B0DDFB0535}" dt="2023-09-11T06:35:37.279" v="127" actId="6938"/>
        <pc:sldMasterMkLst>
          <pc:docMk/>
          <pc:sldMasterMk cId="385329243" sldId="2147484032"/>
        </pc:sldMasterMkLst>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3714590255" sldId="2147484033"/>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1577372054" sldId="2147484034"/>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420550644" sldId="2147484035"/>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3189092116" sldId="2147484036"/>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3006063743" sldId="2147484037"/>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987832205" sldId="2147484038"/>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905911161" sldId="2147484039"/>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3060481471" sldId="2147484040"/>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902579184" sldId="2147484041"/>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3981272214" sldId="2147484042"/>
          </pc:sldLayoutMkLst>
        </pc:sldLayoutChg>
        <pc:sldLayoutChg chg="new replId">
          <pc:chgData name="Trần Quang Nhật - Khoa Công nghệ Thông tin - VLTECH" userId="81b81afb-479f-49fd-a16b-a76e9756f09d" providerId="ADAL" clId="{CF63E74B-16F3-4D88-9596-42B0DDFB0535}" dt="2023-09-11T06:35:37.279" v="127" actId="6938"/>
          <pc:sldLayoutMkLst>
            <pc:docMk/>
            <pc:sldMasterMk cId="385329243" sldId="2147484032"/>
            <pc:sldLayoutMk cId="2301976374" sldId="2147484043"/>
          </pc:sldLayoutMkLst>
        </pc:sldLayoutChg>
      </pc:sldMasterChg>
      <pc:sldMasterChg chg="new mod addSldLayout">
        <pc:chgData name="Trần Quang Nhật - Khoa Công nghệ Thông tin - VLTECH" userId="81b81afb-479f-49fd-a16b-a76e9756f09d" providerId="ADAL" clId="{CF63E74B-16F3-4D88-9596-42B0DDFB0535}" dt="2023-09-11T06:35:37.455" v="128" actId="6938"/>
        <pc:sldMasterMkLst>
          <pc:docMk/>
          <pc:sldMasterMk cId="1897193763" sldId="2147484044"/>
        </pc:sldMasterMkLst>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4173106016" sldId="2147484045"/>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3142381693" sldId="2147484046"/>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4024545166" sldId="2147484047"/>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1503824524" sldId="2147484048"/>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188960588" sldId="2147484049"/>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1414075039" sldId="2147484050"/>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515662092" sldId="2147484051"/>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3723825499" sldId="2147484052"/>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2966470778" sldId="2147484053"/>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1362146012" sldId="2147484054"/>
          </pc:sldLayoutMkLst>
        </pc:sldLayoutChg>
        <pc:sldLayoutChg chg="new replId">
          <pc:chgData name="Trần Quang Nhật - Khoa Công nghệ Thông tin - VLTECH" userId="81b81afb-479f-49fd-a16b-a76e9756f09d" providerId="ADAL" clId="{CF63E74B-16F3-4D88-9596-42B0DDFB0535}" dt="2023-09-11T06:35:37.455" v="128" actId="6938"/>
          <pc:sldLayoutMkLst>
            <pc:docMk/>
            <pc:sldMasterMk cId="1897193763" sldId="2147484044"/>
            <pc:sldLayoutMk cId="1170325494" sldId="2147484055"/>
          </pc:sldLayoutMkLst>
        </pc:sldLayoutChg>
      </pc:sldMasterChg>
      <pc:sldMasterChg chg="new mod addSldLayout">
        <pc:chgData name="Trần Quang Nhật - Khoa Công nghệ Thông tin - VLTECH" userId="81b81afb-479f-49fd-a16b-a76e9756f09d" providerId="ADAL" clId="{CF63E74B-16F3-4D88-9596-42B0DDFB0535}" dt="2023-09-11T06:35:37.620" v="129" actId="6938"/>
        <pc:sldMasterMkLst>
          <pc:docMk/>
          <pc:sldMasterMk cId="1902679702" sldId="2147484056"/>
        </pc:sldMasterMkLst>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2081089574" sldId="2147484057"/>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2675915917" sldId="2147484058"/>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3989708979" sldId="2147484059"/>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3354479669" sldId="2147484060"/>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1263714687" sldId="2147484061"/>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3196814485" sldId="2147484062"/>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186725063" sldId="2147484063"/>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857381161" sldId="2147484064"/>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2658320042" sldId="2147484065"/>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1290420235" sldId="2147484066"/>
          </pc:sldLayoutMkLst>
        </pc:sldLayoutChg>
        <pc:sldLayoutChg chg="new replId">
          <pc:chgData name="Trần Quang Nhật - Khoa Công nghệ Thông tin - VLTECH" userId="81b81afb-479f-49fd-a16b-a76e9756f09d" providerId="ADAL" clId="{CF63E74B-16F3-4D88-9596-42B0DDFB0535}" dt="2023-09-11T06:35:37.620" v="129" actId="6938"/>
          <pc:sldLayoutMkLst>
            <pc:docMk/>
            <pc:sldMasterMk cId="1902679702" sldId="2147484056"/>
            <pc:sldLayoutMk cId="3294306112" sldId="2147484067"/>
          </pc:sldLayoutMkLst>
        </pc:sldLayoutChg>
      </pc:sldMasterChg>
      <pc:sldMasterChg chg="new mod addSldLayout">
        <pc:chgData name="Trần Quang Nhật - Khoa Công nghệ Thông tin - VLTECH" userId="81b81afb-479f-49fd-a16b-a76e9756f09d" providerId="ADAL" clId="{CF63E74B-16F3-4D88-9596-42B0DDFB0535}" dt="2023-09-11T06:35:37.807" v="130" actId="6938"/>
        <pc:sldMasterMkLst>
          <pc:docMk/>
          <pc:sldMasterMk cId="2798466270" sldId="2147484068"/>
        </pc:sldMasterMkLst>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3281604425" sldId="2147484069"/>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1916898760" sldId="2147484070"/>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2996170376" sldId="2147484071"/>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1352206678" sldId="2147484072"/>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1915493330" sldId="2147484073"/>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748992411" sldId="2147484074"/>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694828412" sldId="2147484075"/>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2294643297" sldId="2147484076"/>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664433686" sldId="2147484077"/>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2857522510" sldId="2147484078"/>
          </pc:sldLayoutMkLst>
        </pc:sldLayoutChg>
        <pc:sldLayoutChg chg="new replId">
          <pc:chgData name="Trần Quang Nhật - Khoa Công nghệ Thông tin - VLTECH" userId="81b81afb-479f-49fd-a16b-a76e9756f09d" providerId="ADAL" clId="{CF63E74B-16F3-4D88-9596-42B0DDFB0535}" dt="2023-09-11T06:35:37.807" v="130" actId="6938"/>
          <pc:sldLayoutMkLst>
            <pc:docMk/>
            <pc:sldMasterMk cId="2798466270" sldId="2147484068"/>
            <pc:sldLayoutMk cId="2652838486" sldId="2147484079"/>
          </pc:sldLayoutMkLst>
        </pc:sldLayoutChg>
      </pc:sldMasterChg>
      <pc:sldMasterChg chg="new mod addSldLayout">
        <pc:chgData name="Trần Quang Nhật - Khoa Công nghệ Thông tin - VLTECH" userId="81b81afb-479f-49fd-a16b-a76e9756f09d" providerId="ADAL" clId="{CF63E74B-16F3-4D88-9596-42B0DDFB0535}" dt="2023-09-11T06:35:38.001" v="131" actId="6938"/>
        <pc:sldMasterMkLst>
          <pc:docMk/>
          <pc:sldMasterMk cId="3244175532" sldId="2147484080"/>
        </pc:sldMasterMkLst>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4164845056" sldId="2147484081"/>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728611525" sldId="2147484082"/>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3465404817" sldId="2147484083"/>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2176563570" sldId="2147484084"/>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975463797" sldId="2147484085"/>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3309925660" sldId="2147484086"/>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2170456925" sldId="2147484087"/>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3677969140" sldId="2147484088"/>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2018964050" sldId="2147484089"/>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2188399344" sldId="2147484090"/>
          </pc:sldLayoutMkLst>
        </pc:sldLayoutChg>
        <pc:sldLayoutChg chg="new replId">
          <pc:chgData name="Trần Quang Nhật - Khoa Công nghệ Thông tin - VLTECH" userId="81b81afb-479f-49fd-a16b-a76e9756f09d" providerId="ADAL" clId="{CF63E74B-16F3-4D88-9596-42B0DDFB0535}" dt="2023-09-11T06:35:38.001" v="131" actId="6938"/>
          <pc:sldLayoutMkLst>
            <pc:docMk/>
            <pc:sldMasterMk cId="3244175532" sldId="2147484080"/>
            <pc:sldLayoutMk cId="3023007633" sldId="2147484091"/>
          </pc:sldLayoutMkLst>
        </pc:sldLayoutChg>
      </pc:sldMasterChg>
      <pc:sldMasterChg chg="new mod addSldLayout">
        <pc:chgData name="Trần Quang Nhật - Khoa Công nghệ Thông tin - VLTECH" userId="81b81afb-479f-49fd-a16b-a76e9756f09d" providerId="ADAL" clId="{CF63E74B-16F3-4D88-9596-42B0DDFB0535}" dt="2023-09-11T06:35:38.175" v="132" actId="6938"/>
        <pc:sldMasterMkLst>
          <pc:docMk/>
          <pc:sldMasterMk cId="4055779573" sldId="2147484092"/>
        </pc:sldMasterMkLst>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3879816475" sldId="2147484093"/>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636003405" sldId="2147484094"/>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302125309" sldId="2147484095"/>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890857576" sldId="2147484096"/>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373473872" sldId="2147484097"/>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4136224672" sldId="2147484098"/>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271982273" sldId="2147484099"/>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3624988464" sldId="2147484100"/>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3326361787" sldId="2147484101"/>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75091196" sldId="2147484102"/>
          </pc:sldLayoutMkLst>
        </pc:sldLayoutChg>
        <pc:sldLayoutChg chg="new replId">
          <pc:chgData name="Trần Quang Nhật - Khoa Công nghệ Thông tin - VLTECH" userId="81b81afb-479f-49fd-a16b-a76e9756f09d" providerId="ADAL" clId="{CF63E74B-16F3-4D88-9596-42B0DDFB0535}" dt="2023-09-11T06:35:38.175" v="132" actId="6938"/>
          <pc:sldLayoutMkLst>
            <pc:docMk/>
            <pc:sldMasterMk cId="4055779573" sldId="2147484092"/>
            <pc:sldLayoutMk cId="2572772168" sldId="2147484103"/>
          </pc:sldLayoutMkLst>
        </pc:sldLayoutChg>
      </pc:sldMasterChg>
      <pc:sldMasterChg chg="new mod addSldLayout">
        <pc:chgData name="Trần Quang Nhật - Khoa Công nghệ Thông tin - VLTECH" userId="81b81afb-479f-49fd-a16b-a76e9756f09d" providerId="ADAL" clId="{CF63E74B-16F3-4D88-9596-42B0DDFB0535}" dt="2023-09-11T06:35:38.387" v="133" actId="6938"/>
        <pc:sldMasterMkLst>
          <pc:docMk/>
          <pc:sldMasterMk cId="3828700931" sldId="2147484104"/>
        </pc:sldMasterMkLst>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802822286" sldId="2147484105"/>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1424985993" sldId="2147484106"/>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1923135840" sldId="2147484107"/>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2435560881" sldId="2147484108"/>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2285021511" sldId="2147484109"/>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2598283773" sldId="2147484110"/>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2472202651" sldId="2147484111"/>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3592535410" sldId="2147484112"/>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3553565903" sldId="2147484113"/>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3259837444" sldId="2147484114"/>
          </pc:sldLayoutMkLst>
        </pc:sldLayoutChg>
        <pc:sldLayoutChg chg="new replId">
          <pc:chgData name="Trần Quang Nhật - Khoa Công nghệ Thông tin - VLTECH" userId="81b81afb-479f-49fd-a16b-a76e9756f09d" providerId="ADAL" clId="{CF63E74B-16F3-4D88-9596-42B0DDFB0535}" dt="2023-09-11T06:35:38.387" v="133" actId="6938"/>
          <pc:sldLayoutMkLst>
            <pc:docMk/>
            <pc:sldMasterMk cId="3828700931" sldId="2147484104"/>
            <pc:sldLayoutMk cId="1202346088" sldId="2147484115"/>
          </pc:sldLayoutMkLst>
        </pc:sldLayoutChg>
      </pc:sldMasterChg>
      <pc:sldMasterChg chg="new mod addSldLayout">
        <pc:chgData name="Trần Quang Nhật - Khoa Công nghệ Thông tin - VLTECH" userId="81b81afb-479f-49fd-a16b-a76e9756f09d" providerId="ADAL" clId="{CF63E74B-16F3-4D88-9596-42B0DDFB0535}" dt="2023-09-11T06:35:38.602" v="134" actId="6938"/>
        <pc:sldMasterMkLst>
          <pc:docMk/>
          <pc:sldMasterMk cId="1056386983" sldId="2147484116"/>
        </pc:sldMasterMkLst>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2341333742" sldId="2147484117"/>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2345904572" sldId="2147484118"/>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937893109" sldId="2147484119"/>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1254120715" sldId="2147484120"/>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1614861893" sldId="2147484121"/>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1758725895" sldId="2147484122"/>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53542382" sldId="2147484123"/>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1572494447" sldId="2147484124"/>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4283709735" sldId="2147484125"/>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472510591" sldId="2147484126"/>
          </pc:sldLayoutMkLst>
        </pc:sldLayoutChg>
        <pc:sldLayoutChg chg="new replId">
          <pc:chgData name="Trần Quang Nhật - Khoa Công nghệ Thông tin - VLTECH" userId="81b81afb-479f-49fd-a16b-a76e9756f09d" providerId="ADAL" clId="{CF63E74B-16F3-4D88-9596-42B0DDFB0535}" dt="2023-09-11T06:35:38.602" v="134" actId="6938"/>
          <pc:sldLayoutMkLst>
            <pc:docMk/>
            <pc:sldMasterMk cId="1056386983" sldId="2147484116"/>
            <pc:sldLayoutMk cId="2577130054" sldId="2147484127"/>
          </pc:sldLayoutMkLst>
        </pc:sldLayoutChg>
      </pc:sldMasterChg>
      <pc:sldMasterChg chg="new mod addSldLayout">
        <pc:chgData name="Trần Quang Nhật - Khoa Công nghệ Thông tin - VLTECH" userId="81b81afb-479f-49fd-a16b-a76e9756f09d" providerId="ADAL" clId="{CF63E74B-16F3-4D88-9596-42B0DDFB0535}" dt="2023-09-11T06:35:38.801" v="135" actId="6938"/>
        <pc:sldMasterMkLst>
          <pc:docMk/>
          <pc:sldMasterMk cId="1180140926" sldId="2147484128"/>
        </pc:sldMasterMkLst>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2851423640" sldId="2147484129"/>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2285008651" sldId="2147484130"/>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1175289839" sldId="2147484131"/>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2629064866" sldId="2147484132"/>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132382348" sldId="2147484133"/>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2644769090" sldId="2147484134"/>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3734242747" sldId="2147484135"/>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3816959596" sldId="2147484136"/>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1828396427" sldId="2147484137"/>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2972839202" sldId="2147484138"/>
          </pc:sldLayoutMkLst>
        </pc:sldLayoutChg>
        <pc:sldLayoutChg chg="new replId">
          <pc:chgData name="Trần Quang Nhật - Khoa Công nghệ Thông tin - VLTECH" userId="81b81afb-479f-49fd-a16b-a76e9756f09d" providerId="ADAL" clId="{CF63E74B-16F3-4D88-9596-42B0DDFB0535}" dt="2023-09-11T06:35:38.801" v="135" actId="6938"/>
          <pc:sldLayoutMkLst>
            <pc:docMk/>
            <pc:sldMasterMk cId="1180140926" sldId="2147484128"/>
            <pc:sldLayoutMk cId="961252138" sldId="2147484139"/>
          </pc:sldLayoutMkLst>
        </pc:sldLayoutChg>
      </pc:sldMasterChg>
      <pc:sldMasterChg chg="new mod addSldLayout">
        <pc:chgData name="Trần Quang Nhật - Khoa Công nghệ Thông tin - VLTECH" userId="81b81afb-479f-49fd-a16b-a76e9756f09d" providerId="ADAL" clId="{CF63E74B-16F3-4D88-9596-42B0DDFB0535}" dt="2023-09-11T06:35:38.982" v="136" actId="6938"/>
        <pc:sldMasterMkLst>
          <pc:docMk/>
          <pc:sldMasterMk cId="1051826806" sldId="2147484140"/>
        </pc:sldMasterMkLst>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2436482511" sldId="2147484141"/>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726839117" sldId="2147484142"/>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284666246" sldId="2147484143"/>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1007296359" sldId="2147484144"/>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743298438" sldId="2147484145"/>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19037044" sldId="2147484146"/>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3873027269" sldId="2147484147"/>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1623175002" sldId="2147484148"/>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406028956" sldId="2147484149"/>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429537588" sldId="2147484150"/>
          </pc:sldLayoutMkLst>
        </pc:sldLayoutChg>
        <pc:sldLayoutChg chg="new replId">
          <pc:chgData name="Trần Quang Nhật - Khoa Công nghệ Thông tin - VLTECH" userId="81b81afb-479f-49fd-a16b-a76e9756f09d" providerId="ADAL" clId="{CF63E74B-16F3-4D88-9596-42B0DDFB0535}" dt="2023-09-11T06:35:38.982" v="136" actId="6938"/>
          <pc:sldLayoutMkLst>
            <pc:docMk/>
            <pc:sldMasterMk cId="1051826806" sldId="2147484140"/>
            <pc:sldLayoutMk cId="4086643298" sldId="2147484151"/>
          </pc:sldLayoutMkLst>
        </pc:sldLayoutChg>
      </pc:sldMasterChg>
      <pc:sldMasterChg chg="new mod addSldLayout">
        <pc:chgData name="Trần Quang Nhật - Khoa Công nghệ Thông tin - VLTECH" userId="81b81afb-479f-49fd-a16b-a76e9756f09d" providerId="ADAL" clId="{CF63E74B-16F3-4D88-9596-42B0DDFB0535}" dt="2023-09-11T06:35:39.171" v="137" actId="6938"/>
        <pc:sldMasterMkLst>
          <pc:docMk/>
          <pc:sldMasterMk cId="3548044803" sldId="2147484152"/>
        </pc:sldMasterMkLst>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4064151704" sldId="2147484153"/>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4272392643" sldId="2147484154"/>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3848976678" sldId="2147484155"/>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2755792867" sldId="2147484156"/>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3931450823" sldId="2147484157"/>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2598179032" sldId="2147484158"/>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3262435913" sldId="2147484159"/>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1311704770" sldId="2147484160"/>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3556142014" sldId="2147484161"/>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982413793" sldId="2147484162"/>
          </pc:sldLayoutMkLst>
        </pc:sldLayoutChg>
        <pc:sldLayoutChg chg="new replId">
          <pc:chgData name="Trần Quang Nhật - Khoa Công nghệ Thông tin - VLTECH" userId="81b81afb-479f-49fd-a16b-a76e9756f09d" providerId="ADAL" clId="{CF63E74B-16F3-4D88-9596-42B0DDFB0535}" dt="2023-09-11T06:35:39.171" v="137" actId="6938"/>
          <pc:sldLayoutMkLst>
            <pc:docMk/>
            <pc:sldMasterMk cId="3548044803" sldId="2147484152"/>
            <pc:sldLayoutMk cId="3145069132" sldId="2147484163"/>
          </pc:sldLayoutMkLst>
        </pc:sldLayoutChg>
      </pc:sldMasterChg>
      <pc:sldMasterChg chg="new mod addSldLayout">
        <pc:chgData name="Trần Quang Nhật - Khoa Công nghệ Thông tin - VLTECH" userId="81b81afb-479f-49fd-a16b-a76e9756f09d" providerId="ADAL" clId="{CF63E74B-16F3-4D88-9596-42B0DDFB0535}" dt="2023-09-11T06:35:39.494" v="138" actId="6938"/>
        <pc:sldMasterMkLst>
          <pc:docMk/>
          <pc:sldMasterMk cId="3295790682" sldId="2147484164"/>
        </pc:sldMasterMkLst>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851335699" sldId="2147484165"/>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4286050845" sldId="2147484166"/>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145637381" sldId="2147484167"/>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1657514136" sldId="2147484168"/>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3001701556" sldId="2147484169"/>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135287584" sldId="2147484170"/>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2430356456" sldId="2147484171"/>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1803431422" sldId="2147484172"/>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666321807" sldId="2147484173"/>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61398032" sldId="2147484174"/>
          </pc:sldLayoutMkLst>
        </pc:sldLayoutChg>
        <pc:sldLayoutChg chg="new replId">
          <pc:chgData name="Trần Quang Nhật - Khoa Công nghệ Thông tin - VLTECH" userId="81b81afb-479f-49fd-a16b-a76e9756f09d" providerId="ADAL" clId="{CF63E74B-16F3-4D88-9596-42B0DDFB0535}" dt="2023-09-11T06:35:39.494" v="138" actId="6938"/>
          <pc:sldLayoutMkLst>
            <pc:docMk/>
            <pc:sldMasterMk cId="3295790682" sldId="2147484164"/>
            <pc:sldLayoutMk cId="3774977253" sldId="2147484175"/>
          </pc:sldLayoutMkLst>
        </pc:sldLayoutChg>
      </pc:sldMasterChg>
      <pc:sldMasterChg chg="new mod addSldLayout">
        <pc:chgData name="Trần Quang Nhật - Khoa Công nghệ Thông tin - VLTECH" userId="81b81afb-479f-49fd-a16b-a76e9756f09d" providerId="ADAL" clId="{CF63E74B-16F3-4D88-9596-42B0DDFB0535}" dt="2023-09-11T06:35:39.655" v="139" actId="6938"/>
        <pc:sldMasterMkLst>
          <pc:docMk/>
          <pc:sldMasterMk cId="2571160964" sldId="2147484176"/>
        </pc:sldMasterMkLst>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3231353614" sldId="2147484177"/>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2903677758" sldId="2147484178"/>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293031141" sldId="2147484179"/>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2385458818" sldId="2147484180"/>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2508873751" sldId="2147484181"/>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2929734091" sldId="2147484182"/>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3326762357" sldId="2147484183"/>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1550711814" sldId="2147484184"/>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477453323" sldId="2147484185"/>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3407193726" sldId="2147484186"/>
          </pc:sldLayoutMkLst>
        </pc:sldLayoutChg>
        <pc:sldLayoutChg chg="new replId">
          <pc:chgData name="Trần Quang Nhật - Khoa Công nghệ Thông tin - VLTECH" userId="81b81afb-479f-49fd-a16b-a76e9756f09d" providerId="ADAL" clId="{CF63E74B-16F3-4D88-9596-42B0DDFB0535}" dt="2023-09-11T06:35:39.655" v="139" actId="6938"/>
          <pc:sldLayoutMkLst>
            <pc:docMk/>
            <pc:sldMasterMk cId="2571160964" sldId="2147484176"/>
            <pc:sldLayoutMk cId="606429809" sldId="2147484187"/>
          </pc:sldLayoutMkLst>
        </pc:sldLayoutChg>
      </pc:sldMasterChg>
      <pc:sldMasterChg chg="new mod addSldLayout">
        <pc:chgData name="Trần Quang Nhật - Khoa Công nghệ Thông tin - VLTECH" userId="81b81afb-479f-49fd-a16b-a76e9756f09d" providerId="ADAL" clId="{CF63E74B-16F3-4D88-9596-42B0DDFB0535}" dt="2023-09-11T06:35:39.853" v="140" actId="6938"/>
        <pc:sldMasterMkLst>
          <pc:docMk/>
          <pc:sldMasterMk cId="3876680501" sldId="2147484188"/>
        </pc:sldMasterMkLst>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217086939" sldId="2147484189"/>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3105961577" sldId="2147484190"/>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477093907" sldId="2147484191"/>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1445465644" sldId="2147484192"/>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2647357089" sldId="2147484193"/>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816578487" sldId="2147484194"/>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2433633646" sldId="2147484195"/>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2426683154" sldId="2147484196"/>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3486752445" sldId="2147484197"/>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3809390128" sldId="2147484198"/>
          </pc:sldLayoutMkLst>
        </pc:sldLayoutChg>
        <pc:sldLayoutChg chg="new replId">
          <pc:chgData name="Trần Quang Nhật - Khoa Công nghệ Thông tin - VLTECH" userId="81b81afb-479f-49fd-a16b-a76e9756f09d" providerId="ADAL" clId="{CF63E74B-16F3-4D88-9596-42B0DDFB0535}" dt="2023-09-11T06:35:39.853" v="140" actId="6938"/>
          <pc:sldLayoutMkLst>
            <pc:docMk/>
            <pc:sldMasterMk cId="3876680501" sldId="2147484188"/>
            <pc:sldLayoutMk cId="3123847417" sldId="2147484199"/>
          </pc:sldLayoutMkLst>
        </pc:sldLayoutChg>
      </pc:sldMasterChg>
      <pc:sldMasterChg chg="new mod addSldLayout">
        <pc:chgData name="Trần Quang Nhật - Khoa Công nghệ Thông tin - VLTECH" userId="81b81afb-479f-49fd-a16b-a76e9756f09d" providerId="ADAL" clId="{CF63E74B-16F3-4D88-9596-42B0DDFB0535}" dt="2023-09-11T06:35:40.075" v="141" actId="6938"/>
        <pc:sldMasterMkLst>
          <pc:docMk/>
          <pc:sldMasterMk cId="1901647051" sldId="2147484200"/>
        </pc:sldMasterMkLst>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3455783353" sldId="2147484201"/>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1973795179" sldId="2147484202"/>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1877277353" sldId="2147484203"/>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1093802018" sldId="2147484204"/>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902265263" sldId="2147484205"/>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393910888" sldId="2147484206"/>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922886044" sldId="2147484207"/>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881790396" sldId="2147484208"/>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3674545211" sldId="2147484209"/>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1007490131" sldId="2147484210"/>
          </pc:sldLayoutMkLst>
        </pc:sldLayoutChg>
        <pc:sldLayoutChg chg="new replId">
          <pc:chgData name="Trần Quang Nhật - Khoa Công nghệ Thông tin - VLTECH" userId="81b81afb-479f-49fd-a16b-a76e9756f09d" providerId="ADAL" clId="{CF63E74B-16F3-4D88-9596-42B0DDFB0535}" dt="2023-09-11T06:35:40.075" v="141" actId="6938"/>
          <pc:sldLayoutMkLst>
            <pc:docMk/>
            <pc:sldMasterMk cId="1901647051" sldId="2147484200"/>
            <pc:sldLayoutMk cId="3374429049" sldId="2147484211"/>
          </pc:sldLayoutMkLst>
        </pc:sldLayoutChg>
      </pc:sldMasterChg>
      <pc:sldMasterChg chg="new mod addSldLayout">
        <pc:chgData name="Trần Quang Nhật - Khoa Công nghệ Thông tin - VLTECH" userId="81b81afb-479f-49fd-a16b-a76e9756f09d" providerId="ADAL" clId="{CF63E74B-16F3-4D88-9596-42B0DDFB0535}" dt="2023-09-11T06:35:40.284" v="142" actId="6938"/>
        <pc:sldMasterMkLst>
          <pc:docMk/>
          <pc:sldMasterMk cId="2545315639" sldId="2147484212"/>
        </pc:sldMasterMkLst>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3992027249" sldId="2147484213"/>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4118336711" sldId="2147484214"/>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571890354" sldId="2147484215"/>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81977699" sldId="2147484216"/>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3124766056" sldId="2147484217"/>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2100054193" sldId="2147484218"/>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3664648335" sldId="2147484219"/>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2452145613" sldId="2147484220"/>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403800830" sldId="2147484221"/>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684254287" sldId="2147484222"/>
          </pc:sldLayoutMkLst>
        </pc:sldLayoutChg>
        <pc:sldLayoutChg chg="new replId">
          <pc:chgData name="Trần Quang Nhật - Khoa Công nghệ Thông tin - VLTECH" userId="81b81afb-479f-49fd-a16b-a76e9756f09d" providerId="ADAL" clId="{CF63E74B-16F3-4D88-9596-42B0DDFB0535}" dt="2023-09-11T06:35:40.284" v="142" actId="6938"/>
          <pc:sldLayoutMkLst>
            <pc:docMk/>
            <pc:sldMasterMk cId="2545315639" sldId="2147484212"/>
            <pc:sldLayoutMk cId="3536005400" sldId="2147484223"/>
          </pc:sldLayoutMkLst>
        </pc:sldLayoutChg>
      </pc:sldMasterChg>
      <pc:sldMasterChg chg="new mod addSldLayout">
        <pc:chgData name="Trần Quang Nhật - Khoa Công nghệ Thông tin - VLTECH" userId="81b81afb-479f-49fd-a16b-a76e9756f09d" providerId="ADAL" clId="{CF63E74B-16F3-4D88-9596-42B0DDFB0535}" dt="2023-09-11T06:35:40.493" v="143" actId="6938"/>
        <pc:sldMasterMkLst>
          <pc:docMk/>
          <pc:sldMasterMk cId="1904225548" sldId="2147484224"/>
        </pc:sldMasterMkLst>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1652499337" sldId="2147484225"/>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65532521" sldId="2147484226"/>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1241544184" sldId="2147484227"/>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2339791892" sldId="2147484228"/>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252598930" sldId="2147484229"/>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2272314024" sldId="2147484230"/>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236216636" sldId="2147484231"/>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703250890" sldId="2147484232"/>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3383031471" sldId="2147484233"/>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3556079533" sldId="2147484234"/>
          </pc:sldLayoutMkLst>
        </pc:sldLayoutChg>
        <pc:sldLayoutChg chg="new replId">
          <pc:chgData name="Trần Quang Nhật - Khoa Công nghệ Thông tin - VLTECH" userId="81b81afb-479f-49fd-a16b-a76e9756f09d" providerId="ADAL" clId="{CF63E74B-16F3-4D88-9596-42B0DDFB0535}" dt="2023-09-11T06:35:40.493" v="143" actId="6938"/>
          <pc:sldLayoutMkLst>
            <pc:docMk/>
            <pc:sldMasterMk cId="1904225548" sldId="2147484224"/>
            <pc:sldLayoutMk cId="964936594" sldId="2147484235"/>
          </pc:sldLayoutMkLst>
        </pc:sldLayoutChg>
      </pc:sldMasterChg>
      <pc:sldMasterChg chg="new mod addSldLayout">
        <pc:chgData name="Trần Quang Nhật - Khoa Công nghệ Thông tin - VLTECH" userId="81b81afb-479f-49fd-a16b-a76e9756f09d" providerId="ADAL" clId="{CF63E74B-16F3-4D88-9596-42B0DDFB0535}" dt="2023-09-11T06:35:40.698" v="144" actId="6938"/>
        <pc:sldMasterMkLst>
          <pc:docMk/>
          <pc:sldMasterMk cId="1472036179" sldId="2147484236"/>
        </pc:sldMasterMkLst>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3249852361" sldId="2147484237"/>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2238782959" sldId="2147484238"/>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440612428" sldId="2147484239"/>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1768497113" sldId="2147484240"/>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751672856" sldId="2147484241"/>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3916217522" sldId="2147484242"/>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3485664152" sldId="2147484243"/>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3854384642" sldId="2147484244"/>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1515059285" sldId="2147484245"/>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3149026796" sldId="2147484246"/>
          </pc:sldLayoutMkLst>
        </pc:sldLayoutChg>
        <pc:sldLayoutChg chg="new replId">
          <pc:chgData name="Trần Quang Nhật - Khoa Công nghệ Thông tin - VLTECH" userId="81b81afb-479f-49fd-a16b-a76e9756f09d" providerId="ADAL" clId="{CF63E74B-16F3-4D88-9596-42B0DDFB0535}" dt="2023-09-11T06:35:40.698" v="144" actId="6938"/>
          <pc:sldLayoutMkLst>
            <pc:docMk/>
            <pc:sldMasterMk cId="1472036179" sldId="2147484236"/>
            <pc:sldLayoutMk cId="2608331179" sldId="2147484247"/>
          </pc:sldLayoutMkLst>
        </pc:sldLayoutChg>
      </pc:sldMasterChg>
      <pc:sldMasterChg chg="new mod addSldLayout">
        <pc:chgData name="Trần Quang Nhật - Khoa Công nghệ Thông tin - VLTECH" userId="81b81afb-479f-49fd-a16b-a76e9756f09d" providerId="ADAL" clId="{CF63E74B-16F3-4D88-9596-42B0DDFB0535}" dt="2023-09-11T06:35:40.927" v="145" actId="6938"/>
        <pc:sldMasterMkLst>
          <pc:docMk/>
          <pc:sldMasterMk cId="3302947461" sldId="2147484248"/>
        </pc:sldMasterMkLst>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3180890044" sldId="2147484249"/>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86765453" sldId="2147484250"/>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2781436349" sldId="2147484251"/>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489048694" sldId="2147484252"/>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2999560823" sldId="2147484253"/>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2552268485" sldId="2147484254"/>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1065044320" sldId="2147484255"/>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3755192357" sldId="2147484256"/>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1814806049" sldId="2147484257"/>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1017013360" sldId="2147484258"/>
          </pc:sldLayoutMkLst>
        </pc:sldLayoutChg>
        <pc:sldLayoutChg chg="new replId">
          <pc:chgData name="Trần Quang Nhật - Khoa Công nghệ Thông tin - VLTECH" userId="81b81afb-479f-49fd-a16b-a76e9756f09d" providerId="ADAL" clId="{CF63E74B-16F3-4D88-9596-42B0DDFB0535}" dt="2023-09-11T06:35:40.927" v="145" actId="6938"/>
          <pc:sldLayoutMkLst>
            <pc:docMk/>
            <pc:sldMasterMk cId="3302947461" sldId="2147484248"/>
            <pc:sldLayoutMk cId="2031530571" sldId="2147484259"/>
          </pc:sldLayoutMkLst>
        </pc:sldLayoutChg>
      </pc:sldMasterChg>
      <pc:sldMasterChg chg="new mod addSldLayout">
        <pc:chgData name="Trần Quang Nhật - Khoa Công nghệ Thông tin - VLTECH" userId="81b81afb-479f-49fd-a16b-a76e9756f09d" providerId="ADAL" clId="{CF63E74B-16F3-4D88-9596-42B0DDFB0535}" dt="2023-09-11T06:35:41.153" v="146" actId="6938"/>
        <pc:sldMasterMkLst>
          <pc:docMk/>
          <pc:sldMasterMk cId="3848755984" sldId="2147484260"/>
        </pc:sldMasterMkLst>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1687864455" sldId="2147484261"/>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1458777079" sldId="2147484262"/>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3230431183" sldId="2147484263"/>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894474544" sldId="2147484264"/>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3126541399" sldId="2147484265"/>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976566238" sldId="2147484266"/>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1342680275" sldId="2147484267"/>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1221826727" sldId="2147484268"/>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3548893850" sldId="2147484269"/>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4092569329" sldId="2147484270"/>
          </pc:sldLayoutMkLst>
        </pc:sldLayoutChg>
        <pc:sldLayoutChg chg="new replId">
          <pc:chgData name="Trần Quang Nhật - Khoa Công nghệ Thông tin - VLTECH" userId="81b81afb-479f-49fd-a16b-a76e9756f09d" providerId="ADAL" clId="{CF63E74B-16F3-4D88-9596-42B0DDFB0535}" dt="2023-09-11T06:35:41.153" v="146" actId="6938"/>
          <pc:sldLayoutMkLst>
            <pc:docMk/>
            <pc:sldMasterMk cId="3848755984" sldId="2147484260"/>
            <pc:sldLayoutMk cId="2822582402" sldId="2147484271"/>
          </pc:sldLayoutMkLst>
        </pc:sldLayoutChg>
      </pc:sldMasterChg>
      <pc:sldMasterChg chg="new mod addSldLayout">
        <pc:chgData name="Trần Quang Nhật - Khoa Công nghệ Thông tin - VLTECH" userId="81b81afb-479f-49fd-a16b-a76e9756f09d" providerId="ADAL" clId="{CF63E74B-16F3-4D88-9596-42B0DDFB0535}" dt="2023-09-11T06:35:41.376" v="147" actId="6938"/>
        <pc:sldMasterMkLst>
          <pc:docMk/>
          <pc:sldMasterMk cId="2661267701" sldId="2147484272"/>
        </pc:sldMasterMkLst>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544086554" sldId="2147484273"/>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1943147434" sldId="2147484274"/>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1474657973" sldId="2147484275"/>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1173984099" sldId="2147484276"/>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4083703994" sldId="2147484277"/>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3451055939" sldId="2147484278"/>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618134199" sldId="2147484279"/>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3490537261" sldId="2147484280"/>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716356238" sldId="2147484281"/>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3654213033" sldId="2147484282"/>
          </pc:sldLayoutMkLst>
        </pc:sldLayoutChg>
        <pc:sldLayoutChg chg="new replId">
          <pc:chgData name="Trần Quang Nhật - Khoa Công nghệ Thông tin - VLTECH" userId="81b81afb-479f-49fd-a16b-a76e9756f09d" providerId="ADAL" clId="{CF63E74B-16F3-4D88-9596-42B0DDFB0535}" dt="2023-09-11T06:35:41.376" v="147" actId="6938"/>
          <pc:sldLayoutMkLst>
            <pc:docMk/>
            <pc:sldMasterMk cId="2661267701" sldId="2147484272"/>
            <pc:sldLayoutMk cId="2906450315" sldId="2147484283"/>
          </pc:sldLayoutMkLst>
        </pc:sldLayoutChg>
      </pc:sldMasterChg>
      <pc:sldMasterChg chg="new mod addSldLayout">
        <pc:chgData name="Trần Quang Nhật - Khoa Công nghệ Thông tin - VLTECH" userId="81b81afb-479f-49fd-a16b-a76e9756f09d" providerId="ADAL" clId="{CF63E74B-16F3-4D88-9596-42B0DDFB0535}" dt="2023-09-11T06:35:41.616" v="148" actId="6938"/>
        <pc:sldMasterMkLst>
          <pc:docMk/>
          <pc:sldMasterMk cId="2802511615" sldId="2147484284"/>
        </pc:sldMasterMkLst>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983386555" sldId="2147484285"/>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882116562" sldId="2147484286"/>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878565390" sldId="2147484287"/>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359771436" sldId="2147484288"/>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911186879" sldId="2147484289"/>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1019685091" sldId="2147484290"/>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203706213" sldId="2147484291"/>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1185698507" sldId="2147484292"/>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146337603" sldId="2147484293"/>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882923153" sldId="2147484294"/>
          </pc:sldLayoutMkLst>
        </pc:sldLayoutChg>
        <pc:sldLayoutChg chg="new replId">
          <pc:chgData name="Trần Quang Nhật - Khoa Công nghệ Thông tin - VLTECH" userId="81b81afb-479f-49fd-a16b-a76e9756f09d" providerId="ADAL" clId="{CF63E74B-16F3-4D88-9596-42B0DDFB0535}" dt="2023-09-11T06:35:41.616" v="148" actId="6938"/>
          <pc:sldLayoutMkLst>
            <pc:docMk/>
            <pc:sldMasterMk cId="2802511615" sldId="2147484284"/>
            <pc:sldLayoutMk cId="2026086586" sldId="2147484295"/>
          </pc:sldLayoutMkLst>
        </pc:sldLayoutChg>
      </pc:sldMasterChg>
      <pc:sldMasterChg chg="new mod addSldLayout">
        <pc:chgData name="Trần Quang Nhật - Khoa Công nghệ Thông tin - VLTECH" userId="81b81afb-479f-49fd-a16b-a76e9756f09d" providerId="ADAL" clId="{CF63E74B-16F3-4D88-9596-42B0DDFB0535}" dt="2023-09-11T06:35:41.871" v="149" actId="6938"/>
        <pc:sldMasterMkLst>
          <pc:docMk/>
          <pc:sldMasterMk cId="1565682451" sldId="2147484296"/>
        </pc:sldMasterMkLst>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1714726984" sldId="2147484297"/>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1737332382" sldId="2147484298"/>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451222419" sldId="2147484299"/>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86879436" sldId="2147484300"/>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3166716263" sldId="2147484301"/>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1233414915" sldId="2147484302"/>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2312795609" sldId="2147484303"/>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408520699" sldId="2147484304"/>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3388985845" sldId="2147484305"/>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3611409271" sldId="2147484306"/>
          </pc:sldLayoutMkLst>
        </pc:sldLayoutChg>
        <pc:sldLayoutChg chg="new replId">
          <pc:chgData name="Trần Quang Nhật - Khoa Công nghệ Thông tin - VLTECH" userId="81b81afb-479f-49fd-a16b-a76e9756f09d" providerId="ADAL" clId="{CF63E74B-16F3-4D88-9596-42B0DDFB0535}" dt="2023-09-11T06:35:41.871" v="149" actId="6938"/>
          <pc:sldLayoutMkLst>
            <pc:docMk/>
            <pc:sldMasterMk cId="1565682451" sldId="2147484296"/>
            <pc:sldLayoutMk cId="2572039440" sldId="2147484307"/>
          </pc:sldLayoutMkLst>
        </pc:sldLayoutChg>
      </pc:sldMasterChg>
      <pc:sldMasterChg chg="new mod addSldLayout">
        <pc:chgData name="Trần Quang Nhật - Khoa Công nghệ Thông tin - VLTECH" userId="81b81afb-479f-49fd-a16b-a76e9756f09d" providerId="ADAL" clId="{CF63E74B-16F3-4D88-9596-42B0DDFB0535}" dt="2023-09-11T06:35:42.121" v="150" actId="6938"/>
        <pc:sldMasterMkLst>
          <pc:docMk/>
          <pc:sldMasterMk cId="3991499838" sldId="2147484308"/>
        </pc:sldMasterMkLst>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1762210326" sldId="2147484309"/>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1115480288" sldId="2147484310"/>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3034363920" sldId="2147484311"/>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408113477" sldId="2147484312"/>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1866576751" sldId="2147484313"/>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2895733239" sldId="2147484314"/>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675942225" sldId="2147484315"/>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2338255295" sldId="2147484316"/>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3340353560" sldId="2147484317"/>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282315320" sldId="2147484318"/>
          </pc:sldLayoutMkLst>
        </pc:sldLayoutChg>
        <pc:sldLayoutChg chg="new replId">
          <pc:chgData name="Trần Quang Nhật - Khoa Công nghệ Thông tin - VLTECH" userId="81b81afb-479f-49fd-a16b-a76e9756f09d" providerId="ADAL" clId="{CF63E74B-16F3-4D88-9596-42B0DDFB0535}" dt="2023-09-11T06:35:42.121" v="150" actId="6938"/>
          <pc:sldLayoutMkLst>
            <pc:docMk/>
            <pc:sldMasterMk cId="3991499838" sldId="2147484308"/>
            <pc:sldLayoutMk cId="3689424123" sldId="2147484319"/>
          </pc:sldLayoutMkLst>
        </pc:sldLayoutChg>
      </pc:sldMasterChg>
      <pc:sldMasterChg chg="new mod addSldLayout">
        <pc:chgData name="Trần Quang Nhật - Khoa Công nghệ Thông tin - VLTECH" userId="81b81afb-479f-49fd-a16b-a76e9756f09d" providerId="ADAL" clId="{CF63E74B-16F3-4D88-9596-42B0DDFB0535}" dt="2023-09-11T06:35:42.415" v="151" actId="6938"/>
        <pc:sldMasterMkLst>
          <pc:docMk/>
          <pc:sldMasterMk cId="1360377757" sldId="2147484320"/>
        </pc:sldMasterMkLst>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1959750167" sldId="2147484321"/>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3103097114" sldId="2147484322"/>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550679837" sldId="2147484323"/>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3347586301" sldId="2147484324"/>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1913543789" sldId="2147484325"/>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1796209719" sldId="2147484326"/>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114155105" sldId="2147484327"/>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296995848" sldId="2147484328"/>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3967567914" sldId="2147484329"/>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14788309" sldId="2147484330"/>
          </pc:sldLayoutMkLst>
        </pc:sldLayoutChg>
        <pc:sldLayoutChg chg="new replId">
          <pc:chgData name="Trần Quang Nhật - Khoa Công nghệ Thông tin - VLTECH" userId="81b81afb-479f-49fd-a16b-a76e9756f09d" providerId="ADAL" clId="{CF63E74B-16F3-4D88-9596-42B0DDFB0535}" dt="2023-09-11T06:35:42.415" v="151" actId="6938"/>
          <pc:sldLayoutMkLst>
            <pc:docMk/>
            <pc:sldMasterMk cId="1360377757" sldId="2147484320"/>
            <pc:sldLayoutMk cId="2125102697" sldId="2147484331"/>
          </pc:sldLayoutMkLst>
        </pc:sldLayoutChg>
      </pc:sldMasterChg>
      <pc:sldMasterChg chg="new mod addSldLayout">
        <pc:chgData name="Trần Quang Nhật - Khoa Công nghệ Thông tin - VLTECH" userId="81b81afb-479f-49fd-a16b-a76e9756f09d" providerId="ADAL" clId="{CF63E74B-16F3-4D88-9596-42B0DDFB0535}" dt="2023-09-11T06:35:42.667" v="152" actId="6938"/>
        <pc:sldMasterMkLst>
          <pc:docMk/>
          <pc:sldMasterMk cId="237286394" sldId="2147484332"/>
        </pc:sldMasterMkLst>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1040922637" sldId="2147484333"/>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4230616375" sldId="2147484334"/>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3565681167" sldId="2147484335"/>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1371822123" sldId="2147484336"/>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2367767912" sldId="2147484337"/>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3067057082" sldId="2147484338"/>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2028055879" sldId="2147484339"/>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3690730476" sldId="2147484340"/>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2743336693" sldId="2147484341"/>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1509378214" sldId="2147484342"/>
          </pc:sldLayoutMkLst>
        </pc:sldLayoutChg>
        <pc:sldLayoutChg chg="new replId">
          <pc:chgData name="Trần Quang Nhật - Khoa Công nghệ Thông tin - VLTECH" userId="81b81afb-479f-49fd-a16b-a76e9756f09d" providerId="ADAL" clId="{CF63E74B-16F3-4D88-9596-42B0DDFB0535}" dt="2023-09-11T06:35:42.667" v="152" actId="6938"/>
          <pc:sldLayoutMkLst>
            <pc:docMk/>
            <pc:sldMasterMk cId="237286394" sldId="2147484332"/>
            <pc:sldLayoutMk cId="2025355778" sldId="2147484343"/>
          </pc:sldLayoutMkLst>
        </pc:sldLayoutChg>
      </pc:sldMasterChg>
      <pc:sldMasterChg chg="new mod addSldLayout">
        <pc:chgData name="Trần Quang Nhật - Khoa Công nghệ Thông tin - VLTECH" userId="81b81afb-479f-49fd-a16b-a76e9756f09d" providerId="ADAL" clId="{CF63E74B-16F3-4D88-9596-42B0DDFB0535}" dt="2023-09-11T06:35:42.919" v="153" actId="6938"/>
        <pc:sldMasterMkLst>
          <pc:docMk/>
          <pc:sldMasterMk cId="526356065" sldId="2147484344"/>
        </pc:sldMasterMkLst>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3070064358" sldId="2147484345"/>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2540419391" sldId="2147484346"/>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1610856958" sldId="2147484347"/>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3765056690" sldId="2147484348"/>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1611031847" sldId="2147484349"/>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1061876992" sldId="2147484350"/>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211169238" sldId="2147484351"/>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3920148319" sldId="2147484352"/>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1943123482" sldId="2147484353"/>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959913345" sldId="2147484354"/>
          </pc:sldLayoutMkLst>
        </pc:sldLayoutChg>
        <pc:sldLayoutChg chg="new replId">
          <pc:chgData name="Trần Quang Nhật - Khoa Công nghệ Thông tin - VLTECH" userId="81b81afb-479f-49fd-a16b-a76e9756f09d" providerId="ADAL" clId="{CF63E74B-16F3-4D88-9596-42B0DDFB0535}" dt="2023-09-11T06:35:42.919" v="153" actId="6938"/>
          <pc:sldLayoutMkLst>
            <pc:docMk/>
            <pc:sldMasterMk cId="526356065" sldId="2147484344"/>
            <pc:sldLayoutMk cId="1095643037" sldId="2147484355"/>
          </pc:sldLayoutMkLst>
        </pc:sldLayoutChg>
      </pc:sldMasterChg>
      <pc:sldMasterChg chg="new mod addSldLayout">
        <pc:chgData name="Trần Quang Nhật - Khoa Công nghệ Thông tin - VLTECH" userId="81b81afb-479f-49fd-a16b-a76e9756f09d" providerId="ADAL" clId="{CF63E74B-16F3-4D88-9596-42B0DDFB0535}" dt="2023-09-11T06:35:43.160" v="154" actId="6938"/>
        <pc:sldMasterMkLst>
          <pc:docMk/>
          <pc:sldMasterMk cId="3087906149" sldId="2147484356"/>
        </pc:sldMasterMkLst>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3200544256" sldId="2147484357"/>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1351134821" sldId="2147484358"/>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337833927" sldId="2147484359"/>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169028588" sldId="2147484360"/>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835712335" sldId="2147484361"/>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574564063" sldId="2147484362"/>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554872857" sldId="2147484363"/>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037088315" sldId="2147484364"/>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1687614751" sldId="2147484365"/>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1030722482" sldId="2147484366"/>
          </pc:sldLayoutMkLst>
        </pc:sldLayoutChg>
        <pc:sldLayoutChg chg="new replId">
          <pc:chgData name="Trần Quang Nhật - Khoa Công nghệ Thông tin - VLTECH" userId="81b81afb-479f-49fd-a16b-a76e9756f09d" providerId="ADAL" clId="{CF63E74B-16F3-4D88-9596-42B0DDFB0535}" dt="2023-09-11T06:35:43.160" v="154" actId="6938"/>
          <pc:sldLayoutMkLst>
            <pc:docMk/>
            <pc:sldMasterMk cId="3087906149" sldId="2147484356"/>
            <pc:sldLayoutMk cId="2807500119" sldId="2147484367"/>
          </pc:sldLayoutMkLst>
        </pc:sldLayoutChg>
      </pc:sldMasterChg>
      <pc:sldMasterChg chg="new mod addSldLayout">
        <pc:chgData name="Trần Quang Nhật - Khoa Công nghệ Thông tin - VLTECH" userId="81b81afb-479f-49fd-a16b-a76e9756f09d" providerId="ADAL" clId="{CF63E74B-16F3-4D88-9596-42B0DDFB0535}" dt="2023-09-11T06:35:43.419" v="155" actId="6938"/>
        <pc:sldMasterMkLst>
          <pc:docMk/>
          <pc:sldMasterMk cId="677904856" sldId="2147484368"/>
        </pc:sldMasterMkLst>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2574993941" sldId="2147484369"/>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1973710349" sldId="2147484370"/>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3130195743" sldId="2147484371"/>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1306438078" sldId="2147484372"/>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595587758" sldId="2147484373"/>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787310391" sldId="2147484374"/>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2154859903" sldId="2147484375"/>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1844928950" sldId="2147484376"/>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212247725" sldId="2147484377"/>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3555925528" sldId="2147484378"/>
          </pc:sldLayoutMkLst>
        </pc:sldLayoutChg>
        <pc:sldLayoutChg chg="new replId">
          <pc:chgData name="Trần Quang Nhật - Khoa Công nghệ Thông tin - VLTECH" userId="81b81afb-479f-49fd-a16b-a76e9756f09d" providerId="ADAL" clId="{CF63E74B-16F3-4D88-9596-42B0DDFB0535}" dt="2023-09-11T06:35:43.419" v="155" actId="6938"/>
          <pc:sldLayoutMkLst>
            <pc:docMk/>
            <pc:sldMasterMk cId="677904856" sldId="2147484368"/>
            <pc:sldLayoutMk cId="756134150" sldId="2147484379"/>
          </pc:sldLayoutMkLst>
        </pc:sldLayoutChg>
      </pc:sldMasterChg>
    </pc:docChg>
  </pc:docChgLst>
  <pc:docChgLst>
    <pc:chgData name="Trần Quang Nhật - Khoa Công nghệ Thông tin - VLTECH" userId="81b81afb-479f-49fd-a16b-a76e9756f09d" providerId="ADAL" clId="{29A944B4-5B02-CC4B-82A4-7958BE491F86}"/>
    <pc:docChg chg="modSld">
      <pc:chgData name="Trần Quang Nhật - Khoa Công nghệ Thông tin - VLTECH" userId="81b81afb-479f-49fd-a16b-a76e9756f09d" providerId="ADAL" clId="{29A944B4-5B02-CC4B-82A4-7958BE491F86}" dt="2023-09-10T13:30:42.208" v="1" actId="1076"/>
      <pc:docMkLst>
        <pc:docMk/>
      </pc:docMkLst>
      <pc:sldChg chg="modSp mod">
        <pc:chgData name="Trần Quang Nhật - Khoa Công nghệ Thông tin - VLTECH" userId="81b81afb-479f-49fd-a16b-a76e9756f09d" providerId="ADAL" clId="{29A944B4-5B02-CC4B-82A4-7958BE491F86}" dt="2023-09-10T13:30:42.208" v="1" actId="1076"/>
        <pc:sldMkLst>
          <pc:docMk/>
          <pc:sldMk cId="2188887808" sldId="256"/>
        </pc:sldMkLst>
        <pc:spChg chg="mod">
          <ac:chgData name="Trần Quang Nhật - Khoa Công nghệ Thông tin - VLTECH" userId="81b81afb-479f-49fd-a16b-a76e9756f09d" providerId="ADAL" clId="{29A944B4-5B02-CC4B-82A4-7958BE491F86}" dt="2023-09-10T13:30:40.003" v="0" actId="1076"/>
          <ac:spMkLst>
            <pc:docMk/>
            <pc:sldMk cId="2188887808" sldId="256"/>
            <ac:spMk id="2" creationId="{05A7A045-634E-1349-BFC2-726F74E06CED}"/>
          </ac:spMkLst>
        </pc:spChg>
        <pc:spChg chg="mod">
          <ac:chgData name="Trần Quang Nhật - Khoa Công nghệ Thông tin - VLTECH" userId="81b81afb-479f-49fd-a16b-a76e9756f09d" providerId="ADAL" clId="{29A944B4-5B02-CC4B-82A4-7958BE491F86}" dt="2023-09-10T13:30:42.208" v="1" actId="1076"/>
          <ac:spMkLst>
            <pc:docMk/>
            <pc:sldMk cId="2188887808" sldId="256"/>
            <ac:spMk id="6" creationId="{03F80854-0143-8512-C5B4-A0A54C3FAF5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3568E9-EE72-4BF4-ACAD-18D196CA373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ADD9E586-8158-49B7-B3F4-702EE7F8E054}">
      <dgm:prSet/>
      <dgm:spPr/>
      <dgm:t>
        <a:bodyPr/>
        <a:lstStyle/>
        <a:p>
          <a:r>
            <a:rPr lang="en-US" b="1"/>
            <a:t>BIẾN (VARIABLES)</a:t>
          </a:r>
          <a:endParaRPr lang="en-US"/>
        </a:p>
      </dgm:t>
    </dgm:pt>
    <dgm:pt modelId="{0D89B4D6-2E4A-441B-9ACD-8390FF1E5611}" type="parTrans" cxnId="{197D5BEB-BE9B-49EC-B166-9BDF411A2E58}">
      <dgm:prSet/>
      <dgm:spPr/>
      <dgm:t>
        <a:bodyPr/>
        <a:lstStyle/>
        <a:p>
          <a:endParaRPr lang="en-US"/>
        </a:p>
      </dgm:t>
    </dgm:pt>
    <dgm:pt modelId="{BE27C729-4A09-4AF9-9BDE-836C04D15CC9}" type="sibTrans" cxnId="{197D5BEB-BE9B-49EC-B166-9BDF411A2E58}">
      <dgm:prSet/>
      <dgm:spPr/>
      <dgm:t>
        <a:bodyPr/>
        <a:lstStyle/>
        <a:p>
          <a:endParaRPr lang="en-US"/>
        </a:p>
      </dgm:t>
    </dgm:pt>
    <dgm:pt modelId="{EBF7A68E-8C13-4983-BBDF-8E178702699A}">
      <dgm:prSet/>
      <dgm:spPr/>
      <dgm:t>
        <a:bodyPr/>
        <a:lstStyle/>
        <a:p>
          <a:r>
            <a:rPr lang="en-US" b="1"/>
            <a:t>KIỂU DỮ LIỆU (DATA TYPES)</a:t>
          </a:r>
          <a:endParaRPr lang="en-US"/>
        </a:p>
      </dgm:t>
    </dgm:pt>
    <dgm:pt modelId="{D4C735D4-6A79-45CB-A773-3F14F90B0EC2}" type="parTrans" cxnId="{856A77E4-DA45-4BC0-B527-3A0FE46E17FB}">
      <dgm:prSet/>
      <dgm:spPr/>
      <dgm:t>
        <a:bodyPr/>
        <a:lstStyle/>
        <a:p>
          <a:endParaRPr lang="en-US"/>
        </a:p>
      </dgm:t>
    </dgm:pt>
    <dgm:pt modelId="{258E7FDA-8896-4F84-B1FB-684CF6136AFB}" type="sibTrans" cxnId="{856A77E4-DA45-4BC0-B527-3A0FE46E17FB}">
      <dgm:prSet/>
      <dgm:spPr/>
      <dgm:t>
        <a:bodyPr/>
        <a:lstStyle/>
        <a:p>
          <a:endParaRPr lang="en-US"/>
        </a:p>
      </dgm:t>
    </dgm:pt>
    <dgm:pt modelId="{30DFD067-9213-425E-9829-7916D3DCE828}">
      <dgm:prSet/>
      <dgm:spPr/>
      <dgm:t>
        <a:bodyPr/>
        <a:lstStyle/>
        <a:p>
          <a:r>
            <a:rPr lang="en-US" b="1"/>
            <a:t>CHUYỂN KIỂU DỮ LIỆU</a:t>
          </a:r>
          <a:endParaRPr lang="en-US"/>
        </a:p>
      </dgm:t>
    </dgm:pt>
    <dgm:pt modelId="{F84DC833-2AA7-4664-8551-B9F8CC9B6266}" type="parTrans" cxnId="{187160A3-4142-4453-9CFF-D903617F0DEA}">
      <dgm:prSet/>
      <dgm:spPr/>
      <dgm:t>
        <a:bodyPr/>
        <a:lstStyle/>
        <a:p>
          <a:endParaRPr lang="en-US"/>
        </a:p>
      </dgm:t>
    </dgm:pt>
    <dgm:pt modelId="{CA57B794-C750-4BA5-B6DE-6B7C0552C00B}" type="sibTrans" cxnId="{187160A3-4142-4453-9CFF-D903617F0DEA}">
      <dgm:prSet/>
      <dgm:spPr/>
      <dgm:t>
        <a:bodyPr/>
        <a:lstStyle/>
        <a:p>
          <a:endParaRPr lang="en-US"/>
        </a:p>
      </dgm:t>
    </dgm:pt>
    <dgm:pt modelId="{E08D6A58-E6B3-46E1-B78B-8EA321084FC8}">
      <dgm:prSet/>
      <dgm:spPr/>
      <dgm:t>
        <a:bodyPr/>
        <a:lstStyle/>
        <a:p>
          <a:r>
            <a:rPr lang="en-US" b="1"/>
            <a:t>TOÁN TỬ (OPERATORS)</a:t>
          </a:r>
          <a:endParaRPr lang="en-US"/>
        </a:p>
      </dgm:t>
    </dgm:pt>
    <dgm:pt modelId="{9B4AF73E-24BC-4901-AD03-76F305441DB3}" type="parTrans" cxnId="{20EB0286-6094-4EF4-A9D2-173BFEB47C6F}">
      <dgm:prSet/>
      <dgm:spPr/>
      <dgm:t>
        <a:bodyPr/>
        <a:lstStyle/>
        <a:p>
          <a:endParaRPr lang="en-US"/>
        </a:p>
      </dgm:t>
    </dgm:pt>
    <dgm:pt modelId="{0E5F8CFC-BBD0-4E17-9B75-BBC7B6E1B878}" type="sibTrans" cxnId="{20EB0286-6094-4EF4-A9D2-173BFEB47C6F}">
      <dgm:prSet/>
      <dgm:spPr/>
      <dgm:t>
        <a:bodyPr/>
        <a:lstStyle/>
        <a:p>
          <a:endParaRPr lang="en-US"/>
        </a:p>
      </dgm:t>
    </dgm:pt>
    <dgm:pt modelId="{CE0378CD-3E10-4720-B3FE-D674852977F3}">
      <dgm:prSet/>
      <dgm:spPr/>
      <dgm:t>
        <a:bodyPr/>
        <a:lstStyle/>
        <a:p>
          <a:r>
            <a:rPr lang="en-US" b="1"/>
            <a:t>BÀI TẬP</a:t>
          </a:r>
          <a:endParaRPr lang="en-US"/>
        </a:p>
      </dgm:t>
    </dgm:pt>
    <dgm:pt modelId="{A2507A2B-4582-4D43-BC5D-32794C3B3F8C}" type="parTrans" cxnId="{0E0D1BEB-3113-4C3B-9CCD-F14BE50EA05A}">
      <dgm:prSet/>
      <dgm:spPr/>
      <dgm:t>
        <a:bodyPr/>
        <a:lstStyle/>
        <a:p>
          <a:endParaRPr lang="en-US"/>
        </a:p>
      </dgm:t>
    </dgm:pt>
    <dgm:pt modelId="{1B85A2C6-2334-4B38-9ACF-43890247E894}" type="sibTrans" cxnId="{0E0D1BEB-3113-4C3B-9CCD-F14BE50EA05A}">
      <dgm:prSet/>
      <dgm:spPr/>
      <dgm:t>
        <a:bodyPr/>
        <a:lstStyle/>
        <a:p>
          <a:endParaRPr lang="en-US"/>
        </a:p>
      </dgm:t>
    </dgm:pt>
    <dgm:pt modelId="{67220F33-898E-7B44-88AD-AD180A86F1A7}" type="pres">
      <dgm:prSet presAssocID="{793568E9-EE72-4BF4-ACAD-18D196CA373F}" presName="outerComposite" presStyleCnt="0">
        <dgm:presLayoutVars>
          <dgm:chMax val="5"/>
          <dgm:dir/>
          <dgm:resizeHandles val="exact"/>
        </dgm:presLayoutVars>
      </dgm:prSet>
      <dgm:spPr/>
    </dgm:pt>
    <dgm:pt modelId="{BEAD98A0-7AB3-2345-9D58-01A7F9B1C434}" type="pres">
      <dgm:prSet presAssocID="{793568E9-EE72-4BF4-ACAD-18D196CA373F}" presName="dummyMaxCanvas" presStyleCnt="0">
        <dgm:presLayoutVars/>
      </dgm:prSet>
      <dgm:spPr/>
    </dgm:pt>
    <dgm:pt modelId="{155401E2-14E6-7942-8550-CEA8767F5567}" type="pres">
      <dgm:prSet presAssocID="{793568E9-EE72-4BF4-ACAD-18D196CA373F}" presName="FiveNodes_1" presStyleLbl="node1" presStyleIdx="0" presStyleCnt="5">
        <dgm:presLayoutVars>
          <dgm:bulletEnabled val="1"/>
        </dgm:presLayoutVars>
      </dgm:prSet>
      <dgm:spPr/>
    </dgm:pt>
    <dgm:pt modelId="{82836239-3768-8A46-8CF3-F8333A122FE9}" type="pres">
      <dgm:prSet presAssocID="{793568E9-EE72-4BF4-ACAD-18D196CA373F}" presName="FiveNodes_2" presStyleLbl="node1" presStyleIdx="1" presStyleCnt="5">
        <dgm:presLayoutVars>
          <dgm:bulletEnabled val="1"/>
        </dgm:presLayoutVars>
      </dgm:prSet>
      <dgm:spPr/>
    </dgm:pt>
    <dgm:pt modelId="{B93715A9-9448-5549-B7C5-8A20399374C6}" type="pres">
      <dgm:prSet presAssocID="{793568E9-EE72-4BF4-ACAD-18D196CA373F}" presName="FiveNodes_3" presStyleLbl="node1" presStyleIdx="2" presStyleCnt="5">
        <dgm:presLayoutVars>
          <dgm:bulletEnabled val="1"/>
        </dgm:presLayoutVars>
      </dgm:prSet>
      <dgm:spPr/>
    </dgm:pt>
    <dgm:pt modelId="{F79EA97E-07BD-664A-B5CA-674B181160CD}" type="pres">
      <dgm:prSet presAssocID="{793568E9-EE72-4BF4-ACAD-18D196CA373F}" presName="FiveNodes_4" presStyleLbl="node1" presStyleIdx="3" presStyleCnt="5">
        <dgm:presLayoutVars>
          <dgm:bulletEnabled val="1"/>
        </dgm:presLayoutVars>
      </dgm:prSet>
      <dgm:spPr/>
    </dgm:pt>
    <dgm:pt modelId="{83C5A378-F227-3D41-8544-7911F1BF1B33}" type="pres">
      <dgm:prSet presAssocID="{793568E9-EE72-4BF4-ACAD-18D196CA373F}" presName="FiveNodes_5" presStyleLbl="node1" presStyleIdx="4" presStyleCnt="5">
        <dgm:presLayoutVars>
          <dgm:bulletEnabled val="1"/>
        </dgm:presLayoutVars>
      </dgm:prSet>
      <dgm:spPr/>
    </dgm:pt>
    <dgm:pt modelId="{5916818D-C00D-4748-8D6D-8B18FA626C01}" type="pres">
      <dgm:prSet presAssocID="{793568E9-EE72-4BF4-ACAD-18D196CA373F}" presName="FiveConn_1-2" presStyleLbl="fgAccFollowNode1" presStyleIdx="0" presStyleCnt="4">
        <dgm:presLayoutVars>
          <dgm:bulletEnabled val="1"/>
        </dgm:presLayoutVars>
      </dgm:prSet>
      <dgm:spPr/>
    </dgm:pt>
    <dgm:pt modelId="{E57736F9-1AB1-7246-8836-35DC18D8E54E}" type="pres">
      <dgm:prSet presAssocID="{793568E9-EE72-4BF4-ACAD-18D196CA373F}" presName="FiveConn_2-3" presStyleLbl="fgAccFollowNode1" presStyleIdx="1" presStyleCnt="4">
        <dgm:presLayoutVars>
          <dgm:bulletEnabled val="1"/>
        </dgm:presLayoutVars>
      </dgm:prSet>
      <dgm:spPr/>
    </dgm:pt>
    <dgm:pt modelId="{00FA9EC4-CD7E-DC42-BE6B-A5078D7E9370}" type="pres">
      <dgm:prSet presAssocID="{793568E9-EE72-4BF4-ACAD-18D196CA373F}" presName="FiveConn_3-4" presStyleLbl="fgAccFollowNode1" presStyleIdx="2" presStyleCnt="4">
        <dgm:presLayoutVars>
          <dgm:bulletEnabled val="1"/>
        </dgm:presLayoutVars>
      </dgm:prSet>
      <dgm:spPr/>
    </dgm:pt>
    <dgm:pt modelId="{9D12168A-B48B-774C-BDDD-05202C9E84CF}" type="pres">
      <dgm:prSet presAssocID="{793568E9-EE72-4BF4-ACAD-18D196CA373F}" presName="FiveConn_4-5" presStyleLbl="fgAccFollowNode1" presStyleIdx="3" presStyleCnt="4">
        <dgm:presLayoutVars>
          <dgm:bulletEnabled val="1"/>
        </dgm:presLayoutVars>
      </dgm:prSet>
      <dgm:spPr/>
    </dgm:pt>
    <dgm:pt modelId="{8B66BB4D-9E9B-E54B-BD1E-15A24A93A3D8}" type="pres">
      <dgm:prSet presAssocID="{793568E9-EE72-4BF4-ACAD-18D196CA373F}" presName="FiveNodes_1_text" presStyleLbl="node1" presStyleIdx="4" presStyleCnt="5">
        <dgm:presLayoutVars>
          <dgm:bulletEnabled val="1"/>
        </dgm:presLayoutVars>
      </dgm:prSet>
      <dgm:spPr/>
    </dgm:pt>
    <dgm:pt modelId="{C33D2E80-B529-AA44-9C29-E0A5F6372E31}" type="pres">
      <dgm:prSet presAssocID="{793568E9-EE72-4BF4-ACAD-18D196CA373F}" presName="FiveNodes_2_text" presStyleLbl="node1" presStyleIdx="4" presStyleCnt="5">
        <dgm:presLayoutVars>
          <dgm:bulletEnabled val="1"/>
        </dgm:presLayoutVars>
      </dgm:prSet>
      <dgm:spPr/>
    </dgm:pt>
    <dgm:pt modelId="{C05F4B8A-75FD-A741-B3C3-AE285BBAC332}" type="pres">
      <dgm:prSet presAssocID="{793568E9-EE72-4BF4-ACAD-18D196CA373F}" presName="FiveNodes_3_text" presStyleLbl="node1" presStyleIdx="4" presStyleCnt="5">
        <dgm:presLayoutVars>
          <dgm:bulletEnabled val="1"/>
        </dgm:presLayoutVars>
      </dgm:prSet>
      <dgm:spPr/>
    </dgm:pt>
    <dgm:pt modelId="{7D3F2D9F-D622-104B-A8E5-12A2B0C9070A}" type="pres">
      <dgm:prSet presAssocID="{793568E9-EE72-4BF4-ACAD-18D196CA373F}" presName="FiveNodes_4_text" presStyleLbl="node1" presStyleIdx="4" presStyleCnt="5">
        <dgm:presLayoutVars>
          <dgm:bulletEnabled val="1"/>
        </dgm:presLayoutVars>
      </dgm:prSet>
      <dgm:spPr/>
    </dgm:pt>
    <dgm:pt modelId="{E60A1057-EA91-4243-A1D3-9077E470324C}" type="pres">
      <dgm:prSet presAssocID="{793568E9-EE72-4BF4-ACAD-18D196CA373F}" presName="FiveNodes_5_text" presStyleLbl="node1" presStyleIdx="4" presStyleCnt="5">
        <dgm:presLayoutVars>
          <dgm:bulletEnabled val="1"/>
        </dgm:presLayoutVars>
      </dgm:prSet>
      <dgm:spPr/>
    </dgm:pt>
  </dgm:ptLst>
  <dgm:cxnLst>
    <dgm:cxn modelId="{54249208-97B7-E84A-873B-A351FC39D391}" type="presOf" srcId="{258E7FDA-8896-4F84-B1FB-684CF6136AFB}" destId="{E57736F9-1AB1-7246-8836-35DC18D8E54E}" srcOrd="0" destOrd="0" presId="urn:microsoft.com/office/officeart/2005/8/layout/vProcess5"/>
    <dgm:cxn modelId="{540B4609-978F-104A-8AB5-1E1373D543B1}" type="presOf" srcId="{EBF7A68E-8C13-4983-BBDF-8E178702699A}" destId="{C33D2E80-B529-AA44-9C29-E0A5F6372E31}" srcOrd="1" destOrd="0" presId="urn:microsoft.com/office/officeart/2005/8/layout/vProcess5"/>
    <dgm:cxn modelId="{DEC0B60C-00EC-6742-A924-D85158EBB4E8}" type="presOf" srcId="{EBF7A68E-8C13-4983-BBDF-8E178702699A}" destId="{82836239-3768-8A46-8CF3-F8333A122FE9}" srcOrd="0" destOrd="0" presId="urn:microsoft.com/office/officeart/2005/8/layout/vProcess5"/>
    <dgm:cxn modelId="{2FD59C2C-32E7-FF4E-B777-5C5EB6F0DB94}" type="presOf" srcId="{ADD9E586-8158-49B7-B3F4-702EE7F8E054}" destId="{155401E2-14E6-7942-8550-CEA8767F5567}" srcOrd="0" destOrd="0" presId="urn:microsoft.com/office/officeart/2005/8/layout/vProcess5"/>
    <dgm:cxn modelId="{54EE292D-BAD9-B245-879A-AE5D59121E85}" type="presOf" srcId="{CE0378CD-3E10-4720-B3FE-D674852977F3}" destId="{83C5A378-F227-3D41-8544-7911F1BF1B33}" srcOrd="0" destOrd="0" presId="urn:microsoft.com/office/officeart/2005/8/layout/vProcess5"/>
    <dgm:cxn modelId="{CCE48336-4816-B643-A2BE-B8240AD49978}" type="presOf" srcId="{CE0378CD-3E10-4720-B3FE-D674852977F3}" destId="{E60A1057-EA91-4243-A1D3-9077E470324C}" srcOrd="1" destOrd="0" presId="urn:microsoft.com/office/officeart/2005/8/layout/vProcess5"/>
    <dgm:cxn modelId="{EFE1305F-9403-8546-85D1-41E7A74FA10B}" type="presOf" srcId="{30DFD067-9213-425E-9829-7916D3DCE828}" destId="{C05F4B8A-75FD-A741-B3C3-AE285BBAC332}" srcOrd="1" destOrd="0" presId="urn:microsoft.com/office/officeart/2005/8/layout/vProcess5"/>
    <dgm:cxn modelId="{4C04044A-9507-6F48-9777-60DCD4DEB6B7}" type="presOf" srcId="{E08D6A58-E6B3-46E1-B78B-8EA321084FC8}" destId="{F79EA97E-07BD-664A-B5CA-674B181160CD}" srcOrd="0" destOrd="0" presId="urn:microsoft.com/office/officeart/2005/8/layout/vProcess5"/>
    <dgm:cxn modelId="{5F142E59-7ABA-5D47-96A8-D30A81DB772E}" type="presOf" srcId="{0E5F8CFC-BBD0-4E17-9B75-BBC7B6E1B878}" destId="{9D12168A-B48B-774C-BDDD-05202C9E84CF}" srcOrd="0" destOrd="0" presId="urn:microsoft.com/office/officeart/2005/8/layout/vProcess5"/>
    <dgm:cxn modelId="{19B90186-B775-A04E-9317-EE6A742AE0F2}" type="presOf" srcId="{ADD9E586-8158-49B7-B3F4-702EE7F8E054}" destId="{8B66BB4D-9E9B-E54B-BD1E-15A24A93A3D8}" srcOrd="1" destOrd="0" presId="urn:microsoft.com/office/officeart/2005/8/layout/vProcess5"/>
    <dgm:cxn modelId="{20EB0286-6094-4EF4-A9D2-173BFEB47C6F}" srcId="{793568E9-EE72-4BF4-ACAD-18D196CA373F}" destId="{E08D6A58-E6B3-46E1-B78B-8EA321084FC8}" srcOrd="3" destOrd="0" parTransId="{9B4AF73E-24BC-4901-AD03-76F305441DB3}" sibTransId="{0E5F8CFC-BBD0-4E17-9B75-BBC7B6E1B878}"/>
    <dgm:cxn modelId="{E9B5F38D-0A90-9341-A5E7-CE0018630D7E}" type="presOf" srcId="{CA57B794-C750-4BA5-B6DE-6B7C0552C00B}" destId="{00FA9EC4-CD7E-DC42-BE6B-A5078D7E9370}" srcOrd="0" destOrd="0" presId="urn:microsoft.com/office/officeart/2005/8/layout/vProcess5"/>
    <dgm:cxn modelId="{D0A0F891-7849-9A48-A8C3-DAB0794DA25C}" type="presOf" srcId="{BE27C729-4A09-4AF9-9BDE-836C04D15CC9}" destId="{5916818D-C00D-4748-8D6D-8B18FA626C01}" srcOrd="0" destOrd="0" presId="urn:microsoft.com/office/officeart/2005/8/layout/vProcess5"/>
    <dgm:cxn modelId="{187160A3-4142-4453-9CFF-D903617F0DEA}" srcId="{793568E9-EE72-4BF4-ACAD-18D196CA373F}" destId="{30DFD067-9213-425E-9829-7916D3DCE828}" srcOrd="2" destOrd="0" parTransId="{F84DC833-2AA7-4664-8551-B9F8CC9B6266}" sibTransId="{CA57B794-C750-4BA5-B6DE-6B7C0552C00B}"/>
    <dgm:cxn modelId="{B93C2AB2-820F-ED44-AC3A-CC047B8EB613}" type="presOf" srcId="{E08D6A58-E6B3-46E1-B78B-8EA321084FC8}" destId="{7D3F2D9F-D622-104B-A8E5-12A2B0C9070A}" srcOrd="1" destOrd="0" presId="urn:microsoft.com/office/officeart/2005/8/layout/vProcess5"/>
    <dgm:cxn modelId="{E8FC38DB-234A-424F-9F69-F6109B90F5D8}" type="presOf" srcId="{793568E9-EE72-4BF4-ACAD-18D196CA373F}" destId="{67220F33-898E-7B44-88AD-AD180A86F1A7}" srcOrd="0" destOrd="0" presId="urn:microsoft.com/office/officeart/2005/8/layout/vProcess5"/>
    <dgm:cxn modelId="{856A77E4-DA45-4BC0-B527-3A0FE46E17FB}" srcId="{793568E9-EE72-4BF4-ACAD-18D196CA373F}" destId="{EBF7A68E-8C13-4983-BBDF-8E178702699A}" srcOrd="1" destOrd="0" parTransId="{D4C735D4-6A79-45CB-A773-3F14F90B0EC2}" sibTransId="{258E7FDA-8896-4F84-B1FB-684CF6136AFB}"/>
    <dgm:cxn modelId="{0E0D1BEB-3113-4C3B-9CCD-F14BE50EA05A}" srcId="{793568E9-EE72-4BF4-ACAD-18D196CA373F}" destId="{CE0378CD-3E10-4720-B3FE-D674852977F3}" srcOrd="4" destOrd="0" parTransId="{A2507A2B-4582-4D43-BC5D-32794C3B3F8C}" sibTransId="{1B85A2C6-2334-4B38-9ACF-43890247E894}"/>
    <dgm:cxn modelId="{197D5BEB-BE9B-49EC-B166-9BDF411A2E58}" srcId="{793568E9-EE72-4BF4-ACAD-18D196CA373F}" destId="{ADD9E586-8158-49B7-B3F4-702EE7F8E054}" srcOrd="0" destOrd="0" parTransId="{0D89B4D6-2E4A-441B-9ACD-8390FF1E5611}" sibTransId="{BE27C729-4A09-4AF9-9BDE-836C04D15CC9}"/>
    <dgm:cxn modelId="{D4E021FC-0562-5F43-9C55-D3D81C56DFFE}" type="presOf" srcId="{30DFD067-9213-425E-9829-7916D3DCE828}" destId="{B93715A9-9448-5549-B7C5-8A20399374C6}" srcOrd="0" destOrd="0" presId="urn:microsoft.com/office/officeart/2005/8/layout/vProcess5"/>
    <dgm:cxn modelId="{8182739B-B805-404B-9981-700E2CE780B5}" type="presParOf" srcId="{67220F33-898E-7B44-88AD-AD180A86F1A7}" destId="{BEAD98A0-7AB3-2345-9D58-01A7F9B1C434}" srcOrd="0" destOrd="0" presId="urn:microsoft.com/office/officeart/2005/8/layout/vProcess5"/>
    <dgm:cxn modelId="{6BF3D5B8-01D7-B54D-801C-0C35EFEACB59}" type="presParOf" srcId="{67220F33-898E-7B44-88AD-AD180A86F1A7}" destId="{155401E2-14E6-7942-8550-CEA8767F5567}" srcOrd="1" destOrd="0" presId="urn:microsoft.com/office/officeart/2005/8/layout/vProcess5"/>
    <dgm:cxn modelId="{9C18A514-71A1-A044-8ECD-683F012A6B7B}" type="presParOf" srcId="{67220F33-898E-7B44-88AD-AD180A86F1A7}" destId="{82836239-3768-8A46-8CF3-F8333A122FE9}" srcOrd="2" destOrd="0" presId="urn:microsoft.com/office/officeart/2005/8/layout/vProcess5"/>
    <dgm:cxn modelId="{382EB3EE-55BF-4F40-AAE1-458C7794B73C}" type="presParOf" srcId="{67220F33-898E-7B44-88AD-AD180A86F1A7}" destId="{B93715A9-9448-5549-B7C5-8A20399374C6}" srcOrd="3" destOrd="0" presId="urn:microsoft.com/office/officeart/2005/8/layout/vProcess5"/>
    <dgm:cxn modelId="{10917447-47B8-5D47-AA50-94A7E55C264C}" type="presParOf" srcId="{67220F33-898E-7B44-88AD-AD180A86F1A7}" destId="{F79EA97E-07BD-664A-B5CA-674B181160CD}" srcOrd="4" destOrd="0" presId="urn:microsoft.com/office/officeart/2005/8/layout/vProcess5"/>
    <dgm:cxn modelId="{3F6478E7-E755-F44A-8888-6D52044279D2}" type="presParOf" srcId="{67220F33-898E-7B44-88AD-AD180A86F1A7}" destId="{83C5A378-F227-3D41-8544-7911F1BF1B33}" srcOrd="5" destOrd="0" presId="urn:microsoft.com/office/officeart/2005/8/layout/vProcess5"/>
    <dgm:cxn modelId="{06791706-FE40-5041-AB61-039295AF393E}" type="presParOf" srcId="{67220F33-898E-7B44-88AD-AD180A86F1A7}" destId="{5916818D-C00D-4748-8D6D-8B18FA626C01}" srcOrd="6" destOrd="0" presId="urn:microsoft.com/office/officeart/2005/8/layout/vProcess5"/>
    <dgm:cxn modelId="{1CF82145-EEA5-274B-B223-3180A6196B7F}" type="presParOf" srcId="{67220F33-898E-7B44-88AD-AD180A86F1A7}" destId="{E57736F9-1AB1-7246-8836-35DC18D8E54E}" srcOrd="7" destOrd="0" presId="urn:microsoft.com/office/officeart/2005/8/layout/vProcess5"/>
    <dgm:cxn modelId="{17E870AB-AE3A-4F4F-A57E-483ACFEA25FC}" type="presParOf" srcId="{67220F33-898E-7B44-88AD-AD180A86F1A7}" destId="{00FA9EC4-CD7E-DC42-BE6B-A5078D7E9370}" srcOrd="8" destOrd="0" presId="urn:microsoft.com/office/officeart/2005/8/layout/vProcess5"/>
    <dgm:cxn modelId="{A341AB8A-45C4-D145-BC13-C3EACED18316}" type="presParOf" srcId="{67220F33-898E-7B44-88AD-AD180A86F1A7}" destId="{9D12168A-B48B-774C-BDDD-05202C9E84CF}" srcOrd="9" destOrd="0" presId="urn:microsoft.com/office/officeart/2005/8/layout/vProcess5"/>
    <dgm:cxn modelId="{2FE3B981-A443-B44C-BACF-E26740A1DC5E}" type="presParOf" srcId="{67220F33-898E-7B44-88AD-AD180A86F1A7}" destId="{8B66BB4D-9E9B-E54B-BD1E-15A24A93A3D8}" srcOrd="10" destOrd="0" presId="urn:microsoft.com/office/officeart/2005/8/layout/vProcess5"/>
    <dgm:cxn modelId="{B5C2B059-B9F1-AA48-B8E7-01ED95F73366}" type="presParOf" srcId="{67220F33-898E-7B44-88AD-AD180A86F1A7}" destId="{C33D2E80-B529-AA44-9C29-E0A5F6372E31}" srcOrd="11" destOrd="0" presId="urn:microsoft.com/office/officeart/2005/8/layout/vProcess5"/>
    <dgm:cxn modelId="{A51D3E53-A88D-414B-95CB-C7E9D26BF5D4}" type="presParOf" srcId="{67220F33-898E-7B44-88AD-AD180A86F1A7}" destId="{C05F4B8A-75FD-A741-B3C3-AE285BBAC332}" srcOrd="12" destOrd="0" presId="urn:microsoft.com/office/officeart/2005/8/layout/vProcess5"/>
    <dgm:cxn modelId="{02E3312F-0947-4C43-91D3-85BFF8B128BD}" type="presParOf" srcId="{67220F33-898E-7B44-88AD-AD180A86F1A7}" destId="{7D3F2D9F-D622-104B-A8E5-12A2B0C9070A}" srcOrd="13" destOrd="0" presId="urn:microsoft.com/office/officeart/2005/8/layout/vProcess5"/>
    <dgm:cxn modelId="{3A6EF2FE-B4CF-B346-B78B-295B97F3609A}" type="presParOf" srcId="{67220F33-898E-7B44-88AD-AD180A86F1A7}" destId="{E60A1057-EA91-4243-A1D3-9077E470324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5E4C17-E9FD-4E9B-B2D8-7AE241FA178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B8DDC1B1-06A7-45D5-A823-8B5B0BB589DF}">
      <dgm:prSet/>
      <dgm:spPr/>
      <dgm:t>
        <a:bodyPr/>
        <a:lstStyle/>
        <a:p>
          <a:pPr algn="just">
            <a:lnSpc>
              <a:spcPct val="100000"/>
            </a:lnSpc>
          </a:pPr>
          <a:r>
            <a:rPr lang="en-US">
              <a:solidFill>
                <a:schemeClr val="bg1"/>
              </a:solidFill>
              <a:latin typeface="Cambria" panose="02040503050406030204" pitchFamily="18" charset="0"/>
            </a:rPr>
            <a:t>Sử dụng toán tử </a:t>
          </a:r>
          <a:r>
            <a:rPr lang="en-US" altLang="zh-CN" b="1">
              <a:solidFill>
                <a:srgbClr val="FF0000"/>
              </a:solidFill>
              <a:latin typeface="Cambria" panose="02040503050406030204" pitchFamily="18" charset="0"/>
              <a:ea typeface="+mj-ea"/>
              <a:cs typeface="+mj-cs"/>
            </a:rPr>
            <a:t>MEMBERSHIP</a:t>
          </a:r>
          <a:r>
            <a:rPr lang="en-US">
              <a:solidFill>
                <a:schemeClr val="bg1"/>
              </a:solidFill>
              <a:latin typeface="Cambria" panose="02040503050406030204" pitchFamily="18" charset="0"/>
            </a:rPr>
            <a:t> trong Python để kiểm tra xem một chuỗi có trong đối tượng hay không.</a:t>
          </a:r>
        </a:p>
      </dgm:t>
    </dgm:pt>
    <dgm:pt modelId="{815EDE55-2223-48FD-85FC-F6C45168B719}" type="parTrans" cxnId="{BAB29559-2CE8-41E3-A75E-D57A38A5C61B}">
      <dgm:prSet/>
      <dgm:spPr/>
      <dgm:t>
        <a:bodyPr/>
        <a:lstStyle/>
        <a:p>
          <a:endParaRPr lang="en-US"/>
        </a:p>
      </dgm:t>
    </dgm:pt>
    <dgm:pt modelId="{B51F762D-AB21-4085-9B84-8ECCAD0FB6A9}" type="sibTrans" cxnId="{BAB29559-2CE8-41E3-A75E-D57A38A5C61B}">
      <dgm:prSet/>
      <dgm:spPr/>
      <dgm:t>
        <a:bodyPr/>
        <a:lstStyle/>
        <a:p>
          <a:endParaRPr lang="en-US"/>
        </a:p>
      </dgm:t>
    </dgm:pt>
    <dgm:pt modelId="{ED781C3D-9529-4EF5-A2BA-3359D2E15F63}">
      <dgm:prSet custT="1"/>
      <dgm:spPr/>
      <dgm:t>
        <a:bodyPr/>
        <a:lstStyle/>
        <a:p>
          <a:pPr marL="0" lvl="0" indent="0" algn="just" defTabSz="666750">
            <a:lnSpc>
              <a:spcPct val="100000"/>
            </a:lnSpc>
            <a:spcBef>
              <a:spcPct val="0"/>
            </a:spcBef>
            <a:spcAft>
              <a:spcPct val="35000"/>
            </a:spcAft>
            <a:buNone/>
          </a:pPr>
          <a:r>
            <a:rPr lang="en-US" sz="1500" kern="1200">
              <a:solidFill>
                <a:schemeClr val="bg1"/>
              </a:solidFill>
              <a:latin typeface="Cambria" panose="02040503050406030204" pitchFamily="18" charset="0"/>
              <a:ea typeface="+mn-ea"/>
              <a:cs typeface="+mn-cs"/>
            </a:rPr>
            <a:t>Để kiểm tra </a:t>
          </a:r>
          <a:r>
            <a:rPr lang="en-US" altLang="zh-CN" sz="1500" kern="1200">
              <a:solidFill>
                <a:schemeClr val="bg1"/>
              </a:solidFill>
              <a:latin typeface="Cambria" panose="02040503050406030204" pitchFamily="18" charset="0"/>
              <a:ea typeface="+mn-ea"/>
              <a:cs typeface="+mn-cs"/>
            </a:rPr>
            <a:t>ĐỐI TƯỢNG</a:t>
          </a:r>
          <a:r>
            <a:rPr lang="en-US" sz="1500" kern="1200">
              <a:solidFill>
                <a:schemeClr val="bg1"/>
              </a:solidFill>
              <a:latin typeface="Cambria" panose="02040503050406030204" pitchFamily="18" charset="0"/>
              <a:ea typeface="+mn-ea"/>
              <a:cs typeface="+mn-cs"/>
            </a:rPr>
            <a:t>, chúng tôi có hai loại toán tử</a:t>
          </a:r>
          <a:r>
            <a:rPr lang="en-US" altLang="zh-CN" sz="1500" kern="1200">
              <a:solidFill>
                <a:schemeClr val="bg1"/>
              </a:solidFill>
              <a:latin typeface="Cambria" panose="02040503050406030204" pitchFamily="18" charset="0"/>
              <a:ea typeface="+mn-ea"/>
              <a:cs typeface="+mn-cs"/>
            </a:rPr>
            <a:t> </a:t>
          </a:r>
          <a:r>
            <a:rPr lang="en-US" sz="1500" kern="1200">
              <a:solidFill>
                <a:schemeClr val="bg1"/>
              </a:solidFill>
              <a:latin typeface="Cambria" panose="02040503050406030204" pitchFamily="18" charset="0"/>
              <a:ea typeface="+mn-ea"/>
              <a:cs typeface="+mn-cs"/>
            </a:rPr>
            <a:t>trong Python, </a:t>
          </a:r>
          <a:r>
            <a:rPr lang="en-US" sz="1500" b="1" kern="1200">
              <a:solidFill>
                <a:srgbClr val="FF0000"/>
              </a:solidFill>
              <a:latin typeface="Cambria" panose="02040503050406030204" pitchFamily="18" charset="0"/>
              <a:ea typeface="+mn-ea"/>
              <a:cs typeface="+mn-cs"/>
            </a:rPr>
            <a:t>in</a:t>
          </a:r>
          <a:r>
            <a:rPr lang="en-US" sz="1500" kern="1200">
              <a:solidFill>
                <a:schemeClr val="bg1"/>
              </a:solidFill>
              <a:latin typeface="Cambria" panose="02040503050406030204" pitchFamily="18" charset="0"/>
              <a:ea typeface="+mn-ea"/>
              <a:cs typeface="+mn-cs"/>
            </a:rPr>
            <a:t> và </a:t>
          </a:r>
          <a:r>
            <a:rPr lang="en-US" sz="1500" b="1" kern="1200">
              <a:solidFill>
                <a:srgbClr val="FF0000"/>
              </a:solidFill>
              <a:latin typeface="Cambria" panose="02040503050406030204" pitchFamily="18" charset="0"/>
              <a:ea typeface="+mn-ea"/>
              <a:cs typeface="+mn-cs"/>
            </a:rPr>
            <a:t>not in</a:t>
          </a:r>
          <a:r>
            <a:rPr lang="en-US" sz="1500" kern="1200">
              <a:solidFill>
                <a:srgbClr val="FF0000"/>
              </a:solidFill>
              <a:latin typeface="Cambria" panose="02040503050406030204" pitchFamily="18" charset="0"/>
              <a:ea typeface="+mn-ea"/>
              <a:cs typeface="+mn-cs"/>
            </a:rPr>
            <a:t>.</a:t>
          </a:r>
        </a:p>
      </dgm:t>
    </dgm:pt>
    <dgm:pt modelId="{63BDABE2-2686-4BBA-B138-EE78D6561E89}" type="parTrans" cxnId="{346817B0-B7FB-46CB-BF67-B6AE6FECD074}">
      <dgm:prSet/>
      <dgm:spPr/>
      <dgm:t>
        <a:bodyPr/>
        <a:lstStyle/>
        <a:p>
          <a:endParaRPr lang="en-US"/>
        </a:p>
      </dgm:t>
    </dgm:pt>
    <dgm:pt modelId="{3C00119C-8AC2-4060-96DD-2C0CEA2CD2E7}" type="sibTrans" cxnId="{346817B0-B7FB-46CB-BF67-B6AE6FECD074}">
      <dgm:prSet/>
      <dgm:spPr/>
      <dgm:t>
        <a:bodyPr/>
        <a:lstStyle/>
        <a:p>
          <a:endParaRPr lang="en-US"/>
        </a:p>
      </dgm:t>
    </dgm:pt>
    <dgm:pt modelId="{FE608DE2-8D75-42D0-BF55-D302D1FD966B}">
      <dgm:prSet/>
      <dgm:spPr/>
      <dgm:t>
        <a:bodyPr/>
        <a:lstStyle/>
        <a:p>
          <a:pPr algn="just"/>
          <a:r>
            <a:rPr lang="en-US">
              <a:solidFill>
                <a:schemeClr val="bg1"/>
              </a:solidFill>
              <a:latin typeface="Cambria" panose="02040503050406030204" pitchFamily="18" charset="0"/>
            </a:rPr>
            <a:t>Toán tử </a:t>
          </a:r>
          <a:r>
            <a:rPr lang="en-US">
              <a:solidFill>
                <a:srgbClr val="FF0000"/>
              </a:solidFill>
              <a:latin typeface="Cambria" panose="02040503050406030204" pitchFamily="18" charset="0"/>
            </a:rPr>
            <a:t>in </a:t>
          </a:r>
          <a:r>
            <a:rPr lang="en-US">
              <a:solidFill>
                <a:schemeClr val="bg1"/>
              </a:solidFill>
              <a:latin typeface="Cambria" panose="02040503050406030204" pitchFamily="18" charset="0"/>
            </a:rPr>
            <a:t>trả về True nếu nó ĐỐI TƯỢNG trong một chuỗi bất kỳ nào, trong khi </a:t>
          </a:r>
          <a:r>
            <a:rPr lang="en-US">
              <a:solidFill>
                <a:srgbClr val="FF0000"/>
              </a:solidFill>
              <a:latin typeface="Cambria" panose="02040503050406030204" pitchFamily="18" charset="0"/>
            </a:rPr>
            <a:t>not in </a:t>
          </a:r>
          <a:r>
            <a:rPr lang="en-US">
              <a:solidFill>
                <a:schemeClr val="bg1"/>
              </a:solidFill>
              <a:latin typeface="Cambria" panose="02040503050406030204" pitchFamily="18" charset="0"/>
            </a:rPr>
            <a:t>thì hoàn toàn ngược lại.</a:t>
          </a:r>
        </a:p>
      </dgm:t>
    </dgm:pt>
    <dgm:pt modelId="{7A05158A-17E1-47D3-B948-0561D9D3361E}" type="parTrans" cxnId="{574AA0A8-CE03-407A-989B-896185FAA6CF}">
      <dgm:prSet/>
      <dgm:spPr/>
      <dgm:t>
        <a:bodyPr/>
        <a:lstStyle/>
        <a:p>
          <a:endParaRPr lang="en-US"/>
        </a:p>
      </dgm:t>
    </dgm:pt>
    <dgm:pt modelId="{D05B7DDD-38BE-45F5-B903-7CCEB8C1662D}" type="sibTrans" cxnId="{574AA0A8-CE03-407A-989B-896185FAA6CF}">
      <dgm:prSet/>
      <dgm:spPr/>
      <dgm:t>
        <a:bodyPr/>
        <a:lstStyle/>
        <a:p>
          <a:endParaRPr lang="en-US"/>
        </a:p>
      </dgm:t>
    </dgm:pt>
    <dgm:pt modelId="{F55ACFE4-B56B-4C67-B03C-D2899554E46E}">
      <dgm:prSet/>
      <dgm:spPr/>
      <dgm:t>
        <a:bodyPr/>
        <a:lstStyle/>
        <a:p>
          <a:pPr algn="just"/>
          <a:r>
            <a:rPr lang="en-US">
              <a:solidFill>
                <a:schemeClr val="bg1"/>
              </a:solidFill>
              <a:latin typeface="Cambria" panose="02040503050406030204" pitchFamily="18" charset="0"/>
            </a:rPr>
            <a:t>Để kiểm tra danh tính, chúng ta có hai loại toán tử nhận dạng trong Python là </a:t>
          </a:r>
          <a:r>
            <a:rPr lang="en-US">
              <a:solidFill>
                <a:srgbClr val="FF0000"/>
              </a:solidFill>
              <a:latin typeface="Cambria" panose="02040503050406030204" pitchFamily="18" charset="0"/>
            </a:rPr>
            <a:t>is</a:t>
          </a:r>
          <a:r>
            <a:rPr lang="en-US">
              <a:solidFill>
                <a:schemeClr val="bg1"/>
              </a:solidFill>
              <a:latin typeface="Cambria" panose="02040503050406030204" pitchFamily="18" charset="0"/>
            </a:rPr>
            <a:t> và </a:t>
          </a:r>
          <a:r>
            <a:rPr lang="en-US">
              <a:solidFill>
                <a:srgbClr val="FF0000"/>
              </a:solidFill>
              <a:latin typeface="Cambria" panose="02040503050406030204" pitchFamily="18" charset="0"/>
            </a:rPr>
            <a:t>is not</a:t>
          </a:r>
          <a:r>
            <a:rPr lang="en-US">
              <a:solidFill>
                <a:schemeClr val="bg1"/>
              </a:solidFill>
              <a:latin typeface="Cambria" panose="02040503050406030204" pitchFamily="18" charset="0"/>
            </a:rPr>
            <a:t>.</a:t>
          </a:r>
        </a:p>
      </dgm:t>
    </dgm:pt>
    <dgm:pt modelId="{AE9B63C8-9F09-4F14-A289-8A113162B6DE}" type="parTrans" cxnId="{D165CFD0-6FE8-4232-ADC7-7A2E6AC7E423}">
      <dgm:prSet/>
      <dgm:spPr/>
      <dgm:t>
        <a:bodyPr/>
        <a:lstStyle/>
        <a:p>
          <a:endParaRPr lang="en-US"/>
        </a:p>
      </dgm:t>
    </dgm:pt>
    <dgm:pt modelId="{2E2DDF84-AFB6-46FB-BF0D-384315501137}" type="sibTrans" cxnId="{D165CFD0-6FE8-4232-ADC7-7A2E6AC7E423}">
      <dgm:prSet/>
      <dgm:spPr/>
      <dgm:t>
        <a:bodyPr/>
        <a:lstStyle/>
        <a:p>
          <a:endParaRPr lang="en-US"/>
        </a:p>
      </dgm:t>
    </dgm:pt>
    <dgm:pt modelId="{B586A7DD-3785-4DFF-ADC3-CD65F32D9B8B}">
      <dgm:prSet/>
      <dgm:spPr/>
      <dgm:t>
        <a:bodyPr/>
        <a:lstStyle/>
        <a:p>
          <a:pPr algn="just"/>
          <a:r>
            <a:rPr lang="en-US">
              <a:solidFill>
                <a:schemeClr val="bg1"/>
              </a:solidFill>
              <a:latin typeface="Cambria" panose="02040503050406030204" pitchFamily="18" charset="0"/>
            </a:rPr>
            <a:t>Toán tử </a:t>
          </a:r>
          <a:r>
            <a:rPr lang="en-US">
              <a:solidFill>
                <a:srgbClr val="FFFF00"/>
              </a:solidFill>
              <a:latin typeface="Cambria" panose="02040503050406030204" pitchFamily="18" charset="0"/>
            </a:rPr>
            <a:t>is</a:t>
          </a:r>
          <a:r>
            <a:rPr lang="en-US">
              <a:solidFill>
                <a:schemeClr val="bg1"/>
              </a:solidFill>
              <a:latin typeface="Cambria" panose="02040503050406030204" pitchFamily="18" charset="0"/>
            </a:rPr>
            <a:t> trả về True nếu kiểu ở cả hai bên giống nhau, trong khi </a:t>
          </a:r>
          <a:r>
            <a:rPr lang="en-US">
              <a:solidFill>
                <a:srgbClr val="FFFF00"/>
              </a:solidFill>
              <a:latin typeface="Cambria" panose="02040503050406030204" pitchFamily="18" charset="0"/>
            </a:rPr>
            <a:t>is not </a:t>
          </a:r>
          <a:r>
            <a:rPr lang="en-US">
              <a:solidFill>
                <a:schemeClr val="bg1"/>
              </a:solidFill>
              <a:latin typeface="Cambria" panose="02040503050406030204" pitchFamily="18" charset="0"/>
            </a:rPr>
            <a:t>đối lập với nó.</a:t>
          </a:r>
        </a:p>
      </dgm:t>
    </dgm:pt>
    <dgm:pt modelId="{17FBEEB7-AF3F-47B8-B7F4-C22820CD73FF}" type="parTrans" cxnId="{DF9F7925-B76E-44B0-B114-1B6189EC9473}">
      <dgm:prSet/>
      <dgm:spPr/>
      <dgm:t>
        <a:bodyPr/>
        <a:lstStyle/>
        <a:p>
          <a:endParaRPr lang="en-US"/>
        </a:p>
      </dgm:t>
    </dgm:pt>
    <dgm:pt modelId="{1371C1C0-135E-4828-933C-5646A085453B}" type="sibTrans" cxnId="{DF9F7925-B76E-44B0-B114-1B6189EC9473}">
      <dgm:prSet/>
      <dgm:spPr/>
      <dgm:t>
        <a:bodyPr/>
        <a:lstStyle/>
        <a:p>
          <a:endParaRPr lang="en-US"/>
        </a:p>
      </dgm:t>
    </dgm:pt>
    <dgm:pt modelId="{7640208D-C1BD-4B2A-A470-0029F2E7BA8A}">
      <dgm:prSet/>
      <dgm:spPr/>
      <dgm:t>
        <a:bodyPr/>
        <a:lstStyle/>
        <a:p>
          <a:pPr algn="just"/>
          <a:r>
            <a:rPr lang="en-US">
              <a:solidFill>
                <a:schemeClr val="bg1"/>
              </a:solidFill>
              <a:latin typeface="Cambria" panose="02040503050406030204" pitchFamily="18" charset="0"/>
            </a:rPr>
            <a:t>Ngoài các toán tử </a:t>
          </a:r>
          <a:r>
            <a:rPr lang="en-US" altLang="zh-CN" b="1">
              <a:solidFill>
                <a:schemeClr val="bg1"/>
              </a:solidFill>
              <a:latin typeface="Cambria" panose="02040503050406030204" pitchFamily="18" charset="0"/>
              <a:ea typeface="+mj-ea"/>
              <a:cs typeface="+mj-cs"/>
            </a:rPr>
            <a:t>MEMBERSHIP</a:t>
          </a:r>
          <a:r>
            <a:rPr lang="en-US">
              <a:solidFill>
                <a:schemeClr val="bg1"/>
              </a:solidFill>
              <a:latin typeface="Cambria" panose="02040503050406030204" pitchFamily="18" charset="0"/>
            </a:rPr>
            <a:t> trong Python còn có các toán tử nhận dạng, tương tự nhau, nhưng chúng kiểm tra xem một biến cụ thể có thuộc một lớp hoặc kiểu cụ thể hay không.</a:t>
          </a:r>
        </a:p>
      </dgm:t>
    </dgm:pt>
    <dgm:pt modelId="{7E54516E-0560-4AE7-9A37-EF907E83727D}" type="sibTrans" cxnId="{26FA8762-FA5D-4107-A0AA-8BBE75C44FF0}">
      <dgm:prSet/>
      <dgm:spPr/>
      <dgm:t>
        <a:bodyPr/>
        <a:lstStyle/>
        <a:p>
          <a:endParaRPr lang="en-US"/>
        </a:p>
      </dgm:t>
    </dgm:pt>
    <dgm:pt modelId="{94EE0CF6-E945-4CED-9755-50333BD11226}" type="parTrans" cxnId="{26FA8762-FA5D-4107-A0AA-8BBE75C44FF0}">
      <dgm:prSet/>
      <dgm:spPr/>
      <dgm:t>
        <a:bodyPr/>
        <a:lstStyle/>
        <a:p>
          <a:endParaRPr lang="en-US"/>
        </a:p>
      </dgm:t>
    </dgm:pt>
    <dgm:pt modelId="{8D872DB3-E35A-704A-892F-10206431093C}" type="pres">
      <dgm:prSet presAssocID="{645E4C17-E9FD-4E9B-B2D8-7AE241FA1783}" presName="linear" presStyleCnt="0">
        <dgm:presLayoutVars>
          <dgm:animLvl val="lvl"/>
          <dgm:resizeHandles val="exact"/>
        </dgm:presLayoutVars>
      </dgm:prSet>
      <dgm:spPr/>
    </dgm:pt>
    <dgm:pt modelId="{7D61FBC7-75D1-0349-8F0D-D16CCC92F36F}" type="pres">
      <dgm:prSet presAssocID="{B8DDC1B1-06A7-45D5-A823-8B5B0BB589DF}" presName="parentText" presStyleLbl="node1" presStyleIdx="0" presStyleCnt="6">
        <dgm:presLayoutVars>
          <dgm:chMax val="0"/>
          <dgm:bulletEnabled val="1"/>
        </dgm:presLayoutVars>
      </dgm:prSet>
      <dgm:spPr/>
    </dgm:pt>
    <dgm:pt modelId="{D6956E88-A80F-B248-8223-E2A2CF95EBEF}" type="pres">
      <dgm:prSet presAssocID="{B51F762D-AB21-4085-9B84-8ECCAD0FB6A9}" presName="spacer" presStyleCnt="0"/>
      <dgm:spPr/>
    </dgm:pt>
    <dgm:pt modelId="{2D2BA80E-33B0-A146-9D3E-51402A87E6A2}" type="pres">
      <dgm:prSet presAssocID="{ED781C3D-9529-4EF5-A2BA-3359D2E15F63}" presName="parentText" presStyleLbl="node1" presStyleIdx="1" presStyleCnt="6">
        <dgm:presLayoutVars>
          <dgm:chMax val="0"/>
          <dgm:bulletEnabled val="1"/>
        </dgm:presLayoutVars>
      </dgm:prSet>
      <dgm:spPr/>
    </dgm:pt>
    <dgm:pt modelId="{29CE89D5-C5B5-C044-A356-CDED2B865A14}" type="pres">
      <dgm:prSet presAssocID="{3C00119C-8AC2-4060-96DD-2C0CEA2CD2E7}" presName="spacer" presStyleCnt="0"/>
      <dgm:spPr/>
    </dgm:pt>
    <dgm:pt modelId="{9DCFFB8E-7B6E-0340-97A5-66DEDAC6FEAB}" type="pres">
      <dgm:prSet presAssocID="{FE608DE2-8D75-42D0-BF55-D302D1FD966B}" presName="parentText" presStyleLbl="node1" presStyleIdx="2" presStyleCnt="6">
        <dgm:presLayoutVars>
          <dgm:chMax val="0"/>
          <dgm:bulletEnabled val="1"/>
        </dgm:presLayoutVars>
      </dgm:prSet>
      <dgm:spPr/>
    </dgm:pt>
    <dgm:pt modelId="{F2C1812D-79D8-1549-9EA9-5599485C19B5}" type="pres">
      <dgm:prSet presAssocID="{D05B7DDD-38BE-45F5-B903-7CCEB8C1662D}" presName="spacer" presStyleCnt="0"/>
      <dgm:spPr/>
    </dgm:pt>
    <dgm:pt modelId="{4C7ACFA8-E37D-6541-8764-B41EB0CBC86C}" type="pres">
      <dgm:prSet presAssocID="{7640208D-C1BD-4B2A-A470-0029F2E7BA8A}" presName="parentText" presStyleLbl="node1" presStyleIdx="3" presStyleCnt="6">
        <dgm:presLayoutVars>
          <dgm:chMax val="0"/>
          <dgm:bulletEnabled val="1"/>
        </dgm:presLayoutVars>
      </dgm:prSet>
      <dgm:spPr/>
    </dgm:pt>
    <dgm:pt modelId="{06CB5059-75BE-1546-8508-6663F5B16964}" type="pres">
      <dgm:prSet presAssocID="{7E54516E-0560-4AE7-9A37-EF907E83727D}" presName="spacer" presStyleCnt="0"/>
      <dgm:spPr/>
    </dgm:pt>
    <dgm:pt modelId="{0C975479-5F23-D54A-9D6F-AEF5B49C2342}" type="pres">
      <dgm:prSet presAssocID="{F55ACFE4-B56B-4C67-B03C-D2899554E46E}" presName="parentText" presStyleLbl="node1" presStyleIdx="4" presStyleCnt="6">
        <dgm:presLayoutVars>
          <dgm:chMax val="0"/>
          <dgm:bulletEnabled val="1"/>
        </dgm:presLayoutVars>
      </dgm:prSet>
      <dgm:spPr/>
    </dgm:pt>
    <dgm:pt modelId="{B5609AD8-AEE2-E443-803A-45958B7C37DB}" type="pres">
      <dgm:prSet presAssocID="{2E2DDF84-AFB6-46FB-BF0D-384315501137}" presName="spacer" presStyleCnt="0"/>
      <dgm:spPr/>
    </dgm:pt>
    <dgm:pt modelId="{075855E4-0103-D74E-9AA3-B7AA96F84B0D}" type="pres">
      <dgm:prSet presAssocID="{B586A7DD-3785-4DFF-ADC3-CD65F32D9B8B}" presName="parentText" presStyleLbl="node1" presStyleIdx="5" presStyleCnt="6">
        <dgm:presLayoutVars>
          <dgm:chMax val="0"/>
          <dgm:bulletEnabled val="1"/>
        </dgm:presLayoutVars>
      </dgm:prSet>
      <dgm:spPr/>
    </dgm:pt>
  </dgm:ptLst>
  <dgm:cxnLst>
    <dgm:cxn modelId="{33B50513-20D6-E94D-A1C6-2A40EEECB5F5}" type="presOf" srcId="{F55ACFE4-B56B-4C67-B03C-D2899554E46E}" destId="{0C975479-5F23-D54A-9D6F-AEF5B49C2342}" srcOrd="0" destOrd="0" presId="urn:microsoft.com/office/officeart/2005/8/layout/vList2"/>
    <dgm:cxn modelId="{DF9F7925-B76E-44B0-B114-1B6189EC9473}" srcId="{645E4C17-E9FD-4E9B-B2D8-7AE241FA1783}" destId="{B586A7DD-3785-4DFF-ADC3-CD65F32D9B8B}" srcOrd="5" destOrd="0" parTransId="{17FBEEB7-AF3F-47B8-B7F4-C22820CD73FF}" sibTransId="{1371C1C0-135E-4828-933C-5646A085453B}"/>
    <dgm:cxn modelId="{0504C726-D244-DF40-8032-94AA606800DD}" type="presOf" srcId="{FE608DE2-8D75-42D0-BF55-D302D1FD966B}" destId="{9DCFFB8E-7B6E-0340-97A5-66DEDAC6FEAB}" srcOrd="0" destOrd="0" presId="urn:microsoft.com/office/officeart/2005/8/layout/vList2"/>
    <dgm:cxn modelId="{70DD722B-9D29-FC40-BCF9-674CF9B21EEC}" type="presOf" srcId="{ED781C3D-9529-4EF5-A2BA-3359D2E15F63}" destId="{2D2BA80E-33B0-A146-9D3E-51402A87E6A2}" srcOrd="0" destOrd="0" presId="urn:microsoft.com/office/officeart/2005/8/layout/vList2"/>
    <dgm:cxn modelId="{26FA8762-FA5D-4107-A0AA-8BBE75C44FF0}" srcId="{645E4C17-E9FD-4E9B-B2D8-7AE241FA1783}" destId="{7640208D-C1BD-4B2A-A470-0029F2E7BA8A}" srcOrd="3" destOrd="0" parTransId="{94EE0CF6-E945-4CED-9755-50333BD11226}" sibTransId="{7E54516E-0560-4AE7-9A37-EF907E83727D}"/>
    <dgm:cxn modelId="{6E6BC064-C131-CE4F-B3D9-4292303716AF}" type="presOf" srcId="{B586A7DD-3785-4DFF-ADC3-CD65F32D9B8B}" destId="{075855E4-0103-D74E-9AA3-B7AA96F84B0D}" srcOrd="0" destOrd="0" presId="urn:microsoft.com/office/officeart/2005/8/layout/vList2"/>
    <dgm:cxn modelId="{BAB29559-2CE8-41E3-A75E-D57A38A5C61B}" srcId="{645E4C17-E9FD-4E9B-B2D8-7AE241FA1783}" destId="{B8DDC1B1-06A7-45D5-A823-8B5B0BB589DF}" srcOrd="0" destOrd="0" parTransId="{815EDE55-2223-48FD-85FC-F6C45168B719}" sibTransId="{B51F762D-AB21-4085-9B84-8ECCAD0FB6A9}"/>
    <dgm:cxn modelId="{9189C18B-45B4-1E44-B348-7E1434C8565A}" type="presOf" srcId="{645E4C17-E9FD-4E9B-B2D8-7AE241FA1783}" destId="{8D872DB3-E35A-704A-892F-10206431093C}" srcOrd="0" destOrd="0" presId="urn:microsoft.com/office/officeart/2005/8/layout/vList2"/>
    <dgm:cxn modelId="{574AA0A8-CE03-407A-989B-896185FAA6CF}" srcId="{645E4C17-E9FD-4E9B-B2D8-7AE241FA1783}" destId="{FE608DE2-8D75-42D0-BF55-D302D1FD966B}" srcOrd="2" destOrd="0" parTransId="{7A05158A-17E1-47D3-B948-0561D9D3361E}" sibTransId="{D05B7DDD-38BE-45F5-B903-7CCEB8C1662D}"/>
    <dgm:cxn modelId="{346817B0-B7FB-46CB-BF67-B6AE6FECD074}" srcId="{645E4C17-E9FD-4E9B-B2D8-7AE241FA1783}" destId="{ED781C3D-9529-4EF5-A2BA-3359D2E15F63}" srcOrd="1" destOrd="0" parTransId="{63BDABE2-2686-4BBA-B138-EE78D6561E89}" sibTransId="{3C00119C-8AC2-4060-96DD-2C0CEA2CD2E7}"/>
    <dgm:cxn modelId="{B29C2BC9-1C91-524E-B2FB-C5D4ACEECCCA}" type="presOf" srcId="{B8DDC1B1-06A7-45D5-A823-8B5B0BB589DF}" destId="{7D61FBC7-75D1-0349-8F0D-D16CCC92F36F}" srcOrd="0" destOrd="0" presId="urn:microsoft.com/office/officeart/2005/8/layout/vList2"/>
    <dgm:cxn modelId="{D165CFD0-6FE8-4232-ADC7-7A2E6AC7E423}" srcId="{645E4C17-E9FD-4E9B-B2D8-7AE241FA1783}" destId="{F55ACFE4-B56B-4C67-B03C-D2899554E46E}" srcOrd="4" destOrd="0" parTransId="{AE9B63C8-9F09-4F14-A289-8A113162B6DE}" sibTransId="{2E2DDF84-AFB6-46FB-BF0D-384315501137}"/>
    <dgm:cxn modelId="{33CF65E9-8064-C348-A12C-E7E2E2EC55E4}" type="presOf" srcId="{7640208D-C1BD-4B2A-A470-0029F2E7BA8A}" destId="{4C7ACFA8-E37D-6541-8764-B41EB0CBC86C}" srcOrd="0" destOrd="0" presId="urn:microsoft.com/office/officeart/2005/8/layout/vList2"/>
    <dgm:cxn modelId="{013374C9-0DDA-B947-9782-29C4C53FC871}" type="presParOf" srcId="{8D872DB3-E35A-704A-892F-10206431093C}" destId="{7D61FBC7-75D1-0349-8F0D-D16CCC92F36F}" srcOrd="0" destOrd="0" presId="urn:microsoft.com/office/officeart/2005/8/layout/vList2"/>
    <dgm:cxn modelId="{9A4F18D1-960E-B149-B29B-BD064F94D446}" type="presParOf" srcId="{8D872DB3-E35A-704A-892F-10206431093C}" destId="{D6956E88-A80F-B248-8223-E2A2CF95EBEF}" srcOrd="1" destOrd="0" presId="urn:microsoft.com/office/officeart/2005/8/layout/vList2"/>
    <dgm:cxn modelId="{86C60550-1798-124B-A1EE-ACC01D83C9AE}" type="presParOf" srcId="{8D872DB3-E35A-704A-892F-10206431093C}" destId="{2D2BA80E-33B0-A146-9D3E-51402A87E6A2}" srcOrd="2" destOrd="0" presId="urn:microsoft.com/office/officeart/2005/8/layout/vList2"/>
    <dgm:cxn modelId="{5E7362C9-FF4C-5742-96AD-8304F654793F}" type="presParOf" srcId="{8D872DB3-E35A-704A-892F-10206431093C}" destId="{29CE89D5-C5B5-C044-A356-CDED2B865A14}" srcOrd="3" destOrd="0" presId="urn:microsoft.com/office/officeart/2005/8/layout/vList2"/>
    <dgm:cxn modelId="{492129CC-DB9D-7D4D-A39E-2D562F408F4E}" type="presParOf" srcId="{8D872DB3-E35A-704A-892F-10206431093C}" destId="{9DCFFB8E-7B6E-0340-97A5-66DEDAC6FEAB}" srcOrd="4" destOrd="0" presId="urn:microsoft.com/office/officeart/2005/8/layout/vList2"/>
    <dgm:cxn modelId="{3FE3F1E6-0C98-4640-921B-75AD1E081582}" type="presParOf" srcId="{8D872DB3-E35A-704A-892F-10206431093C}" destId="{F2C1812D-79D8-1549-9EA9-5599485C19B5}" srcOrd="5" destOrd="0" presId="urn:microsoft.com/office/officeart/2005/8/layout/vList2"/>
    <dgm:cxn modelId="{B4B6C924-9C07-CC49-A507-D349B2698A4B}" type="presParOf" srcId="{8D872DB3-E35A-704A-892F-10206431093C}" destId="{4C7ACFA8-E37D-6541-8764-B41EB0CBC86C}" srcOrd="6" destOrd="0" presId="urn:microsoft.com/office/officeart/2005/8/layout/vList2"/>
    <dgm:cxn modelId="{3BD4DBFC-4A84-294A-8AAE-D7E06E83B6CF}" type="presParOf" srcId="{8D872DB3-E35A-704A-892F-10206431093C}" destId="{06CB5059-75BE-1546-8508-6663F5B16964}" srcOrd="7" destOrd="0" presId="urn:microsoft.com/office/officeart/2005/8/layout/vList2"/>
    <dgm:cxn modelId="{5DAC8E87-9D7D-9F4C-97D5-F5B032E10884}" type="presParOf" srcId="{8D872DB3-E35A-704A-892F-10206431093C}" destId="{0C975479-5F23-D54A-9D6F-AEF5B49C2342}" srcOrd="8" destOrd="0" presId="urn:microsoft.com/office/officeart/2005/8/layout/vList2"/>
    <dgm:cxn modelId="{59AF50A7-AB0F-A94C-9185-1CB65F3321C0}" type="presParOf" srcId="{8D872DB3-E35A-704A-892F-10206431093C}" destId="{B5609AD8-AEE2-E443-803A-45958B7C37DB}" srcOrd="9" destOrd="0" presId="urn:microsoft.com/office/officeart/2005/8/layout/vList2"/>
    <dgm:cxn modelId="{24D72DFC-70E6-A14F-A613-276D4E9A8B43}" type="presParOf" srcId="{8D872DB3-E35A-704A-892F-10206431093C}" destId="{075855E4-0103-D74E-9AA3-B7AA96F84B0D}"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5401E2-14E6-7942-8550-CEA8767F5567}">
      <dsp:nvSpPr>
        <dsp:cNvPr id="0" name=""/>
        <dsp:cNvSpPr/>
      </dsp:nvSpPr>
      <dsp:spPr>
        <a:xfrm>
          <a:off x="0" y="0"/>
          <a:ext cx="5105233" cy="99084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BIẾN (VARIABLES)</a:t>
          </a:r>
          <a:endParaRPr lang="en-US" sz="2700" kern="1200"/>
        </a:p>
      </dsp:txBody>
      <dsp:txXfrm>
        <a:off x="29021" y="29021"/>
        <a:ext cx="3920107" cy="932801"/>
      </dsp:txXfrm>
    </dsp:sp>
    <dsp:sp modelId="{82836239-3768-8A46-8CF3-F8333A122FE9}">
      <dsp:nvSpPr>
        <dsp:cNvPr id="0" name=""/>
        <dsp:cNvSpPr/>
      </dsp:nvSpPr>
      <dsp:spPr>
        <a:xfrm>
          <a:off x="381235" y="1128461"/>
          <a:ext cx="5105233" cy="990843"/>
        </a:xfrm>
        <a:prstGeom prst="roundRect">
          <a:avLst>
            <a:gd name="adj" fmla="val 10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KIỂU DỮ LIỆU (DATA TYPES)</a:t>
          </a:r>
          <a:endParaRPr lang="en-US" sz="2700" kern="1200"/>
        </a:p>
      </dsp:txBody>
      <dsp:txXfrm>
        <a:off x="410256" y="1157482"/>
        <a:ext cx="4021908" cy="932801"/>
      </dsp:txXfrm>
    </dsp:sp>
    <dsp:sp modelId="{B93715A9-9448-5549-B7C5-8A20399374C6}">
      <dsp:nvSpPr>
        <dsp:cNvPr id="0" name=""/>
        <dsp:cNvSpPr/>
      </dsp:nvSpPr>
      <dsp:spPr>
        <a:xfrm>
          <a:off x="762470" y="2256922"/>
          <a:ext cx="5105233" cy="990843"/>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CHUYỂN KIỂU DỮ LIỆU</a:t>
          </a:r>
          <a:endParaRPr lang="en-US" sz="2700" kern="1200"/>
        </a:p>
      </dsp:txBody>
      <dsp:txXfrm>
        <a:off x="791491" y="2285943"/>
        <a:ext cx="4021908" cy="932801"/>
      </dsp:txXfrm>
    </dsp:sp>
    <dsp:sp modelId="{F79EA97E-07BD-664A-B5CA-674B181160CD}">
      <dsp:nvSpPr>
        <dsp:cNvPr id="0" name=""/>
        <dsp:cNvSpPr/>
      </dsp:nvSpPr>
      <dsp:spPr>
        <a:xfrm>
          <a:off x="1143705" y="3385383"/>
          <a:ext cx="5105233" cy="990843"/>
        </a:xfrm>
        <a:prstGeom prst="roundRect">
          <a:avLst>
            <a:gd name="adj" fmla="val 10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TOÁN TỬ (OPERATORS)</a:t>
          </a:r>
          <a:endParaRPr lang="en-US" sz="2700" kern="1200"/>
        </a:p>
      </dsp:txBody>
      <dsp:txXfrm>
        <a:off x="1172726" y="3414404"/>
        <a:ext cx="4021908" cy="932801"/>
      </dsp:txXfrm>
    </dsp:sp>
    <dsp:sp modelId="{83C5A378-F227-3D41-8544-7911F1BF1B33}">
      <dsp:nvSpPr>
        <dsp:cNvPr id="0" name=""/>
        <dsp:cNvSpPr/>
      </dsp:nvSpPr>
      <dsp:spPr>
        <a:xfrm>
          <a:off x="1524940" y="4513844"/>
          <a:ext cx="5105233" cy="990843"/>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BÀI TẬP</a:t>
          </a:r>
          <a:endParaRPr lang="en-US" sz="2700" kern="1200"/>
        </a:p>
      </dsp:txBody>
      <dsp:txXfrm>
        <a:off x="1553961" y="4542865"/>
        <a:ext cx="4021908" cy="932801"/>
      </dsp:txXfrm>
    </dsp:sp>
    <dsp:sp modelId="{5916818D-C00D-4748-8D6D-8B18FA626C01}">
      <dsp:nvSpPr>
        <dsp:cNvPr id="0" name=""/>
        <dsp:cNvSpPr/>
      </dsp:nvSpPr>
      <dsp:spPr>
        <a:xfrm>
          <a:off x="4461185" y="723866"/>
          <a:ext cx="644048" cy="64404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606096" y="723866"/>
        <a:ext cx="354226" cy="484646"/>
      </dsp:txXfrm>
    </dsp:sp>
    <dsp:sp modelId="{E57736F9-1AB1-7246-8836-35DC18D8E54E}">
      <dsp:nvSpPr>
        <dsp:cNvPr id="0" name=""/>
        <dsp:cNvSpPr/>
      </dsp:nvSpPr>
      <dsp:spPr>
        <a:xfrm>
          <a:off x="4842420" y="1852327"/>
          <a:ext cx="644048" cy="644048"/>
        </a:xfrm>
        <a:prstGeom prst="downArrow">
          <a:avLst>
            <a:gd name="adj1" fmla="val 55000"/>
            <a:gd name="adj2" fmla="val 45000"/>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987331" y="1852327"/>
        <a:ext cx="354226" cy="484646"/>
      </dsp:txXfrm>
    </dsp:sp>
    <dsp:sp modelId="{00FA9EC4-CD7E-DC42-BE6B-A5078D7E9370}">
      <dsp:nvSpPr>
        <dsp:cNvPr id="0" name=""/>
        <dsp:cNvSpPr/>
      </dsp:nvSpPr>
      <dsp:spPr>
        <a:xfrm>
          <a:off x="5223655" y="2964274"/>
          <a:ext cx="644048" cy="644048"/>
        </a:xfrm>
        <a:prstGeom prst="downArrow">
          <a:avLst>
            <a:gd name="adj1" fmla="val 55000"/>
            <a:gd name="adj2" fmla="val 45000"/>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368566" y="2964274"/>
        <a:ext cx="354226" cy="484646"/>
      </dsp:txXfrm>
    </dsp:sp>
    <dsp:sp modelId="{9D12168A-B48B-774C-BDDD-05202C9E84CF}">
      <dsp:nvSpPr>
        <dsp:cNvPr id="0" name=""/>
        <dsp:cNvSpPr/>
      </dsp:nvSpPr>
      <dsp:spPr>
        <a:xfrm>
          <a:off x="5604890" y="4103744"/>
          <a:ext cx="644048" cy="644048"/>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749801" y="4103744"/>
        <a:ext cx="354226" cy="4846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1FBC7-75D1-0349-8F0D-D16CCC92F36F}">
      <dsp:nvSpPr>
        <dsp:cNvPr id="0" name=""/>
        <dsp:cNvSpPr/>
      </dsp:nvSpPr>
      <dsp:spPr>
        <a:xfrm>
          <a:off x="0" y="9554"/>
          <a:ext cx="10927829" cy="6548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100000"/>
            </a:lnSpc>
            <a:spcBef>
              <a:spcPct val="0"/>
            </a:spcBef>
            <a:spcAft>
              <a:spcPct val="35000"/>
            </a:spcAft>
            <a:buNone/>
          </a:pPr>
          <a:r>
            <a:rPr lang="en-US" sz="1700" kern="1200">
              <a:solidFill>
                <a:schemeClr val="bg1"/>
              </a:solidFill>
              <a:latin typeface="Cambria" panose="02040503050406030204" pitchFamily="18" charset="0"/>
            </a:rPr>
            <a:t>Sử dụng toán tử </a:t>
          </a:r>
          <a:r>
            <a:rPr lang="en-US" altLang="zh-CN" sz="1700" b="1" kern="1200">
              <a:solidFill>
                <a:srgbClr val="FF0000"/>
              </a:solidFill>
              <a:latin typeface="Cambria" panose="02040503050406030204" pitchFamily="18" charset="0"/>
              <a:ea typeface="+mj-ea"/>
              <a:cs typeface="+mj-cs"/>
            </a:rPr>
            <a:t>MEMBERSHIP</a:t>
          </a:r>
          <a:r>
            <a:rPr lang="en-US" sz="1700" kern="1200">
              <a:solidFill>
                <a:schemeClr val="bg1"/>
              </a:solidFill>
              <a:latin typeface="Cambria" panose="02040503050406030204" pitchFamily="18" charset="0"/>
            </a:rPr>
            <a:t> trong Python để kiểm tra xem một chuỗi có trong đối tượng hay không.</a:t>
          </a:r>
        </a:p>
      </dsp:txBody>
      <dsp:txXfrm>
        <a:off x="31965" y="41519"/>
        <a:ext cx="10863899" cy="590886"/>
      </dsp:txXfrm>
    </dsp:sp>
    <dsp:sp modelId="{2D2BA80E-33B0-A146-9D3E-51402A87E6A2}">
      <dsp:nvSpPr>
        <dsp:cNvPr id="0" name=""/>
        <dsp:cNvSpPr/>
      </dsp:nvSpPr>
      <dsp:spPr>
        <a:xfrm>
          <a:off x="0" y="713330"/>
          <a:ext cx="10927829" cy="65481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just" defTabSz="666750">
            <a:lnSpc>
              <a:spcPct val="100000"/>
            </a:lnSpc>
            <a:spcBef>
              <a:spcPct val="0"/>
            </a:spcBef>
            <a:spcAft>
              <a:spcPct val="35000"/>
            </a:spcAft>
            <a:buNone/>
          </a:pPr>
          <a:r>
            <a:rPr lang="en-US" sz="1500" kern="1200">
              <a:solidFill>
                <a:schemeClr val="bg1"/>
              </a:solidFill>
              <a:latin typeface="Cambria" panose="02040503050406030204" pitchFamily="18" charset="0"/>
              <a:ea typeface="+mn-ea"/>
              <a:cs typeface="+mn-cs"/>
            </a:rPr>
            <a:t>Để kiểm tra </a:t>
          </a:r>
          <a:r>
            <a:rPr lang="en-US" altLang="zh-CN" sz="1500" kern="1200">
              <a:solidFill>
                <a:schemeClr val="bg1"/>
              </a:solidFill>
              <a:latin typeface="Cambria" panose="02040503050406030204" pitchFamily="18" charset="0"/>
              <a:ea typeface="+mn-ea"/>
              <a:cs typeface="+mn-cs"/>
            </a:rPr>
            <a:t>ĐỐI TƯỢNG</a:t>
          </a:r>
          <a:r>
            <a:rPr lang="en-US" sz="1500" kern="1200">
              <a:solidFill>
                <a:schemeClr val="bg1"/>
              </a:solidFill>
              <a:latin typeface="Cambria" panose="02040503050406030204" pitchFamily="18" charset="0"/>
              <a:ea typeface="+mn-ea"/>
              <a:cs typeface="+mn-cs"/>
            </a:rPr>
            <a:t>, chúng tôi có hai loại toán tử</a:t>
          </a:r>
          <a:r>
            <a:rPr lang="en-US" altLang="zh-CN" sz="1500" kern="1200">
              <a:solidFill>
                <a:schemeClr val="bg1"/>
              </a:solidFill>
              <a:latin typeface="Cambria" panose="02040503050406030204" pitchFamily="18" charset="0"/>
              <a:ea typeface="+mn-ea"/>
              <a:cs typeface="+mn-cs"/>
            </a:rPr>
            <a:t> </a:t>
          </a:r>
          <a:r>
            <a:rPr lang="en-US" sz="1500" kern="1200">
              <a:solidFill>
                <a:schemeClr val="bg1"/>
              </a:solidFill>
              <a:latin typeface="Cambria" panose="02040503050406030204" pitchFamily="18" charset="0"/>
              <a:ea typeface="+mn-ea"/>
              <a:cs typeface="+mn-cs"/>
            </a:rPr>
            <a:t>trong Python, </a:t>
          </a:r>
          <a:r>
            <a:rPr lang="en-US" sz="1500" b="1" kern="1200">
              <a:solidFill>
                <a:srgbClr val="FF0000"/>
              </a:solidFill>
              <a:latin typeface="Cambria" panose="02040503050406030204" pitchFamily="18" charset="0"/>
              <a:ea typeface="+mn-ea"/>
              <a:cs typeface="+mn-cs"/>
            </a:rPr>
            <a:t>in</a:t>
          </a:r>
          <a:r>
            <a:rPr lang="en-US" sz="1500" kern="1200">
              <a:solidFill>
                <a:schemeClr val="bg1"/>
              </a:solidFill>
              <a:latin typeface="Cambria" panose="02040503050406030204" pitchFamily="18" charset="0"/>
              <a:ea typeface="+mn-ea"/>
              <a:cs typeface="+mn-cs"/>
            </a:rPr>
            <a:t> và </a:t>
          </a:r>
          <a:r>
            <a:rPr lang="en-US" sz="1500" b="1" kern="1200">
              <a:solidFill>
                <a:srgbClr val="FF0000"/>
              </a:solidFill>
              <a:latin typeface="Cambria" panose="02040503050406030204" pitchFamily="18" charset="0"/>
              <a:ea typeface="+mn-ea"/>
              <a:cs typeface="+mn-cs"/>
            </a:rPr>
            <a:t>not in</a:t>
          </a:r>
          <a:r>
            <a:rPr lang="en-US" sz="1500" kern="1200">
              <a:solidFill>
                <a:srgbClr val="FF0000"/>
              </a:solidFill>
              <a:latin typeface="Cambria" panose="02040503050406030204" pitchFamily="18" charset="0"/>
              <a:ea typeface="+mn-ea"/>
              <a:cs typeface="+mn-cs"/>
            </a:rPr>
            <a:t>.</a:t>
          </a:r>
        </a:p>
      </dsp:txBody>
      <dsp:txXfrm>
        <a:off x="31965" y="745295"/>
        <a:ext cx="10863899" cy="590886"/>
      </dsp:txXfrm>
    </dsp:sp>
    <dsp:sp modelId="{9DCFFB8E-7B6E-0340-97A5-66DEDAC6FEAB}">
      <dsp:nvSpPr>
        <dsp:cNvPr id="0" name=""/>
        <dsp:cNvSpPr/>
      </dsp:nvSpPr>
      <dsp:spPr>
        <a:xfrm>
          <a:off x="0" y="1417106"/>
          <a:ext cx="10927829" cy="654816"/>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a:solidFill>
                <a:schemeClr val="bg1"/>
              </a:solidFill>
              <a:latin typeface="Cambria" panose="02040503050406030204" pitchFamily="18" charset="0"/>
            </a:rPr>
            <a:t>Toán tử </a:t>
          </a:r>
          <a:r>
            <a:rPr lang="en-US" sz="1700" kern="1200">
              <a:solidFill>
                <a:srgbClr val="FF0000"/>
              </a:solidFill>
              <a:latin typeface="Cambria" panose="02040503050406030204" pitchFamily="18" charset="0"/>
            </a:rPr>
            <a:t>in </a:t>
          </a:r>
          <a:r>
            <a:rPr lang="en-US" sz="1700" kern="1200">
              <a:solidFill>
                <a:schemeClr val="bg1"/>
              </a:solidFill>
              <a:latin typeface="Cambria" panose="02040503050406030204" pitchFamily="18" charset="0"/>
            </a:rPr>
            <a:t>trả về True nếu nó ĐỐI TƯỢNG trong một chuỗi bất kỳ nào, trong khi </a:t>
          </a:r>
          <a:r>
            <a:rPr lang="en-US" sz="1700" kern="1200">
              <a:solidFill>
                <a:srgbClr val="FF0000"/>
              </a:solidFill>
              <a:latin typeface="Cambria" panose="02040503050406030204" pitchFamily="18" charset="0"/>
            </a:rPr>
            <a:t>not in </a:t>
          </a:r>
          <a:r>
            <a:rPr lang="en-US" sz="1700" kern="1200">
              <a:solidFill>
                <a:schemeClr val="bg1"/>
              </a:solidFill>
              <a:latin typeface="Cambria" panose="02040503050406030204" pitchFamily="18" charset="0"/>
            </a:rPr>
            <a:t>thì hoàn toàn ngược lại.</a:t>
          </a:r>
        </a:p>
      </dsp:txBody>
      <dsp:txXfrm>
        <a:off x="31965" y="1449071"/>
        <a:ext cx="10863899" cy="590886"/>
      </dsp:txXfrm>
    </dsp:sp>
    <dsp:sp modelId="{4C7ACFA8-E37D-6541-8764-B41EB0CBC86C}">
      <dsp:nvSpPr>
        <dsp:cNvPr id="0" name=""/>
        <dsp:cNvSpPr/>
      </dsp:nvSpPr>
      <dsp:spPr>
        <a:xfrm>
          <a:off x="0" y="2120882"/>
          <a:ext cx="10927829" cy="65481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a:solidFill>
                <a:schemeClr val="bg1"/>
              </a:solidFill>
              <a:latin typeface="Cambria" panose="02040503050406030204" pitchFamily="18" charset="0"/>
            </a:rPr>
            <a:t>Ngoài các toán tử </a:t>
          </a:r>
          <a:r>
            <a:rPr lang="en-US" altLang="zh-CN" sz="1700" b="1" kern="1200">
              <a:solidFill>
                <a:schemeClr val="bg1"/>
              </a:solidFill>
              <a:latin typeface="Cambria" panose="02040503050406030204" pitchFamily="18" charset="0"/>
              <a:ea typeface="+mj-ea"/>
              <a:cs typeface="+mj-cs"/>
            </a:rPr>
            <a:t>MEMBERSHIP</a:t>
          </a:r>
          <a:r>
            <a:rPr lang="en-US" sz="1700" kern="1200">
              <a:solidFill>
                <a:schemeClr val="bg1"/>
              </a:solidFill>
              <a:latin typeface="Cambria" panose="02040503050406030204" pitchFamily="18" charset="0"/>
            </a:rPr>
            <a:t> trong Python còn có các toán tử nhận dạng, tương tự nhau, nhưng chúng kiểm tra xem một biến cụ thể có thuộc một lớp hoặc kiểu cụ thể hay không.</a:t>
          </a:r>
        </a:p>
      </dsp:txBody>
      <dsp:txXfrm>
        <a:off x="31965" y="2152847"/>
        <a:ext cx="10863899" cy="590886"/>
      </dsp:txXfrm>
    </dsp:sp>
    <dsp:sp modelId="{0C975479-5F23-D54A-9D6F-AEF5B49C2342}">
      <dsp:nvSpPr>
        <dsp:cNvPr id="0" name=""/>
        <dsp:cNvSpPr/>
      </dsp:nvSpPr>
      <dsp:spPr>
        <a:xfrm>
          <a:off x="0" y="2824658"/>
          <a:ext cx="10927829" cy="654816"/>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a:solidFill>
                <a:schemeClr val="bg1"/>
              </a:solidFill>
              <a:latin typeface="Cambria" panose="02040503050406030204" pitchFamily="18" charset="0"/>
            </a:rPr>
            <a:t>Để kiểm tra danh tính, chúng ta có hai loại toán tử nhận dạng trong Python là </a:t>
          </a:r>
          <a:r>
            <a:rPr lang="en-US" sz="1700" kern="1200">
              <a:solidFill>
                <a:srgbClr val="FF0000"/>
              </a:solidFill>
              <a:latin typeface="Cambria" panose="02040503050406030204" pitchFamily="18" charset="0"/>
            </a:rPr>
            <a:t>is</a:t>
          </a:r>
          <a:r>
            <a:rPr lang="en-US" sz="1700" kern="1200">
              <a:solidFill>
                <a:schemeClr val="bg1"/>
              </a:solidFill>
              <a:latin typeface="Cambria" panose="02040503050406030204" pitchFamily="18" charset="0"/>
            </a:rPr>
            <a:t> và </a:t>
          </a:r>
          <a:r>
            <a:rPr lang="en-US" sz="1700" kern="1200">
              <a:solidFill>
                <a:srgbClr val="FF0000"/>
              </a:solidFill>
              <a:latin typeface="Cambria" panose="02040503050406030204" pitchFamily="18" charset="0"/>
            </a:rPr>
            <a:t>is not</a:t>
          </a:r>
          <a:r>
            <a:rPr lang="en-US" sz="1700" kern="1200">
              <a:solidFill>
                <a:schemeClr val="bg1"/>
              </a:solidFill>
              <a:latin typeface="Cambria" panose="02040503050406030204" pitchFamily="18" charset="0"/>
            </a:rPr>
            <a:t>.</a:t>
          </a:r>
        </a:p>
      </dsp:txBody>
      <dsp:txXfrm>
        <a:off x="31965" y="2856623"/>
        <a:ext cx="10863899" cy="590886"/>
      </dsp:txXfrm>
    </dsp:sp>
    <dsp:sp modelId="{075855E4-0103-D74E-9AA3-B7AA96F84B0D}">
      <dsp:nvSpPr>
        <dsp:cNvPr id="0" name=""/>
        <dsp:cNvSpPr/>
      </dsp:nvSpPr>
      <dsp:spPr>
        <a:xfrm>
          <a:off x="0" y="3528434"/>
          <a:ext cx="10927829" cy="6548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just" defTabSz="755650">
            <a:lnSpc>
              <a:spcPct val="90000"/>
            </a:lnSpc>
            <a:spcBef>
              <a:spcPct val="0"/>
            </a:spcBef>
            <a:spcAft>
              <a:spcPct val="35000"/>
            </a:spcAft>
            <a:buNone/>
          </a:pPr>
          <a:r>
            <a:rPr lang="en-US" sz="1700" kern="1200">
              <a:solidFill>
                <a:schemeClr val="bg1"/>
              </a:solidFill>
              <a:latin typeface="Cambria" panose="02040503050406030204" pitchFamily="18" charset="0"/>
            </a:rPr>
            <a:t>Toán tử </a:t>
          </a:r>
          <a:r>
            <a:rPr lang="en-US" sz="1700" kern="1200">
              <a:solidFill>
                <a:srgbClr val="FFFF00"/>
              </a:solidFill>
              <a:latin typeface="Cambria" panose="02040503050406030204" pitchFamily="18" charset="0"/>
            </a:rPr>
            <a:t>is</a:t>
          </a:r>
          <a:r>
            <a:rPr lang="en-US" sz="1700" kern="1200">
              <a:solidFill>
                <a:schemeClr val="bg1"/>
              </a:solidFill>
              <a:latin typeface="Cambria" panose="02040503050406030204" pitchFamily="18" charset="0"/>
            </a:rPr>
            <a:t> trả về True nếu kiểu ở cả hai bên giống nhau, trong khi </a:t>
          </a:r>
          <a:r>
            <a:rPr lang="en-US" sz="1700" kern="1200">
              <a:solidFill>
                <a:srgbClr val="FFFF00"/>
              </a:solidFill>
              <a:latin typeface="Cambria" panose="02040503050406030204" pitchFamily="18" charset="0"/>
            </a:rPr>
            <a:t>is not </a:t>
          </a:r>
          <a:r>
            <a:rPr lang="en-US" sz="1700" kern="1200">
              <a:solidFill>
                <a:schemeClr val="bg1"/>
              </a:solidFill>
              <a:latin typeface="Cambria" panose="02040503050406030204" pitchFamily="18" charset="0"/>
            </a:rPr>
            <a:t>đối lập với nó.</a:t>
          </a:r>
        </a:p>
      </dsp:txBody>
      <dsp:txXfrm>
        <a:off x="31965" y="3560399"/>
        <a:ext cx="10863899" cy="59088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0FF02-A6C3-8045-A1EE-280EB8031781}" type="datetimeFigureOut">
              <a:t>9/13/2023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485B-7C24-644A-814C-6C004B067BD4}" type="slidenum">
              <a:t>‹#›</a:t>
            </a:fld>
            <a:endParaRPr lang="en-VN"/>
          </a:p>
        </p:txBody>
      </p:sp>
    </p:spTree>
    <p:extLst>
      <p:ext uri="{BB962C8B-B14F-4D97-AF65-F5344CB8AC3E}">
        <p14:creationId xmlns:p14="http://schemas.microsoft.com/office/powerpoint/2010/main" val="1001188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7</a:t>
            </a:fld>
            <a:endParaRPr lang="zh-CN" altLang="en-US"/>
          </a:p>
        </p:txBody>
      </p:sp>
    </p:spTree>
    <p:extLst>
      <p:ext uri="{BB962C8B-B14F-4D97-AF65-F5344CB8AC3E}">
        <p14:creationId xmlns:p14="http://schemas.microsoft.com/office/powerpoint/2010/main" val="1782542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17</a:t>
            </a:fld>
            <a:endParaRPr lang="zh-CN" altLang="en-US"/>
          </a:p>
        </p:txBody>
      </p:sp>
    </p:spTree>
    <p:extLst>
      <p:ext uri="{BB962C8B-B14F-4D97-AF65-F5344CB8AC3E}">
        <p14:creationId xmlns:p14="http://schemas.microsoft.com/office/powerpoint/2010/main" val="125585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18</a:t>
            </a:fld>
            <a:endParaRPr lang="zh-CN" altLang="en-US"/>
          </a:p>
        </p:txBody>
      </p:sp>
    </p:spTree>
    <p:extLst>
      <p:ext uri="{BB962C8B-B14F-4D97-AF65-F5344CB8AC3E}">
        <p14:creationId xmlns:p14="http://schemas.microsoft.com/office/powerpoint/2010/main" val="549371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31</a:t>
            </a:fld>
            <a:endParaRPr lang="zh-CN" altLang="en-US"/>
          </a:p>
        </p:txBody>
      </p:sp>
    </p:spTree>
    <p:extLst>
      <p:ext uri="{BB962C8B-B14F-4D97-AF65-F5344CB8AC3E}">
        <p14:creationId xmlns:p14="http://schemas.microsoft.com/office/powerpoint/2010/main" val="3123042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32</a:t>
            </a:fld>
            <a:endParaRPr lang="zh-CN" altLang="en-US"/>
          </a:p>
        </p:txBody>
      </p:sp>
    </p:spTree>
    <p:extLst>
      <p:ext uri="{BB962C8B-B14F-4D97-AF65-F5344CB8AC3E}">
        <p14:creationId xmlns:p14="http://schemas.microsoft.com/office/powerpoint/2010/main" val="2073988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33</a:t>
            </a:fld>
            <a:endParaRPr lang="zh-CN" altLang="en-US"/>
          </a:p>
        </p:txBody>
      </p:sp>
    </p:spTree>
    <p:extLst>
      <p:ext uri="{BB962C8B-B14F-4D97-AF65-F5344CB8AC3E}">
        <p14:creationId xmlns:p14="http://schemas.microsoft.com/office/powerpoint/2010/main" val="352894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39</a:t>
            </a:fld>
            <a:endParaRPr lang="zh-CN" altLang="en-US"/>
          </a:p>
        </p:txBody>
      </p:sp>
    </p:spTree>
    <p:extLst>
      <p:ext uri="{BB962C8B-B14F-4D97-AF65-F5344CB8AC3E}">
        <p14:creationId xmlns:p14="http://schemas.microsoft.com/office/powerpoint/2010/main" val="2782137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EEA6-CC92-B6AD-607C-632CF45343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53F49395-FE59-454B-B609-C3D2F43DB3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5C6835EE-A18A-C08C-D67F-41246F6107F1}"/>
              </a:ext>
            </a:extLst>
          </p:cNvPr>
          <p:cNvSpPr>
            <a:spLocks noGrp="1"/>
          </p:cNvSpPr>
          <p:nvPr>
            <p:ph type="dt" sz="half" idx="10"/>
          </p:nvPr>
        </p:nvSpPr>
        <p:spPr/>
        <p:txBody>
          <a:bodyPr/>
          <a:lstStyle/>
          <a:p>
            <a:fld id="{5BB3233F-CDAD-3643-87C0-EA1F735355D8}" type="datetime1">
              <a:t>9/13/2023</a:t>
            </a:fld>
            <a:endParaRPr lang="en-VN"/>
          </a:p>
        </p:txBody>
      </p:sp>
      <p:sp>
        <p:nvSpPr>
          <p:cNvPr id="5" name="Footer Placeholder 4">
            <a:extLst>
              <a:ext uri="{FF2B5EF4-FFF2-40B4-BE49-F238E27FC236}">
                <a16:creationId xmlns:a16="http://schemas.microsoft.com/office/drawing/2014/main" id="{405B9426-0E89-0E66-4D91-EEA0075B6F85}"/>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694826EF-BDDE-155E-78E1-0B70CE42DCE8}"/>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715233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3275D-27E1-E6A1-4FA5-10D8E7B98A31}"/>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802DA927-E0B2-D958-7851-6F5860733A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49D75402-C1C6-151E-25BD-2BFF8627A624}"/>
              </a:ext>
            </a:extLst>
          </p:cNvPr>
          <p:cNvSpPr>
            <a:spLocks noGrp="1"/>
          </p:cNvSpPr>
          <p:nvPr>
            <p:ph type="dt" sz="half" idx="10"/>
          </p:nvPr>
        </p:nvSpPr>
        <p:spPr/>
        <p:txBody>
          <a:bodyPr/>
          <a:lstStyle/>
          <a:p>
            <a:fld id="{A8413CD1-F3F8-4A44-B04A-DD3A01F57CB0}" type="datetime1">
              <a:t>9/13/2023</a:t>
            </a:fld>
            <a:endParaRPr lang="en-VN"/>
          </a:p>
        </p:txBody>
      </p:sp>
      <p:sp>
        <p:nvSpPr>
          <p:cNvPr id="5" name="Footer Placeholder 4">
            <a:extLst>
              <a:ext uri="{FF2B5EF4-FFF2-40B4-BE49-F238E27FC236}">
                <a16:creationId xmlns:a16="http://schemas.microsoft.com/office/drawing/2014/main" id="{DEBD44D2-7ECC-1DA4-A2CF-24696CED3F83}"/>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EEAE627D-B98B-4B59-F959-3FC0AE3DB718}"/>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650364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12D4E-F058-FF02-191C-A290EAE3B7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A4885544-1E77-9461-7B6B-A3E0089DB9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D5A0FF45-4797-A6E8-2FF3-B5B3367CC8F4}"/>
              </a:ext>
            </a:extLst>
          </p:cNvPr>
          <p:cNvSpPr>
            <a:spLocks noGrp="1"/>
          </p:cNvSpPr>
          <p:nvPr>
            <p:ph type="dt" sz="half" idx="10"/>
          </p:nvPr>
        </p:nvSpPr>
        <p:spPr/>
        <p:txBody>
          <a:bodyPr/>
          <a:lstStyle/>
          <a:p>
            <a:fld id="{8BBA9E57-CDA7-4F4D-94C9-0D4972A8D458}" type="datetime1">
              <a:t>9/13/2023</a:t>
            </a:fld>
            <a:endParaRPr lang="en-VN"/>
          </a:p>
        </p:txBody>
      </p:sp>
      <p:sp>
        <p:nvSpPr>
          <p:cNvPr id="5" name="Footer Placeholder 4">
            <a:extLst>
              <a:ext uri="{FF2B5EF4-FFF2-40B4-BE49-F238E27FC236}">
                <a16:creationId xmlns:a16="http://schemas.microsoft.com/office/drawing/2014/main" id="{29C5FF47-626B-5667-0BCF-52985D6E0F30}"/>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DDB38E46-D2CA-9B30-CE43-95A09DE0080A}"/>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320031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5EBB-C575-BE06-9F76-B9D11B8A66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192FA-DBED-9C80-5682-97A79BCCAB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E5E8EB7-7926-46EC-9C0F-92622C3C761F}"/>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9D3F98F8-C7C1-0C2A-69B0-D4D9E1EA8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B3DA4-2A13-BB52-7E02-6557FDA57E41}"/>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1850625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FF89A-8B13-012C-D386-DB9B03035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A7D74-CF46-29AC-EFFE-860BF3E79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1C89D5-487B-9FBA-F076-277D2DB1E3E1}"/>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E252A394-D2A3-887A-624F-D9F2549B1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36B82-B69A-DBE4-EB9B-5B538D5B4433}"/>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2504257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7888-72AF-E89B-A250-D03D053851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44E85C-3802-E93A-C9CF-3ABF835402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49B51A-2169-DB19-1FF2-CE7EE4053310}"/>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70C132E0-B6F3-2C34-4BD3-17CBECFA4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35463-CCD6-55B3-D01D-669EDFDB4C8E}"/>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350986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6208F-1BE2-29ED-2EA9-661145234A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000F6D-7CCA-6093-7259-39BCFC58B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469E1-DB84-7C1E-65C3-AA292E3345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8EC5E8-94CE-4E37-3021-CABBD026EBC0}"/>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6" name="Footer Placeholder 5">
            <a:extLst>
              <a:ext uri="{FF2B5EF4-FFF2-40B4-BE49-F238E27FC236}">
                <a16:creationId xmlns:a16="http://schemas.microsoft.com/office/drawing/2014/main" id="{CAA57B0B-FFF4-9E2C-EC4D-2442BA047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D1A5E2-2B0F-0C58-A1CF-CED0E1AABA0A}"/>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39082832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94CFE-676A-3C00-FC64-3FD2995071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04AF8D-2067-2B3A-1CAD-AC1E9FBE7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30D8F3-BBD9-A683-44F0-227A5B124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064862-127D-EBFC-4534-4B09A7E033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505DB-3F10-63C4-6115-F96CE0E66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E2EBEF-664F-BA47-D7C3-264EB3BAC902}"/>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8" name="Footer Placeholder 7">
            <a:extLst>
              <a:ext uri="{FF2B5EF4-FFF2-40B4-BE49-F238E27FC236}">
                <a16:creationId xmlns:a16="http://schemas.microsoft.com/office/drawing/2014/main" id="{4348B75A-BF32-2D37-8931-89D1EB5AAD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043EAD-20D8-F90C-9E53-CA6130DB6FB9}"/>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287293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5237-304E-0FDB-4B08-E8314C042A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2DDB2-BB22-B295-F12E-9D7AD58B7471}"/>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4" name="Footer Placeholder 3">
            <a:extLst>
              <a:ext uri="{FF2B5EF4-FFF2-40B4-BE49-F238E27FC236}">
                <a16:creationId xmlns:a16="http://schemas.microsoft.com/office/drawing/2014/main" id="{A2C78E8E-B0C3-6708-9379-803893ECE6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396DC3-7649-19C6-FD1D-1584AEE6ECB4}"/>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1948843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DCA133-D4E4-9976-A83C-411957E7792D}"/>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3" name="Footer Placeholder 2">
            <a:extLst>
              <a:ext uri="{FF2B5EF4-FFF2-40B4-BE49-F238E27FC236}">
                <a16:creationId xmlns:a16="http://schemas.microsoft.com/office/drawing/2014/main" id="{B246CF80-3A2C-8417-18F0-D59FC13909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1BFC97-1CE6-6CB4-2A3B-CA5433E8E082}"/>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1878467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5FAF-CD50-48DF-DC09-4B6961A7D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1C7E8-9814-8830-716B-EE1E69F77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90636F-4E12-B079-0D16-C7A2FADBF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2DC62-9AD6-E7F1-C0F5-8D84FB7A2976}"/>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6" name="Footer Placeholder 5">
            <a:extLst>
              <a:ext uri="{FF2B5EF4-FFF2-40B4-BE49-F238E27FC236}">
                <a16:creationId xmlns:a16="http://schemas.microsoft.com/office/drawing/2014/main" id="{D06736A0-4FF5-FCD4-5939-5A737B68B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A47E8-09EC-6D25-3187-CF731F2F8C31}"/>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30972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2A872-8069-8AC8-3295-B90A7020651D}"/>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E0EDC52F-0A2A-64EA-0DD8-B7F9D03B42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0668522F-7BA2-1D28-B6A2-54A3BB6190ED}"/>
              </a:ext>
            </a:extLst>
          </p:cNvPr>
          <p:cNvSpPr>
            <a:spLocks noGrp="1"/>
          </p:cNvSpPr>
          <p:nvPr>
            <p:ph type="dt" sz="half" idx="10"/>
          </p:nvPr>
        </p:nvSpPr>
        <p:spPr/>
        <p:txBody>
          <a:bodyPr/>
          <a:lstStyle/>
          <a:p>
            <a:fld id="{A317182F-E250-884D-9E96-4D5A0D346821}" type="datetime1">
              <a:t>9/13/2023</a:t>
            </a:fld>
            <a:endParaRPr lang="en-VN"/>
          </a:p>
        </p:txBody>
      </p:sp>
      <p:sp>
        <p:nvSpPr>
          <p:cNvPr id="5" name="Footer Placeholder 4">
            <a:extLst>
              <a:ext uri="{FF2B5EF4-FFF2-40B4-BE49-F238E27FC236}">
                <a16:creationId xmlns:a16="http://schemas.microsoft.com/office/drawing/2014/main" id="{C340C2C3-4718-C57B-C68D-0371A690EA35}"/>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DBE6062B-071C-EDBE-B156-AACDD84A9689}"/>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42847067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1ACB-5948-7CF4-649B-108238F4C3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B59A8C-743C-4B6F-D8DE-4F287E8104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C3D2AD-88D8-7389-511B-F1B2C68D3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C734CA-978F-56AD-2F78-5C621DEB5C78}"/>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6" name="Footer Placeholder 5">
            <a:extLst>
              <a:ext uri="{FF2B5EF4-FFF2-40B4-BE49-F238E27FC236}">
                <a16:creationId xmlns:a16="http://schemas.microsoft.com/office/drawing/2014/main" id="{D91EACC7-2679-B1DB-1135-39D5DEA7A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3C94E4-2E64-1E95-608C-BA5E608278FC}"/>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1192285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6214-5447-99BC-D62A-5CED84E942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0F2B16-346D-245F-36CB-21D93379D4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2C66B-B5D6-4C20-82FF-4DB871D82EB9}"/>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34EADC2B-E067-3DC1-300F-976CD7C8F0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AEDAF-4DD0-9599-1C28-16C5778E9C74}"/>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3871041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FAEBB-FC59-D05C-6936-E5983640D8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8FA857-ACB0-F5A4-A97F-83766C4E16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B1EB1-FD3B-E925-97A6-FE50AEA2FC42}"/>
              </a:ext>
            </a:extLst>
          </p:cNvPr>
          <p:cNvSpPr>
            <a:spLocks noGrp="1"/>
          </p:cNvSpPr>
          <p:nvPr>
            <p:ph type="dt" sz="half" idx="10"/>
          </p:nvPr>
        </p:nvSpPr>
        <p:spPr/>
        <p:txBody>
          <a:body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D8177E4B-30EC-54D7-4A94-6FDD72CD0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18498-DFB0-3C32-7942-4D21B870ED12}"/>
              </a:ext>
            </a:extLst>
          </p:cNvPr>
          <p:cNvSpPr>
            <a:spLocks noGrp="1"/>
          </p:cNvSpPr>
          <p:nvPr>
            <p:ph type="sldNum" sz="quarter" idx="12"/>
          </p:nvPr>
        </p:nvSpPr>
        <p:spPr/>
        <p:txBody>
          <a:bodyPr/>
          <a:lstStyle/>
          <a:p>
            <a:fld id="{FAFABCC8-A1EB-4DAC-9CB9-6D3F19545BF1}" type="slidenum">
              <a:rPr lang="en-US" smtClean="0"/>
              <a:t>‹#›</a:t>
            </a:fld>
            <a:endParaRPr lang="en-US"/>
          </a:p>
        </p:txBody>
      </p:sp>
    </p:spTree>
    <p:extLst>
      <p:ext uri="{BB962C8B-B14F-4D97-AF65-F5344CB8AC3E}">
        <p14:creationId xmlns:p14="http://schemas.microsoft.com/office/powerpoint/2010/main" val="3078985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B344-1BAD-0938-76ED-F261008E7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ACC25-6141-7AEC-9071-9DFA9AC7F2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87BCEE-EA71-8455-AD38-60FDEA34154B}"/>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A871B328-B144-2D45-DE8F-EDBC779FB7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548DB-EE38-C894-8E0A-32681E30F0E5}"/>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2434205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0F3B-33D3-C45E-FA33-FDFBDAD0E5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7E761-8C8D-4ADB-0D1B-C37A57DE01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7003B-F8A3-8B77-5BA8-945593CD7F6F}"/>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DCB15DFA-6993-E1B3-12D7-C94586B76C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F3F30-FBFB-FE2E-F4C3-8F71773DA096}"/>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8583708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1F669-F958-A6B1-A30F-6F39435066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E57C0-E345-D356-DF29-C15F44FA02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30D51-3C8C-7BFC-3165-8564231D5149}"/>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92B67BAC-345C-D148-C50F-D4D1303F6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2781D-49C2-C3B1-7C31-566150F3D0E6}"/>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6500544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4390-95E0-BCE9-746D-15F1CBE51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E5679-550F-415D-FE63-B7D23EB1E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EF432A-FB07-C3AC-60AE-8E6AA5E7F4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C0D7FD-17BB-F641-4867-E53845E93C08}"/>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6" name="Footer Placeholder 5">
            <a:extLst>
              <a:ext uri="{FF2B5EF4-FFF2-40B4-BE49-F238E27FC236}">
                <a16:creationId xmlns:a16="http://schemas.microsoft.com/office/drawing/2014/main" id="{FD5B845B-28E5-3DB3-E1D1-6130F65B56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872AD-3269-638F-6B43-A3E647945C75}"/>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40216984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5B5FB-29E3-4327-9612-52A39D0280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CFD838-048E-D0FA-EB16-254F6686C3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D7C6C-8F6B-FAE7-0C59-411058E314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10BE7-6A99-0862-9F6E-6455B8FA9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1CCFA5-E24F-10ED-DC26-E5A7E9785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AC7B2C-76F0-72DE-7178-B52AC59B9C76}"/>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8" name="Footer Placeholder 7">
            <a:extLst>
              <a:ext uri="{FF2B5EF4-FFF2-40B4-BE49-F238E27FC236}">
                <a16:creationId xmlns:a16="http://schemas.microsoft.com/office/drawing/2014/main" id="{C366FB90-0B80-63DB-6B0F-4091CB3783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BC6043-B004-9A52-0683-FA2938A8BAA5}"/>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387506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CFC9-FB19-2C0B-E176-3B9A16235B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B8D8F-4CFD-B062-E8B8-0A4975564894}"/>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4" name="Footer Placeholder 3">
            <a:extLst>
              <a:ext uri="{FF2B5EF4-FFF2-40B4-BE49-F238E27FC236}">
                <a16:creationId xmlns:a16="http://schemas.microsoft.com/office/drawing/2014/main" id="{2F0A4D9C-0A95-7415-F1B6-FDF7FF065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0931B0-8E1F-64AB-F87D-1F1612D52BD8}"/>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3665819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4E715A-506C-495D-F6F8-CF14C0FD0972}"/>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3" name="Footer Placeholder 2">
            <a:extLst>
              <a:ext uri="{FF2B5EF4-FFF2-40B4-BE49-F238E27FC236}">
                <a16:creationId xmlns:a16="http://schemas.microsoft.com/office/drawing/2014/main" id="{A0E6EDB2-EEAA-249B-1344-F95003AED3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19A5A0-9B5E-3EA0-1120-5CF464E47FF2}"/>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1677926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6B87-1DA7-1576-04F3-774499653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F7CCC001-EFFB-4EDF-8BE1-A9FFBE3B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F4F63-8011-85B4-0E51-22B3D694E558}"/>
              </a:ext>
            </a:extLst>
          </p:cNvPr>
          <p:cNvSpPr>
            <a:spLocks noGrp="1"/>
          </p:cNvSpPr>
          <p:nvPr>
            <p:ph type="dt" sz="half" idx="10"/>
          </p:nvPr>
        </p:nvSpPr>
        <p:spPr/>
        <p:txBody>
          <a:bodyPr/>
          <a:lstStyle/>
          <a:p>
            <a:fld id="{DB7E084C-A1D3-3D47-9EF3-1B6046573560}" type="datetime1">
              <a:t>9/13/2023</a:t>
            </a:fld>
            <a:endParaRPr lang="en-VN"/>
          </a:p>
        </p:txBody>
      </p:sp>
      <p:sp>
        <p:nvSpPr>
          <p:cNvPr id="5" name="Footer Placeholder 4">
            <a:extLst>
              <a:ext uri="{FF2B5EF4-FFF2-40B4-BE49-F238E27FC236}">
                <a16:creationId xmlns:a16="http://schemas.microsoft.com/office/drawing/2014/main" id="{2BEFF579-BA9A-DD15-55F2-E23F5EFBCFBB}"/>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734933E4-C9F4-2913-6084-8840859602A4}"/>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3777771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A494-197E-4919-1996-67EB73CCD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297957-83CD-BAEB-9CCD-057F92666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1BD83D-263B-CD2D-9B67-A4B6F6888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983C1-6FD5-FF5D-E3B5-9ED3526C1F2D}"/>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6" name="Footer Placeholder 5">
            <a:extLst>
              <a:ext uri="{FF2B5EF4-FFF2-40B4-BE49-F238E27FC236}">
                <a16:creationId xmlns:a16="http://schemas.microsoft.com/office/drawing/2014/main" id="{191A5EB9-9D92-D12F-F66E-900347BDF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3BE4A-5799-8657-5772-C6839DD3160D}"/>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265925417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EA96-D4D6-B264-A150-92E5B6DCB8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160D5D-6F70-E0A9-A2D8-2A2291932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603C76-8CEE-6379-C4BD-42CCC76E2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F0BD7E-54EC-5ABA-AFDA-BF5CF587BCE6}"/>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6" name="Footer Placeholder 5">
            <a:extLst>
              <a:ext uri="{FF2B5EF4-FFF2-40B4-BE49-F238E27FC236}">
                <a16:creationId xmlns:a16="http://schemas.microsoft.com/office/drawing/2014/main" id="{6D33CE22-2CA5-F651-1B84-825963218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815A3-6B4E-6783-9949-BA22C66289A8}"/>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1756113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5906-5815-68CC-9BDB-9EE69D9213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8B4015-86B4-4869-2F69-905E67955D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ABB4-7F0E-81D5-08CF-08BF265F2570}"/>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C601A800-B391-F7FB-F5E0-3492A5C0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CFE4B-75B4-0FE7-D761-9C376C11B64B}"/>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1812188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AFB896-37EC-2DD2-4DA8-41E83934E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34024B-CDEC-6FE9-D048-9E0904550E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CD95-D8EE-A2C4-9A18-5F04E88F0398}"/>
              </a:ext>
            </a:extLst>
          </p:cNvPr>
          <p:cNvSpPr>
            <a:spLocks noGrp="1"/>
          </p:cNvSpPr>
          <p:nvPr>
            <p:ph type="dt" sz="half" idx="10"/>
          </p:nvPr>
        </p:nvSpPr>
        <p:spPr/>
        <p:txBody>
          <a:body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F80BCE81-D274-3D82-A2FB-D4CF309B9E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EF036-3C1B-06E5-89C0-F5286914EA54}"/>
              </a:ext>
            </a:extLst>
          </p:cNvPr>
          <p:cNvSpPr>
            <a:spLocks noGrp="1"/>
          </p:cNvSpPr>
          <p:nvPr>
            <p:ph type="sldNum" sz="quarter" idx="12"/>
          </p:nvPr>
        </p:nvSpPr>
        <p:spPr/>
        <p:txBody>
          <a:bodyPr/>
          <a:lstStyle/>
          <a:p>
            <a:fld id="{1CDAA1CB-E21B-4AFE-A2F6-1257BF311537}" type="slidenum">
              <a:rPr lang="en-US" smtClean="0"/>
              <a:t>‹#›</a:t>
            </a:fld>
            <a:endParaRPr lang="en-US"/>
          </a:p>
        </p:txBody>
      </p:sp>
    </p:spTree>
    <p:extLst>
      <p:ext uri="{BB962C8B-B14F-4D97-AF65-F5344CB8AC3E}">
        <p14:creationId xmlns:p14="http://schemas.microsoft.com/office/powerpoint/2010/main" val="127036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9942-AFDB-FDC3-18AE-2F975A1755A8}"/>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739BAFC-B538-E6F1-7D3A-FE643ACB0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D678AEA9-6413-EEEB-B4ED-683AE55098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D88C6843-20C7-820C-B290-8E2552EA0A49}"/>
              </a:ext>
            </a:extLst>
          </p:cNvPr>
          <p:cNvSpPr>
            <a:spLocks noGrp="1"/>
          </p:cNvSpPr>
          <p:nvPr>
            <p:ph type="dt" sz="half" idx="10"/>
          </p:nvPr>
        </p:nvSpPr>
        <p:spPr/>
        <p:txBody>
          <a:bodyPr/>
          <a:lstStyle/>
          <a:p>
            <a:fld id="{6A167691-0E81-4343-B3A2-6C16FA0847A0}" type="datetime1">
              <a:t>9/13/2023</a:t>
            </a:fld>
            <a:endParaRPr lang="en-VN"/>
          </a:p>
        </p:txBody>
      </p:sp>
      <p:sp>
        <p:nvSpPr>
          <p:cNvPr id="6" name="Footer Placeholder 5">
            <a:extLst>
              <a:ext uri="{FF2B5EF4-FFF2-40B4-BE49-F238E27FC236}">
                <a16:creationId xmlns:a16="http://schemas.microsoft.com/office/drawing/2014/main" id="{59925FA9-E949-9869-61EA-926BE45220D5}"/>
              </a:ext>
            </a:extLst>
          </p:cNvPr>
          <p:cNvSpPr>
            <a:spLocks noGrp="1"/>
          </p:cNvSpPr>
          <p:nvPr>
            <p:ph type="ftr" sz="quarter" idx="11"/>
          </p:nvPr>
        </p:nvSpPr>
        <p:spPr/>
        <p:txBody>
          <a:bodyPr/>
          <a:lstStyle/>
          <a:p>
            <a:r>
              <a:rPr lang="vi-VN"/>
              <a:t>Cơ Sở Lập Trình</a:t>
            </a:r>
          </a:p>
          <a:p>
            <a:r>
              <a:rPr lang="vi-VN"/>
              <a:t>
</a:t>
            </a:r>
            <a:endParaRPr lang="en-VN"/>
          </a:p>
        </p:txBody>
      </p:sp>
      <p:sp>
        <p:nvSpPr>
          <p:cNvPr id="7" name="Slide Number Placeholder 6">
            <a:extLst>
              <a:ext uri="{FF2B5EF4-FFF2-40B4-BE49-F238E27FC236}">
                <a16:creationId xmlns:a16="http://schemas.microsoft.com/office/drawing/2014/main" id="{3F1E4E2C-67B4-9B1C-DC97-6681967409A2}"/>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1908507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0E07-B8A4-AAEC-67B1-B1D351E32876}"/>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D4CCF8FC-5A5E-D8F7-19C3-34C29DE11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9FA06A-25A4-FC60-8308-B52C779348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C5D19DC0-27B9-3993-4DEA-AA1591257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E6A54B-A767-ED68-781E-50FB11BA1E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FF8FE613-E209-09D4-DEA6-F7D1A41A4EA2}"/>
              </a:ext>
            </a:extLst>
          </p:cNvPr>
          <p:cNvSpPr>
            <a:spLocks noGrp="1"/>
          </p:cNvSpPr>
          <p:nvPr>
            <p:ph type="dt" sz="half" idx="10"/>
          </p:nvPr>
        </p:nvSpPr>
        <p:spPr/>
        <p:txBody>
          <a:bodyPr/>
          <a:lstStyle/>
          <a:p>
            <a:fld id="{2BFCF572-370C-1149-90E6-26B87CC2DC10}" type="datetime1">
              <a:t>9/13/2023</a:t>
            </a:fld>
            <a:endParaRPr lang="en-VN"/>
          </a:p>
        </p:txBody>
      </p:sp>
      <p:sp>
        <p:nvSpPr>
          <p:cNvPr id="8" name="Footer Placeholder 7">
            <a:extLst>
              <a:ext uri="{FF2B5EF4-FFF2-40B4-BE49-F238E27FC236}">
                <a16:creationId xmlns:a16="http://schemas.microsoft.com/office/drawing/2014/main" id="{17472D71-936D-074F-13E2-2989CD41FCDB}"/>
              </a:ext>
            </a:extLst>
          </p:cNvPr>
          <p:cNvSpPr>
            <a:spLocks noGrp="1"/>
          </p:cNvSpPr>
          <p:nvPr>
            <p:ph type="ftr" sz="quarter" idx="11"/>
          </p:nvPr>
        </p:nvSpPr>
        <p:spPr/>
        <p:txBody>
          <a:bodyPr/>
          <a:lstStyle/>
          <a:p>
            <a:r>
              <a:rPr lang="vi-VN"/>
              <a:t>Cơ Sở Lập Trình</a:t>
            </a:r>
          </a:p>
          <a:p>
            <a:r>
              <a:rPr lang="vi-VN"/>
              <a:t>
</a:t>
            </a:r>
            <a:endParaRPr lang="en-VN"/>
          </a:p>
        </p:txBody>
      </p:sp>
      <p:sp>
        <p:nvSpPr>
          <p:cNvPr id="9" name="Slide Number Placeholder 8">
            <a:extLst>
              <a:ext uri="{FF2B5EF4-FFF2-40B4-BE49-F238E27FC236}">
                <a16:creationId xmlns:a16="http://schemas.microsoft.com/office/drawing/2014/main" id="{CB3136E4-D0C8-25FB-F0C9-4030088124C9}"/>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232286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73BE4-4FBC-DF7B-778D-B7FB07930544}"/>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AA68CB0B-D1E5-37D3-484E-BE64237976EB}"/>
              </a:ext>
            </a:extLst>
          </p:cNvPr>
          <p:cNvSpPr>
            <a:spLocks noGrp="1"/>
          </p:cNvSpPr>
          <p:nvPr>
            <p:ph type="dt" sz="half" idx="10"/>
          </p:nvPr>
        </p:nvSpPr>
        <p:spPr/>
        <p:txBody>
          <a:bodyPr/>
          <a:lstStyle/>
          <a:p>
            <a:fld id="{F32FD512-7A32-414C-9925-ED95FAC2F2C9}" type="datetime1">
              <a:t>9/13/2023</a:t>
            </a:fld>
            <a:endParaRPr lang="en-VN"/>
          </a:p>
        </p:txBody>
      </p:sp>
      <p:sp>
        <p:nvSpPr>
          <p:cNvPr id="4" name="Footer Placeholder 3">
            <a:extLst>
              <a:ext uri="{FF2B5EF4-FFF2-40B4-BE49-F238E27FC236}">
                <a16:creationId xmlns:a16="http://schemas.microsoft.com/office/drawing/2014/main" id="{4FF15566-A905-5786-DD81-A0F96EBC4346}"/>
              </a:ext>
            </a:extLst>
          </p:cNvPr>
          <p:cNvSpPr>
            <a:spLocks noGrp="1"/>
          </p:cNvSpPr>
          <p:nvPr>
            <p:ph type="ftr" sz="quarter" idx="11"/>
          </p:nvPr>
        </p:nvSpPr>
        <p:spPr/>
        <p:txBody>
          <a:bodyPr/>
          <a:lstStyle/>
          <a:p>
            <a:r>
              <a:rPr lang="vi-VN"/>
              <a:t>Cơ Sở Lập Trình</a:t>
            </a:r>
          </a:p>
          <a:p>
            <a:r>
              <a:rPr lang="vi-VN"/>
              <a:t>
</a:t>
            </a:r>
            <a:endParaRPr lang="en-VN"/>
          </a:p>
        </p:txBody>
      </p:sp>
      <p:sp>
        <p:nvSpPr>
          <p:cNvPr id="5" name="Slide Number Placeholder 4">
            <a:extLst>
              <a:ext uri="{FF2B5EF4-FFF2-40B4-BE49-F238E27FC236}">
                <a16:creationId xmlns:a16="http://schemas.microsoft.com/office/drawing/2014/main" id="{EDC602F3-3A57-C4A1-61A1-4A41CAB9D459}"/>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112986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71F928-1F6F-202B-558F-488CBBDA73BA}"/>
              </a:ext>
            </a:extLst>
          </p:cNvPr>
          <p:cNvSpPr>
            <a:spLocks noGrp="1"/>
          </p:cNvSpPr>
          <p:nvPr>
            <p:ph type="dt" sz="half" idx="10"/>
          </p:nvPr>
        </p:nvSpPr>
        <p:spPr/>
        <p:txBody>
          <a:bodyPr/>
          <a:lstStyle/>
          <a:p>
            <a:fld id="{542B409D-95AE-0E4F-8FA1-3406BF8960BB}" type="datetime1">
              <a:t>9/13/2023</a:t>
            </a:fld>
            <a:endParaRPr lang="en-VN"/>
          </a:p>
        </p:txBody>
      </p:sp>
      <p:sp>
        <p:nvSpPr>
          <p:cNvPr id="3" name="Footer Placeholder 2">
            <a:extLst>
              <a:ext uri="{FF2B5EF4-FFF2-40B4-BE49-F238E27FC236}">
                <a16:creationId xmlns:a16="http://schemas.microsoft.com/office/drawing/2014/main" id="{10B8E9CC-04DD-DA17-F3D7-34083B2513B4}"/>
              </a:ext>
            </a:extLst>
          </p:cNvPr>
          <p:cNvSpPr>
            <a:spLocks noGrp="1"/>
          </p:cNvSpPr>
          <p:nvPr>
            <p:ph type="ftr" sz="quarter" idx="11"/>
          </p:nvPr>
        </p:nvSpPr>
        <p:spPr>
          <a:xfrm>
            <a:off x="4038600" y="6675437"/>
            <a:ext cx="4114800" cy="365126"/>
          </a:xfrm>
        </p:spPr>
        <p:txBody>
          <a:bodyPr/>
          <a:lstStyle/>
          <a:p>
            <a:r>
              <a:rPr lang="vi-VN"/>
              <a:t>Cơ Sở Lập Trình</a:t>
            </a:r>
          </a:p>
          <a:p>
            <a:r>
              <a:rPr lang="vi-VN"/>
              <a:t>
</a:t>
            </a:r>
            <a:endParaRPr lang="en-VN"/>
          </a:p>
        </p:txBody>
      </p:sp>
      <p:sp>
        <p:nvSpPr>
          <p:cNvPr id="4" name="Slide Number Placeholder 3">
            <a:extLst>
              <a:ext uri="{FF2B5EF4-FFF2-40B4-BE49-F238E27FC236}">
                <a16:creationId xmlns:a16="http://schemas.microsoft.com/office/drawing/2014/main" id="{A642049C-4F84-9019-F1D7-662A3885609E}"/>
              </a:ext>
            </a:extLst>
          </p:cNvPr>
          <p:cNvSpPr>
            <a:spLocks noGrp="1"/>
          </p:cNvSpPr>
          <p:nvPr>
            <p:ph type="sldNum" sz="quarter" idx="12"/>
          </p:nvPr>
        </p:nvSpPr>
        <p:spPr>
          <a:xfrm>
            <a:off x="9448800" y="6538912"/>
            <a:ext cx="2743200" cy="365125"/>
          </a:xfrm>
        </p:spPr>
        <p:txBody>
          <a:bodyPr/>
          <a:lstStyle/>
          <a:p>
            <a:fld id="{120838B0-B201-344F-86E8-24DC3F8E1994}" type="slidenum">
              <a:t>‹#›</a:t>
            </a:fld>
            <a:endParaRPr lang="en-VN"/>
          </a:p>
        </p:txBody>
      </p:sp>
    </p:spTree>
    <p:extLst>
      <p:ext uri="{BB962C8B-B14F-4D97-AF65-F5344CB8AC3E}">
        <p14:creationId xmlns:p14="http://schemas.microsoft.com/office/powerpoint/2010/main" val="2468138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DBC7B-95AF-D8CB-EEDE-7F0E61D38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B6D9CEF8-DF31-BB6D-DD74-B36A676E09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FE79265E-6ECF-B6B7-30DD-AF133F682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7ADE65-9D72-1B21-20AE-010712E41B94}"/>
              </a:ext>
            </a:extLst>
          </p:cNvPr>
          <p:cNvSpPr>
            <a:spLocks noGrp="1"/>
          </p:cNvSpPr>
          <p:nvPr>
            <p:ph type="dt" sz="half" idx="10"/>
          </p:nvPr>
        </p:nvSpPr>
        <p:spPr/>
        <p:txBody>
          <a:bodyPr/>
          <a:lstStyle/>
          <a:p>
            <a:fld id="{F3561612-0F97-DA47-A8E4-51C3B128AD51}" type="datetime1">
              <a:t>9/13/2023</a:t>
            </a:fld>
            <a:endParaRPr lang="en-VN"/>
          </a:p>
        </p:txBody>
      </p:sp>
      <p:sp>
        <p:nvSpPr>
          <p:cNvPr id="6" name="Footer Placeholder 5">
            <a:extLst>
              <a:ext uri="{FF2B5EF4-FFF2-40B4-BE49-F238E27FC236}">
                <a16:creationId xmlns:a16="http://schemas.microsoft.com/office/drawing/2014/main" id="{624A160E-B5ED-A1EA-CE5B-CF4BCFAD35F2}"/>
              </a:ext>
            </a:extLst>
          </p:cNvPr>
          <p:cNvSpPr>
            <a:spLocks noGrp="1"/>
          </p:cNvSpPr>
          <p:nvPr>
            <p:ph type="ftr" sz="quarter" idx="11"/>
          </p:nvPr>
        </p:nvSpPr>
        <p:spPr/>
        <p:txBody>
          <a:bodyPr/>
          <a:lstStyle/>
          <a:p>
            <a:r>
              <a:rPr lang="vi-VN"/>
              <a:t>Cơ Sở Lập Trình</a:t>
            </a:r>
          </a:p>
          <a:p>
            <a:r>
              <a:rPr lang="vi-VN"/>
              <a:t>
</a:t>
            </a:r>
            <a:endParaRPr lang="en-VN"/>
          </a:p>
        </p:txBody>
      </p:sp>
      <p:sp>
        <p:nvSpPr>
          <p:cNvPr id="7" name="Slide Number Placeholder 6">
            <a:extLst>
              <a:ext uri="{FF2B5EF4-FFF2-40B4-BE49-F238E27FC236}">
                <a16:creationId xmlns:a16="http://schemas.microsoft.com/office/drawing/2014/main" id="{B7809880-C3AC-75BE-6271-E608E7BB92A3}"/>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310140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7852B-75E7-CAF5-C592-C938729172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FB257FDF-CDB9-320B-474F-144488625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4FD50537-ADBF-1AFE-AAD2-CA16BA7A97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8E716-4233-9DCB-7DC4-2D6C09CE1972}"/>
              </a:ext>
            </a:extLst>
          </p:cNvPr>
          <p:cNvSpPr>
            <a:spLocks noGrp="1"/>
          </p:cNvSpPr>
          <p:nvPr>
            <p:ph type="dt" sz="half" idx="10"/>
          </p:nvPr>
        </p:nvSpPr>
        <p:spPr/>
        <p:txBody>
          <a:bodyPr/>
          <a:lstStyle/>
          <a:p>
            <a:fld id="{BA7EDE99-09C1-ED41-879F-CB90112C9A6B}" type="datetime1">
              <a:t>9/13/2023</a:t>
            </a:fld>
            <a:endParaRPr lang="en-VN"/>
          </a:p>
        </p:txBody>
      </p:sp>
      <p:sp>
        <p:nvSpPr>
          <p:cNvPr id="6" name="Footer Placeholder 5">
            <a:extLst>
              <a:ext uri="{FF2B5EF4-FFF2-40B4-BE49-F238E27FC236}">
                <a16:creationId xmlns:a16="http://schemas.microsoft.com/office/drawing/2014/main" id="{27D97E5F-FE0D-6662-C9A7-6F68A09C6C1C}"/>
              </a:ext>
            </a:extLst>
          </p:cNvPr>
          <p:cNvSpPr>
            <a:spLocks noGrp="1"/>
          </p:cNvSpPr>
          <p:nvPr>
            <p:ph type="ftr" sz="quarter" idx="11"/>
          </p:nvPr>
        </p:nvSpPr>
        <p:spPr/>
        <p:txBody>
          <a:bodyPr/>
          <a:lstStyle/>
          <a:p>
            <a:r>
              <a:rPr lang="vi-VN"/>
              <a:t>Cơ Sở Lập Trình</a:t>
            </a:r>
          </a:p>
          <a:p>
            <a:r>
              <a:rPr lang="vi-VN"/>
              <a:t>
</a:t>
            </a:r>
            <a:endParaRPr lang="en-VN"/>
          </a:p>
        </p:txBody>
      </p:sp>
      <p:sp>
        <p:nvSpPr>
          <p:cNvPr id="7" name="Slide Number Placeholder 6">
            <a:extLst>
              <a:ext uri="{FF2B5EF4-FFF2-40B4-BE49-F238E27FC236}">
                <a16:creationId xmlns:a16="http://schemas.microsoft.com/office/drawing/2014/main" id="{1BFDD9E8-14EC-B5CF-C04E-728684A76BB1}"/>
              </a:ext>
            </a:extLst>
          </p:cNvPr>
          <p:cNvSpPr>
            <a:spLocks noGrp="1"/>
          </p:cNvSpPr>
          <p:nvPr>
            <p:ph type="sldNum" sz="quarter" idx="12"/>
          </p:nvPr>
        </p:nvSpPr>
        <p:spPr/>
        <p:txBody>
          <a:bodyPr/>
          <a:lstStyle/>
          <a:p>
            <a:fld id="{120838B0-B201-344F-86E8-24DC3F8E1994}" type="slidenum">
              <a:t>‹#›</a:t>
            </a:fld>
            <a:endParaRPr lang="en-VN"/>
          </a:p>
        </p:txBody>
      </p:sp>
    </p:spTree>
    <p:extLst>
      <p:ext uri="{BB962C8B-B14F-4D97-AF65-F5344CB8AC3E}">
        <p14:creationId xmlns:p14="http://schemas.microsoft.com/office/powerpoint/2010/main" val="365885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9CEB5B-6A81-4AEA-72E7-F2B67E3FFC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B87C1F5E-3388-0489-5D7B-C4645AA0E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637D922-3046-3ABF-4BCF-B728F60784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9828D-A07D-F541-8BA4-13B24777F270}" type="datetime1">
              <a:t>9/13/2023</a:t>
            </a:fld>
            <a:endParaRPr lang="en-VN"/>
          </a:p>
        </p:txBody>
      </p:sp>
      <p:sp>
        <p:nvSpPr>
          <p:cNvPr id="5" name="Footer Placeholder 4">
            <a:extLst>
              <a:ext uri="{FF2B5EF4-FFF2-40B4-BE49-F238E27FC236}">
                <a16:creationId xmlns:a16="http://schemas.microsoft.com/office/drawing/2014/main" id="{283DD4D3-E392-D71B-7253-2FD495DEB696}"/>
              </a:ext>
            </a:extLst>
          </p:cNvPr>
          <p:cNvSpPr>
            <a:spLocks noGrp="1"/>
          </p:cNvSpPr>
          <p:nvPr>
            <p:ph type="ftr" sz="quarter" idx="3"/>
          </p:nvPr>
        </p:nvSpPr>
        <p:spPr>
          <a:xfrm>
            <a:off x="4038600" y="6618914"/>
            <a:ext cx="4114800" cy="622679"/>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A0E0EF97-7887-6970-6674-0955E9D6AD29}"/>
              </a:ext>
            </a:extLst>
          </p:cNvPr>
          <p:cNvSpPr>
            <a:spLocks noGrp="1"/>
          </p:cNvSpPr>
          <p:nvPr>
            <p:ph type="sldNum" sz="quarter" idx="4"/>
          </p:nvPr>
        </p:nvSpPr>
        <p:spPr>
          <a:xfrm>
            <a:off x="9365609"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838B0-B201-344F-86E8-24DC3F8E1994}" type="slidenum">
              <a:t>‹#›</a:t>
            </a:fld>
            <a:endParaRPr lang="en-VN"/>
          </a:p>
        </p:txBody>
      </p:sp>
    </p:spTree>
    <p:extLst>
      <p:ext uri="{BB962C8B-B14F-4D97-AF65-F5344CB8AC3E}">
        <p14:creationId xmlns:p14="http://schemas.microsoft.com/office/powerpoint/2010/main" val="2244478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D0B7C-C379-F388-81BE-3F0C9BEF1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9D567-4144-D7F7-E3E5-CAA85954F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B56E32-CDC7-31C3-CE83-835A6D0D6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D6BEA-A76C-45C9-A4FD-3A39B5BB01B3}" type="datetimeFigureOut">
              <a:rPr lang="en-US" smtClean="0"/>
              <a:t>9/13/2023</a:t>
            </a:fld>
            <a:endParaRPr lang="en-US"/>
          </a:p>
        </p:txBody>
      </p:sp>
      <p:sp>
        <p:nvSpPr>
          <p:cNvPr id="5" name="Footer Placeholder 4">
            <a:extLst>
              <a:ext uri="{FF2B5EF4-FFF2-40B4-BE49-F238E27FC236}">
                <a16:creationId xmlns:a16="http://schemas.microsoft.com/office/drawing/2014/main" id="{EF89F0D7-A96E-CBB6-1DCB-F45C492C1880}"/>
              </a:ext>
            </a:extLst>
          </p:cNvPr>
          <p:cNvSpPr>
            <a:spLocks noGrp="1"/>
          </p:cNvSpPr>
          <p:nvPr>
            <p:ph type="ftr" sz="quarter" idx="3"/>
          </p:nvPr>
        </p:nvSpPr>
        <p:spPr>
          <a:xfrm>
            <a:off x="4038600" y="654479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Cơ Sở Lập Trình</a:t>
            </a:r>
          </a:p>
        </p:txBody>
      </p:sp>
      <p:sp>
        <p:nvSpPr>
          <p:cNvPr id="6" name="Slide Number Placeholder 5">
            <a:extLst>
              <a:ext uri="{FF2B5EF4-FFF2-40B4-BE49-F238E27FC236}">
                <a16:creationId xmlns:a16="http://schemas.microsoft.com/office/drawing/2014/main" id="{32EB929D-A1AF-5670-9891-E4AA9C521D02}"/>
              </a:ext>
            </a:extLst>
          </p:cNvPr>
          <p:cNvSpPr>
            <a:spLocks noGrp="1"/>
          </p:cNvSpPr>
          <p:nvPr>
            <p:ph type="sldNum" sz="quarter" idx="4"/>
          </p:nvPr>
        </p:nvSpPr>
        <p:spPr>
          <a:xfrm>
            <a:off x="9448800" y="648786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ABCC8-A1EB-4DAC-9CB9-6D3F19545BF1}" type="slidenum">
              <a:rPr lang="en-US" smtClean="0"/>
              <a:t>‹#›</a:t>
            </a:fld>
            <a:endParaRPr lang="en-US"/>
          </a:p>
        </p:txBody>
      </p:sp>
    </p:spTree>
    <p:extLst>
      <p:ext uri="{BB962C8B-B14F-4D97-AF65-F5344CB8AC3E}">
        <p14:creationId xmlns:p14="http://schemas.microsoft.com/office/powerpoint/2010/main" val="367281890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EAF037-D5CD-5580-E56D-B8F90BA10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94FAC-3144-F0E0-BFD8-AF7953A78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46F1F-CFE7-8DCF-B235-087955829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189574-3DBA-4641-A6C4-59A39BD16CD1}" type="datetimeFigureOut">
              <a:rPr lang="en-US" smtClean="0"/>
              <a:t>9/13/2023</a:t>
            </a:fld>
            <a:endParaRPr lang="en-US"/>
          </a:p>
        </p:txBody>
      </p:sp>
      <p:sp>
        <p:nvSpPr>
          <p:cNvPr id="5" name="Footer Placeholder 4">
            <a:extLst>
              <a:ext uri="{FF2B5EF4-FFF2-40B4-BE49-F238E27FC236}">
                <a16:creationId xmlns:a16="http://schemas.microsoft.com/office/drawing/2014/main" id="{2C31AFBD-026F-B154-E2E3-D1215210D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86D95-534E-CA51-C3B3-AA53C343CF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DAA1CB-E21B-4AFE-A2F6-1257BF311537}" type="slidenum">
              <a:rPr lang="en-US" smtClean="0"/>
              <a:t>‹#›</a:t>
            </a:fld>
            <a:endParaRPr lang="en-US"/>
          </a:p>
        </p:txBody>
      </p:sp>
    </p:spTree>
    <p:extLst>
      <p:ext uri="{BB962C8B-B14F-4D97-AF65-F5344CB8AC3E}">
        <p14:creationId xmlns:p14="http://schemas.microsoft.com/office/powerpoint/2010/main" val="2725936376"/>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854DEE1C-7FD6-4FA0-A96A-BDF952F19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A7A045-634E-1349-BFC2-726F74E06CED}"/>
              </a:ext>
            </a:extLst>
          </p:cNvPr>
          <p:cNvSpPr>
            <a:spLocks noGrp="1"/>
          </p:cNvSpPr>
          <p:nvPr>
            <p:ph type="ctrTitle"/>
          </p:nvPr>
        </p:nvSpPr>
        <p:spPr>
          <a:xfrm>
            <a:off x="-534924" y="4672782"/>
            <a:ext cx="9144000" cy="1193138"/>
          </a:xfrm>
        </p:spPr>
        <p:txBody>
          <a:bodyPr>
            <a:normAutofit/>
          </a:bodyPr>
          <a:lstStyle/>
          <a:p>
            <a:r>
              <a:rPr lang="en-US" altLang="zh-CN" sz="3700" b="1">
                <a:solidFill>
                  <a:srgbClr val="0070C0"/>
                </a:solidFill>
                <a:latin typeface="Cambria" panose="02040503050406030204" pitchFamily="18" charset="0"/>
                <a:ea typeface="Cambria" panose="02040503050406030204" pitchFamily="18" charset="0"/>
                <a:cs typeface="Tahoma" panose="020B0604030504040204" pitchFamily="34" charset="0"/>
              </a:rPr>
              <a:t>CHƯƠNG 3: KIỂU DỮ LIỆU, BIẾN</a:t>
            </a:r>
            <a:br>
              <a:rPr lang="en-US" altLang="zh-CN" sz="3700" b="1">
                <a:solidFill>
                  <a:srgbClr val="0070C0"/>
                </a:solidFill>
                <a:latin typeface="Cambria" panose="02040503050406030204" pitchFamily="18" charset="0"/>
                <a:ea typeface="Cambria" panose="02040503050406030204" pitchFamily="18" charset="0"/>
                <a:cs typeface="Tahoma" panose="020B0604030504040204" pitchFamily="34" charset="0"/>
              </a:rPr>
            </a:br>
            <a:endParaRPr lang="en-VN" sz="3700">
              <a:solidFill>
                <a:srgbClr val="0070C0"/>
              </a:solidFill>
              <a:latin typeface="Cambria" panose="02040503050406030204" pitchFamily="18" charset="0"/>
              <a:ea typeface="Cambria" panose="02040503050406030204" pitchFamily="18" charset="0"/>
            </a:endParaRPr>
          </a:p>
        </p:txBody>
      </p:sp>
      <p:pic>
        <p:nvPicPr>
          <p:cNvPr id="22" name="Picture 4">
            <a:extLst>
              <a:ext uri="{FF2B5EF4-FFF2-40B4-BE49-F238E27FC236}">
                <a16:creationId xmlns:a16="http://schemas.microsoft.com/office/drawing/2014/main" id="{38C37481-90BD-2B47-0A5D-E000638EFDEA}"/>
              </a:ext>
            </a:extLst>
          </p:cNvPr>
          <p:cNvPicPr>
            <a:picLocks noChangeAspect="1"/>
          </p:cNvPicPr>
          <p:nvPr/>
        </p:nvPicPr>
        <p:blipFill rotWithShape="1">
          <a:blip r:embed="rId2"/>
          <a:srcRect t="40155" r="2" b="6961"/>
          <a:stretch/>
        </p:blipFill>
        <p:spPr>
          <a:xfrm>
            <a:off x="1929547" y="1008898"/>
            <a:ext cx="8019524" cy="3392908"/>
          </a:xfrm>
          <a:custGeom>
            <a:avLst/>
            <a:gdLst/>
            <a:ahLst/>
            <a:cxnLst/>
            <a:rect l="l" t="t" r="r" b="b"/>
            <a:pathLst>
              <a:path w="8903441" h="3766876">
                <a:moveTo>
                  <a:pt x="8890380" y="1667288"/>
                </a:moveTo>
                <a:lnTo>
                  <a:pt x="8895460" y="1677046"/>
                </a:lnTo>
                <a:cubicBezTo>
                  <a:pt x="8905866" y="1703466"/>
                  <a:pt x="8906717" y="1724063"/>
                  <a:pt x="8894323" y="1729738"/>
                </a:cubicBezTo>
                <a:lnTo>
                  <a:pt x="8891365" y="1729349"/>
                </a:lnTo>
                <a:lnTo>
                  <a:pt x="8891421" y="1712412"/>
                </a:lnTo>
                <a:cubicBezTo>
                  <a:pt x="8891337" y="1700170"/>
                  <a:pt x="8891138" y="1688653"/>
                  <a:pt x="8890856" y="1678595"/>
                </a:cubicBezTo>
                <a:close/>
                <a:moveTo>
                  <a:pt x="8888451" y="1641624"/>
                </a:moveTo>
                <a:cubicBezTo>
                  <a:pt x="8888927" y="1642911"/>
                  <a:pt x="8889388" y="1647125"/>
                  <a:pt x="8889800" y="1653531"/>
                </a:cubicBezTo>
                <a:lnTo>
                  <a:pt x="8890380" y="1667288"/>
                </a:lnTo>
                <a:lnTo>
                  <a:pt x="8884645" y="1656272"/>
                </a:lnTo>
                <a:lnTo>
                  <a:pt x="8886368" y="1643902"/>
                </a:lnTo>
                <a:cubicBezTo>
                  <a:pt x="8887058" y="1640758"/>
                  <a:pt x="8887743" y="1639762"/>
                  <a:pt x="8888451" y="1641624"/>
                </a:cubicBezTo>
                <a:close/>
                <a:moveTo>
                  <a:pt x="999724" y="1241031"/>
                </a:moveTo>
                <a:cubicBezTo>
                  <a:pt x="998379" y="1242269"/>
                  <a:pt x="996554" y="1243547"/>
                  <a:pt x="995210" y="1244785"/>
                </a:cubicBezTo>
                <a:cubicBezTo>
                  <a:pt x="1005261" y="1248940"/>
                  <a:pt x="1015746" y="1252497"/>
                  <a:pt x="1025774" y="1256374"/>
                </a:cubicBezTo>
                <a:cubicBezTo>
                  <a:pt x="1037480" y="1257305"/>
                  <a:pt x="1049668" y="1258195"/>
                  <a:pt x="1060894" y="1259168"/>
                </a:cubicBezTo>
                <a:cubicBezTo>
                  <a:pt x="1040504" y="1253123"/>
                  <a:pt x="1020115" y="1247076"/>
                  <a:pt x="999724" y="1241031"/>
                </a:cubicBezTo>
                <a:close/>
                <a:moveTo>
                  <a:pt x="1319296" y="820371"/>
                </a:moveTo>
                <a:cubicBezTo>
                  <a:pt x="1421680" y="872109"/>
                  <a:pt x="1548101" y="905226"/>
                  <a:pt x="1681342" y="933268"/>
                </a:cubicBezTo>
                <a:cubicBezTo>
                  <a:pt x="1683167" y="931988"/>
                  <a:pt x="1684512" y="930751"/>
                  <a:pt x="1686338" y="929471"/>
                </a:cubicBezTo>
                <a:cubicBezTo>
                  <a:pt x="1563998" y="893197"/>
                  <a:pt x="1441635" y="856646"/>
                  <a:pt x="1319296" y="820371"/>
                </a:cubicBezTo>
                <a:close/>
                <a:moveTo>
                  <a:pt x="7894848" y="858"/>
                </a:moveTo>
                <a:cubicBezTo>
                  <a:pt x="7906700" y="3455"/>
                  <a:pt x="7910528" y="8436"/>
                  <a:pt x="7907341" y="16271"/>
                </a:cubicBezTo>
                <a:cubicBezTo>
                  <a:pt x="7902882" y="26177"/>
                  <a:pt x="7893520" y="35394"/>
                  <a:pt x="7882642" y="43904"/>
                </a:cubicBezTo>
                <a:cubicBezTo>
                  <a:pt x="7831903" y="83897"/>
                  <a:pt x="7856047" y="94090"/>
                  <a:pt x="7927648" y="93123"/>
                </a:cubicBezTo>
                <a:cubicBezTo>
                  <a:pt x="7991511" y="92274"/>
                  <a:pt x="8055318" y="85274"/>
                  <a:pt x="8119655" y="78787"/>
                </a:cubicBezTo>
                <a:cubicBezTo>
                  <a:pt x="8151329" y="75447"/>
                  <a:pt x="8152942" y="77265"/>
                  <a:pt x="8141786" y="93635"/>
                </a:cubicBezTo>
                <a:cubicBezTo>
                  <a:pt x="8123815" y="120677"/>
                  <a:pt x="8122595" y="145410"/>
                  <a:pt x="8151055" y="166138"/>
                </a:cubicBezTo>
                <a:cubicBezTo>
                  <a:pt x="8157767" y="170866"/>
                  <a:pt x="8162605" y="176318"/>
                  <a:pt x="8160811" y="183471"/>
                </a:cubicBezTo>
                <a:cubicBezTo>
                  <a:pt x="8152723" y="212724"/>
                  <a:pt x="8169841" y="236686"/>
                  <a:pt x="8187466" y="260884"/>
                </a:cubicBezTo>
                <a:cubicBezTo>
                  <a:pt x="8217175" y="301371"/>
                  <a:pt x="8254836" y="338641"/>
                  <a:pt x="8295790" y="374783"/>
                </a:cubicBezTo>
                <a:cubicBezTo>
                  <a:pt x="8324664" y="400232"/>
                  <a:pt x="8342922" y="431650"/>
                  <a:pt x="8406170" y="440370"/>
                </a:cubicBezTo>
                <a:cubicBezTo>
                  <a:pt x="8421364" y="442394"/>
                  <a:pt x="8426373" y="449790"/>
                  <a:pt x="8420903" y="459225"/>
                </a:cubicBezTo>
                <a:cubicBezTo>
                  <a:pt x="8402820" y="490474"/>
                  <a:pt x="8417534" y="514648"/>
                  <a:pt x="8450800" y="534955"/>
                </a:cubicBezTo>
                <a:cubicBezTo>
                  <a:pt x="8462563" y="542037"/>
                  <a:pt x="8458146" y="546902"/>
                  <a:pt x="8442097" y="551669"/>
                </a:cubicBezTo>
                <a:cubicBezTo>
                  <a:pt x="8423667" y="556925"/>
                  <a:pt x="8409328" y="564619"/>
                  <a:pt x="8398067" y="574282"/>
                </a:cubicBezTo>
                <a:cubicBezTo>
                  <a:pt x="8379577" y="589897"/>
                  <a:pt x="8370872" y="606612"/>
                  <a:pt x="8363634" y="623477"/>
                </a:cubicBezTo>
                <a:cubicBezTo>
                  <a:pt x="8352394" y="649929"/>
                  <a:pt x="8339133" y="675439"/>
                  <a:pt x="8295388" y="695789"/>
                </a:cubicBezTo>
                <a:cubicBezTo>
                  <a:pt x="8282368" y="701969"/>
                  <a:pt x="8271923" y="709882"/>
                  <a:pt x="8260972" y="717559"/>
                </a:cubicBezTo>
                <a:cubicBezTo>
                  <a:pt x="8264466" y="724248"/>
                  <a:pt x="8273101" y="728807"/>
                  <a:pt x="8289132" y="729358"/>
                </a:cubicBezTo>
                <a:cubicBezTo>
                  <a:pt x="8391169" y="732995"/>
                  <a:pt x="8386647" y="769770"/>
                  <a:pt x="8387346" y="810845"/>
                </a:cubicBezTo>
                <a:cubicBezTo>
                  <a:pt x="8388418" y="861681"/>
                  <a:pt x="8330862" y="890238"/>
                  <a:pt x="8259532" y="916368"/>
                </a:cubicBezTo>
                <a:cubicBezTo>
                  <a:pt x="8235122" y="925226"/>
                  <a:pt x="8199529" y="928071"/>
                  <a:pt x="8191769" y="950020"/>
                </a:cubicBezTo>
                <a:cubicBezTo>
                  <a:pt x="8234379" y="966427"/>
                  <a:pt x="8282955" y="945934"/>
                  <a:pt x="8327664" y="947606"/>
                </a:cubicBezTo>
                <a:cubicBezTo>
                  <a:pt x="8364609" y="949119"/>
                  <a:pt x="8424473" y="941347"/>
                  <a:pt x="8378206" y="982626"/>
                </a:cubicBezTo>
                <a:cubicBezTo>
                  <a:pt x="8364736" y="994722"/>
                  <a:pt x="8382242" y="1001021"/>
                  <a:pt x="8400605" y="1000529"/>
                </a:cubicBezTo>
                <a:cubicBezTo>
                  <a:pt x="8549357" y="995586"/>
                  <a:pt x="8487684" y="1076555"/>
                  <a:pt x="8538706" y="1111533"/>
                </a:cubicBezTo>
                <a:cubicBezTo>
                  <a:pt x="8553092" y="1120905"/>
                  <a:pt x="8540810" y="1141011"/>
                  <a:pt x="8520556" y="1147547"/>
                </a:cubicBezTo>
                <a:cubicBezTo>
                  <a:pt x="8392015" y="1189611"/>
                  <a:pt x="8380569" y="1263373"/>
                  <a:pt x="8322605" y="1331423"/>
                </a:cubicBezTo>
                <a:cubicBezTo>
                  <a:pt x="8393509" y="1350105"/>
                  <a:pt x="8476647" y="1348124"/>
                  <a:pt x="8552563" y="1357692"/>
                </a:cubicBezTo>
                <a:cubicBezTo>
                  <a:pt x="8631413" y="1367560"/>
                  <a:pt x="8632510" y="1380057"/>
                  <a:pt x="8572872" y="1434543"/>
                </a:cubicBezTo>
                <a:cubicBezTo>
                  <a:pt x="8740108" y="1430496"/>
                  <a:pt x="8740108" y="1430496"/>
                  <a:pt x="8695911" y="1511890"/>
                </a:cubicBezTo>
                <a:cubicBezTo>
                  <a:pt x="8766152" y="1509223"/>
                  <a:pt x="8835070" y="1574251"/>
                  <a:pt x="8873147" y="1634187"/>
                </a:cubicBezTo>
                <a:lnTo>
                  <a:pt x="8884645" y="1656272"/>
                </a:lnTo>
                <a:lnTo>
                  <a:pt x="8884254" y="1659075"/>
                </a:lnTo>
                <a:cubicBezTo>
                  <a:pt x="8882795" y="1672543"/>
                  <a:pt x="8881198" y="1691773"/>
                  <a:pt x="8879232" y="1711097"/>
                </a:cubicBezTo>
                <a:lnTo>
                  <a:pt x="8877347" y="1727504"/>
                </a:lnTo>
                <a:lnTo>
                  <a:pt x="8865337" y="1725923"/>
                </a:lnTo>
                <a:cubicBezTo>
                  <a:pt x="8855639" y="1721668"/>
                  <a:pt x="8848716" y="1720054"/>
                  <a:pt x="8843722" y="1720152"/>
                </a:cubicBezTo>
                <a:cubicBezTo>
                  <a:pt x="8828739" y="1720444"/>
                  <a:pt x="8831115" y="1736133"/>
                  <a:pt x="8828004" y="1742073"/>
                </a:cubicBezTo>
                <a:cubicBezTo>
                  <a:pt x="8817547" y="1760900"/>
                  <a:pt x="8843589" y="1770647"/>
                  <a:pt x="8861127" y="1782820"/>
                </a:cubicBezTo>
                <a:cubicBezTo>
                  <a:pt x="8867694" y="1787281"/>
                  <a:pt x="8872382" y="1766445"/>
                  <a:pt x="8875975" y="1739445"/>
                </a:cubicBezTo>
                <a:lnTo>
                  <a:pt x="8877347" y="1727504"/>
                </a:lnTo>
                <a:lnTo>
                  <a:pt x="8891365" y="1729349"/>
                </a:lnTo>
                <a:lnTo>
                  <a:pt x="8891294" y="1750579"/>
                </a:lnTo>
                <a:cubicBezTo>
                  <a:pt x="8890576" y="1802412"/>
                  <a:pt x="8887485" y="1854103"/>
                  <a:pt x="8879895" y="1858687"/>
                </a:cubicBezTo>
                <a:cubicBezTo>
                  <a:pt x="8799411" y="1907447"/>
                  <a:pt x="8858072" y="1996322"/>
                  <a:pt x="8700018" y="2022228"/>
                </a:cubicBezTo>
                <a:cubicBezTo>
                  <a:pt x="8628887" y="2034069"/>
                  <a:pt x="8597252" y="2070985"/>
                  <a:pt x="8546517" y="2094468"/>
                </a:cubicBezTo>
                <a:cubicBezTo>
                  <a:pt x="8369592" y="2175758"/>
                  <a:pt x="8254890" y="2270617"/>
                  <a:pt x="8208310" y="2391116"/>
                </a:cubicBezTo>
                <a:cubicBezTo>
                  <a:pt x="8195251" y="2424444"/>
                  <a:pt x="8137916" y="2455501"/>
                  <a:pt x="8101924" y="2486924"/>
                </a:cubicBezTo>
                <a:cubicBezTo>
                  <a:pt x="8122498" y="2506105"/>
                  <a:pt x="8219539" y="2452814"/>
                  <a:pt x="8188722" y="2510086"/>
                </a:cubicBezTo>
                <a:cubicBezTo>
                  <a:pt x="8165388" y="2553270"/>
                  <a:pt x="8098391" y="2584616"/>
                  <a:pt x="8035596" y="2614194"/>
                </a:cubicBezTo>
                <a:cubicBezTo>
                  <a:pt x="7963481" y="2647947"/>
                  <a:pt x="7883214" y="2677100"/>
                  <a:pt x="7854509" y="2730830"/>
                </a:cubicBezTo>
                <a:cubicBezTo>
                  <a:pt x="7848249" y="2742293"/>
                  <a:pt x="6341566" y="3671513"/>
                  <a:pt x="4141410" y="3763614"/>
                </a:cubicBezTo>
                <a:cubicBezTo>
                  <a:pt x="3781875" y="3778662"/>
                  <a:pt x="2353277" y="3737838"/>
                  <a:pt x="2161737" y="3718831"/>
                </a:cubicBezTo>
                <a:cubicBezTo>
                  <a:pt x="1964811" y="3699179"/>
                  <a:pt x="1793107" y="3646810"/>
                  <a:pt x="1591600" y="3635674"/>
                </a:cubicBezTo>
                <a:cubicBezTo>
                  <a:pt x="1485018" y="3629919"/>
                  <a:pt x="1381185" y="3611329"/>
                  <a:pt x="1390654" y="3531585"/>
                </a:cubicBezTo>
                <a:cubicBezTo>
                  <a:pt x="1393510" y="3508948"/>
                  <a:pt x="1364047" y="3493344"/>
                  <a:pt x="1320867" y="3503571"/>
                </a:cubicBezTo>
                <a:cubicBezTo>
                  <a:pt x="1239265" y="3523046"/>
                  <a:pt x="1198946" y="3494124"/>
                  <a:pt x="1150681" y="3474015"/>
                </a:cubicBezTo>
                <a:cubicBezTo>
                  <a:pt x="1065213" y="3438422"/>
                  <a:pt x="982868" y="3399757"/>
                  <a:pt x="851974" y="3403971"/>
                </a:cubicBezTo>
                <a:cubicBezTo>
                  <a:pt x="873994" y="3367898"/>
                  <a:pt x="917237" y="3369420"/>
                  <a:pt x="956780" y="3372944"/>
                </a:cubicBezTo>
                <a:cubicBezTo>
                  <a:pt x="1061276" y="3382521"/>
                  <a:pt x="1164043" y="3394488"/>
                  <a:pt x="1268515" y="3403788"/>
                </a:cubicBezTo>
                <a:cubicBezTo>
                  <a:pt x="1336376" y="3409863"/>
                  <a:pt x="1404651" y="3420660"/>
                  <a:pt x="1492884" y="3399484"/>
                </a:cubicBezTo>
                <a:cubicBezTo>
                  <a:pt x="1410006" y="3338199"/>
                  <a:pt x="1277736" y="3337777"/>
                  <a:pt x="1169657" y="3325996"/>
                </a:cubicBezTo>
                <a:cubicBezTo>
                  <a:pt x="1034677" y="3311259"/>
                  <a:pt x="951965" y="3268429"/>
                  <a:pt x="853866" y="3221353"/>
                </a:cubicBezTo>
                <a:cubicBezTo>
                  <a:pt x="950752" y="3199416"/>
                  <a:pt x="1014418" y="3234964"/>
                  <a:pt x="1090648" y="3226034"/>
                </a:cubicBezTo>
                <a:cubicBezTo>
                  <a:pt x="1094340" y="3218434"/>
                  <a:pt x="1100169" y="3207568"/>
                  <a:pt x="1099183" y="3207375"/>
                </a:cubicBezTo>
                <a:cubicBezTo>
                  <a:pt x="971072" y="3188118"/>
                  <a:pt x="907890" y="3136018"/>
                  <a:pt x="882137" y="3068880"/>
                </a:cubicBezTo>
                <a:cubicBezTo>
                  <a:pt x="868924" y="3034221"/>
                  <a:pt x="822286" y="3027121"/>
                  <a:pt x="776145" y="3014660"/>
                </a:cubicBezTo>
                <a:cubicBezTo>
                  <a:pt x="613874" y="2970419"/>
                  <a:pt x="443486" y="2933046"/>
                  <a:pt x="307191" y="2864697"/>
                </a:cubicBezTo>
                <a:cubicBezTo>
                  <a:pt x="457123" y="2862170"/>
                  <a:pt x="581367" y="2903594"/>
                  <a:pt x="743379" y="2911759"/>
                </a:cubicBezTo>
                <a:cubicBezTo>
                  <a:pt x="608349" y="2835743"/>
                  <a:pt x="439124" y="2806104"/>
                  <a:pt x="284020" y="2766269"/>
                </a:cubicBezTo>
                <a:cubicBezTo>
                  <a:pt x="213164" y="2748143"/>
                  <a:pt x="147010" y="2722889"/>
                  <a:pt x="63190" y="2717094"/>
                </a:cubicBezTo>
                <a:cubicBezTo>
                  <a:pt x="33455" y="2714947"/>
                  <a:pt x="-16425" y="2709531"/>
                  <a:pt x="5340" y="2681595"/>
                </a:cubicBezTo>
                <a:cubicBezTo>
                  <a:pt x="23652" y="2658441"/>
                  <a:pt x="63627" y="2661368"/>
                  <a:pt x="100237" y="2664591"/>
                </a:cubicBezTo>
                <a:cubicBezTo>
                  <a:pt x="188123" y="2672547"/>
                  <a:pt x="277551" y="2664977"/>
                  <a:pt x="394328" y="2654447"/>
                </a:cubicBezTo>
                <a:cubicBezTo>
                  <a:pt x="290057" y="2592242"/>
                  <a:pt x="112140" y="2629127"/>
                  <a:pt x="21491" y="2562088"/>
                </a:cubicBezTo>
                <a:cubicBezTo>
                  <a:pt x="125636" y="2540073"/>
                  <a:pt x="208727" y="2559644"/>
                  <a:pt x="294268" y="2557453"/>
                </a:cubicBezTo>
                <a:cubicBezTo>
                  <a:pt x="371589" y="2555423"/>
                  <a:pt x="389695" y="2540961"/>
                  <a:pt x="367847" y="2501743"/>
                </a:cubicBezTo>
                <a:cubicBezTo>
                  <a:pt x="333905" y="2440640"/>
                  <a:pt x="373328" y="2404160"/>
                  <a:pt x="486858" y="2411824"/>
                </a:cubicBezTo>
                <a:cubicBezTo>
                  <a:pt x="592120" y="2419095"/>
                  <a:pt x="600599" y="2394285"/>
                  <a:pt x="570008" y="2360312"/>
                </a:cubicBezTo>
                <a:cubicBezTo>
                  <a:pt x="525457" y="2310774"/>
                  <a:pt x="567057" y="2265987"/>
                  <a:pt x="594400" y="2218813"/>
                </a:cubicBezTo>
                <a:cubicBezTo>
                  <a:pt x="635581" y="2147198"/>
                  <a:pt x="612469" y="2115647"/>
                  <a:pt x="505675" y="2074370"/>
                </a:cubicBezTo>
                <a:cubicBezTo>
                  <a:pt x="445534" y="2051386"/>
                  <a:pt x="381431" y="2032947"/>
                  <a:pt x="295650" y="2015851"/>
                </a:cubicBezTo>
                <a:cubicBezTo>
                  <a:pt x="487251" y="1985881"/>
                  <a:pt x="281423" y="1958614"/>
                  <a:pt x="346760" y="1924896"/>
                </a:cubicBezTo>
                <a:cubicBezTo>
                  <a:pt x="481788" y="1901571"/>
                  <a:pt x="600623" y="1980687"/>
                  <a:pt x="783461" y="1939173"/>
                </a:cubicBezTo>
                <a:cubicBezTo>
                  <a:pt x="547912" y="1882335"/>
                  <a:pt x="287006" y="1807013"/>
                  <a:pt x="112183" y="1719100"/>
                </a:cubicBezTo>
                <a:cubicBezTo>
                  <a:pt x="148588" y="1692398"/>
                  <a:pt x="188462" y="1710725"/>
                  <a:pt x="219936" y="1699568"/>
                </a:cubicBezTo>
                <a:cubicBezTo>
                  <a:pt x="218006" y="1694140"/>
                  <a:pt x="220184" y="1685834"/>
                  <a:pt x="214196" y="1683841"/>
                </a:cubicBezTo>
                <a:cubicBezTo>
                  <a:pt x="85284" y="1638910"/>
                  <a:pt x="83720" y="1637648"/>
                  <a:pt x="212296" y="1584947"/>
                </a:cubicBezTo>
                <a:cubicBezTo>
                  <a:pt x="257172" y="1566456"/>
                  <a:pt x="252206" y="1554019"/>
                  <a:pt x="226108" y="1538121"/>
                </a:cubicBezTo>
                <a:cubicBezTo>
                  <a:pt x="207682" y="1526866"/>
                  <a:pt x="185078" y="1517656"/>
                  <a:pt x="192710" y="1488723"/>
                </a:cubicBezTo>
                <a:cubicBezTo>
                  <a:pt x="268435" y="1518175"/>
                  <a:pt x="624154" y="1547955"/>
                  <a:pt x="685843" y="1538903"/>
                </a:cubicBezTo>
                <a:cubicBezTo>
                  <a:pt x="755173" y="1528619"/>
                  <a:pt x="994201" y="1520231"/>
                  <a:pt x="1067153" y="1523622"/>
                </a:cubicBezTo>
                <a:cubicBezTo>
                  <a:pt x="1063138" y="1522015"/>
                  <a:pt x="1059122" y="1520410"/>
                  <a:pt x="1055106" y="1518803"/>
                </a:cubicBezTo>
                <a:cubicBezTo>
                  <a:pt x="983007" y="1486514"/>
                  <a:pt x="909946" y="1454310"/>
                  <a:pt x="864245" y="1408231"/>
                </a:cubicBezTo>
                <a:cubicBezTo>
                  <a:pt x="862153" y="1406456"/>
                  <a:pt x="861045" y="1404874"/>
                  <a:pt x="856768" y="1405809"/>
                </a:cubicBezTo>
                <a:cubicBezTo>
                  <a:pt x="819307" y="1414974"/>
                  <a:pt x="822846" y="1400112"/>
                  <a:pt x="821342" y="1388491"/>
                </a:cubicBezTo>
                <a:cubicBezTo>
                  <a:pt x="819813" y="1376592"/>
                  <a:pt x="812736" y="1367699"/>
                  <a:pt x="784954" y="1371257"/>
                </a:cubicBezTo>
                <a:cubicBezTo>
                  <a:pt x="783512" y="1371384"/>
                  <a:pt x="781566" y="1371274"/>
                  <a:pt x="779619" y="1371165"/>
                </a:cubicBezTo>
                <a:cubicBezTo>
                  <a:pt x="766469" y="1370361"/>
                  <a:pt x="722835" y="1342290"/>
                  <a:pt x="728571" y="1335910"/>
                </a:cubicBezTo>
                <a:cubicBezTo>
                  <a:pt x="741389" y="1321912"/>
                  <a:pt x="726409" y="1316791"/>
                  <a:pt x="713734" y="1310348"/>
                </a:cubicBezTo>
                <a:cubicBezTo>
                  <a:pt x="696009" y="1301550"/>
                  <a:pt x="678333" y="1293308"/>
                  <a:pt x="659695" y="1285149"/>
                </a:cubicBezTo>
                <a:cubicBezTo>
                  <a:pt x="641562" y="1277227"/>
                  <a:pt x="622997" y="1269901"/>
                  <a:pt x="604409" y="1262299"/>
                </a:cubicBezTo>
                <a:cubicBezTo>
                  <a:pt x="561305" y="1256847"/>
                  <a:pt x="517819" y="1252549"/>
                  <a:pt x="472556" y="1250086"/>
                </a:cubicBezTo>
                <a:cubicBezTo>
                  <a:pt x="438951" y="1247999"/>
                  <a:pt x="401379" y="1244860"/>
                  <a:pt x="382690" y="1214040"/>
                </a:cubicBezTo>
                <a:cubicBezTo>
                  <a:pt x="418096" y="1214570"/>
                  <a:pt x="453575" y="1215933"/>
                  <a:pt x="489053" y="1217296"/>
                </a:cubicBezTo>
                <a:cubicBezTo>
                  <a:pt x="454954" y="1204059"/>
                  <a:pt x="421816" y="1190737"/>
                  <a:pt x="390047" y="1176456"/>
                </a:cubicBezTo>
                <a:cubicBezTo>
                  <a:pt x="363810" y="1164487"/>
                  <a:pt x="342232" y="1150431"/>
                  <a:pt x="333292" y="1131347"/>
                </a:cubicBezTo>
                <a:cubicBezTo>
                  <a:pt x="330930" y="1126518"/>
                  <a:pt x="329025" y="1121368"/>
                  <a:pt x="337841" y="1116956"/>
                </a:cubicBezTo>
                <a:cubicBezTo>
                  <a:pt x="347569" y="1111905"/>
                  <a:pt x="355552" y="1114562"/>
                  <a:pt x="363031" y="1116984"/>
                </a:cubicBezTo>
                <a:cubicBezTo>
                  <a:pt x="393929" y="1126864"/>
                  <a:pt x="425283" y="1136425"/>
                  <a:pt x="455724" y="1146625"/>
                </a:cubicBezTo>
                <a:cubicBezTo>
                  <a:pt x="496146" y="1160147"/>
                  <a:pt x="536111" y="1173989"/>
                  <a:pt x="576050" y="1187553"/>
                </a:cubicBezTo>
                <a:cubicBezTo>
                  <a:pt x="519650" y="1157524"/>
                  <a:pt x="457798" y="1131612"/>
                  <a:pt x="391358" y="1108621"/>
                </a:cubicBezTo>
                <a:cubicBezTo>
                  <a:pt x="343386" y="1091844"/>
                  <a:pt x="295414" y="1075067"/>
                  <a:pt x="258466" y="1051446"/>
                </a:cubicBezTo>
                <a:cubicBezTo>
                  <a:pt x="239512" y="1039678"/>
                  <a:pt x="230024" y="1025400"/>
                  <a:pt x="227119" y="1008864"/>
                </a:cubicBezTo>
                <a:cubicBezTo>
                  <a:pt x="226729" y="1004421"/>
                  <a:pt x="227253" y="999338"/>
                  <a:pt x="237176" y="996508"/>
                </a:cubicBezTo>
                <a:cubicBezTo>
                  <a:pt x="247123" y="993956"/>
                  <a:pt x="253208" y="997060"/>
                  <a:pt x="257395" y="1000610"/>
                </a:cubicBezTo>
                <a:cubicBezTo>
                  <a:pt x="262111" y="1004674"/>
                  <a:pt x="267716" y="1007820"/>
                  <a:pt x="275649" y="1009921"/>
                </a:cubicBezTo>
                <a:cubicBezTo>
                  <a:pt x="345186" y="1029563"/>
                  <a:pt x="406508" y="1054962"/>
                  <a:pt x="469199" y="1079402"/>
                </a:cubicBezTo>
                <a:cubicBezTo>
                  <a:pt x="558968" y="1114336"/>
                  <a:pt x="647368" y="1150231"/>
                  <a:pt x="753033" y="1173138"/>
                </a:cubicBezTo>
                <a:cubicBezTo>
                  <a:pt x="793015" y="1181661"/>
                  <a:pt x="834292" y="1188391"/>
                  <a:pt x="865682" y="1187316"/>
                </a:cubicBezTo>
                <a:cubicBezTo>
                  <a:pt x="750261" y="1147076"/>
                  <a:pt x="641375" y="1104025"/>
                  <a:pt x="543487" y="1053852"/>
                </a:cubicBezTo>
                <a:cubicBezTo>
                  <a:pt x="444589" y="1003208"/>
                  <a:pt x="357848" y="947579"/>
                  <a:pt x="295297" y="880592"/>
                </a:cubicBezTo>
                <a:cubicBezTo>
                  <a:pt x="288871" y="873601"/>
                  <a:pt x="284873" y="866676"/>
                  <a:pt x="264758" y="869281"/>
                </a:cubicBezTo>
                <a:cubicBezTo>
                  <a:pt x="255650" y="870360"/>
                  <a:pt x="252375" y="866170"/>
                  <a:pt x="254388" y="861516"/>
                </a:cubicBezTo>
                <a:cubicBezTo>
                  <a:pt x="266992" y="828509"/>
                  <a:pt x="236853" y="810726"/>
                  <a:pt x="190786" y="799099"/>
                </a:cubicBezTo>
                <a:cubicBezTo>
                  <a:pt x="176408" y="795324"/>
                  <a:pt x="175031" y="790688"/>
                  <a:pt x="184973" y="782539"/>
                </a:cubicBezTo>
                <a:cubicBezTo>
                  <a:pt x="198516" y="771277"/>
                  <a:pt x="196123" y="760574"/>
                  <a:pt x="187530" y="750974"/>
                </a:cubicBezTo>
                <a:cubicBezTo>
                  <a:pt x="182644" y="744967"/>
                  <a:pt x="176339" y="739364"/>
                  <a:pt x="170996" y="733676"/>
                </a:cubicBezTo>
                <a:cubicBezTo>
                  <a:pt x="167290" y="730083"/>
                  <a:pt x="161157" y="726424"/>
                  <a:pt x="169444" y="721499"/>
                </a:cubicBezTo>
                <a:cubicBezTo>
                  <a:pt x="177298" y="717172"/>
                  <a:pt x="185665" y="718676"/>
                  <a:pt x="193501" y="719668"/>
                </a:cubicBezTo>
                <a:cubicBezTo>
                  <a:pt x="231170" y="723917"/>
                  <a:pt x="254043" y="736181"/>
                  <a:pt x="265436" y="755609"/>
                </a:cubicBezTo>
                <a:cubicBezTo>
                  <a:pt x="273963" y="769971"/>
                  <a:pt x="281726" y="770130"/>
                  <a:pt x="302333" y="756567"/>
                </a:cubicBezTo>
                <a:cubicBezTo>
                  <a:pt x="317894" y="746247"/>
                  <a:pt x="332387" y="745814"/>
                  <a:pt x="346481" y="751853"/>
                </a:cubicBezTo>
                <a:cubicBezTo>
                  <a:pt x="354007" y="754830"/>
                  <a:pt x="358771" y="759448"/>
                  <a:pt x="364449" y="763428"/>
                </a:cubicBezTo>
                <a:cubicBezTo>
                  <a:pt x="392910" y="784156"/>
                  <a:pt x="422762" y="804202"/>
                  <a:pt x="467363" y="815678"/>
                </a:cubicBezTo>
                <a:cubicBezTo>
                  <a:pt x="487199" y="820933"/>
                  <a:pt x="508355" y="824672"/>
                  <a:pt x="537693" y="816781"/>
                </a:cubicBezTo>
                <a:cubicBezTo>
                  <a:pt x="518386" y="812039"/>
                  <a:pt x="499567" y="812852"/>
                  <a:pt x="482019" y="811593"/>
                </a:cubicBezTo>
                <a:cubicBezTo>
                  <a:pt x="464472" y="810335"/>
                  <a:pt x="454949" y="806693"/>
                  <a:pt x="467050" y="795557"/>
                </a:cubicBezTo>
                <a:cubicBezTo>
                  <a:pt x="473772" y="789371"/>
                  <a:pt x="472878" y="784693"/>
                  <a:pt x="465734" y="780562"/>
                </a:cubicBezTo>
                <a:cubicBezTo>
                  <a:pt x="442763" y="767188"/>
                  <a:pt x="430336" y="747011"/>
                  <a:pt x="384526" y="749353"/>
                </a:cubicBezTo>
                <a:cubicBezTo>
                  <a:pt x="382123" y="749564"/>
                  <a:pt x="379622" y="748664"/>
                  <a:pt x="377146" y="748041"/>
                </a:cubicBezTo>
                <a:cubicBezTo>
                  <a:pt x="367744" y="745789"/>
                  <a:pt x="357358" y="743342"/>
                  <a:pt x="360089" y="735827"/>
                </a:cubicBezTo>
                <a:cubicBezTo>
                  <a:pt x="363301" y="728269"/>
                  <a:pt x="375652" y="725506"/>
                  <a:pt x="386634" y="723703"/>
                </a:cubicBezTo>
                <a:cubicBezTo>
                  <a:pt x="414823" y="719269"/>
                  <a:pt x="437543" y="724271"/>
                  <a:pt x="459375" y="730191"/>
                </a:cubicBezTo>
                <a:cubicBezTo>
                  <a:pt x="512487" y="744837"/>
                  <a:pt x="556932" y="765561"/>
                  <a:pt x="603200" y="785006"/>
                </a:cubicBezTo>
                <a:cubicBezTo>
                  <a:pt x="672604" y="814173"/>
                  <a:pt x="734250" y="848778"/>
                  <a:pt x="810521" y="873425"/>
                </a:cubicBezTo>
                <a:cubicBezTo>
                  <a:pt x="1037317" y="946423"/>
                  <a:pt x="1260943" y="1021938"/>
                  <a:pt x="1494102" y="1090180"/>
                </a:cubicBezTo>
                <a:cubicBezTo>
                  <a:pt x="1580109" y="1115371"/>
                  <a:pt x="1667892" y="1138728"/>
                  <a:pt x="1756565" y="1161167"/>
                </a:cubicBezTo>
                <a:cubicBezTo>
                  <a:pt x="1756899" y="1159458"/>
                  <a:pt x="1757282" y="1158305"/>
                  <a:pt x="1757592" y="1156319"/>
                </a:cubicBezTo>
                <a:cubicBezTo>
                  <a:pt x="1757470" y="1154931"/>
                  <a:pt x="1757324" y="1153264"/>
                  <a:pt x="1757202" y="1151876"/>
                </a:cubicBezTo>
                <a:cubicBezTo>
                  <a:pt x="1694452" y="1137796"/>
                  <a:pt x="1632540" y="1122242"/>
                  <a:pt x="1572453" y="1105409"/>
                </a:cubicBezTo>
                <a:cubicBezTo>
                  <a:pt x="1424942" y="1063789"/>
                  <a:pt x="1288864" y="1014450"/>
                  <a:pt x="1171972" y="951953"/>
                </a:cubicBezTo>
                <a:cubicBezTo>
                  <a:pt x="1162328" y="946924"/>
                  <a:pt x="1152112" y="946421"/>
                  <a:pt x="1137334" y="949118"/>
                </a:cubicBezTo>
                <a:cubicBezTo>
                  <a:pt x="1089682" y="958058"/>
                  <a:pt x="1074050" y="951035"/>
                  <a:pt x="1081493" y="925476"/>
                </a:cubicBezTo>
                <a:cubicBezTo>
                  <a:pt x="1083360" y="919155"/>
                  <a:pt x="1083403" y="914115"/>
                  <a:pt x="1074768" y="909555"/>
                </a:cubicBezTo>
                <a:cubicBezTo>
                  <a:pt x="1036165" y="889158"/>
                  <a:pt x="995714" y="869763"/>
                  <a:pt x="952019" y="852050"/>
                </a:cubicBezTo>
                <a:cubicBezTo>
                  <a:pt x="871170" y="819410"/>
                  <a:pt x="784821" y="790332"/>
                  <a:pt x="709017" y="754450"/>
                </a:cubicBezTo>
                <a:cubicBezTo>
                  <a:pt x="686747" y="743533"/>
                  <a:pt x="669617" y="730485"/>
                  <a:pt x="659046" y="714902"/>
                </a:cubicBezTo>
                <a:cubicBezTo>
                  <a:pt x="655674" y="709602"/>
                  <a:pt x="653624" y="702786"/>
                  <a:pt x="664793" y="697608"/>
                </a:cubicBezTo>
                <a:cubicBezTo>
                  <a:pt x="675483" y="692472"/>
                  <a:pt x="684069" y="696476"/>
                  <a:pt x="692052" y="699133"/>
                </a:cubicBezTo>
                <a:cubicBezTo>
                  <a:pt x="725451" y="709913"/>
                  <a:pt x="759355" y="720929"/>
                  <a:pt x="792779" y="731987"/>
                </a:cubicBezTo>
                <a:cubicBezTo>
                  <a:pt x="826682" y="743003"/>
                  <a:pt x="860155" y="754616"/>
                  <a:pt x="895574" y="766338"/>
                </a:cubicBezTo>
                <a:cubicBezTo>
                  <a:pt x="897416" y="759741"/>
                  <a:pt x="890085" y="758985"/>
                  <a:pt x="886044" y="757101"/>
                </a:cubicBezTo>
                <a:cubicBezTo>
                  <a:pt x="828975" y="730489"/>
                  <a:pt x="766861" y="707118"/>
                  <a:pt x="702924" y="685027"/>
                </a:cubicBezTo>
                <a:cubicBezTo>
                  <a:pt x="653460" y="667821"/>
                  <a:pt x="605342" y="649378"/>
                  <a:pt x="571540" y="622962"/>
                </a:cubicBezTo>
                <a:cubicBezTo>
                  <a:pt x="558524" y="612632"/>
                  <a:pt x="551227" y="601239"/>
                  <a:pt x="552940" y="587657"/>
                </a:cubicBezTo>
                <a:cubicBezTo>
                  <a:pt x="553537" y="583407"/>
                  <a:pt x="554132" y="579157"/>
                  <a:pt x="563623" y="576925"/>
                </a:cubicBezTo>
                <a:cubicBezTo>
                  <a:pt x="571217" y="575139"/>
                  <a:pt x="576243" y="577216"/>
                  <a:pt x="580332" y="579656"/>
                </a:cubicBezTo>
                <a:cubicBezTo>
                  <a:pt x="587500" y="584063"/>
                  <a:pt x="594668" y="588471"/>
                  <a:pt x="604623" y="591516"/>
                </a:cubicBezTo>
                <a:cubicBezTo>
                  <a:pt x="664350" y="609779"/>
                  <a:pt x="720426" y="630601"/>
                  <a:pt x="775136" y="652383"/>
                </a:cubicBezTo>
                <a:cubicBezTo>
                  <a:pt x="864952" y="687874"/>
                  <a:pt x="953882" y="724283"/>
                  <a:pt x="1057795" y="749301"/>
                </a:cubicBezTo>
                <a:cubicBezTo>
                  <a:pt x="1096889" y="758742"/>
                  <a:pt x="1137304" y="766668"/>
                  <a:pt x="1183454" y="768213"/>
                </a:cubicBezTo>
                <a:cubicBezTo>
                  <a:pt x="1181768" y="765563"/>
                  <a:pt x="1178737" y="764150"/>
                  <a:pt x="1175732" y="763015"/>
                </a:cubicBezTo>
                <a:cubicBezTo>
                  <a:pt x="1075170" y="726508"/>
                  <a:pt x="977850" y="688319"/>
                  <a:pt x="888743" y="644370"/>
                </a:cubicBezTo>
                <a:cubicBezTo>
                  <a:pt x="778881" y="590211"/>
                  <a:pt x="683912" y="529148"/>
                  <a:pt x="615490" y="455960"/>
                </a:cubicBezTo>
                <a:cubicBezTo>
                  <a:pt x="612312" y="452882"/>
                  <a:pt x="610122" y="449996"/>
                  <a:pt x="602432" y="450671"/>
                </a:cubicBezTo>
                <a:cubicBezTo>
                  <a:pt x="582748" y="452678"/>
                  <a:pt x="580338" y="447293"/>
                  <a:pt x="582418" y="437876"/>
                </a:cubicBezTo>
                <a:cubicBezTo>
                  <a:pt x="588134" y="414707"/>
                  <a:pt x="573498" y="396964"/>
                  <a:pt x="539211" y="387101"/>
                </a:cubicBezTo>
                <a:cubicBezTo>
                  <a:pt x="514350" y="379769"/>
                  <a:pt x="493430" y="373210"/>
                  <a:pt x="519748" y="352990"/>
                </a:cubicBezTo>
                <a:cubicBezTo>
                  <a:pt x="526113" y="348234"/>
                  <a:pt x="523173" y="342336"/>
                  <a:pt x="520282" y="336993"/>
                </a:cubicBezTo>
                <a:cubicBezTo>
                  <a:pt x="516186" y="328957"/>
                  <a:pt x="507910" y="322968"/>
                  <a:pt x="498650" y="316785"/>
                </a:cubicBezTo>
                <a:cubicBezTo>
                  <a:pt x="493501" y="313319"/>
                  <a:pt x="487271" y="308549"/>
                  <a:pt x="493610" y="303515"/>
                </a:cubicBezTo>
                <a:cubicBezTo>
                  <a:pt x="500838" y="297564"/>
                  <a:pt x="511247" y="300288"/>
                  <a:pt x="519565" y="301237"/>
                </a:cubicBezTo>
                <a:cubicBezTo>
                  <a:pt x="557715" y="305444"/>
                  <a:pt x="581118" y="318221"/>
                  <a:pt x="592560" y="338204"/>
                </a:cubicBezTo>
                <a:cubicBezTo>
                  <a:pt x="599979" y="350985"/>
                  <a:pt x="609184" y="351016"/>
                  <a:pt x="627076" y="339652"/>
                </a:cubicBezTo>
                <a:cubicBezTo>
                  <a:pt x="647275" y="326965"/>
                  <a:pt x="664147" y="326044"/>
                  <a:pt x="679640" y="336997"/>
                </a:cubicBezTo>
                <a:cubicBezTo>
                  <a:pt x="692054" y="345981"/>
                  <a:pt x="702112" y="355732"/>
                  <a:pt x="716352" y="363437"/>
                </a:cubicBezTo>
                <a:cubicBezTo>
                  <a:pt x="754546" y="384710"/>
                  <a:pt x="790508" y="408138"/>
                  <a:pt x="869745" y="400343"/>
                </a:cubicBezTo>
                <a:cubicBezTo>
                  <a:pt x="847718" y="392203"/>
                  <a:pt x="825656" y="394699"/>
                  <a:pt x="806641" y="393290"/>
                </a:cubicBezTo>
                <a:cubicBezTo>
                  <a:pt x="792988" y="392249"/>
                  <a:pt x="779165" y="389265"/>
                  <a:pt x="791435" y="380072"/>
                </a:cubicBezTo>
                <a:cubicBezTo>
                  <a:pt x="805532" y="369601"/>
                  <a:pt x="796441" y="365362"/>
                  <a:pt x="787709" y="359692"/>
                </a:cubicBezTo>
                <a:cubicBezTo>
                  <a:pt x="767647" y="346342"/>
                  <a:pt x="751260" y="330710"/>
                  <a:pt x="711071" y="330880"/>
                </a:cubicBezTo>
                <a:cubicBezTo>
                  <a:pt x="704773" y="330873"/>
                  <a:pt x="699699" y="328240"/>
                  <a:pt x="694722" y="326718"/>
                </a:cubicBezTo>
                <a:cubicBezTo>
                  <a:pt x="687749" y="324532"/>
                  <a:pt x="681713" y="321984"/>
                  <a:pt x="684613" y="316412"/>
                </a:cubicBezTo>
                <a:cubicBezTo>
                  <a:pt x="687565" y="311396"/>
                  <a:pt x="694531" y="307986"/>
                  <a:pt x="703615" y="306629"/>
                </a:cubicBezTo>
                <a:cubicBezTo>
                  <a:pt x="711738" y="305356"/>
                  <a:pt x="720365" y="304319"/>
                  <a:pt x="728585" y="304157"/>
                </a:cubicBezTo>
                <a:cubicBezTo>
                  <a:pt x="765287" y="302895"/>
                  <a:pt x="791378" y="313197"/>
                  <a:pt x="817397" y="322666"/>
                </a:cubicBezTo>
                <a:cubicBezTo>
                  <a:pt x="908436" y="355531"/>
                  <a:pt x="989341" y="394323"/>
                  <a:pt x="1073943" y="431110"/>
                </a:cubicBezTo>
                <a:cubicBezTo>
                  <a:pt x="1158521" y="467620"/>
                  <a:pt x="1256741" y="493978"/>
                  <a:pt x="1349484" y="524175"/>
                </a:cubicBezTo>
                <a:cubicBezTo>
                  <a:pt x="1563417" y="594105"/>
                  <a:pt x="1778287" y="663672"/>
                  <a:pt x="2004921" y="723811"/>
                </a:cubicBezTo>
                <a:cubicBezTo>
                  <a:pt x="2226580" y="782429"/>
                  <a:pt x="2967159" y="809769"/>
                  <a:pt x="3111348" y="808027"/>
                </a:cubicBezTo>
                <a:cubicBezTo>
                  <a:pt x="3295676" y="805559"/>
                  <a:pt x="3730204" y="773014"/>
                  <a:pt x="4173417" y="745585"/>
                </a:cubicBezTo>
                <a:cubicBezTo>
                  <a:pt x="4223504" y="742307"/>
                  <a:pt x="4272653" y="739393"/>
                  <a:pt x="4324760" y="737057"/>
                </a:cubicBezTo>
                <a:cubicBezTo>
                  <a:pt x="5801059" y="670156"/>
                  <a:pt x="6841344" y="326433"/>
                  <a:pt x="6893789" y="305879"/>
                </a:cubicBezTo>
                <a:cubicBezTo>
                  <a:pt x="6978091" y="273014"/>
                  <a:pt x="7258655" y="208091"/>
                  <a:pt x="7259184" y="208604"/>
                </a:cubicBezTo>
                <a:cubicBezTo>
                  <a:pt x="7265440" y="213652"/>
                  <a:pt x="7297274" y="217644"/>
                  <a:pt x="7323059" y="220312"/>
                </a:cubicBezTo>
                <a:lnTo>
                  <a:pt x="7347572" y="222730"/>
                </a:lnTo>
                <a:lnTo>
                  <a:pt x="7350636" y="224083"/>
                </a:lnTo>
                <a:cubicBezTo>
                  <a:pt x="7359607" y="224205"/>
                  <a:pt x="7359159" y="223929"/>
                  <a:pt x="7353245" y="223290"/>
                </a:cubicBezTo>
                <a:lnTo>
                  <a:pt x="7347572" y="222730"/>
                </a:lnTo>
                <a:lnTo>
                  <a:pt x="7342573" y="220523"/>
                </a:lnTo>
                <a:cubicBezTo>
                  <a:pt x="7341302" y="218466"/>
                  <a:pt x="7341191" y="215818"/>
                  <a:pt x="7341465" y="213415"/>
                </a:cubicBezTo>
                <a:cubicBezTo>
                  <a:pt x="7342771" y="200707"/>
                  <a:pt x="7352468" y="189782"/>
                  <a:pt x="7375606" y="182994"/>
                </a:cubicBezTo>
                <a:cubicBezTo>
                  <a:pt x="7397808" y="176568"/>
                  <a:pt x="7420538" y="170655"/>
                  <a:pt x="7443270" y="164742"/>
                </a:cubicBezTo>
                <a:cubicBezTo>
                  <a:pt x="7462204" y="159722"/>
                  <a:pt x="7475181" y="158583"/>
                  <a:pt x="7478299" y="172021"/>
                </a:cubicBezTo>
                <a:cubicBezTo>
                  <a:pt x="7481416" y="185460"/>
                  <a:pt x="7508389" y="189249"/>
                  <a:pt x="7524024" y="179761"/>
                </a:cubicBezTo>
                <a:cubicBezTo>
                  <a:pt x="7585174" y="142492"/>
                  <a:pt x="7658615" y="112820"/>
                  <a:pt x="7727944" y="80430"/>
                </a:cubicBezTo>
                <a:cubicBezTo>
                  <a:pt x="7776349" y="57992"/>
                  <a:pt x="7827303" y="37009"/>
                  <a:pt x="7867024" y="9456"/>
                </a:cubicBezTo>
                <a:cubicBezTo>
                  <a:pt x="7874326" y="4338"/>
                  <a:pt x="7880999" y="-2404"/>
                  <a:pt x="7894848" y="858"/>
                </a:cubicBezTo>
                <a:close/>
              </a:path>
            </a:pathLst>
          </a:custGeom>
        </p:spPr>
      </p:pic>
      <p:sp>
        <p:nvSpPr>
          <p:cNvPr id="7" name="Footer Placeholder 6">
            <a:extLst>
              <a:ext uri="{FF2B5EF4-FFF2-40B4-BE49-F238E27FC236}">
                <a16:creationId xmlns:a16="http://schemas.microsoft.com/office/drawing/2014/main" id="{42D4A8C0-A0DA-5BFC-1919-EA84FA1078E8}"/>
              </a:ext>
            </a:extLst>
          </p:cNvPr>
          <p:cNvSpPr>
            <a:spLocks noGrp="1"/>
          </p:cNvSpPr>
          <p:nvPr>
            <p:ph type="ftr" sz="quarter" idx="11"/>
          </p:nvPr>
        </p:nvSpPr>
        <p:spPr>
          <a:xfrm>
            <a:off x="4037076" y="6675438"/>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8" name="Slide Number Placeholder 7">
            <a:extLst>
              <a:ext uri="{FF2B5EF4-FFF2-40B4-BE49-F238E27FC236}">
                <a16:creationId xmlns:a16="http://schemas.microsoft.com/office/drawing/2014/main" id="{4CEDA199-2D3E-953F-0E73-4C9D6B32D039}"/>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a:t>
            </a:fld>
            <a:endParaRPr lang="en-US">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56A517AF-2B91-9B9D-9991-B6468B370293}"/>
              </a:ext>
            </a:extLst>
          </p:cNvPr>
          <p:cNvSpPr txBox="1"/>
          <p:nvPr/>
        </p:nvSpPr>
        <p:spPr>
          <a:xfrm>
            <a:off x="4582395" y="968756"/>
            <a:ext cx="3024161" cy="338554"/>
          </a:xfrm>
          <a:prstGeom prst="rect">
            <a:avLst/>
          </a:prstGeom>
          <a:noFill/>
        </p:spPr>
        <p:txBody>
          <a:bodyPr wrap="none" rtlCol="0">
            <a:spAutoFit/>
          </a:bodyPr>
          <a:lstStyle/>
          <a:p>
            <a:r>
              <a:rPr lang="en-US" sz="1600" b="1">
                <a:solidFill>
                  <a:srgbClr val="C00000"/>
                </a:solidFill>
                <a:latin typeface="Cambria" panose="02040503050406030204" pitchFamily="18" charset="0"/>
                <a:ea typeface="Cambria" panose="02040503050406030204" pitchFamily="18" charset="0"/>
              </a:rPr>
              <a:t>KHOA CÔNG NGHỆ THÔNG TIN</a:t>
            </a:r>
          </a:p>
        </p:txBody>
      </p:sp>
      <p:pic>
        <p:nvPicPr>
          <p:cNvPr id="4" name="Picture 3" descr="A logo with text on it&#10;&#10;Description automatically generated">
            <a:extLst>
              <a:ext uri="{FF2B5EF4-FFF2-40B4-BE49-F238E27FC236}">
                <a16:creationId xmlns:a16="http://schemas.microsoft.com/office/drawing/2014/main" id="{D64674E7-AA8D-8ACC-37A3-125AB5C40DA5}"/>
              </a:ext>
            </a:extLst>
          </p:cNvPr>
          <p:cNvPicPr>
            <a:picLocks noChangeAspect="1"/>
          </p:cNvPicPr>
          <p:nvPr/>
        </p:nvPicPr>
        <p:blipFill>
          <a:blip r:embed="rId3"/>
          <a:stretch>
            <a:fillRect/>
          </a:stretch>
        </p:blipFill>
        <p:spPr>
          <a:xfrm>
            <a:off x="5503439" y="29558"/>
            <a:ext cx="871739" cy="871739"/>
          </a:xfrm>
          <a:prstGeom prst="rect">
            <a:avLst/>
          </a:prstGeom>
        </p:spPr>
      </p:pic>
      <p:sp>
        <p:nvSpPr>
          <p:cNvPr id="6" name="TextBox 5">
            <a:extLst>
              <a:ext uri="{FF2B5EF4-FFF2-40B4-BE49-F238E27FC236}">
                <a16:creationId xmlns:a16="http://schemas.microsoft.com/office/drawing/2014/main" id="{03F80854-0143-8512-C5B4-A0A54C3FAF54}"/>
              </a:ext>
            </a:extLst>
          </p:cNvPr>
          <p:cNvSpPr txBox="1"/>
          <p:nvPr/>
        </p:nvSpPr>
        <p:spPr>
          <a:xfrm>
            <a:off x="530405" y="5490565"/>
            <a:ext cx="6097656" cy="646331"/>
          </a:xfrm>
          <a:prstGeom prst="rect">
            <a:avLst/>
          </a:prstGeom>
          <a:noFill/>
        </p:spPr>
        <p:txBody>
          <a:bodyPr wrap="square">
            <a:spAutoFit/>
          </a:bodyPr>
          <a:lstStyle/>
          <a:p>
            <a:pPr algn="l"/>
            <a:r>
              <a:rPr lang="en-US" sz="1800">
                <a:latin typeface="Cambria" panose="02040503050406030204" pitchFamily="18" charset="0"/>
                <a:ea typeface="Cambria" panose="02040503050406030204" pitchFamily="18" charset="0"/>
              </a:rPr>
              <a:t>M.Sc Nguyen Van Trung</a:t>
            </a:r>
          </a:p>
          <a:p>
            <a:pPr algn="l"/>
            <a:r>
              <a:rPr lang="en-US" sz="1800">
                <a:latin typeface="Cambria" panose="02040503050406030204" pitchFamily="18" charset="0"/>
                <a:ea typeface="Cambria" panose="02040503050406030204" pitchFamily="18" charset="0"/>
              </a:rPr>
              <a:t>M.Sc Tran Quang Nhat (update 2023)</a:t>
            </a:r>
          </a:p>
        </p:txBody>
      </p:sp>
    </p:spTree>
    <p:extLst>
      <p:ext uri="{BB962C8B-B14F-4D97-AF65-F5344CB8AC3E}">
        <p14:creationId xmlns:p14="http://schemas.microsoft.com/office/powerpoint/2010/main" val="218888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2941EB-4C7E-A241-3AEF-23ED569184AA}"/>
              </a:ext>
            </a:extLst>
          </p:cNvPr>
          <p:cNvPicPr>
            <a:picLocks noChangeAspect="1"/>
          </p:cNvPicPr>
          <p:nvPr/>
        </p:nvPicPr>
        <p:blipFill>
          <a:blip r:embed="rId2"/>
          <a:stretch>
            <a:fillRect/>
          </a:stretch>
        </p:blipFill>
        <p:spPr>
          <a:xfrm>
            <a:off x="1510762" y="643466"/>
            <a:ext cx="9170476" cy="5571067"/>
          </a:xfrm>
          <a:prstGeom prst="rect">
            <a:avLst/>
          </a:prstGeom>
        </p:spPr>
      </p:pic>
      <p:sp>
        <p:nvSpPr>
          <p:cNvPr id="6" name="Footer Placeholder 5">
            <a:extLst>
              <a:ext uri="{FF2B5EF4-FFF2-40B4-BE49-F238E27FC236}">
                <a16:creationId xmlns:a16="http://schemas.microsoft.com/office/drawing/2014/main" id="{D7AD8AF0-0AE7-A8D2-B233-B1F780D2081E}"/>
              </a:ext>
            </a:extLst>
          </p:cNvPr>
          <p:cNvSpPr>
            <a:spLocks noGrp="1"/>
          </p:cNvSpPr>
          <p:nvPr>
            <p:ph type="ftr" sz="quarter" idx="11"/>
          </p:nvPr>
        </p:nvSpPr>
        <p:spPr>
          <a:xfrm>
            <a:off x="4038600" y="6558645"/>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BAE10B7B-7435-82D0-C25E-63FA00DC25DA}"/>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10</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76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0BE6E6-BC70-B5D1-58E8-0B712EC6D5AB}"/>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3700" b="1" kern="1200">
                <a:solidFill>
                  <a:schemeClr val="tx1"/>
                </a:solidFill>
                <a:latin typeface="Cambria" panose="02040503050406030204" pitchFamily="18" charset="0"/>
                <a:ea typeface="Cambria" panose="02040503050406030204" pitchFamily="18" charset="0"/>
                <a:cs typeface="+mj-cs"/>
              </a:rPr>
              <a:t>PHÉP GÁN</a:t>
            </a:r>
          </a:p>
        </p:txBody>
      </p:sp>
      <p:sp>
        <p:nvSpPr>
          <p:cNvPr id="8"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ue background with white text and yellow lines&#10;&#10;Description automatically generated">
            <a:extLst>
              <a:ext uri="{FF2B5EF4-FFF2-40B4-BE49-F238E27FC236}">
                <a16:creationId xmlns:a16="http://schemas.microsoft.com/office/drawing/2014/main" id="{C71C42F4-BED8-3479-FFDE-0C1AF50A8AB6}"/>
              </a:ext>
            </a:extLst>
          </p:cNvPr>
          <p:cNvPicPr>
            <a:picLocks noChangeAspect="1"/>
          </p:cNvPicPr>
          <p:nvPr/>
        </p:nvPicPr>
        <p:blipFill>
          <a:blip r:embed="rId2"/>
          <a:stretch>
            <a:fillRect/>
          </a:stretch>
        </p:blipFill>
        <p:spPr>
          <a:xfrm>
            <a:off x="545238" y="1886160"/>
            <a:ext cx="7608304" cy="3156636"/>
          </a:xfrm>
          <a:prstGeom prst="rect">
            <a:avLst/>
          </a:prstGeom>
        </p:spPr>
      </p:pic>
      <p:sp>
        <p:nvSpPr>
          <p:cNvPr id="12"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ooter Placeholder 16">
            <a:extLst>
              <a:ext uri="{FF2B5EF4-FFF2-40B4-BE49-F238E27FC236}">
                <a16:creationId xmlns:a16="http://schemas.microsoft.com/office/drawing/2014/main" id="{E25E3C2B-504A-928A-299B-73A894FB67BE}"/>
              </a:ext>
            </a:extLst>
          </p:cNvPr>
          <p:cNvSpPr>
            <a:spLocks noGrp="1"/>
          </p:cNvSpPr>
          <p:nvPr>
            <p:ph type="ftr" sz="quarter" idx="11"/>
          </p:nvPr>
        </p:nvSpPr>
        <p:spPr>
          <a:xfrm>
            <a:off x="4038599" y="6593535"/>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9" name="Slide Number Placeholder 18">
            <a:extLst>
              <a:ext uri="{FF2B5EF4-FFF2-40B4-BE49-F238E27FC236}">
                <a16:creationId xmlns:a16="http://schemas.microsoft.com/office/drawing/2014/main" id="{9AE3ED6D-B6D7-B98F-AC5D-9438DBB21AEC}"/>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11</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74027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B79B08A-4BB5-25B9-ACB2-AE69C77FC919}"/>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altLang="zh-CN" sz="6600" b="1" kern="1200">
                <a:solidFill>
                  <a:schemeClr val="accent2"/>
                </a:solidFill>
                <a:latin typeface="Cambria" panose="02040503050406030204" pitchFamily="18" charset="0"/>
                <a:ea typeface="Cambria" panose="02040503050406030204" pitchFamily="18" charset="0"/>
                <a:cs typeface="+mj-cs"/>
              </a:rPr>
              <a:t>CÁC PHÉP GÁN</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DAAFDC9-3201-B3C4-92F3-580FE39C048A}"/>
              </a:ext>
            </a:extLst>
          </p:cNvPr>
          <p:cNvPicPr>
            <a:picLocks noChangeAspect="1"/>
          </p:cNvPicPr>
          <p:nvPr/>
        </p:nvPicPr>
        <p:blipFill>
          <a:blip r:embed="rId2"/>
          <a:stretch>
            <a:fillRect/>
          </a:stretch>
        </p:blipFill>
        <p:spPr>
          <a:xfrm>
            <a:off x="1505911" y="2208848"/>
            <a:ext cx="9698370" cy="4329630"/>
          </a:xfrm>
          <a:prstGeom prst="rect">
            <a:avLst/>
          </a:prstGeom>
        </p:spPr>
      </p:pic>
      <p:sp>
        <p:nvSpPr>
          <p:cNvPr id="7" name="Footer Placeholder 6">
            <a:extLst>
              <a:ext uri="{FF2B5EF4-FFF2-40B4-BE49-F238E27FC236}">
                <a16:creationId xmlns:a16="http://schemas.microsoft.com/office/drawing/2014/main" id="{511CBA3F-20ED-5C0C-D9EB-3688FC69BBB3}"/>
              </a:ext>
            </a:extLst>
          </p:cNvPr>
          <p:cNvSpPr>
            <a:spLocks noGrp="1"/>
          </p:cNvSpPr>
          <p:nvPr>
            <p:ph type="ftr" sz="quarter" idx="11"/>
          </p:nvPr>
        </p:nvSpPr>
        <p:spPr>
          <a:xfrm>
            <a:off x="4036301" y="6630459"/>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8" name="Slide Number Placeholder 7">
            <a:extLst>
              <a:ext uri="{FF2B5EF4-FFF2-40B4-BE49-F238E27FC236}">
                <a16:creationId xmlns:a16="http://schemas.microsoft.com/office/drawing/2014/main" id="{26A1162B-3330-151C-236F-15B9A82C2DE8}"/>
              </a:ext>
            </a:extLst>
          </p:cNvPr>
          <p:cNvSpPr>
            <a:spLocks noGrp="1"/>
          </p:cNvSpPr>
          <p:nvPr>
            <p:ph type="sldNum" sz="quarter" idx="12"/>
          </p:nvPr>
        </p:nvSpPr>
        <p:spPr>
          <a:xfrm>
            <a:off x="8616071" y="6419691"/>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12</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644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32">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4">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screen with green and blue text&#10;&#10;Description automatically generated">
            <a:extLst>
              <a:ext uri="{FF2B5EF4-FFF2-40B4-BE49-F238E27FC236}">
                <a16:creationId xmlns:a16="http://schemas.microsoft.com/office/drawing/2014/main" id="{EBBC4277-F179-3BCF-BDF0-57CD1E0C7A0C}"/>
              </a:ext>
            </a:extLst>
          </p:cNvPr>
          <p:cNvPicPr>
            <a:picLocks noChangeAspect="1"/>
          </p:cNvPicPr>
          <p:nvPr/>
        </p:nvPicPr>
        <p:blipFill>
          <a:blip r:embed="rId2"/>
          <a:stretch>
            <a:fillRect/>
          </a:stretch>
        </p:blipFill>
        <p:spPr>
          <a:xfrm>
            <a:off x="643467" y="2409766"/>
            <a:ext cx="5294716" cy="2038465"/>
          </a:xfrm>
          <a:prstGeom prst="rect">
            <a:avLst/>
          </a:prstGeom>
        </p:spPr>
      </p:pic>
      <p:cxnSp>
        <p:nvCxnSpPr>
          <p:cNvPr id="32" name="Straight Connector 36">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black rectangle with white text&#10;&#10;Description automatically generated">
            <a:extLst>
              <a:ext uri="{FF2B5EF4-FFF2-40B4-BE49-F238E27FC236}">
                <a16:creationId xmlns:a16="http://schemas.microsoft.com/office/drawing/2014/main" id="{34B07826-08F8-8EBC-2F8C-4045F241D77E}"/>
              </a:ext>
            </a:extLst>
          </p:cNvPr>
          <p:cNvPicPr>
            <a:picLocks noChangeAspect="1"/>
          </p:cNvPicPr>
          <p:nvPr/>
        </p:nvPicPr>
        <p:blipFill>
          <a:blip r:embed="rId3"/>
          <a:stretch>
            <a:fillRect/>
          </a:stretch>
        </p:blipFill>
        <p:spPr>
          <a:xfrm>
            <a:off x="6253817" y="2376675"/>
            <a:ext cx="5294715" cy="2104649"/>
          </a:xfrm>
          <a:prstGeom prst="rect">
            <a:avLst/>
          </a:prstGeom>
        </p:spPr>
      </p:pic>
      <p:sp>
        <p:nvSpPr>
          <p:cNvPr id="6" name="TextBox 5">
            <a:extLst>
              <a:ext uri="{FF2B5EF4-FFF2-40B4-BE49-F238E27FC236}">
                <a16:creationId xmlns:a16="http://schemas.microsoft.com/office/drawing/2014/main" id="{D7966096-415E-2553-D93A-ECC6D1E67864}"/>
              </a:ext>
            </a:extLst>
          </p:cNvPr>
          <p:cNvSpPr txBox="1"/>
          <p:nvPr/>
        </p:nvSpPr>
        <p:spPr>
          <a:xfrm>
            <a:off x="4257918" y="580698"/>
            <a:ext cx="3991798" cy="461665"/>
          </a:xfrm>
          <a:prstGeom prst="rect">
            <a:avLst/>
          </a:prstGeom>
          <a:noFill/>
        </p:spPr>
        <p:txBody>
          <a:bodyPr wrap="none" rtlCol="0">
            <a:spAutoFit/>
          </a:bodyPr>
          <a:lstStyle/>
          <a:p>
            <a:r>
              <a:rPr lang="en-US" sz="2400" b="1">
                <a:solidFill>
                  <a:schemeClr val="accent2"/>
                </a:solidFill>
                <a:latin typeface="Cambria" panose="02040503050406030204" pitchFamily="18" charset="0"/>
                <a:ea typeface="Cambria" panose="02040503050406030204" pitchFamily="18" charset="0"/>
              </a:rPr>
              <a:t>GÁN TUẦN TỰ THEO VỊ TRÍ</a:t>
            </a:r>
          </a:p>
        </p:txBody>
      </p:sp>
      <p:sp>
        <p:nvSpPr>
          <p:cNvPr id="11" name="Footer Placeholder 10">
            <a:extLst>
              <a:ext uri="{FF2B5EF4-FFF2-40B4-BE49-F238E27FC236}">
                <a16:creationId xmlns:a16="http://schemas.microsoft.com/office/drawing/2014/main" id="{411813EE-B5DC-EF4B-C2CD-E3542643716D}"/>
              </a:ext>
            </a:extLst>
          </p:cNvPr>
          <p:cNvSpPr>
            <a:spLocks noGrp="1"/>
          </p:cNvSpPr>
          <p:nvPr>
            <p:ph type="ftr" sz="quarter" idx="11"/>
          </p:nvPr>
        </p:nvSpPr>
        <p:spPr>
          <a:xfrm>
            <a:off x="4022558" y="6675437"/>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4" name="Slide Number Placeholder 13">
            <a:extLst>
              <a:ext uri="{FF2B5EF4-FFF2-40B4-BE49-F238E27FC236}">
                <a16:creationId xmlns:a16="http://schemas.microsoft.com/office/drawing/2014/main" id="{9EFFF468-9843-2D12-E3AB-ED97F446BCC7}"/>
              </a:ext>
            </a:extLst>
          </p:cNvPr>
          <p:cNvSpPr>
            <a:spLocks noGrp="1"/>
          </p:cNvSpPr>
          <p:nvPr>
            <p:ph type="sldNum" sz="quarter" idx="12"/>
          </p:nvPr>
        </p:nvSpPr>
        <p:spPr>
          <a:xfrm>
            <a:off x="8971788" y="6435407"/>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13</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85000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number and numbers on a black background&#10;&#10;Description automatically generated">
            <a:extLst>
              <a:ext uri="{FF2B5EF4-FFF2-40B4-BE49-F238E27FC236}">
                <a16:creationId xmlns:a16="http://schemas.microsoft.com/office/drawing/2014/main" id="{697B021D-B9AE-D801-97A7-AF25F86BF1E7}"/>
              </a:ext>
            </a:extLst>
          </p:cNvPr>
          <p:cNvPicPr>
            <a:picLocks noChangeAspect="1"/>
          </p:cNvPicPr>
          <p:nvPr/>
        </p:nvPicPr>
        <p:blipFill rotWithShape="1">
          <a:blip r:embed="rId2"/>
          <a:srcRect t="14556" r="28312" b="14558"/>
          <a:stretch/>
        </p:blipFill>
        <p:spPr>
          <a:xfrm>
            <a:off x="1479550" y="1470024"/>
            <a:ext cx="1820863" cy="711200"/>
          </a:xfrm>
          <a:prstGeom prst="rect">
            <a:avLst/>
          </a:prstGeom>
        </p:spPr>
      </p:pic>
      <p:pic>
        <p:nvPicPr>
          <p:cNvPr id="5" name="Picture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360D5AF2-6468-4E4C-056C-7E84668C9BDE}"/>
              </a:ext>
            </a:extLst>
          </p:cNvPr>
          <p:cNvPicPr>
            <a:picLocks noChangeAspect="1"/>
          </p:cNvPicPr>
          <p:nvPr/>
        </p:nvPicPr>
        <p:blipFill>
          <a:blip r:embed="rId3"/>
          <a:stretch>
            <a:fillRect/>
          </a:stretch>
        </p:blipFill>
        <p:spPr>
          <a:xfrm>
            <a:off x="39683" y="2476500"/>
            <a:ext cx="5716587" cy="2989494"/>
          </a:xfrm>
          <a:prstGeom prst="rect">
            <a:avLst/>
          </a:prstGeom>
        </p:spPr>
      </p:pic>
      <p:pic>
        <p:nvPicPr>
          <p:cNvPr id="15" name="Picture 14" descr="A diagram of a number of squares&#10;&#10;Description automatically generated with medium confidence">
            <a:extLst>
              <a:ext uri="{FF2B5EF4-FFF2-40B4-BE49-F238E27FC236}">
                <a16:creationId xmlns:a16="http://schemas.microsoft.com/office/drawing/2014/main" id="{2EE02249-71AB-8380-F958-C29E284997D3}"/>
              </a:ext>
            </a:extLst>
          </p:cNvPr>
          <p:cNvPicPr>
            <a:picLocks noChangeAspect="1"/>
          </p:cNvPicPr>
          <p:nvPr/>
        </p:nvPicPr>
        <p:blipFill>
          <a:blip r:embed="rId4"/>
          <a:stretch>
            <a:fillRect/>
          </a:stretch>
        </p:blipFill>
        <p:spPr>
          <a:xfrm>
            <a:off x="5811991" y="2682448"/>
            <a:ext cx="6380009" cy="2783546"/>
          </a:xfrm>
          <a:prstGeom prst="rect">
            <a:avLst/>
          </a:prstGeom>
        </p:spPr>
      </p:pic>
      <p:pic>
        <p:nvPicPr>
          <p:cNvPr id="17" name="Picture 16" descr="A black background with white text&#10;&#10;Description automatically generated">
            <a:extLst>
              <a:ext uri="{FF2B5EF4-FFF2-40B4-BE49-F238E27FC236}">
                <a16:creationId xmlns:a16="http://schemas.microsoft.com/office/drawing/2014/main" id="{DB548104-7EE2-F9C0-9369-E21DF49874EE}"/>
              </a:ext>
            </a:extLst>
          </p:cNvPr>
          <p:cNvPicPr>
            <a:picLocks noChangeAspect="1"/>
          </p:cNvPicPr>
          <p:nvPr/>
        </p:nvPicPr>
        <p:blipFill>
          <a:blip r:embed="rId5"/>
          <a:stretch>
            <a:fillRect/>
          </a:stretch>
        </p:blipFill>
        <p:spPr>
          <a:xfrm>
            <a:off x="8508206" y="1470025"/>
            <a:ext cx="1117600" cy="711200"/>
          </a:xfrm>
          <a:prstGeom prst="rect">
            <a:avLst/>
          </a:prstGeom>
        </p:spPr>
      </p:pic>
      <p:sp>
        <p:nvSpPr>
          <p:cNvPr id="19" name="TextBox 18">
            <a:extLst>
              <a:ext uri="{FF2B5EF4-FFF2-40B4-BE49-F238E27FC236}">
                <a16:creationId xmlns:a16="http://schemas.microsoft.com/office/drawing/2014/main" id="{40154EC6-4741-39A8-C5BA-BC76C3B3D107}"/>
              </a:ext>
            </a:extLst>
          </p:cNvPr>
          <p:cNvSpPr txBox="1"/>
          <p:nvPr/>
        </p:nvSpPr>
        <p:spPr>
          <a:xfrm>
            <a:off x="3350419" y="511528"/>
            <a:ext cx="5716587" cy="707886"/>
          </a:xfrm>
          <a:prstGeom prst="rect">
            <a:avLst/>
          </a:prstGeom>
          <a:noFill/>
        </p:spPr>
        <p:txBody>
          <a:bodyPr wrap="square">
            <a:spAutoFit/>
          </a:bodyPr>
          <a:lstStyle/>
          <a:p>
            <a:r>
              <a:rPr lang="en-US" sz="4000" b="1">
                <a:solidFill>
                  <a:srgbClr val="0070C0"/>
                </a:solidFill>
                <a:latin typeface="Cambria" panose="02040503050406030204" pitchFamily="18" charset="0"/>
                <a:ea typeface="Cambria" panose="02040503050406030204" pitchFamily="18" charset="0"/>
              </a:rPr>
              <a:t>GÁN THAY THẾ VỊ TRÍ</a:t>
            </a:r>
          </a:p>
        </p:txBody>
      </p:sp>
      <p:sp>
        <p:nvSpPr>
          <p:cNvPr id="22" name="Footer Placeholder 21">
            <a:extLst>
              <a:ext uri="{FF2B5EF4-FFF2-40B4-BE49-F238E27FC236}">
                <a16:creationId xmlns:a16="http://schemas.microsoft.com/office/drawing/2014/main" id="{5F51AA17-865C-05CD-45DD-1E8AFDFC04EC}"/>
              </a:ext>
            </a:extLst>
          </p:cNvPr>
          <p:cNvSpPr>
            <a:spLocks noGrp="1"/>
          </p:cNvSpPr>
          <p:nvPr>
            <p:ph type="ftr" sz="quarter" idx="11"/>
          </p:nvPr>
        </p:nvSpPr>
        <p:spPr>
          <a:xfrm>
            <a:off x="4038600" y="6675437"/>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23" name="Slide Number Placeholder 22">
            <a:extLst>
              <a:ext uri="{FF2B5EF4-FFF2-40B4-BE49-F238E27FC236}">
                <a16:creationId xmlns:a16="http://schemas.microsoft.com/office/drawing/2014/main" id="{15899BE0-8F84-DA1A-0490-1480D16C0F04}"/>
              </a:ext>
            </a:extLst>
          </p:cNvPr>
          <p:cNvSpPr>
            <a:spLocks noGrp="1"/>
          </p:cNvSpPr>
          <p:nvPr>
            <p:ph type="sldNum" sz="quarter" idx="12"/>
          </p:nvPr>
        </p:nvSpPr>
        <p:spPr>
          <a:xfrm>
            <a:off x="9448800" y="6492875"/>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14</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4844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E51ADA-F056-F129-CE65-FCCB31CC87B6}"/>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kern="1200">
                <a:solidFill>
                  <a:schemeClr val="tx1"/>
                </a:solidFill>
                <a:latin typeface="Cambria" panose="02040503050406030204" pitchFamily="18" charset="0"/>
                <a:ea typeface="Cambria" panose="02040503050406030204" pitchFamily="18" charset="0"/>
                <a:cs typeface="+mj-cs"/>
              </a:rPr>
              <a:t>GÁN THÊM VÀO VỊ TRÍ</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A4D632B-35B2-4CEE-52EA-4D03E4A20DA5}"/>
              </a:ext>
            </a:extLst>
          </p:cNvPr>
          <p:cNvPicPr>
            <a:picLocks noChangeAspect="1"/>
          </p:cNvPicPr>
          <p:nvPr/>
        </p:nvPicPr>
        <p:blipFill rotWithShape="1">
          <a:blip r:embed="rId2"/>
          <a:srcRect t="614"/>
          <a:stretch/>
        </p:blipFill>
        <p:spPr>
          <a:xfrm>
            <a:off x="545238" y="1517369"/>
            <a:ext cx="7608304" cy="3894218"/>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6713FE56-F4B4-0467-6295-9B40EF2E0AD3}"/>
              </a:ext>
            </a:extLst>
          </p:cNvPr>
          <p:cNvSpPr>
            <a:spLocks noGrp="1"/>
          </p:cNvSpPr>
          <p:nvPr>
            <p:ph type="ftr" sz="quarter" idx="11"/>
          </p:nvPr>
        </p:nvSpPr>
        <p:spPr>
          <a:xfrm>
            <a:off x="4038742" y="662677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2" name="Slide Number Placeholder 11">
            <a:extLst>
              <a:ext uri="{FF2B5EF4-FFF2-40B4-BE49-F238E27FC236}">
                <a16:creationId xmlns:a16="http://schemas.microsoft.com/office/drawing/2014/main" id="{EAC300CC-8791-DAF5-DE8D-E5C4DFE1BB14}"/>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15</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45264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 name="Picture 1">
            <a:extLst>
              <a:ext uri="{FF2B5EF4-FFF2-40B4-BE49-F238E27FC236}">
                <a16:creationId xmlns:a16="http://schemas.microsoft.com/office/drawing/2014/main" id="{150B3066-0F7E-B235-DDC5-AD3EE234FA2F}"/>
              </a:ext>
            </a:extLst>
          </p:cNvPr>
          <p:cNvPicPr>
            <a:picLocks noChangeAspect="1"/>
          </p:cNvPicPr>
          <p:nvPr/>
        </p:nvPicPr>
        <p:blipFill>
          <a:blip r:embed="rId2"/>
          <a:stretch>
            <a:fillRect/>
          </a:stretch>
        </p:blipFill>
        <p:spPr>
          <a:xfrm>
            <a:off x="968099" y="643466"/>
            <a:ext cx="6398659" cy="5566833"/>
          </a:xfrm>
          <a:prstGeom prst="rect">
            <a:avLst/>
          </a:prstGeom>
        </p:spPr>
      </p:pic>
      <p:grpSp>
        <p:nvGrpSpPr>
          <p:cNvPr id="18" name="Group 1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1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Cambria" panose="02040503050406030204" pitchFamily="18" charset="0"/>
                <a:ea typeface="Cambria" panose="02040503050406030204" pitchFamily="18" charset="0"/>
              </a:endParaRPr>
            </a:p>
          </p:txBody>
        </p:sp>
        <p:sp>
          <p:nvSpPr>
            <p:cNvPr id="2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latin typeface="Cambria" panose="02040503050406030204" pitchFamily="18" charset="0"/>
                <a:ea typeface="Cambria" panose="02040503050406030204" pitchFamily="18" charset="0"/>
              </a:endParaRPr>
            </a:p>
          </p:txBody>
        </p:sp>
      </p:grpSp>
      <p:sp>
        <p:nvSpPr>
          <p:cNvPr id="5" name="Footer Placeholder 4">
            <a:extLst>
              <a:ext uri="{FF2B5EF4-FFF2-40B4-BE49-F238E27FC236}">
                <a16:creationId xmlns:a16="http://schemas.microsoft.com/office/drawing/2014/main" id="{9143F829-84AA-60E4-E5D1-1D433E4B59CE}"/>
              </a:ext>
            </a:extLst>
          </p:cNvPr>
          <p:cNvSpPr>
            <a:spLocks noGrp="1"/>
          </p:cNvSpPr>
          <p:nvPr>
            <p:ph type="ftr" sz="quarter" idx="11"/>
          </p:nvPr>
        </p:nvSpPr>
        <p:spPr>
          <a:xfrm>
            <a:off x="4038600" y="657022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6" name="Slide Number Placeholder 5">
            <a:extLst>
              <a:ext uri="{FF2B5EF4-FFF2-40B4-BE49-F238E27FC236}">
                <a16:creationId xmlns:a16="http://schemas.microsoft.com/office/drawing/2014/main" id="{4609F931-7DF3-2D9A-ADC6-27D63F699D15}"/>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16</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98453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18"/>
          <p:cNvSpPr/>
          <p:nvPr/>
        </p:nvSpPr>
        <p:spPr>
          <a:xfrm>
            <a:off x="6053152" y="6131312"/>
            <a:ext cx="287485" cy="27408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86" name="椭圆 16"/>
          <p:cNvSpPr/>
          <p:nvPr/>
        </p:nvSpPr>
        <p:spPr>
          <a:xfrm>
            <a:off x="6055714" y="5411986"/>
            <a:ext cx="311256" cy="274080"/>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mbria" panose="02040503050406030204" pitchFamily="18" charset="0"/>
            </a:endParaRPr>
          </a:p>
        </p:txBody>
      </p:sp>
      <p:sp>
        <p:nvSpPr>
          <p:cNvPr id="88" name="椭圆 11"/>
          <p:cNvSpPr/>
          <p:nvPr/>
        </p:nvSpPr>
        <p:spPr>
          <a:xfrm>
            <a:off x="6119836" y="2517382"/>
            <a:ext cx="245729" cy="226677"/>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90" name="椭圆 38"/>
          <p:cNvSpPr/>
          <p:nvPr/>
        </p:nvSpPr>
        <p:spPr>
          <a:xfrm>
            <a:off x="6050009" y="4712042"/>
            <a:ext cx="387350" cy="3167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62" name="矩形 44"/>
          <p:cNvSpPr/>
          <p:nvPr/>
        </p:nvSpPr>
        <p:spPr>
          <a:xfrm>
            <a:off x="1468389" y="44871"/>
            <a:ext cx="9163240" cy="469827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800" b="1" dirty="0">
                <a:solidFill>
                  <a:srgbClr val="3C1959"/>
                </a:solidFill>
                <a:latin typeface="Cambria" panose="02040503050406030204" pitchFamily="18" charset="0"/>
                <a:ea typeface="Cambria" panose="02040503050406030204" pitchFamily="18" charset="0"/>
                <a:cs typeface="Tahoma" panose="020B0604030504040204" pitchFamily="34" charset="0"/>
              </a:rPr>
              <a:t>PHÉP SO </a:t>
            </a:r>
            <a:r>
              <a:rPr lang="en-US" altLang="zh-CN" sz="2800" b="1" dirty="0" err="1">
                <a:solidFill>
                  <a:srgbClr val="3C1959"/>
                </a:solidFill>
                <a:latin typeface="Cambria" panose="02040503050406030204" pitchFamily="18" charset="0"/>
                <a:ea typeface="Cambria" panose="02040503050406030204" pitchFamily="18" charset="0"/>
                <a:cs typeface="Tahoma" panose="020B0604030504040204" pitchFamily="34" charset="0"/>
              </a:rPr>
              <a:t>SÁNH</a:t>
            </a:r>
            <a:endParaRPr lang="en-US" altLang="zh-CN" sz="2800" b="1" dirty="0">
              <a:solidFill>
                <a:srgbClr val="3C1959"/>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marL="457200" indent="-457200">
              <a:lnSpc>
                <a:spcPct val="120000"/>
              </a:lnSpc>
              <a:buFont typeface="Arial" panose="020B0604020202020204" pitchFamily="34" charset="0"/>
              <a:buChar char="•"/>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a:lnSpc>
                <a:spcPct val="120000"/>
              </a:lnSpc>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a:p>
            <a:pPr lvl="1">
              <a:lnSpc>
                <a:spcPct val="120000"/>
              </a:lnSpc>
            </a:pPr>
            <a:endParaRPr lang="en-US" altLang="zh-CN" sz="2800" dirty="0">
              <a:solidFill>
                <a:schemeClr val="tx1">
                  <a:lumMod val="65000"/>
                  <a:lumOff val="35000"/>
                </a:schemeClr>
              </a:solidFill>
              <a:latin typeface="Cambria" panose="02040503050406030204" pitchFamily="18" charset="0"/>
              <a:ea typeface="Cambria" panose="02040503050406030204" pitchFamily="18" charset="0"/>
              <a:cs typeface="Tahoma" panose="020B0604030504040204" pitchFamily="34" charset="0"/>
            </a:endParaRPr>
          </a:p>
        </p:txBody>
      </p:sp>
      <p:pic>
        <p:nvPicPr>
          <p:cNvPr id="2" name="Picture 1">
            <a:extLst>
              <a:ext uri="{FF2B5EF4-FFF2-40B4-BE49-F238E27FC236}">
                <a16:creationId xmlns:a16="http://schemas.microsoft.com/office/drawing/2014/main" id="{A1306D30-C302-F978-D8C2-002456B3F9AD}"/>
              </a:ext>
            </a:extLst>
          </p:cNvPr>
          <p:cNvPicPr>
            <a:picLocks noChangeAspect="1"/>
          </p:cNvPicPr>
          <p:nvPr/>
        </p:nvPicPr>
        <p:blipFill rotWithShape="1">
          <a:blip r:embed="rId3"/>
          <a:srcRect t="3290"/>
          <a:stretch/>
        </p:blipFill>
        <p:spPr>
          <a:xfrm>
            <a:off x="875362" y="657221"/>
            <a:ext cx="10734675" cy="5949950"/>
          </a:xfrm>
          <a:prstGeom prst="rect">
            <a:avLst/>
          </a:prstGeom>
        </p:spPr>
      </p:pic>
      <p:sp>
        <p:nvSpPr>
          <p:cNvPr id="6" name="Footer Placeholder 5">
            <a:extLst>
              <a:ext uri="{FF2B5EF4-FFF2-40B4-BE49-F238E27FC236}">
                <a16:creationId xmlns:a16="http://schemas.microsoft.com/office/drawing/2014/main" id="{0929E95F-A313-4521-4944-7B6A8F3CD452}"/>
              </a:ext>
            </a:extLst>
          </p:cNvPr>
          <p:cNvSpPr>
            <a:spLocks noGrp="1"/>
          </p:cNvSpPr>
          <p:nvPr>
            <p:ph type="ftr" sz="quarter" idx="11"/>
          </p:nvPr>
        </p:nvSpPr>
        <p:spPr>
          <a:xfrm>
            <a:off x="4038600" y="673399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728AB92D-0B85-57AC-EAAB-DD3F2D2E49FA}"/>
              </a:ext>
            </a:extLst>
          </p:cNvPr>
          <p:cNvSpPr>
            <a:spLocks noGrp="1"/>
          </p:cNvSpPr>
          <p:nvPr>
            <p:ph type="sldNum" sz="quarter" idx="12"/>
          </p:nvPr>
        </p:nvSpPr>
        <p:spPr>
          <a:xfrm>
            <a:off x="8610600" y="6513518"/>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17</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1125284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3" name="Rectangle 9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85" name="椭圆 18"/>
          <p:cNvSpPr/>
          <p:nvPr/>
        </p:nvSpPr>
        <p:spPr>
          <a:xfrm>
            <a:off x="5733070" y="5168027"/>
            <a:ext cx="235853" cy="224856"/>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86" name="椭圆 16"/>
          <p:cNvSpPr/>
          <p:nvPr/>
        </p:nvSpPr>
        <p:spPr>
          <a:xfrm>
            <a:off x="5735171" y="4577891"/>
            <a:ext cx="255355" cy="224856"/>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mbria" panose="02040503050406030204" pitchFamily="18" charset="0"/>
            </a:endParaRPr>
          </a:p>
        </p:txBody>
      </p:sp>
      <p:sp>
        <p:nvSpPr>
          <p:cNvPr id="88" name="椭圆 11"/>
          <p:cNvSpPr/>
          <p:nvPr/>
        </p:nvSpPr>
        <p:spPr>
          <a:xfrm>
            <a:off x="5787777" y="2203153"/>
            <a:ext cx="201597" cy="185966"/>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90" name="椭圆 38"/>
          <p:cNvSpPr/>
          <p:nvPr/>
        </p:nvSpPr>
        <p:spPr>
          <a:xfrm>
            <a:off x="5730491" y="4003656"/>
            <a:ext cx="317783" cy="259866"/>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62" name="矩形 44"/>
          <p:cNvSpPr/>
          <p:nvPr/>
        </p:nvSpPr>
        <p:spPr>
          <a:xfrm>
            <a:off x="2129806" y="1286934"/>
            <a:ext cx="7932389" cy="468718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49808">
              <a:spcAft>
                <a:spcPts val="600"/>
              </a:spcAft>
            </a:pPr>
            <a:r>
              <a:rPr lang="es-ES" sz="2296" kern="1200">
                <a:solidFill>
                  <a:srgbClr val="000000"/>
                </a:solidFill>
                <a:latin typeface="Cambria" panose="02040503050406030204" pitchFamily="18" charset="0"/>
                <a:ea typeface="Cambria" panose="02040503050406030204" pitchFamily="18" charset="0"/>
              </a:rPr>
              <a:t>x = </a:t>
            </a:r>
            <a:r>
              <a:rPr lang="es-ES" sz="2296" kern="1200">
                <a:solidFill>
                  <a:srgbClr val="09885A"/>
                </a:solidFill>
                <a:latin typeface="Cambria" panose="02040503050406030204" pitchFamily="18" charset="0"/>
                <a:ea typeface="Cambria" panose="02040503050406030204" pitchFamily="18" charset="0"/>
              </a:rPr>
              <a:t>6</a:t>
            </a:r>
            <a:endParaRPr lang="es-ES" sz="2296" kern="1200">
              <a:solidFill>
                <a:srgbClr val="000000"/>
              </a:solidFill>
              <a:latin typeface="Cambria" panose="02040503050406030204" pitchFamily="18" charset="0"/>
              <a:ea typeface="Cambria" panose="02040503050406030204" pitchFamily="18" charset="0"/>
            </a:endParaRPr>
          </a:p>
          <a:p>
            <a:pPr defTabSz="749808">
              <a:spcAft>
                <a:spcPts val="600"/>
              </a:spcAft>
            </a:pPr>
            <a:r>
              <a:rPr lang="es-ES" sz="2296" kern="1200">
                <a:solidFill>
                  <a:srgbClr val="000000"/>
                </a:solidFill>
                <a:latin typeface="Cambria" panose="02040503050406030204" pitchFamily="18" charset="0"/>
                <a:ea typeface="Cambria" panose="02040503050406030204" pitchFamily="18" charset="0"/>
              </a:rPr>
              <a:t>y = </a:t>
            </a:r>
            <a:r>
              <a:rPr lang="es-ES" sz="2296" kern="1200">
                <a:solidFill>
                  <a:srgbClr val="09885A"/>
                </a:solidFill>
                <a:latin typeface="Cambria" panose="02040503050406030204" pitchFamily="18" charset="0"/>
                <a:ea typeface="Cambria" panose="02040503050406030204" pitchFamily="18" charset="0"/>
              </a:rPr>
              <a:t>5</a:t>
            </a:r>
            <a:endParaRPr lang="es-ES" sz="2296" kern="1200">
              <a:solidFill>
                <a:srgbClr val="000000"/>
              </a:solidFill>
              <a:latin typeface="Cambria" panose="02040503050406030204" pitchFamily="18" charset="0"/>
              <a:ea typeface="Cambria" panose="02040503050406030204" pitchFamily="18" charset="0"/>
            </a:endParaRP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 y)</a:t>
            </a: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 y)</a:t>
            </a: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&gt; y)</a:t>
            </a: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&lt; y)</a:t>
            </a: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&gt;= y)</a:t>
            </a:r>
          </a:p>
          <a:p>
            <a:pPr defTabSz="749808">
              <a:spcAft>
                <a:spcPts val="600"/>
              </a:spcAft>
            </a:pPr>
            <a:r>
              <a:rPr lang="es-ES" sz="2296" kern="1200" err="1">
                <a:solidFill>
                  <a:srgbClr val="795E26"/>
                </a:solidFill>
                <a:latin typeface="Cambria" panose="02040503050406030204" pitchFamily="18" charset="0"/>
                <a:ea typeface="Cambria" panose="02040503050406030204" pitchFamily="18" charset="0"/>
              </a:rPr>
              <a:t>print</a:t>
            </a:r>
            <a:r>
              <a:rPr lang="es-ES" sz="2296" kern="1200">
                <a:solidFill>
                  <a:srgbClr val="000000"/>
                </a:solidFill>
                <a:latin typeface="Cambria" panose="02040503050406030204" pitchFamily="18" charset="0"/>
                <a:ea typeface="Cambria" panose="02040503050406030204" pitchFamily="18" charset="0"/>
              </a:rPr>
              <a:t>(x &lt;= y)</a:t>
            </a:r>
          </a:p>
          <a:p>
            <a:pPr defTabSz="749808">
              <a:spcAft>
                <a:spcPts val="600"/>
              </a:spcAft>
            </a:pPr>
            <a:br>
              <a:rPr lang="es-ES" sz="2296" kern="1200">
                <a:solidFill>
                  <a:srgbClr val="000000"/>
                </a:solidFill>
                <a:latin typeface="Cambria" panose="02040503050406030204" pitchFamily="18" charset="0"/>
                <a:ea typeface="Cambria" panose="02040503050406030204" pitchFamily="18" charset="0"/>
              </a:rPr>
            </a:br>
            <a:r>
              <a:rPr lang="es-ES" sz="2296" kern="1200">
                <a:solidFill>
                  <a:srgbClr val="000000"/>
                </a:solidFill>
                <a:latin typeface="Cambria" panose="02040503050406030204" pitchFamily="18" charset="0"/>
                <a:ea typeface="Cambria" panose="02040503050406030204" pitchFamily="18" charset="0"/>
                <a:sym typeface="Wingdings" panose="05000000000000000000" pitchFamily="2" charset="2"/>
              </a:rPr>
              <a:t> </a:t>
            </a:r>
            <a:r>
              <a:rPr lang="es-ES" sz="2296" b="1" kern="1200">
                <a:solidFill>
                  <a:schemeClr val="accent2"/>
                </a:solidFill>
                <a:latin typeface="Cambria" panose="02040503050406030204" pitchFamily="18" charset="0"/>
                <a:ea typeface="Cambria" panose="02040503050406030204" pitchFamily="18" charset="0"/>
                <a:sym typeface="Wingdings" panose="05000000000000000000" pitchFamily="2" charset="2"/>
              </a:rPr>
              <a:t>output: </a:t>
            </a:r>
            <a:r>
              <a:rPr lang="da-DK" sz="2296" b="1" kern="1200">
                <a:solidFill>
                  <a:schemeClr val="accent2"/>
                </a:solidFill>
                <a:latin typeface="Cambria" panose="02040503050406030204" pitchFamily="18" charset="0"/>
                <a:ea typeface="Cambria" panose="02040503050406030204" pitchFamily="18" charset="0"/>
              </a:rPr>
              <a:t>False True True False True False</a:t>
            </a:r>
            <a:endParaRPr lang="es-ES" sz="2296" b="1" kern="1200">
              <a:solidFill>
                <a:schemeClr val="accent2"/>
              </a:solidFill>
              <a:latin typeface="Cambria" panose="02040503050406030204" pitchFamily="18" charset="0"/>
              <a:ea typeface="Cambria" panose="02040503050406030204" pitchFamily="18" charset="0"/>
            </a:endParaRPr>
          </a:p>
          <a:p>
            <a:pPr>
              <a:spcAft>
                <a:spcPts val="600"/>
              </a:spcAft>
            </a:pPr>
            <a:endParaRPr lang="vi-VN" sz="2400" b="0">
              <a:solidFill>
                <a:srgbClr val="000000"/>
              </a:solidFill>
              <a:effectLst/>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C2058F76-3D3C-0A88-DA67-84CC9AEEA9F7}"/>
              </a:ext>
            </a:extLst>
          </p:cNvPr>
          <p:cNvSpPr>
            <a:spLocks noGrp="1"/>
          </p:cNvSpPr>
          <p:nvPr>
            <p:ph type="ftr" sz="quarter" idx="11"/>
          </p:nvPr>
        </p:nvSpPr>
        <p:spPr>
          <a:xfrm>
            <a:off x="4038600" y="6492387"/>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4CE76EC2-CF7A-7E7B-FC4E-D4E019E0DE49}"/>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18</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947528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B194455-661A-AC27-406F-CE3384C5F83E}"/>
              </a:ext>
            </a:extLst>
          </p:cNvPr>
          <p:cNvSpPr txBox="1"/>
          <p:nvPr/>
        </p:nvSpPr>
        <p:spPr>
          <a:xfrm>
            <a:off x="652463" y="261470"/>
            <a:ext cx="10515600" cy="2334095"/>
          </a:xfrm>
          <a:prstGeom prst="rect">
            <a:avLst/>
          </a:prstGeom>
        </p:spPr>
        <p:txBody>
          <a:bodyPr vert="horz" lIns="91440" tIns="45720" rIns="91440" bIns="45720" rtlCol="0" anchor="ctr">
            <a:normAutofit fontScale="40000" lnSpcReduction="20000"/>
          </a:bodyPr>
          <a:lstStyle/>
          <a:p>
            <a:pPr algn="ctr">
              <a:lnSpc>
                <a:spcPct val="90000"/>
              </a:lnSpc>
              <a:spcBef>
                <a:spcPct val="0"/>
              </a:spcBef>
              <a:spcAft>
                <a:spcPts val="600"/>
              </a:spcAft>
            </a:pPr>
            <a:r>
              <a:rPr lang="en-US" altLang="zh-CN" sz="8600" b="1" kern="1200">
                <a:solidFill>
                  <a:srgbClr val="FF0000"/>
                </a:solidFill>
                <a:latin typeface="Cambria" panose="02040503050406030204" pitchFamily="18" charset="0"/>
                <a:ea typeface="Cambria" panose="02040503050406030204" pitchFamily="18" charset="0"/>
                <a:cs typeface="+mj-cs"/>
              </a:rPr>
              <a:t>TOÁN TỬ LOGIC</a:t>
            </a:r>
          </a:p>
          <a:p>
            <a:pPr>
              <a:lnSpc>
                <a:spcPct val="90000"/>
              </a:lnSpc>
              <a:spcBef>
                <a:spcPct val="0"/>
              </a:spcBef>
              <a:spcAft>
                <a:spcPts val="600"/>
              </a:spcAft>
            </a:pPr>
            <a:endParaRPr lang="en-US" altLang="zh-CN" sz="5200" kern="1200">
              <a:solidFill>
                <a:schemeClr val="tx1"/>
              </a:solidFill>
              <a:latin typeface="Cambria" panose="02040503050406030204" pitchFamily="18" charset="0"/>
              <a:ea typeface="Cambria" panose="02040503050406030204" pitchFamily="18" charset="0"/>
              <a:cs typeface="+mj-cs"/>
            </a:endParaRPr>
          </a:p>
          <a:p>
            <a:pPr algn="just">
              <a:lnSpc>
                <a:spcPct val="170000"/>
              </a:lnSpc>
              <a:spcBef>
                <a:spcPct val="0"/>
              </a:spcBef>
              <a:spcAft>
                <a:spcPts val="600"/>
              </a:spcAft>
            </a:pPr>
            <a:r>
              <a:rPr lang="vi-VN" altLang="zh-CN" sz="5200" kern="1200">
                <a:solidFill>
                  <a:schemeClr val="tx1"/>
                </a:solidFill>
                <a:latin typeface="Cambria" panose="02040503050406030204" pitchFamily="18" charset="0"/>
                <a:ea typeface="Cambria" panose="02040503050406030204" pitchFamily="18" charset="0"/>
                <a:cs typeface="+mj-cs"/>
              </a:rPr>
              <a:t>Toán tử Boolean là những toán tử tạo ra các giá trị Boolean là </a:t>
            </a:r>
            <a:r>
              <a:rPr lang="vi-VN" altLang="zh-CN" sz="5200" kern="1200">
                <a:solidFill>
                  <a:srgbClr val="00B050"/>
                </a:solidFill>
                <a:latin typeface="Cambria" panose="02040503050406030204" pitchFamily="18" charset="0"/>
                <a:ea typeface="Cambria" panose="02040503050406030204" pitchFamily="18" charset="0"/>
                <a:cs typeface="+mj-cs"/>
              </a:rPr>
              <a:t>Đúng và Sai</a:t>
            </a:r>
            <a:r>
              <a:rPr lang="vi-VN" altLang="zh-CN" sz="5200" kern="1200">
                <a:solidFill>
                  <a:schemeClr val="tx1"/>
                </a:solidFill>
                <a:latin typeface="Cambria" panose="02040503050406030204" pitchFamily="18" charset="0"/>
                <a:ea typeface="Cambria" panose="02040503050406030204" pitchFamily="18" charset="0"/>
                <a:cs typeface="+mj-cs"/>
              </a:rPr>
              <a:t>. Chúng bao gồm </a:t>
            </a:r>
            <a:r>
              <a:rPr lang="vi-VN" altLang="zh-CN" sz="5200" kern="1200">
                <a:solidFill>
                  <a:srgbClr val="00B050"/>
                </a:solidFill>
                <a:latin typeface="Cambria" panose="02040503050406030204" pitchFamily="18" charset="0"/>
                <a:ea typeface="Cambria" panose="02040503050406030204" pitchFamily="18" charset="0"/>
                <a:cs typeface="+mj-cs"/>
              </a:rPr>
              <a:t>and</a:t>
            </a:r>
            <a:r>
              <a:rPr lang="vi-VN" altLang="zh-CN" sz="5200" kern="1200">
                <a:solidFill>
                  <a:schemeClr val="tx1"/>
                </a:solidFill>
                <a:latin typeface="Cambria" panose="02040503050406030204" pitchFamily="18" charset="0"/>
                <a:ea typeface="Cambria" panose="02040503050406030204" pitchFamily="18" charset="0"/>
                <a:cs typeface="+mj-cs"/>
              </a:rPr>
              <a:t>, </a:t>
            </a:r>
            <a:r>
              <a:rPr lang="vi-VN" altLang="zh-CN" sz="5200" kern="1200">
                <a:solidFill>
                  <a:srgbClr val="00B050"/>
                </a:solidFill>
                <a:latin typeface="Cambria" panose="02040503050406030204" pitchFamily="18" charset="0"/>
                <a:ea typeface="Cambria" panose="02040503050406030204" pitchFamily="18" charset="0"/>
                <a:cs typeface="+mj-cs"/>
              </a:rPr>
              <a:t>or</a:t>
            </a:r>
            <a:r>
              <a:rPr lang="vi-VN" altLang="zh-CN" sz="5200" kern="1200">
                <a:solidFill>
                  <a:schemeClr val="tx1"/>
                </a:solidFill>
                <a:latin typeface="Cambria" panose="02040503050406030204" pitchFamily="18" charset="0"/>
                <a:ea typeface="Cambria" panose="02040503050406030204" pitchFamily="18" charset="0"/>
                <a:cs typeface="+mj-cs"/>
              </a:rPr>
              <a:t> và </a:t>
            </a:r>
            <a:r>
              <a:rPr lang="vi-VN" altLang="zh-CN" sz="5200" kern="1200">
                <a:solidFill>
                  <a:srgbClr val="00B050"/>
                </a:solidFill>
                <a:latin typeface="Cambria" panose="02040503050406030204" pitchFamily="18" charset="0"/>
                <a:ea typeface="Cambria" panose="02040503050406030204" pitchFamily="18" charset="0"/>
                <a:cs typeface="+mj-cs"/>
              </a:rPr>
              <a:t>not</a:t>
            </a:r>
            <a:r>
              <a:rPr lang="vi-VN" altLang="zh-CN" sz="5200" kern="1200">
                <a:solidFill>
                  <a:schemeClr val="tx1"/>
                </a:solidFill>
                <a:latin typeface="Cambria" panose="02040503050406030204" pitchFamily="18" charset="0"/>
                <a:ea typeface="Cambria" panose="02040503050406030204" pitchFamily="18" charset="0"/>
                <a:cs typeface="+mj-cs"/>
              </a:rPr>
              <a:t>. Trong khi </a:t>
            </a:r>
            <a:r>
              <a:rPr lang="vi-VN" altLang="zh-CN" sz="5200" kern="1200">
                <a:solidFill>
                  <a:srgbClr val="00B050"/>
                </a:solidFill>
                <a:latin typeface="Cambria" panose="02040503050406030204" pitchFamily="18" charset="0"/>
                <a:ea typeface="Cambria" panose="02040503050406030204" pitchFamily="18" charset="0"/>
                <a:cs typeface="+mj-cs"/>
              </a:rPr>
              <a:t>and &amp; or </a:t>
            </a:r>
            <a:r>
              <a:rPr lang="vi-VN" altLang="zh-CN" sz="5200" kern="1200">
                <a:solidFill>
                  <a:schemeClr val="tx1"/>
                </a:solidFill>
                <a:latin typeface="Cambria" panose="02040503050406030204" pitchFamily="18" charset="0"/>
                <a:ea typeface="Cambria" panose="02040503050406030204" pitchFamily="18" charset="0"/>
                <a:cs typeface="+mj-cs"/>
              </a:rPr>
              <a:t>yêu cầu 2 toán hạng, còn </a:t>
            </a:r>
            <a:r>
              <a:rPr lang="vi-VN" altLang="zh-CN" sz="5200" kern="1200">
                <a:solidFill>
                  <a:srgbClr val="00B050"/>
                </a:solidFill>
                <a:latin typeface="Cambria" panose="02040503050406030204" pitchFamily="18" charset="0"/>
                <a:ea typeface="Cambria" panose="02040503050406030204" pitchFamily="18" charset="0"/>
                <a:cs typeface="+mj-cs"/>
              </a:rPr>
              <a:t>not</a:t>
            </a:r>
            <a:r>
              <a:rPr lang="vi-VN" altLang="zh-CN" sz="5200" kern="1200">
                <a:solidFill>
                  <a:schemeClr val="tx1"/>
                </a:solidFill>
                <a:latin typeface="Cambria" panose="02040503050406030204" pitchFamily="18" charset="0"/>
                <a:ea typeface="Cambria" panose="02040503050406030204" pitchFamily="18" charset="0"/>
                <a:cs typeface="+mj-cs"/>
              </a:rPr>
              <a:t> là toán tử một ngôi. </a:t>
            </a:r>
            <a:r>
              <a:rPr lang="vi-VN" altLang="zh-CN" sz="5200" kern="1200">
                <a:solidFill>
                  <a:srgbClr val="FF0000"/>
                </a:solidFill>
                <a:latin typeface="Cambria" panose="02040503050406030204" pitchFamily="18" charset="0"/>
                <a:ea typeface="Cambria" panose="02040503050406030204" pitchFamily="18" charset="0"/>
                <a:cs typeface="+mj-cs"/>
              </a:rPr>
              <a:t>Toán tử Boolean được sử dụng phổ biến nhất trong tính toán số học và so sánh logic.</a:t>
            </a:r>
            <a:endParaRPr lang="en-US" altLang="zh-CN" sz="5200" kern="1200">
              <a:solidFill>
                <a:srgbClr val="FF0000"/>
              </a:solidFill>
              <a:latin typeface="Cambria" panose="02040503050406030204" pitchFamily="18" charset="0"/>
              <a:ea typeface="Cambria" panose="02040503050406030204" pitchFamily="18" charset="0"/>
              <a:cs typeface="+mj-cs"/>
            </a:endParaRPr>
          </a:p>
        </p:txBody>
      </p:sp>
      <p:pic>
        <p:nvPicPr>
          <p:cNvPr id="3" name="Picture 2" descr="A screenshot of a phone&#10;&#10;Description automatically generated">
            <a:extLst>
              <a:ext uri="{FF2B5EF4-FFF2-40B4-BE49-F238E27FC236}">
                <a16:creationId xmlns:a16="http://schemas.microsoft.com/office/drawing/2014/main" id="{C47DC6FA-2826-C486-7AA0-F16199C34FE2}"/>
              </a:ext>
            </a:extLst>
          </p:cNvPr>
          <p:cNvPicPr>
            <a:picLocks noChangeAspect="1"/>
          </p:cNvPicPr>
          <p:nvPr/>
        </p:nvPicPr>
        <p:blipFill>
          <a:blip r:embed="rId2"/>
          <a:stretch>
            <a:fillRect/>
          </a:stretch>
        </p:blipFill>
        <p:spPr>
          <a:xfrm>
            <a:off x="385323" y="2857035"/>
            <a:ext cx="11418306" cy="3739495"/>
          </a:xfrm>
          <a:prstGeom prst="rect">
            <a:avLst/>
          </a:prstGeom>
        </p:spPr>
      </p:pic>
      <p:sp>
        <p:nvSpPr>
          <p:cNvPr id="8" name="Footer Placeholder 7">
            <a:extLst>
              <a:ext uri="{FF2B5EF4-FFF2-40B4-BE49-F238E27FC236}">
                <a16:creationId xmlns:a16="http://schemas.microsoft.com/office/drawing/2014/main" id="{FDDEE678-D5D4-8800-0E80-FD47F04DCB97}"/>
              </a:ext>
            </a:extLst>
          </p:cNvPr>
          <p:cNvSpPr>
            <a:spLocks noGrp="1"/>
          </p:cNvSpPr>
          <p:nvPr>
            <p:ph type="ftr" sz="quarter" idx="11"/>
          </p:nvPr>
        </p:nvSpPr>
        <p:spPr>
          <a:xfrm>
            <a:off x="4037076" y="662361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a16="http://schemas.microsoft.com/office/drawing/2014/main" id="{2206A6E0-9A51-CDBB-8449-25A4253FF1CB}"/>
              </a:ext>
            </a:extLst>
          </p:cNvPr>
          <p:cNvSpPr>
            <a:spLocks noGrp="1"/>
          </p:cNvSpPr>
          <p:nvPr>
            <p:ph type="sldNum" sz="quarter" idx="12"/>
          </p:nvPr>
        </p:nvSpPr>
        <p:spPr>
          <a:xfrm>
            <a:off x="9060429" y="6506415"/>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19</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7941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0FADA4-5789-7034-971B-455A5EEF9130}"/>
              </a:ext>
            </a:extLst>
          </p:cNvPr>
          <p:cNvSpPr>
            <a:spLocks noGrp="1"/>
          </p:cNvSpPr>
          <p:nvPr>
            <p:ph type="title"/>
          </p:nvPr>
        </p:nvSpPr>
        <p:spPr>
          <a:xfrm>
            <a:off x="8016084" y="547712"/>
            <a:ext cx="3337715" cy="5577367"/>
          </a:xfrm>
        </p:spPr>
        <p:txBody>
          <a:bodyPr>
            <a:normAutofit/>
          </a:bodyPr>
          <a:lstStyle/>
          <a:p>
            <a:br>
              <a:rPr lang="en-US" altLang="zh-CN" sz="5200" b="1">
                <a:latin typeface="Cambria" panose="02040503050406030204" pitchFamily="18" charset="0"/>
                <a:ea typeface="Cambria" panose="02040503050406030204" pitchFamily="18" charset="0"/>
                <a:cs typeface="经典综艺体简" panose="02010609000101010101" pitchFamily="49" charset="-122"/>
              </a:rPr>
            </a:br>
            <a:r>
              <a:rPr lang="en-US" altLang="zh-CN" sz="5200" b="1">
                <a:latin typeface="Cambria" panose="02040503050406030204" pitchFamily="18" charset="0"/>
                <a:ea typeface="Cambria" panose="02040503050406030204" pitchFamily="18" charset="0"/>
                <a:cs typeface="经典综艺体简" panose="02010609000101010101" pitchFamily="49" charset="-122"/>
              </a:rPr>
              <a:t>NỘI DUNG</a:t>
            </a:r>
            <a:br>
              <a:rPr lang="en-US" altLang="zh-CN" sz="5200" b="1">
                <a:latin typeface="Cambria" panose="02040503050406030204" pitchFamily="18" charset="0"/>
                <a:ea typeface="Cambria" panose="02040503050406030204" pitchFamily="18" charset="0"/>
                <a:cs typeface="经典综艺体简" panose="02010609000101010101" pitchFamily="49" charset="-122"/>
              </a:rPr>
            </a:br>
            <a:endParaRPr lang="en-VN" sz="5200">
              <a:latin typeface="Cambria" panose="02040503050406030204" pitchFamily="18" charset="0"/>
              <a:ea typeface="Cambria" panose="02040503050406030204" pitchFamily="18" charset="0"/>
            </a:endParaRPr>
          </a:p>
        </p:txBody>
      </p:sp>
      <p:graphicFrame>
        <p:nvGraphicFramePr>
          <p:cNvPr id="5" name="Content Placeholder 2">
            <a:extLst>
              <a:ext uri="{FF2B5EF4-FFF2-40B4-BE49-F238E27FC236}">
                <a16:creationId xmlns:a16="http://schemas.microsoft.com/office/drawing/2014/main" id="{1006460E-C548-D32B-10FE-D7EECC5CB39B}"/>
              </a:ext>
            </a:extLst>
          </p:cNvPr>
          <p:cNvGraphicFramePr>
            <a:graphicFrameLocks noGrp="1"/>
          </p:cNvGraphicFramePr>
          <p:nvPr>
            <p:ph idx="1"/>
            <p:extLst>
              <p:ext uri="{D42A27DB-BD31-4B8C-83A1-F6EECF244321}">
                <p14:modId xmlns:p14="http://schemas.microsoft.com/office/powerpoint/2010/main" val="1089029664"/>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974536D4-40F9-C5FE-BA11-8070BAFD1B2E}"/>
              </a:ext>
            </a:extLst>
          </p:cNvPr>
          <p:cNvSpPr>
            <a:spLocks noGrp="1"/>
          </p:cNvSpPr>
          <p:nvPr>
            <p:ph type="ftr" sz="quarter" idx="11"/>
          </p:nvPr>
        </p:nvSpPr>
        <p:spPr>
          <a:xfrm>
            <a:off x="4037075" y="660851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8" name="Slide Number Placeholder 7">
            <a:extLst>
              <a:ext uri="{FF2B5EF4-FFF2-40B4-BE49-F238E27FC236}">
                <a16:creationId xmlns:a16="http://schemas.microsoft.com/office/drawing/2014/main" id="{05EF3905-C35A-0DD2-89C2-5AC5B84C065E}"/>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071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14">
            <a:extLst>
              <a:ext uri="{FF2B5EF4-FFF2-40B4-BE49-F238E27FC236}">
                <a16:creationId xmlns:a16="http://schemas.microsoft.com/office/drawing/2014/main" id="{700E0F77-E936-4985-B7B1-B9823486A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16">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0"/>
            <a:ext cx="11231745" cy="458818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 program&#10;&#10;Description automatically generated">
            <a:extLst>
              <a:ext uri="{FF2B5EF4-FFF2-40B4-BE49-F238E27FC236}">
                <a16:creationId xmlns:a16="http://schemas.microsoft.com/office/drawing/2014/main" id="{F59600C0-4861-7F77-331D-8BE37B90E665}"/>
              </a:ext>
            </a:extLst>
          </p:cNvPr>
          <p:cNvPicPr>
            <a:picLocks noChangeAspect="1"/>
          </p:cNvPicPr>
          <p:nvPr/>
        </p:nvPicPr>
        <p:blipFill>
          <a:blip r:embed="rId2"/>
          <a:stretch>
            <a:fillRect/>
          </a:stretch>
        </p:blipFill>
        <p:spPr>
          <a:xfrm>
            <a:off x="2043113" y="73394"/>
            <a:ext cx="7665885" cy="4158742"/>
          </a:xfrm>
          <a:prstGeom prst="rect">
            <a:avLst/>
          </a:prstGeom>
        </p:spPr>
      </p:pic>
      <p:sp>
        <p:nvSpPr>
          <p:cNvPr id="44" name="Rectangle 20">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001107" y="5661132"/>
            <a:ext cx="1463040"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A33843B-7BA8-072F-03F7-55122C8E679C}"/>
              </a:ext>
            </a:extLst>
          </p:cNvPr>
          <p:cNvSpPr txBox="1"/>
          <p:nvPr/>
        </p:nvSpPr>
        <p:spPr>
          <a:xfrm>
            <a:off x="5162719" y="4883544"/>
            <a:ext cx="6586915" cy="1556907"/>
          </a:xfrm>
          <a:prstGeom prst="rect">
            <a:avLst/>
          </a:prstGeom>
        </p:spPr>
        <p:txBody>
          <a:bodyPr vert="horz" lIns="91440" tIns="45720" rIns="91440" bIns="45720" rtlCol="0" anchor="ctr">
            <a:normAutofit/>
          </a:bodyPr>
          <a:lstStyle/>
          <a:p>
            <a:pPr>
              <a:lnSpc>
                <a:spcPct val="90000"/>
              </a:lnSpc>
              <a:spcAft>
                <a:spcPts val="600"/>
              </a:spcAft>
            </a:pPr>
            <a:r>
              <a:rPr lang="en-US" sz="3200" b="1">
                <a:latin typeface="Cambria" panose="02040503050406030204" pitchFamily="18" charset="0"/>
                <a:ea typeface="Cambria" panose="02040503050406030204" pitchFamily="18" charset="0"/>
              </a:rPr>
              <a:t>TOÁN TỬ LOGIC ‘</a:t>
            </a:r>
            <a:r>
              <a:rPr lang="en-US" sz="3200" b="1">
                <a:solidFill>
                  <a:srgbClr val="FF0000"/>
                </a:solidFill>
                <a:latin typeface="Cambria" panose="02040503050406030204" pitchFamily="18" charset="0"/>
                <a:ea typeface="Cambria" panose="02040503050406030204" pitchFamily="18" charset="0"/>
              </a:rPr>
              <a:t>AND</a:t>
            </a:r>
            <a:r>
              <a:rPr lang="en-US" sz="3200" b="1">
                <a:latin typeface="Cambria" panose="02040503050406030204" pitchFamily="18" charset="0"/>
                <a:ea typeface="Cambria" panose="02040503050406030204" pitchFamily="18" charset="0"/>
              </a:rPr>
              <a:t>’</a:t>
            </a:r>
          </a:p>
        </p:txBody>
      </p:sp>
      <p:sp>
        <p:nvSpPr>
          <p:cNvPr id="40" name="Footer Placeholder 39">
            <a:extLst>
              <a:ext uri="{FF2B5EF4-FFF2-40B4-BE49-F238E27FC236}">
                <a16:creationId xmlns:a16="http://schemas.microsoft.com/office/drawing/2014/main" id="{50AF6001-AC96-3B6C-F305-8AC1F7ECFD19}"/>
              </a:ext>
            </a:extLst>
          </p:cNvPr>
          <p:cNvSpPr>
            <a:spLocks noGrp="1"/>
          </p:cNvSpPr>
          <p:nvPr>
            <p:ph type="ftr" sz="quarter" idx="11"/>
          </p:nvPr>
        </p:nvSpPr>
        <p:spPr>
          <a:xfrm>
            <a:off x="4076361" y="6632752"/>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45" name="Slide Number Placeholder 44">
            <a:extLst>
              <a:ext uri="{FF2B5EF4-FFF2-40B4-BE49-F238E27FC236}">
                <a16:creationId xmlns:a16="http://schemas.microsoft.com/office/drawing/2014/main" id="{93F10764-3183-065E-319F-38EC35B8B5EC}"/>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20</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7555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3"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descr="A diagram of a function&#10;&#10;Description automatically generated">
            <a:extLst>
              <a:ext uri="{FF2B5EF4-FFF2-40B4-BE49-F238E27FC236}">
                <a16:creationId xmlns:a16="http://schemas.microsoft.com/office/drawing/2014/main" id="{77ACBD27-D98F-7843-1FC7-3CF6419A9367}"/>
              </a:ext>
            </a:extLst>
          </p:cNvPr>
          <p:cNvPicPr>
            <a:picLocks noChangeAspect="1"/>
          </p:cNvPicPr>
          <p:nvPr/>
        </p:nvPicPr>
        <p:blipFill>
          <a:blip r:embed="rId2"/>
          <a:stretch>
            <a:fillRect/>
          </a:stretch>
        </p:blipFill>
        <p:spPr>
          <a:xfrm>
            <a:off x="3535062" y="1685188"/>
            <a:ext cx="6071061" cy="4229838"/>
          </a:xfrm>
          <a:prstGeom prst="rect">
            <a:avLst/>
          </a:prstGeom>
        </p:spPr>
      </p:pic>
      <p:sp>
        <p:nvSpPr>
          <p:cNvPr id="5" name="TextBox 4">
            <a:extLst>
              <a:ext uri="{FF2B5EF4-FFF2-40B4-BE49-F238E27FC236}">
                <a16:creationId xmlns:a16="http://schemas.microsoft.com/office/drawing/2014/main" id="{ABB3FE4B-ACF0-D913-88C3-3AA6037C0DB4}"/>
              </a:ext>
            </a:extLst>
          </p:cNvPr>
          <p:cNvSpPr txBox="1"/>
          <p:nvPr/>
        </p:nvSpPr>
        <p:spPr>
          <a:xfrm>
            <a:off x="4232672" y="942974"/>
            <a:ext cx="6093618" cy="341632"/>
          </a:xfrm>
          <a:prstGeom prst="rect">
            <a:avLst/>
          </a:prstGeom>
          <a:noFill/>
        </p:spPr>
        <p:txBody>
          <a:bodyPr wrap="square">
            <a:spAutoFit/>
          </a:bodyPr>
          <a:lstStyle/>
          <a:p>
            <a:pPr>
              <a:lnSpc>
                <a:spcPct val="90000"/>
              </a:lnSpc>
              <a:spcAft>
                <a:spcPts val="600"/>
              </a:spcAft>
            </a:pPr>
            <a:r>
              <a:rPr lang="en-US" sz="1800" b="1">
                <a:latin typeface="Cambria" panose="02040503050406030204" pitchFamily="18" charset="0"/>
                <a:ea typeface="Cambria" panose="02040503050406030204" pitchFamily="18" charset="0"/>
              </a:rPr>
              <a:t>FLOWCHART TOÁN TỬ LOGIC ‘</a:t>
            </a:r>
            <a:r>
              <a:rPr lang="en-US" sz="1800" b="1">
                <a:solidFill>
                  <a:srgbClr val="FF0000"/>
                </a:solidFill>
                <a:latin typeface="Cambria" panose="02040503050406030204" pitchFamily="18" charset="0"/>
                <a:ea typeface="Cambria" panose="02040503050406030204" pitchFamily="18" charset="0"/>
              </a:rPr>
              <a:t>AND</a:t>
            </a:r>
            <a:r>
              <a:rPr lang="en-US" sz="1800" b="1">
                <a:latin typeface="Cambria" panose="02040503050406030204" pitchFamily="18" charset="0"/>
                <a:ea typeface="Cambria" panose="02040503050406030204" pitchFamily="18" charset="0"/>
              </a:rPr>
              <a:t>’</a:t>
            </a:r>
          </a:p>
        </p:txBody>
      </p:sp>
      <p:sp>
        <p:nvSpPr>
          <p:cNvPr id="9" name="Footer Placeholder 8">
            <a:extLst>
              <a:ext uri="{FF2B5EF4-FFF2-40B4-BE49-F238E27FC236}">
                <a16:creationId xmlns:a16="http://schemas.microsoft.com/office/drawing/2014/main" id="{98CDC618-65AA-C597-1C59-5C7C297EA1A5}"/>
              </a:ext>
            </a:extLst>
          </p:cNvPr>
          <p:cNvSpPr>
            <a:spLocks noGrp="1"/>
          </p:cNvSpPr>
          <p:nvPr>
            <p:ph type="ftr" sz="quarter" idx="11"/>
          </p:nvPr>
        </p:nvSpPr>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1" name="Slide Number Placeholder 10">
            <a:extLst>
              <a:ext uri="{FF2B5EF4-FFF2-40B4-BE49-F238E27FC236}">
                <a16:creationId xmlns:a16="http://schemas.microsoft.com/office/drawing/2014/main" id="{1C7EA5FD-4BF8-6EA6-8336-413CDD872AC9}"/>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21</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78739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0F13D21-EB48-8ACE-F689-9A2A7C7068C5}"/>
              </a:ext>
            </a:extLst>
          </p:cNvPr>
          <p:cNvPicPr>
            <a:picLocks noChangeAspect="1"/>
          </p:cNvPicPr>
          <p:nvPr/>
        </p:nvPicPr>
        <p:blipFill>
          <a:blip r:embed="rId2"/>
          <a:stretch>
            <a:fillRect/>
          </a:stretch>
        </p:blipFill>
        <p:spPr>
          <a:xfrm>
            <a:off x="990600" y="1118525"/>
            <a:ext cx="10134600" cy="4560569"/>
          </a:xfrm>
          <a:prstGeom prst="rect">
            <a:avLst/>
          </a:prstGeom>
        </p:spPr>
      </p:pic>
      <p:sp>
        <p:nvSpPr>
          <p:cNvPr id="6" name="Footer Placeholder 5">
            <a:extLst>
              <a:ext uri="{FF2B5EF4-FFF2-40B4-BE49-F238E27FC236}">
                <a16:creationId xmlns:a16="http://schemas.microsoft.com/office/drawing/2014/main" id="{81F873DE-5D05-E3E6-F54F-E6A3829608C8}"/>
              </a:ext>
            </a:extLst>
          </p:cNvPr>
          <p:cNvSpPr>
            <a:spLocks noGrp="1"/>
          </p:cNvSpPr>
          <p:nvPr>
            <p:ph type="ftr" sz="quarter" idx="11"/>
          </p:nvPr>
        </p:nvSpPr>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99449FEC-82E0-6094-804C-3B3B870E0780}"/>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22</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57133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28">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A548477-166D-8BFC-7639-0A80AA5A3A02}"/>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b="1" kern="1200">
                <a:solidFill>
                  <a:schemeClr val="tx1"/>
                </a:solidFill>
                <a:latin typeface="Cambria" panose="02040503050406030204" pitchFamily="18" charset="0"/>
                <a:ea typeface="Cambria" panose="02040503050406030204" pitchFamily="18" charset="0"/>
                <a:cs typeface="+mj-cs"/>
              </a:rPr>
              <a:t>TOÁN TỬ LOGIC ‘</a:t>
            </a:r>
            <a:r>
              <a:rPr lang="en-US" sz="3700" b="1" kern="1200">
                <a:solidFill>
                  <a:srgbClr val="FF0000"/>
                </a:solidFill>
                <a:latin typeface="Cambria" panose="02040503050406030204" pitchFamily="18" charset="0"/>
                <a:ea typeface="Cambria" panose="02040503050406030204" pitchFamily="18" charset="0"/>
                <a:cs typeface="+mj-cs"/>
              </a:rPr>
              <a:t>OR</a:t>
            </a:r>
            <a:r>
              <a:rPr lang="en-US" sz="3700" b="1" kern="1200">
                <a:solidFill>
                  <a:schemeClr val="tx1"/>
                </a:solidFill>
                <a:latin typeface="Cambria" panose="02040503050406030204" pitchFamily="18" charset="0"/>
                <a:ea typeface="Cambria" panose="02040503050406030204" pitchFamily="18" charset="0"/>
                <a:cs typeface="+mj-cs"/>
              </a:rPr>
              <a:t>’</a:t>
            </a:r>
          </a:p>
        </p:txBody>
      </p:sp>
      <p:sp>
        <p:nvSpPr>
          <p:cNvPr id="53" name="Rectangle 3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3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CBC66DE9-F492-4B2E-A6CC-E1ADC7A271C0}"/>
              </a:ext>
            </a:extLst>
          </p:cNvPr>
          <p:cNvPicPr>
            <a:picLocks noChangeAspect="1"/>
          </p:cNvPicPr>
          <p:nvPr/>
        </p:nvPicPr>
        <p:blipFill>
          <a:blip r:embed="rId3"/>
          <a:stretch>
            <a:fillRect/>
          </a:stretch>
        </p:blipFill>
        <p:spPr>
          <a:xfrm>
            <a:off x="545238" y="1400726"/>
            <a:ext cx="7608304" cy="4127504"/>
          </a:xfrm>
          <a:prstGeom prst="rect">
            <a:avLst/>
          </a:prstGeom>
        </p:spPr>
      </p:pic>
      <p:sp>
        <p:nvSpPr>
          <p:cNvPr id="55" name="Rectangle 3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30773AFD-D0C9-7EB7-399D-41A3FD895FF6}"/>
              </a:ext>
            </a:extLst>
          </p:cNvPr>
          <p:cNvSpPr>
            <a:spLocks noGrp="1"/>
          </p:cNvSpPr>
          <p:nvPr>
            <p:ph type="ftr" sz="quarter" idx="11"/>
          </p:nvPr>
        </p:nvSpPr>
        <p:spPr>
          <a:xfrm>
            <a:off x="4038742" y="6602620"/>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a16="http://schemas.microsoft.com/office/drawing/2014/main" id="{D6084CCD-62A1-9B8D-8816-26661AAF5983}"/>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23</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26285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3035C9-93C9-4A1C-B191-8129054EC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ED8D03E-F375-4E67-B932-FF9B007BB4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97530" y="387180"/>
            <a:ext cx="3850317" cy="6538623"/>
          </a:xfrm>
          <a:custGeom>
            <a:avLst/>
            <a:gdLst>
              <a:gd name="connsiteX0" fmla="*/ 0 w 3850317"/>
              <a:gd name="connsiteY0" fmla="*/ 0 h 5978116"/>
              <a:gd name="connsiteX1" fmla="*/ 3850317 w 3850317"/>
              <a:gd name="connsiteY1" fmla="*/ 0 h 5978116"/>
              <a:gd name="connsiteX2" fmla="*/ 3840373 w 3850317"/>
              <a:gd name="connsiteY2" fmla="*/ 258313 h 5978116"/>
              <a:gd name="connsiteX3" fmla="*/ 3755448 w 3850317"/>
              <a:gd name="connsiteY3" fmla="*/ 1537847 h 5978116"/>
              <a:gd name="connsiteX4" fmla="*/ 3150490 w 3850317"/>
              <a:gd name="connsiteY4" fmla="*/ 3989537 h 5978116"/>
              <a:gd name="connsiteX5" fmla="*/ 3089544 w 3850317"/>
              <a:gd name="connsiteY5" fmla="*/ 3606200 h 5978116"/>
              <a:gd name="connsiteX6" fmla="*/ 2922635 w 3850317"/>
              <a:gd name="connsiteY6" fmla="*/ 4519351 h 5978116"/>
              <a:gd name="connsiteX7" fmla="*/ 2904628 w 3850317"/>
              <a:gd name="connsiteY7" fmla="*/ 4466023 h 5978116"/>
              <a:gd name="connsiteX8" fmla="*/ 2825329 w 3850317"/>
              <a:gd name="connsiteY8" fmla="*/ 4562983 h 5978116"/>
              <a:gd name="connsiteX9" fmla="*/ 2695127 w 3850317"/>
              <a:gd name="connsiteY9" fmla="*/ 4973329 h 5978116"/>
              <a:gd name="connsiteX10" fmla="*/ 2501208 w 3850317"/>
              <a:gd name="connsiteY10" fmla="*/ 4457366 h 5978116"/>
              <a:gd name="connsiteX11" fmla="*/ 2209291 w 3850317"/>
              <a:gd name="connsiteY11" fmla="*/ 5028388 h 5978116"/>
              <a:gd name="connsiteX12" fmla="*/ 2135532 w 3850317"/>
              <a:gd name="connsiteY12" fmla="*/ 5321344 h 5978116"/>
              <a:gd name="connsiteX13" fmla="*/ 2009139 w 3850317"/>
              <a:gd name="connsiteY13" fmla="*/ 4714655 h 5978116"/>
              <a:gd name="connsiteX14" fmla="*/ 1918759 w 3850317"/>
              <a:gd name="connsiteY14" fmla="*/ 4486454 h 5978116"/>
              <a:gd name="connsiteX15" fmla="*/ 1800676 w 3850317"/>
              <a:gd name="connsiteY15" fmla="*/ 4608346 h 5978116"/>
              <a:gd name="connsiteX16" fmla="*/ 1614721 w 3850317"/>
              <a:gd name="connsiteY16" fmla="*/ 5319612 h 5978116"/>
              <a:gd name="connsiteX17" fmla="*/ 1530921 w 3850317"/>
              <a:gd name="connsiteY17" fmla="*/ 5433540 h 5978116"/>
              <a:gd name="connsiteX18" fmla="*/ 1569705 w 3850317"/>
              <a:gd name="connsiteY18" fmla="*/ 4803650 h 5978116"/>
              <a:gd name="connsiteX19" fmla="*/ 1517416 w 3850317"/>
              <a:gd name="connsiteY19" fmla="*/ 4640204 h 5978116"/>
              <a:gd name="connsiteX20" fmla="*/ 1425997 w 3850317"/>
              <a:gd name="connsiteY20" fmla="*/ 4800187 h 5978116"/>
              <a:gd name="connsiteX21" fmla="*/ 1348083 w 3850317"/>
              <a:gd name="connsiteY21" fmla="*/ 5363245 h 5978116"/>
              <a:gd name="connsiteX22" fmla="*/ 1200566 w 3850317"/>
              <a:gd name="connsiteY22" fmla="*/ 5526691 h 5978116"/>
              <a:gd name="connsiteX23" fmla="*/ 1027770 w 3850317"/>
              <a:gd name="connsiteY23" fmla="*/ 5803718 h 5978116"/>
              <a:gd name="connsiteX24" fmla="*/ 892373 w 3850317"/>
              <a:gd name="connsiteY24" fmla="*/ 5604950 h 5978116"/>
              <a:gd name="connsiteX25" fmla="*/ 681487 w 3850317"/>
              <a:gd name="connsiteY25" fmla="*/ 5914528 h 5978116"/>
              <a:gd name="connsiteX26" fmla="*/ 414155 w 3850317"/>
              <a:gd name="connsiteY26" fmla="*/ 5817569 h 5978116"/>
              <a:gd name="connsiteX27" fmla="*/ 360135 w 3850317"/>
              <a:gd name="connsiteY27" fmla="*/ 5287062 h 5978116"/>
              <a:gd name="connsiteX28" fmla="*/ 281875 w 3850317"/>
              <a:gd name="connsiteY28" fmla="*/ 4677256 h 5978116"/>
              <a:gd name="connsiteX29" fmla="*/ 237897 w 3850317"/>
              <a:gd name="connsiteY29" fmla="*/ 4207696 h 5978116"/>
              <a:gd name="connsiteX30" fmla="*/ 145093 w 3850317"/>
              <a:gd name="connsiteY30" fmla="*/ 3878379 h 5978116"/>
              <a:gd name="connsiteX31" fmla="*/ 72373 w 3850317"/>
              <a:gd name="connsiteY31" fmla="*/ 2447189 h 5978116"/>
              <a:gd name="connsiteX32" fmla="*/ 0 w 3850317"/>
              <a:gd name="connsiteY32" fmla="*/ 0 h 597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850317" h="5978116">
                <a:moveTo>
                  <a:pt x="0" y="0"/>
                </a:moveTo>
                <a:lnTo>
                  <a:pt x="3850317" y="0"/>
                </a:lnTo>
                <a:lnTo>
                  <a:pt x="3840373" y="258313"/>
                </a:lnTo>
                <a:cubicBezTo>
                  <a:pt x="3816350" y="852957"/>
                  <a:pt x="3786959" y="1372106"/>
                  <a:pt x="3755448" y="1537847"/>
                </a:cubicBezTo>
                <a:cubicBezTo>
                  <a:pt x="3300085" y="3936555"/>
                  <a:pt x="3150490" y="3989537"/>
                  <a:pt x="3150490" y="3989537"/>
                </a:cubicBezTo>
                <a:cubicBezTo>
                  <a:pt x="3150490" y="3989537"/>
                  <a:pt x="3124172" y="3732940"/>
                  <a:pt x="3089544" y="3606200"/>
                </a:cubicBezTo>
                <a:cubicBezTo>
                  <a:pt x="3082618" y="3784537"/>
                  <a:pt x="2946529" y="4491302"/>
                  <a:pt x="2922635" y="4519351"/>
                </a:cubicBezTo>
                <a:cubicBezTo>
                  <a:pt x="2916749" y="4502729"/>
                  <a:pt x="2910515" y="4484030"/>
                  <a:pt x="2904628" y="4466023"/>
                </a:cubicBezTo>
                <a:cubicBezTo>
                  <a:pt x="2884890" y="4501344"/>
                  <a:pt x="2859958" y="4534241"/>
                  <a:pt x="2825329" y="4562983"/>
                </a:cubicBezTo>
                <a:cubicBezTo>
                  <a:pt x="2706208" y="4662020"/>
                  <a:pt x="2743260" y="4833430"/>
                  <a:pt x="2695127" y="4973329"/>
                </a:cubicBezTo>
                <a:cubicBezTo>
                  <a:pt x="2446495" y="4877408"/>
                  <a:pt x="2545186" y="4641589"/>
                  <a:pt x="2501208" y="4457366"/>
                </a:cubicBezTo>
                <a:cubicBezTo>
                  <a:pt x="2341225" y="4936277"/>
                  <a:pt x="2267120" y="4837932"/>
                  <a:pt x="2209291" y="5028388"/>
                </a:cubicBezTo>
                <a:cubicBezTo>
                  <a:pt x="2137610" y="5264900"/>
                  <a:pt x="2135532" y="5321344"/>
                  <a:pt x="2135532" y="5321344"/>
                </a:cubicBezTo>
                <a:cubicBezTo>
                  <a:pt x="2004983" y="5137467"/>
                  <a:pt x="2054502" y="4933506"/>
                  <a:pt x="2009139" y="4714655"/>
                </a:cubicBezTo>
                <a:cubicBezTo>
                  <a:pt x="1956503" y="4642281"/>
                  <a:pt x="1932264" y="4565753"/>
                  <a:pt x="1918759" y="4486454"/>
                </a:cubicBezTo>
                <a:cubicBezTo>
                  <a:pt x="1889671" y="4439359"/>
                  <a:pt x="1848463" y="4656479"/>
                  <a:pt x="1800676" y="4608346"/>
                </a:cubicBezTo>
                <a:cubicBezTo>
                  <a:pt x="1760507" y="4832391"/>
                  <a:pt x="1681208" y="5047087"/>
                  <a:pt x="1614721" y="5319612"/>
                </a:cubicBezTo>
                <a:cubicBezTo>
                  <a:pt x="1580786" y="5457780"/>
                  <a:pt x="1530574" y="5446352"/>
                  <a:pt x="1530921" y="5433540"/>
                </a:cubicBezTo>
                <a:cubicBezTo>
                  <a:pt x="1532998" y="5109418"/>
                  <a:pt x="1600177" y="5128464"/>
                  <a:pt x="1569705" y="4803650"/>
                </a:cubicBezTo>
                <a:cubicBezTo>
                  <a:pt x="1566242" y="4746167"/>
                  <a:pt x="1596022" y="4651631"/>
                  <a:pt x="1517416" y="4640204"/>
                </a:cubicBezTo>
                <a:cubicBezTo>
                  <a:pt x="1415608" y="4628430"/>
                  <a:pt x="1436385" y="4747898"/>
                  <a:pt x="1425997" y="4800187"/>
                </a:cubicBezTo>
                <a:cubicBezTo>
                  <a:pt x="1389291" y="5009342"/>
                  <a:pt x="1370938" y="5149241"/>
                  <a:pt x="1348083" y="5363245"/>
                </a:cubicBezTo>
                <a:cubicBezTo>
                  <a:pt x="1336655" y="5453625"/>
                  <a:pt x="1352931" y="5563743"/>
                  <a:pt x="1200566" y="5526691"/>
                </a:cubicBezTo>
                <a:cubicBezTo>
                  <a:pt x="1051664" y="5551623"/>
                  <a:pt x="1099105" y="5719570"/>
                  <a:pt x="1027770" y="5803718"/>
                </a:cubicBezTo>
                <a:cubicBezTo>
                  <a:pt x="945009" y="5758701"/>
                  <a:pt x="1003184" y="5640964"/>
                  <a:pt x="892373" y="5604950"/>
                </a:cubicBezTo>
                <a:cubicBezTo>
                  <a:pt x="925963" y="5772552"/>
                  <a:pt x="680448" y="5747619"/>
                  <a:pt x="681487" y="5914528"/>
                </a:cubicBezTo>
                <a:cubicBezTo>
                  <a:pt x="534662" y="6049233"/>
                  <a:pt x="467137" y="5947425"/>
                  <a:pt x="414155" y="5817569"/>
                </a:cubicBezTo>
                <a:cubicBezTo>
                  <a:pt x="348015" y="5648929"/>
                  <a:pt x="370177" y="5468515"/>
                  <a:pt x="360135" y="5287062"/>
                </a:cubicBezTo>
                <a:cubicBezTo>
                  <a:pt x="338319" y="5059207"/>
                  <a:pt x="278758" y="4907881"/>
                  <a:pt x="281875" y="4677256"/>
                </a:cubicBezTo>
                <a:cubicBezTo>
                  <a:pt x="237204" y="4527316"/>
                  <a:pt x="250017" y="4367332"/>
                  <a:pt x="237897" y="4207696"/>
                </a:cubicBezTo>
                <a:cubicBezTo>
                  <a:pt x="210194" y="3969452"/>
                  <a:pt x="176258" y="4119047"/>
                  <a:pt x="145093" y="3878379"/>
                </a:cubicBezTo>
                <a:cubicBezTo>
                  <a:pt x="114274" y="3641175"/>
                  <a:pt x="72720" y="2448920"/>
                  <a:pt x="72373" y="2447189"/>
                </a:cubicBezTo>
                <a:cubicBezTo>
                  <a:pt x="72720" y="2447189"/>
                  <a:pt x="12120" y="1233809"/>
                  <a:pt x="0" y="0"/>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16638A53-FEBF-7021-6549-40A81E81F879}"/>
              </a:ext>
            </a:extLst>
          </p:cNvPr>
          <p:cNvSpPr txBox="1"/>
          <p:nvPr/>
        </p:nvSpPr>
        <p:spPr>
          <a:xfrm>
            <a:off x="7887695" y="2248263"/>
            <a:ext cx="3768917" cy="1606163"/>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3700" b="1" kern="1200">
                <a:solidFill>
                  <a:schemeClr val="tx1"/>
                </a:solidFill>
                <a:latin typeface="Cambria" panose="02040503050406030204" pitchFamily="18" charset="0"/>
                <a:ea typeface="Cambria" panose="02040503050406030204" pitchFamily="18" charset="0"/>
                <a:cs typeface="+mj-cs"/>
              </a:rPr>
              <a:t>FLOWCHART TOÁN TỬ LOGIC ‘</a:t>
            </a:r>
            <a:r>
              <a:rPr lang="en-US" sz="3700" b="1" kern="1200">
                <a:solidFill>
                  <a:srgbClr val="FF0000"/>
                </a:solidFill>
                <a:latin typeface="Cambria" panose="02040503050406030204" pitchFamily="18" charset="0"/>
                <a:ea typeface="Cambria" panose="02040503050406030204" pitchFamily="18" charset="0"/>
                <a:cs typeface="+mj-cs"/>
              </a:rPr>
              <a:t>OR</a:t>
            </a:r>
            <a:r>
              <a:rPr lang="en-US" sz="3700" b="1" kern="1200">
                <a:solidFill>
                  <a:schemeClr val="tx1"/>
                </a:solidFill>
                <a:latin typeface="Cambria" panose="02040503050406030204" pitchFamily="18" charset="0"/>
                <a:ea typeface="Cambria" panose="02040503050406030204" pitchFamily="18" charset="0"/>
                <a:cs typeface="+mj-cs"/>
              </a:rPr>
              <a:t>’</a:t>
            </a:r>
          </a:p>
        </p:txBody>
      </p:sp>
      <p:pic>
        <p:nvPicPr>
          <p:cNvPr id="3" name="Picture 2" descr="A diagram of a function&#10;&#10;Description automatically generated">
            <a:extLst>
              <a:ext uri="{FF2B5EF4-FFF2-40B4-BE49-F238E27FC236}">
                <a16:creationId xmlns:a16="http://schemas.microsoft.com/office/drawing/2014/main" id="{1EE8DDBD-69DB-9FC0-E580-DF9D1EB7CB31}"/>
              </a:ext>
            </a:extLst>
          </p:cNvPr>
          <p:cNvPicPr>
            <a:picLocks noChangeAspect="1"/>
          </p:cNvPicPr>
          <p:nvPr/>
        </p:nvPicPr>
        <p:blipFill>
          <a:blip r:embed="rId2"/>
          <a:stretch>
            <a:fillRect/>
          </a:stretch>
        </p:blipFill>
        <p:spPr>
          <a:xfrm>
            <a:off x="638754" y="1783234"/>
            <a:ext cx="4371155" cy="3291532"/>
          </a:xfrm>
          <a:prstGeom prst="rect">
            <a:avLst/>
          </a:prstGeom>
        </p:spPr>
      </p:pic>
      <p:sp>
        <p:nvSpPr>
          <p:cNvPr id="8" name="Footer Placeholder 7">
            <a:extLst>
              <a:ext uri="{FF2B5EF4-FFF2-40B4-BE49-F238E27FC236}">
                <a16:creationId xmlns:a16="http://schemas.microsoft.com/office/drawing/2014/main" id="{948CBCB2-BD70-4A4A-B870-F123B61B0D70}"/>
              </a:ext>
            </a:extLst>
          </p:cNvPr>
          <p:cNvSpPr>
            <a:spLocks noGrp="1"/>
          </p:cNvSpPr>
          <p:nvPr>
            <p:ph type="ftr" sz="quarter" idx="11"/>
          </p:nvPr>
        </p:nvSpPr>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a16="http://schemas.microsoft.com/office/drawing/2014/main" id="{BF471994-CA60-6DDC-3F80-0D3D904D7B2C}"/>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24</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434257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6E09C4E5-2211-18C6-6CBD-589D714EFBA6}"/>
              </a:ext>
            </a:extLst>
          </p:cNvPr>
          <p:cNvPicPr>
            <a:picLocks noChangeAspect="1"/>
          </p:cNvPicPr>
          <p:nvPr/>
        </p:nvPicPr>
        <p:blipFill>
          <a:blip r:embed="rId2"/>
          <a:stretch>
            <a:fillRect/>
          </a:stretch>
        </p:blipFill>
        <p:spPr>
          <a:xfrm>
            <a:off x="990600" y="1131193"/>
            <a:ext cx="10134600" cy="4535233"/>
          </a:xfrm>
          <a:prstGeom prst="rect">
            <a:avLst/>
          </a:prstGeom>
        </p:spPr>
      </p:pic>
      <p:sp>
        <p:nvSpPr>
          <p:cNvPr id="6" name="Footer Placeholder 5">
            <a:extLst>
              <a:ext uri="{FF2B5EF4-FFF2-40B4-BE49-F238E27FC236}">
                <a16:creationId xmlns:a16="http://schemas.microsoft.com/office/drawing/2014/main" id="{8B313D0F-F64C-3CD6-DD0C-4F463C3E1D93}"/>
              </a:ext>
            </a:extLst>
          </p:cNvPr>
          <p:cNvSpPr>
            <a:spLocks noGrp="1"/>
          </p:cNvSpPr>
          <p:nvPr>
            <p:ph type="ftr" sz="quarter" idx="11"/>
          </p:nvPr>
        </p:nvSpPr>
        <p:spPr>
          <a:xfrm>
            <a:off x="4000500" y="6466309"/>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7" name="Slide Number Placeholder 6">
            <a:extLst>
              <a:ext uri="{FF2B5EF4-FFF2-40B4-BE49-F238E27FC236}">
                <a16:creationId xmlns:a16="http://schemas.microsoft.com/office/drawing/2014/main" id="{9810A5F0-7548-F5B1-6052-3F3DD3F0F1AA}"/>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25</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5175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search&#10;&#10;Description automatically generated">
            <a:extLst>
              <a:ext uri="{FF2B5EF4-FFF2-40B4-BE49-F238E27FC236}">
                <a16:creationId xmlns:a16="http://schemas.microsoft.com/office/drawing/2014/main" id="{F9DB5992-4600-E044-7214-077D4DDC5517}"/>
              </a:ext>
            </a:extLst>
          </p:cNvPr>
          <p:cNvPicPr>
            <a:picLocks noChangeAspect="1"/>
          </p:cNvPicPr>
          <p:nvPr/>
        </p:nvPicPr>
        <p:blipFill>
          <a:blip r:embed="rId2"/>
          <a:stretch>
            <a:fillRect/>
          </a:stretch>
        </p:blipFill>
        <p:spPr>
          <a:xfrm>
            <a:off x="2643188" y="1248975"/>
            <a:ext cx="7281937" cy="5366138"/>
          </a:xfrm>
          <a:prstGeom prst="rect">
            <a:avLst/>
          </a:prstGeom>
        </p:spPr>
      </p:pic>
      <p:sp>
        <p:nvSpPr>
          <p:cNvPr id="4" name="TextBox 3">
            <a:extLst>
              <a:ext uri="{FF2B5EF4-FFF2-40B4-BE49-F238E27FC236}">
                <a16:creationId xmlns:a16="http://schemas.microsoft.com/office/drawing/2014/main" id="{7CE2309B-F0E0-AB77-3D05-02FDFED1387E}"/>
              </a:ext>
            </a:extLst>
          </p:cNvPr>
          <p:cNvSpPr txBox="1"/>
          <p:nvPr/>
        </p:nvSpPr>
        <p:spPr>
          <a:xfrm>
            <a:off x="2266875" y="359922"/>
            <a:ext cx="7658250" cy="584775"/>
          </a:xfrm>
          <a:prstGeom prst="rect">
            <a:avLst/>
          </a:prstGeom>
          <a:noFill/>
        </p:spPr>
        <p:txBody>
          <a:bodyPr wrap="none" rtlCol="0">
            <a:spAutoFit/>
          </a:bodyPr>
          <a:lstStyle/>
          <a:p>
            <a:r>
              <a:rPr lang="en-US" sz="3200" b="1">
                <a:latin typeface="Cambria" panose="02040503050406030204" pitchFamily="18" charset="0"/>
                <a:ea typeface="Cambria" panose="02040503050406030204" pitchFamily="18" charset="0"/>
              </a:rPr>
              <a:t>PHÂN BIỆT TOÁN TỬ LOGIC ‘</a:t>
            </a:r>
            <a:r>
              <a:rPr lang="en-US" sz="3200" b="1">
                <a:solidFill>
                  <a:schemeClr val="accent6">
                    <a:lumMod val="75000"/>
                  </a:schemeClr>
                </a:solidFill>
                <a:latin typeface="Cambria" panose="02040503050406030204" pitchFamily="18" charset="0"/>
                <a:ea typeface="Cambria" panose="02040503050406030204" pitchFamily="18" charset="0"/>
              </a:rPr>
              <a:t>AND</a:t>
            </a:r>
            <a:r>
              <a:rPr lang="en-US" sz="3200" b="1">
                <a:latin typeface="Cambria" panose="02040503050406030204" pitchFamily="18" charset="0"/>
                <a:ea typeface="Cambria" panose="02040503050406030204" pitchFamily="18" charset="0"/>
              </a:rPr>
              <a:t>’ &amp; ‘</a:t>
            </a:r>
            <a:r>
              <a:rPr lang="en-US" sz="3200" b="1">
                <a:solidFill>
                  <a:schemeClr val="accent4"/>
                </a:solidFill>
                <a:latin typeface="Cambria" panose="02040503050406030204" pitchFamily="18" charset="0"/>
                <a:ea typeface="Cambria" panose="02040503050406030204" pitchFamily="18" charset="0"/>
              </a:rPr>
              <a:t>OR</a:t>
            </a:r>
            <a:r>
              <a:rPr lang="en-US" sz="3200" b="1">
                <a:latin typeface="Cambria" panose="02040503050406030204" pitchFamily="18" charset="0"/>
                <a:ea typeface="Cambria" panose="02040503050406030204" pitchFamily="18" charset="0"/>
              </a:rPr>
              <a:t>’</a:t>
            </a:r>
          </a:p>
        </p:txBody>
      </p:sp>
      <p:sp>
        <p:nvSpPr>
          <p:cNvPr id="7" name="Footer Placeholder 6">
            <a:extLst>
              <a:ext uri="{FF2B5EF4-FFF2-40B4-BE49-F238E27FC236}">
                <a16:creationId xmlns:a16="http://schemas.microsoft.com/office/drawing/2014/main" id="{DB5CB51C-87D3-88FA-1607-F6DFE93CFFDE}"/>
              </a:ext>
            </a:extLst>
          </p:cNvPr>
          <p:cNvSpPr>
            <a:spLocks noGrp="1"/>
          </p:cNvSpPr>
          <p:nvPr>
            <p:ph type="ftr" sz="quarter" idx="11"/>
          </p:nvPr>
        </p:nvSpPr>
        <p:spPr>
          <a:xfrm>
            <a:off x="4124328" y="6675437"/>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8" name="Slide Number Placeholder 7">
            <a:extLst>
              <a:ext uri="{FF2B5EF4-FFF2-40B4-BE49-F238E27FC236}">
                <a16:creationId xmlns:a16="http://schemas.microsoft.com/office/drawing/2014/main" id="{032D77B0-DF93-8C9E-B23E-5697B1FFAAC3}"/>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26</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08260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76EC610-70CC-B1C2-64D2-2224C63A91EA}"/>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r>
              <a:rPr lang="en-US" sz="3600" b="1">
                <a:latin typeface="Cambria" panose="02040503050406030204" pitchFamily="18" charset="0"/>
                <a:ea typeface="Cambria" panose="02040503050406030204" pitchFamily="18" charset="0"/>
              </a:rPr>
              <a:t>TOÁN TỬ LOGIC ‘</a:t>
            </a:r>
            <a:r>
              <a:rPr lang="en-US" sz="3600" b="1">
                <a:solidFill>
                  <a:srgbClr val="FF0000"/>
                </a:solidFill>
                <a:latin typeface="Cambria" panose="02040503050406030204" pitchFamily="18" charset="0"/>
                <a:ea typeface="Cambria" panose="02040503050406030204" pitchFamily="18" charset="0"/>
              </a:rPr>
              <a:t>NOT</a:t>
            </a:r>
            <a:r>
              <a:rPr lang="en-US" sz="3600" b="1">
                <a:latin typeface="Cambria" panose="02040503050406030204" pitchFamily="18" charset="0"/>
                <a:ea typeface="Cambria" panose="02040503050406030204" pitchFamily="18" charset="0"/>
              </a:rPr>
              <a:t>’</a:t>
            </a:r>
          </a:p>
        </p:txBody>
      </p:sp>
      <p:pic>
        <p:nvPicPr>
          <p:cNvPr id="7" name="Picture 6" descr="A blue and white rectangular object with a white stripe&#10;&#10;Description automatically generated">
            <a:extLst>
              <a:ext uri="{FF2B5EF4-FFF2-40B4-BE49-F238E27FC236}">
                <a16:creationId xmlns:a16="http://schemas.microsoft.com/office/drawing/2014/main" id="{5BE3643B-62A7-0D3D-FF28-4CF31333BD7C}"/>
              </a:ext>
            </a:extLst>
          </p:cNvPr>
          <p:cNvPicPr>
            <a:picLocks noChangeAspect="1"/>
          </p:cNvPicPr>
          <p:nvPr/>
        </p:nvPicPr>
        <p:blipFill>
          <a:blip r:embed="rId2"/>
          <a:stretch>
            <a:fillRect/>
          </a:stretch>
        </p:blipFill>
        <p:spPr>
          <a:xfrm>
            <a:off x="1743667" y="2340292"/>
            <a:ext cx="9805204" cy="4060508"/>
          </a:xfrm>
          <a:prstGeom prst="rect">
            <a:avLst/>
          </a:prstGeom>
        </p:spPr>
      </p:pic>
      <p:sp>
        <p:nvSpPr>
          <p:cNvPr id="11" name="Footer Placeholder 10">
            <a:extLst>
              <a:ext uri="{FF2B5EF4-FFF2-40B4-BE49-F238E27FC236}">
                <a16:creationId xmlns:a16="http://schemas.microsoft.com/office/drawing/2014/main" id="{39EF3AE3-9320-41C9-29E0-5F061E35EB2D}"/>
              </a:ext>
            </a:extLst>
          </p:cNvPr>
          <p:cNvSpPr>
            <a:spLocks noGrp="1"/>
          </p:cNvSpPr>
          <p:nvPr>
            <p:ph type="ftr" sz="quarter" idx="11"/>
          </p:nvPr>
        </p:nvSpPr>
        <p:spPr>
          <a:xfrm>
            <a:off x="4038600" y="6653212"/>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3" name="Slide Number Placeholder 12">
            <a:extLst>
              <a:ext uri="{FF2B5EF4-FFF2-40B4-BE49-F238E27FC236}">
                <a16:creationId xmlns:a16="http://schemas.microsoft.com/office/drawing/2014/main" id="{50029FF7-22D2-C6BC-202A-F2962060BE2F}"/>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27</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0296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13AF3A-8E26-90DB-7763-7426193134D3}"/>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kern="1200">
                <a:solidFill>
                  <a:srgbClr val="FFFFFF"/>
                </a:solidFill>
                <a:latin typeface="Cambria" panose="02040503050406030204" pitchFamily="18" charset="0"/>
                <a:ea typeface="Cambria" panose="02040503050406030204" pitchFamily="18" charset="0"/>
                <a:cs typeface="+mj-cs"/>
              </a:rPr>
              <a:t>FLOWCHART TOÁN TỬ LOGIC ‘</a:t>
            </a:r>
            <a:r>
              <a:rPr lang="en-US" sz="3600" b="1" kern="1200">
                <a:solidFill>
                  <a:srgbClr val="FF0000"/>
                </a:solidFill>
                <a:latin typeface="Cambria" panose="02040503050406030204" pitchFamily="18" charset="0"/>
                <a:ea typeface="Cambria" panose="02040503050406030204" pitchFamily="18" charset="0"/>
                <a:cs typeface="+mj-cs"/>
              </a:rPr>
              <a:t>NOT</a:t>
            </a:r>
            <a:r>
              <a:rPr lang="en-US" sz="3600" b="1" kern="1200">
                <a:solidFill>
                  <a:srgbClr val="FFFFFF"/>
                </a:solidFill>
                <a:latin typeface="Cambria" panose="02040503050406030204" pitchFamily="18" charset="0"/>
                <a:ea typeface="Cambria" panose="02040503050406030204" pitchFamily="18" charset="0"/>
                <a:cs typeface="+mj-cs"/>
              </a:rPr>
              <a:t>’</a:t>
            </a:r>
          </a:p>
        </p:txBody>
      </p:sp>
      <p:pic>
        <p:nvPicPr>
          <p:cNvPr id="3" name="Picture 2" descr="A diagram of a function&#10;&#10;Description automatically generated">
            <a:extLst>
              <a:ext uri="{FF2B5EF4-FFF2-40B4-BE49-F238E27FC236}">
                <a16:creationId xmlns:a16="http://schemas.microsoft.com/office/drawing/2014/main" id="{2B1E348C-FC5B-BA25-F3A0-42A67A17A135}"/>
              </a:ext>
            </a:extLst>
          </p:cNvPr>
          <p:cNvPicPr>
            <a:picLocks noChangeAspect="1"/>
          </p:cNvPicPr>
          <p:nvPr/>
        </p:nvPicPr>
        <p:blipFill>
          <a:blip r:embed="rId2"/>
          <a:stretch>
            <a:fillRect/>
          </a:stretch>
        </p:blipFill>
        <p:spPr>
          <a:xfrm>
            <a:off x="5048502" y="1083706"/>
            <a:ext cx="5853947" cy="4314376"/>
          </a:xfrm>
          <a:prstGeom prst="rect">
            <a:avLst/>
          </a:prstGeom>
        </p:spPr>
      </p:pic>
      <p:sp>
        <p:nvSpPr>
          <p:cNvPr id="8" name="Footer Placeholder 7">
            <a:extLst>
              <a:ext uri="{FF2B5EF4-FFF2-40B4-BE49-F238E27FC236}">
                <a16:creationId xmlns:a16="http://schemas.microsoft.com/office/drawing/2014/main" id="{C05D98B3-C201-83B6-74D0-04604FB62356}"/>
              </a:ext>
            </a:extLst>
          </p:cNvPr>
          <p:cNvSpPr>
            <a:spLocks noGrp="1"/>
          </p:cNvSpPr>
          <p:nvPr>
            <p:ph type="ftr" sz="quarter" idx="11"/>
          </p:nvPr>
        </p:nvSpPr>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a16="http://schemas.microsoft.com/office/drawing/2014/main" id="{42D45453-75E3-3919-D6E2-F0C09D1E9FDD}"/>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28</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96105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Picture 2" descr="A grid of white squares&#10;&#10;Description automatically generated">
            <a:extLst>
              <a:ext uri="{FF2B5EF4-FFF2-40B4-BE49-F238E27FC236}">
                <a16:creationId xmlns:a16="http://schemas.microsoft.com/office/drawing/2014/main" id="{3BF82FC4-E12A-E755-C4E4-7AA0F752E48A}"/>
              </a:ext>
            </a:extLst>
          </p:cNvPr>
          <p:cNvPicPr>
            <a:picLocks noChangeAspect="1"/>
          </p:cNvPicPr>
          <p:nvPr/>
        </p:nvPicPr>
        <p:blipFill>
          <a:blip r:embed="rId2"/>
          <a:stretch>
            <a:fillRect/>
          </a:stretch>
        </p:blipFill>
        <p:spPr>
          <a:xfrm>
            <a:off x="1263578" y="1926425"/>
            <a:ext cx="9664846" cy="2826966"/>
          </a:xfrm>
          <a:prstGeom prst="rect">
            <a:avLst/>
          </a:prstGeom>
        </p:spPr>
      </p:pic>
      <p:sp>
        <p:nvSpPr>
          <p:cNvPr id="6" name="Footer Placeholder 5">
            <a:extLst>
              <a:ext uri="{FF2B5EF4-FFF2-40B4-BE49-F238E27FC236}">
                <a16:creationId xmlns:a16="http://schemas.microsoft.com/office/drawing/2014/main" id="{ECEBAB70-302B-DA50-CF72-C3A41133A981}"/>
              </a:ext>
            </a:extLst>
          </p:cNvPr>
          <p:cNvSpPr>
            <a:spLocks noGrp="1"/>
          </p:cNvSpPr>
          <p:nvPr>
            <p:ph type="ftr" sz="quarter" idx="11"/>
          </p:nvPr>
        </p:nvSpPr>
        <p:spPr/>
        <p:txBody>
          <a:bodyPr/>
          <a:lstStyle/>
          <a:p>
            <a:r>
              <a:rPr lang="vi-VN"/>
              <a:t>Cơ Sở Lập Trình</a:t>
            </a:r>
          </a:p>
          <a:p>
            <a:r>
              <a:rPr lang="vi-VN"/>
              <a:t>
</a:t>
            </a:r>
            <a:endParaRPr lang="en-VN"/>
          </a:p>
        </p:txBody>
      </p:sp>
      <p:sp>
        <p:nvSpPr>
          <p:cNvPr id="7" name="Slide Number Placeholder 6">
            <a:extLst>
              <a:ext uri="{FF2B5EF4-FFF2-40B4-BE49-F238E27FC236}">
                <a16:creationId xmlns:a16="http://schemas.microsoft.com/office/drawing/2014/main" id="{777AAC13-A3D1-B4A3-0ED9-A5682364628F}"/>
              </a:ext>
            </a:extLst>
          </p:cNvPr>
          <p:cNvSpPr>
            <a:spLocks noGrp="1"/>
          </p:cNvSpPr>
          <p:nvPr>
            <p:ph type="sldNum" sz="quarter" idx="12"/>
          </p:nvPr>
        </p:nvSpPr>
        <p:spPr/>
        <p:txBody>
          <a:bodyPr/>
          <a:lstStyle/>
          <a:p>
            <a:fld id="{120838B0-B201-344F-86E8-24DC3F8E1994}" type="slidenum">
              <a:rPr lang="en-US"/>
              <a:t>29</a:t>
            </a:fld>
            <a:endParaRPr lang="en-US"/>
          </a:p>
        </p:txBody>
      </p:sp>
    </p:spTree>
    <p:extLst>
      <p:ext uri="{BB962C8B-B14F-4D97-AF65-F5344CB8AC3E}">
        <p14:creationId xmlns:p14="http://schemas.microsoft.com/office/powerpoint/2010/main" val="17160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4F6C2A-01A1-8516-8494-0EEA0FBA5CBD}"/>
              </a:ext>
            </a:extLst>
          </p:cNvPr>
          <p:cNvSpPr>
            <a:spLocks noGrp="1"/>
          </p:cNvSpPr>
          <p:nvPr>
            <p:ph type="title"/>
          </p:nvPr>
        </p:nvSpPr>
        <p:spPr>
          <a:xfrm>
            <a:off x="410187" y="1237083"/>
            <a:ext cx="4196981" cy="712367"/>
          </a:xfrm>
        </p:spPr>
        <p:txBody>
          <a:bodyPr>
            <a:normAutofit fontScale="90000"/>
          </a:bodyPr>
          <a:lstStyle/>
          <a:p>
            <a:r>
              <a:rPr lang="en-US" altLang="zh-CN" sz="4100" b="1">
                <a:solidFill>
                  <a:srgbClr val="FF0000"/>
                </a:solidFill>
                <a:latin typeface="Cambria" panose="02040503050406030204" pitchFamily="18" charset="0"/>
                <a:ea typeface="Cambria" panose="02040503050406030204" pitchFamily="18" charset="0"/>
              </a:rPr>
              <a:t>BIẾN (VARIABLES)</a:t>
            </a:r>
            <a:br>
              <a:rPr lang="zh-CN" altLang="en-US" sz="4100" b="1">
                <a:solidFill>
                  <a:srgbClr val="FF0000"/>
                </a:solidFill>
                <a:latin typeface="Cambria" panose="02040503050406030204" pitchFamily="18" charset="0"/>
              </a:rPr>
            </a:br>
            <a:endParaRPr lang="en-VN" sz="4100">
              <a:solidFill>
                <a:srgbClr val="FF000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A2572BC0-C685-9AC8-D802-4A4CDC8CD8F0}"/>
              </a:ext>
            </a:extLst>
          </p:cNvPr>
          <p:cNvSpPr>
            <a:spLocks noGrp="1"/>
          </p:cNvSpPr>
          <p:nvPr>
            <p:ph idx="1"/>
          </p:nvPr>
        </p:nvSpPr>
        <p:spPr>
          <a:xfrm>
            <a:off x="367863" y="2223988"/>
            <a:ext cx="4971392" cy="4218853"/>
          </a:xfrm>
        </p:spPr>
        <p:txBody>
          <a:bodyPr>
            <a:noAutofit/>
          </a:bodyPr>
          <a:lstStyle/>
          <a:p>
            <a:pPr marL="0" indent="0" algn="just">
              <a:lnSpc>
                <a:spcPct val="100000"/>
              </a:lnSpc>
              <a:buNone/>
            </a:pPr>
            <a:r>
              <a:rPr lang="vi-VN" altLang="zh-CN" sz="2400" i="1">
                <a:solidFill>
                  <a:srgbClr val="FF0000"/>
                </a:solidFill>
                <a:latin typeface="Cambria" panose="02040503050406030204" pitchFamily="18" charset="0"/>
                <a:ea typeface="Cambria" panose="02040503050406030204" pitchFamily="18" charset="0"/>
                <a:cs typeface="Tahoma" panose="020B0604030504040204" pitchFamily="34" charset="0"/>
              </a:rPr>
              <a:t>B</a:t>
            </a:r>
            <a:r>
              <a:rPr lang="en-US" altLang="zh-CN" sz="2400" i="1">
                <a:solidFill>
                  <a:srgbClr val="FF0000"/>
                </a:solidFill>
                <a:latin typeface="Cambria" panose="02040503050406030204" pitchFamily="18" charset="0"/>
                <a:ea typeface="Cambria" panose="02040503050406030204" pitchFamily="18" charset="0"/>
                <a:cs typeface="Tahoma" panose="020B0604030504040204" pitchFamily="34" charset="0"/>
              </a:rPr>
              <a:t>iến dùng để chứa một giá trị nào đó</a:t>
            </a:r>
          </a:p>
          <a:p>
            <a:pPr marL="0" indent="0" algn="just">
              <a:lnSpc>
                <a:spcPct val="100000"/>
              </a:lnSpc>
              <a:buNone/>
            </a:pPr>
            <a:r>
              <a:rPr lang="en-US" altLang="zh-CN" sz="2400">
                <a:latin typeface="Cambria" panose="02040503050406030204" pitchFamily="18" charset="0"/>
                <a:ea typeface="Cambria" panose="02040503050406030204" pitchFamily="18" charset="0"/>
                <a:cs typeface="Tahoma" panose="020B0604030504040204" pitchFamily="34" charset="0"/>
              </a:rPr>
              <a:t>Để tạo một biến trong Python, ta chỉ cần gán giá trị cho biến </a:t>
            </a:r>
            <a:r>
              <a:rPr lang="en-US" altLang="zh-CN" sz="2400" i="1">
                <a:latin typeface="Cambria" panose="02040503050406030204" pitchFamily="18" charset="0"/>
                <a:ea typeface="Cambria" panose="02040503050406030204" pitchFamily="18" charset="0"/>
                <a:cs typeface="Tahoma" panose="020B0604030504040204" pitchFamily="34" charset="0"/>
              </a:rPr>
              <a:t>(Tùy vào giá trị gán vào là gì thì biến sẽ có </a:t>
            </a:r>
            <a:r>
              <a:rPr lang="en-US" altLang="zh-CN" sz="2400" b="1" i="1">
                <a:latin typeface="Cambria" panose="02040503050406030204" pitchFamily="18" charset="0"/>
                <a:ea typeface="Cambria" panose="02040503050406030204" pitchFamily="18" charset="0"/>
                <a:cs typeface="Tahoma" panose="020B0604030504040204" pitchFamily="34" charset="0"/>
              </a:rPr>
              <a:t>kiểu dữ liệu </a:t>
            </a:r>
            <a:r>
              <a:rPr lang="en-US" altLang="zh-CN" sz="2400" i="1">
                <a:latin typeface="Cambria" panose="02040503050406030204" pitchFamily="18" charset="0"/>
                <a:ea typeface="Cambria" panose="02040503050406030204" pitchFamily="18" charset="0"/>
                <a:cs typeface="Tahoma" panose="020B0604030504040204" pitchFamily="34" charset="0"/>
              </a:rPr>
              <a:t>đó)</a:t>
            </a:r>
          </a:p>
          <a:p>
            <a:pPr marL="0" indent="0" algn="just">
              <a:lnSpc>
                <a:spcPct val="100000"/>
              </a:lnSpc>
              <a:buNone/>
            </a:pPr>
            <a:r>
              <a:rPr lang="en-US" altLang="zh-CN">
                <a:latin typeface="Cambria" panose="02040503050406030204" pitchFamily="18" charset="0"/>
                <a:ea typeface="Cambria" panose="02040503050406030204" pitchFamily="18" charset="0"/>
                <a:cs typeface="Tahoma" panose="020B0604030504040204" pitchFamily="34" charset="0"/>
              </a:rPr>
              <a:t>Ví dụ:</a:t>
            </a:r>
          </a:p>
          <a:p>
            <a:pPr lvl="2" algn="just">
              <a:lnSpc>
                <a:spcPct val="100000"/>
              </a:lnSpc>
            </a:pPr>
            <a:r>
              <a:rPr lang="en-US" altLang="zh-CN" sz="2400">
                <a:solidFill>
                  <a:srgbClr val="FF0000"/>
                </a:solidFill>
                <a:latin typeface="Cambria" panose="02040503050406030204" pitchFamily="18" charset="0"/>
                <a:ea typeface="Cambria" panose="02040503050406030204" pitchFamily="18" charset="0"/>
                <a:cs typeface="Tahoma" panose="020B0604030504040204" pitchFamily="34" charset="0"/>
              </a:rPr>
              <a:t>ten</a:t>
            </a:r>
            <a:r>
              <a:rPr lang="en-US" altLang="zh-CN" sz="2400">
                <a:latin typeface="Cambria" panose="02040503050406030204" pitchFamily="18" charset="0"/>
                <a:ea typeface="Cambria" panose="02040503050406030204" pitchFamily="18" charset="0"/>
                <a:cs typeface="Tahoma" panose="020B0604030504040204" pitchFamily="34" charset="0"/>
              </a:rPr>
              <a:t> = </a:t>
            </a:r>
            <a:r>
              <a:rPr lang="en-US" altLang="zh-CN" sz="2400">
                <a:solidFill>
                  <a:schemeClr val="accent1"/>
                </a:solidFill>
                <a:latin typeface="Cambria" panose="02040503050406030204" pitchFamily="18" charset="0"/>
                <a:ea typeface="Cambria" panose="02040503050406030204" pitchFamily="18" charset="0"/>
                <a:cs typeface="Tahoma" panose="020B0604030504040204" pitchFamily="34" charset="0"/>
              </a:rPr>
              <a:t>“Nguyễn Văn Tèo”</a:t>
            </a:r>
          </a:p>
          <a:p>
            <a:pPr lvl="2" algn="just">
              <a:lnSpc>
                <a:spcPct val="100000"/>
              </a:lnSpc>
            </a:pPr>
            <a:r>
              <a:rPr lang="en-US" altLang="zh-CN" sz="2400">
                <a:solidFill>
                  <a:srgbClr val="FF0000"/>
                </a:solidFill>
                <a:latin typeface="Cambria" panose="02040503050406030204" pitchFamily="18" charset="0"/>
                <a:ea typeface="Cambria" panose="02040503050406030204" pitchFamily="18" charset="0"/>
                <a:cs typeface="Tahoma" panose="020B0604030504040204" pitchFamily="34" charset="0"/>
              </a:rPr>
              <a:t>so1</a:t>
            </a:r>
            <a:r>
              <a:rPr lang="en-US" altLang="zh-CN" sz="2400">
                <a:latin typeface="Cambria" panose="02040503050406030204" pitchFamily="18" charset="0"/>
                <a:ea typeface="Cambria" panose="02040503050406030204" pitchFamily="18" charset="0"/>
                <a:cs typeface="Tahoma" panose="020B0604030504040204" pitchFamily="34" charset="0"/>
              </a:rPr>
              <a:t> = </a:t>
            </a:r>
            <a:r>
              <a:rPr lang="en-US" altLang="zh-CN" sz="2400">
                <a:solidFill>
                  <a:schemeClr val="accent1"/>
                </a:solidFill>
                <a:latin typeface="Cambria" panose="02040503050406030204" pitchFamily="18" charset="0"/>
                <a:ea typeface="Cambria" panose="02040503050406030204" pitchFamily="18" charset="0"/>
                <a:cs typeface="Tahoma" panose="020B0604030504040204" pitchFamily="34" charset="0"/>
              </a:rPr>
              <a:t>10</a:t>
            </a:r>
          </a:p>
          <a:p>
            <a:pPr lvl="2" algn="just">
              <a:lnSpc>
                <a:spcPct val="100000"/>
              </a:lnSpc>
            </a:pPr>
            <a:r>
              <a:rPr lang="en-US" altLang="zh-CN" sz="2400">
                <a:solidFill>
                  <a:srgbClr val="FF0000"/>
                </a:solidFill>
                <a:latin typeface="Cambria" panose="02040503050406030204" pitchFamily="18" charset="0"/>
                <a:ea typeface="Cambria" panose="02040503050406030204" pitchFamily="18" charset="0"/>
                <a:cs typeface="Tahoma" panose="020B0604030504040204" pitchFamily="34" charset="0"/>
              </a:rPr>
              <a:t>so2 </a:t>
            </a:r>
            <a:r>
              <a:rPr lang="en-US" altLang="zh-CN" sz="2400">
                <a:latin typeface="Cambria" panose="02040503050406030204" pitchFamily="18" charset="0"/>
                <a:ea typeface="Cambria" panose="02040503050406030204" pitchFamily="18" charset="0"/>
                <a:cs typeface="Tahoma" panose="020B0604030504040204" pitchFamily="34" charset="0"/>
              </a:rPr>
              <a:t>= </a:t>
            </a:r>
            <a:r>
              <a:rPr lang="en-US" altLang="zh-CN" sz="2400">
                <a:solidFill>
                  <a:schemeClr val="accent1"/>
                </a:solidFill>
                <a:latin typeface="Cambria" panose="02040503050406030204" pitchFamily="18" charset="0"/>
                <a:ea typeface="Cambria" panose="02040503050406030204" pitchFamily="18" charset="0"/>
                <a:cs typeface="Tahoma" panose="020B0604030504040204" pitchFamily="34" charset="0"/>
              </a:rPr>
              <a:t>8.7</a:t>
            </a:r>
          </a:p>
          <a:p>
            <a:pPr lvl="2" algn="just">
              <a:lnSpc>
                <a:spcPct val="100000"/>
              </a:lnSpc>
            </a:pPr>
            <a:endParaRPr lang="en-US" altLang="zh-CN" sz="2400">
              <a:latin typeface="Cambria" panose="02040503050406030204" pitchFamily="18" charset="0"/>
              <a:ea typeface="Cambria" panose="02040503050406030204" pitchFamily="18" charset="0"/>
              <a:cs typeface="Tahoma" panose="020B0604030504040204" pitchFamily="34" charset="0"/>
            </a:endParaRPr>
          </a:p>
          <a:p>
            <a:pPr algn="just">
              <a:lnSpc>
                <a:spcPct val="100000"/>
              </a:lnSpc>
            </a:pPr>
            <a:endParaRPr lang="en-VN" sz="240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3AFC39B9-BD4B-9A45-AB46-49A88062604C}"/>
              </a:ext>
            </a:extLst>
          </p:cNvPr>
          <p:cNvPicPr>
            <a:picLocks noChangeAspect="1"/>
          </p:cNvPicPr>
          <p:nvPr/>
        </p:nvPicPr>
        <p:blipFill>
          <a:blip r:embed="rId2"/>
          <a:stretch>
            <a:fillRect/>
          </a:stretch>
        </p:blipFill>
        <p:spPr>
          <a:xfrm>
            <a:off x="6523168" y="4550172"/>
            <a:ext cx="5105400" cy="1587500"/>
          </a:xfrm>
          <a:prstGeom prst="rect">
            <a:avLst/>
          </a:prstGeom>
        </p:spPr>
      </p:pic>
      <p:pic>
        <p:nvPicPr>
          <p:cNvPr id="8" name="Picture 7">
            <a:extLst>
              <a:ext uri="{FF2B5EF4-FFF2-40B4-BE49-F238E27FC236}">
                <a16:creationId xmlns:a16="http://schemas.microsoft.com/office/drawing/2014/main" id="{9B9B19C8-A333-A94F-D267-AA0AEB83DC5E}"/>
              </a:ext>
            </a:extLst>
          </p:cNvPr>
          <p:cNvPicPr>
            <a:picLocks noChangeAspect="1"/>
          </p:cNvPicPr>
          <p:nvPr/>
        </p:nvPicPr>
        <p:blipFill>
          <a:blip r:embed="rId3"/>
          <a:stretch>
            <a:fillRect/>
          </a:stretch>
        </p:blipFill>
        <p:spPr>
          <a:xfrm>
            <a:off x="6094476" y="469900"/>
            <a:ext cx="5168900" cy="2959100"/>
          </a:xfrm>
          <a:prstGeom prst="rect">
            <a:avLst/>
          </a:prstGeom>
        </p:spPr>
      </p:pic>
      <p:sp>
        <p:nvSpPr>
          <p:cNvPr id="10" name="Down Arrow 9">
            <a:extLst>
              <a:ext uri="{FF2B5EF4-FFF2-40B4-BE49-F238E27FC236}">
                <a16:creationId xmlns:a16="http://schemas.microsoft.com/office/drawing/2014/main" id="{BBFF0735-2ACA-CFC4-055F-517839ABCCFB}"/>
              </a:ext>
            </a:extLst>
          </p:cNvPr>
          <p:cNvSpPr/>
          <p:nvPr/>
        </p:nvSpPr>
        <p:spPr>
          <a:xfrm>
            <a:off x="8725824" y="3640336"/>
            <a:ext cx="700088" cy="698500"/>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latin typeface="Cambria" panose="02040503050406030204" pitchFamily="18" charset="0"/>
              <a:ea typeface="Cambria" panose="02040503050406030204" pitchFamily="18" charset="0"/>
            </a:endParaRPr>
          </a:p>
        </p:txBody>
      </p:sp>
      <p:sp>
        <p:nvSpPr>
          <p:cNvPr id="14" name="Footer Placeholder 13">
            <a:extLst>
              <a:ext uri="{FF2B5EF4-FFF2-40B4-BE49-F238E27FC236}">
                <a16:creationId xmlns:a16="http://schemas.microsoft.com/office/drawing/2014/main" id="{C53FADCC-AD27-504B-09C0-E11C1FF49BA4}"/>
              </a:ext>
            </a:extLst>
          </p:cNvPr>
          <p:cNvSpPr>
            <a:spLocks noGrp="1"/>
          </p:cNvSpPr>
          <p:nvPr>
            <p:ph type="ftr" sz="quarter" idx="11"/>
          </p:nvPr>
        </p:nvSpPr>
        <p:spPr>
          <a:xfrm>
            <a:off x="4047300" y="6654177"/>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5" name="Slide Number Placeholder 14">
            <a:extLst>
              <a:ext uri="{FF2B5EF4-FFF2-40B4-BE49-F238E27FC236}">
                <a16:creationId xmlns:a16="http://schemas.microsoft.com/office/drawing/2014/main" id="{89FBFA0D-3EF6-D93D-8368-BA81A18AF8AA}"/>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3</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30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1006AE72-0FE3-842B-D5BF-72DFF71EFF62}"/>
              </a:ext>
            </a:extLst>
          </p:cNvPr>
          <p:cNvPicPr>
            <a:picLocks noChangeAspect="1"/>
          </p:cNvPicPr>
          <p:nvPr/>
        </p:nvPicPr>
        <p:blipFill rotWithShape="1">
          <a:blip r:embed="rId2"/>
          <a:srcRect l="40413" r="421"/>
          <a:stretch/>
        </p:blipFill>
        <p:spPr>
          <a:xfrm>
            <a:off x="-1" y="-2"/>
            <a:ext cx="5410198"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5D2304-F82C-DF37-E110-AEE418EC512F}"/>
              </a:ext>
            </a:extLst>
          </p:cNvPr>
          <p:cNvSpPr txBox="1"/>
          <p:nvPr/>
        </p:nvSpPr>
        <p:spPr>
          <a:xfrm>
            <a:off x="5629542" y="669438"/>
            <a:ext cx="5464968" cy="155930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a:solidFill>
                  <a:srgbClr val="FF0000"/>
                </a:solidFill>
                <a:latin typeface="Cambria" panose="02040503050406030204" pitchFamily="18" charset="0"/>
                <a:ea typeface="+mj-ea"/>
                <a:cs typeface="+mj-cs"/>
              </a:rPr>
              <a:t>Lưu ý</a:t>
            </a:r>
          </a:p>
        </p:txBody>
      </p:sp>
      <p:sp>
        <p:nvSpPr>
          <p:cNvPr id="3" name="TextBox 2">
            <a:extLst>
              <a:ext uri="{FF2B5EF4-FFF2-40B4-BE49-F238E27FC236}">
                <a16:creationId xmlns:a16="http://schemas.microsoft.com/office/drawing/2014/main" id="{22CE542D-F88F-2381-EAC3-78CFC1B6554C}"/>
              </a:ext>
            </a:extLst>
          </p:cNvPr>
          <p:cNvSpPr txBox="1"/>
          <p:nvPr/>
        </p:nvSpPr>
        <p:spPr>
          <a:xfrm>
            <a:off x="5786568" y="2691684"/>
            <a:ext cx="6029059" cy="3496878"/>
          </a:xfrm>
          <a:prstGeom prst="rect">
            <a:avLst/>
          </a:prstGeom>
        </p:spPr>
        <p:txBody>
          <a:bodyPr vert="horz" lIns="91440" tIns="45720" rIns="91440" bIns="45720" rtlCol="0" anchor="ctr">
            <a:normAutofit fontScale="92500"/>
          </a:bodyPr>
          <a:lstStyle/>
          <a:p>
            <a:pPr algn="just">
              <a:lnSpc>
                <a:spcPct val="150000"/>
              </a:lnSpc>
              <a:spcAft>
                <a:spcPts val="600"/>
              </a:spcAft>
            </a:pPr>
            <a:r>
              <a:rPr lang="en-US" sz="2400">
                <a:latin typeface="Cambria" panose="02040503050406030204" pitchFamily="18" charset="0"/>
              </a:rPr>
              <a:t>Các toán tử </a:t>
            </a:r>
            <a:r>
              <a:rPr lang="en-US" sz="2400" b="1">
                <a:solidFill>
                  <a:srgbClr val="FF0000"/>
                </a:solidFill>
                <a:latin typeface="Cambria" panose="02040503050406030204" pitchFamily="18" charset="0"/>
              </a:rPr>
              <a:t>Boolean</a:t>
            </a:r>
            <a:r>
              <a:rPr lang="en-US" sz="2400">
                <a:latin typeface="Cambria" panose="02040503050406030204" pitchFamily="18" charset="0"/>
              </a:rPr>
              <a:t> trong </a:t>
            </a:r>
            <a:r>
              <a:rPr lang="en-US" sz="2400" b="1">
                <a:solidFill>
                  <a:srgbClr val="00B050"/>
                </a:solidFill>
                <a:latin typeface="Cambria" panose="02040503050406030204" pitchFamily="18" charset="0"/>
              </a:rPr>
              <a:t>Python</a:t>
            </a:r>
            <a:r>
              <a:rPr lang="en-US" sz="2400">
                <a:latin typeface="Cambria" panose="02040503050406030204" pitchFamily="18" charset="0"/>
              </a:rPr>
              <a:t> được sử dụng rộng rãi và có nhiều ứng dụng trong các hàm và câu lệnh điều kiện. </a:t>
            </a:r>
            <a:r>
              <a:rPr lang="en-US" sz="2400" i="1">
                <a:solidFill>
                  <a:srgbClr val="00B050"/>
                </a:solidFill>
                <a:latin typeface="Cambria" panose="02040503050406030204" pitchFamily="18" charset="0"/>
              </a:rPr>
              <a:t>Các toán tử logic như and, or, not và các toán tử so sánh như ==, !=, &gt;,&lt;, &gt;=, &lt;= được sử dụng để so sánh các giá trị và dẫn đến Kết quả Boolean là Đúng và Sai</a:t>
            </a:r>
            <a:r>
              <a:rPr lang="en-US" sz="2400">
                <a:solidFill>
                  <a:srgbClr val="00B050"/>
                </a:solidFill>
                <a:latin typeface="Cambria" panose="02040503050406030204" pitchFamily="18" charset="0"/>
              </a:rPr>
              <a:t>. </a:t>
            </a:r>
          </a:p>
        </p:txBody>
      </p:sp>
      <p:sp>
        <p:nvSpPr>
          <p:cNvPr id="8" name="Footer Placeholder 7">
            <a:extLst>
              <a:ext uri="{FF2B5EF4-FFF2-40B4-BE49-F238E27FC236}">
                <a16:creationId xmlns:a16="http://schemas.microsoft.com/office/drawing/2014/main" id="{6561F0E6-C685-EC9D-4548-3B61304F90F0}"/>
              </a:ext>
            </a:extLst>
          </p:cNvPr>
          <p:cNvSpPr>
            <a:spLocks noGrp="1"/>
          </p:cNvSpPr>
          <p:nvPr>
            <p:ph type="ftr" sz="quarter" idx="11"/>
          </p:nvPr>
        </p:nvSpPr>
        <p:spPr>
          <a:xfrm>
            <a:off x="4247226" y="6492875"/>
            <a:ext cx="4114800" cy="365125"/>
          </a:xfrm>
        </p:spPr>
        <p:txBody>
          <a:bodyPr/>
          <a:lstStyle/>
          <a:p>
            <a:r>
              <a:rPr lang="vi-VN"/>
              <a:t>Cơ Sở Lập Trình</a:t>
            </a:r>
          </a:p>
          <a:p>
            <a:r>
              <a:rPr lang="vi-VN"/>
              <a:t>
</a:t>
            </a:r>
            <a:endParaRPr lang="en-VN"/>
          </a:p>
        </p:txBody>
      </p:sp>
      <p:sp>
        <p:nvSpPr>
          <p:cNvPr id="9" name="Slide Number Placeholder 8">
            <a:extLst>
              <a:ext uri="{FF2B5EF4-FFF2-40B4-BE49-F238E27FC236}">
                <a16:creationId xmlns:a16="http://schemas.microsoft.com/office/drawing/2014/main" id="{2F35C3D5-CA95-DDFB-D483-328301305E5A}"/>
              </a:ext>
            </a:extLst>
          </p:cNvPr>
          <p:cNvSpPr>
            <a:spLocks noGrp="1"/>
          </p:cNvSpPr>
          <p:nvPr>
            <p:ph type="sldNum" sz="quarter" idx="12"/>
          </p:nvPr>
        </p:nvSpPr>
        <p:spPr/>
        <p:txBody>
          <a:bodyPr/>
          <a:lstStyle/>
          <a:p>
            <a:fld id="{120838B0-B201-344F-86E8-24DC3F8E1994}" type="slidenum">
              <a:rPr lang="en-US"/>
              <a:t>30</a:t>
            </a:fld>
            <a:endParaRPr lang="en-US"/>
          </a:p>
        </p:txBody>
      </p:sp>
    </p:spTree>
    <p:extLst>
      <p:ext uri="{BB962C8B-B14F-4D97-AF65-F5344CB8AC3E}">
        <p14:creationId xmlns:p14="http://schemas.microsoft.com/office/powerpoint/2010/main" val="295394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 name="Rectangle 9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98" name="Freeform: Shape 9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Rectangle 10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Isosceles Triangle 10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44">
            <a:extLst>
              <a:ext uri="{FF2B5EF4-FFF2-40B4-BE49-F238E27FC236}">
                <a16:creationId xmlns:a16="http://schemas.microsoft.com/office/drawing/2014/main" id="{831FE87B-4E4A-4D82-A5BE-2A15007C9DDA}"/>
              </a:ext>
            </a:extLst>
          </p:cNvPr>
          <p:cNvSpPr/>
          <p:nvPr/>
        </p:nvSpPr>
        <p:spPr>
          <a:xfrm>
            <a:off x="3857625" y="278133"/>
            <a:ext cx="5086350" cy="1578574"/>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Aft>
                <a:spcPts val="600"/>
              </a:spcAft>
            </a:pPr>
            <a:r>
              <a:rPr lang="en-US" altLang="zh-CN" sz="4000" b="1" dirty="0" err="1">
                <a:solidFill>
                  <a:srgbClr val="FF0000"/>
                </a:solidFill>
                <a:latin typeface="Cambria" panose="02040503050406030204" pitchFamily="18" charset="0"/>
                <a:ea typeface="Tahoma" panose="020B0604030504040204" pitchFamily="34" charset="0"/>
                <a:cs typeface="Tahoma" panose="020B0604030504040204" pitchFamily="34" charset="0"/>
              </a:rPr>
              <a:t>TOÁN</a:t>
            </a:r>
            <a:r>
              <a:rPr lang="en-US" altLang="zh-CN" sz="4000" b="1" dirty="0">
                <a:solidFill>
                  <a:srgbClr val="FF0000"/>
                </a:solidFill>
                <a:latin typeface="Cambria" panose="02040503050406030204" pitchFamily="18" charset="0"/>
                <a:ea typeface="Tahoma" panose="020B0604030504040204" pitchFamily="34" charset="0"/>
                <a:cs typeface="Tahoma" panose="020B0604030504040204" pitchFamily="34" charset="0"/>
              </a:rPr>
              <a:t> </a:t>
            </a:r>
            <a:r>
              <a:rPr lang="en-US" altLang="zh-CN" sz="4000" b="1" dirty="0" err="1">
                <a:solidFill>
                  <a:srgbClr val="FF0000"/>
                </a:solidFill>
                <a:latin typeface="Cambria" panose="02040503050406030204" pitchFamily="18" charset="0"/>
                <a:ea typeface="Tahoma" panose="020B0604030504040204" pitchFamily="34" charset="0"/>
                <a:cs typeface="Tahoma" panose="020B0604030504040204" pitchFamily="34" charset="0"/>
              </a:rPr>
              <a:t>TỬ</a:t>
            </a:r>
            <a:r>
              <a:rPr lang="en-US" altLang="zh-CN" sz="4000" b="1" dirty="0">
                <a:solidFill>
                  <a:srgbClr val="FF0000"/>
                </a:solidFill>
                <a:latin typeface="Cambria" panose="02040503050406030204" pitchFamily="18" charset="0"/>
                <a:ea typeface="Tahoma" panose="020B0604030504040204" pitchFamily="34" charset="0"/>
                <a:cs typeface="Tahoma" panose="020B0604030504040204" pitchFamily="34" charset="0"/>
              </a:rPr>
              <a:t> CHỈ ĐỊNH</a:t>
            </a:r>
            <a:endParaRPr lang="en-US" altLang="zh-CN" sz="4000" b="1">
              <a:solidFill>
                <a:srgbClr val="FF0000"/>
              </a:solidFill>
              <a:latin typeface="Cambria" panose="02040503050406030204" pitchFamily="18" charset="0"/>
              <a:ea typeface="Tahoma" panose="020B0604030504040204" pitchFamily="34" charset="0"/>
              <a:cs typeface="Tahoma" panose="020B0604030504040204" pitchFamily="34" charset="0"/>
            </a:endParaRPr>
          </a:p>
          <a:p>
            <a:pPr lvl="1">
              <a:lnSpc>
                <a:spcPct val="120000"/>
              </a:lnSpc>
              <a:spcAft>
                <a:spcPts val="600"/>
              </a:spcAft>
            </a:pPr>
            <a:endParaRPr lang="en-US" altLang="zh-CN" sz="4000" b="1">
              <a:solidFill>
                <a:srgbClr val="00B050"/>
              </a:solidFill>
              <a:latin typeface="Cambria" panose="02040503050406030204" pitchFamily="18" charset="0"/>
              <a:ea typeface="Tahoma" panose="020B0604030504040204" pitchFamily="34" charset="0"/>
              <a:cs typeface="Tahoma" panose="020B0604030504040204" pitchFamily="34" charset="0"/>
            </a:endParaRPr>
          </a:p>
        </p:txBody>
      </p:sp>
      <p:sp>
        <p:nvSpPr>
          <p:cNvPr id="85" name="椭圆 18"/>
          <p:cNvSpPr/>
          <p:nvPr/>
        </p:nvSpPr>
        <p:spPr>
          <a:xfrm>
            <a:off x="5793191" y="5543890"/>
            <a:ext cx="302809" cy="288689"/>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5795890" y="4786222"/>
            <a:ext cx="327847" cy="288689"/>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5863430" y="1737328"/>
            <a:ext cx="258827" cy="238759"/>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5789881" y="4048969"/>
            <a:ext cx="407997" cy="333638"/>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pic>
        <p:nvPicPr>
          <p:cNvPr id="7" name="Picture 6">
            <a:extLst>
              <a:ext uri="{FF2B5EF4-FFF2-40B4-BE49-F238E27FC236}">
                <a16:creationId xmlns:a16="http://schemas.microsoft.com/office/drawing/2014/main" id="{041F3FDB-2AD0-EEF1-A28D-F7DF3A6A4EDC}"/>
              </a:ext>
            </a:extLst>
          </p:cNvPr>
          <p:cNvPicPr>
            <a:picLocks noChangeAspect="1"/>
          </p:cNvPicPr>
          <p:nvPr/>
        </p:nvPicPr>
        <p:blipFill>
          <a:blip r:embed="rId3"/>
          <a:stretch>
            <a:fillRect/>
          </a:stretch>
        </p:blipFill>
        <p:spPr>
          <a:xfrm>
            <a:off x="643467" y="1025420"/>
            <a:ext cx="10905066" cy="4543778"/>
          </a:xfrm>
          <a:prstGeom prst="rect">
            <a:avLst/>
          </a:prstGeom>
        </p:spPr>
      </p:pic>
      <p:sp>
        <p:nvSpPr>
          <p:cNvPr id="11" name="Footer Placeholder 10">
            <a:extLst>
              <a:ext uri="{FF2B5EF4-FFF2-40B4-BE49-F238E27FC236}">
                <a16:creationId xmlns:a16="http://schemas.microsoft.com/office/drawing/2014/main" id="{B521F9A1-60FE-719C-96AB-5E600A3160E2}"/>
              </a:ext>
            </a:extLst>
          </p:cNvPr>
          <p:cNvSpPr>
            <a:spLocks noGrp="1"/>
          </p:cNvSpPr>
          <p:nvPr>
            <p:ph type="ftr" sz="quarter" idx="11"/>
          </p:nvPr>
        </p:nvSpPr>
        <p:spPr>
          <a:xfrm>
            <a:off x="4038600" y="6547918"/>
            <a:ext cx="4114800" cy="365125"/>
          </a:xfrm>
        </p:spPr>
        <p:txBody>
          <a:bodyPr/>
          <a:lstStyle/>
          <a:p>
            <a:r>
              <a:rPr lang="vi-VN"/>
              <a:t>Cơ Sở Lập Trình</a:t>
            </a:r>
          </a:p>
          <a:p>
            <a:r>
              <a:rPr lang="vi-VN"/>
              <a:t>
</a:t>
            </a:r>
            <a:endParaRPr lang="en-VN"/>
          </a:p>
        </p:txBody>
      </p:sp>
      <p:sp>
        <p:nvSpPr>
          <p:cNvPr id="12" name="Slide Number Placeholder 11">
            <a:extLst>
              <a:ext uri="{FF2B5EF4-FFF2-40B4-BE49-F238E27FC236}">
                <a16:creationId xmlns:a16="http://schemas.microsoft.com/office/drawing/2014/main" id="{5C89112D-F89E-AEDE-7809-F2227C65995C}"/>
              </a:ext>
            </a:extLst>
          </p:cNvPr>
          <p:cNvSpPr>
            <a:spLocks noGrp="1"/>
          </p:cNvSpPr>
          <p:nvPr>
            <p:ph type="sldNum" sz="quarter" idx="12"/>
          </p:nvPr>
        </p:nvSpPr>
        <p:spPr/>
        <p:txBody>
          <a:bodyPr/>
          <a:lstStyle/>
          <a:p>
            <a:fld id="{120838B0-B201-344F-86E8-24DC3F8E1994}" type="slidenum">
              <a:rPr lang="en-US"/>
              <a:t>31</a:t>
            </a:fld>
            <a:endParaRPr lang="en-US"/>
          </a:p>
        </p:txBody>
      </p:sp>
    </p:spTree>
    <p:extLst>
      <p:ext uri="{BB962C8B-B14F-4D97-AF65-F5344CB8AC3E}">
        <p14:creationId xmlns:p14="http://schemas.microsoft.com/office/powerpoint/2010/main" val="333917443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7" name="Freeform: Shape 9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85" name="椭圆 18"/>
          <p:cNvSpPr/>
          <p:nvPr/>
        </p:nvSpPr>
        <p:spPr>
          <a:xfrm>
            <a:off x="6737634" y="5866695"/>
            <a:ext cx="287817" cy="274397"/>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6740199" y="5146539"/>
            <a:ext cx="311615" cy="274397"/>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6804395" y="2248592"/>
            <a:ext cx="246013" cy="226939"/>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6734487" y="4445786"/>
            <a:ext cx="387797" cy="317120"/>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2374710" y="716909"/>
            <a:ext cx="9173823" cy="538609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2800" kern="1200">
                <a:solidFill>
                  <a:srgbClr val="000000"/>
                </a:solidFill>
                <a:latin typeface="Courier New" panose="02070309020205020404" pitchFamily="49" charset="0"/>
                <a:ea typeface="+mn-ea"/>
                <a:cs typeface="+mn-cs"/>
              </a:rPr>
              <a:t>x1 = </a:t>
            </a:r>
            <a:r>
              <a:rPr lang="en-US" sz="2800" kern="1200">
                <a:solidFill>
                  <a:srgbClr val="A31515"/>
                </a:solidFill>
                <a:latin typeface="Courier New" panose="02070309020205020404" pitchFamily="49" charset="0"/>
                <a:ea typeface="+mn-ea"/>
                <a:cs typeface="+mn-cs"/>
              </a:rPr>
              <a:t>'5'</a:t>
            </a:r>
            <a:endParaRPr lang="en-US" sz="2800" kern="1200">
              <a:solidFill>
                <a:srgbClr val="000000"/>
              </a:solidFill>
              <a:latin typeface="Courier New" panose="02070309020205020404" pitchFamily="49" charset="0"/>
              <a:ea typeface="+mn-ea"/>
              <a:cs typeface="+mn-cs"/>
            </a:endParaRPr>
          </a:p>
          <a:p>
            <a:pPr>
              <a:spcAft>
                <a:spcPts val="600"/>
              </a:spcAft>
            </a:pPr>
            <a:r>
              <a:rPr lang="en-US" sz="2800" kern="1200">
                <a:solidFill>
                  <a:srgbClr val="000000"/>
                </a:solidFill>
                <a:latin typeface="Courier New" panose="02070309020205020404" pitchFamily="49" charset="0"/>
                <a:ea typeface="+mn-ea"/>
                <a:cs typeface="+mn-cs"/>
              </a:rPr>
              <a:t>y1 = </a:t>
            </a:r>
            <a:r>
              <a:rPr lang="en-US" sz="2800" kern="1200">
                <a:solidFill>
                  <a:srgbClr val="09885A"/>
                </a:solidFill>
                <a:latin typeface="Courier New" panose="02070309020205020404" pitchFamily="49" charset="0"/>
                <a:ea typeface="+mn-ea"/>
                <a:cs typeface="+mn-cs"/>
              </a:rPr>
              <a:t>5</a:t>
            </a:r>
            <a:endParaRPr lang="en-US" sz="2800" kern="1200">
              <a:solidFill>
                <a:srgbClr val="000000"/>
              </a:solidFill>
              <a:latin typeface="Courier New" panose="02070309020205020404" pitchFamily="49" charset="0"/>
              <a:ea typeface="+mn-ea"/>
              <a:cs typeface="+mn-cs"/>
            </a:endParaRPr>
          </a:p>
          <a:p>
            <a:pPr>
              <a:spcAft>
                <a:spcPts val="600"/>
              </a:spcAft>
            </a:pPr>
            <a:r>
              <a:rPr lang="en-US" sz="2800" kern="1200">
                <a:solidFill>
                  <a:srgbClr val="000000"/>
                </a:solidFill>
                <a:latin typeface="Courier New" panose="02070309020205020404" pitchFamily="49" charset="0"/>
                <a:ea typeface="+mn-ea"/>
                <a:cs typeface="+mn-cs"/>
              </a:rPr>
              <a:t>x2 = </a:t>
            </a:r>
            <a:r>
              <a:rPr lang="en-US" sz="2800" kern="1200">
                <a:solidFill>
                  <a:srgbClr val="09885A"/>
                </a:solidFill>
                <a:latin typeface="Courier New" panose="02070309020205020404" pitchFamily="49" charset="0"/>
                <a:ea typeface="+mn-ea"/>
                <a:cs typeface="+mn-cs"/>
              </a:rPr>
              <a:t>10</a:t>
            </a:r>
            <a:endParaRPr lang="en-US" sz="2800" kern="1200">
              <a:solidFill>
                <a:srgbClr val="000000"/>
              </a:solidFill>
              <a:latin typeface="Courier New" panose="02070309020205020404" pitchFamily="49" charset="0"/>
              <a:ea typeface="+mn-ea"/>
              <a:cs typeface="+mn-cs"/>
            </a:endParaRPr>
          </a:p>
          <a:p>
            <a:pPr>
              <a:spcAft>
                <a:spcPts val="600"/>
              </a:spcAft>
            </a:pPr>
            <a:r>
              <a:rPr lang="en-US" sz="2800" kern="1200">
                <a:solidFill>
                  <a:srgbClr val="000000"/>
                </a:solidFill>
                <a:latin typeface="Courier New" panose="02070309020205020404" pitchFamily="49" charset="0"/>
                <a:ea typeface="+mn-ea"/>
                <a:cs typeface="+mn-cs"/>
              </a:rPr>
              <a:t>y2 = </a:t>
            </a:r>
            <a:r>
              <a:rPr lang="en-US" sz="2800" kern="1200">
                <a:solidFill>
                  <a:srgbClr val="09885A"/>
                </a:solidFill>
                <a:latin typeface="Courier New" panose="02070309020205020404" pitchFamily="49" charset="0"/>
                <a:ea typeface="+mn-ea"/>
                <a:cs typeface="+mn-cs"/>
              </a:rPr>
              <a:t>10</a:t>
            </a:r>
            <a:endParaRPr lang="en-US" sz="2800" kern="1200">
              <a:solidFill>
                <a:srgbClr val="000000"/>
              </a:solidFill>
              <a:latin typeface="Courier New" panose="02070309020205020404" pitchFamily="49" charset="0"/>
              <a:ea typeface="+mn-ea"/>
              <a:cs typeface="+mn-cs"/>
            </a:endParaRPr>
          </a:p>
          <a:p>
            <a:pPr>
              <a:spcAft>
                <a:spcPts val="600"/>
              </a:spcAft>
            </a:pPr>
            <a:br>
              <a:rPr lang="en-US" sz="2800" kern="1200">
                <a:solidFill>
                  <a:srgbClr val="000000"/>
                </a:solidFill>
                <a:latin typeface="Courier New" panose="02070309020205020404" pitchFamily="49" charset="0"/>
                <a:ea typeface="+mn-ea"/>
                <a:cs typeface="+mn-cs"/>
              </a:rPr>
            </a:br>
            <a:r>
              <a:rPr lang="en-US" sz="2800" kern="1200">
                <a:solidFill>
                  <a:srgbClr val="795E26"/>
                </a:solidFill>
                <a:latin typeface="Courier New" panose="02070309020205020404" pitchFamily="49" charset="0"/>
                <a:ea typeface="+mn-ea"/>
                <a:cs typeface="+mn-cs"/>
              </a:rPr>
              <a:t>print</a:t>
            </a:r>
            <a:r>
              <a:rPr lang="en-US" sz="2800" kern="1200">
                <a:solidFill>
                  <a:srgbClr val="000000"/>
                </a:solidFill>
                <a:latin typeface="Courier New" panose="02070309020205020404" pitchFamily="49" charset="0"/>
                <a:ea typeface="+mn-ea"/>
                <a:cs typeface="+mn-cs"/>
              </a:rPr>
              <a:t>(x1 </a:t>
            </a:r>
            <a:r>
              <a:rPr lang="en-US" sz="2800" kern="1200">
                <a:solidFill>
                  <a:srgbClr val="0000FF"/>
                </a:solidFill>
                <a:latin typeface="Courier New" panose="02070309020205020404" pitchFamily="49" charset="0"/>
                <a:ea typeface="+mn-ea"/>
                <a:cs typeface="+mn-cs"/>
              </a:rPr>
              <a:t>is</a:t>
            </a:r>
            <a:r>
              <a:rPr lang="en-US" sz="2800" kern="1200">
                <a:solidFill>
                  <a:srgbClr val="000000"/>
                </a:solidFill>
                <a:latin typeface="Courier New" panose="02070309020205020404" pitchFamily="49" charset="0"/>
                <a:ea typeface="+mn-ea"/>
                <a:cs typeface="+mn-cs"/>
              </a:rPr>
              <a:t> y1)</a:t>
            </a:r>
          </a:p>
          <a:p>
            <a:pPr>
              <a:spcAft>
                <a:spcPts val="600"/>
              </a:spcAft>
            </a:pPr>
            <a:r>
              <a:rPr lang="en-US" sz="2800" kern="1200">
                <a:solidFill>
                  <a:srgbClr val="795E26"/>
                </a:solidFill>
                <a:latin typeface="Courier New" panose="02070309020205020404" pitchFamily="49" charset="0"/>
                <a:ea typeface="+mn-ea"/>
                <a:cs typeface="+mn-cs"/>
              </a:rPr>
              <a:t>print</a:t>
            </a:r>
            <a:r>
              <a:rPr lang="en-US" sz="2800" kern="1200">
                <a:solidFill>
                  <a:srgbClr val="000000"/>
                </a:solidFill>
                <a:latin typeface="Courier New" panose="02070309020205020404" pitchFamily="49" charset="0"/>
                <a:ea typeface="+mn-ea"/>
                <a:cs typeface="+mn-cs"/>
              </a:rPr>
              <a:t>(x2 </a:t>
            </a:r>
            <a:r>
              <a:rPr lang="en-US" sz="2800" kern="1200">
                <a:solidFill>
                  <a:srgbClr val="0000FF"/>
                </a:solidFill>
                <a:latin typeface="Courier New" panose="02070309020205020404" pitchFamily="49" charset="0"/>
                <a:ea typeface="+mn-ea"/>
                <a:cs typeface="+mn-cs"/>
              </a:rPr>
              <a:t>is</a:t>
            </a:r>
            <a:r>
              <a:rPr lang="en-US" sz="2800" kern="1200">
                <a:solidFill>
                  <a:srgbClr val="000000"/>
                </a:solidFill>
                <a:latin typeface="Courier New" panose="02070309020205020404" pitchFamily="49" charset="0"/>
                <a:ea typeface="+mn-ea"/>
                <a:cs typeface="+mn-cs"/>
              </a:rPr>
              <a:t> y2)</a:t>
            </a:r>
          </a:p>
          <a:p>
            <a:pPr>
              <a:spcAft>
                <a:spcPts val="600"/>
              </a:spcAft>
            </a:pPr>
            <a:r>
              <a:rPr lang="en-US" sz="2800" kern="1200">
                <a:solidFill>
                  <a:srgbClr val="795E26"/>
                </a:solidFill>
                <a:latin typeface="Courier New" panose="02070309020205020404" pitchFamily="49" charset="0"/>
                <a:ea typeface="+mn-ea"/>
                <a:cs typeface="+mn-cs"/>
              </a:rPr>
              <a:t>print</a:t>
            </a:r>
            <a:r>
              <a:rPr lang="en-US" sz="2800" kern="1200">
                <a:solidFill>
                  <a:srgbClr val="000000"/>
                </a:solidFill>
                <a:latin typeface="Courier New" panose="02070309020205020404" pitchFamily="49" charset="0"/>
                <a:ea typeface="+mn-ea"/>
                <a:cs typeface="+mn-cs"/>
              </a:rPr>
              <a:t>(x2 </a:t>
            </a:r>
            <a:r>
              <a:rPr lang="en-US" sz="2800" kern="1200">
                <a:solidFill>
                  <a:srgbClr val="0000FF"/>
                </a:solidFill>
                <a:latin typeface="Courier New" panose="02070309020205020404" pitchFamily="49" charset="0"/>
                <a:ea typeface="+mn-ea"/>
                <a:cs typeface="+mn-cs"/>
              </a:rPr>
              <a:t>is</a:t>
            </a:r>
            <a:r>
              <a:rPr lang="en-US" sz="2800" kern="1200">
                <a:solidFill>
                  <a:srgbClr val="000000"/>
                </a:solidFill>
                <a:latin typeface="Courier New" panose="02070309020205020404" pitchFamily="49" charset="0"/>
                <a:ea typeface="+mn-ea"/>
                <a:cs typeface="+mn-cs"/>
              </a:rPr>
              <a:t> </a:t>
            </a:r>
            <a:r>
              <a:rPr lang="en-US" sz="2800" kern="1200">
                <a:solidFill>
                  <a:srgbClr val="0000FF"/>
                </a:solidFill>
                <a:latin typeface="Courier New" panose="02070309020205020404" pitchFamily="49" charset="0"/>
                <a:ea typeface="+mn-ea"/>
                <a:cs typeface="+mn-cs"/>
              </a:rPr>
              <a:t>not</a:t>
            </a:r>
            <a:r>
              <a:rPr lang="en-US" sz="2800" kern="1200">
                <a:solidFill>
                  <a:srgbClr val="000000"/>
                </a:solidFill>
                <a:latin typeface="Courier New" panose="02070309020205020404" pitchFamily="49" charset="0"/>
                <a:ea typeface="+mn-ea"/>
                <a:cs typeface="+mn-cs"/>
              </a:rPr>
              <a:t> y2)</a:t>
            </a:r>
          </a:p>
          <a:p>
            <a:pPr>
              <a:spcAft>
                <a:spcPts val="600"/>
              </a:spcAft>
            </a:pPr>
            <a:br>
              <a:rPr lang="es-ES" sz="2800" kern="1200">
                <a:solidFill>
                  <a:srgbClr val="000000"/>
                </a:solidFill>
                <a:latin typeface="Courier New" panose="02070309020205020404" pitchFamily="49" charset="0"/>
                <a:ea typeface="+mn-ea"/>
                <a:cs typeface="+mn-cs"/>
              </a:rPr>
            </a:br>
            <a:r>
              <a:rPr lang="es-ES" sz="2800" kern="1200">
                <a:solidFill>
                  <a:srgbClr val="000000"/>
                </a:solidFill>
                <a:latin typeface="Courier New" panose="02070309020205020404" pitchFamily="49" charset="0"/>
                <a:ea typeface="+mn-ea"/>
                <a:cs typeface="+mn-cs"/>
                <a:sym typeface="Wingdings" panose="05000000000000000000" pitchFamily="2" charset="2"/>
              </a:rPr>
              <a:t> </a:t>
            </a:r>
            <a:r>
              <a:rPr lang="es-ES" sz="2800" kern="1200">
                <a:solidFill>
                  <a:srgbClr val="FF0000"/>
                </a:solidFill>
                <a:latin typeface="Courier New" panose="02070309020205020404" pitchFamily="49" charset="0"/>
                <a:ea typeface="+mn-ea"/>
                <a:cs typeface="+mn-cs"/>
                <a:sym typeface="Wingdings" panose="05000000000000000000" pitchFamily="2" charset="2"/>
              </a:rPr>
              <a:t>output: </a:t>
            </a:r>
            <a:r>
              <a:rPr lang="en-US" sz="2800" kern="1200">
                <a:solidFill>
                  <a:srgbClr val="FF0000"/>
                </a:solidFill>
                <a:latin typeface="Courier New" panose="02070309020205020404" pitchFamily="49" charset="0"/>
                <a:ea typeface="+mn-ea"/>
                <a:cs typeface="+mn-cs"/>
              </a:rPr>
              <a:t>False True False</a:t>
            </a:r>
            <a:endParaRPr lang="es-ES" sz="2800" kern="1200">
              <a:solidFill>
                <a:srgbClr val="FF0000"/>
              </a:solidFill>
              <a:latin typeface="Courier New" panose="02070309020205020404" pitchFamily="49" charset="0"/>
              <a:ea typeface="+mn-ea"/>
              <a:cs typeface="+mn-cs"/>
            </a:endParaRPr>
          </a:p>
          <a:p>
            <a:pPr>
              <a:spcAft>
                <a:spcPts val="600"/>
              </a:spcAft>
            </a:pPr>
            <a:endParaRPr lang="vi-VN" sz="2400" b="0">
              <a:solidFill>
                <a:srgbClr val="000000"/>
              </a:solidFill>
              <a:effectLst/>
              <a:latin typeface="Courier New" panose="02070309020205020404" pitchFamily="49" charset="0"/>
            </a:endParaRPr>
          </a:p>
        </p:txBody>
      </p:sp>
      <p:sp>
        <p:nvSpPr>
          <p:cNvPr id="4" name="Footer Placeholder 3">
            <a:extLst>
              <a:ext uri="{FF2B5EF4-FFF2-40B4-BE49-F238E27FC236}">
                <a16:creationId xmlns:a16="http://schemas.microsoft.com/office/drawing/2014/main" id="{A972DD1F-EF75-7276-80DD-C6076583AA4A}"/>
              </a:ext>
            </a:extLst>
          </p:cNvPr>
          <p:cNvSpPr>
            <a:spLocks noGrp="1"/>
          </p:cNvSpPr>
          <p:nvPr>
            <p:ph type="ftr" sz="quarter" idx="11"/>
          </p:nvPr>
        </p:nvSpPr>
        <p:spPr/>
        <p:txBody>
          <a:bodyPr/>
          <a:lstStyle/>
          <a:p>
            <a:r>
              <a:rPr lang="vi-VN"/>
              <a:t>Cơ Sở Lập Trình</a:t>
            </a:r>
          </a:p>
          <a:p>
            <a:r>
              <a:rPr lang="vi-VN"/>
              <a:t>
</a:t>
            </a:r>
            <a:endParaRPr lang="en-VN"/>
          </a:p>
        </p:txBody>
      </p:sp>
      <p:sp>
        <p:nvSpPr>
          <p:cNvPr id="5" name="Slide Number Placeholder 4">
            <a:extLst>
              <a:ext uri="{FF2B5EF4-FFF2-40B4-BE49-F238E27FC236}">
                <a16:creationId xmlns:a16="http://schemas.microsoft.com/office/drawing/2014/main" id="{131DBD6C-4DC0-DB70-8C63-626E01939CC6}"/>
              </a:ext>
            </a:extLst>
          </p:cNvPr>
          <p:cNvSpPr>
            <a:spLocks noGrp="1"/>
          </p:cNvSpPr>
          <p:nvPr>
            <p:ph type="sldNum" sz="quarter" idx="12"/>
          </p:nvPr>
        </p:nvSpPr>
        <p:spPr/>
        <p:txBody>
          <a:bodyPr/>
          <a:lstStyle/>
          <a:p>
            <a:fld id="{120838B0-B201-344F-86E8-24DC3F8E1994}" type="slidenum">
              <a:rPr lang="en-US"/>
              <a:t>32</a:t>
            </a:fld>
            <a:endParaRPr lang="en-US"/>
          </a:p>
        </p:txBody>
      </p:sp>
    </p:spTree>
    <p:extLst>
      <p:ext uri="{BB962C8B-B14F-4D97-AF65-F5344CB8AC3E}">
        <p14:creationId xmlns:p14="http://schemas.microsoft.com/office/powerpoint/2010/main" val="3796421027"/>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椭圆 18"/>
          <p:cNvSpPr/>
          <p:nvPr/>
        </p:nvSpPr>
        <p:spPr>
          <a:xfrm>
            <a:off x="6053152" y="6131312"/>
            <a:ext cx="287485" cy="27408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6055714" y="5411986"/>
            <a:ext cx="311256" cy="274080"/>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6119836" y="2517382"/>
            <a:ext cx="245729" cy="226677"/>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6050009" y="4712042"/>
            <a:ext cx="387350" cy="316754"/>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1468389" y="512126"/>
            <a:ext cx="9163240" cy="107882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en-US" altLang="zh-CN" sz="2800" b="1" dirty="0" err="1">
                <a:solidFill>
                  <a:srgbClr val="FF0000"/>
                </a:solidFill>
                <a:latin typeface="Cambria" panose="02040503050406030204" pitchFamily="18" charset="0"/>
                <a:ea typeface="Tahoma" panose="020B0604030504040204" pitchFamily="34" charset="0"/>
                <a:cs typeface="Tahoma" panose="020B0604030504040204" pitchFamily="34" charset="0"/>
              </a:rPr>
              <a:t>TOÁN</a:t>
            </a:r>
            <a:r>
              <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 </a:t>
            </a:r>
            <a:r>
              <a:rPr lang="en-US" altLang="zh-CN" sz="2800" b="1" dirty="0" err="1">
                <a:solidFill>
                  <a:srgbClr val="FF0000"/>
                </a:solidFill>
                <a:latin typeface="Cambria" panose="02040503050406030204" pitchFamily="18" charset="0"/>
                <a:ea typeface="Tahoma" panose="020B0604030504040204" pitchFamily="34" charset="0"/>
                <a:cs typeface="Tahoma" panose="020B0604030504040204" pitchFamily="34" charset="0"/>
              </a:rPr>
              <a:t>TỬ</a:t>
            </a:r>
            <a:r>
              <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 </a:t>
            </a:r>
            <a:r>
              <a:rPr lang="en-US" altLang="zh-CN" sz="2800" b="1" dirty="0" err="1">
                <a:solidFill>
                  <a:srgbClr val="FF0000"/>
                </a:solidFill>
                <a:latin typeface="Cambria" panose="02040503050406030204" pitchFamily="18" charset="0"/>
                <a:ea typeface="Tahoma" panose="020B0604030504040204" pitchFamily="34" charset="0"/>
                <a:cs typeface="Tahoma" panose="020B0604030504040204" pitchFamily="34" charset="0"/>
              </a:rPr>
              <a:t>THÀNH</a:t>
            </a:r>
            <a:r>
              <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 PHẦN (MEMBERSHIP)</a:t>
            </a:r>
          </a:p>
          <a:p>
            <a:pPr lvl="1" algn="ctr">
              <a:lnSpc>
                <a:spcPct val="120000"/>
              </a:lnSpc>
            </a:pPr>
            <a:endPar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60712D68-B64D-744E-6B33-86B675459312}"/>
              </a:ext>
            </a:extLst>
          </p:cNvPr>
          <p:cNvPicPr>
            <a:picLocks noChangeAspect="1"/>
          </p:cNvPicPr>
          <p:nvPr/>
        </p:nvPicPr>
        <p:blipFill>
          <a:blip r:embed="rId3"/>
          <a:stretch>
            <a:fillRect/>
          </a:stretch>
        </p:blipFill>
        <p:spPr>
          <a:xfrm>
            <a:off x="913641" y="957254"/>
            <a:ext cx="10272735" cy="4280306"/>
          </a:xfrm>
          <a:prstGeom prst="rect">
            <a:avLst/>
          </a:prstGeom>
        </p:spPr>
      </p:pic>
      <p:sp>
        <p:nvSpPr>
          <p:cNvPr id="5" name="TextBox 4">
            <a:extLst>
              <a:ext uri="{FF2B5EF4-FFF2-40B4-BE49-F238E27FC236}">
                <a16:creationId xmlns:a16="http://schemas.microsoft.com/office/drawing/2014/main" id="{1CDB86E1-77C3-B501-D58F-8A4707644C5B}"/>
              </a:ext>
            </a:extLst>
          </p:cNvPr>
          <p:cNvSpPr txBox="1"/>
          <p:nvPr/>
        </p:nvSpPr>
        <p:spPr>
          <a:xfrm>
            <a:off x="712017" y="4531563"/>
            <a:ext cx="10815637" cy="2126864"/>
          </a:xfrm>
          <a:prstGeom prst="rect">
            <a:avLst/>
          </a:prstGeom>
          <a:noFill/>
        </p:spPr>
        <p:txBody>
          <a:bodyPr wrap="square">
            <a:spAutoFit/>
          </a:bodyPr>
          <a:lstStyle/>
          <a:p>
            <a:pPr algn="just">
              <a:lnSpc>
                <a:spcPct val="150000"/>
              </a:lnSpc>
            </a:pPr>
            <a:r>
              <a:rPr lang="en-US">
                <a:latin typeface="Cambria" panose="02040503050406030204" pitchFamily="18" charset="0"/>
              </a:rPr>
              <a:t>Toán tử </a:t>
            </a:r>
            <a:r>
              <a:rPr lang="en-US" altLang="zh-CN" sz="1800" dirty="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membership </a:t>
            </a:r>
            <a:r>
              <a:rPr lang="en-US">
                <a:latin typeface="Cambria" panose="02040503050406030204" pitchFamily="18" charset="0"/>
              </a:rPr>
              <a:t>trong Python kiểm tra một chuỗi, hay một danh sách để xác định thành viên. Nó kiểm tra xem một chuỗi có xuất hiện đối tượng cần tìm hay không. Có hai toán tử </a:t>
            </a:r>
            <a:r>
              <a:rPr lang="en-US" altLang="zh-CN" sz="1800" dirty="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membership </a:t>
            </a:r>
            <a:r>
              <a:rPr lang="en-US">
                <a:latin typeface="Cambria" panose="02040503050406030204" pitchFamily="18" charset="0"/>
              </a:rPr>
              <a:t>trong Python. Để kiểm tra xem một chuỗi bất kỳ có xuất hiện đối tượng nào hay không, chúng ta sử dụng </a:t>
            </a:r>
            <a:r>
              <a:rPr lang="en-US">
                <a:solidFill>
                  <a:srgbClr val="FF0000"/>
                </a:solidFill>
                <a:latin typeface="Cambria" panose="02040503050406030204" pitchFamily="18" charset="0"/>
              </a:rPr>
              <a:t>‘in’ </a:t>
            </a:r>
            <a:r>
              <a:rPr lang="en-US">
                <a:latin typeface="Cambria" panose="02040503050406030204" pitchFamily="18" charset="0"/>
              </a:rPr>
              <a:t>và để kiểm tra xem một chuỗi bất kỳ khôn có đối tượng nào, chúng ta sử dụng </a:t>
            </a:r>
            <a:r>
              <a:rPr lang="en-US">
                <a:solidFill>
                  <a:srgbClr val="FF0000"/>
                </a:solidFill>
                <a:latin typeface="Cambria" panose="02040503050406030204" pitchFamily="18" charset="0"/>
              </a:rPr>
              <a:t>‘not in’</a:t>
            </a:r>
            <a:r>
              <a:rPr lang="en-US">
                <a:latin typeface="Cambria" panose="02040503050406030204" pitchFamily="18" charset="0"/>
              </a:rPr>
              <a:t>. Chúng ta nhận được kết quả đầu ra ở dạng giá trị </a:t>
            </a:r>
            <a:r>
              <a:rPr lang="en-US">
                <a:solidFill>
                  <a:srgbClr val="FF0000"/>
                </a:solidFill>
                <a:latin typeface="Cambria" panose="02040503050406030204" pitchFamily="18" charset="0"/>
              </a:rPr>
              <a:t>boolean là Đúng hoặc Sai.</a:t>
            </a:r>
          </a:p>
        </p:txBody>
      </p:sp>
      <p:sp>
        <p:nvSpPr>
          <p:cNvPr id="8" name="Footer Placeholder 7">
            <a:extLst>
              <a:ext uri="{FF2B5EF4-FFF2-40B4-BE49-F238E27FC236}">
                <a16:creationId xmlns:a16="http://schemas.microsoft.com/office/drawing/2014/main" id="{117386D4-E54F-3BBD-4E6C-2352E7B898B5}"/>
              </a:ext>
            </a:extLst>
          </p:cNvPr>
          <p:cNvSpPr>
            <a:spLocks noGrp="1"/>
          </p:cNvSpPr>
          <p:nvPr>
            <p:ph type="ftr" sz="quarter" idx="11"/>
          </p:nvPr>
        </p:nvSpPr>
        <p:spPr>
          <a:xfrm>
            <a:off x="4038600" y="6675437"/>
            <a:ext cx="4114800" cy="365125"/>
          </a:xfrm>
        </p:spPr>
        <p:txBody>
          <a:bodyPr/>
          <a:lstStyle/>
          <a:p>
            <a:r>
              <a:rPr lang="vi-VN"/>
              <a:t>Cơ Sở Lập Trình</a:t>
            </a:r>
          </a:p>
          <a:p>
            <a:r>
              <a:rPr lang="vi-VN"/>
              <a:t>
</a:t>
            </a:r>
            <a:endParaRPr lang="en-VN"/>
          </a:p>
        </p:txBody>
      </p:sp>
      <p:sp>
        <p:nvSpPr>
          <p:cNvPr id="9" name="Slide Number Placeholder 8">
            <a:extLst>
              <a:ext uri="{FF2B5EF4-FFF2-40B4-BE49-F238E27FC236}">
                <a16:creationId xmlns:a16="http://schemas.microsoft.com/office/drawing/2014/main" id="{3669C316-726D-332E-7F33-F2E1747767DF}"/>
              </a:ext>
            </a:extLst>
          </p:cNvPr>
          <p:cNvSpPr>
            <a:spLocks noGrp="1"/>
          </p:cNvSpPr>
          <p:nvPr>
            <p:ph type="sldNum" sz="quarter" idx="12"/>
          </p:nvPr>
        </p:nvSpPr>
        <p:spPr/>
        <p:txBody>
          <a:bodyPr/>
          <a:lstStyle/>
          <a:p>
            <a:fld id="{120838B0-B201-344F-86E8-24DC3F8E1994}" type="slidenum">
              <a:rPr lang="en-US"/>
              <a:t>33</a:t>
            </a:fld>
            <a:endParaRPr lang="en-US"/>
          </a:p>
        </p:txBody>
      </p:sp>
    </p:spTree>
    <p:extLst>
      <p:ext uri="{BB962C8B-B14F-4D97-AF65-F5344CB8AC3E}">
        <p14:creationId xmlns:p14="http://schemas.microsoft.com/office/powerpoint/2010/main" val="222863229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Picture 2" descr="A screenshot of a computer&#10;&#10;Description automatically generated">
            <a:extLst>
              <a:ext uri="{FF2B5EF4-FFF2-40B4-BE49-F238E27FC236}">
                <a16:creationId xmlns:a16="http://schemas.microsoft.com/office/drawing/2014/main" id="{83BBB803-9B5E-8E6E-83CF-460C969B036C}"/>
              </a:ext>
            </a:extLst>
          </p:cNvPr>
          <p:cNvPicPr>
            <a:picLocks noChangeAspect="1"/>
          </p:cNvPicPr>
          <p:nvPr/>
        </p:nvPicPr>
        <p:blipFill>
          <a:blip r:embed="rId2"/>
          <a:stretch>
            <a:fillRect/>
          </a:stretch>
        </p:blipFill>
        <p:spPr>
          <a:xfrm>
            <a:off x="2462418" y="1286934"/>
            <a:ext cx="7267166" cy="4105949"/>
          </a:xfrm>
          <a:prstGeom prst="rect">
            <a:avLst/>
          </a:prstGeom>
        </p:spPr>
      </p:pic>
      <p:sp>
        <p:nvSpPr>
          <p:cNvPr id="6" name="Footer Placeholder 5">
            <a:extLst>
              <a:ext uri="{FF2B5EF4-FFF2-40B4-BE49-F238E27FC236}">
                <a16:creationId xmlns:a16="http://schemas.microsoft.com/office/drawing/2014/main" id="{57B31BA1-A456-2FA7-D4B2-8EC059188045}"/>
              </a:ext>
            </a:extLst>
          </p:cNvPr>
          <p:cNvSpPr>
            <a:spLocks noGrp="1"/>
          </p:cNvSpPr>
          <p:nvPr>
            <p:ph type="ftr" sz="quarter" idx="11"/>
          </p:nvPr>
        </p:nvSpPr>
        <p:spPr/>
        <p:txBody>
          <a:bodyPr/>
          <a:lstStyle/>
          <a:p>
            <a:r>
              <a:rPr lang="vi-VN"/>
              <a:t>Cơ Sở Lập Trình</a:t>
            </a:r>
          </a:p>
          <a:p>
            <a:r>
              <a:rPr lang="vi-VN"/>
              <a:t>
</a:t>
            </a:r>
            <a:endParaRPr lang="en-VN"/>
          </a:p>
        </p:txBody>
      </p:sp>
      <p:sp>
        <p:nvSpPr>
          <p:cNvPr id="7" name="Slide Number Placeholder 6">
            <a:extLst>
              <a:ext uri="{FF2B5EF4-FFF2-40B4-BE49-F238E27FC236}">
                <a16:creationId xmlns:a16="http://schemas.microsoft.com/office/drawing/2014/main" id="{35C74C91-A446-7B80-D4BD-98437C2EF1E5}"/>
              </a:ext>
            </a:extLst>
          </p:cNvPr>
          <p:cNvSpPr>
            <a:spLocks noGrp="1"/>
          </p:cNvSpPr>
          <p:nvPr>
            <p:ph type="sldNum" sz="quarter" idx="12"/>
          </p:nvPr>
        </p:nvSpPr>
        <p:spPr/>
        <p:txBody>
          <a:bodyPr/>
          <a:lstStyle/>
          <a:p>
            <a:fld id="{120838B0-B201-344F-86E8-24DC3F8E1994}" type="slidenum">
              <a:rPr lang="en-US"/>
              <a:t>34</a:t>
            </a:fld>
            <a:endParaRPr lang="en-US"/>
          </a:p>
        </p:txBody>
      </p:sp>
    </p:spTree>
    <p:extLst>
      <p:ext uri="{BB962C8B-B14F-4D97-AF65-F5344CB8AC3E}">
        <p14:creationId xmlns:p14="http://schemas.microsoft.com/office/powerpoint/2010/main" val="1502652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2D91A80-424C-43FF-B36B-58B851DC5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DB09805-2FFD-C889-E660-2479F5DADC6C}"/>
              </a:ext>
            </a:extLst>
          </p:cNvPr>
          <p:cNvSpPr txBox="1"/>
          <p:nvPr/>
        </p:nvSpPr>
        <p:spPr>
          <a:xfrm>
            <a:off x="9235249" y="2041442"/>
            <a:ext cx="266693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2400" b="1">
                <a:solidFill>
                  <a:srgbClr val="FF0000"/>
                </a:solidFill>
                <a:latin typeface="Cambria" panose="02040503050406030204" pitchFamily="18" charset="0"/>
                <a:ea typeface="+mj-ea"/>
                <a:cs typeface="+mj-cs"/>
              </a:rPr>
              <a:t>VÍ DỤ TOÁN TỬ THÀNH PHẦN “IN” (MEMBERSHIP)</a:t>
            </a:r>
          </a:p>
        </p:txBody>
      </p: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screen shot of a computer code&#10;&#10;Description automatically generated">
            <a:extLst>
              <a:ext uri="{FF2B5EF4-FFF2-40B4-BE49-F238E27FC236}">
                <a16:creationId xmlns:a16="http://schemas.microsoft.com/office/drawing/2014/main" id="{9CFF3141-613A-D31E-851B-76771E540204}"/>
              </a:ext>
            </a:extLst>
          </p:cNvPr>
          <p:cNvPicPr>
            <a:picLocks noChangeAspect="1"/>
          </p:cNvPicPr>
          <p:nvPr/>
        </p:nvPicPr>
        <p:blipFill>
          <a:blip r:embed="rId2"/>
          <a:stretch>
            <a:fillRect/>
          </a:stretch>
        </p:blipFill>
        <p:spPr>
          <a:xfrm>
            <a:off x="561862" y="997306"/>
            <a:ext cx="3703320" cy="2296058"/>
          </a:xfrm>
          <a:prstGeom prst="rect">
            <a:avLst/>
          </a:prstGeom>
        </p:spPr>
      </p:pic>
      <p:pic>
        <p:nvPicPr>
          <p:cNvPr id="3" name="Picture 2" descr="A blue and white flag&#10;&#10;Description automatically generated">
            <a:extLst>
              <a:ext uri="{FF2B5EF4-FFF2-40B4-BE49-F238E27FC236}">
                <a16:creationId xmlns:a16="http://schemas.microsoft.com/office/drawing/2014/main" id="{ABBAEEFE-7472-3D44-B8E2-A9B357EB77D5}"/>
              </a:ext>
            </a:extLst>
          </p:cNvPr>
          <p:cNvPicPr>
            <a:picLocks noChangeAspect="1"/>
          </p:cNvPicPr>
          <p:nvPr/>
        </p:nvPicPr>
        <p:blipFill rotWithShape="1">
          <a:blip r:embed="rId3"/>
          <a:srcRect r="57904"/>
          <a:stretch/>
        </p:blipFill>
        <p:spPr>
          <a:xfrm>
            <a:off x="4690450" y="883463"/>
            <a:ext cx="3171328" cy="2523744"/>
          </a:xfrm>
          <a:prstGeom prst="rect">
            <a:avLst/>
          </a:prstGeom>
        </p:spPr>
      </p:pic>
      <p:pic>
        <p:nvPicPr>
          <p:cNvPr id="9" name="Picture 8" descr="A blue and white rectangle with text&#10;&#10;Description automatically generated">
            <a:extLst>
              <a:ext uri="{FF2B5EF4-FFF2-40B4-BE49-F238E27FC236}">
                <a16:creationId xmlns:a16="http://schemas.microsoft.com/office/drawing/2014/main" id="{4B252B67-BFDF-D69C-F438-625FE4917492}"/>
              </a:ext>
            </a:extLst>
          </p:cNvPr>
          <p:cNvPicPr>
            <a:picLocks noChangeAspect="1"/>
          </p:cNvPicPr>
          <p:nvPr/>
        </p:nvPicPr>
        <p:blipFill rotWithShape="1">
          <a:blip r:embed="rId4"/>
          <a:srcRect r="56108"/>
          <a:stretch/>
        </p:blipFill>
        <p:spPr>
          <a:xfrm>
            <a:off x="703910" y="3556660"/>
            <a:ext cx="3408372" cy="2523744"/>
          </a:xfrm>
          <a:prstGeom prst="rect">
            <a:avLst/>
          </a:prstGeom>
        </p:spPr>
      </p:pic>
      <p:pic>
        <p:nvPicPr>
          <p:cNvPr id="8" name="Picture 7" descr="A blue and white striped flag&#10;&#10;Description automatically generated">
            <a:extLst>
              <a:ext uri="{FF2B5EF4-FFF2-40B4-BE49-F238E27FC236}">
                <a16:creationId xmlns:a16="http://schemas.microsoft.com/office/drawing/2014/main" id="{09F1C1EC-18B8-A380-76A3-0DF1D9CAEE6F}"/>
              </a:ext>
            </a:extLst>
          </p:cNvPr>
          <p:cNvPicPr>
            <a:picLocks noChangeAspect="1"/>
          </p:cNvPicPr>
          <p:nvPr/>
        </p:nvPicPr>
        <p:blipFill rotWithShape="1">
          <a:blip r:embed="rId5"/>
          <a:srcRect r="55147"/>
          <a:stretch/>
        </p:blipFill>
        <p:spPr>
          <a:xfrm>
            <a:off x="4521114" y="3556661"/>
            <a:ext cx="3509999" cy="2523744"/>
          </a:xfrm>
          <a:prstGeom prst="rect">
            <a:avLst/>
          </a:prstGeom>
        </p:spPr>
      </p:pic>
      <p:sp>
        <p:nvSpPr>
          <p:cNvPr id="24" name="Rectangle 2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ooter Placeholder 15">
            <a:extLst>
              <a:ext uri="{FF2B5EF4-FFF2-40B4-BE49-F238E27FC236}">
                <a16:creationId xmlns:a16="http://schemas.microsoft.com/office/drawing/2014/main" id="{580FC1B1-ABAA-AD77-D15D-FC2A9218E0B3}"/>
              </a:ext>
            </a:extLst>
          </p:cNvPr>
          <p:cNvSpPr>
            <a:spLocks noGrp="1"/>
          </p:cNvSpPr>
          <p:nvPr>
            <p:ph type="ftr" sz="quarter" idx="11"/>
          </p:nvPr>
        </p:nvSpPr>
        <p:spPr>
          <a:xfrm>
            <a:off x="4038599" y="6566967"/>
            <a:ext cx="4114800" cy="365125"/>
          </a:xfrm>
        </p:spPr>
        <p:txBody>
          <a:bodyPr/>
          <a:lstStyle/>
          <a:p>
            <a:r>
              <a:rPr lang="vi-VN"/>
              <a:t>Cơ Sở Lập Trình</a:t>
            </a:r>
          </a:p>
          <a:p>
            <a:r>
              <a:rPr lang="vi-VN"/>
              <a:t>
</a:t>
            </a:r>
            <a:endParaRPr lang="en-VN"/>
          </a:p>
        </p:txBody>
      </p:sp>
      <p:sp>
        <p:nvSpPr>
          <p:cNvPr id="17" name="Slide Number Placeholder 16">
            <a:extLst>
              <a:ext uri="{FF2B5EF4-FFF2-40B4-BE49-F238E27FC236}">
                <a16:creationId xmlns:a16="http://schemas.microsoft.com/office/drawing/2014/main" id="{1699AA81-5B52-379D-ED41-0183820FD3BC}"/>
              </a:ext>
            </a:extLst>
          </p:cNvPr>
          <p:cNvSpPr>
            <a:spLocks noGrp="1"/>
          </p:cNvSpPr>
          <p:nvPr>
            <p:ph type="sldNum" sz="quarter" idx="12"/>
          </p:nvPr>
        </p:nvSpPr>
        <p:spPr/>
        <p:txBody>
          <a:bodyPr/>
          <a:lstStyle/>
          <a:p>
            <a:fld id="{120838B0-B201-344F-86E8-24DC3F8E1994}" type="slidenum">
              <a:rPr lang="en-US"/>
              <a:t>35</a:t>
            </a:fld>
            <a:endParaRPr lang="en-US"/>
          </a:p>
        </p:txBody>
      </p:sp>
    </p:spTree>
    <p:extLst>
      <p:ext uri="{BB962C8B-B14F-4D97-AF65-F5344CB8AC3E}">
        <p14:creationId xmlns:p14="http://schemas.microsoft.com/office/powerpoint/2010/main" val="2635071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12">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4" name="Picture 3" descr="A diagram of a number and a list&#10;&#10;Description automatically generated with medium confidence">
            <a:extLst>
              <a:ext uri="{FF2B5EF4-FFF2-40B4-BE49-F238E27FC236}">
                <a16:creationId xmlns:a16="http://schemas.microsoft.com/office/drawing/2014/main" id="{BFA7E06B-6230-79EC-5A53-AD8FAF9FC25A}"/>
              </a:ext>
            </a:extLst>
          </p:cNvPr>
          <p:cNvPicPr>
            <a:picLocks noChangeAspect="1"/>
          </p:cNvPicPr>
          <p:nvPr/>
        </p:nvPicPr>
        <p:blipFill>
          <a:blip r:embed="rId2"/>
          <a:stretch>
            <a:fillRect/>
          </a:stretch>
        </p:blipFill>
        <p:spPr>
          <a:xfrm>
            <a:off x="3020384" y="1286934"/>
            <a:ext cx="6151234" cy="4105949"/>
          </a:xfrm>
          <a:prstGeom prst="rect">
            <a:avLst/>
          </a:prstGeom>
        </p:spPr>
      </p:pic>
      <p:sp>
        <p:nvSpPr>
          <p:cNvPr id="7" name="Footer Placeholder 6">
            <a:extLst>
              <a:ext uri="{FF2B5EF4-FFF2-40B4-BE49-F238E27FC236}">
                <a16:creationId xmlns:a16="http://schemas.microsoft.com/office/drawing/2014/main" id="{44C320CB-3AB0-740C-F99B-19856414F55E}"/>
              </a:ext>
            </a:extLst>
          </p:cNvPr>
          <p:cNvSpPr>
            <a:spLocks noGrp="1"/>
          </p:cNvSpPr>
          <p:nvPr>
            <p:ph type="ftr" sz="quarter" idx="11"/>
          </p:nvPr>
        </p:nvSpPr>
        <p:spPr/>
        <p:txBody>
          <a:bodyPr/>
          <a:lstStyle/>
          <a:p>
            <a:r>
              <a:rPr lang="vi-VN"/>
              <a:t>Cơ Sở Lập Trình</a:t>
            </a:r>
          </a:p>
          <a:p>
            <a:r>
              <a:rPr lang="vi-VN"/>
              <a:t>
</a:t>
            </a:r>
            <a:endParaRPr lang="en-VN"/>
          </a:p>
        </p:txBody>
      </p:sp>
      <p:sp>
        <p:nvSpPr>
          <p:cNvPr id="8" name="Slide Number Placeholder 7">
            <a:extLst>
              <a:ext uri="{FF2B5EF4-FFF2-40B4-BE49-F238E27FC236}">
                <a16:creationId xmlns:a16="http://schemas.microsoft.com/office/drawing/2014/main" id="{5CDA012D-36B0-B0B5-2B4B-5F41488CC631}"/>
              </a:ext>
            </a:extLst>
          </p:cNvPr>
          <p:cNvSpPr>
            <a:spLocks noGrp="1"/>
          </p:cNvSpPr>
          <p:nvPr>
            <p:ph type="sldNum" sz="quarter" idx="12"/>
          </p:nvPr>
        </p:nvSpPr>
        <p:spPr/>
        <p:txBody>
          <a:bodyPr/>
          <a:lstStyle/>
          <a:p>
            <a:fld id="{120838B0-B201-344F-86E8-24DC3F8E1994}" type="slidenum">
              <a:rPr lang="en-US"/>
              <a:t>36</a:t>
            </a:fld>
            <a:endParaRPr lang="en-US"/>
          </a:p>
        </p:txBody>
      </p:sp>
    </p:spTree>
    <p:extLst>
      <p:ext uri="{BB962C8B-B14F-4D97-AF65-F5344CB8AC3E}">
        <p14:creationId xmlns:p14="http://schemas.microsoft.com/office/powerpoint/2010/main" val="17538858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 shot of a computer code&#10;&#10;Description automatically generated">
            <a:extLst>
              <a:ext uri="{FF2B5EF4-FFF2-40B4-BE49-F238E27FC236}">
                <a16:creationId xmlns:a16="http://schemas.microsoft.com/office/drawing/2014/main" id="{45EA8FB0-1202-6B12-F1DF-50D0CE7636E5}"/>
              </a:ext>
            </a:extLst>
          </p:cNvPr>
          <p:cNvPicPr>
            <a:picLocks noChangeAspect="1"/>
          </p:cNvPicPr>
          <p:nvPr/>
        </p:nvPicPr>
        <p:blipFill>
          <a:blip r:embed="rId2"/>
          <a:stretch>
            <a:fillRect/>
          </a:stretch>
        </p:blipFill>
        <p:spPr>
          <a:xfrm>
            <a:off x="1776871" y="643467"/>
            <a:ext cx="3429056" cy="2543217"/>
          </a:xfrm>
          <a:prstGeom prst="rect">
            <a:avLst/>
          </a:prstGeom>
        </p:spPr>
      </p:pic>
      <p:cxnSp>
        <p:nvCxnSpPr>
          <p:cNvPr id="15" name="Straight Connector 14">
            <a:extLst>
              <a:ext uri="{FF2B5EF4-FFF2-40B4-BE49-F238E27FC236}">
                <a16:creationId xmlns:a16="http://schemas.microsoft.com/office/drawing/2014/main" id="{91B6081D-D3E8-4209-B85B-EB1C655A627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1214" y="1111170"/>
            <a:ext cx="11040" cy="4645103"/>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 name="Picture 9" descr="A screen shot of a computer code&#10;&#10;Description automatically generated">
            <a:extLst>
              <a:ext uri="{FF2B5EF4-FFF2-40B4-BE49-F238E27FC236}">
                <a16:creationId xmlns:a16="http://schemas.microsoft.com/office/drawing/2014/main" id="{F40B591D-3926-C325-5D05-5E1E860661F5}"/>
              </a:ext>
            </a:extLst>
          </p:cNvPr>
          <p:cNvPicPr>
            <a:picLocks noChangeAspect="1"/>
          </p:cNvPicPr>
          <p:nvPr/>
        </p:nvPicPr>
        <p:blipFill>
          <a:blip r:embed="rId3"/>
          <a:stretch>
            <a:fillRect/>
          </a:stretch>
        </p:blipFill>
        <p:spPr>
          <a:xfrm>
            <a:off x="6338316" y="720008"/>
            <a:ext cx="4732940" cy="2390134"/>
          </a:xfrm>
          <a:prstGeom prst="rect">
            <a:avLst/>
          </a:prstGeom>
        </p:spPr>
      </p:pic>
      <p:cxnSp>
        <p:nvCxnSpPr>
          <p:cNvPr id="17" name="Straight Connector 16">
            <a:extLst>
              <a:ext uri="{FF2B5EF4-FFF2-40B4-BE49-F238E27FC236}">
                <a16:creationId xmlns:a16="http://schemas.microsoft.com/office/drawing/2014/main" id="{28CA55E4-1295-45C8-BA05-5A9E705B74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03027"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C5794E-A9A1-4A23-AF68-C79A782233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10334" y="3428998"/>
            <a:ext cx="4188904" cy="1"/>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 code&#10;&#10;Description automatically generated">
            <a:extLst>
              <a:ext uri="{FF2B5EF4-FFF2-40B4-BE49-F238E27FC236}">
                <a16:creationId xmlns:a16="http://schemas.microsoft.com/office/drawing/2014/main" id="{E521057C-F538-D17A-C3B3-2FA3E6835BAE}"/>
              </a:ext>
            </a:extLst>
          </p:cNvPr>
          <p:cNvPicPr>
            <a:picLocks noChangeAspect="1"/>
          </p:cNvPicPr>
          <p:nvPr/>
        </p:nvPicPr>
        <p:blipFill>
          <a:blip r:embed="rId4"/>
          <a:stretch>
            <a:fillRect/>
          </a:stretch>
        </p:blipFill>
        <p:spPr>
          <a:xfrm>
            <a:off x="2091645" y="3671316"/>
            <a:ext cx="2799508" cy="2545862"/>
          </a:xfrm>
          <a:prstGeom prst="rect">
            <a:avLst/>
          </a:prstGeom>
        </p:spPr>
      </p:pic>
      <p:pic>
        <p:nvPicPr>
          <p:cNvPr id="8" name="Picture 7" descr="A screenshot of a phone&#10;&#10;Description automatically generated">
            <a:extLst>
              <a:ext uri="{FF2B5EF4-FFF2-40B4-BE49-F238E27FC236}">
                <a16:creationId xmlns:a16="http://schemas.microsoft.com/office/drawing/2014/main" id="{23888E37-163A-9ADB-09D4-EC9C450D2E2C}"/>
              </a:ext>
            </a:extLst>
          </p:cNvPr>
          <p:cNvPicPr>
            <a:picLocks noChangeAspect="1"/>
          </p:cNvPicPr>
          <p:nvPr/>
        </p:nvPicPr>
        <p:blipFill>
          <a:blip r:embed="rId5"/>
          <a:stretch>
            <a:fillRect/>
          </a:stretch>
        </p:blipFill>
        <p:spPr>
          <a:xfrm>
            <a:off x="7449402" y="3671316"/>
            <a:ext cx="2510768" cy="2553469"/>
          </a:xfrm>
          <a:prstGeom prst="rect">
            <a:avLst/>
          </a:prstGeom>
        </p:spPr>
      </p:pic>
      <p:sp>
        <p:nvSpPr>
          <p:cNvPr id="12" name="TextBox 11">
            <a:extLst>
              <a:ext uri="{FF2B5EF4-FFF2-40B4-BE49-F238E27FC236}">
                <a16:creationId xmlns:a16="http://schemas.microsoft.com/office/drawing/2014/main" id="{7C01929C-EE30-F5B6-EA9B-E92B65E1E050}"/>
              </a:ext>
            </a:extLst>
          </p:cNvPr>
          <p:cNvSpPr txBox="1"/>
          <p:nvPr/>
        </p:nvSpPr>
        <p:spPr>
          <a:xfrm>
            <a:off x="2843260" y="257218"/>
            <a:ext cx="8202138" cy="341632"/>
          </a:xfrm>
          <a:prstGeom prst="rect">
            <a:avLst/>
          </a:prstGeom>
          <a:noFill/>
        </p:spPr>
        <p:txBody>
          <a:bodyPr wrap="square">
            <a:spAutoFit/>
          </a:bodyPr>
          <a:lstStyle/>
          <a:p>
            <a:pPr>
              <a:lnSpc>
                <a:spcPct val="90000"/>
              </a:lnSpc>
              <a:spcBef>
                <a:spcPct val="0"/>
              </a:spcBef>
              <a:spcAft>
                <a:spcPts val="600"/>
              </a:spcAft>
            </a:pPr>
            <a:r>
              <a:rPr lang="en-US" altLang="zh-CN" sz="1800" b="1">
                <a:solidFill>
                  <a:srgbClr val="FF0000"/>
                </a:solidFill>
                <a:latin typeface="Cambria" panose="02040503050406030204" pitchFamily="18" charset="0"/>
                <a:ea typeface="+mj-ea"/>
                <a:cs typeface="+mj-cs"/>
              </a:rPr>
              <a:t>VÍ DỤ TOÁN TỬ THÀNH PHẦN “NOT IN” (MEMBERSHIP)</a:t>
            </a:r>
          </a:p>
        </p:txBody>
      </p:sp>
      <p:sp>
        <p:nvSpPr>
          <p:cNvPr id="16" name="Footer Placeholder 15">
            <a:extLst>
              <a:ext uri="{FF2B5EF4-FFF2-40B4-BE49-F238E27FC236}">
                <a16:creationId xmlns:a16="http://schemas.microsoft.com/office/drawing/2014/main" id="{434369DB-63B9-7BBB-251E-8D091E06776D}"/>
              </a:ext>
            </a:extLst>
          </p:cNvPr>
          <p:cNvSpPr>
            <a:spLocks noGrp="1"/>
          </p:cNvSpPr>
          <p:nvPr>
            <p:ph type="ftr" sz="quarter" idx="11"/>
          </p:nvPr>
        </p:nvSpPr>
        <p:spPr/>
        <p:txBody>
          <a:bodyPr/>
          <a:lstStyle/>
          <a:p>
            <a:r>
              <a:rPr lang="vi-VN"/>
              <a:t>Cơ Sở Lập Trình</a:t>
            </a:r>
          </a:p>
          <a:p>
            <a:r>
              <a:rPr lang="vi-VN"/>
              <a:t>
</a:t>
            </a:r>
            <a:endParaRPr lang="en-VN"/>
          </a:p>
        </p:txBody>
      </p:sp>
      <p:sp>
        <p:nvSpPr>
          <p:cNvPr id="18" name="Slide Number Placeholder 17">
            <a:extLst>
              <a:ext uri="{FF2B5EF4-FFF2-40B4-BE49-F238E27FC236}">
                <a16:creationId xmlns:a16="http://schemas.microsoft.com/office/drawing/2014/main" id="{3F09DDE5-CA22-3C10-AC83-4F7A26B7DB19}"/>
              </a:ext>
            </a:extLst>
          </p:cNvPr>
          <p:cNvSpPr>
            <a:spLocks noGrp="1"/>
          </p:cNvSpPr>
          <p:nvPr>
            <p:ph type="sldNum" sz="quarter" idx="12"/>
          </p:nvPr>
        </p:nvSpPr>
        <p:spPr/>
        <p:txBody>
          <a:bodyPr/>
          <a:lstStyle/>
          <a:p>
            <a:fld id="{120838B0-B201-344F-86E8-24DC3F8E1994}" type="slidenum">
              <a:rPr lang="en-US"/>
              <a:t>37</a:t>
            </a:fld>
            <a:endParaRPr lang="en-US"/>
          </a:p>
        </p:txBody>
      </p:sp>
    </p:spTree>
    <p:extLst>
      <p:ext uri="{BB962C8B-B14F-4D97-AF65-F5344CB8AC3E}">
        <p14:creationId xmlns:p14="http://schemas.microsoft.com/office/powerpoint/2010/main" val="5946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2" name="TextBox 2">
            <a:extLst>
              <a:ext uri="{FF2B5EF4-FFF2-40B4-BE49-F238E27FC236}">
                <a16:creationId xmlns:a16="http://schemas.microsoft.com/office/drawing/2014/main" id="{F0319104-D2CA-542A-3129-D5CB03898568}"/>
              </a:ext>
            </a:extLst>
          </p:cNvPr>
          <p:cNvGraphicFramePr/>
          <p:nvPr>
            <p:extLst>
              <p:ext uri="{D42A27DB-BD31-4B8C-83A1-F6EECF244321}">
                <p14:modId xmlns:p14="http://schemas.microsoft.com/office/powerpoint/2010/main" val="69422423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6C9F1A3A-5B1C-861B-18DF-028A9A173C88}"/>
              </a:ext>
            </a:extLst>
          </p:cNvPr>
          <p:cNvSpPr txBox="1"/>
          <p:nvPr/>
        </p:nvSpPr>
        <p:spPr>
          <a:xfrm>
            <a:off x="644056" y="787977"/>
            <a:ext cx="6093618" cy="701731"/>
          </a:xfrm>
          <a:prstGeom prst="rect">
            <a:avLst/>
          </a:prstGeom>
          <a:noFill/>
        </p:spPr>
        <p:txBody>
          <a:bodyPr wrap="square">
            <a:spAutoFit/>
          </a:bodyPr>
          <a:lstStyle/>
          <a:p>
            <a:pPr>
              <a:lnSpc>
                <a:spcPct val="90000"/>
              </a:lnSpc>
              <a:spcBef>
                <a:spcPct val="0"/>
              </a:spcBef>
              <a:spcAft>
                <a:spcPts val="600"/>
              </a:spcAft>
            </a:pPr>
            <a:r>
              <a:rPr lang="en-US" sz="4400" b="1">
                <a:solidFill>
                  <a:schemeClr val="bg1"/>
                </a:solidFill>
                <a:latin typeface="Cambria" panose="02040503050406030204" pitchFamily="18" charset="0"/>
                <a:ea typeface="+mj-ea"/>
                <a:cs typeface="+mj-cs"/>
              </a:rPr>
              <a:t>Lưu ý</a:t>
            </a:r>
          </a:p>
        </p:txBody>
      </p:sp>
      <p:sp>
        <p:nvSpPr>
          <p:cNvPr id="16" name="Footer Placeholder 15">
            <a:extLst>
              <a:ext uri="{FF2B5EF4-FFF2-40B4-BE49-F238E27FC236}">
                <a16:creationId xmlns:a16="http://schemas.microsoft.com/office/drawing/2014/main" id="{303CD0EB-3B90-4438-7EF1-E901594CA269}"/>
              </a:ext>
            </a:extLst>
          </p:cNvPr>
          <p:cNvSpPr>
            <a:spLocks noGrp="1"/>
          </p:cNvSpPr>
          <p:nvPr>
            <p:ph type="ftr" sz="quarter" idx="11"/>
          </p:nvPr>
        </p:nvSpPr>
        <p:spPr>
          <a:xfrm>
            <a:off x="4038600" y="6470654"/>
            <a:ext cx="4114800" cy="365125"/>
          </a:xfrm>
        </p:spPr>
        <p:txBody>
          <a:bodyPr/>
          <a:lstStyle/>
          <a:p>
            <a:r>
              <a:rPr lang="vi-VN"/>
              <a:t>Cơ Sở Lập Trình</a:t>
            </a:r>
          </a:p>
          <a:p>
            <a:r>
              <a:rPr lang="vi-VN"/>
              <a:t>
</a:t>
            </a:r>
            <a:endParaRPr lang="en-VN"/>
          </a:p>
        </p:txBody>
      </p:sp>
      <p:sp>
        <p:nvSpPr>
          <p:cNvPr id="17" name="Slide Number Placeholder 16">
            <a:extLst>
              <a:ext uri="{FF2B5EF4-FFF2-40B4-BE49-F238E27FC236}">
                <a16:creationId xmlns:a16="http://schemas.microsoft.com/office/drawing/2014/main" id="{B36BCA24-F7B5-2014-6ED0-0D0D687BFFDA}"/>
              </a:ext>
            </a:extLst>
          </p:cNvPr>
          <p:cNvSpPr>
            <a:spLocks noGrp="1"/>
          </p:cNvSpPr>
          <p:nvPr>
            <p:ph type="sldNum" sz="quarter" idx="12"/>
          </p:nvPr>
        </p:nvSpPr>
        <p:spPr>
          <a:xfrm>
            <a:off x="8610600" y="6442078"/>
            <a:ext cx="2743200" cy="365125"/>
          </a:xfrm>
        </p:spPr>
        <p:txBody>
          <a:bodyPr/>
          <a:lstStyle/>
          <a:p>
            <a:fld id="{120838B0-B201-344F-86E8-24DC3F8E1994}" type="slidenum">
              <a:rPr lang="en-US"/>
              <a:t>38</a:t>
            </a:fld>
            <a:endParaRPr lang="en-US"/>
          </a:p>
        </p:txBody>
      </p:sp>
    </p:spTree>
    <p:extLst>
      <p:ext uri="{BB962C8B-B14F-4D97-AF65-F5344CB8AC3E}">
        <p14:creationId xmlns:p14="http://schemas.microsoft.com/office/powerpoint/2010/main" val="22143060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94">
            <a:extLst>
              <a:ext uri="{FF2B5EF4-FFF2-40B4-BE49-F238E27FC236}">
                <a16:creationId xmlns:a16="http://schemas.microsoft.com/office/drawing/2014/main" id="{B649E800-A5C8-49A0-A453-ED537DA31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96">
            <a:extLst>
              <a:ext uri="{FF2B5EF4-FFF2-40B4-BE49-F238E27FC236}">
                <a16:creationId xmlns:a16="http://schemas.microsoft.com/office/drawing/2014/main" id="{8BA67DD7-B75D-4A30-90A4-EEA9F64AF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8194" y="0"/>
            <a:ext cx="6164729" cy="6858000"/>
          </a:xfrm>
          <a:custGeom>
            <a:avLst/>
            <a:gdLst>
              <a:gd name="connsiteX0" fmla="*/ 0 w 6164729"/>
              <a:gd name="connsiteY0" fmla="*/ 6857542 h 6858000"/>
              <a:gd name="connsiteX1" fmla="*/ 199783 w 6164729"/>
              <a:gd name="connsiteY1" fmla="*/ 6857542 h 6858000"/>
              <a:gd name="connsiteX2" fmla="*/ 199783 w 6164729"/>
              <a:gd name="connsiteY2" fmla="*/ 6858000 h 6858000"/>
              <a:gd name="connsiteX3" fmla="*/ 0 w 6164729"/>
              <a:gd name="connsiteY3" fmla="*/ 6858000 h 6858000"/>
              <a:gd name="connsiteX4" fmla="*/ 4818273 w 6164729"/>
              <a:gd name="connsiteY4" fmla="*/ 0 h 6858000"/>
              <a:gd name="connsiteX5" fmla="*/ 5018056 w 6164729"/>
              <a:gd name="connsiteY5" fmla="*/ 0 h 6858000"/>
              <a:gd name="connsiteX6" fmla="*/ 5030703 w 6164729"/>
              <a:gd name="connsiteY6" fmla="*/ 31774 h 6858000"/>
              <a:gd name="connsiteX7" fmla="*/ 6085711 w 6164729"/>
              <a:gd name="connsiteY7" fmla="*/ 2682457 h 6858000"/>
              <a:gd name="connsiteX8" fmla="*/ 6085711 w 6164729"/>
              <a:gd name="connsiteY8" fmla="*/ 3752208 h 6858000"/>
              <a:gd name="connsiteX9" fmla="*/ 4928207 w 6164729"/>
              <a:gd name="connsiteY9" fmla="*/ 6660411 h 6858000"/>
              <a:gd name="connsiteX10" fmla="*/ 4849745 w 6164729"/>
              <a:gd name="connsiteY10" fmla="*/ 6857542 h 6858000"/>
              <a:gd name="connsiteX11" fmla="*/ 4649962 w 6164729"/>
              <a:gd name="connsiteY11" fmla="*/ 6857542 h 6858000"/>
              <a:gd name="connsiteX12" fmla="*/ 4728424 w 6164729"/>
              <a:gd name="connsiteY12" fmla="*/ 6660411 h 6858000"/>
              <a:gd name="connsiteX13" fmla="*/ 5885928 w 6164729"/>
              <a:gd name="connsiteY13" fmla="*/ 3752208 h 6858000"/>
              <a:gd name="connsiteX14" fmla="*/ 5885928 w 6164729"/>
              <a:gd name="connsiteY14" fmla="*/ 2682457 h 6858000"/>
              <a:gd name="connsiteX15" fmla="*/ 4830920 w 6164729"/>
              <a:gd name="connsiteY15" fmla="*/ 3177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164729" h="6858000">
                <a:moveTo>
                  <a:pt x="0" y="6857542"/>
                </a:moveTo>
                <a:lnTo>
                  <a:pt x="199783" y="6857542"/>
                </a:lnTo>
                <a:lnTo>
                  <a:pt x="199783" y="6858000"/>
                </a:lnTo>
                <a:lnTo>
                  <a:pt x="0" y="6858000"/>
                </a:lnTo>
                <a:close/>
                <a:moveTo>
                  <a:pt x="4818273" y="0"/>
                </a:moveTo>
                <a:lnTo>
                  <a:pt x="5018056" y="0"/>
                </a:lnTo>
                <a:lnTo>
                  <a:pt x="5030703" y="31774"/>
                </a:lnTo>
                <a:cubicBezTo>
                  <a:pt x="6085711" y="2682457"/>
                  <a:pt x="6085711" y="2682457"/>
                  <a:pt x="6085711" y="2682457"/>
                </a:cubicBezTo>
                <a:cubicBezTo>
                  <a:pt x="6191069" y="2988100"/>
                  <a:pt x="6191069" y="3446565"/>
                  <a:pt x="6085711" y="3752208"/>
                </a:cubicBezTo>
                <a:cubicBezTo>
                  <a:pt x="5601723" y="4968215"/>
                  <a:pt x="5223609" y="5918220"/>
                  <a:pt x="4928207" y="6660411"/>
                </a:cubicBezTo>
                <a:lnTo>
                  <a:pt x="4849745" y="6857542"/>
                </a:lnTo>
                <a:lnTo>
                  <a:pt x="4649962" y="6857542"/>
                </a:lnTo>
                <a:lnTo>
                  <a:pt x="4728424" y="6660411"/>
                </a:lnTo>
                <a:cubicBezTo>
                  <a:pt x="5023826" y="5918220"/>
                  <a:pt x="5401940" y="4968215"/>
                  <a:pt x="5885928" y="3752208"/>
                </a:cubicBezTo>
                <a:cubicBezTo>
                  <a:pt x="5991286" y="3446565"/>
                  <a:pt x="5991286" y="2988100"/>
                  <a:pt x="5885928" y="2682457"/>
                </a:cubicBezTo>
                <a:cubicBezTo>
                  <a:pt x="5885928" y="2682457"/>
                  <a:pt x="5885928" y="2682457"/>
                  <a:pt x="4830920" y="31774"/>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4" name="Group 98">
            <a:extLst>
              <a:ext uri="{FF2B5EF4-FFF2-40B4-BE49-F238E27FC236}">
                <a16:creationId xmlns:a16="http://schemas.microsoft.com/office/drawing/2014/main" id="{E8C5FC48-0A3C-4D6D-A0D5-EEE93213DB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00124"/>
            <a:chExt cx="1562267" cy="1172973"/>
          </a:xfrm>
        </p:grpSpPr>
        <p:sp>
          <p:nvSpPr>
            <p:cNvPr id="105" name="Freeform 5">
              <a:extLst>
                <a:ext uri="{FF2B5EF4-FFF2-40B4-BE49-F238E27FC236}">
                  <a16:creationId xmlns:a16="http://schemas.microsoft.com/office/drawing/2014/main" id="{DBBC336D-7E16-4EE1-90F2-8D9F2B618B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01" name="Freeform 5">
              <a:extLst>
                <a:ext uri="{FF2B5EF4-FFF2-40B4-BE49-F238E27FC236}">
                  <a16:creationId xmlns:a16="http://schemas.microsoft.com/office/drawing/2014/main" id="{0199BE21-2D26-4357-8702-909F3621A3F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62" name="矩形 44"/>
          <p:cNvSpPr/>
          <p:nvPr/>
        </p:nvSpPr>
        <p:spPr>
          <a:xfrm>
            <a:off x="621104" y="934591"/>
            <a:ext cx="4595945" cy="115576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Aft>
                <a:spcPts val="600"/>
              </a:spcAft>
            </a:pPr>
            <a:r>
              <a:rPr lang="en-US" altLang="zh-CN" sz="2800" b="1" dirty="0" err="1">
                <a:solidFill>
                  <a:srgbClr val="FF0000"/>
                </a:solidFill>
                <a:latin typeface="Cambria" panose="02040503050406030204" pitchFamily="18" charset="0"/>
                <a:ea typeface="Tahoma" panose="020B0604030504040204" pitchFamily="34" charset="0"/>
                <a:cs typeface="Tahoma" panose="020B0604030504040204" pitchFamily="34" charset="0"/>
              </a:rPr>
              <a:t>TOÁN</a:t>
            </a:r>
            <a:r>
              <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 </a:t>
            </a:r>
            <a:r>
              <a:rPr lang="en-US" altLang="zh-CN" sz="2800" b="1" dirty="0" err="1">
                <a:solidFill>
                  <a:srgbClr val="FF0000"/>
                </a:solidFill>
                <a:latin typeface="Cambria" panose="02040503050406030204" pitchFamily="18" charset="0"/>
                <a:ea typeface="Tahoma" panose="020B0604030504040204" pitchFamily="34" charset="0"/>
                <a:cs typeface="Tahoma" panose="020B0604030504040204" pitchFamily="34" charset="0"/>
              </a:rPr>
              <a:t>TỬ</a:t>
            </a:r>
            <a:r>
              <a:rPr lang="en-US"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 </a:t>
            </a:r>
            <a:r>
              <a:rPr lang="vi-VN" altLang="zh-CN" sz="2800" b="1" dirty="0">
                <a:solidFill>
                  <a:srgbClr val="FF0000"/>
                </a:solidFill>
                <a:latin typeface="Cambria" panose="02040503050406030204" pitchFamily="18" charset="0"/>
                <a:ea typeface="Tahoma" panose="020B0604030504040204" pitchFamily="34" charset="0"/>
                <a:cs typeface="Tahoma" panose="020B0604030504040204" pitchFamily="34" charset="0"/>
              </a:rPr>
              <a:t>BITWISE</a:t>
            </a:r>
            <a:endParaRPr lang="en-US" altLang="zh-CN" sz="2800" b="1">
              <a:solidFill>
                <a:srgbClr val="FF0000"/>
              </a:solidFill>
              <a:latin typeface="Cambria" panose="02040503050406030204" pitchFamily="18" charset="0"/>
              <a:ea typeface="Tahoma" panose="020B0604030504040204" pitchFamily="34" charset="0"/>
              <a:cs typeface="Tahoma" panose="020B0604030504040204" pitchFamily="34" charset="0"/>
            </a:endParaRPr>
          </a:p>
          <a:p>
            <a:pPr lvl="1">
              <a:lnSpc>
                <a:spcPct val="120000"/>
              </a:lnSpc>
              <a:spcAft>
                <a:spcPts val="600"/>
              </a:spcAft>
            </a:pPr>
            <a:endParaRPr lang="en-US" altLang="zh-CN" sz="2800" b="1">
              <a:solidFill>
                <a:srgbClr val="FF0000"/>
              </a:solidFill>
              <a:latin typeface="Cambria" panose="02040503050406030204" pitchFamily="18" charset="0"/>
              <a:ea typeface="Tahoma" panose="020B0604030504040204" pitchFamily="34" charset="0"/>
              <a:cs typeface="Tahoma" panose="020B0604030504040204" pitchFamily="34" charset="0"/>
            </a:endParaRPr>
          </a:p>
        </p:txBody>
      </p:sp>
      <p:sp>
        <p:nvSpPr>
          <p:cNvPr id="85" name="椭圆 18"/>
          <p:cNvSpPr/>
          <p:nvPr/>
        </p:nvSpPr>
        <p:spPr>
          <a:xfrm>
            <a:off x="3940979" y="4981866"/>
            <a:ext cx="216924" cy="206809"/>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3942912" y="4439094"/>
            <a:ext cx="234860" cy="206809"/>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3991296" y="2254951"/>
            <a:ext cx="185416" cy="171041"/>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3938607" y="3910947"/>
            <a:ext cx="292277" cy="239009"/>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pic>
        <p:nvPicPr>
          <p:cNvPr id="3" name="Picture 2" descr="Text, application&#10;&#10;Description automatically generated">
            <a:extLst>
              <a:ext uri="{FF2B5EF4-FFF2-40B4-BE49-F238E27FC236}">
                <a16:creationId xmlns:a16="http://schemas.microsoft.com/office/drawing/2014/main" id="{1B82DA45-96CD-4C6E-8D71-048DC8B6F4DB}"/>
              </a:ext>
            </a:extLst>
          </p:cNvPr>
          <p:cNvPicPr>
            <a:picLocks noChangeAspect="1"/>
          </p:cNvPicPr>
          <p:nvPr/>
        </p:nvPicPr>
        <p:blipFill>
          <a:blip r:embed="rId3"/>
          <a:stretch>
            <a:fillRect/>
          </a:stretch>
        </p:blipFill>
        <p:spPr>
          <a:xfrm>
            <a:off x="622876" y="2201533"/>
            <a:ext cx="7983279" cy="2144566"/>
          </a:xfrm>
          <a:prstGeom prst="rect">
            <a:avLst/>
          </a:prstGeom>
        </p:spPr>
      </p:pic>
      <p:sp>
        <p:nvSpPr>
          <p:cNvPr id="8" name="矩形 44">
            <a:extLst>
              <a:ext uri="{FF2B5EF4-FFF2-40B4-BE49-F238E27FC236}">
                <a16:creationId xmlns:a16="http://schemas.microsoft.com/office/drawing/2014/main" id="{2FF52760-87BE-4A47-8EA3-803A4AD654D5}"/>
              </a:ext>
            </a:extLst>
          </p:cNvPr>
          <p:cNvSpPr/>
          <p:nvPr/>
        </p:nvSpPr>
        <p:spPr>
          <a:xfrm>
            <a:off x="647568" y="4863061"/>
            <a:ext cx="6914183" cy="44441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lnSpc>
                <a:spcPct val="120000"/>
              </a:lnSpc>
              <a:spcAft>
                <a:spcPts val="600"/>
              </a:spcAft>
            </a:pP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(Sinh viên </a:t>
            </a:r>
            <a:r>
              <a:rPr lang="en-US" altLang="zh-CN" sz="2100"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đọc</a:t>
            </a: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thêm, </a:t>
            </a:r>
            <a:r>
              <a:rPr lang="en-US" altLang="zh-CN" sz="2100"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kiến</a:t>
            </a: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100"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thức</a:t>
            </a: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100"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nhập</a:t>
            </a: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100"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môn</a:t>
            </a:r>
            <a:r>
              <a:rPr lang="en-US" altLang="zh-CN" sz="2100"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CNTT)</a:t>
            </a:r>
            <a:endParaRPr lang="en-US" altLang="zh-CN" sz="28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p:txBody>
      </p:sp>
      <p:sp>
        <p:nvSpPr>
          <p:cNvPr id="5" name="Footer Placeholder 4">
            <a:extLst>
              <a:ext uri="{FF2B5EF4-FFF2-40B4-BE49-F238E27FC236}">
                <a16:creationId xmlns:a16="http://schemas.microsoft.com/office/drawing/2014/main" id="{031098FA-ABE1-9B9A-E771-98FC1F72B9A6}"/>
              </a:ext>
            </a:extLst>
          </p:cNvPr>
          <p:cNvSpPr>
            <a:spLocks noGrp="1"/>
          </p:cNvSpPr>
          <p:nvPr>
            <p:ph type="ftr" sz="quarter" idx="11"/>
          </p:nvPr>
        </p:nvSpPr>
        <p:spPr/>
        <p:txBody>
          <a:bodyPr/>
          <a:lstStyle/>
          <a:p>
            <a:r>
              <a:rPr lang="vi-VN"/>
              <a:t>Cơ Sở Lập Trình</a:t>
            </a:r>
          </a:p>
          <a:p>
            <a:r>
              <a:rPr lang="vi-VN"/>
              <a:t>
</a:t>
            </a:r>
            <a:endParaRPr lang="en-VN"/>
          </a:p>
        </p:txBody>
      </p:sp>
      <p:sp>
        <p:nvSpPr>
          <p:cNvPr id="6" name="Slide Number Placeholder 5">
            <a:extLst>
              <a:ext uri="{FF2B5EF4-FFF2-40B4-BE49-F238E27FC236}">
                <a16:creationId xmlns:a16="http://schemas.microsoft.com/office/drawing/2014/main" id="{9E1FC4A6-042C-96A1-6207-B33DDA50B394}"/>
              </a:ext>
            </a:extLst>
          </p:cNvPr>
          <p:cNvSpPr>
            <a:spLocks noGrp="1"/>
          </p:cNvSpPr>
          <p:nvPr>
            <p:ph type="sldNum" sz="quarter" idx="12"/>
          </p:nvPr>
        </p:nvSpPr>
        <p:spPr/>
        <p:txBody>
          <a:bodyPr/>
          <a:lstStyle/>
          <a:p>
            <a:fld id="{120838B0-B201-344F-86E8-24DC3F8E1994}" type="slidenum">
              <a:rPr lang="en-US"/>
              <a:t>39</a:t>
            </a:fld>
            <a:endParaRPr lang="en-US"/>
          </a:p>
        </p:txBody>
      </p:sp>
    </p:spTree>
    <p:extLst>
      <p:ext uri="{BB962C8B-B14F-4D97-AF65-F5344CB8AC3E}">
        <p14:creationId xmlns:p14="http://schemas.microsoft.com/office/powerpoint/2010/main" val="3518908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4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2719F-4ED7-96CC-F756-B7C643EFA86C}"/>
              </a:ext>
            </a:extLst>
          </p:cNvPr>
          <p:cNvSpPr>
            <a:spLocks noGrp="1"/>
          </p:cNvSpPr>
          <p:nvPr>
            <p:ph type="title"/>
          </p:nvPr>
        </p:nvSpPr>
        <p:spPr>
          <a:xfrm>
            <a:off x="630936" y="525216"/>
            <a:ext cx="3429000" cy="1719072"/>
          </a:xfrm>
        </p:spPr>
        <p:txBody>
          <a:bodyPr anchor="b">
            <a:normAutofit fontScale="90000"/>
          </a:bodyPr>
          <a:lstStyle/>
          <a:p>
            <a:r>
              <a:rPr lang="en-US" altLang="zh-CN" sz="4200" b="1">
                <a:solidFill>
                  <a:schemeClr val="accent2"/>
                </a:solidFill>
                <a:latin typeface="Cambria" panose="02040503050406030204" pitchFamily="18" charset="0"/>
                <a:ea typeface="Cambria" panose="02040503050406030204" pitchFamily="18" charset="0"/>
              </a:rPr>
              <a:t>KIỂU DỮ LIỆU (Data Type)</a:t>
            </a:r>
            <a:endParaRPr lang="en-US" sz="4200">
              <a:solidFill>
                <a:schemeClr val="accent2"/>
              </a:solidFill>
              <a:latin typeface="Cambria" panose="02040503050406030204" pitchFamily="18" charset="0"/>
              <a:ea typeface="Cambria" panose="02040503050406030204" pitchFamily="18" charset="0"/>
            </a:endParaRPr>
          </a:p>
        </p:txBody>
      </p:sp>
      <p:sp>
        <p:nvSpPr>
          <p:cNvPr id="10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4D1C6E-8DBE-3E09-71C8-FBD28A96F9FE}"/>
              </a:ext>
            </a:extLst>
          </p:cNvPr>
          <p:cNvSpPr>
            <a:spLocks noGrp="1"/>
          </p:cNvSpPr>
          <p:nvPr>
            <p:ph idx="1"/>
          </p:nvPr>
        </p:nvSpPr>
        <p:spPr>
          <a:xfrm>
            <a:off x="630935" y="2807208"/>
            <a:ext cx="4212527" cy="4032504"/>
          </a:xfrm>
        </p:spPr>
        <p:txBody>
          <a:bodyPr anchor="t">
            <a:normAutofit lnSpcReduction="10000"/>
          </a:bodyPr>
          <a:lstStyle/>
          <a:p>
            <a:pPr marL="0" indent="0" algn="just">
              <a:lnSpc>
                <a:spcPct val="110000"/>
              </a:lnSpc>
              <a:buNone/>
            </a:pPr>
            <a:r>
              <a:rPr lang="en-US" altLang="zh-CN" sz="1500" i="1">
                <a:solidFill>
                  <a:schemeClr val="accent2"/>
                </a:solidFill>
                <a:latin typeface="Cambria" panose="02040503050406030204" pitchFamily="18" charset="0"/>
                <a:ea typeface="Cambria" panose="02040503050406030204" pitchFamily="18" charset="0"/>
                <a:cs typeface="Tahoma" panose="020B0604030504040204" pitchFamily="34" charset="0"/>
              </a:rPr>
              <a:t>Trong bất kỳ ngôn ngữ lập trình nào, kiểu dữ liệu là vô cùng quan trọng</a:t>
            </a:r>
          </a:p>
          <a:p>
            <a:pPr marL="0" indent="0" algn="just">
              <a:lnSpc>
                <a:spcPct val="110000"/>
              </a:lnSpc>
              <a:buNone/>
            </a:pPr>
            <a:r>
              <a:rPr lang="en-US" altLang="zh-CN" sz="1500">
                <a:latin typeface="Cambria" panose="02040503050406030204" pitchFamily="18" charset="0"/>
                <a:ea typeface="Cambria" panose="02040503050406030204" pitchFamily="18" charset="0"/>
                <a:cs typeface="Tahoma" panose="020B0604030504040204" pitchFamily="34" charset="0"/>
              </a:rPr>
              <a:t>Mỗi kiểu dữ liệu khác nhau sẽ có ý nghĩa và thực hiện những công việc khác nhau tùy vào nhu cầu người sử dụng</a:t>
            </a:r>
          </a:p>
          <a:p>
            <a:pPr marL="0" indent="0" algn="just">
              <a:lnSpc>
                <a:spcPct val="110000"/>
              </a:lnSpc>
              <a:buNone/>
            </a:pPr>
            <a:r>
              <a:rPr lang="en-US" altLang="zh-CN" sz="1500">
                <a:latin typeface="Cambria" panose="02040503050406030204" pitchFamily="18" charset="0"/>
                <a:ea typeface="Cambria" panose="02040503050406030204" pitchFamily="18" charset="0"/>
                <a:cs typeface="Tahoma" panose="020B0604030504040204" pitchFamily="34" charset="0"/>
              </a:rPr>
              <a:t>Trong Python có các kiểu dữ liệu như sau:</a:t>
            </a:r>
          </a:p>
          <a:p>
            <a:pPr marL="0" indent="0" algn="just">
              <a:lnSpc>
                <a:spcPct val="110000"/>
              </a:lnSpc>
              <a:buNone/>
            </a:pPr>
            <a:r>
              <a:rPr lang="en-US" altLang="zh-CN" sz="1500">
                <a:solidFill>
                  <a:schemeClr val="accent1"/>
                </a:solidFill>
                <a:latin typeface="Cambria" panose="02040503050406030204" pitchFamily="18" charset="0"/>
                <a:ea typeface="Cambria" panose="02040503050406030204" pitchFamily="18" charset="0"/>
                <a:cs typeface="Tahoma" panose="020B0604030504040204" pitchFamily="34" charset="0"/>
              </a:rPr>
              <a:t>Text Type:              </a:t>
            </a:r>
            <a:r>
              <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rPr>
              <a:t>str</a:t>
            </a:r>
          </a:p>
          <a:p>
            <a:pPr marL="0" indent="0" algn="just">
              <a:lnSpc>
                <a:spcPct val="110000"/>
              </a:lnSpc>
              <a:buNone/>
            </a:pPr>
            <a:r>
              <a:rPr lang="en-US" altLang="zh-CN" sz="1500">
                <a:solidFill>
                  <a:schemeClr val="accent1"/>
                </a:solidFill>
                <a:latin typeface="Cambria" panose="02040503050406030204" pitchFamily="18" charset="0"/>
                <a:ea typeface="Cambria" panose="02040503050406030204" pitchFamily="18" charset="0"/>
                <a:cs typeface="Tahoma" panose="020B0604030504040204" pitchFamily="34" charset="0"/>
              </a:rPr>
              <a:t>Numeric Types:   </a:t>
            </a:r>
            <a:r>
              <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rPr>
              <a:t>int, float, complex</a:t>
            </a:r>
          </a:p>
          <a:p>
            <a:pPr marL="0" indent="0" algn="just">
              <a:lnSpc>
                <a:spcPct val="110000"/>
              </a:lnSpc>
              <a:buNone/>
            </a:pPr>
            <a:r>
              <a:rPr lang="en-US" altLang="zh-CN" sz="1500">
                <a:solidFill>
                  <a:schemeClr val="accent1"/>
                </a:solidFill>
                <a:latin typeface="Cambria" panose="02040503050406030204" pitchFamily="18" charset="0"/>
                <a:ea typeface="Cambria" panose="02040503050406030204" pitchFamily="18" charset="0"/>
                <a:cs typeface="Tahoma" panose="020B0604030504040204" pitchFamily="34" charset="0"/>
              </a:rPr>
              <a:t>Boolean Type:      </a:t>
            </a:r>
            <a:r>
              <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rPr>
              <a:t>bool</a:t>
            </a:r>
          </a:p>
          <a:p>
            <a:pPr marL="0" indent="0" algn="just">
              <a:lnSpc>
                <a:spcPct val="110000"/>
              </a:lnSpc>
              <a:buNone/>
            </a:pPr>
            <a:r>
              <a:rPr lang="en-US" altLang="zh-CN" sz="1500">
                <a:solidFill>
                  <a:schemeClr val="accent1"/>
                </a:solidFill>
                <a:latin typeface="Cambria" panose="02040503050406030204" pitchFamily="18" charset="0"/>
                <a:ea typeface="Cambria" panose="02040503050406030204" pitchFamily="18" charset="0"/>
                <a:cs typeface="Tahoma" panose="020B0604030504040204" pitchFamily="34" charset="0"/>
              </a:rPr>
              <a:t>Sequence Types: </a:t>
            </a:r>
            <a:r>
              <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rPr>
              <a:t>list, tuple, range</a:t>
            </a:r>
          </a:p>
          <a:p>
            <a:pPr marL="0" indent="0" algn="just">
              <a:lnSpc>
                <a:spcPct val="110000"/>
              </a:lnSpc>
              <a:buNone/>
            </a:pPr>
            <a:r>
              <a:rPr lang="en-US" altLang="zh-CN" sz="1500">
                <a:solidFill>
                  <a:schemeClr val="accent1"/>
                </a:solidFill>
                <a:latin typeface="Cambria" panose="02040503050406030204" pitchFamily="18" charset="0"/>
                <a:ea typeface="Cambria" panose="02040503050406030204" pitchFamily="18" charset="0"/>
                <a:cs typeface="Tahoma" panose="020B0604030504040204" pitchFamily="34" charset="0"/>
              </a:rPr>
              <a:t>Mapping Type:    </a:t>
            </a:r>
            <a:r>
              <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rPr>
              <a:t>dict</a:t>
            </a:r>
            <a:endParaRPr lang="en-US" altLang="zh-CN" sz="1500" b="1">
              <a:solidFill>
                <a:schemeClr val="accent2"/>
              </a:solidFill>
              <a:latin typeface="Cambria" panose="02040503050406030204" pitchFamily="18" charset="0"/>
              <a:ea typeface="Cambria" panose="02040503050406030204" pitchFamily="18" charset="0"/>
              <a:cs typeface="Tahoma" panose="020B0604030504040204" pitchFamily="34" charset="0"/>
            </a:endParaRPr>
          </a:p>
          <a:p>
            <a:pPr marL="0" indent="0" algn="just">
              <a:lnSpc>
                <a:spcPct val="110000"/>
              </a:lnSpc>
              <a:buNone/>
            </a:pPr>
            <a:r>
              <a:rPr lang="en-US" altLang="zh-CN" sz="1500" b="1">
                <a:solidFill>
                  <a:schemeClr val="accent2"/>
                </a:solidFill>
                <a:latin typeface="Cambria" panose="02040503050406030204" pitchFamily="18" charset="0"/>
                <a:ea typeface="Cambria" panose="02040503050406030204" pitchFamily="18" charset="0"/>
                <a:cs typeface="Tahoma" panose="020B0604030504040204" pitchFamily="34" charset="0"/>
              </a:rPr>
              <a:t>….</a:t>
            </a:r>
            <a:endParaRPr lang="en-US" altLang="zh-CN" sz="1500">
              <a:solidFill>
                <a:schemeClr val="accent2"/>
              </a:solidFill>
              <a:latin typeface="Cambria" panose="02040503050406030204" pitchFamily="18" charset="0"/>
              <a:ea typeface="Cambria" panose="02040503050406030204" pitchFamily="18" charset="0"/>
              <a:cs typeface="Tahoma" panose="020B0604030504040204" pitchFamily="34" charset="0"/>
            </a:endParaRPr>
          </a:p>
          <a:p>
            <a:pPr marL="0" indent="0" algn="just">
              <a:buNone/>
            </a:pPr>
            <a:endParaRPr lang="en-US" sz="1200">
              <a:latin typeface="Cambria" panose="02040503050406030204" pitchFamily="18" charset="0"/>
              <a:ea typeface="Cambria" panose="02040503050406030204" pitchFamily="18" charset="0"/>
            </a:endParaRPr>
          </a:p>
        </p:txBody>
      </p:sp>
      <p:pic>
        <p:nvPicPr>
          <p:cNvPr id="5" name="Picture 4" descr="A diagram of a type of text&#10;&#10;Description automatically generated">
            <a:extLst>
              <a:ext uri="{FF2B5EF4-FFF2-40B4-BE49-F238E27FC236}">
                <a16:creationId xmlns:a16="http://schemas.microsoft.com/office/drawing/2014/main" id="{87EB7F58-4B5A-E59A-FD99-D5BD64BABA78}"/>
              </a:ext>
            </a:extLst>
          </p:cNvPr>
          <p:cNvPicPr>
            <a:picLocks noChangeAspect="1"/>
          </p:cNvPicPr>
          <p:nvPr/>
        </p:nvPicPr>
        <p:blipFill>
          <a:blip r:embed="rId2"/>
          <a:stretch>
            <a:fillRect/>
          </a:stretch>
        </p:blipFill>
        <p:spPr>
          <a:xfrm>
            <a:off x="5522147" y="1061745"/>
            <a:ext cx="6038917" cy="4734510"/>
          </a:xfrm>
          <a:prstGeom prst="rect">
            <a:avLst/>
          </a:prstGeom>
        </p:spPr>
      </p:pic>
      <p:sp>
        <p:nvSpPr>
          <p:cNvPr id="8" name="Footer Placeholder 7">
            <a:extLst>
              <a:ext uri="{FF2B5EF4-FFF2-40B4-BE49-F238E27FC236}">
                <a16:creationId xmlns:a16="http://schemas.microsoft.com/office/drawing/2014/main" id="{EC1CAB7F-09EE-73B3-B5DA-522E34F614AD}"/>
              </a:ext>
            </a:extLst>
          </p:cNvPr>
          <p:cNvSpPr>
            <a:spLocks noGrp="1"/>
          </p:cNvSpPr>
          <p:nvPr>
            <p:ph type="ftr" sz="quarter" idx="11"/>
          </p:nvPr>
        </p:nvSpPr>
        <p:spPr>
          <a:xfrm>
            <a:off x="4038600" y="6689751"/>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0" name="Slide Number Placeholder 9">
            <a:extLst>
              <a:ext uri="{FF2B5EF4-FFF2-40B4-BE49-F238E27FC236}">
                <a16:creationId xmlns:a16="http://schemas.microsoft.com/office/drawing/2014/main" id="{417DDB52-909C-223B-7EE2-02FD4A59410A}"/>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4</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1145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61E7EDE-CB4A-402F-B0FB-8640C3589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A3ECED3-36AC-C62F-5EB3-C9F16FADDA97}"/>
              </a:ext>
            </a:extLst>
          </p:cNvPr>
          <p:cNvSpPr txBox="1"/>
          <p:nvPr/>
        </p:nvSpPr>
        <p:spPr>
          <a:xfrm>
            <a:off x="1316791" y="1005303"/>
            <a:ext cx="2032490" cy="442730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CN" sz="2800" b="1" kern="1200">
                <a:solidFill>
                  <a:schemeClr val="bg1"/>
                </a:solidFill>
                <a:latin typeface="Cambria" panose="02040503050406030204" pitchFamily="18" charset="0"/>
                <a:ea typeface="+mj-ea"/>
                <a:cs typeface="+mj-cs"/>
              </a:rPr>
              <a:t>BÀI TẬP</a:t>
            </a:r>
          </a:p>
        </p:txBody>
      </p:sp>
      <p:sp>
        <p:nvSpPr>
          <p:cNvPr id="5" name="TextBox 4">
            <a:extLst>
              <a:ext uri="{FF2B5EF4-FFF2-40B4-BE49-F238E27FC236}">
                <a16:creationId xmlns:a16="http://schemas.microsoft.com/office/drawing/2014/main" id="{B05F9064-4CA4-58CF-FAD6-E344A272809B}"/>
              </a:ext>
            </a:extLst>
          </p:cNvPr>
          <p:cNvSpPr txBox="1"/>
          <p:nvPr/>
        </p:nvSpPr>
        <p:spPr>
          <a:xfrm>
            <a:off x="4171950" y="1078891"/>
            <a:ext cx="7843837" cy="4736122"/>
          </a:xfrm>
          <a:prstGeom prst="rect">
            <a:avLst/>
          </a:prstGeom>
        </p:spPr>
        <p:txBody>
          <a:bodyPr vert="horz" lIns="91440" tIns="45720" rIns="91440" bIns="45720" rtlCol="0" anchor="ctr">
            <a:noAutofit/>
          </a:bodyPr>
          <a:lstStyle/>
          <a:p>
            <a:pPr marL="578358" indent="-457200" algn="just">
              <a:lnSpc>
                <a:spcPct val="150000"/>
              </a:lnSpc>
              <a:spcAft>
                <a:spcPts val="600"/>
              </a:spcAft>
              <a:buFont typeface="+mj-lt"/>
              <a:buAutoNum type="arabicPeriod"/>
            </a:pPr>
            <a:r>
              <a:rPr lang="en-US" altLang="zh-CN" sz="2000">
                <a:latin typeface="Cambria" panose="02040503050406030204" pitchFamily="18" charset="0"/>
              </a:rPr>
              <a:t>Tạo một biến chứa tên của bạn, và xuất ra màn hình</a:t>
            </a:r>
          </a:p>
          <a:p>
            <a:pPr marL="578358" indent="-457200" algn="just">
              <a:lnSpc>
                <a:spcPct val="150000"/>
              </a:lnSpc>
              <a:spcAft>
                <a:spcPts val="600"/>
              </a:spcAft>
              <a:buFont typeface="+mj-lt"/>
              <a:buAutoNum type="arabicPeriod"/>
            </a:pPr>
            <a:r>
              <a:rPr lang="en-US" altLang="zh-CN" sz="2000">
                <a:latin typeface="Cambria" panose="02040503050406030204" pitchFamily="18" charset="0"/>
              </a:rPr>
              <a:t>Cho biết biến đó chứa kiểu dữ liệu gì?</a:t>
            </a:r>
          </a:p>
          <a:p>
            <a:pPr marL="578358" indent="-457200" algn="just">
              <a:lnSpc>
                <a:spcPct val="150000"/>
              </a:lnSpc>
              <a:spcAft>
                <a:spcPts val="600"/>
              </a:spcAft>
              <a:buFont typeface="+mj-lt"/>
              <a:buAutoNum type="arabicPeriod"/>
            </a:pPr>
            <a:r>
              <a:rPr lang="en-US" altLang="zh-CN" sz="2000">
                <a:latin typeface="Cambria" panose="02040503050406030204" pitchFamily="18" charset="0"/>
              </a:rPr>
              <a:t>Tạo một biến chứa tên lớp, một biến chứa mssv, một biến chứa tên của bạn. Hãy xuất ra màn hình chuỗi kết hợp của 3 biến trên</a:t>
            </a:r>
          </a:p>
          <a:p>
            <a:pPr marL="539496" lvl="1" indent="-457200" algn="just">
              <a:lnSpc>
                <a:spcPct val="150000"/>
              </a:lnSpc>
              <a:spcAft>
                <a:spcPts val="600"/>
              </a:spcAft>
              <a:buFont typeface="+mj-lt"/>
              <a:buAutoNum type="arabicPeriod"/>
            </a:pPr>
            <a:r>
              <a:rPr lang="en-US" altLang="zh-CN" sz="2000">
                <a:latin typeface="Cambria" panose="02040503050406030204" pitchFamily="18" charset="0"/>
              </a:rPr>
              <a:t>Ví dụ: Xin chào Nguyễn Văn Tèo, MSSV: 20CT73845, Lop: IT09</a:t>
            </a:r>
          </a:p>
          <a:p>
            <a:pPr marL="578358" indent="-457200" algn="just">
              <a:lnSpc>
                <a:spcPct val="150000"/>
              </a:lnSpc>
              <a:spcAft>
                <a:spcPts val="600"/>
              </a:spcAft>
              <a:buFont typeface="+mj-lt"/>
              <a:buAutoNum type="arabicPeriod"/>
            </a:pPr>
            <a:r>
              <a:rPr lang="en-US" altLang="zh-CN" sz="2000">
                <a:latin typeface="Cambria" panose="02040503050406030204" pitchFamily="18" charset="0"/>
              </a:rPr>
              <a:t>Hãy khai báo một biến chứa điểm LT, một biến chứa điểm TH. Xuất ra điểm tổng = LT*60% + TH*40%</a:t>
            </a:r>
          </a:p>
          <a:p>
            <a:pPr marL="578358" indent="-457200" algn="just">
              <a:lnSpc>
                <a:spcPct val="150000"/>
              </a:lnSpc>
              <a:spcAft>
                <a:spcPts val="600"/>
              </a:spcAft>
              <a:buFont typeface="+mj-lt"/>
              <a:buAutoNum type="arabicPeriod"/>
            </a:pPr>
            <a:r>
              <a:rPr lang="en-US" altLang="zh-CN" sz="2000">
                <a:latin typeface="Cambria" panose="02040503050406030204" pitchFamily="18" charset="0"/>
              </a:rPr>
              <a:t>Làm ví dụ với tất cả toán tử đã học (bắt buộc)</a:t>
            </a:r>
          </a:p>
          <a:p>
            <a:pPr marL="742950" indent="-457200" algn="just">
              <a:lnSpc>
                <a:spcPct val="150000"/>
              </a:lnSpc>
              <a:spcAft>
                <a:spcPts val="600"/>
              </a:spcAft>
              <a:buFont typeface="+mj-lt"/>
              <a:buAutoNum type="arabicPeriod"/>
            </a:pPr>
            <a:endParaRPr lang="en-US" altLang="zh-CN" sz="2000">
              <a:latin typeface="Cambria" panose="02040503050406030204" pitchFamily="18" charset="0"/>
            </a:endParaRPr>
          </a:p>
        </p:txBody>
      </p:sp>
      <p:sp>
        <p:nvSpPr>
          <p:cNvPr id="31" name="Rectangle 30">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7">
            <a:extLst>
              <a:ext uri="{FF2B5EF4-FFF2-40B4-BE49-F238E27FC236}">
                <a16:creationId xmlns:a16="http://schemas.microsoft.com/office/drawing/2014/main" id="{1B15EB58-DFF3-E1D0-3728-1C49DC3D857D}"/>
              </a:ext>
            </a:extLst>
          </p:cNvPr>
          <p:cNvSpPr>
            <a:spLocks noGrp="1"/>
          </p:cNvSpPr>
          <p:nvPr>
            <p:ph type="ftr" sz="quarter" idx="11"/>
          </p:nvPr>
        </p:nvSpPr>
        <p:spPr/>
        <p:txBody>
          <a:bodyPr/>
          <a:lstStyle/>
          <a:p>
            <a:r>
              <a:rPr lang="vi-VN"/>
              <a:t>Cơ Sở Lập Trình</a:t>
            </a:r>
          </a:p>
          <a:p>
            <a:r>
              <a:rPr lang="vi-VN"/>
              <a:t>
</a:t>
            </a:r>
            <a:endParaRPr lang="en-VN"/>
          </a:p>
        </p:txBody>
      </p:sp>
      <p:sp>
        <p:nvSpPr>
          <p:cNvPr id="9" name="Slide Number Placeholder 8">
            <a:extLst>
              <a:ext uri="{FF2B5EF4-FFF2-40B4-BE49-F238E27FC236}">
                <a16:creationId xmlns:a16="http://schemas.microsoft.com/office/drawing/2014/main" id="{27BEAB59-57F7-BAB2-F7B0-EAD1751249BB}"/>
              </a:ext>
            </a:extLst>
          </p:cNvPr>
          <p:cNvSpPr>
            <a:spLocks noGrp="1"/>
          </p:cNvSpPr>
          <p:nvPr>
            <p:ph type="sldNum" sz="quarter" idx="12"/>
          </p:nvPr>
        </p:nvSpPr>
        <p:spPr/>
        <p:txBody>
          <a:bodyPr/>
          <a:lstStyle/>
          <a:p>
            <a:fld id="{120838B0-B201-344F-86E8-24DC3F8E1994}" type="slidenum">
              <a:rPr lang="en-US"/>
              <a:t>40</a:t>
            </a:fld>
            <a:endParaRPr lang="en-US"/>
          </a:p>
        </p:txBody>
      </p:sp>
    </p:spTree>
    <p:extLst>
      <p:ext uri="{BB962C8B-B14F-4D97-AF65-F5344CB8AC3E}">
        <p14:creationId xmlns:p14="http://schemas.microsoft.com/office/powerpoint/2010/main" val="250880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75C4DF-067A-4D1A-1B4F-32C48FC3D209}"/>
              </a:ext>
            </a:extLst>
          </p:cNvPr>
          <p:cNvPicPr>
            <a:picLocks noChangeAspect="1"/>
          </p:cNvPicPr>
          <p:nvPr/>
        </p:nvPicPr>
        <p:blipFill rotWithShape="1">
          <a:blip r:embed="rId2"/>
          <a:srcRect t="10692" b="5054"/>
          <a:stretch/>
        </p:blipFill>
        <p:spPr>
          <a:xfrm>
            <a:off x="20" y="1282"/>
            <a:ext cx="12191980" cy="6856718"/>
          </a:xfrm>
          <a:prstGeom prst="rect">
            <a:avLst/>
          </a:prstGeom>
        </p:spPr>
      </p:pic>
      <p:sp>
        <p:nvSpPr>
          <p:cNvPr id="5" name="Footer Placeholder 4">
            <a:extLst>
              <a:ext uri="{FF2B5EF4-FFF2-40B4-BE49-F238E27FC236}">
                <a16:creationId xmlns:a16="http://schemas.microsoft.com/office/drawing/2014/main" id="{D268CB6C-A687-7FF2-788E-57D067FBAF84}"/>
              </a:ext>
            </a:extLst>
          </p:cNvPr>
          <p:cNvSpPr>
            <a:spLocks noGrp="1"/>
          </p:cNvSpPr>
          <p:nvPr>
            <p:ph type="ftr" sz="quarter" idx="11"/>
          </p:nvPr>
        </p:nvSpPr>
        <p:spPr>
          <a:xfrm>
            <a:off x="4038600" y="6356349"/>
            <a:ext cx="4114800" cy="365126"/>
          </a:xfrm>
        </p:spPr>
        <p:txBody>
          <a:bodyPr/>
          <a:lstStyle/>
          <a:p>
            <a:r>
              <a:rPr lang="vi-VN"/>
              <a:t>Cơ Sở Lập Trình</a:t>
            </a:r>
            <a:endParaRPr lang="en-US"/>
          </a:p>
        </p:txBody>
      </p:sp>
      <p:sp>
        <p:nvSpPr>
          <p:cNvPr id="6" name="Slide Number Placeholder 5">
            <a:extLst>
              <a:ext uri="{FF2B5EF4-FFF2-40B4-BE49-F238E27FC236}">
                <a16:creationId xmlns:a16="http://schemas.microsoft.com/office/drawing/2014/main" id="{B7158768-1E39-C3D1-8084-0EE265F2D713}"/>
              </a:ext>
            </a:extLst>
          </p:cNvPr>
          <p:cNvSpPr>
            <a:spLocks noGrp="1"/>
          </p:cNvSpPr>
          <p:nvPr>
            <p:ph type="sldNum" sz="quarter" idx="12"/>
          </p:nvPr>
        </p:nvSpPr>
        <p:spPr/>
        <p:txBody>
          <a:bodyPr/>
          <a:lstStyle/>
          <a:p>
            <a:fld id="{B25B0D2D-8EB8-9949-816B-2ED13AE88415}" type="slidenum">
              <a:t>41</a:t>
            </a:fld>
            <a:endParaRPr lang="en-US"/>
          </a:p>
        </p:txBody>
      </p:sp>
    </p:spTree>
    <p:extLst>
      <p:ext uri="{BB962C8B-B14F-4D97-AF65-F5344CB8AC3E}">
        <p14:creationId xmlns:p14="http://schemas.microsoft.com/office/powerpoint/2010/main" val="589714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A9372-3473-1967-1B9C-4C98A05CEFE3}"/>
              </a:ext>
            </a:extLst>
          </p:cNvPr>
          <p:cNvSpPr>
            <a:spLocks noGrp="1"/>
          </p:cNvSpPr>
          <p:nvPr>
            <p:ph type="title"/>
          </p:nvPr>
        </p:nvSpPr>
        <p:spPr>
          <a:xfrm>
            <a:off x="1777253" y="4473019"/>
            <a:ext cx="4356508" cy="1905232"/>
          </a:xfrm>
        </p:spPr>
        <p:txBody>
          <a:bodyPr anchor="ctr">
            <a:normAutofit/>
          </a:bodyPr>
          <a:lstStyle/>
          <a:p>
            <a:r>
              <a:rPr lang="en-US" sz="3200" b="1">
                <a:solidFill>
                  <a:schemeClr val="accent4">
                    <a:lumMod val="50000"/>
                  </a:schemeClr>
                </a:solidFill>
                <a:latin typeface="Cambria" panose="02040503050406030204" pitchFamily="18" charset="0"/>
                <a:ea typeface="Cambria" panose="02040503050406030204" pitchFamily="18" charset="0"/>
              </a:rPr>
              <a:t>KIỂM TRA </a:t>
            </a:r>
            <a:br>
              <a:rPr lang="en-US" sz="3200" b="1">
                <a:solidFill>
                  <a:schemeClr val="accent4">
                    <a:lumMod val="50000"/>
                  </a:schemeClr>
                </a:solidFill>
                <a:latin typeface="Cambria" panose="02040503050406030204" pitchFamily="18" charset="0"/>
                <a:ea typeface="Cambria" panose="02040503050406030204" pitchFamily="18" charset="0"/>
              </a:rPr>
            </a:br>
            <a:r>
              <a:rPr lang="en-US" sz="3200" b="1">
                <a:solidFill>
                  <a:schemeClr val="accent4">
                    <a:lumMod val="50000"/>
                  </a:schemeClr>
                </a:solidFill>
                <a:latin typeface="Cambria" panose="02040503050406030204" pitchFamily="18" charset="0"/>
                <a:ea typeface="Cambria" panose="02040503050406030204" pitchFamily="18" charset="0"/>
              </a:rPr>
              <a:t>DATA TYPE</a:t>
            </a:r>
          </a:p>
        </p:txBody>
      </p:sp>
      <p:sp>
        <p:nvSpPr>
          <p:cNvPr id="27" name="Rectangle 2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52DF64E-4950-7172-BFCE-B4E4E07B041F}"/>
              </a:ext>
            </a:extLst>
          </p:cNvPr>
          <p:cNvPicPr>
            <a:picLocks noChangeAspect="1"/>
          </p:cNvPicPr>
          <p:nvPr/>
        </p:nvPicPr>
        <p:blipFill rotWithShape="1">
          <a:blip r:embed="rId2"/>
          <a:srcRect t="6823" b="4364"/>
          <a:stretch/>
        </p:blipFill>
        <p:spPr>
          <a:xfrm>
            <a:off x="838200" y="1119324"/>
            <a:ext cx="5136795" cy="1916099"/>
          </a:xfrm>
          <a:prstGeom prst="rect">
            <a:avLst/>
          </a:prstGeom>
        </p:spPr>
      </p:pic>
      <p:pic>
        <p:nvPicPr>
          <p:cNvPr id="5" name="Picture 4">
            <a:extLst>
              <a:ext uri="{FF2B5EF4-FFF2-40B4-BE49-F238E27FC236}">
                <a16:creationId xmlns:a16="http://schemas.microsoft.com/office/drawing/2014/main" id="{88556763-FF5F-6959-97FF-09FCBDE3FA5F}"/>
              </a:ext>
            </a:extLst>
          </p:cNvPr>
          <p:cNvPicPr>
            <a:picLocks noChangeAspect="1"/>
          </p:cNvPicPr>
          <p:nvPr/>
        </p:nvPicPr>
        <p:blipFill>
          <a:blip r:embed="rId3"/>
          <a:stretch>
            <a:fillRect/>
          </a:stretch>
        </p:blipFill>
        <p:spPr>
          <a:xfrm>
            <a:off x="6295306" y="1119705"/>
            <a:ext cx="4561236" cy="1915718"/>
          </a:xfrm>
          <a:prstGeom prst="rect">
            <a:avLst/>
          </a:prstGeom>
        </p:spPr>
      </p:pic>
      <p:sp>
        <p:nvSpPr>
          <p:cNvPr id="26" name="Rectangle 25">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4104DC-FC97-2725-5D01-6070BA1FBE75}"/>
              </a:ext>
            </a:extLst>
          </p:cNvPr>
          <p:cNvSpPr>
            <a:spLocks noGrp="1"/>
          </p:cNvSpPr>
          <p:nvPr>
            <p:ph idx="1"/>
          </p:nvPr>
        </p:nvSpPr>
        <p:spPr>
          <a:xfrm>
            <a:off x="5162719" y="4785679"/>
            <a:ext cx="6586915" cy="1905232"/>
          </a:xfrm>
        </p:spPr>
        <p:txBody>
          <a:bodyPr anchor="ctr">
            <a:normAutofit/>
          </a:bodyPr>
          <a:lstStyle/>
          <a:p>
            <a:pPr marL="0" indent="0" algn="just">
              <a:lnSpc>
                <a:spcPct val="150000"/>
              </a:lnSpc>
              <a:buNone/>
            </a:pPr>
            <a:r>
              <a:rPr lang="en-US" altLang="zh-CN" sz="2100">
                <a:latin typeface="Cambria" panose="02040503050406030204" pitchFamily="18" charset="0"/>
                <a:ea typeface="Cambria" panose="02040503050406030204" pitchFamily="18" charset="0"/>
                <a:cs typeface="Tahoma" panose="020B0604030504040204" pitchFamily="34" charset="0"/>
              </a:rPr>
              <a:t>Để biết một biến có kiểu dữ liệu gì, ta dùng hàm </a:t>
            </a:r>
            <a:r>
              <a:rPr lang="en-US" altLang="zh-CN" sz="2100" b="1">
                <a:solidFill>
                  <a:schemeClr val="accent4">
                    <a:lumMod val="50000"/>
                  </a:schemeClr>
                </a:solidFill>
                <a:latin typeface="Cambria" panose="02040503050406030204" pitchFamily="18" charset="0"/>
                <a:ea typeface="Cambria" panose="02040503050406030204" pitchFamily="18" charset="0"/>
                <a:cs typeface="Tahoma" panose="020B0604030504040204" pitchFamily="34" charset="0"/>
              </a:rPr>
              <a:t>type(var_name)</a:t>
            </a:r>
            <a:r>
              <a:rPr lang="en-US" altLang="zh-CN" sz="2100">
                <a:solidFill>
                  <a:schemeClr val="accent4">
                    <a:lumMod val="50000"/>
                  </a:schemeClr>
                </a:solidFill>
                <a:latin typeface="Cambria" panose="02040503050406030204" pitchFamily="18" charset="0"/>
                <a:ea typeface="Cambria" panose="02040503050406030204" pitchFamily="18" charset="0"/>
                <a:cs typeface="Tahoma" panose="020B0604030504040204" pitchFamily="34" charset="0"/>
              </a:rPr>
              <a:t> </a:t>
            </a:r>
            <a:r>
              <a:rPr lang="en-US" altLang="zh-CN" sz="2100">
                <a:latin typeface="Cambria" panose="02040503050406030204" pitchFamily="18" charset="0"/>
                <a:ea typeface="Cambria" panose="02040503050406030204" pitchFamily="18" charset="0"/>
                <a:cs typeface="Tahoma" panose="020B0604030504040204" pitchFamily="34" charset="0"/>
              </a:rPr>
              <a:t>có sẵn trong Python hay còn gọi là những built-in functions.</a:t>
            </a:r>
          </a:p>
          <a:p>
            <a:pPr algn="just">
              <a:lnSpc>
                <a:spcPct val="150000"/>
              </a:lnSpc>
            </a:pPr>
            <a:endParaRPr lang="en-US" sz="2100">
              <a:latin typeface="Cambria" panose="02040503050406030204" pitchFamily="18" charset="0"/>
              <a:ea typeface="Cambria" panose="02040503050406030204" pitchFamily="18" charset="0"/>
            </a:endParaRPr>
          </a:p>
        </p:txBody>
      </p:sp>
      <p:sp>
        <p:nvSpPr>
          <p:cNvPr id="8" name="Footer Placeholder 7">
            <a:extLst>
              <a:ext uri="{FF2B5EF4-FFF2-40B4-BE49-F238E27FC236}">
                <a16:creationId xmlns:a16="http://schemas.microsoft.com/office/drawing/2014/main" id="{04CCCF66-432C-EEC6-E86D-152C35D6DD8F}"/>
              </a:ext>
            </a:extLst>
          </p:cNvPr>
          <p:cNvSpPr>
            <a:spLocks noGrp="1"/>
          </p:cNvSpPr>
          <p:nvPr>
            <p:ph type="ftr" sz="quarter" idx="11"/>
          </p:nvPr>
        </p:nvSpPr>
        <p:spPr>
          <a:xfrm>
            <a:off x="4038599" y="6694909"/>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0" name="Slide Number Placeholder 9">
            <a:extLst>
              <a:ext uri="{FF2B5EF4-FFF2-40B4-BE49-F238E27FC236}">
                <a16:creationId xmlns:a16="http://schemas.microsoft.com/office/drawing/2014/main" id="{54E929E5-D987-F0DC-4C94-B1B2FE531CF1}"/>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5</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48929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2CDF23-1376-8A85-F82C-DBABBD5FEF86}"/>
              </a:ext>
            </a:extLst>
          </p:cNvPr>
          <p:cNvSpPr>
            <a:spLocks noGrp="1"/>
          </p:cNvSpPr>
          <p:nvPr>
            <p:ph type="title"/>
          </p:nvPr>
        </p:nvSpPr>
        <p:spPr>
          <a:xfrm>
            <a:off x="496919" y="598280"/>
            <a:ext cx="10066122" cy="1298448"/>
          </a:xfrm>
        </p:spPr>
        <p:txBody>
          <a:bodyPr anchor="b">
            <a:normAutofit/>
          </a:bodyPr>
          <a:lstStyle/>
          <a:p>
            <a:r>
              <a:rPr lang="en-US" altLang="zh-CN" sz="4800" b="1">
                <a:latin typeface="Cambria" panose="02040503050406030204" pitchFamily="18" charset="0"/>
                <a:ea typeface="Cambria" panose="02040503050406030204" pitchFamily="18" charset="0"/>
              </a:rPr>
              <a:t>CHUYỂN KIỂU DỮ LIỆU</a:t>
            </a:r>
            <a:endParaRPr lang="en-US" sz="4800">
              <a:latin typeface="Cambria" panose="02040503050406030204" pitchFamily="18" charset="0"/>
              <a:ea typeface="Cambria" panose="02040503050406030204" pitchFamily="18" charset="0"/>
            </a:endParaRPr>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36E450-24C5-2C0B-85FA-5FEC049B281D}"/>
              </a:ext>
            </a:extLst>
          </p:cNvPr>
          <p:cNvSpPr>
            <a:spLocks noGrp="1"/>
          </p:cNvSpPr>
          <p:nvPr>
            <p:ph idx="1"/>
          </p:nvPr>
        </p:nvSpPr>
        <p:spPr>
          <a:xfrm>
            <a:off x="496919" y="2599509"/>
            <a:ext cx="5150276" cy="3639450"/>
          </a:xfrm>
        </p:spPr>
        <p:txBody>
          <a:bodyPr anchor="ctr">
            <a:normAutofit fontScale="92500" lnSpcReduction="20000"/>
          </a:bodyPr>
          <a:lstStyle/>
          <a:p>
            <a:pPr marL="0" indent="0" algn="just">
              <a:lnSpc>
                <a:spcPct val="150000"/>
              </a:lnSpc>
              <a:buNone/>
            </a:pPr>
            <a:r>
              <a:rPr lang="en-US" altLang="zh-CN" sz="2000">
                <a:latin typeface="Cambria" panose="02040503050406030204" pitchFamily="18" charset="0"/>
                <a:ea typeface="Cambria" panose="02040503050406030204" pitchFamily="18" charset="0"/>
                <a:cs typeface="Tahoma" panose="020B0604030504040204" pitchFamily="34" charset="0"/>
              </a:rPr>
              <a:t>Trong bài toán thực tế chúng ta luôn có nhu cầu chuyển kiểu dữ liệu từ dạng này sang dạng kia, và ngược lại để phục vụ công việc cho từng thời điểm</a:t>
            </a:r>
          </a:p>
          <a:p>
            <a:pPr marL="0" indent="0" algn="just">
              <a:lnSpc>
                <a:spcPct val="150000"/>
              </a:lnSpc>
              <a:buNone/>
            </a:pPr>
            <a:r>
              <a:rPr lang="en-US" altLang="zh-CN" sz="2000">
                <a:latin typeface="Cambria" panose="02040503050406030204" pitchFamily="18" charset="0"/>
                <a:ea typeface="Cambria" panose="02040503050406030204" pitchFamily="18" charset="0"/>
                <a:cs typeface="Tahoma" panose="020B0604030504040204" pitchFamily="34" charset="0"/>
              </a:rPr>
              <a:t>Trong Python thực hiện điều đó bằng các hàm:</a:t>
            </a:r>
          </a:p>
          <a:p>
            <a:pPr marL="0" indent="0" algn="just">
              <a:lnSpc>
                <a:spcPct val="150000"/>
              </a:lnSpc>
              <a:buNone/>
            </a:pPr>
            <a:r>
              <a:rPr lang="en-US" altLang="zh-CN" sz="2000">
                <a:solidFill>
                  <a:schemeClr val="accent4">
                    <a:lumMod val="50000"/>
                  </a:schemeClr>
                </a:solidFill>
                <a:latin typeface="Cambria" panose="02040503050406030204" pitchFamily="18" charset="0"/>
                <a:ea typeface="Cambria" panose="02040503050406030204" pitchFamily="18" charset="0"/>
                <a:cs typeface="Tahoma" panose="020B0604030504040204" pitchFamily="34" charset="0"/>
              </a:rPr>
              <a:t>int() – chuyển obj sang kiểu số nguyên</a:t>
            </a:r>
          </a:p>
          <a:p>
            <a:pPr marL="0" indent="0" algn="just">
              <a:lnSpc>
                <a:spcPct val="150000"/>
              </a:lnSpc>
              <a:buNone/>
            </a:pPr>
            <a:r>
              <a:rPr lang="en-US" altLang="zh-CN" sz="2000">
                <a:solidFill>
                  <a:schemeClr val="accent4">
                    <a:lumMod val="50000"/>
                  </a:schemeClr>
                </a:solidFill>
                <a:latin typeface="Cambria" panose="02040503050406030204" pitchFamily="18" charset="0"/>
                <a:ea typeface="Cambria" panose="02040503050406030204" pitchFamily="18" charset="0"/>
                <a:cs typeface="Tahoma" panose="020B0604030504040204" pitchFamily="34" charset="0"/>
              </a:rPr>
              <a:t>float() – chuyển obj sang kiểu số thực</a:t>
            </a:r>
          </a:p>
          <a:p>
            <a:pPr marL="0" indent="0" algn="just">
              <a:lnSpc>
                <a:spcPct val="150000"/>
              </a:lnSpc>
              <a:buNone/>
            </a:pPr>
            <a:r>
              <a:rPr lang="en-US" altLang="zh-CN" sz="2000">
                <a:solidFill>
                  <a:schemeClr val="accent4">
                    <a:lumMod val="50000"/>
                  </a:schemeClr>
                </a:solidFill>
                <a:latin typeface="Cambria" panose="02040503050406030204" pitchFamily="18" charset="0"/>
                <a:ea typeface="Cambria" panose="02040503050406030204" pitchFamily="18" charset="0"/>
                <a:cs typeface="Tahoma" panose="020B0604030504040204" pitchFamily="34" charset="0"/>
              </a:rPr>
              <a:t>str() – chuyển obj sang kiểu chuỗi</a:t>
            </a:r>
          </a:p>
          <a:p>
            <a:pPr marL="0" indent="0" algn="just">
              <a:lnSpc>
                <a:spcPct val="150000"/>
              </a:lnSpc>
              <a:buNone/>
            </a:pPr>
            <a:endParaRPr lang="en-US" sz="2000">
              <a:latin typeface="Cambria" panose="02040503050406030204" pitchFamily="18" charset="0"/>
              <a:ea typeface="Cambria" panose="02040503050406030204" pitchFamily="18" charset="0"/>
            </a:endParaRPr>
          </a:p>
        </p:txBody>
      </p:sp>
      <p:pic>
        <p:nvPicPr>
          <p:cNvPr id="5" name="Picture 4" descr="A diagram of a type conversion&#10;&#10;Description automatically generated">
            <a:extLst>
              <a:ext uri="{FF2B5EF4-FFF2-40B4-BE49-F238E27FC236}">
                <a16:creationId xmlns:a16="http://schemas.microsoft.com/office/drawing/2014/main" id="{BAC64865-ED72-FF41-1EBD-04FC88138BA1}"/>
              </a:ext>
            </a:extLst>
          </p:cNvPr>
          <p:cNvPicPr>
            <a:picLocks noChangeAspect="1"/>
          </p:cNvPicPr>
          <p:nvPr/>
        </p:nvPicPr>
        <p:blipFill>
          <a:blip r:embed="rId2"/>
          <a:stretch>
            <a:fillRect/>
          </a:stretch>
        </p:blipFill>
        <p:spPr>
          <a:xfrm>
            <a:off x="5911532" y="2500153"/>
            <a:ext cx="5150277" cy="3682448"/>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7">
            <a:extLst>
              <a:ext uri="{FF2B5EF4-FFF2-40B4-BE49-F238E27FC236}">
                <a16:creationId xmlns:a16="http://schemas.microsoft.com/office/drawing/2014/main" id="{8DE3D254-084C-9B1F-C631-181C34D01B3E}"/>
              </a:ext>
            </a:extLst>
          </p:cNvPr>
          <p:cNvSpPr>
            <a:spLocks noGrp="1"/>
          </p:cNvSpPr>
          <p:nvPr>
            <p:ph type="ftr" sz="quarter" idx="11"/>
          </p:nvPr>
        </p:nvSpPr>
        <p:spPr>
          <a:xfrm>
            <a:off x="4038599" y="6648973"/>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9" name="Slide Number Placeholder 8">
            <a:extLst>
              <a:ext uri="{FF2B5EF4-FFF2-40B4-BE49-F238E27FC236}">
                <a16:creationId xmlns:a16="http://schemas.microsoft.com/office/drawing/2014/main" id="{49876BC6-1EAB-BFEA-8E8A-0542D1C9E66F}"/>
              </a:ext>
            </a:extLst>
          </p:cNvPr>
          <p:cNvSpPr>
            <a:spLocks noGrp="1"/>
          </p:cNvSpPr>
          <p:nvPr>
            <p:ph type="sldNum" sz="quarter" idx="12"/>
          </p:nvPr>
        </p:nvSpPr>
        <p:spPr>
          <a:xfrm>
            <a:off x="8610600" y="6527806"/>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6</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2558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97" name="Freeform: Shape 96">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85" name="椭圆 18"/>
          <p:cNvSpPr/>
          <p:nvPr/>
        </p:nvSpPr>
        <p:spPr>
          <a:xfrm>
            <a:off x="7166754" y="5703666"/>
            <a:ext cx="287817" cy="274397"/>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86" name="椭圆 16"/>
          <p:cNvSpPr/>
          <p:nvPr/>
        </p:nvSpPr>
        <p:spPr>
          <a:xfrm>
            <a:off x="7169319" y="4983510"/>
            <a:ext cx="311615" cy="274397"/>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mbria" panose="02040503050406030204" pitchFamily="18" charset="0"/>
            </a:endParaRPr>
          </a:p>
        </p:txBody>
      </p:sp>
      <p:sp>
        <p:nvSpPr>
          <p:cNvPr id="88" name="椭圆 11"/>
          <p:cNvSpPr/>
          <p:nvPr/>
        </p:nvSpPr>
        <p:spPr>
          <a:xfrm>
            <a:off x="7233515" y="2085563"/>
            <a:ext cx="246013" cy="226939"/>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90" name="椭圆 38"/>
          <p:cNvSpPr/>
          <p:nvPr/>
        </p:nvSpPr>
        <p:spPr>
          <a:xfrm>
            <a:off x="7163608" y="4282757"/>
            <a:ext cx="387797" cy="317120"/>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mbria" panose="02040503050406030204" pitchFamily="18" charset="0"/>
            </a:endParaRPr>
          </a:p>
        </p:txBody>
      </p:sp>
      <p:sp>
        <p:nvSpPr>
          <p:cNvPr id="62" name="矩形 44"/>
          <p:cNvSpPr/>
          <p:nvPr/>
        </p:nvSpPr>
        <p:spPr>
          <a:xfrm>
            <a:off x="2374710" y="879939"/>
            <a:ext cx="9173823" cy="537070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2400" kern="1200">
                <a:solidFill>
                  <a:srgbClr val="000000"/>
                </a:solidFill>
                <a:latin typeface="Cambria" panose="02040503050406030204" pitchFamily="18" charset="0"/>
                <a:ea typeface="Cambria" panose="02040503050406030204" pitchFamily="18" charset="0"/>
              </a:rPr>
              <a:t>text1 = </a:t>
            </a:r>
            <a:r>
              <a:rPr lang="en-US" sz="2400" kern="1200">
                <a:solidFill>
                  <a:srgbClr val="A31515"/>
                </a:solidFill>
                <a:latin typeface="Cambria" panose="02040503050406030204" pitchFamily="18" charset="0"/>
                <a:ea typeface="Cambria" panose="02040503050406030204" pitchFamily="18" charset="0"/>
              </a:rPr>
              <a:t>'10'</a:t>
            </a:r>
            <a:endParaRPr lang="en-US" sz="2400" kern="1200">
              <a:solidFill>
                <a:srgbClr val="000000"/>
              </a:solidFill>
              <a:latin typeface="Cambria" panose="02040503050406030204" pitchFamily="18" charset="0"/>
              <a:ea typeface="Cambria" panose="02040503050406030204" pitchFamily="18" charset="0"/>
            </a:endParaRPr>
          </a:p>
          <a:p>
            <a:pPr>
              <a:spcAft>
                <a:spcPts val="600"/>
              </a:spcAft>
            </a:pPr>
            <a:r>
              <a:rPr lang="en-US" sz="2400" kern="1200">
                <a:solidFill>
                  <a:srgbClr val="000000"/>
                </a:solidFill>
                <a:latin typeface="Cambria" panose="02040503050406030204" pitchFamily="18" charset="0"/>
                <a:ea typeface="Cambria" panose="02040503050406030204" pitchFamily="18" charset="0"/>
              </a:rPr>
              <a:t>text2 = </a:t>
            </a:r>
            <a:r>
              <a:rPr lang="en-US" sz="2400" kern="1200">
                <a:solidFill>
                  <a:srgbClr val="A31515"/>
                </a:solidFill>
                <a:latin typeface="Cambria" panose="02040503050406030204" pitchFamily="18" charset="0"/>
                <a:ea typeface="Cambria" panose="02040503050406030204" pitchFamily="18" charset="0"/>
              </a:rPr>
              <a:t>'20'</a:t>
            </a:r>
            <a:endParaRPr lang="en-US" sz="2400" kern="1200">
              <a:solidFill>
                <a:srgbClr val="000000"/>
              </a:solidFill>
              <a:latin typeface="Cambria" panose="02040503050406030204" pitchFamily="18" charset="0"/>
              <a:ea typeface="Cambria" panose="02040503050406030204" pitchFamily="18" charset="0"/>
            </a:endParaRPr>
          </a:p>
          <a:p>
            <a:pPr>
              <a:spcAft>
                <a:spcPts val="600"/>
              </a:spcAft>
            </a:pPr>
            <a:r>
              <a:rPr lang="en-US" sz="2400" kern="1200">
                <a:solidFill>
                  <a:srgbClr val="000000"/>
                </a:solidFill>
                <a:latin typeface="Cambria" panose="02040503050406030204" pitchFamily="18" charset="0"/>
                <a:ea typeface="Cambria" panose="02040503050406030204" pitchFamily="18" charset="0"/>
              </a:rPr>
              <a:t>soNguyen1 = </a:t>
            </a:r>
            <a:r>
              <a:rPr lang="en-US" sz="2400" kern="1200">
                <a:solidFill>
                  <a:srgbClr val="0070C0"/>
                </a:solidFill>
                <a:latin typeface="Cambria" panose="02040503050406030204" pitchFamily="18" charset="0"/>
                <a:ea typeface="Cambria" panose="02040503050406030204" pitchFamily="18" charset="0"/>
              </a:rPr>
              <a:t>int</a:t>
            </a:r>
            <a:r>
              <a:rPr lang="en-US" sz="2400" kern="1200">
                <a:solidFill>
                  <a:srgbClr val="000000"/>
                </a:solidFill>
                <a:latin typeface="Cambria" panose="02040503050406030204" pitchFamily="18" charset="0"/>
                <a:ea typeface="Cambria" panose="02040503050406030204" pitchFamily="18" charset="0"/>
              </a:rPr>
              <a:t>(text1)</a:t>
            </a:r>
          </a:p>
          <a:p>
            <a:pPr>
              <a:spcAft>
                <a:spcPts val="600"/>
              </a:spcAft>
            </a:pPr>
            <a:r>
              <a:rPr lang="en-US" sz="2400" kern="1200">
                <a:solidFill>
                  <a:srgbClr val="000000"/>
                </a:solidFill>
                <a:latin typeface="Cambria" panose="02040503050406030204" pitchFamily="18" charset="0"/>
                <a:ea typeface="Cambria" panose="02040503050406030204" pitchFamily="18" charset="0"/>
              </a:rPr>
              <a:t>soNguyen2 = </a:t>
            </a:r>
            <a:r>
              <a:rPr lang="en-US" sz="2400" kern="1200">
                <a:solidFill>
                  <a:srgbClr val="0070C0"/>
                </a:solidFill>
                <a:latin typeface="Cambria" panose="02040503050406030204" pitchFamily="18" charset="0"/>
                <a:ea typeface="Cambria" panose="02040503050406030204" pitchFamily="18" charset="0"/>
              </a:rPr>
              <a:t>int</a:t>
            </a:r>
            <a:r>
              <a:rPr lang="en-US" sz="2400" kern="1200">
                <a:solidFill>
                  <a:srgbClr val="000000"/>
                </a:solidFill>
                <a:latin typeface="Cambria" panose="02040503050406030204" pitchFamily="18" charset="0"/>
                <a:ea typeface="Cambria" panose="02040503050406030204" pitchFamily="18" charset="0"/>
              </a:rPr>
              <a:t>(text2)</a:t>
            </a:r>
          </a:p>
          <a:p>
            <a:pPr>
              <a:spcAft>
                <a:spcPts val="600"/>
              </a:spcAft>
            </a:pPr>
            <a:r>
              <a:rPr lang="en-US" sz="2400" kern="1200">
                <a:solidFill>
                  <a:srgbClr val="000000"/>
                </a:solidFill>
                <a:latin typeface="Cambria" panose="02040503050406030204" pitchFamily="18" charset="0"/>
                <a:ea typeface="Cambria" panose="02040503050406030204" pitchFamily="18" charset="0"/>
              </a:rPr>
              <a:t>soThuc1 = </a:t>
            </a:r>
            <a:r>
              <a:rPr lang="en-US" sz="2400" kern="1200">
                <a:solidFill>
                  <a:srgbClr val="0070C0"/>
                </a:solidFill>
                <a:latin typeface="Cambria" panose="02040503050406030204" pitchFamily="18" charset="0"/>
                <a:ea typeface="Cambria" panose="02040503050406030204" pitchFamily="18" charset="0"/>
              </a:rPr>
              <a:t>float</a:t>
            </a:r>
            <a:r>
              <a:rPr lang="en-US" sz="2400" kern="1200">
                <a:solidFill>
                  <a:srgbClr val="000000"/>
                </a:solidFill>
                <a:latin typeface="Cambria" panose="02040503050406030204" pitchFamily="18" charset="0"/>
                <a:ea typeface="Cambria" panose="02040503050406030204" pitchFamily="18" charset="0"/>
              </a:rPr>
              <a:t>(</a:t>
            </a:r>
            <a:r>
              <a:rPr lang="en-US" sz="2400" kern="1200">
                <a:solidFill>
                  <a:srgbClr val="A31515"/>
                </a:solidFill>
                <a:latin typeface="Cambria" panose="02040503050406030204" pitchFamily="18" charset="0"/>
                <a:ea typeface="Cambria" panose="02040503050406030204" pitchFamily="18" charset="0"/>
              </a:rPr>
              <a:t>'7.5'</a:t>
            </a:r>
            <a:r>
              <a:rPr lang="en-US" sz="2400" kern="1200">
                <a:solidFill>
                  <a:srgbClr val="000000"/>
                </a:solidFill>
                <a:latin typeface="Cambria" panose="02040503050406030204" pitchFamily="18" charset="0"/>
                <a:ea typeface="Cambria" panose="02040503050406030204" pitchFamily="18" charset="0"/>
              </a:rPr>
              <a:t>)</a:t>
            </a:r>
          </a:p>
          <a:p>
            <a:pPr>
              <a:spcAft>
                <a:spcPts val="600"/>
              </a:spcAft>
            </a:pPr>
            <a:r>
              <a:rPr lang="en-US" sz="2400" kern="1200">
                <a:solidFill>
                  <a:srgbClr val="000000"/>
                </a:solidFill>
                <a:latin typeface="Cambria" panose="02040503050406030204" pitchFamily="18" charset="0"/>
                <a:ea typeface="Cambria" panose="02040503050406030204" pitchFamily="18" charset="0"/>
              </a:rPr>
              <a:t>soThuc2 = </a:t>
            </a:r>
            <a:r>
              <a:rPr lang="en-US" sz="2400" kern="1200">
                <a:solidFill>
                  <a:srgbClr val="0070C0"/>
                </a:solidFill>
                <a:latin typeface="Cambria" panose="02040503050406030204" pitchFamily="18" charset="0"/>
                <a:ea typeface="Cambria" panose="02040503050406030204" pitchFamily="18" charset="0"/>
              </a:rPr>
              <a:t>float</a:t>
            </a:r>
            <a:r>
              <a:rPr lang="en-US" sz="2400" kern="1200">
                <a:solidFill>
                  <a:srgbClr val="000000"/>
                </a:solidFill>
                <a:latin typeface="Cambria" panose="02040503050406030204" pitchFamily="18" charset="0"/>
                <a:ea typeface="Cambria" panose="02040503050406030204" pitchFamily="18" charset="0"/>
              </a:rPr>
              <a:t>(</a:t>
            </a:r>
            <a:r>
              <a:rPr lang="en-US" sz="2400" kern="1200">
                <a:solidFill>
                  <a:srgbClr val="A31515"/>
                </a:solidFill>
                <a:latin typeface="Cambria" panose="02040503050406030204" pitchFamily="18" charset="0"/>
                <a:ea typeface="Cambria" panose="02040503050406030204" pitchFamily="18" charset="0"/>
              </a:rPr>
              <a:t>'5.7'</a:t>
            </a:r>
            <a:r>
              <a:rPr lang="en-US" sz="2400" kern="1200">
                <a:solidFill>
                  <a:srgbClr val="000000"/>
                </a:solidFill>
                <a:latin typeface="Cambria" panose="02040503050406030204" pitchFamily="18" charset="0"/>
                <a:ea typeface="Cambria" panose="02040503050406030204" pitchFamily="18" charset="0"/>
              </a:rPr>
              <a:t>)</a:t>
            </a:r>
          </a:p>
          <a:p>
            <a:pPr>
              <a:spcAft>
                <a:spcPts val="600"/>
              </a:spcAft>
            </a:pPr>
            <a:r>
              <a:rPr lang="en-US" sz="2400" kern="1200">
                <a:solidFill>
                  <a:srgbClr val="000000"/>
                </a:solidFill>
                <a:latin typeface="Cambria" panose="02040503050406030204" pitchFamily="18" charset="0"/>
                <a:ea typeface="Cambria" panose="02040503050406030204" pitchFamily="18" charset="0"/>
              </a:rPr>
              <a:t>tong = soThuc1 + soThuc2</a:t>
            </a:r>
          </a:p>
          <a:p>
            <a:pPr>
              <a:spcAft>
                <a:spcPts val="600"/>
              </a:spcAft>
            </a:pPr>
            <a:r>
              <a:rPr lang="en-US" sz="2400" kern="1200">
                <a:solidFill>
                  <a:srgbClr val="795E26"/>
                </a:solidFill>
                <a:latin typeface="Cambria" panose="02040503050406030204" pitchFamily="18" charset="0"/>
                <a:ea typeface="Cambria" panose="02040503050406030204" pitchFamily="18" charset="0"/>
              </a:rPr>
              <a:t>print</a:t>
            </a:r>
            <a:r>
              <a:rPr lang="en-US" sz="2400" kern="1200">
                <a:solidFill>
                  <a:srgbClr val="000000"/>
                </a:solidFill>
                <a:latin typeface="Cambria" panose="02040503050406030204" pitchFamily="18" charset="0"/>
                <a:ea typeface="Cambria" panose="02040503050406030204" pitchFamily="18" charset="0"/>
              </a:rPr>
              <a:t>(text1 + text2)</a:t>
            </a:r>
            <a:endParaRPr lang="en-US" sz="2400" kern="1200">
              <a:solidFill>
                <a:srgbClr val="795E26"/>
              </a:solidFill>
              <a:latin typeface="Cambria" panose="02040503050406030204" pitchFamily="18" charset="0"/>
              <a:ea typeface="Cambria" panose="02040503050406030204" pitchFamily="18" charset="0"/>
            </a:endParaRPr>
          </a:p>
          <a:p>
            <a:pPr>
              <a:spcAft>
                <a:spcPts val="600"/>
              </a:spcAft>
            </a:pPr>
            <a:r>
              <a:rPr lang="en-US" sz="2400" kern="1200">
                <a:solidFill>
                  <a:srgbClr val="795E26"/>
                </a:solidFill>
                <a:latin typeface="Cambria" panose="02040503050406030204" pitchFamily="18" charset="0"/>
                <a:ea typeface="Cambria" panose="02040503050406030204" pitchFamily="18" charset="0"/>
              </a:rPr>
              <a:t>print</a:t>
            </a:r>
            <a:r>
              <a:rPr lang="en-US" sz="2400" kern="1200">
                <a:solidFill>
                  <a:srgbClr val="000000"/>
                </a:solidFill>
                <a:latin typeface="Cambria" panose="02040503050406030204" pitchFamily="18" charset="0"/>
                <a:ea typeface="Cambria" panose="02040503050406030204" pitchFamily="18" charset="0"/>
              </a:rPr>
              <a:t>(soNguyen1 + soNguyen2)</a:t>
            </a:r>
          </a:p>
          <a:p>
            <a:pPr>
              <a:spcAft>
                <a:spcPts val="600"/>
              </a:spcAft>
            </a:pPr>
            <a:r>
              <a:rPr lang="en-US" sz="2400" kern="1200">
                <a:solidFill>
                  <a:srgbClr val="795E26"/>
                </a:solidFill>
                <a:latin typeface="Cambria" panose="02040503050406030204" pitchFamily="18" charset="0"/>
                <a:ea typeface="Cambria" panose="02040503050406030204" pitchFamily="18" charset="0"/>
              </a:rPr>
              <a:t>print</a:t>
            </a:r>
            <a:r>
              <a:rPr lang="en-US" sz="2400" kern="1200">
                <a:solidFill>
                  <a:srgbClr val="000000"/>
                </a:solidFill>
                <a:latin typeface="Cambria" panose="02040503050406030204" pitchFamily="18" charset="0"/>
                <a:ea typeface="Cambria" panose="02040503050406030204" pitchFamily="18" charset="0"/>
              </a:rPr>
              <a:t>(soThuc1 + soThuc2)</a:t>
            </a:r>
          </a:p>
          <a:p>
            <a:pPr>
              <a:spcAft>
                <a:spcPts val="600"/>
              </a:spcAft>
            </a:pPr>
            <a:r>
              <a:rPr lang="en-US" sz="2400" kern="1200">
                <a:solidFill>
                  <a:srgbClr val="795E26"/>
                </a:solidFill>
                <a:latin typeface="Cambria" panose="02040503050406030204" pitchFamily="18" charset="0"/>
                <a:ea typeface="Cambria" panose="02040503050406030204" pitchFamily="18" charset="0"/>
              </a:rPr>
              <a:t>print</a:t>
            </a:r>
            <a:r>
              <a:rPr lang="en-US" sz="2400" kern="1200">
                <a:solidFill>
                  <a:srgbClr val="000000"/>
                </a:solidFill>
                <a:latin typeface="Cambria" panose="02040503050406030204" pitchFamily="18" charset="0"/>
                <a:ea typeface="Cambria" panose="02040503050406030204" pitchFamily="18" charset="0"/>
              </a:rPr>
              <a:t>(</a:t>
            </a:r>
            <a:r>
              <a:rPr lang="en-US" sz="2400" kern="1200">
                <a:solidFill>
                  <a:srgbClr val="A31515"/>
                </a:solidFill>
                <a:latin typeface="Cambria" panose="02040503050406030204" pitchFamily="18" charset="0"/>
                <a:ea typeface="Cambria" panose="02040503050406030204" pitchFamily="18" charset="0"/>
              </a:rPr>
              <a:t>"kết </a:t>
            </a:r>
            <a:r>
              <a:rPr lang="en-US" sz="2400" kern="1200" err="1">
                <a:solidFill>
                  <a:srgbClr val="A31515"/>
                </a:solidFill>
                <a:latin typeface="Cambria" panose="02040503050406030204" pitchFamily="18" charset="0"/>
                <a:ea typeface="Cambria" panose="02040503050406030204" pitchFamily="18" charset="0"/>
              </a:rPr>
              <a:t>quả</a:t>
            </a:r>
            <a:r>
              <a:rPr lang="en-US" sz="2400" kern="1200">
                <a:solidFill>
                  <a:srgbClr val="A31515"/>
                </a:solidFill>
                <a:latin typeface="Cambria" panose="02040503050406030204" pitchFamily="18" charset="0"/>
                <a:ea typeface="Cambria" panose="02040503050406030204" pitchFamily="18" charset="0"/>
              </a:rPr>
              <a:t> là: "</a:t>
            </a:r>
            <a:r>
              <a:rPr lang="en-US" sz="2400" kern="1200">
                <a:solidFill>
                  <a:srgbClr val="000000"/>
                </a:solidFill>
                <a:latin typeface="Cambria" panose="02040503050406030204" pitchFamily="18" charset="0"/>
                <a:ea typeface="Cambria" panose="02040503050406030204" pitchFamily="18" charset="0"/>
              </a:rPr>
              <a:t> + </a:t>
            </a:r>
            <a:r>
              <a:rPr lang="en-US" sz="2400" kern="1200">
                <a:solidFill>
                  <a:srgbClr val="0070C0"/>
                </a:solidFill>
                <a:latin typeface="Cambria" panose="02040503050406030204" pitchFamily="18" charset="0"/>
                <a:ea typeface="Cambria" panose="02040503050406030204" pitchFamily="18" charset="0"/>
              </a:rPr>
              <a:t>str</a:t>
            </a:r>
            <a:r>
              <a:rPr lang="en-US" sz="2400" kern="1200">
                <a:solidFill>
                  <a:srgbClr val="000000"/>
                </a:solidFill>
                <a:latin typeface="Cambria" panose="02040503050406030204" pitchFamily="18" charset="0"/>
                <a:ea typeface="Cambria" panose="02040503050406030204" pitchFamily="18" charset="0"/>
              </a:rPr>
              <a:t>(tong))</a:t>
            </a:r>
          </a:p>
          <a:p>
            <a:pPr>
              <a:spcAft>
                <a:spcPts val="600"/>
              </a:spcAft>
            </a:pPr>
            <a:r>
              <a:rPr lang="en-US" sz="2400" kern="1200">
                <a:solidFill>
                  <a:srgbClr val="000000"/>
                </a:solidFill>
                <a:latin typeface="Cambria" panose="02040503050406030204" pitchFamily="18" charset="0"/>
                <a:ea typeface="Cambria" panose="02040503050406030204" pitchFamily="18" charset="0"/>
                <a:sym typeface="Wingdings" panose="05000000000000000000" pitchFamily="2" charset="2"/>
              </a:rPr>
              <a:t> </a:t>
            </a:r>
            <a:r>
              <a:rPr lang="en-US" sz="2400" kern="1200">
                <a:solidFill>
                  <a:srgbClr val="000000"/>
                </a:solidFill>
                <a:latin typeface="Cambria" panose="02040503050406030204" pitchFamily="18" charset="0"/>
                <a:ea typeface="Cambria" panose="02040503050406030204" pitchFamily="18" charset="0"/>
              </a:rPr>
              <a:t>Output: </a:t>
            </a:r>
            <a:r>
              <a:rPr lang="en-US" sz="2400" kern="1200">
                <a:solidFill>
                  <a:srgbClr val="212121"/>
                </a:solidFill>
                <a:latin typeface="Cambria" panose="02040503050406030204" pitchFamily="18" charset="0"/>
                <a:ea typeface="Cambria" panose="02040503050406030204" pitchFamily="18" charset="0"/>
              </a:rPr>
              <a:t>1020 30 13.2 kết </a:t>
            </a:r>
            <a:r>
              <a:rPr lang="en-US" sz="2400" kern="1200" err="1">
                <a:solidFill>
                  <a:srgbClr val="212121"/>
                </a:solidFill>
                <a:latin typeface="Cambria" panose="02040503050406030204" pitchFamily="18" charset="0"/>
                <a:ea typeface="Cambria" panose="02040503050406030204" pitchFamily="18" charset="0"/>
              </a:rPr>
              <a:t>quả</a:t>
            </a:r>
            <a:r>
              <a:rPr lang="en-US" sz="2400" kern="1200">
                <a:solidFill>
                  <a:srgbClr val="212121"/>
                </a:solidFill>
                <a:latin typeface="Cambria" panose="02040503050406030204" pitchFamily="18" charset="0"/>
                <a:ea typeface="Cambria" panose="02040503050406030204" pitchFamily="18" charset="0"/>
              </a:rPr>
              <a:t> là: 13.2</a:t>
            </a:r>
            <a:endParaRPr lang="vi-VN" sz="2400" b="0">
              <a:solidFill>
                <a:srgbClr val="000000"/>
              </a:solidFill>
              <a:effectLst/>
              <a:latin typeface="Cambria" panose="02040503050406030204" pitchFamily="18" charset="0"/>
              <a:ea typeface="Cambria" panose="02040503050406030204" pitchFamily="18" charset="0"/>
            </a:endParaRPr>
          </a:p>
        </p:txBody>
      </p:sp>
      <p:sp>
        <p:nvSpPr>
          <p:cNvPr id="4" name="Footer Placeholder 3">
            <a:extLst>
              <a:ext uri="{FF2B5EF4-FFF2-40B4-BE49-F238E27FC236}">
                <a16:creationId xmlns:a16="http://schemas.microsoft.com/office/drawing/2014/main" id="{5524CF8B-76CE-758F-9195-C35C379F1918}"/>
              </a:ext>
            </a:extLst>
          </p:cNvPr>
          <p:cNvSpPr>
            <a:spLocks noGrp="1"/>
          </p:cNvSpPr>
          <p:nvPr>
            <p:ph type="ftr" sz="quarter" idx="11"/>
          </p:nvPr>
        </p:nvSpPr>
        <p:spPr>
          <a:xfrm>
            <a:off x="4038600" y="6610576"/>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5C882C5E-7D9C-5F0E-C15E-8DDB2225B4B4}"/>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7</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714948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omputer keyboard with a keyboard and a sign&#10;&#10;Description automatically generated with medium confidence">
            <a:extLst>
              <a:ext uri="{FF2B5EF4-FFF2-40B4-BE49-F238E27FC236}">
                <a16:creationId xmlns:a16="http://schemas.microsoft.com/office/drawing/2014/main" id="{15B25F2C-470F-6974-EE81-5D5DC801E3B9}"/>
              </a:ext>
            </a:extLst>
          </p:cNvPr>
          <p:cNvPicPr>
            <a:picLocks noChangeAspect="1"/>
          </p:cNvPicPr>
          <p:nvPr/>
        </p:nvPicPr>
        <p:blipFill rotWithShape="1">
          <a:blip r:embed="rId2"/>
          <a:srcRect r="35356" b="9091"/>
          <a:stretch/>
        </p:blipFill>
        <p:spPr>
          <a:xfrm>
            <a:off x="3522468" y="10"/>
            <a:ext cx="8669532" cy="6857990"/>
          </a:xfrm>
          <a:prstGeom prst="rect">
            <a:avLst/>
          </a:prstGeom>
        </p:spPr>
      </p:pic>
      <p:sp>
        <p:nvSpPr>
          <p:cNvPr id="46" name="Rectangle 3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5FC8A22-D0A1-9F74-1692-6C22A5708AB1}"/>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altLang="zh-CN" sz="2800" b="1">
                <a:solidFill>
                  <a:schemeClr val="accent2"/>
                </a:solidFill>
                <a:latin typeface="Cambria" panose="02040503050406030204" pitchFamily="18" charset="0"/>
                <a:ea typeface="Cambria" panose="02040503050406030204" pitchFamily="18" charset="0"/>
                <a:cs typeface="+mj-cs"/>
              </a:rPr>
              <a:t>TOÁN TỬ (OPERATORS)</a:t>
            </a:r>
            <a:endParaRPr lang="en-US" sz="2800">
              <a:solidFill>
                <a:schemeClr val="accent2"/>
              </a:solidFill>
              <a:latin typeface="Cambria" panose="02040503050406030204" pitchFamily="18" charset="0"/>
              <a:ea typeface="Cambria" panose="02040503050406030204" pitchFamily="18" charset="0"/>
              <a:cs typeface="+mj-cs"/>
            </a:endParaRPr>
          </a:p>
        </p:txBody>
      </p:sp>
      <p:sp>
        <p:nvSpPr>
          <p:cNvPr id="47" name="Rectangle 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26B10F0-EFBA-429D-C270-39B166F15B65}"/>
              </a:ext>
            </a:extLst>
          </p:cNvPr>
          <p:cNvSpPr txBox="1"/>
          <p:nvPr/>
        </p:nvSpPr>
        <p:spPr>
          <a:xfrm>
            <a:off x="371093" y="2718054"/>
            <a:ext cx="3829431" cy="4130792"/>
          </a:xfrm>
          <a:prstGeom prst="rect">
            <a:avLst/>
          </a:prstGeom>
        </p:spPr>
        <p:txBody>
          <a:bodyPr vert="horz" lIns="91440" tIns="45720" rIns="91440" bIns="45720" rtlCol="0" anchor="t">
            <a:normAutofit/>
          </a:bodyPr>
          <a:lstStyle/>
          <a:p>
            <a:pPr>
              <a:lnSpc>
                <a:spcPct val="90000"/>
              </a:lnSpc>
              <a:spcAft>
                <a:spcPts val="600"/>
              </a:spcAft>
            </a:pPr>
            <a:r>
              <a:rPr lang="en-US" altLang="zh-CN" sz="1700" b="1">
                <a:solidFill>
                  <a:schemeClr val="bg1"/>
                </a:solidFill>
                <a:latin typeface="Cambria" panose="02040503050406030204" pitchFamily="18" charset="0"/>
                <a:ea typeface="Cambria" panose="02040503050406030204" pitchFamily="18" charset="0"/>
              </a:rPr>
              <a:t>Python phân chia các toán tử ra các nhóm như sau:</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toán học</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gán (phép gán)</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so sánh (phép so sánh)</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logic (and, or)</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chỉ định (is, is not)</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thành phần</a:t>
            </a:r>
          </a:p>
          <a:p>
            <a:pPr marL="514350" indent="-285750">
              <a:spcAft>
                <a:spcPts val="600"/>
              </a:spcAft>
              <a:buFont typeface="Arial" panose="020B0604020202020204" pitchFamily="34" charset="0"/>
              <a:buChar char="•"/>
            </a:pPr>
            <a:r>
              <a:rPr lang="en-US" altLang="zh-CN" sz="1700" b="1">
                <a:solidFill>
                  <a:schemeClr val="bg1"/>
                </a:solidFill>
                <a:latin typeface="Cambria" panose="02040503050406030204" pitchFamily="18" charset="0"/>
                <a:ea typeface="Cambria" panose="02040503050406030204" pitchFamily="18" charset="0"/>
              </a:rPr>
              <a:t>Toán tử bitwise </a:t>
            </a:r>
            <a:endParaRPr lang="en-US" sz="1700" b="1">
              <a:solidFill>
                <a:schemeClr val="bg1"/>
              </a:solidFill>
              <a:latin typeface="Cambria" panose="02040503050406030204" pitchFamily="18" charset="0"/>
              <a:ea typeface="Cambria" panose="02040503050406030204" pitchFamily="18" charset="0"/>
            </a:endParaRPr>
          </a:p>
        </p:txBody>
      </p:sp>
      <p:sp>
        <p:nvSpPr>
          <p:cNvPr id="10" name="Footer Placeholder 9">
            <a:extLst>
              <a:ext uri="{FF2B5EF4-FFF2-40B4-BE49-F238E27FC236}">
                <a16:creationId xmlns:a16="http://schemas.microsoft.com/office/drawing/2014/main" id="{69DDE2B1-C2B9-71C2-9A06-0ECEC1551D71}"/>
              </a:ext>
            </a:extLst>
          </p:cNvPr>
          <p:cNvSpPr>
            <a:spLocks noGrp="1"/>
          </p:cNvSpPr>
          <p:nvPr>
            <p:ph type="ftr" sz="quarter" idx="11"/>
          </p:nvPr>
        </p:nvSpPr>
        <p:spPr>
          <a:xfrm>
            <a:off x="4003503" y="6680015"/>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2" name="Slide Number Placeholder 11">
            <a:extLst>
              <a:ext uri="{FF2B5EF4-FFF2-40B4-BE49-F238E27FC236}">
                <a16:creationId xmlns:a16="http://schemas.microsoft.com/office/drawing/2014/main" id="{B90E4D50-FD4D-CA5D-3FA4-BBE68E4CC85B}"/>
              </a:ext>
            </a:extLst>
          </p:cNvPr>
          <p:cNvSpPr>
            <a:spLocks noGrp="1"/>
          </p:cNvSpPr>
          <p:nvPr>
            <p:ph type="sldNum" sz="quarter" idx="12"/>
          </p:nvPr>
        </p:nvSpPr>
        <p:spPr/>
        <p:txBody>
          <a:bodyPr/>
          <a:lstStyle/>
          <a:p>
            <a:fld id="{120838B0-B201-344F-86E8-24DC3F8E1994}" type="slidenum">
              <a:rPr lang="en-US">
                <a:latin typeface="Cambria" panose="02040503050406030204" pitchFamily="18" charset="0"/>
                <a:ea typeface="Cambria" panose="02040503050406030204" pitchFamily="18" charset="0"/>
              </a:rPr>
              <a:t>8</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3722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6AC1F69-FDB1-A95E-99A0-9A2D09821F72}"/>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a:lnSpc>
                <a:spcPct val="90000"/>
              </a:lnSpc>
              <a:spcAft>
                <a:spcPts val="600"/>
              </a:spcAft>
            </a:pPr>
            <a:r>
              <a:rPr lang="en-US" sz="4400" b="1">
                <a:solidFill>
                  <a:schemeClr val="accent2"/>
                </a:solidFill>
                <a:latin typeface="Cambria" panose="02040503050406030204" pitchFamily="18" charset="0"/>
                <a:ea typeface="Cambria" panose="02040503050406030204" pitchFamily="18" charset="0"/>
              </a:rPr>
              <a:t>TOÁN TỬ</a:t>
            </a:r>
          </a:p>
        </p:txBody>
      </p:sp>
      <p:pic>
        <p:nvPicPr>
          <p:cNvPr id="3" name="Picture 2">
            <a:extLst>
              <a:ext uri="{FF2B5EF4-FFF2-40B4-BE49-F238E27FC236}">
                <a16:creationId xmlns:a16="http://schemas.microsoft.com/office/drawing/2014/main" id="{B542B298-E065-BD28-FF1F-C2B79B4E45E8}"/>
              </a:ext>
            </a:extLst>
          </p:cNvPr>
          <p:cNvPicPr>
            <a:picLocks noChangeAspect="1"/>
          </p:cNvPicPr>
          <p:nvPr/>
        </p:nvPicPr>
        <p:blipFill>
          <a:blip r:embed="rId2"/>
          <a:stretch>
            <a:fillRect/>
          </a:stretch>
        </p:blipFill>
        <p:spPr>
          <a:xfrm>
            <a:off x="1021485" y="2071296"/>
            <a:ext cx="10149029" cy="4567064"/>
          </a:xfrm>
          <a:prstGeom prst="rect">
            <a:avLst/>
          </a:prstGeom>
        </p:spPr>
      </p:pic>
      <p:sp>
        <p:nvSpPr>
          <p:cNvPr id="8" name="Footer Placeholder 7">
            <a:extLst>
              <a:ext uri="{FF2B5EF4-FFF2-40B4-BE49-F238E27FC236}">
                <a16:creationId xmlns:a16="http://schemas.microsoft.com/office/drawing/2014/main" id="{C6A6CD1D-3B91-E439-48C2-A65AAFD0795B}"/>
              </a:ext>
            </a:extLst>
          </p:cNvPr>
          <p:cNvSpPr>
            <a:spLocks noGrp="1"/>
          </p:cNvSpPr>
          <p:nvPr>
            <p:ph type="ftr" sz="quarter" idx="11"/>
          </p:nvPr>
        </p:nvSpPr>
        <p:spPr>
          <a:xfrm>
            <a:off x="4038599" y="6705246"/>
            <a:ext cx="4114800" cy="365125"/>
          </a:xfrm>
        </p:spPr>
        <p:txBody>
          <a:bodyPr/>
          <a:lstStyle/>
          <a:p>
            <a:r>
              <a:rPr lang="vi-VN">
                <a:latin typeface="Cambria" panose="02040503050406030204" pitchFamily="18" charset="0"/>
                <a:ea typeface="Cambria" panose="02040503050406030204" pitchFamily="18" charset="0"/>
              </a:rPr>
              <a:t>Cơ Sở Lập Trình</a:t>
            </a:r>
          </a:p>
          <a:p>
            <a:r>
              <a:rPr lang="vi-VN">
                <a:latin typeface="Cambria" panose="02040503050406030204" pitchFamily="18" charset="0"/>
                <a:ea typeface="Cambria" panose="02040503050406030204" pitchFamily="18" charset="0"/>
              </a:rPr>
              <a:t>
</a:t>
            </a:r>
            <a:endParaRPr lang="en-VN">
              <a:latin typeface="Cambria" panose="02040503050406030204" pitchFamily="18" charset="0"/>
              <a:ea typeface="Cambria" panose="02040503050406030204" pitchFamily="18" charset="0"/>
            </a:endParaRPr>
          </a:p>
        </p:txBody>
      </p:sp>
      <p:sp>
        <p:nvSpPr>
          <p:cNvPr id="10" name="Slide Number Placeholder 9">
            <a:extLst>
              <a:ext uri="{FF2B5EF4-FFF2-40B4-BE49-F238E27FC236}">
                <a16:creationId xmlns:a16="http://schemas.microsoft.com/office/drawing/2014/main" id="{FA39F4FD-1A41-8C77-7759-A8D22393BDC6}"/>
              </a:ext>
            </a:extLst>
          </p:cNvPr>
          <p:cNvSpPr>
            <a:spLocks noGrp="1"/>
          </p:cNvSpPr>
          <p:nvPr>
            <p:ph type="sldNum" sz="quarter" idx="12"/>
          </p:nvPr>
        </p:nvSpPr>
        <p:spPr>
          <a:xfrm>
            <a:off x="8610600" y="6542094"/>
            <a:ext cx="2743200" cy="365125"/>
          </a:xfrm>
        </p:spPr>
        <p:txBody>
          <a:bodyPr/>
          <a:lstStyle/>
          <a:p>
            <a:fld id="{120838B0-B201-344F-86E8-24DC3F8E1994}" type="slidenum">
              <a:rPr lang="en-US">
                <a:latin typeface="Cambria" panose="02040503050406030204" pitchFamily="18" charset="0"/>
                <a:ea typeface="Cambria" panose="02040503050406030204" pitchFamily="18" charset="0"/>
              </a:rPr>
              <a:t>9</a:t>
            </a:fld>
            <a:endParaRPr lang="en-US">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223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Metadata/LabelInfo.xml><?xml version="1.0" encoding="utf-8"?>
<clbl:labelList xmlns:clbl="http://schemas.microsoft.com/office/2020/mipLabelMetadata">
  <clbl:label id="{3011a54b-0a5d-4929-bf02-a00787877c6a}" enabled="0" method="" siteId="{3011a54b-0a5d-4929-bf02-a00787877c6a}" removed="1"/>
</clbl:labelList>
</file>

<file path=docProps/app.xml><?xml version="1.0" encoding="utf-8"?>
<Properties xmlns="http://schemas.openxmlformats.org/officeDocument/2006/extended-properties" xmlns:vt="http://schemas.openxmlformats.org/officeDocument/2006/docPropsVTypes">
  <Template/>
  <TotalTime>319</TotalTime>
  <Words>1447</Words>
  <Application>Microsoft Office PowerPoint</Application>
  <PresentationFormat>Widescreen</PresentationFormat>
  <Paragraphs>248</Paragraphs>
  <Slides>41</Slides>
  <Notes>7</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41</vt:i4>
      </vt:variant>
    </vt:vector>
  </HeadingPairs>
  <TitlesOfParts>
    <vt:vector size="50" baseType="lpstr">
      <vt:lpstr>Arial</vt:lpstr>
      <vt:lpstr>Calibri</vt:lpstr>
      <vt:lpstr>Calibri Light</vt:lpstr>
      <vt:lpstr>Cambria</vt:lpstr>
      <vt:lpstr>Courier New</vt:lpstr>
      <vt:lpstr>Times New Roman</vt:lpstr>
      <vt:lpstr>Office Theme</vt:lpstr>
      <vt:lpstr>3_Custom Design</vt:lpstr>
      <vt:lpstr>5_Custom Design</vt:lpstr>
      <vt:lpstr>CHƯƠNG 3: KIỂU DỮ LIỆU, BIẾN </vt:lpstr>
      <vt:lpstr> NỘI DUNG </vt:lpstr>
      <vt:lpstr>BIẾN (VARIABLES) </vt:lpstr>
      <vt:lpstr>KIỂU DỮ LIỆU (Data Type)</vt:lpstr>
      <vt:lpstr>KIỂM TRA  DATA TYPE</vt:lpstr>
      <vt:lpstr>CHUYỂN KIỂU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KIỂU DỮ LIỆU, BIẾN</dc:title>
  <dc:creator>Trần Quang Nhật - Khoa Công nghệ Thông tin - VLTECH</dc:creator>
  <cp:lastModifiedBy>Trần Quang Nhật - Khoa Công nghệ Thông tin - VLTECH</cp:lastModifiedBy>
  <cp:revision>2</cp:revision>
  <dcterms:created xsi:type="dcterms:W3CDTF">2023-09-05T04:05:26Z</dcterms:created>
  <dcterms:modified xsi:type="dcterms:W3CDTF">2023-09-13T08:02:27Z</dcterms:modified>
</cp:coreProperties>
</file>