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376" r:id="rId3"/>
    <p:sldId id="356" r:id="rId4"/>
    <p:sldId id="377" r:id="rId5"/>
    <p:sldId id="378" r:id="rId6"/>
    <p:sldId id="358" r:id="rId7"/>
    <p:sldId id="387" r:id="rId8"/>
    <p:sldId id="359" r:id="rId9"/>
    <p:sldId id="393" r:id="rId10"/>
    <p:sldId id="380" r:id="rId11"/>
    <p:sldId id="390" r:id="rId12"/>
    <p:sldId id="381" r:id="rId13"/>
    <p:sldId id="382" r:id="rId14"/>
    <p:sldId id="384" r:id="rId15"/>
    <p:sldId id="386" r:id="rId16"/>
    <p:sldId id="385" r:id="rId17"/>
    <p:sldId id="365" r:id="rId18"/>
    <p:sldId id="383" r:id="rId19"/>
    <p:sldId id="389" r:id="rId20"/>
    <p:sldId id="388" r:id="rId21"/>
    <p:sldId id="392" r:id="rId22"/>
    <p:sldId id="375" r:id="rId23"/>
    <p:sldId id="41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79AC5A-7549-A049-B8CA-9CEB06B5E7CF}" v="37" dt="2023-09-10T13:06:18.650"/>
  </p1510:revLst>
</p1510:revInfo>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40" autoAdjust="0"/>
    <p:restoredTop sz="96327"/>
  </p:normalViewPr>
  <p:slideViewPr>
    <p:cSldViewPr snapToGrid="0">
      <p:cViewPr varScale="1">
        <p:scale>
          <a:sx n="128" d="100"/>
          <a:sy n="128" d="100"/>
        </p:scale>
        <p:origin x="40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ần Quang Nhật - Khoa Công nghệ thông tin - VLTECH" userId="81b81afb-479f-49fd-a16b-a76e9756f09d" providerId="ADAL" clId="{7679AC5A-7549-A049-B8CA-9CEB06B5E7CF}"/>
    <pc:docChg chg="undo custSel addSld delSld modSld sldOrd">
      <pc:chgData name="Trần Quang Nhật - Khoa Công nghệ thông tin - VLTECH" userId="81b81afb-479f-49fd-a16b-a76e9756f09d" providerId="ADAL" clId="{7679AC5A-7549-A049-B8CA-9CEB06B5E7CF}" dt="2023-09-10T13:10:01.452" v="713" actId="1076"/>
      <pc:docMkLst>
        <pc:docMk/>
      </pc:docMkLst>
      <pc:sldChg chg="addSp delSp modSp mod">
        <pc:chgData name="Trần Quang Nhật - Khoa Công nghệ thông tin - VLTECH" userId="81b81afb-479f-49fd-a16b-a76e9756f09d" providerId="ADAL" clId="{7679AC5A-7549-A049-B8CA-9CEB06B5E7CF}" dt="2023-09-10T13:09:17.627" v="694" actId="2710"/>
        <pc:sldMkLst>
          <pc:docMk/>
          <pc:sldMk cId="862570647" sldId="256"/>
        </pc:sldMkLst>
        <pc:spChg chg="mod">
          <ac:chgData name="Trần Quang Nhật - Khoa Công nghệ thông tin - VLTECH" userId="81b81afb-479f-49fd-a16b-a76e9756f09d" providerId="ADAL" clId="{7679AC5A-7549-A049-B8CA-9CEB06B5E7CF}" dt="2023-09-10T13:06:06.051" v="653" actId="26606"/>
          <ac:spMkLst>
            <pc:docMk/>
            <pc:sldMk cId="862570647" sldId="256"/>
            <ac:spMk id="2" creationId="{04F75D1E-692C-EBC7-2637-36EABF1134FC}"/>
          </ac:spMkLst>
        </pc:spChg>
        <pc:spChg chg="mod">
          <ac:chgData name="Trần Quang Nhật - Khoa Công nghệ thông tin - VLTECH" userId="81b81afb-479f-49fd-a16b-a76e9756f09d" providerId="ADAL" clId="{7679AC5A-7549-A049-B8CA-9CEB06B5E7CF}" dt="2023-09-10T13:06:06.051" v="653" actId="26606"/>
          <ac:spMkLst>
            <pc:docMk/>
            <pc:sldMk cId="862570647" sldId="256"/>
            <ac:spMk id="3" creationId="{278010AA-0DAF-1EB5-85B9-B879B47B8E44}"/>
          </ac:spMkLst>
        </pc:spChg>
        <pc:spChg chg="mod">
          <ac:chgData name="Trần Quang Nhật - Khoa Công nghệ thông tin - VLTECH" userId="81b81afb-479f-49fd-a16b-a76e9756f09d" providerId="ADAL" clId="{7679AC5A-7549-A049-B8CA-9CEB06B5E7CF}" dt="2023-09-10T13:06:06.051" v="653" actId="26606"/>
          <ac:spMkLst>
            <pc:docMk/>
            <pc:sldMk cId="862570647" sldId="256"/>
            <ac:spMk id="4" creationId="{7E5885FA-D567-1DAA-F3FA-C98A31BD0CE2}"/>
          </ac:spMkLst>
        </pc:spChg>
        <pc:spChg chg="add mod">
          <ac:chgData name="Trần Quang Nhật - Khoa Công nghệ thông tin - VLTECH" userId="81b81afb-479f-49fd-a16b-a76e9756f09d" providerId="ADAL" clId="{7679AC5A-7549-A049-B8CA-9CEB06B5E7CF}" dt="2023-09-10T13:07:12.043" v="670" actId="1035"/>
          <ac:spMkLst>
            <pc:docMk/>
            <pc:sldMk cId="862570647" sldId="256"/>
            <ac:spMk id="6" creationId="{CC0A6EE6-F9AD-BE8B-7132-E140E03B9810}"/>
          </ac:spMkLst>
        </pc:spChg>
        <pc:spChg chg="add mod">
          <ac:chgData name="Trần Quang Nhật - Khoa Công nghệ thông tin - VLTECH" userId="81b81afb-479f-49fd-a16b-a76e9756f09d" providerId="ADAL" clId="{7679AC5A-7549-A049-B8CA-9CEB06B5E7CF}" dt="2023-09-10T13:09:17.627" v="694" actId="2710"/>
          <ac:spMkLst>
            <pc:docMk/>
            <pc:sldMk cId="862570647" sldId="256"/>
            <ac:spMk id="9" creationId="{1C456FF1-B5DA-52B8-948E-3690906DA860}"/>
          </ac:spMkLst>
        </pc:spChg>
        <pc:spChg chg="del">
          <ac:chgData name="Trần Quang Nhật - Khoa Công nghệ thông tin - VLTECH" userId="81b81afb-479f-49fd-a16b-a76e9756f09d" providerId="ADAL" clId="{7679AC5A-7549-A049-B8CA-9CEB06B5E7CF}" dt="2023-09-10T13:06:06.051" v="653" actId="26606"/>
          <ac:spMkLst>
            <pc:docMk/>
            <pc:sldMk cId="862570647" sldId="256"/>
            <ac:spMk id="27" creationId="{E2CFBC99-FB8F-41F7-A81D-A5288D688D79}"/>
          </ac:spMkLst>
        </pc:spChg>
        <pc:spChg chg="del">
          <ac:chgData name="Trần Quang Nhật - Khoa Công nghệ thông tin - VLTECH" userId="81b81afb-479f-49fd-a16b-a76e9756f09d" providerId="ADAL" clId="{7679AC5A-7549-A049-B8CA-9CEB06B5E7CF}" dt="2023-09-10T13:06:06.051" v="653" actId="26606"/>
          <ac:spMkLst>
            <pc:docMk/>
            <pc:sldMk cId="862570647" sldId="256"/>
            <ac:spMk id="28" creationId="{A435A76B-D478-4F38-9D76-040E49ADC674}"/>
          </ac:spMkLst>
        </pc:spChg>
        <pc:spChg chg="add">
          <ac:chgData name="Trần Quang Nhật - Khoa Công nghệ thông tin - VLTECH" userId="81b81afb-479f-49fd-a16b-a76e9756f09d" providerId="ADAL" clId="{7679AC5A-7549-A049-B8CA-9CEB06B5E7CF}" dt="2023-09-10T13:06:06.051" v="653" actId="26606"/>
          <ac:spMkLst>
            <pc:docMk/>
            <pc:sldMk cId="862570647" sldId="256"/>
            <ac:spMk id="33" creationId="{E91DC736-0EF8-4F87-9146-EBF1D2EE4D3D}"/>
          </ac:spMkLst>
        </pc:spChg>
        <pc:spChg chg="add">
          <ac:chgData name="Trần Quang Nhật - Khoa Công nghệ thông tin - VLTECH" userId="81b81afb-479f-49fd-a16b-a76e9756f09d" providerId="ADAL" clId="{7679AC5A-7549-A049-B8CA-9CEB06B5E7CF}" dt="2023-09-10T13:06:06.051" v="653" actId="26606"/>
          <ac:spMkLst>
            <pc:docMk/>
            <pc:sldMk cId="862570647" sldId="256"/>
            <ac:spMk id="35" creationId="{097CD68E-23E3-4007-8847-CD0944C4F7BE}"/>
          </ac:spMkLst>
        </pc:spChg>
        <pc:spChg chg="add">
          <ac:chgData name="Trần Quang Nhật - Khoa Công nghệ thông tin - VLTECH" userId="81b81afb-479f-49fd-a16b-a76e9756f09d" providerId="ADAL" clId="{7679AC5A-7549-A049-B8CA-9CEB06B5E7CF}" dt="2023-09-10T13:06:06.051" v="653" actId="26606"/>
          <ac:spMkLst>
            <pc:docMk/>
            <pc:sldMk cId="862570647" sldId="256"/>
            <ac:spMk id="37" creationId="{AF2F604E-43BE-4DC3-B983-E071523364F8}"/>
          </ac:spMkLst>
        </pc:spChg>
        <pc:spChg chg="add">
          <ac:chgData name="Trần Quang Nhật - Khoa Công nghệ thông tin - VLTECH" userId="81b81afb-479f-49fd-a16b-a76e9756f09d" providerId="ADAL" clId="{7679AC5A-7549-A049-B8CA-9CEB06B5E7CF}" dt="2023-09-10T13:06:06.051" v="653" actId="26606"/>
          <ac:spMkLst>
            <pc:docMk/>
            <pc:sldMk cId="862570647" sldId="256"/>
            <ac:spMk id="39" creationId="{08C9B587-E65E-4B52-B37C-ABEBB6E87928}"/>
          </ac:spMkLst>
        </pc:spChg>
        <pc:picChg chg="mod">
          <ac:chgData name="Trần Quang Nhật - Khoa Công nghệ thông tin - VLTECH" userId="81b81afb-479f-49fd-a16b-a76e9756f09d" providerId="ADAL" clId="{7679AC5A-7549-A049-B8CA-9CEB06B5E7CF}" dt="2023-09-10T13:06:06.051" v="653" actId="26606"/>
          <ac:picMkLst>
            <pc:docMk/>
            <pc:sldMk cId="862570647" sldId="256"/>
            <ac:picMk id="5" creationId="{3667E387-CB7B-469F-A5B1-708D5F9A9CFB}"/>
          </ac:picMkLst>
        </pc:picChg>
        <pc:picChg chg="add mod modCrop">
          <ac:chgData name="Trần Quang Nhật - Khoa Công nghệ thông tin - VLTECH" userId="81b81afb-479f-49fd-a16b-a76e9756f09d" providerId="ADAL" clId="{7679AC5A-7549-A049-B8CA-9CEB06B5E7CF}" dt="2023-09-10T13:06:48.751" v="664" actId="1035"/>
          <ac:picMkLst>
            <pc:docMk/>
            <pc:sldMk cId="862570647" sldId="256"/>
            <ac:picMk id="7" creationId="{81169E2E-EB95-1BFD-FE6E-4BABA61BA6DF}"/>
          </ac:picMkLst>
        </pc:picChg>
      </pc:sldChg>
      <pc:sldChg chg="del">
        <pc:chgData name="Trần Quang Nhật - Khoa Công nghệ thông tin - VLTECH" userId="81b81afb-479f-49fd-a16b-a76e9756f09d" providerId="ADAL" clId="{7679AC5A-7549-A049-B8CA-9CEB06B5E7CF}" dt="2023-09-07T14:29:34.618" v="644" actId="2696"/>
        <pc:sldMkLst>
          <pc:docMk/>
          <pc:sldMk cId="3448089675" sldId="319"/>
        </pc:sldMkLst>
      </pc:sldChg>
      <pc:sldChg chg="addSp modSp del mod">
        <pc:chgData name="Trần Quang Nhật - Khoa Công nghệ thông tin - VLTECH" userId="81b81afb-479f-49fd-a16b-a76e9756f09d" providerId="ADAL" clId="{7679AC5A-7549-A049-B8CA-9CEB06B5E7CF}" dt="2023-09-07T12:57:46.144" v="112" actId="2696"/>
        <pc:sldMkLst>
          <pc:docMk/>
          <pc:sldMk cId="3359138033" sldId="347"/>
        </pc:sldMkLst>
        <pc:spChg chg="mod">
          <ac:chgData name="Trần Quang Nhật - Khoa Công nghệ thông tin - VLTECH" userId="81b81afb-479f-49fd-a16b-a76e9756f09d" providerId="ADAL" clId="{7679AC5A-7549-A049-B8CA-9CEB06B5E7CF}" dt="2023-09-07T12:36:11.877" v="18" actId="6549"/>
          <ac:spMkLst>
            <pc:docMk/>
            <pc:sldMk cId="3359138033" sldId="347"/>
            <ac:spMk id="62" creationId="{00000000-0000-0000-0000-000000000000}"/>
          </ac:spMkLst>
        </pc:spChg>
        <pc:picChg chg="add mod modCrop">
          <ac:chgData name="Trần Quang Nhật - Khoa Công nghệ thông tin - VLTECH" userId="81b81afb-479f-49fd-a16b-a76e9756f09d" providerId="ADAL" clId="{7679AC5A-7549-A049-B8CA-9CEB06B5E7CF}" dt="2023-09-07T12:34:25.919" v="17" actId="1076"/>
          <ac:picMkLst>
            <pc:docMk/>
            <pc:sldMk cId="3359138033" sldId="347"/>
            <ac:picMk id="2" creationId="{66F4167F-D896-B444-E415-C7742FDA9C11}"/>
          </ac:picMkLst>
        </pc:picChg>
      </pc:sldChg>
      <pc:sldChg chg="del">
        <pc:chgData name="Trần Quang Nhật - Khoa Công nghệ thông tin - VLTECH" userId="81b81afb-479f-49fd-a16b-a76e9756f09d" providerId="ADAL" clId="{7679AC5A-7549-A049-B8CA-9CEB06B5E7CF}" dt="2023-09-07T13:15:02.333" v="217" actId="2696"/>
        <pc:sldMkLst>
          <pc:docMk/>
          <pc:sldMk cId="1921426840" sldId="348"/>
        </pc:sldMkLst>
      </pc:sldChg>
      <pc:sldChg chg="del">
        <pc:chgData name="Trần Quang Nhật - Khoa Công nghệ thông tin - VLTECH" userId="81b81afb-479f-49fd-a16b-a76e9756f09d" providerId="ADAL" clId="{7679AC5A-7549-A049-B8CA-9CEB06B5E7CF}" dt="2023-09-07T13:50:24.908" v="367" actId="2696"/>
        <pc:sldMkLst>
          <pc:docMk/>
          <pc:sldMk cId="3738091780" sldId="361"/>
        </pc:sldMkLst>
      </pc:sldChg>
      <pc:sldChg chg="addSp delSp modSp del mod setBg">
        <pc:chgData name="Trần Quang Nhật - Khoa Công nghệ thông tin - VLTECH" userId="81b81afb-479f-49fd-a16b-a76e9756f09d" providerId="ADAL" clId="{7679AC5A-7549-A049-B8CA-9CEB06B5E7CF}" dt="2023-09-07T13:59:07.214" v="408" actId="2696"/>
        <pc:sldMkLst>
          <pc:docMk/>
          <pc:sldMk cId="2763668829" sldId="362"/>
        </pc:sldMkLst>
        <pc:spChg chg="mod ord">
          <ac:chgData name="Trần Quang Nhật - Khoa Công nghệ thông tin - VLTECH" userId="81b81afb-479f-49fd-a16b-a76e9756f09d" providerId="ADAL" clId="{7679AC5A-7549-A049-B8CA-9CEB06B5E7CF}" dt="2023-09-07T13:55:45.099" v="384" actId="1076"/>
          <ac:spMkLst>
            <pc:docMk/>
            <pc:sldMk cId="2763668829" sldId="362"/>
            <ac:spMk id="2" creationId="{36F68BEA-5A37-464D-9E18-E392FF290DA8}"/>
          </ac:spMkLst>
        </pc:spChg>
        <pc:spChg chg="del mod">
          <ac:chgData name="Trần Quang Nhật - Khoa Công nghệ thông tin - VLTECH" userId="81b81afb-479f-49fd-a16b-a76e9756f09d" providerId="ADAL" clId="{7679AC5A-7549-A049-B8CA-9CEB06B5E7CF}" dt="2023-09-07T13:55:43.146" v="383" actId="478"/>
          <ac:spMkLst>
            <pc:docMk/>
            <pc:sldMk cId="2763668829" sldId="362"/>
            <ac:spMk id="22" creationId="{00000000-0000-0000-0000-000000000000}"/>
          </ac:spMkLst>
        </pc:spChg>
        <pc:spChg chg="mod">
          <ac:chgData name="Trần Quang Nhật - Khoa Công nghệ thông tin - VLTECH" userId="81b81afb-479f-49fd-a16b-a76e9756f09d" providerId="ADAL" clId="{7679AC5A-7549-A049-B8CA-9CEB06B5E7CF}" dt="2023-09-07T13:55:48.372" v="385" actId="1076"/>
          <ac:spMkLst>
            <pc:docMk/>
            <pc:sldMk cId="2763668829" sldId="362"/>
            <ac:spMk id="62" creationId="{00000000-0000-0000-0000-000000000000}"/>
          </ac:spMkLst>
        </pc:spChg>
        <pc:spChg chg="mod">
          <ac:chgData name="Trần Quang Nhật - Khoa Công nghệ thông tin - VLTECH" userId="81b81afb-479f-49fd-a16b-a76e9756f09d" providerId="ADAL" clId="{7679AC5A-7549-A049-B8CA-9CEB06B5E7CF}" dt="2023-09-07T13:55:18.087" v="378" actId="26606"/>
          <ac:spMkLst>
            <pc:docMk/>
            <pc:sldMk cId="2763668829" sldId="362"/>
            <ac:spMk id="85" creationId="{00000000-0000-0000-0000-000000000000}"/>
          </ac:spMkLst>
        </pc:spChg>
        <pc:spChg chg="mod">
          <ac:chgData name="Trần Quang Nhật - Khoa Công nghệ thông tin - VLTECH" userId="81b81afb-479f-49fd-a16b-a76e9756f09d" providerId="ADAL" clId="{7679AC5A-7549-A049-B8CA-9CEB06B5E7CF}" dt="2023-09-07T13:55:18.087" v="378" actId="26606"/>
          <ac:spMkLst>
            <pc:docMk/>
            <pc:sldMk cId="2763668829" sldId="362"/>
            <ac:spMk id="86" creationId="{00000000-0000-0000-0000-000000000000}"/>
          </ac:spMkLst>
        </pc:spChg>
        <pc:spChg chg="mod">
          <ac:chgData name="Trần Quang Nhật - Khoa Công nghệ thông tin - VLTECH" userId="81b81afb-479f-49fd-a16b-a76e9756f09d" providerId="ADAL" clId="{7679AC5A-7549-A049-B8CA-9CEB06B5E7CF}" dt="2023-09-07T13:55:18.087" v="378" actId="26606"/>
          <ac:spMkLst>
            <pc:docMk/>
            <pc:sldMk cId="2763668829" sldId="362"/>
            <ac:spMk id="88" creationId="{00000000-0000-0000-0000-000000000000}"/>
          </ac:spMkLst>
        </pc:spChg>
        <pc:spChg chg="mod">
          <ac:chgData name="Trần Quang Nhật - Khoa Công nghệ thông tin - VLTECH" userId="81b81afb-479f-49fd-a16b-a76e9756f09d" providerId="ADAL" clId="{7679AC5A-7549-A049-B8CA-9CEB06B5E7CF}" dt="2023-09-07T13:55:18.087" v="378" actId="26606"/>
          <ac:spMkLst>
            <pc:docMk/>
            <pc:sldMk cId="2763668829" sldId="362"/>
            <ac:spMk id="90" creationId="{00000000-0000-0000-0000-000000000000}"/>
          </ac:spMkLst>
        </pc:spChg>
        <pc:grpChg chg="add">
          <ac:chgData name="Trần Quang Nhật - Khoa Công nghệ thông tin - VLTECH" userId="81b81afb-479f-49fd-a16b-a76e9756f09d" providerId="ADAL" clId="{7679AC5A-7549-A049-B8CA-9CEB06B5E7CF}" dt="2023-09-07T13:55:18.087" v="378" actId="26606"/>
          <ac:grpSpMkLst>
            <pc:docMk/>
            <pc:sldMk cId="2763668829" sldId="362"/>
            <ac:grpSpMk id="95" creationId="{6258F736-B256-8039-9DC6-F4E49A5C5AD5}"/>
          </ac:grpSpMkLst>
        </pc:grpChg>
        <pc:picChg chg="add mod modCrop">
          <ac:chgData name="Trần Quang Nhật - Khoa Công nghệ thông tin - VLTECH" userId="81b81afb-479f-49fd-a16b-a76e9756f09d" providerId="ADAL" clId="{7679AC5A-7549-A049-B8CA-9CEB06B5E7CF}" dt="2023-09-07T13:55:49.677" v="386" actId="1076"/>
          <ac:picMkLst>
            <pc:docMk/>
            <pc:sldMk cId="2763668829" sldId="362"/>
            <ac:picMk id="3" creationId="{B4E99D1E-1B4D-1887-D544-845B37D111D4}"/>
          </ac:picMkLst>
        </pc:picChg>
      </pc:sldChg>
      <pc:sldChg chg="addSp delSp modSp mod ord">
        <pc:chgData name="Trần Quang Nhật - Khoa Công nghệ thông tin - VLTECH" userId="81b81afb-479f-49fd-a16b-a76e9756f09d" providerId="ADAL" clId="{7679AC5A-7549-A049-B8CA-9CEB06B5E7CF}" dt="2023-09-07T14:18:33.693" v="486" actId="1076"/>
        <pc:sldMkLst>
          <pc:docMk/>
          <pc:sldMk cId="2961396537" sldId="365"/>
        </pc:sldMkLst>
        <pc:spChg chg="del mod">
          <ac:chgData name="Trần Quang Nhật - Khoa Công nghệ thông tin - VLTECH" userId="81b81afb-479f-49fd-a16b-a76e9756f09d" providerId="ADAL" clId="{7679AC5A-7549-A049-B8CA-9CEB06B5E7CF}" dt="2023-09-07T13:29:08.357" v="301" actId="478"/>
          <ac:spMkLst>
            <pc:docMk/>
            <pc:sldMk cId="2961396537" sldId="365"/>
            <ac:spMk id="2" creationId="{36F68BEA-5A37-464D-9E18-E392FF290DA8}"/>
          </ac:spMkLst>
        </pc:spChg>
        <pc:spChg chg="del mod">
          <ac:chgData name="Trần Quang Nhật - Khoa Công nghệ thông tin - VLTECH" userId="81b81afb-479f-49fd-a16b-a76e9756f09d" providerId="ADAL" clId="{7679AC5A-7549-A049-B8CA-9CEB06B5E7CF}" dt="2023-09-07T13:29:05.586" v="300" actId="478"/>
          <ac:spMkLst>
            <pc:docMk/>
            <pc:sldMk cId="2961396537" sldId="365"/>
            <ac:spMk id="62" creationId="{00000000-0000-0000-0000-000000000000}"/>
          </ac:spMkLst>
        </pc:spChg>
        <pc:picChg chg="add del mod">
          <ac:chgData name="Trần Quang Nhật - Khoa Công nghệ thông tin - VLTECH" userId="81b81afb-479f-49fd-a16b-a76e9756f09d" providerId="ADAL" clId="{7679AC5A-7549-A049-B8CA-9CEB06B5E7CF}" dt="2023-09-07T13:28:25.851" v="297" actId="478"/>
          <ac:picMkLst>
            <pc:docMk/>
            <pc:sldMk cId="2961396537" sldId="365"/>
            <ac:picMk id="3" creationId="{148B1B47-DCB9-F6B1-D396-4ED51C18D02C}"/>
          </ac:picMkLst>
        </pc:picChg>
        <pc:picChg chg="add mod modCrop">
          <ac:chgData name="Trần Quang Nhật - Khoa Công nghệ thông tin - VLTECH" userId="81b81afb-479f-49fd-a16b-a76e9756f09d" providerId="ADAL" clId="{7679AC5A-7549-A049-B8CA-9CEB06B5E7CF}" dt="2023-09-07T14:18:33.693" v="486" actId="1076"/>
          <ac:picMkLst>
            <pc:docMk/>
            <pc:sldMk cId="2961396537" sldId="365"/>
            <ac:picMk id="4" creationId="{E19116DA-01F9-3863-C947-EC5878E6195E}"/>
          </ac:picMkLst>
        </pc:picChg>
      </pc:sldChg>
      <pc:sldChg chg="addSp delSp modSp del mod ord">
        <pc:chgData name="Trần Quang Nhật - Khoa Công nghệ thông tin - VLTECH" userId="81b81afb-479f-49fd-a16b-a76e9756f09d" providerId="ADAL" clId="{7679AC5A-7549-A049-B8CA-9CEB06B5E7CF}" dt="2023-09-07T13:14:52.105" v="216" actId="2696"/>
        <pc:sldMkLst>
          <pc:docMk/>
          <pc:sldMk cId="3157144700" sldId="366"/>
        </pc:sldMkLst>
        <pc:spChg chg="mod">
          <ac:chgData name="Trần Quang Nhật - Khoa Công nghệ thông tin - VLTECH" userId="81b81afb-479f-49fd-a16b-a76e9756f09d" providerId="ADAL" clId="{7679AC5A-7549-A049-B8CA-9CEB06B5E7CF}" dt="2023-09-07T13:04:23.144" v="140" actId="115"/>
          <ac:spMkLst>
            <pc:docMk/>
            <pc:sldMk cId="3157144700" sldId="366"/>
            <ac:spMk id="2" creationId="{36F68BEA-5A37-464D-9E18-E392FF290DA8}"/>
          </ac:spMkLst>
        </pc:spChg>
        <pc:spChg chg="mod">
          <ac:chgData name="Trần Quang Nhật - Khoa Công nghệ thông tin - VLTECH" userId="81b81afb-479f-49fd-a16b-a76e9756f09d" providerId="ADAL" clId="{7679AC5A-7549-A049-B8CA-9CEB06B5E7CF}" dt="2023-09-07T13:06:25.957" v="150" actId="14100"/>
          <ac:spMkLst>
            <pc:docMk/>
            <pc:sldMk cId="3157144700" sldId="366"/>
            <ac:spMk id="62" creationId="{00000000-0000-0000-0000-000000000000}"/>
          </ac:spMkLst>
        </pc:spChg>
        <pc:picChg chg="add del mod modCrop">
          <ac:chgData name="Trần Quang Nhật - Khoa Công nghệ thông tin - VLTECH" userId="81b81afb-479f-49fd-a16b-a76e9756f09d" providerId="ADAL" clId="{7679AC5A-7549-A049-B8CA-9CEB06B5E7CF}" dt="2023-09-07T13:03:52.625" v="136" actId="478"/>
          <ac:picMkLst>
            <pc:docMk/>
            <pc:sldMk cId="3157144700" sldId="366"/>
            <ac:picMk id="3" creationId="{A4391D25-C594-7F45-3B78-FACA9E591890}"/>
          </ac:picMkLst>
        </pc:picChg>
        <pc:picChg chg="add mod modCrop">
          <ac:chgData name="Trần Quang Nhật - Khoa Công nghệ thông tin - VLTECH" userId="81b81afb-479f-49fd-a16b-a76e9756f09d" providerId="ADAL" clId="{7679AC5A-7549-A049-B8CA-9CEB06B5E7CF}" dt="2023-09-07T13:06:23.506" v="149" actId="1076"/>
          <ac:picMkLst>
            <pc:docMk/>
            <pc:sldMk cId="3157144700" sldId="366"/>
            <ac:picMk id="4" creationId="{BECE077F-2B84-F70D-37E2-89E5361A2C7D}"/>
          </ac:picMkLst>
        </pc:picChg>
      </pc:sldChg>
      <pc:sldChg chg="addSp modSp mod setBg">
        <pc:chgData name="Trần Quang Nhật - Khoa Công nghệ thông tin - VLTECH" userId="81b81afb-479f-49fd-a16b-a76e9756f09d" providerId="ADAL" clId="{7679AC5A-7549-A049-B8CA-9CEB06B5E7CF}" dt="2023-09-07T14:29:25.590" v="643" actId="1076"/>
        <pc:sldMkLst>
          <pc:docMk/>
          <pc:sldMk cId="1701793089" sldId="375"/>
        </pc:sldMkLst>
        <pc:spChg chg="mod ord">
          <ac:chgData name="Trần Quang Nhật - Khoa Công nghệ thông tin - VLTECH" userId="81b81afb-479f-49fd-a16b-a76e9756f09d" providerId="ADAL" clId="{7679AC5A-7549-A049-B8CA-9CEB06B5E7CF}" dt="2023-09-07T14:29:25.590" v="643" actId="1076"/>
          <ac:spMkLst>
            <pc:docMk/>
            <pc:sldMk cId="1701793089" sldId="375"/>
            <ac:spMk id="3" creationId="{00E718E6-70BE-4943-AC40-661C318D29A2}"/>
          </ac:spMkLst>
        </pc:spChg>
        <pc:spChg chg="mod">
          <ac:chgData name="Trần Quang Nhật - Khoa Công nghệ thông tin - VLTECH" userId="81b81afb-479f-49fd-a16b-a76e9756f09d" providerId="ADAL" clId="{7679AC5A-7549-A049-B8CA-9CEB06B5E7CF}" dt="2023-09-07T14:29:02.327" v="633" actId="2711"/>
          <ac:spMkLst>
            <pc:docMk/>
            <pc:sldMk cId="1701793089" sldId="375"/>
            <ac:spMk id="5" creationId="{6CCB6ED2-B382-E741-A757-E50A39AD5B38}"/>
          </ac:spMkLst>
        </pc:spChg>
        <pc:spChg chg="add">
          <ac:chgData name="Trần Quang Nhật - Khoa Công nghệ thông tin - VLTECH" userId="81b81afb-479f-49fd-a16b-a76e9756f09d" providerId="ADAL" clId="{7679AC5A-7549-A049-B8CA-9CEB06B5E7CF}" dt="2023-09-07T14:28:41.502" v="628" actId="26606"/>
          <ac:spMkLst>
            <pc:docMk/>
            <pc:sldMk cId="1701793089" sldId="375"/>
            <ac:spMk id="10" creationId="{907EF6B7-1338-4443-8C46-6A318D952DFD}"/>
          </ac:spMkLst>
        </pc:spChg>
        <pc:spChg chg="add">
          <ac:chgData name="Trần Quang Nhật - Khoa Công nghệ thông tin - VLTECH" userId="81b81afb-479f-49fd-a16b-a76e9756f09d" providerId="ADAL" clId="{7679AC5A-7549-A049-B8CA-9CEB06B5E7CF}" dt="2023-09-07T14:28:41.502" v="628" actId="26606"/>
          <ac:spMkLst>
            <pc:docMk/>
            <pc:sldMk cId="1701793089" sldId="375"/>
            <ac:spMk id="12" creationId="{DAAE4CDD-124C-4DCF-9584-B6033B545DD5}"/>
          </ac:spMkLst>
        </pc:spChg>
        <pc:spChg chg="add">
          <ac:chgData name="Trần Quang Nhật - Khoa Công nghệ thông tin - VLTECH" userId="81b81afb-479f-49fd-a16b-a76e9756f09d" providerId="ADAL" clId="{7679AC5A-7549-A049-B8CA-9CEB06B5E7CF}" dt="2023-09-07T14:28:41.502" v="628" actId="26606"/>
          <ac:spMkLst>
            <pc:docMk/>
            <pc:sldMk cId="1701793089" sldId="375"/>
            <ac:spMk id="14" creationId="{081E4A58-353D-44AE-B2FC-2A74E2E400F7}"/>
          </ac:spMkLst>
        </pc:spChg>
      </pc:sldChg>
      <pc:sldChg chg="modSp mod">
        <pc:chgData name="Trần Quang Nhật - Khoa Công nghệ thông tin - VLTECH" userId="81b81afb-479f-49fd-a16b-a76e9756f09d" providerId="ADAL" clId="{7679AC5A-7549-A049-B8CA-9CEB06B5E7CF}" dt="2023-09-10T13:09:34.315" v="702" actId="1036"/>
        <pc:sldMkLst>
          <pc:docMk/>
          <pc:sldMk cId="915077408" sldId="377"/>
        </pc:sldMkLst>
        <pc:spChg chg="mod">
          <ac:chgData name="Trần Quang Nhật - Khoa Công nghệ thông tin - VLTECH" userId="81b81afb-479f-49fd-a16b-a76e9756f09d" providerId="ADAL" clId="{7679AC5A-7549-A049-B8CA-9CEB06B5E7CF}" dt="2023-09-10T13:09:34.315" v="702" actId="1036"/>
          <ac:spMkLst>
            <pc:docMk/>
            <pc:sldMk cId="915077408" sldId="377"/>
            <ac:spMk id="2" creationId="{3291EAD7-4384-84D6-9185-9DAB63F389BA}"/>
          </ac:spMkLst>
        </pc:spChg>
      </pc:sldChg>
      <pc:sldChg chg="modSp mod">
        <pc:chgData name="Trần Quang Nhật - Khoa Công nghệ thông tin - VLTECH" userId="81b81afb-479f-49fd-a16b-a76e9756f09d" providerId="ADAL" clId="{7679AC5A-7549-A049-B8CA-9CEB06B5E7CF}" dt="2023-09-10T13:09:53.306" v="712" actId="1076"/>
        <pc:sldMkLst>
          <pc:docMk/>
          <pc:sldMk cId="2390386991" sldId="382"/>
        </pc:sldMkLst>
        <pc:spChg chg="mod">
          <ac:chgData name="Trần Quang Nhật - Khoa Công nghệ thông tin - VLTECH" userId="81b81afb-479f-49fd-a16b-a76e9756f09d" providerId="ADAL" clId="{7679AC5A-7549-A049-B8CA-9CEB06B5E7CF}" dt="2023-09-10T13:09:53.306" v="712" actId="1076"/>
          <ac:spMkLst>
            <pc:docMk/>
            <pc:sldMk cId="2390386991" sldId="382"/>
            <ac:spMk id="2" creationId="{8BFBFE33-B79F-EE6C-7EA6-5A1F20AE3AED}"/>
          </ac:spMkLst>
        </pc:spChg>
      </pc:sldChg>
      <pc:sldChg chg="addSp modSp mod ord">
        <pc:chgData name="Trần Quang Nhật - Khoa Công nghệ thông tin - VLTECH" userId="81b81afb-479f-49fd-a16b-a76e9756f09d" providerId="ADAL" clId="{7679AC5A-7549-A049-B8CA-9CEB06B5E7CF}" dt="2023-09-07T13:50:02.286" v="363" actId="1076"/>
        <pc:sldMkLst>
          <pc:docMk/>
          <pc:sldMk cId="2312487056" sldId="383"/>
        </pc:sldMkLst>
        <pc:spChg chg="add mod">
          <ac:chgData name="Trần Quang Nhật - Khoa Công nghệ thông tin - VLTECH" userId="81b81afb-479f-49fd-a16b-a76e9756f09d" providerId="ADAL" clId="{7679AC5A-7549-A049-B8CA-9CEB06B5E7CF}" dt="2023-09-07T13:49:59.687" v="362" actId="1076"/>
          <ac:spMkLst>
            <pc:docMk/>
            <pc:sldMk cId="2312487056" sldId="383"/>
            <ac:spMk id="4" creationId="{61628127-8EE7-F3B8-B42C-EE899FDC8A8D}"/>
          </ac:spMkLst>
        </pc:spChg>
        <pc:picChg chg="mod">
          <ac:chgData name="Trần Quang Nhật - Khoa Công nghệ thông tin - VLTECH" userId="81b81afb-479f-49fd-a16b-a76e9756f09d" providerId="ADAL" clId="{7679AC5A-7549-A049-B8CA-9CEB06B5E7CF}" dt="2023-09-07T13:50:02.286" v="363" actId="1076"/>
          <ac:picMkLst>
            <pc:docMk/>
            <pc:sldMk cId="2312487056" sldId="383"/>
            <ac:picMk id="2" creationId="{C6BFD8B8-67D4-5048-A0BF-81FBC7F4ECE0}"/>
          </ac:picMkLst>
        </pc:picChg>
      </pc:sldChg>
      <pc:sldChg chg="addSp delSp modSp new mod setBg">
        <pc:chgData name="Trần Quang Nhật - Khoa Công nghệ thông tin - VLTECH" userId="81b81afb-479f-49fd-a16b-a76e9756f09d" providerId="ADAL" clId="{7679AC5A-7549-A049-B8CA-9CEB06B5E7CF}" dt="2023-09-07T13:48:40.266" v="335" actId="1076"/>
        <pc:sldMkLst>
          <pc:docMk/>
          <pc:sldMk cId="194477080" sldId="384"/>
        </pc:sldMkLst>
        <pc:spChg chg="add mod">
          <ac:chgData name="Trần Quang Nhật - Khoa Công nghệ thông tin - VLTECH" userId="81b81afb-479f-49fd-a16b-a76e9756f09d" providerId="ADAL" clId="{7679AC5A-7549-A049-B8CA-9CEB06B5E7CF}" dt="2023-09-07T13:00:53.105" v="134" actId="1076"/>
          <ac:spMkLst>
            <pc:docMk/>
            <pc:sldMk cId="194477080" sldId="384"/>
            <ac:spMk id="4" creationId="{493569A6-3B41-D33B-9E14-057DEB7CFD49}"/>
          </ac:spMkLst>
        </pc:spChg>
        <pc:spChg chg="add mod">
          <ac:chgData name="Trần Quang Nhật - Khoa Công nghệ thông tin - VLTECH" userId="81b81afb-479f-49fd-a16b-a76e9756f09d" providerId="ADAL" clId="{7679AC5A-7549-A049-B8CA-9CEB06B5E7CF}" dt="2023-09-07T12:58:01.798" v="121" actId="20577"/>
          <ac:spMkLst>
            <pc:docMk/>
            <pc:sldMk cId="194477080" sldId="384"/>
            <ac:spMk id="5" creationId="{18A9684B-6320-F974-E122-CBEF2147CEE5}"/>
          </ac:spMkLst>
        </pc:spChg>
        <pc:spChg chg="add mod">
          <ac:chgData name="Trần Quang Nhật - Khoa Công nghệ thông tin - VLTECH" userId="81b81afb-479f-49fd-a16b-a76e9756f09d" providerId="ADAL" clId="{7679AC5A-7549-A049-B8CA-9CEB06B5E7CF}" dt="2023-09-07T13:48:40.266" v="335" actId="1076"/>
          <ac:spMkLst>
            <pc:docMk/>
            <pc:sldMk cId="194477080" sldId="384"/>
            <ac:spMk id="7" creationId="{3E5ED6C5-BE25-B6EF-4BC2-450E6010F80B}"/>
          </ac:spMkLst>
        </pc:spChg>
        <pc:spChg chg="add del">
          <ac:chgData name="Trần Quang Nhật - Khoa Công nghệ thông tin - VLTECH" userId="81b81afb-479f-49fd-a16b-a76e9756f09d" providerId="ADAL" clId="{7679AC5A-7549-A049-B8CA-9CEB06B5E7CF}" dt="2023-09-07T12:53:13.955" v="52" actId="26606"/>
          <ac:spMkLst>
            <pc:docMk/>
            <pc:sldMk cId="194477080" sldId="384"/>
            <ac:spMk id="9" creationId="{2EB492CD-616E-47F8-933B-5E2D952A0593}"/>
          </ac:spMkLst>
        </pc:spChg>
        <pc:spChg chg="add mod">
          <ac:chgData name="Trần Quang Nhật - Khoa Công nghệ thông tin - VLTECH" userId="81b81afb-479f-49fd-a16b-a76e9756f09d" providerId="ADAL" clId="{7679AC5A-7549-A049-B8CA-9CEB06B5E7CF}" dt="2023-09-07T13:00:49.861" v="133" actId="1076"/>
          <ac:spMkLst>
            <pc:docMk/>
            <pc:sldMk cId="194477080" sldId="384"/>
            <ac:spMk id="10" creationId="{890B42A3-4C38-765C-5362-D17388D8DB84}"/>
          </ac:spMkLst>
        </pc:spChg>
        <pc:spChg chg="add del">
          <ac:chgData name="Trần Quang Nhật - Khoa Công nghệ thông tin - VLTECH" userId="81b81afb-479f-49fd-a16b-a76e9756f09d" providerId="ADAL" clId="{7679AC5A-7549-A049-B8CA-9CEB06B5E7CF}" dt="2023-09-07T12:53:13.955" v="52" actId="26606"/>
          <ac:spMkLst>
            <pc:docMk/>
            <pc:sldMk cId="194477080" sldId="384"/>
            <ac:spMk id="11" creationId="{59383CF9-23B5-4335-9B21-1791C4CF1C75}"/>
          </ac:spMkLst>
        </pc:spChg>
        <pc:spChg chg="add del">
          <ac:chgData name="Trần Quang Nhật - Khoa Công nghệ thông tin - VLTECH" userId="81b81afb-479f-49fd-a16b-a76e9756f09d" providerId="ADAL" clId="{7679AC5A-7549-A049-B8CA-9CEB06B5E7CF}" dt="2023-09-07T12:53:13.955" v="52" actId="26606"/>
          <ac:spMkLst>
            <pc:docMk/>
            <pc:sldMk cId="194477080" sldId="384"/>
            <ac:spMk id="13" creationId="{0007FE00-9498-4706-B255-6437B0252C02}"/>
          </ac:spMkLst>
        </pc:spChg>
        <pc:spChg chg="add del">
          <ac:chgData name="Trần Quang Nhật - Khoa Công nghệ thông tin - VLTECH" userId="81b81afb-479f-49fd-a16b-a76e9756f09d" providerId="ADAL" clId="{7679AC5A-7549-A049-B8CA-9CEB06B5E7CF}" dt="2023-09-07T12:52:58.113" v="35" actId="26606"/>
          <ac:spMkLst>
            <pc:docMk/>
            <pc:sldMk cId="194477080" sldId="384"/>
            <ac:spMk id="18" creationId="{7ED7575E-88D2-B771-681D-46A7E55415DD}"/>
          </ac:spMkLst>
        </pc:spChg>
        <pc:spChg chg="add del">
          <ac:chgData name="Trần Quang Nhật - Khoa Công nghệ thông tin - VLTECH" userId="81b81afb-479f-49fd-a16b-a76e9756f09d" providerId="ADAL" clId="{7679AC5A-7549-A049-B8CA-9CEB06B5E7CF}" dt="2023-09-07T12:53:11.453" v="47" actId="26606"/>
          <ac:spMkLst>
            <pc:docMk/>
            <pc:sldMk cId="194477080" sldId="384"/>
            <ac:spMk id="22" creationId="{0007FE00-9498-4706-B255-6437B0252C02}"/>
          </ac:spMkLst>
        </pc:spChg>
        <pc:spChg chg="add del">
          <ac:chgData name="Trần Quang Nhật - Khoa Công nghệ thông tin - VLTECH" userId="81b81afb-479f-49fd-a16b-a76e9756f09d" providerId="ADAL" clId="{7679AC5A-7549-A049-B8CA-9CEB06B5E7CF}" dt="2023-09-07T12:53:00" v="37" actId="26606"/>
          <ac:spMkLst>
            <pc:docMk/>
            <pc:sldMk cId="194477080" sldId="384"/>
            <ac:spMk id="23" creationId="{5C8908E2-EE49-44D2-9428-A28D2312A8D5}"/>
          </ac:spMkLst>
        </pc:spChg>
        <pc:spChg chg="add del">
          <ac:chgData name="Trần Quang Nhật - Khoa Công nghệ thông tin - VLTECH" userId="81b81afb-479f-49fd-a16b-a76e9756f09d" providerId="ADAL" clId="{7679AC5A-7549-A049-B8CA-9CEB06B5E7CF}" dt="2023-09-07T12:53:00" v="37" actId="26606"/>
          <ac:spMkLst>
            <pc:docMk/>
            <pc:sldMk cId="194477080" sldId="384"/>
            <ac:spMk id="24" creationId="{8B88B599-C539-4F18-A32A-40207EC6E21A}"/>
          </ac:spMkLst>
        </pc:spChg>
        <pc:spChg chg="add del">
          <ac:chgData name="Trần Quang Nhật - Khoa Công nghệ thông tin - VLTECH" userId="81b81afb-479f-49fd-a16b-a76e9756f09d" providerId="ADAL" clId="{7679AC5A-7549-A049-B8CA-9CEB06B5E7CF}" dt="2023-09-07T12:53:00" v="37" actId="26606"/>
          <ac:spMkLst>
            <pc:docMk/>
            <pc:sldMk cId="194477080" sldId="384"/>
            <ac:spMk id="26" creationId="{ED888B23-07FA-482A-96DF-47E31AF1A603}"/>
          </ac:spMkLst>
        </pc:spChg>
        <pc:spChg chg="add del">
          <ac:chgData name="Trần Quang Nhật - Khoa Công nghệ thông tin - VLTECH" userId="81b81afb-479f-49fd-a16b-a76e9756f09d" providerId="ADAL" clId="{7679AC5A-7549-A049-B8CA-9CEB06B5E7CF}" dt="2023-09-07T12:53:01.354" v="39" actId="26606"/>
          <ac:spMkLst>
            <pc:docMk/>
            <pc:sldMk cId="194477080" sldId="384"/>
            <ac:spMk id="28" creationId="{2EB492CD-616E-47F8-933B-5E2D952A0593}"/>
          </ac:spMkLst>
        </pc:spChg>
        <pc:spChg chg="add del">
          <ac:chgData name="Trần Quang Nhật - Khoa Công nghệ thông tin - VLTECH" userId="81b81afb-479f-49fd-a16b-a76e9756f09d" providerId="ADAL" clId="{7679AC5A-7549-A049-B8CA-9CEB06B5E7CF}" dt="2023-09-07T12:53:01.354" v="39" actId="26606"/>
          <ac:spMkLst>
            <pc:docMk/>
            <pc:sldMk cId="194477080" sldId="384"/>
            <ac:spMk id="29" creationId="{59383CF9-23B5-4335-9B21-1791C4CF1C75}"/>
          </ac:spMkLst>
        </pc:spChg>
        <pc:spChg chg="add del">
          <ac:chgData name="Trần Quang Nhật - Khoa Công nghệ thông tin - VLTECH" userId="81b81afb-479f-49fd-a16b-a76e9756f09d" providerId="ADAL" clId="{7679AC5A-7549-A049-B8CA-9CEB06B5E7CF}" dt="2023-09-07T12:53:01.354" v="39" actId="26606"/>
          <ac:spMkLst>
            <pc:docMk/>
            <pc:sldMk cId="194477080" sldId="384"/>
            <ac:spMk id="30" creationId="{0007FE00-9498-4706-B255-6437B0252C02}"/>
          </ac:spMkLst>
        </pc:spChg>
        <pc:spChg chg="add del">
          <ac:chgData name="Trần Quang Nhật - Khoa Công nghệ thông tin - VLTECH" userId="81b81afb-479f-49fd-a16b-a76e9756f09d" providerId="ADAL" clId="{7679AC5A-7549-A049-B8CA-9CEB06B5E7CF}" dt="2023-09-07T12:53:02.483" v="41" actId="26606"/>
          <ac:spMkLst>
            <pc:docMk/>
            <pc:sldMk cId="194477080" sldId="384"/>
            <ac:spMk id="32" creationId="{7ED7575E-88D2-B771-681D-46A7E55415DD}"/>
          </ac:spMkLst>
        </pc:spChg>
        <pc:spChg chg="add del">
          <ac:chgData name="Trần Quang Nhật - Khoa Công nghệ thông tin - VLTECH" userId="81b81afb-479f-49fd-a16b-a76e9756f09d" providerId="ADAL" clId="{7679AC5A-7549-A049-B8CA-9CEB06B5E7CF}" dt="2023-09-07T12:53:06.550" v="43" actId="26606"/>
          <ac:spMkLst>
            <pc:docMk/>
            <pc:sldMk cId="194477080" sldId="384"/>
            <ac:spMk id="35" creationId="{5C8908E2-EE49-44D2-9428-A28D2312A8D5}"/>
          </ac:spMkLst>
        </pc:spChg>
        <pc:spChg chg="add del">
          <ac:chgData name="Trần Quang Nhật - Khoa Công nghệ thông tin - VLTECH" userId="81b81afb-479f-49fd-a16b-a76e9756f09d" providerId="ADAL" clId="{7679AC5A-7549-A049-B8CA-9CEB06B5E7CF}" dt="2023-09-07T12:53:06.550" v="43" actId="26606"/>
          <ac:spMkLst>
            <pc:docMk/>
            <pc:sldMk cId="194477080" sldId="384"/>
            <ac:spMk id="37" creationId="{8B88B599-C539-4F18-A32A-40207EC6E21A}"/>
          </ac:spMkLst>
        </pc:spChg>
        <pc:spChg chg="add del">
          <ac:chgData name="Trần Quang Nhật - Khoa Công nghệ thông tin - VLTECH" userId="81b81afb-479f-49fd-a16b-a76e9756f09d" providerId="ADAL" clId="{7679AC5A-7549-A049-B8CA-9CEB06B5E7CF}" dt="2023-09-07T12:53:06.550" v="43" actId="26606"/>
          <ac:spMkLst>
            <pc:docMk/>
            <pc:sldMk cId="194477080" sldId="384"/>
            <ac:spMk id="38" creationId="{ED888B23-07FA-482A-96DF-47E31AF1A603}"/>
          </ac:spMkLst>
        </pc:spChg>
        <pc:spChg chg="add del">
          <ac:chgData name="Trần Quang Nhật - Khoa Công nghệ thông tin - VLTECH" userId="81b81afb-479f-49fd-a16b-a76e9756f09d" providerId="ADAL" clId="{7679AC5A-7549-A049-B8CA-9CEB06B5E7CF}" dt="2023-09-07T12:53:08.734" v="45" actId="26606"/>
          <ac:spMkLst>
            <pc:docMk/>
            <pc:sldMk cId="194477080" sldId="384"/>
            <ac:spMk id="40" creationId="{224E0F61-337C-4A5B-B6F4-08BF97AF6A4F}"/>
          </ac:spMkLst>
        </pc:spChg>
        <pc:spChg chg="add del">
          <ac:chgData name="Trần Quang Nhật - Khoa Công nghệ thông tin - VLTECH" userId="81b81afb-479f-49fd-a16b-a76e9756f09d" providerId="ADAL" clId="{7679AC5A-7549-A049-B8CA-9CEB06B5E7CF}" dt="2023-09-07T12:53:08.734" v="45" actId="26606"/>
          <ac:spMkLst>
            <pc:docMk/>
            <pc:sldMk cId="194477080" sldId="384"/>
            <ac:spMk id="41" creationId="{9A2D6563-C921-43E3-960A-FCA5360D8DFD}"/>
          </ac:spMkLst>
        </pc:spChg>
        <pc:spChg chg="add del">
          <ac:chgData name="Trần Quang Nhật - Khoa Công nghệ thông tin - VLTECH" userId="81b81afb-479f-49fd-a16b-a76e9756f09d" providerId="ADAL" clId="{7679AC5A-7549-A049-B8CA-9CEB06B5E7CF}" dt="2023-09-07T12:53:08.734" v="45" actId="26606"/>
          <ac:spMkLst>
            <pc:docMk/>
            <pc:sldMk cId="194477080" sldId="384"/>
            <ac:spMk id="42" creationId="{AB4D2B16-FD2F-49E6-B755-313F214585B1}"/>
          </ac:spMkLst>
        </pc:spChg>
        <pc:spChg chg="add del">
          <ac:chgData name="Trần Quang Nhật - Khoa Công nghệ thông tin - VLTECH" userId="81b81afb-479f-49fd-a16b-a76e9756f09d" providerId="ADAL" clId="{7679AC5A-7549-A049-B8CA-9CEB06B5E7CF}" dt="2023-09-07T12:53:08.734" v="45" actId="26606"/>
          <ac:spMkLst>
            <pc:docMk/>
            <pc:sldMk cId="194477080" sldId="384"/>
            <ac:spMk id="43" creationId="{1D2B4AEE-CC3F-417C-8FF0-DA59478B8D8A}"/>
          </ac:spMkLst>
        </pc:spChg>
        <pc:spChg chg="add del">
          <ac:chgData name="Trần Quang Nhật - Khoa Công nghệ thông tin - VLTECH" userId="81b81afb-479f-49fd-a16b-a76e9756f09d" providerId="ADAL" clId="{7679AC5A-7549-A049-B8CA-9CEB06B5E7CF}" dt="2023-09-07T12:53:08.734" v="45" actId="26606"/>
          <ac:spMkLst>
            <pc:docMk/>
            <pc:sldMk cId="194477080" sldId="384"/>
            <ac:spMk id="44" creationId="{2A058240-2147-45E0-AEDC-7842EF6C324B}"/>
          </ac:spMkLst>
        </pc:spChg>
        <pc:spChg chg="add del">
          <ac:chgData name="Trần Quang Nhật - Khoa Công nghệ thông tin - VLTECH" userId="81b81afb-479f-49fd-a16b-a76e9756f09d" providerId="ADAL" clId="{7679AC5A-7549-A049-B8CA-9CEB06B5E7CF}" dt="2023-09-07T12:53:08.734" v="45" actId="26606"/>
          <ac:spMkLst>
            <pc:docMk/>
            <pc:sldMk cId="194477080" sldId="384"/>
            <ac:spMk id="45" creationId="{F9836921-C8BE-42F1-A4AD-7D4B4E7FD8DF}"/>
          </ac:spMkLst>
        </pc:spChg>
        <pc:spChg chg="add del">
          <ac:chgData name="Trần Quang Nhật - Khoa Công nghệ thông tin - VLTECH" userId="81b81afb-479f-49fd-a16b-a76e9756f09d" providerId="ADAL" clId="{7679AC5A-7549-A049-B8CA-9CEB06B5E7CF}" dt="2023-09-07T12:53:11.453" v="47" actId="26606"/>
          <ac:spMkLst>
            <pc:docMk/>
            <pc:sldMk cId="194477080" sldId="384"/>
            <ac:spMk id="47" creationId="{2EB492CD-616E-47F8-933B-5E2D952A0593}"/>
          </ac:spMkLst>
        </pc:spChg>
        <pc:spChg chg="add del">
          <ac:chgData name="Trần Quang Nhật - Khoa Công nghệ thông tin - VLTECH" userId="81b81afb-479f-49fd-a16b-a76e9756f09d" providerId="ADAL" clId="{7679AC5A-7549-A049-B8CA-9CEB06B5E7CF}" dt="2023-09-07T12:53:11.453" v="47" actId="26606"/>
          <ac:spMkLst>
            <pc:docMk/>
            <pc:sldMk cId="194477080" sldId="384"/>
            <ac:spMk id="48" creationId="{59383CF9-23B5-4335-9B21-1791C4CF1C75}"/>
          </ac:spMkLst>
        </pc:spChg>
        <pc:spChg chg="add del">
          <ac:chgData name="Trần Quang Nhật - Khoa Công nghệ thông tin - VLTECH" userId="81b81afb-479f-49fd-a16b-a76e9756f09d" providerId="ADAL" clId="{7679AC5A-7549-A049-B8CA-9CEB06B5E7CF}" dt="2023-09-07T12:53:12.149" v="49" actId="26606"/>
          <ac:spMkLst>
            <pc:docMk/>
            <pc:sldMk cId="194477080" sldId="384"/>
            <ac:spMk id="50" creationId="{5C8908E2-EE49-44D2-9428-A28D2312A8D5}"/>
          </ac:spMkLst>
        </pc:spChg>
        <pc:spChg chg="add del">
          <ac:chgData name="Trần Quang Nhật - Khoa Công nghệ thông tin - VLTECH" userId="81b81afb-479f-49fd-a16b-a76e9756f09d" providerId="ADAL" clId="{7679AC5A-7549-A049-B8CA-9CEB06B5E7CF}" dt="2023-09-07T12:53:12.149" v="49" actId="26606"/>
          <ac:spMkLst>
            <pc:docMk/>
            <pc:sldMk cId="194477080" sldId="384"/>
            <ac:spMk id="53" creationId="{8B88B599-C539-4F18-A32A-40207EC6E21A}"/>
          </ac:spMkLst>
        </pc:spChg>
        <pc:spChg chg="add del">
          <ac:chgData name="Trần Quang Nhật - Khoa Công nghệ thông tin - VLTECH" userId="81b81afb-479f-49fd-a16b-a76e9756f09d" providerId="ADAL" clId="{7679AC5A-7549-A049-B8CA-9CEB06B5E7CF}" dt="2023-09-07T12:53:12.149" v="49" actId="26606"/>
          <ac:spMkLst>
            <pc:docMk/>
            <pc:sldMk cId="194477080" sldId="384"/>
            <ac:spMk id="54" creationId="{ED888B23-07FA-482A-96DF-47E31AF1A603}"/>
          </ac:spMkLst>
        </pc:spChg>
        <pc:spChg chg="add del">
          <ac:chgData name="Trần Quang Nhật - Khoa Công nghệ thông tin - VLTECH" userId="81b81afb-479f-49fd-a16b-a76e9756f09d" providerId="ADAL" clId="{7679AC5A-7549-A049-B8CA-9CEB06B5E7CF}" dt="2023-09-07T12:53:52.940" v="63" actId="26606"/>
          <ac:spMkLst>
            <pc:docMk/>
            <pc:sldMk cId="194477080" sldId="384"/>
            <ac:spMk id="59" creationId="{7ED7575E-88D2-B771-681D-46A7E55415DD}"/>
          </ac:spMkLst>
        </pc:spChg>
        <pc:spChg chg="add del">
          <ac:chgData name="Trần Quang Nhật - Khoa Công nghệ thông tin - VLTECH" userId="81b81afb-479f-49fd-a16b-a76e9756f09d" providerId="ADAL" clId="{7679AC5A-7549-A049-B8CA-9CEB06B5E7CF}" dt="2023-09-07T12:53:52.061" v="60" actId="26606"/>
          <ac:spMkLst>
            <pc:docMk/>
            <pc:sldMk cId="194477080" sldId="384"/>
            <ac:spMk id="65" creationId="{C4285719-470E-454C-AF62-8323075F1F5B}"/>
          </ac:spMkLst>
        </pc:spChg>
        <pc:spChg chg="add del">
          <ac:chgData name="Trần Quang Nhật - Khoa Công nghệ thông tin - VLTECH" userId="81b81afb-479f-49fd-a16b-a76e9756f09d" providerId="ADAL" clId="{7679AC5A-7549-A049-B8CA-9CEB06B5E7CF}" dt="2023-09-07T12:53:52.061" v="60" actId="26606"/>
          <ac:spMkLst>
            <pc:docMk/>
            <pc:sldMk cId="194477080" sldId="384"/>
            <ac:spMk id="67" creationId="{CD9FE4EF-C4D8-49A0-B2FF-81D8DB7D8A24}"/>
          </ac:spMkLst>
        </pc:spChg>
        <pc:spChg chg="add del">
          <ac:chgData name="Trần Quang Nhật - Khoa Công nghệ thông tin - VLTECH" userId="81b81afb-479f-49fd-a16b-a76e9756f09d" providerId="ADAL" clId="{7679AC5A-7549-A049-B8CA-9CEB06B5E7CF}" dt="2023-09-07T12:53:52.061" v="60" actId="26606"/>
          <ac:spMkLst>
            <pc:docMk/>
            <pc:sldMk cId="194477080" sldId="384"/>
            <ac:spMk id="69" creationId="{4300840D-0A0B-4512-BACA-B439D5B9C57C}"/>
          </ac:spMkLst>
        </pc:spChg>
        <pc:spChg chg="add del">
          <ac:chgData name="Trần Quang Nhật - Khoa Công nghệ thông tin - VLTECH" userId="81b81afb-479f-49fd-a16b-a76e9756f09d" providerId="ADAL" clId="{7679AC5A-7549-A049-B8CA-9CEB06B5E7CF}" dt="2023-09-07T12:53:52.061" v="60" actId="26606"/>
          <ac:spMkLst>
            <pc:docMk/>
            <pc:sldMk cId="194477080" sldId="384"/>
            <ac:spMk id="71" creationId="{D2B78728-A580-49A7-84F9-6EF6F583ADE0}"/>
          </ac:spMkLst>
        </pc:spChg>
        <pc:spChg chg="add del">
          <ac:chgData name="Trần Quang Nhật - Khoa Công nghệ thông tin - VLTECH" userId="81b81afb-479f-49fd-a16b-a76e9756f09d" providerId="ADAL" clId="{7679AC5A-7549-A049-B8CA-9CEB06B5E7CF}" dt="2023-09-07T12:53:52.061" v="60" actId="26606"/>
          <ac:spMkLst>
            <pc:docMk/>
            <pc:sldMk cId="194477080" sldId="384"/>
            <ac:spMk id="73" creationId="{38FAA1A1-D861-433F-88FA-1E9D6FD31D11}"/>
          </ac:spMkLst>
        </pc:spChg>
        <pc:spChg chg="add del">
          <ac:chgData name="Trần Quang Nhật - Khoa Công nghệ thông tin - VLTECH" userId="81b81afb-479f-49fd-a16b-a76e9756f09d" providerId="ADAL" clId="{7679AC5A-7549-A049-B8CA-9CEB06B5E7CF}" dt="2023-09-07T12:53:52.061" v="60" actId="26606"/>
          <ac:spMkLst>
            <pc:docMk/>
            <pc:sldMk cId="194477080" sldId="384"/>
            <ac:spMk id="75" creationId="{8D71EDA1-87BF-4D5D-AB79-F346FD19278A}"/>
          </ac:spMkLst>
        </pc:spChg>
        <pc:spChg chg="add">
          <ac:chgData name="Trần Quang Nhật - Khoa Công nghệ thông tin - VLTECH" userId="81b81afb-479f-49fd-a16b-a76e9756f09d" providerId="ADAL" clId="{7679AC5A-7549-A049-B8CA-9CEB06B5E7CF}" dt="2023-09-07T12:53:52.940" v="63" actId="26606"/>
          <ac:spMkLst>
            <pc:docMk/>
            <pc:sldMk cId="194477080" sldId="384"/>
            <ac:spMk id="79" creationId="{7ED7575E-88D2-B771-681D-46A7E55415DD}"/>
          </ac:spMkLst>
        </pc:spChg>
        <pc:grpChg chg="add del">
          <ac:chgData name="Trần Quang Nhật - Khoa Công nghệ thông tin - VLTECH" userId="81b81afb-479f-49fd-a16b-a76e9756f09d" providerId="ADAL" clId="{7679AC5A-7549-A049-B8CA-9CEB06B5E7CF}" dt="2023-09-07T12:53:00" v="37" actId="26606"/>
          <ac:grpSpMkLst>
            <pc:docMk/>
            <pc:sldMk cId="194477080" sldId="384"/>
            <ac:grpSpMk id="25" creationId="{B29018A0-5DE6-4CC9-AB25-675616AF7225}"/>
          </ac:grpSpMkLst>
        </pc:grpChg>
        <pc:grpChg chg="add del">
          <ac:chgData name="Trần Quang Nhật - Khoa Công nghệ thông tin - VLTECH" userId="81b81afb-479f-49fd-a16b-a76e9756f09d" providerId="ADAL" clId="{7679AC5A-7549-A049-B8CA-9CEB06B5E7CF}" dt="2023-09-07T12:53:06.550" v="43" actId="26606"/>
          <ac:grpSpMkLst>
            <pc:docMk/>
            <pc:sldMk cId="194477080" sldId="384"/>
            <ac:grpSpMk id="36" creationId="{B29018A0-5DE6-4CC9-AB25-675616AF7225}"/>
          </ac:grpSpMkLst>
        </pc:grpChg>
        <pc:grpChg chg="add del">
          <ac:chgData name="Trần Quang Nhật - Khoa Công nghệ thông tin - VLTECH" userId="81b81afb-479f-49fd-a16b-a76e9756f09d" providerId="ADAL" clId="{7679AC5A-7549-A049-B8CA-9CEB06B5E7CF}" dt="2023-09-07T12:53:12.149" v="49" actId="26606"/>
          <ac:grpSpMkLst>
            <pc:docMk/>
            <pc:sldMk cId="194477080" sldId="384"/>
            <ac:grpSpMk id="51" creationId="{B29018A0-5DE6-4CC9-AB25-675616AF7225}"/>
          </ac:grpSpMkLst>
        </pc:grpChg>
        <pc:grpChg chg="add del">
          <ac:chgData name="Trần Quang Nhật - Khoa Công nghệ thông tin - VLTECH" userId="81b81afb-479f-49fd-a16b-a76e9756f09d" providerId="ADAL" clId="{7679AC5A-7549-A049-B8CA-9CEB06B5E7CF}" dt="2023-09-07T12:53:13.950" v="51" actId="26606"/>
          <ac:grpSpMkLst>
            <pc:docMk/>
            <pc:sldMk cId="194477080" sldId="384"/>
            <ac:grpSpMk id="56" creationId="{6258F736-B256-8039-9DC6-F4E49A5C5AD5}"/>
          </ac:grpSpMkLst>
        </pc:grpChg>
        <pc:picChg chg="add mod ord">
          <ac:chgData name="Trần Quang Nhật - Khoa Công nghệ thông tin - VLTECH" userId="81b81afb-479f-49fd-a16b-a76e9756f09d" providerId="ADAL" clId="{7679AC5A-7549-A049-B8CA-9CEB06B5E7CF}" dt="2023-09-07T13:00:10.186" v="123" actId="1076"/>
          <ac:picMkLst>
            <pc:docMk/>
            <pc:sldMk cId="194477080" sldId="384"/>
            <ac:picMk id="2" creationId="{8F840ABC-E95C-19F3-5BA0-B6D982DCEA76}"/>
          </ac:picMkLst>
        </pc:picChg>
        <pc:cxnChg chg="add del">
          <ac:chgData name="Trần Quang Nhật - Khoa Công nghệ thông tin - VLTECH" userId="81b81afb-479f-49fd-a16b-a76e9756f09d" providerId="ADAL" clId="{7679AC5A-7549-A049-B8CA-9CEB06B5E7CF}" dt="2023-09-07T12:52:58.113" v="35" actId="26606"/>
          <ac:cxnSpMkLst>
            <pc:docMk/>
            <pc:sldMk cId="194477080" sldId="384"/>
            <ac:cxnSpMk id="20" creationId="{249EDD1B-F94D-B4E6-ACAA-566B9A26FDE3}"/>
          </ac:cxnSpMkLst>
        </pc:cxnChg>
        <pc:cxnChg chg="add del">
          <ac:chgData name="Trần Quang Nhật - Khoa Công nghệ thông tin - VLTECH" userId="81b81afb-479f-49fd-a16b-a76e9756f09d" providerId="ADAL" clId="{7679AC5A-7549-A049-B8CA-9CEB06B5E7CF}" dt="2023-09-07T12:53:02.483" v="41" actId="26606"/>
          <ac:cxnSpMkLst>
            <pc:docMk/>
            <pc:sldMk cId="194477080" sldId="384"/>
            <ac:cxnSpMk id="33" creationId="{249EDD1B-F94D-B4E6-ACAA-566B9A26FDE3}"/>
          </ac:cxnSpMkLst>
        </pc:cxnChg>
        <pc:cxnChg chg="add del">
          <ac:chgData name="Trần Quang Nhật - Khoa Công nghệ thông tin - VLTECH" userId="81b81afb-479f-49fd-a16b-a76e9756f09d" providerId="ADAL" clId="{7679AC5A-7549-A049-B8CA-9CEB06B5E7CF}" dt="2023-09-07T12:53:52.940" v="63" actId="26606"/>
          <ac:cxnSpMkLst>
            <pc:docMk/>
            <pc:sldMk cId="194477080" sldId="384"/>
            <ac:cxnSpMk id="60" creationId="{249EDD1B-F94D-B4E6-ACAA-566B9A26FDE3}"/>
          </ac:cxnSpMkLst>
        </pc:cxnChg>
        <pc:cxnChg chg="add del">
          <ac:chgData name="Trần Quang Nhật - Khoa Công nghệ thông tin - VLTECH" userId="81b81afb-479f-49fd-a16b-a76e9756f09d" providerId="ADAL" clId="{7679AC5A-7549-A049-B8CA-9CEB06B5E7CF}" dt="2023-09-07T12:53:52.929" v="62" actId="26606"/>
          <ac:cxnSpMkLst>
            <pc:docMk/>
            <pc:sldMk cId="194477080" sldId="384"/>
            <ac:cxnSpMk id="77" creationId="{1503BFE4-729B-D9D0-C17B-501E6AF1127A}"/>
          </ac:cxnSpMkLst>
        </pc:cxnChg>
        <pc:cxnChg chg="add">
          <ac:chgData name="Trần Quang Nhật - Khoa Công nghệ thông tin - VLTECH" userId="81b81afb-479f-49fd-a16b-a76e9756f09d" providerId="ADAL" clId="{7679AC5A-7549-A049-B8CA-9CEB06B5E7CF}" dt="2023-09-07T12:53:52.940" v="63" actId="26606"/>
          <ac:cxnSpMkLst>
            <pc:docMk/>
            <pc:sldMk cId="194477080" sldId="384"/>
            <ac:cxnSpMk id="80" creationId="{249EDD1B-F94D-B4E6-ACAA-566B9A26FDE3}"/>
          </ac:cxnSpMkLst>
        </pc:cxnChg>
      </pc:sldChg>
      <pc:sldChg chg="addSp delSp modSp new mod setBg">
        <pc:chgData name="Trần Quang Nhật - Khoa Công nghệ thông tin - VLTECH" userId="81b81afb-479f-49fd-a16b-a76e9756f09d" providerId="ADAL" clId="{7679AC5A-7549-A049-B8CA-9CEB06B5E7CF}" dt="2023-09-07T13:13:56.931" v="215" actId="207"/>
        <pc:sldMkLst>
          <pc:docMk/>
          <pc:sldMk cId="1834576930" sldId="385"/>
        </pc:sldMkLst>
        <pc:spChg chg="add mod">
          <ac:chgData name="Trần Quang Nhật - Khoa Công nghệ thông tin - VLTECH" userId="81b81afb-479f-49fd-a16b-a76e9756f09d" providerId="ADAL" clId="{7679AC5A-7549-A049-B8CA-9CEB06B5E7CF}" dt="2023-09-07T13:08:25.350" v="177" actId="255"/>
          <ac:spMkLst>
            <pc:docMk/>
            <pc:sldMk cId="1834576930" sldId="385"/>
            <ac:spMk id="3" creationId="{6C2416DA-B571-9DE0-E16F-C97BF1C38FF5}"/>
          </ac:spMkLst>
        </pc:spChg>
        <pc:spChg chg="add mod">
          <ac:chgData name="Trần Quang Nhật - Khoa Công nghệ thông tin - VLTECH" userId="81b81afb-479f-49fd-a16b-a76e9756f09d" providerId="ADAL" clId="{7679AC5A-7549-A049-B8CA-9CEB06B5E7CF}" dt="2023-09-07T13:13:56.931" v="215" actId="207"/>
          <ac:spMkLst>
            <pc:docMk/>
            <pc:sldMk cId="1834576930" sldId="385"/>
            <ac:spMk id="6" creationId="{F0B93C5E-6FF7-B4E9-DBD5-638CB07A0141}"/>
          </ac:spMkLst>
        </pc:spChg>
        <pc:spChg chg="add del">
          <ac:chgData name="Trần Quang Nhật - Khoa Công nghệ thông tin - VLTECH" userId="81b81afb-479f-49fd-a16b-a76e9756f09d" providerId="ADAL" clId="{7679AC5A-7549-A049-B8CA-9CEB06B5E7CF}" dt="2023-09-07T13:07:40.108" v="161" actId="26606"/>
          <ac:spMkLst>
            <pc:docMk/>
            <pc:sldMk cId="1834576930" sldId="385"/>
            <ac:spMk id="11" creationId="{C0763A76-9F1C-4FC5-82B7-DD475DA461B2}"/>
          </ac:spMkLst>
        </pc:spChg>
        <pc:spChg chg="add del">
          <ac:chgData name="Trần Quang Nhật - Khoa Công nghệ thông tin - VLTECH" userId="81b81afb-479f-49fd-a16b-a76e9756f09d" providerId="ADAL" clId="{7679AC5A-7549-A049-B8CA-9CEB06B5E7CF}" dt="2023-09-07T13:07:40.108" v="161" actId="26606"/>
          <ac:spMkLst>
            <pc:docMk/>
            <pc:sldMk cId="1834576930" sldId="385"/>
            <ac:spMk id="13" creationId="{E81BF4F6-F2CF-4984-9D14-D6966D92F99F}"/>
          </ac:spMkLst>
        </pc:spChg>
        <pc:spChg chg="add del">
          <ac:chgData name="Trần Quang Nhật - Khoa Công nghệ thông tin - VLTECH" userId="81b81afb-479f-49fd-a16b-a76e9756f09d" providerId="ADAL" clId="{7679AC5A-7549-A049-B8CA-9CEB06B5E7CF}" dt="2023-09-07T13:07:42.218" v="163" actId="26606"/>
          <ac:spMkLst>
            <pc:docMk/>
            <pc:sldMk cId="1834576930" sldId="385"/>
            <ac:spMk id="15" creationId="{23E547B5-89CF-4EC0-96DE-25771AED0799}"/>
          </ac:spMkLst>
        </pc:spChg>
        <pc:spChg chg="add del">
          <ac:chgData name="Trần Quang Nhật - Khoa Công nghệ thông tin - VLTECH" userId="81b81afb-479f-49fd-a16b-a76e9756f09d" providerId="ADAL" clId="{7679AC5A-7549-A049-B8CA-9CEB06B5E7CF}" dt="2023-09-07T13:07:42.218" v="163" actId="26606"/>
          <ac:spMkLst>
            <pc:docMk/>
            <pc:sldMk cId="1834576930" sldId="385"/>
            <ac:spMk id="16" creationId="{3F0B8CEB-8279-4E5E-A0CE-1FC9F71736F2}"/>
          </ac:spMkLst>
        </pc:spChg>
        <pc:spChg chg="add del">
          <ac:chgData name="Trần Quang Nhật - Khoa Công nghệ thông tin - VLTECH" userId="81b81afb-479f-49fd-a16b-a76e9756f09d" providerId="ADAL" clId="{7679AC5A-7549-A049-B8CA-9CEB06B5E7CF}" dt="2023-09-07T13:07:46.083" v="165" actId="26606"/>
          <ac:spMkLst>
            <pc:docMk/>
            <pc:sldMk cId="1834576930" sldId="385"/>
            <ac:spMk id="18" creationId="{79BB35BC-D5C2-4C8B-A22A-A71E6191913B}"/>
          </ac:spMkLst>
        </pc:spChg>
        <pc:grpChg chg="add">
          <ac:chgData name="Trần Quang Nhật - Khoa Công nghệ thông tin - VLTECH" userId="81b81afb-479f-49fd-a16b-a76e9756f09d" providerId="ADAL" clId="{7679AC5A-7549-A049-B8CA-9CEB06B5E7CF}" dt="2023-09-07T13:07:50.165" v="168" actId="26606"/>
          <ac:grpSpMkLst>
            <pc:docMk/>
            <pc:sldMk cId="1834576930" sldId="385"/>
            <ac:grpSpMk id="22" creationId="{114ED94A-C85D-4CD3-4205-438D21CE6B38}"/>
          </ac:grpSpMkLst>
        </pc:grpChg>
        <pc:picChg chg="add mod ord">
          <ac:chgData name="Trần Quang Nhật - Khoa Công nghệ thông tin - VLTECH" userId="81b81afb-479f-49fd-a16b-a76e9756f09d" providerId="ADAL" clId="{7679AC5A-7549-A049-B8CA-9CEB06B5E7CF}" dt="2023-09-07T13:07:50.165" v="168" actId="26606"/>
          <ac:picMkLst>
            <pc:docMk/>
            <pc:sldMk cId="1834576930" sldId="385"/>
            <ac:picMk id="4" creationId="{1FB215D5-7E41-200E-E652-6E3EB7D5FB29}"/>
          </ac:picMkLst>
        </pc:picChg>
        <pc:cxnChg chg="add del">
          <ac:chgData name="Trần Quang Nhật - Khoa Công nghệ thông tin - VLTECH" userId="81b81afb-479f-49fd-a16b-a76e9756f09d" providerId="ADAL" clId="{7679AC5A-7549-A049-B8CA-9CEB06B5E7CF}" dt="2023-09-07T13:07:50.154" v="167" actId="26606"/>
          <ac:cxnSpMkLst>
            <pc:docMk/>
            <pc:sldMk cId="1834576930" sldId="385"/>
            <ac:cxnSpMk id="20" creationId="{249EDD1B-F94D-B4E6-ACAA-566B9A26FDE3}"/>
          </ac:cxnSpMkLst>
        </pc:cxnChg>
      </pc:sldChg>
      <pc:sldChg chg="addSp modSp new mod setBg">
        <pc:chgData name="Trần Quang Nhật - Khoa Công nghệ thông tin - VLTECH" userId="81b81afb-479f-49fd-a16b-a76e9756f09d" providerId="ADAL" clId="{7679AC5A-7549-A049-B8CA-9CEB06B5E7CF}" dt="2023-09-07T13:36:35.719" v="321" actId="26606"/>
        <pc:sldMkLst>
          <pc:docMk/>
          <pc:sldMk cId="3143902166" sldId="386"/>
        </pc:sldMkLst>
        <pc:spChg chg="add">
          <ac:chgData name="Trần Quang Nhật - Khoa Công nghệ thông tin - VLTECH" userId="81b81afb-479f-49fd-a16b-a76e9756f09d" providerId="ADAL" clId="{7679AC5A-7549-A049-B8CA-9CEB06B5E7CF}" dt="2023-09-07T13:36:35.719" v="321" actId="26606"/>
          <ac:spMkLst>
            <pc:docMk/>
            <pc:sldMk cId="3143902166" sldId="386"/>
            <ac:spMk id="7" creationId="{42A4FC2C-047E-45A5-965D-8E1E3BF09BC6}"/>
          </ac:spMkLst>
        </pc:spChg>
        <pc:picChg chg="add mod">
          <ac:chgData name="Trần Quang Nhật - Khoa Công nghệ thông tin - VLTECH" userId="81b81afb-479f-49fd-a16b-a76e9756f09d" providerId="ADAL" clId="{7679AC5A-7549-A049-B8CA-9CEB06B5E7CF}" dt="2023-09-07T13:36:35.719" v="321" actId="26606"/>
          <ac:picMkLst>
            <pc:docMk/>
            <pc:sldMk cId="3143902166" sldId="386"/>
            <ac:picMk id="2" creationId="{472C8C10-2C62-6D06-365A-2F778255DA5A}"/>
          </ac:picMkLst>
        </pc:picChg>
      </pc:sldChg>
      <pc:sldChg chg="addSp delSp modSp new mod setBg">
        <pc:chgData name="Trần Quang Nhật - Khoa Công nghệ thông tin - VLTECH" userId="81b81afb-479f-49fd-a16b-a76e9756f09d" providerId="ADAL" clId="{7679AC5A-7549-A049-B8CA-9CEB06B5E7CF}" dt="2023-09-07T13:36:54.752" v="330" actId="26606"/>
        <pc:sldMkLst>
          <pc:docMk/>
          <pc:sldMk cId="3123740722" sldId="387"/>
        </pc:sldMkLst>
        <pc:spChg chg="add del">
          <ac:chgData name="Trần Quang Nhật - Khoa Công nghệ thông tin - VLTECH" userId="81b81afb-479f-49fd-a16b-a76e9756f09d" providerId="ADAL" clId="{7679AC5A-7549-A049-B8CA-9CEB06B5E7CF}" dt="2023-09-07T13:36:45.440" v="323" actId="26606"/>
          <ac:spMkLst>
            <pc:docMk/>
            <pc:sldMk cId="3123740722" sldId="387"/>
            <ac:spMk id="7" creationId="{32BC26D8-82FB-445E-AA49-62A77D7C1EE0}"/>
          </ac:spMkLst>
        </pc:spChg>
        <pc:spChg chg="add del">
          <ac:chgData name="Trần Quang Nhật - Khoa Công nghệ thông tin - VLTECH" userId="81b81afb-479f-49fd-a16b-a76e9756f09d" providerId="ADAL" clId="{7679AC5A-7549-A049-B8CA-9CEB06B5E7CF}" dt="2023-09-07T13:36:45.440" v="323" actId="26606"/>
          <ac:spMkLst>
            <pc:docMk/>
            <pc:sldMk cId="3123740722" sldId="387"/>
            <ac:spMk id="9" creationId="{CB44330D-EA18-4254-AA95-EB49948539B8}"/>
          </ac:spMkLst>
        </pc:spChg>
        <pc:spChg chg="add del">
          <ac:chgData name="Trần Quang Nhật - Khoa Công nghệ thông tin - VLTECH" userId="81b81afb-479f-49fd-a16b-a76e9756f09d" providerId="ADAL" clId="{7679AC5A-7549-A049-B8CA-9CEB06B5E7CF}" dt="2023-09-07T13:36:47.801" v="325" actId="26606"/>
          <ac:spMkLst>
            <pc:docMk/>
            <pc:sldMk cId="3123740722" sldId="387"/>
            <ac:spMk id="11" creationId="{A5D2A5D1-BA0D-47D3-B051-DA7743C46E28}"/>
          </ac:spMkLst>
        </pc:spChg>
        <pc:spChg chg="add del">
          <ac:chgData name="Trần Quang Nhật - Khoa Công nghệ thông tin - VLTECH" userId="81b81afb-479f-49fd-a16b-a76e9756f09d" providerId="ADAL" clId="{7679AC5A-7549-A049-B8CA-9CEB06B5E7CF}" dt="2023-09-07T13:36:47.801" v="325" actId="26606"/>
          <ac:spMkLst>
            <pc:docMk/>
            <pc:sldMk cId="3123740722" sldId="387"/>
            <ac:spMk id="12" creationId="{2D2B266D-3625-4584-A5C3-7D3F672CFF30}"/>
          </ac:spMkLst>
        </pc:spChg>
        <pc:spChg chg="add del">
          <ac:chgData name="Trần Quang Nhật - Khoa Công nghệ thông tin - VLTECH" userId="81b81afb-479f-49fd-a16b-a76e9756f09d" providerId="ADAL" clId="{7679AC5A-7549-A049-B8CA-9CEB06B5E7CF}" dt="2023-09-07T13:36:47.801" v="325" actId="26606"/>
          <ac:spMkLst>
            <pc:docMk/>
            <pc:sldMk cId="3123740722" sldId="387"/>
            <ac:spMk id="13" creationId="{C463B99A-73EE-4FBB-B7C4-F9F9BCC25C65}"/>
          </ac:spMkLst>
        </pc:spChg>
        <pc:spChg chg="add del">
          <ac:chgData name="Trần Quang Nhật - Khoa Công nghệ thông tin - VLTECH" userId="81b81afb-479f-49fd-a16b-a76e9756f09d" providerId="ADAL" clId="{7679AC5A-7549-A049-B8CA-9CEB06B5E7CF}" dt="2023-09-07T13:36:51.308" v="327" actId="26606"/>
          <ac:spMkLst>
            <pc:docMk/>
            <pc:sldMk cId="3123740722" sldId="387"/>
            <ac:spMk id="15" creationId="{22F15A2D-2324-487D-A02A-BF46C5C580EB}"/>
          </ac:spMkLst>
        </pc:spChg>
        <pc:spChg chg="add del">
          <ac:chgData name="Trần Quang Nhật - Khoa Công nghệ thông tin - VLTECH" userId="81b81afb-479f-49fd-a16b-a76e9756f09d" providerId="ADAL" clId="{7679AC5A-7549-A049-B8CA-9CEB06B5E7CF}" dt="2023-09-07T13:36:51.308" v="327" actId="26606"/>
          <ac:spMkLst>
            <pc:docMk/>
            <pc:sldMk cId="3123740722" sldId="387"/>
            <ac:spMk id="16" creationId="{17A7F34E-D418-47E2-9F86-2C45BBC31210}"/>
          </ac:spMkLst>
        </pc:spChg>
        <pc:spChg chg="add del">
          <ac:chgData name="Trần Quang Nhật - Khoa Công nghệ thông tin - VLTECH" userId="81b81afb-479f-49fd-a16b-a76e9756f09d" providerId="ADAL" clId="{7679AC5A-7549-A049-B8CA-9CEB06B5E7CF}" dt="2023-09-07T13:36:51.308" v="327" actId="26606"/>
          <ac:spMkLst>
            <pc:docMk/>
            <pc:sldMk cId="3123740722" sldId="387"/>
            <ac:spMk id="17" creationId="{2AEAFA59-923A-4F54-8B49-44C970BCC323}"/>
          </ac:spMkLst>
        </pc:spChg>
        <pc:spChg chg="add del">
          <ac:chgData name="Trần Quang Nhật - Khoa Công nghệ thông tin - VLTECH" userId="81b81afb-479f-49fd-a16b-a76e9756f09d" providerId="ADAL" clId="{7679AC5A-7549-A049-B8CA-9CEB06B5E7CF}" dt="2023-09-07T13:36:54.745" v="329" actId="26606"/>
          <ac:spMkLst>
            <pc:docMk/>
            <pc:sldMk cId="3123740722" sldId="387"/>
            <ac:spMk id="19" creationId="{42A4FC2C-047E-45A5-965D-8E1E3BF09BC6}"/>
          </ac:spMkLst>
        </pc:spChg>
        <pc:spChg chg="add">
          <ac:chgData name="Trần Quang Nhật - Khoa Công nghệ thông tin - VLTECH" userId="81b81afb-479f-49fd-a16b-a76e9756f09d" providerId="ADAL" clId="{7679AC5A-7549-A049-B8CA-9CEB06B5E7CF}" dt="2023-09-07T13:36:54.752" v="330" actId="26606"/>
          <ac:spMkLst>
            <pc:docMk/>
            <pc:sldMk cId="3123740722" sldId="387"/>
            <ac:spMk id="21" creationId="{0B761509-3B9A-49A6-A84B-C3D86811697D}"/>
          </ac:spMkLst>
        </pc:spChg>
        <pc:spChg chg="add">
          <ac:chgData name="Trần Quang Nhật - Khoa Công nghệ thông tin - VLTECH" userId="81b81afb-479f-49fd-a16b-a76e9756f09d" providerId="ADAL" clId="{7679AC5A-7549-A049-B8CA-9CEB06B5E7CF}" dt="2023-09-07T13:36:54.752" v="330" actId="26606"/>
          <ac:spMkLst>
            <pc:docMk/>
            <pc:sldMk cId="3123740722" sldId="387"/>
            <ac:spMk id="22" creationId="{91DE43FD-EB47-414A-B0AB-169B0FFFA527}"/>
          </ac:spMkLst>
        </pc:spChg>
        <pc:grpChg chg="add">
          <ac:chgData name="Trần Quang Nhật - Khoa Công nghệ thông tin - VLTECH" userId="81b81afb-479f-49fd-a16b-a76e9756f09d" providerId="ADAL" clId="{7679AC5A-7549-A049-B8CA-9CEB06B5E7CF}" dt="2023-09-07T13:36:54.752" v="330" actId="26606"/>
          <ac:grpSpMkLst>
            <pc:docMk/>
            <pc:sldMk cId="3123740722" sldId="387"/>
            <ac:grpSpMk id="23" creationId="{58495BCC-CE77-4CC2-952E-846F41119FD5}"/>
          </ac:grpSpMkLst>
        </pc:grpChg>
        <pc:picChg chg="add mod">
          <ac:chgData name="Trần Quang Nhật - Khoa Công nghệ thông tin - VLTECH" userId="81b81afb-479f-49fd-a16b-a76e9756f09d" providerId="ADAL" clId="{7679AC5A-7549-A049-B8CA-9CEB06B5E7CF}" dt="2023-09-07T13:36:54.752" v="330" actId="26606"/>
          <ac:picMkLst>
            <pc:docMk/>
            <pc:sldMk cId="3123740722" sldId="387"/>
            <ac:picMk id="2" creationId="{07E602CE-C36B-725E-C40A-5569EE76D217}"/>
          </ac:picMkLst>
        </pc:picChg>
      </pc:sldChg>
      <pc:sldChg chg="addSp delSp modSp new mod setBg">
        <pc:chgData name="Trần Quang Nhật - Khoa Công nghệ thông tin - VLTECH" userId="81b81afb-479f-49fd-a16b-a76e9756f09d" providerId="ADAL" clId="{7679AC5A-7549-A049-B8CA-9CEB06B5E7CF}" dt="2023-09-10T13:10:01.452" v="713" actId="1076"/>
        <pc:sldMkLst>
          <pc:docMk/>
          <pc:sldMk cId="59163424" sldId="388"/>
        </pc:sldMkLst>
        <pc:spChg chg="mod">
          <ac:chgData name="Trần Quang Nhật - Khoa Công nghệ thông tin - VLTECH" userId="81b81afb-479f-49fd-a16b-a76e9756f09d" providerId="ADAL" clId="{7679AC5A-7549-A049-B8CA-9CEB06B5E7CF}" dt="2023-09-10T13:10:01.452" v="713" actId="1076"/>
          <ac:spMkLst>
            <pc:docMk/>
            <pc:sldMk cId="59163424" sldId="388"/>
            <ac:spMk id="3" creationId="{18EDA7E9-70F3-C1F5-62C1-8D7EFC4DF117}"/>
          </ac:spMkLst>
        </pc:spChg>
        <pc:spChg chg="add mod ord">
          <ac:chgData name="Trần Quang Nhật - Khoa Công nghệ thông tin - VLTECH" userId="81b81afb-479f-49fd-a16b-a76e9756f09d" providerId="ADAL" clId="{7679AC5A-7549-A049-B8CA-9CEB06B5E7CF}" dt="2023-09-07T14:22:55.652" v="502" actId="207"/>
          <ac:spMkLst>
            <pc:docMk/>
            <pc:sldMk cId="59163424" sldId="388"/>
            <ac:spMk id="4" creationId="{DFBDA650-CF2F-35F9-EF2C-0BF0BBA2270B}"/>
          </ac:spMkLst>
        </pc:spChg>
        <pc:spChg chg="add mod">
          <ac:chgData name="Trần Quang Nhật - Khoa Công nghệ thông tin - VLTECH" userId="81b81afb-479f-49fd-a16b-a76e9756f09d" providerId="ADAL" clId="{7679AC5A-7549-A049-B8CA-9CEB06B5E7CF}" dt="2023-09-07T13:58:41.783" v="405" actId="2711"/>
          <ac:spMkLst>
            <pc:docMk/>
            <pc:sldMk cId="59163424" sldId="388"/>
            <ac:spMk id="6" creationId="{DAE059BF-7064-CBC4-4295-13B10F93C938}"/>
          </ac:spMkLst>
        </pc:spChg>
        <pc:spChg chg="add">
          <ac:chgData name="Trần Quang Nhật - Khoa Công nghệ thông tin - VLTECH" userId="81b81afb-479f-49fd-a16b-a76e9756f09d" providerId="ADAL" clId="{7679AC5A-7549-A049-B8CA-9CEB06B5E7CF}" dt="2023-09-07T13:58:08.122" v="397" actId="26606"/>
          <ac:spMkLst>
            <pc:docMk/>
            <pc:sldMk cId="59163424" sldId="388"/>
            <ac:spMk id="18" creationId="{201CC55D-ED54-4C5C-95E6-10947BD1103B}"/>
          </ac:spMkLst>
        </pc:spChg>
        <pc:spChg chg="add">
          <ac:chgData name="Trần Quang Nhật - Khoa Công nghệ thông tin - VLTECH" userId="81b81afb-479f-49fd-a16b-a76e9756f09d" providerId="ADAL" clId="{7679AC5A-7549-A049-B8CA-9CEB06B5E7CF}" dt="2023-09-07T13:58:08.122" v="397" actId="26606"/>
          <ac:spMkLst>
            <pc:docMk/>
            <pc:sldMk cId="59163424" sldId="388"/>
            <ac:spMk id="24" creationId="{3873B707-463F-40B0-8227-E8CC6C67EB25}"/>
          </ac:spMkLst>
        </pc:spChg>
        <pc:spChg chg="add">
          <ac:chgData name="Trần Quang Nhật - Khoa Công nghệ thông tin - VLTECH" userId="81b81afb-479f-49fd-a16b-a76e9756f09d" providerId="ADAL" clId="{7679AC5A-7549-A049-B8CA-9CEB06B5E7CF}" dt="2023-09-07T13:58:08.122" v="397" actId="26606"/>
          <ac:spMkLst>
            <pc:docMk/>
            <pc:sldMk cId="59163424" sldId="388"/>
            <ac:spMk id="26" creationId="{C13237C8-E62C-4F0D-A318-BD6FB6C2D138}"/>
          </ac:spMkLst>
        </pc:spChg>
        <pc:spChg chg="add">
          <ac:chgData name="Trần Quang Nhật - Khoa Công nghệ thông tin - VLTECH" userId="81b81afb-479f-49fd-a16b-a76e9756f09d" providerId="ADAL" clId="{7679AC5A-7549-A049-B8CA-9CEB06B5E7CF}" dt="2023-09-07T13:58:08.122" v="397" actId="26606"/>
          <ac:spMkLst>
            <pc:docMk/>
            <pc:sldMk cId="59163424" sldId="388"/>
            <ac:spMk id="28" creationId="{19C9EAEA-39D0-4B0E-A0EB-51E7B26740B1}"/>
          </ac:spMkLst>
        </pc:spChg>
        <pc:grpChg chg="add del">
          <ac:chgData name="Trần Quang Nhật - Khoa Công nghệ thông tin - VLTECH" userId="81b81afb-479f-49fd-a16b-a76e9756f09d" providerId="ADAL" clId="{7679AC5A-7549-A049-B8CA-9CEB06B5E7CF}" dt="2023-09-07T13:58:08.122" v="397" actId="26606"/>
          <ac:grpSpMkLst>
            <pc:docMk/>
            <pc:sldMk cId="59163424" sldId="388"/>
            <ac:grpSpMk id="11" creationId="{6258F736-B256-8039-9DC6-F4E49A5C5AD5}"/>
          </ac:grpSpMkLst>
        </pc:grpChg>
        <pc:grpChg chg="add">
          <ac:chgData name="Trần Quang Nhật - Khoa Công nghệ thông tin - VLTECH" userId="81b81afb-479f-49fd-a16b-a76e9756f09d" providerId="ADAL" clId="{7679AC5A-7549-A049-B8CA-9CEB06B5E7CF}" dt="2023-09-07T13:58:08.122" v="397" actId="26606"/>
          <ac:grpSpMkLst>
            <pc:docMk/>
            <pc:sldMk cId="59163424" sldId="388"/>
            <ac:grpSpMk id="20" creationId="{1DE889C7-FAD6-4397-98E2-05D503484459}"/>
          </ac:grpSpMkLst>
        </pc:grpChg>
        <pc:picChg chg="add mod ord modCrop">
          <ac:chgData name="Trần Quang Nhật - Khoa Công nghệ thông tin - VLTECH" userId="81b81afb-479f-49fd-a16b-a76e9756f09d" providerId="ADAL" clId="{7679AC5A-7549-A049-B8CA-9CEB06B5E7CF}" dt="2023-09-07T13:58:25.378" v="404" actId="1076"/>
          <ac:picMkLst>
            <pc:docMk/>
            <pc:sldMk cId="59163424" sldId="388"/>
            <ac:picMk id="2" creationId="{2A714D94-9546-3CBB-EA2A-6AC7B99A468C}"/>
          </ac:picMkLst>
        </pc:picChg>
      </pc:sldChg>
      <pc:sldChg chg="addSp modSp new mod setBg">
        <pc:chgData name="Trần Quang Nhật - Khoa Công nghệ thông tin - VLTECH" userId="81b81afb-479f-49fd-a16b-a76e9756f09d" providerId="ADAL" clId="{7679AC5A-7549-A049-B8CA-9CEB06B5E7CF}" dt="2023-09-07T14:02:37.003" v="412" actId="26606"/>
        <pc:sldMkLst>
          <pc:docMk/>
          <pc:sldMk cId="2757294493" sldId="389"/>
        </pc:sldMkLst>
        <pc:spChg chg="add">
          <ac:chgData name="Trần Quang Nhật - Khoa Công nghệ thông tin - VLTECH" userId="81b81afb-479f-49fd-a16b-a76e9756f09d" providerId="ADAL" clId="{7679AC5A-7549-A049-B8CA-9CEB06B5E7CF}" dt="2023-09-07T14:02:37.003" v="412" actId="26606"/>
          <ac:spMkLst>
            <pc:docMk/>
            <pc:sldMk cId="2757294493" sldId="389"/>
            <ac:spMk id="7" creationId="{0B761509-3B9A-49A6-A84B-C3D86811697D}"/>
          </ac:spMkLst>
        </pc:spChg>
        <pc:spChg chg="add">
          <ac:chgData name="Trần Quang Nhật - Khoa Công nghệ thông tin - VLTECH" userId="81b81afb-479f-49fd-a16b-a76e9756f09d" providerId="ADAL" clId="{7679AC5A-7549-A049-B8CA-9CEB06B5E7CF}" dt="2023-09-07T14:02:37.003" v="412" actId="26606"/>
          <ac:spMkLst>
            <pc:docMk/>
            <pc:sldMk cId="2757294493" sldId="389"/>
            <ac:spMk id="9" creationId="{91DE43FD-EB47-414A-B0AB-169B0FFFA527}"/>
          </ac:spMkLst>
        </pc:spChg>
        <pc:grpChg chg="add">
          <ac:chgData name="Trần Quang Nhật - Khoa Công nghệ thông tin - VLTECH" userId="81b81afb-479f-49fd-a16b-a76e9756f09d" providerId="ADAL" clId="{7679AC5A-7549-A049-B8CA-9CEB06B5E7CF}" dt="2023-09-07T14:02:37.003" v="412" actId="26606"/>
          <ac:grpSpMkLst>
            <pc:docMk/>
            <pc:sldMk cId="2757294493" sldId="389"/>
            <ac:grpSpMk id="11" creationId="{58495BCC-CE77-4CC2-952E-846F41119FD5}"/>
          </ac:grpSpMkLst>
        </pc:grpChg>
        <pc:picChg chg="add mod">
          <ac:chgData name="Trần Quang Nhật - Khoa Công nghệ thông tin - VLTECH" userId="81b81afb-479f-49fd-a16b-a76e9756f09d" providerId="ADAL" clId="{7679AC5A-7549-A049-B8CA-9CEB06B5E7CF}" dt="2023-09-07T14:02:37.003" v="412" actId="26606"/>
          <ac:picMkLst>
            <pc:docMk/>
            <pc:sldMk cId="2757294493" sldId="389"/>
            <ac:picMk id="2" creationId="{381878AA-9541-D8D1-A47A-B485534AECF3}"/>
          </ac:picMkLst>
        </pc:picChg>
      </pc:sldChg>
      <pc:sldChg chg="addSp delSp modSp new mod ord setBg">
        <pc:chgData name="Trần Quang Nhật - Khoa Công nghệ thông tin - VLTECH" userId="81b81afb-479f-49fd-a16b-a76e9756f09d" providerId="ADAL" clId="{7679AC5A-7549-A049-B8CA-9CEB06B5E7CF}" dt="2023-09-07T14:09:18.761" v="437" actId="20578"/>
        <pc:sldMkLst>
          <pc:docMk/>
          <pc:sldMk cId="828088968" sldId="390"/>
        </pc:sldMkLst>
        <pc:spChg chg="add del">
          <ac:chgData name="Trần Quang Nhật - Khoa Công nghệ thông tin - VLTECH" userId="81b81afb-479f-49fd-a16b-a76e9756f09d" providerId="ADAL" clId="{7679AC5A-7549-A049-B8CA-9CEB06B5E7CF}" dt="2023-09-07T14:06:59.020" v="420" actId="26606"/>
          <ac:spMkLst>
            <pc:docMk/>
            <pc:sldMk cId="828088968" sldId="390"/>
            <ac:spMk id="8" creationId="{42A4FC2C-047E-45A5-965D-8E1E3BF09BC6}"/>
          </ac:spMkLst>
        </pc:spChg>
        <pc:spChg chg="add del">
          <ac:chgData name="Trần Quang Nhật - Khoa Công nghệ thông tin - VLTECH" userId="81b81afb-479f-49fd-a16b-a76e9756f09d" providerId="ADAL" clId="{7679AC5A-7549-A049-B8CA-9CEB06B5E7CF}" dt="2023-09-07T14:07:00.580" v="422" actId="26606"/>
          <ac:spMkLst>
            <pc:docMk/>
            <pc:sldMk cId="828088968" sldId="390"/>
            <ac:spMk id="10" creationId="{91DE43FD-EB47-414A-B0AB-169B0FFFA527}"/>
          </ac:spMkLst>
        </pc:spChg>
        <pc:spChg chg="add del">
          <ac:chgData name="Trần Quang Nhật - Khoa Công nghệ thông tin - VLTECH" userId="81b81afb-479f-49fd-a16b-a76e9756f09d" providerId="ADAL" clId="{7679AC5A-7549-A049-B8CA-9CEB06B5E7CF}" dt="2023-09-07T14:07:00.580" v="422" actId="26606"/>
          <ac:spMkLst>
            <pc:docMk/>
            <pc:sldMk cId="828088968" sldId="390"/>
            <ac:spMk id="11" creationId="{0B761509-3B9A-49A6-A84B-C3D86811697D}"/>
          </ac:spMkLst>
        </pc:spChg>
        <pc:spChg chg="add del">
          <ac:chgData name="Trần Quang Nhật - Khoa Công nghệ thông tin - VLTECH" userId="81b81afb-479f-49fd-a16b-a76e9756f09d" providerId="ADAL" clId="{7679AC5A-7549-A049-B8CA-9CEB06B5E7CF}" dt="2023-09-07T14:08:26.095" v="430" actId="26606"/>
          <ac:spMkLst>
            <pc:docMk/>
            <pc:sldMk cId="828088968" sldId="390"/>
            <ac:spMk id="16" creationId="{32BC26D8-82FB-445E-AA49-62A77D7C1EE0}"/>
          </ac:spMkLst>
        </pc:spChg>
        <pc:spChg chg="add del">
          <ac:chgData name="Trần Quang Nhật - Khoa Công nghệ thông tin - VLTECH" userId="81b81afb-479f-49fd-a16b-a76e9756f09d" providerId="ADAL" clId="{7679AC5A-7549-A049-B8CA-9CEB06B5E7CF}" dt="2023-09-07T14:08:26.095" v="430" actId="26606"/>
          <ac:spMkLst>
            <pc:docMk/>
            <pc:sldMk cId="828088968" sldId="390"/>
            <ac:spMk id="17" creationId="{CB44330D-EA18-4254-AA95-EB49948539B8}"/>
          </ac:spMkLst>
        </pc:spChg>
        <pc:spChg chg="add">
          <ac:chgData name="Trần Quang Nhật - Khoa Công nghệ thông tin - VLTECH" userId="81b81afb-479f-49fd-a16b-a76e9756f09d" providerId="ADAL" clId="{7679AC5A-7549-A049-B8CA-9CEB06B5E7CF}" dt="2023-09-07T14:08:26.095" v="430" actId="26606"/>
          <ac:spMkLst>
            <pc:docMk/>
            <pc:sldMk cId="828088968" sldId="390"/>
            <ac:spMk id="22" creationId="{42A4FC2C-047E-45A5-965D-8E1E3BF09BC6}"/>
          </ac:spMkLst>
        </pc:spChg>
        <pc:grpChg chg="add del">
          <ac:chgData name="Trần Quang Nhật - Khoa Công nghệ thông tin - VLTECH" userId="81b81afb-479f-49fd-a16b-a76e9756f09d" providerId="ADAL" clId="{7679AC5A-7549-A049-B8CA-9CEB06B5E7CF}" dt="2023-09-07T14:07:00.580" v="422" actId="26606"/>
          <ac:grpSpMkLst>
            <pc:docMk/>
            <pc:sldMk cId="828088968" sldId="390"/>
            <ac:grpSpMk id="12" creationId="{58495BCC-CE77-4CC2-952E-846F41119FD5}"/>
          </ac:grpSpMkLst>
        </pc:grpChg>
        <pc:picChg chg="add del mod">
          <ac:chgData name="Trần Quang Nhật - Khoa Công nghệ thông tin - VLTECH" userId="81b81afb-479f-49fd-a16b-a76e9756f09d" providerId="ADAL" clId="{7679AC5A-7549-A049-B8CA-9CEB06B5E7CF}" dt="2023-09-07T14:06:53.793" v="417" actId="478"/>
          <ac:picMkLst>
            <pc:docMk/>
            <pc:sldMk cId="828088968" sldId="390"/>
            <ac:picMk id="2" creationId="{27AF7342-1E41-C106-199C-75C5DF92B24E}"/>
          </ac:picMkLst>
        </pc:picChg>
        <pc:picChg chg="add del mod">
          <ac:chgData name="Trần Quang Nhật - Khoa Công nghệ thông tin - VLTECH" userId="81b81afb-479f-49fd-a16b-a76e9756f09d" providerId="ADAL" clId="{7679AC5A-7549-A049-B8CA-9CEB06B5E7CF}" dt="2023-09-07T14:07:05.418" v="424" actId="478"/>
          <ac:picMkLst>
            <pc:docMk/>
            <pc:sldMk cId="828088968" sldId="390"/>
            <ac:picMk id="3" creationId="{BC839C0B-C495-5573-FD4B-00F75898B51A}"/>
          </ac:picMkLst>
        </pc:picChg>
        <pc:picChg chg="add del mod">
          <ac:chgData name="Trần Quang Nhật - Khoa Công nghệ thông tin - VLTECH" userId="81b81afb-479f-49fd-a16b-a76e9756f09d" providerId="ADAL" clId="{7679AC5A-7549-A049-B8CA-9CEB06B5E7CF}" dt="2023-09-07T14:08:22.975" v="428" actId="478"/>
          <ac:picMkLst>
            <pc:docMk/>
            <pc:sldMk cId="828088968" sldId="390"/>
            <ac:picMk id="4" creationId="{C638C236-BE36-F61A-51FE-98DB3B1494C3}"/>
          </ac:picMkLst>
        </pc:picChg>
        <pc:picChg chg="add mod">
          <ac:chgData name="Trần Quang Nhật - Khoa Công nghệ thông tin - VLTECH" userId="81b81afb-479f-49fd-a16b-a76e9756f09d" providerId="ADAL" clId="{7679AC5A-7549-A049-B8CA-9CEB06B5E7CF}" dt="2023-09-07T14:08:26.095" v="430" actId="26606"/>
          <ac:picMkLst>
            <pc:docMk/>
            <pc:sldMk cId="828088968" sldId="390"/>
            <ac:picMk id="5" creationId="{8970ECE7-BDC0-2B70-7C86-7CE2D2BD6D14}"/>
          </ac:picMkLst>
        </pc:picChg>
      </pc:sldChg>
      <pc:sldChg chg="addSp modSp new add del mod setBg">
        <pc:chgData name="Trần Quang Nhật - Khoa Công nghệ thông tin - VLTECH" userId="81b81afb-479f-49fd-a16b-a76e9756f09d" providerId="ADAL" clId="{7679AC5A-7549-A049-B8CA-9CEB06B5E7CF}" dt="2023-09-07T14:27:25.440" v="588" actId="2696"/>
        <pc:sldMkLst>
          <pc:docMk/>
          <pc:sldMk cId="1908149135" sldId="391"/>
        </pc:sldMkLst>
        <pc:picChg chg="add mod modCrop">
          <ac:chgData name="Trần Quang Nhật - Khoa Công nghệ thông tin - VLTECH" userId="81b81afb-479f-49fd-a16b-a76e9756f09d" providerId="ADAL" clId="{7679AC5A-7549-A049-B8CA-9CEB06B5E7CF}" dt="2023-09-07T14:12:07.021" v="444" actId="1076"/>
          <ac:picMkLst>
            <pc:docMk/>
            <pc:sldMk cId="1908149135" sldId="391"/>
            <ac:picMk id="2" creationId="{8674F2F9-CFE3-9214-59B2-98FFD570F8BC}"/>
          </ac:picMkLst>
        </pc:picChg>
        <pc:picChg chg="add mod">
          <ac:chgData name="Trần Quang Nhật - Khoa Công nghệ thông tin - VLTECH" userId="81b81afb-479f-49fd-a16b-a76e9756f09d" providerId="ADAL" clId="{7679AC5A-7549-A049-B8CA-9CEB06B5E7CF}" dt="2023-09-07T14:12:43.956" v="446" actId="1076"/>
          <ac:picMkLst>
            <pc:docMk/>
            <pc:sldMk cId="1908149135" sldId="391"/>
            <ac:picMk id="3" creationId="{CA2C97D7-0CE2-2F98-19D9-2443238723F8}"/>
          </ac:picMkLst>
        </pc:picChg>
      </pc:sldChg>
      <pc:sldChg chg="new del">
        <pc:chgData name="Trần Quang Nhật - Khoa Công nghệ thông tin - VLTECH" userId="81b81afb-479f-49fd-a16b-a76e9756f09d" providerId="ADAL" clId="{7679AC5A-7549-A049-B8CA-9CEB06B5E7CF}" dt="2023-09-07T14:09:06.933" v="436" actId="2696"/>
        <pc:sldMkLst>
          <pc:docMk/>
          <pc:sldMk cId="2260908312" sldId="391"/>
        </pc:sldMkLst>
      </pc:sldChg>
      <pc:sldChg chg="addSp delSp modSp new mod setBg">
        <pc:chgData name="Trần Quang Nhật - Khoa Công nghệ thông tin - VLTECH" userId="81b81afb-479f-49fd-a16b-a76e9756f09d" providerId="ADAL" clId="{7679AC5A-7549-A049-B8CA-9CEB06B5E7CF}" dt="2023-09-07T14:26:46.236" v="572" actId="113"/>
        <pc:sldMkLst>
          <pc:docMk/>
          <pc:sldMk cId="4154576311" sldId="392"/>
        </pc:sldMkLst>
        <pc:spChg chg="add mod ord">
          <ac:chgData name="Trần Quang Nhật - Khoa Công nghệ thông tin - VLTECH" userId="81b81afb-479f-49fd-a16b-a76e9756f09d" providerId="ADAL" clId="{7679AC5A-7549-A049-B8CA-9CEB06B5E7CF}" dt="2023-09-07T14:26:46.236" v="572" actId="113"/>
          <ac:spMkLst>
            <pc:docMk/>
            <pc:sldMk cId="4154576311" sldId="392"/>
            <ac:spMk id="3" creationId="{D2FD1856-0C32-6341-FB9C-A9818736D6D6}"/>
          </ac:spMkLst>
        </pc:spChg>
        <pc:spChg chg="add mod">
          <ac:chgData name="Trần Quang Nhật - Khoa Công nghệ thông tin - VLTECH" userId="81b81afb-479f-49fd-a16b-a76e9756f09d" providerId="ADAL" clId="{7679AC5A-7549-A049-B8CA-9CEB06B5E7CF}" dt="2023-09-07T14:25:33.251" v="555" actId="1076"/>
          <ac:spMkLst>
            <pc:docMk/>
            <pc:sldMk cId="4154576311" sldId="392"/>
            <ac:spMk id="6" creationId="{AF55A68D-C455-3B77-7839-08692D2CF017}"/>
          </ac:spMkLst>
        </pc:spChg>
        <pc:spChg chg="add del">
          <ac:chgData name="Trần Quang Nhật - Khoa Công nghệ thông tin - VLTECH" userId="81b81afb-479f-49fd-a16b-a76e9756f09d" providerId="ADAL" clId="{7679AC5A-7549-A049-B8CA-9CEB06B5E7CF}" dt="2023-09-07T14:23:33.381" v="504" actId="26606"/>
          <ac:spMkLst>
            <pc:docMk/>
            <pc:sldMk cId="4154576311" sldId="392"/>
            <ac:spMk id="9" creationId="{3ECBE1F1-D69B-4AFA-ABD5-8E41720EF6DE}"/>
          </ac:spMkLst>
        </pc:spChg>
        <pc:spChg chg="add del">
          <ac:chgData name="Trần Quang Nhật - Khoa Công nghệ thông tin - VLTECH" userId="81b81afb-479f-49fd-a16b-a76e9756f09d" providerId="ADAL" clId="{7679AC5A-7549-A049-B8CA-9CEB06B5E7CF}" dt="2023-09-07T14:23:33.381" v="504" actId="26606"/>
          <ac:spMkLst>
            <pc:docMk/>
            <pc:sldMk cId="4154576311" sldId="392"/>
            <ac:spMk id="11" creationId="{603A6265-E10C-4B85-9C20-E75FCAF9CC63}"/>
          </ac:spMkLst>
        </pc:spChg>
        <pc:spChg chg="add del">
          <ac:chgData name="Trần Quang Nhật - Khoa Công nghệ thông tin - VLTECH" userId="81b81afb-479f-49fd-a16b-a76e9756f09d" providerId="ADAL" clId="{7679AC5A-7549-A049-B8CA-9CEB06B5E7CF}" dt="2023-09-07T14:24:57.019" v="547" actId="26606"/>
          <ac:spMkLst>
            <pc:docMk/>
            <pc:sldMk cId="4154576311" sldId="392"/>
            <ac:spMk id="16" creationId="{79BB35BC-D5C2-4C8B-A22A-A71E6191913B}"/>
          </ac:spMkLst>
        </pc:spChg>
        <pc:grpChg chg="add">
          <ac:chgData name="Trần Quang Nhật - Khoa Công nghệ thông tin - VLTECH" userId="81b81afb-479f-49fd-a16b-a76e9756f09d" providerId="ADAL" clId="{7679AC5A-7549-A049-B8CA-9CEB06B5E7CF}" dt="2023-09-07T14:24:57.019" v="547" actId="26606"/>
          <ac:grpSpMkLst>
            <pc:docMk/>
            <pc:sldMk cId="4154576311" sldId="392"/>
            <ac:grpSpMk id="22" creationId="{5EFBDE31-BB3E-6CFC-23CD-B5976DA38438}"/>
          </ac:grpSpMkLst>
        </pc:grpChg>
        <pc:picChg chg="add del">
          <ac:chgData name="Trần Quang Nhật - Khoa Công nghệ thông tin - VLTECH" userId="81b81afb-479f-49fd-a16b-a76e9756f09d" providerId="ADAL" clId="{7679AC5A-7549-A049-B8CA-9CEB06B5E7CF}" dt="2023-09-07T14:23:33.381" v="504" actId="26606"/>
          <ac:picMkLst>
            <pc:docMk/>
            <pc:sldMk cId="4154576311" sldId="392"/>
            <ac:picMk id="5" creationId="{8D780179-3584-02A1-7B1C-1D7C0BA71BF3}"/>
          </ac:picMkLst>
        </pc:picChg>
        <pc:picChg chg="add del">
          <ac:chgData name="Trần Quang Nhật - Khoa Công nghệ thông tin - VLTECH" userId="81b81afb-479f-49fd-a16b-a76e9756f09d" providerId="ADAL" clId="{7679AC5A-7549-A049-B8CA-9CEB06B5E7CF}" dt="2023-09-07T14:23:37.497" v="506" actId="26606"/>
          <ac:picMkLst>
            <pc:docMk/>
            <pc:sldMk cId="4154576311" sldId="392"/>
            <ac:picMk id="14" creationId="{5CFB1D95-8125-D4C6-72B1-AADE39D25361}"/>
          </ac:picMkLst>
        </pc:picChg>
        <pc:picChg chg="add del">
          <ac:chgData name="Trần Quang Nhật - Khoa Công nghệ thông tin - VLTECH" userId="81b81afb-479f-49fd-a16b-a76e9756f09d" providerId="ADAL" clId="{7679AC5A-7549-A049-B8CA-9CEB06B5E7CF}" dt="2023-09-07T14:24:46.038" v="546" actId="478"/>
          <ac:picMkLst>
            <pc:docMk/>
            <pc:sldMk cId="4154576311" sldId="392"/>
            <ac:picMk id="17" creationId="{8B4EA259-A2F7-BDA8-2C73-13D402B78670}"/>
          </ac:picMkLst>
        </pc:picChg>
        <pc:picChg chg="add">
          <ac:chgData name="Trần Quang Nhật - Khoa Công nghệ thông tin - VLTECH" userId="81b81afb-479f-49fd-a16b-a76e9756f09d" providerId="ADAL" clId="{7679AC5A-7549-A049-B8CA-9CEB06B5E7CF}" dt="2023-09-07T14:24:57.019" v="547" actId="26606"/>
          <ac:picMkLst>
            <pc:docMk/>
            <pc:sldMk cId="4154576311" sldId="392"/>
            <ac:picMk id="18" creationId="{6108ACEE-B8EE-3EBF-1204-00BB11B1A262}"/>
          </ac:picMkLst>
        </pc:picChg>
        <pc:cxnChg chg="add del">
          <ac:chgData name="Trần Quang Nhật - Khoa Công nghệ thông tin - VLTECH" userId="81b81afb-479f-49fd-a16b-a76e9756f09d" providerId="ADAL" clId="{7679AC5A-7549-A049-B8CA-9CEB06B5E7CF}" dt="2023-09-07T14:23:37.497" v="506" actId="26606"/>
          <ac:cxnSpMkLst>
            <pc:docMk/>
            <pc:sldMk cId="4154576311" sldId="392"/>
            <ac:cxnSpMk id="13" creationId="{1503BFE4-729B-D9D0-C17B-501E6AF1127A}"/>
          </ac:cxnSpMkLst>
        </pc:cxnChg>
      </pc:sldChg>
      <pc:sldChg chg="addSp delSp modSp new mod setBg">
        <pc:chgData name="Trần Quang Nhật - Khoa Công nghệ thông tin - VLTECH" userId="81b81afb-479f-49fd-a16b-a76e9756f09d" providerId="ADAL" clId="{7679AC5A-7549-A049-B8CA-9CEB06B5E7CF}" dt="2023-09-10T13:09:44.557" v="711" actId="1036"/>
        <pc:sldMkLst>
          <pc:docMk/>
          <pc:sldMk cId="3593622619" sldId="393"/>
        </pc:sldMkLst>
        <pc:spChg chg="mod">
          <ac:chgData name="Trần Quang Nhật - Khoa Công nghệ thông tin - VLTECH" userId="81b81afb-479f-49fd-a16b-a76e9756f09d" providerId="ADAL" clId="{7679AC5A-7549-A049-B8CA-9CEB06B5E7CF}" dt="2023-09-10T13:09:44.557" v="711" actId="1036"/>
          <ac:spMkLst>
            <pc:docMk/>
            <pc:sldMk cId="3593622619" sldId="393"/>
            <ac:spMk id="2" creationId="{F3762101-8EDB-D6C3-E4BA-4447A2810E18}"/>
          </ac:spMkLst>
        </pc:spChg>
        <pc:spChg chg="add mod">
          <ac:chgData name="Trần Quang Nhật - Khoa Công nghệ thông tin - VLTECH" userId="81b81afb-479f-49fd-a16b-a76e9756f09d" providerId="ADAL" clId="{7679AC5A-7549-A049-B8CA-9CEB06B5E7CF}" dt="2023-09-07T14:18:23.787" v="485" actId="1076"/>
          <ac:spMkLst>
            <pc:docMk/>
            <pc:sldMk cId="3593622619" sldId="393"/>
            <ac:spMk id="4" creationId="{54AE4B36-03FC-0D93-31B8-72864365D332}"/>
          </ac:spMkLst>
        </pc:spChg>
        <pc:spChg chg="add del">
          <ac:chgData name="Trần Quang Nhật - Khoa Công nghệ thông tin - VLTECH" userId="81b81afb-479f-49fd-a16b-a76e9756f09d" providerId="ADAL" clId="{7679AC5A-7549-A049-B8CA-9CEB06B5E7CF}" dt="2023-09-07T14:15:45.450" v="452" actId="26606"/>
          <ac:spMkLst>
            <pc:docMk/>
            <pc:sldMk cId="3593622619" sldId="393"/>
            <ac:spMk id="8" creationId="{32BC26D8-82FB-445E-AA49-62A77D7C1EE0}"/>
          </ac:spMkLst>
        </pc:spChg>
        <pc:spChg chg="add del">
          <ac:chgData name="Trần Quang Nhật - Khoa Công nghệ thông tin - VLTECH" userId="81b81afb-479f-49fd-a16b-a76e9756f09d" providerId="ADAL" clId="{7679AC5A-7549-A049-B8CA-9CEB06B5E7CF}" dt="2023-09-07T14:15:45.450" v="452" actId="26606"/>
          <ac:spMkLst>
            <pc:docMk/>
            <pc:sldMk cId="3593622619" sldId="393"/>
            <ac:spMk id="10" creationId="{CB44330D-EA18-4254-AA95-EB49948539B8}"/>
          </ac:spMkLst>
        </pc:spChg>
        <pc:spChg chg="add">
          <ac:chgData name="Trần Quang Nhật - Khoa Công nghệ thông tin - VLTECH" userId="81b81afb-479f-49fd-a16b-a76e9756f09d" providerId="ADAL" clId="{7679AC5A-7549-A049-B8CA-9CEB06B5E7CF}" dt="2023-09-07T14:15:45.457" v="453" actId="26606"/>
          <ac:spMkLst>
            <pc:docMk/>
            <pc:sldMk cId="3593622619" sldId="393"/>
            <ac:spMk id="15" creationId="{0B761509-3B9A-49A6-A84B-C3D86811697D}"/>
          </ac:spMkLst>
        </pc:spChg>
        <pc:spChg chg="add">
          <ac:chgData name="Trần Quang Nhật - Khoa Công nghệ thông tin - VLTECH" userId="81b81afb-479f-49fd-a16b-a76e9756f09d" providerId="ADAL" clId="{7679AC5A-7549-A049-B8CA-9CEB06B5E7CF}" dt="2023-09-07T14:15:45.457" v="453" actId="26606"/>
          <ac:spMkLst>
            <pc:docMk/>
            <pc:sldMk cId="3593622619" sldId="393"/>
            <ac:spMk id="16" creationId="{91DE43FD-EB47-414A-B0AB-169B0FFFA527}"/>
          </ac:spMkLst>
        </pc:spChg>
        <pc:grpChg chg="add">
          <ac:chgData name="Trần Quang Nhật - Khoa Công nghệ thông tin - VLTECH" userId="81b81afb-479f-49fd-a16b-a76e9756f09d" providerId="ADAL" clId="{7679AC5A-7549-A049-B8CA-9CEB06B5E7CF}" dt="2023-09-07T14:15:45.457" v="453" actId="26606"/>
          <ac:grpSpMkLst>
            <pc:docMk/>
            <pc:sldMk cId="3593622619" sldId="393"/>
            <ac:grpSpMk id="12" creationId="{58495BCC-CE77-4CC2-952E-846F41119FD5}"/>
          </ac:grpSpMkLst>
        </pc:grpChg>
        <pc:picChg chg="add mod">
          <ac:chgData name="Trần Quang Nhật - Khoa Công nghệ thông tin - VLTECH" userId="81b81afb-479f-49fd-a16b-a76e9756f09d" providerId="ADAL" clId="{7679AC5A-7549-A049-B8CA-9CEB06B5E7CF}" dt="2023-09-07T14:18:19.584" v="484" actId="1076"/>
          <ac:picMkLst>
            <pc:docMk/>
            <pc:sldMk cId="3593622619" sldId="393"/>
            <ac:picMk id="3" creationId="{9D15F70C-6559-3094-A8EB-577F8C7A0428}"/>
          </ac:picMkLst>
        </pc:picChg>
      </pc:sldChg>
      <pc:sldChg chg="addSp modSp new del">
        <pc:chgData name="Trần Quang Nhật - Khoa Công nghệ thông tin - VLTECH" userId="81b81afb-479f-49fd-a16b-a76e9756f09d" providerId="ADAL" clId="{7679AC5A-7549-A049-B8CA-9CEB06B5E7CF}" dt="2023-09-07T14:30:17.468" v="648" actId="2696"/>
        <pc:sldMkLst>
          <pc:docMk/>
          <pc:sldMk cId="3983295383" sldId="394"/>
        </pc:sldMkLst>
        <pc:spChg chg="add mod">
          <ac:chgData name="Trần Quang Nhật - Khoa Công nghệ thông tin - VLTECH" userId="81b81afb-479f-49fd-a16b-a76e9756f09d" providerId="ADAL" clId="{7679AC5A-7549-A049-B8CA-9CEB06B5E7CF}" dt="2023-09-07T14:29:59.840" v="646"/>
          <ac:spMkLst>
            <pc:docMk/>
            <pc:sldMk cId="3983295383" sldId="394"/>
            <ac:spMk id="2" creationId="{4A56F477-0C9D-6596-32A9-49F6EFCD74BB}"/>
          </ac:spMkLst>
        </pc:spChg>
      </pc:sldChg>
      <pc:sldChg chg="add">
        <pc:chgData name="Trần Quang Nhật - Khoa Công nghệ thông tin - VLTECH" userId="81b81afb-479f-49fd-a16b-a76e9756f09d" providerId="ADAL" clId="{7679AC5A-7549-A049-B8CA-9CEB06B5E7CF}" dt="2023-09-10T13:04:50.579" v="651"/>
        <pc:sldMkLst>
          <pc:docMk/>
          <pc:sldMk cId="589714839" sldId="416"/>
        </pc:sldMkLst>
      </pc:sldChg>
      <pc:sldChg chg="delSp add del mod">
        <pc:chgData name="Trần Quang Nhật - Khoa Công nghệ thông tin - VLTECH" userId="81b81afb-479f-49fd-a16b-a76e9756f09d" providerId="ADAL" clId="{7679AC5A-7549-A049-B8CA-9CEB06B5E7CF}" dt="2023-09-10T13:04:52.154" v="652" actId="2696"/>
        <pc:sldMkLst>
          <pc:docMk/>
          <pc:sldMk cId="1708739804" sldId="687"/>
        </pc:sldMkLst>
        <pc:spChg chg="del">
          <ac:chgData name="Trần Quang Nhật - Khoa Công nghệ thông tin - VLTECH" userId="81b81afb-479f-49fd-a16b-a76e9756f09d" providerId="ADAL" clId="{7679AC5A-7549-A049-B8CA-9CEB06B5E7CF}" dt="2023-09-07T14:30:28.086" v="650" actId="478"/>
          <ac:spMkLst>
            <pc:docMk/>
            <pc:sldMk cId="1708739804" sldId="687"/>
            <ac:spMk id="5" creationId="{86469B87-F000-BBF7-BB96-CDEF8D63C278}"/>
          </ac:spMkLst>
        </pc:spChg>
        <pc:spChg chg="del">
          <ac:chgData name="Trần Quang Nhật - Khoa Công nghệ thông tin - VLTECH" userId="81b81afb-479f-49fd-a16b-a76e9756f09d" providerId="ADAL" clId="{7679AC5A-7549-A049-B8CA-9CEB06B5E7CF}" dt="2023-09-07T14:30:24.605" v="649" actId="478"/>
          <ac:spMkLst>
            <pc:docMk/>
            <pc:sldMk cId="1708739804" sldId="687"/>
            <ac:spMk id="6" creationId="{1EB035A2-BDA7-58C0-EE4C-70EF46AFECF1}"/>
          </ac:spMkLst>
        </pc:spChg>
      </pc:sldChg>
      <pc:sldMasterChg chg="delSldLayout">
        <pc:chgData name="Trần Quang Nhật - Khoa Công nghệ thông tin - VLTECH" userId="81b81afb-479f-49fd-a16b-a76e9756f09d" providerId="ADAL" clId="{7679AC5A-7549-A049-B8CA-9CEB06B5E7CF}" dt="2023-09-07T14:29:34.618" v="644" actId="2696"/>
        <pc:sldMasterMkLst>
          <pc:docMk/>
          <pc:sldMasterMk cId="3114243398" sldId="2147483648"/>
        </pc:sldMasterMkLst>
        <pc:sldLayoutChg chg="del">
          <pc:chgData name="Trần Quang Nhật - Khoa Công nghệ thông tin - VLTECH" userId="81b81afb-479f-49fd-a16b-a76e9756f09d" providerId="ADAL" clId="{7679AC5A-7549-A049-B8CA-9CEB06B5E7CF}" dt="2023-09-07T14:29:34.618" v="644" actId="2696"/>
          <pc:sldLayoutMkLst>
            <pc:docMk/>
            <pc:sldMasterMk cId="3114243398" sldId="2147483648"/>
            <pc:sldLayoutMk cId="744427042" sldId="2147483661"/>
          </pc:sldLayoutMkLst>
        </pc:sldLayoutChg>
      </pc:sldMasterChg>
    </pc:docChg>
  </pc:docChgLst>
  <pc:docChgLst>
    <pc:chgData name="Trần Quang Nhật - Khoa Công nghệ Thông tin - VLTECH" userId="81b81afb-479f-49fd-a16b-a76e9756f09d" providerId="ADAL" clId="{81505C96-E13E-4B51-B04C-60268F7A3386}"/>
    <pc:docChg chg="undo custSel addSld delSld modSld sldOrd">
      <pc:chgData name="Trần Quang Nhật - Khoa Công nghệ Thông tin - VLTECH" userId="81b81afb-479f-49fd-a16b-a76e9756f09d" providerId="ADAL" clId="{81505C96-E13E-4B51-B04C-60268F7A3386}" dt="2023-09-06T04:56:21.313" v="685" actId="1076"/>
      <pc:docMkLst>
        <pc:docMk/>
      </pc:docMkLst>
      <pc:sldChg chg="addSp delSp modSp mod setBg addAnim">
        <pc:chgData name="Trần Quang Nhật - Khoa Công nghệ Thông tin - VLTECH" userId="81b81afb-479f-49fd-a16b-a76e9756f09d" providerId="ADAL" clId="{81505C96-E13E-4B51-B04C-60268F7A3386}" dt="2023-09-06T03:32:23.853" v="65" actId="26606"/>
        <pc:sldMkLst>
          <pc:docMk/>
          <pc:sldMk cId="862570647" sldId="256"/>
        </pc:sldMkLst>
        <pc:spChg chg="mod">
          <ac:chgData name="Trần Quang Nhật - Khoa Công nghệ Thông tin - VLTECH" userId="81b81afb-479f-49fd-a16b-a76e9756f09d" providerId="ADAL" clId="{81505C96-E13E-4B51-B04C-60268F7A3386}" dt="2023-09-06T03:32:23.853" v="65" actId="26606"/>
          <ac:spMkLst>
            <pc:docMk/>
            <pc:sldMk cId="862570647" sldId="256"/>
            <ac:spMk id="2" creationId="{04F75D1E-692C-EBC7-2637-36EABF1134FC}"/>
          </ac:spMkLst>
        </pc:spChg>
        <pc:spChg chg="del mod">
          <ac:chgData name="Trần Quang Nhật - Khoa Công nghệ Thông tin - VLTECH" userId="81b81afb-479f-49fd-a16b-a76e9756f09d" providerId="ADAL" clId="{81505C96-E13E-4B51-B04C-60268F7A3386}" dt="2023-09-06T03:32:12.850" v="62" actId="478"/>
          <ac:spMkLst>
            <pc:docMk/>
            <pc:sldMk cId="862570647" sldId="256"/>
            <ac:spMk id="3" creationId="{764DB9F8-E98D-3424-D7A4-F9C8C53A7116}"/>
          </ac:spMkLst>
        </pc:spChg>
        <pc:spChg chg="add del">
          <ac:chgData name="Trần Quang Nhật - Khoa Công nghệ Thông tin - VLTECH" userId="81b81afb-479f-49fd-a16b-a76e9756f09d" providerId="ADAL" clId="{81505C96-E13E-4B51-B04C-60268F7A3386}" dt="2023-09-06T03:32:04.696" v="59" actId="26606"/>
          <ac:spMkLst>
            <pc:docMk/>
            <pc:sldMk cId="862570647" sldId="256"/>
            <ac:spMk id="9" creationId="{06DA9DF9-31F7-4056-B42E-878CC92417B8}"/>
          </ac:spMkLst>
        </pc:spChg>
        <pc:spChg chg="add del">
          <ac:chgData name="Trần Quang Nhật - Khoa Công nghệ Thông tin - VLTECH" userId="81b81afb-479f-49fd-a16b-a76e9756f09d" providerId="ADAL" clId="{81505C96-E13E-4B51-B04C-60268F7A3386}" dt="2023-09-06T03:32:23.853" v="65" actId="26606"/>
          <ac:spMkLst>
            <pc:docMk/>
            <pc:sldMk cId="862570647" sldId="256"/>
            <ac:spMk id="14" creationId="{D47766EE-4192-4B2D-A5A0-F60F9A5F743F}"/>
          </ac:spMkLst>
        </pc:spChg>
        <pc:spChg chg="add del">
          <ac:chgData name="Trần Quang Nhật - Khoa Công nghệ Thông tin - VLTECH" userId="81b81afb-479f-49fd-a16b-a76e9756f09d" providerId="ADAL" clId="{81505C96-E13E-4B51-B04C-60268F7A3386}" dt="2023-09-06T03:32:23.853" v="65" actId="26606"/>
          <ac:spMkLst>
            <pc:docMk/>
            <pc:sldMk cId="862570647" sldId="256"/>
            <ac:spMk id="16" creationId="{D6705569-F545-4F47-A260-A9202826EA20}"/>
          </ac:spMkLst>
        </pc:spChg>
        <pc:spChg chg="add del">
          <ac:chgData name="Trần Quang Nhật - Khoa Công nghệ Thông tin - VLTECH" userId="81b81afb-479f-49fd-a16b-a76e9756f09d" providerId="ADAL" clId="{81505C96-E13E-4B51-B04C-60268F7A3386}" dt="2023-09-06T03:32:23.832" v="64" actId="26606"/>
          <ac:spMkLst>
            <pc:docMk/>
            <pc:sldMk cId="862570647" sldId="256"/>
            <ac:spMk id="21" creationId="{5F18414D-1626-4996-AACB-23D3DE45B03B}"/>
          </ac:spMkLst>
        </pc:spChg>
        <pc:spChg chg="add del">
          <ac:chgData name="Trần Quang Nhật - Khoa Công nghệ Thông tin - VLTECH" userId="81b81afb-479f-49fd-a16b-a76e9756f09d" providerId="ADAL" clId="{81505C96-E13E-4B51-B04C-60268F7A3386}" dt="2023-09-06T03:32:23.832" v="64" actId="26606"/>
          <ac:spMkLst>
            <pc:docMk/>
            <pc:sldMk cId="862570647" sldId="256"/>
            <ac:spMk id="23" creationId="{D84C2E9E-0B5D-4B5F-9A1F-70EBDCE39034}"/>
          </ac:spMkLst>
        </pc:spChg>
        <pc:spChg chg="add">
          <ac:chgData name="Trần Quang Nhật - Khoa Công nghệ Thông tin - VLTECH" userId="81b81afb-479f-49fd-a16b-a76e9756f09d" providerId="ADAL" clId="{81505C96-E13E-4B51-B04C-60268F7A3386}" dt="2023-09-06T03:32:23.853" v="65" actId="26606"/>
          <ac:spMkLst>
            <pc:docMk/>
            <pc:sldMk cId="862570647" sldId="256"/>
            <ac:spMk id="27" creationId="{E2CFBC99-FB8F-41F7-A81D-A5288D688D79}"/>
          </ac:spMkLst>
        </pc:spChg>
        <pc:spChg chg="add">
          <ac:chgData name="Trần Quang Nhật - Khoa Công nghệ Thông tin - VLTECH" userId="81b81afb-479f-49fd-a16b-a76e9756f09d" providerId="ADAL" clId="{81505C96-E13E-4B51-B04C-60268F7A3386}" dt="2023-09-06T03:32:23.853" v="65" actId="26606"/>
          <ac:spMkLst>
            <pc:docMk/>
            <pc:sldMk cId="862570647" sldId="256"/>
            <ac:spMk id="28" creationId="{A435A76B-D478-4F38-9D76-040E49ADC674}"/>
          </ac:spMkLst>
        </pc:spChg>
        <pc:picChg chg="add del mod ord">
          <ac:chgData name="Trần Quang Nhật - Khoa Công nghệ Thông tin - VLTECH" userId="81b81afb-479f-49fd-a16b-a76e9756f09d" providerId="ADAL" clId="{81505C96-E13E-4B51-B04C-60268F7A3386}" dt="2023-09-06T03:32:23.853" v="65" actId="26606"/>
          <ac:picMkLst>
            <pc:docMk/>
            <pc:sldMk cId="862570647" sldId="256"/>
            <ac:picMk id="5" creationId="{3667E387-CB7B-469F-A5B1-708D5F9A9CFB}"/>
          </ac:picMkLst>
        </pc:picChg>
        <pc:cxnChg chg="add del">
          <ac:chgData name="Trần Quang Nhật - Khoa Công nghệ Thông tin - VLTECH" userId="81b81afb-479f-49fd-a16b-a76e9756f09d" providerId="ADAL" clId="{81505C96-E13E-4B51-B04C-60268F7A3386}" dt="2023-09-06T03:32:23.832" v="64" actId="26606"/>
          <ac:cxnSpMkLst>
            <pc:docMk/>
            <pc:sldMk cId="862570647" sldId="256"/>
            <ac:cxnSpMk id="25" creationId="{07A9243D-8FC3-4B36-874B-55906B03F484}"/>
          </ac:cxnSpMkLst>
        </pc:cxnChg>
      </pc:sldChg>
      <pc:sldChg chg="del">
        <pc:chgData name="Trần Quang Nhật - Khoa Công nghệ Thông tin - VLTECH" userId="81b81afb-479f-49fd-a16b-a76e9756f09d" providerId="ADAL" clId="{81505C96-E13E-4B51-B04C-60268F7A3386}" dt="2023-09-06T03:31:21.331" v="52" actId="47"/>
        <pc:sldMkLst>
          <pc:docMk/>
          <pc:sldMk cId="133809529" sldId="287"/>
        </pc:sldMkLst>
      </pc:sldChg>
      <pc:sldChg chg="modSp del mod">
        <pc:chgData name="Trần Quang Nhật - Khoa Công nghệ Thông tin - VLTECH" userId="81b81afb-479f-49fd-a16b-a76e9756f09d" providerId="ADAL" clId="{81505C96-E13E-4B51-B04C-60268F7A3386}" dt="2023-09-06T04:34:28.017" v="581" actId="47"/>
        <pc:sldMkLst>
          <pc:docMk/>
          <pc:sldMk cId="726866880" sldId="303"/>
        </pc:sldMkLst>
        <pc:spChg chg="mod">
          <ac:chgData name="Trần Quang Nhật - Khoa Công nghệ Thông tin - VLTECH" userId="81b81afb-479f-49fd-a16b-a76e9756f09d" providerId="ADAL" clId="{81505C96-E13E-4B51-B04C-60268F7A3386}" dt="2023-09-06T04:00:52.912" v="258" actId="20577"/>
          <ac:spMkLst>
            <pc:docMk/>
            <pc:sldMk cId="726866880" sldId="303"/>
            <ac:spMk id="21" creationId="{00000000-0000-0000-0000-000000000000}"/>
          </ac:spMkLst>
        </pc:spChg>
      </pc:sldChg>
      <pc:sldChg chg="addSp delSp modSp mod setBg">
        <pc:chgData name="Trần Quang Nhật - Khoa Công nghệ Thông tin - VLTECH" userId="81b81afb-479f-49fd-a16b-a76e9756f09d" providerId="ADAL" clId="{81505C96-E13E-4B51-B04C-60268F7A3386}" dt="2023-09-06T04:07:02.139" v="463" actId="207"/>
        <pc:sldMkLst>
          <pc:docMk/>
          <pc:sldMk cId="2400937531" sldId="356"/>
        </pc:sldMkLst>
        <pc:spChg chg="mod topLvl">
          <ac:chgData name="Trần Quang Nhật - Khoa Công nghệ Thông tin - VLTECH" userId="81b81afb-479f-49fd-a16b-a76e9756f09d" providerId="ADAL" clId="{81505C96-E13E-4B51-B04C-60268F7A3386}" dt="2023-09-06T03:39:24.929" v="118" actId="255"/>
          <ac:spMkLst>
            <pc:docMk/>
            <pc:sldMk cId="2400937531" sldId="356"/>
            <ac:spMk id="21" creationId="{00000000-0000-0000-0000-000000000000}"/>
          </ac:spMkLst>
        </pc:spChg>
        <pc:spChg chg="del mod topLvl">
          <ac:chgData name="Trần Quang Nhật - Khoa Công nghệ Thông tin - VLTECH" userId="81b81afb-479f-49fd-a16b-a76e9756f09d" providerId="ADAL" clId="{81505C96-E13E-4B51-B04C-60268F7A3386}" dt="2023-09-06T03:38:15.987" v="105" actId="478"/>
          <ac:spMkLst>
            <pc:docMk/>
            <pc:sldMk cId="2400937531" sldId="356"/>
            <ac:spMk id="22" creationId="{00000000-0000-0000-0000-000000000000}"/>
          </ac:spMkLst>
        </pc:spChg>
        <pc:spChg chg="mod">
          <ac:chgData name="Trần Quang Nhật - Khoa Công nghệ Thông tin - VLTECH" userId="81b81afb-479f-49fd-a16b-a76e9756f09d" providerId="ADAL" clId="{81505C96-E13E-4B51-B04C-60268F7A3386}" dt="2023-09-06T04:07:02.139" v="463" actId="207"/>
          <ac:spMkLst>
            <pc:docMk/>
            <pc:sldMk cId="2400937531" sldId="356"/>
            <ac:spMk id="62" creationId="{00000000-0000-0000-0000-000000000000}"/>
          </ac:spMkLst>
        </pc:spChg>
        <pc:spChg chg="mod">
          <ac:chgData name="Trần Quang Nhật - Khoa Công nghệ Thông tin - VLTECH" userId="81b81afb-479f-49fd-a16b-a76e9756f09d" providerId="ADAL" clId="{81505C96-E13E-4B51-B04C-60268F7A3386}" dt="2023-09-06T03:38:20.073" v="106" actId="26606"/>
          <ac:spMkLst>
            <pc:docMk/>
            <pc:sldMk cId="2400937531" sldId="356"/>
            <ac:spMk id="85" creationId="{00000000-0000-0000-0000-000000000000}"/>
          </ac:spMkLst>
        </pc:spChg>
        <pc:spChg chg="mod">
          <ac:chgData name="Trần Quang Nhật - Khoa Công nghệ Thông tin - VLTECH" userId="81b81afb-479f-49fd-a16b-a76e9756f09d" providerId="ADAL" clId="{81505C96-E13E-4B51-B04C-60268F7A3386}" dt="2023-09-06T03:38:20.073" v="106" actId="26606"/>
          <ac:spMkLst>
            <pc:docMk/>
            <pc:sldMk cId="2400937531" sldId="356"/>
            <ac:spMk id="86" creationId="{00000000-0000-0000-0000-000000000000}"/>
          </ac:spMkLst>
        </pc:spChg>
        <pc:spChg chg="mod">
          <ac:chgData name="Trần Quang Nhật - Khoa Công nghệ Thông tin - VLTECH" userId="81b81afb-479f-49fd-a16b-a76e9756f09d" providerId="ADAL" clId="{81505C96-E13E-4B51-B04C-60268F7A3386}" dt="2023-09-06T03:38:20.073" v="106" actId="26606"/>
          <ac:spMkLst>
            <pc:docMk/>
            <pc:sldMk cId="2400937531" sldId="356"/>
            <ac:spMk id="88" creationId="{00000000-0000-0000-0000-000000000000}"/>
          </ac:spMkLst>
        </pc:spChg>
        <pc:spChg chg="mod">
          <ac:chgData name="Trần Quang Nhật - Khoa Công nghệ Thông tin - VLTECH" userId="81b81afb-479f-49fd-a16b-a76e9756f09d" providerId="ADAL" clId="{81505C96-E13E-4B51-B04C-60268F7A3386}" dt="2023-09-06T03:38:20.073" v="106" actId="26606"/>
          <ac:spMkLst>
            <pc:docMk/>
            <pc:sldMk cId="2400937531" sldId="356"/>
            <ac:spMk id="90" creationId="{00000000-0000-0000-0000-000000000000}"/>
          </ac:spMkLst>
        </pc:spChg>
        <pc:spChg chg="add">
          <ac:chgData name="Trần Quang Nhật - Khoa Công nghệ Thông tin - VLTECH" userId="81b81afb-479f-49fd-a16b-a76e9756f09d" providerId="ADAL" clId="{81505C96-E13E-4B51-B04C-60268F7A3386}" dt="2023-09-06T03:38:20.073" v="106" actId="26606"/>
          <ac:spMkLst>
            <pc:docMk/>
            <pc:sldMk cId="2400937531" sldId="356"/>
            <ac:spMk id="95" creationId="{53B021B3-DE93-4AB7-8A18-CF5F1CED88B8}"/>
          </ac:spMkLst>
        </pc:spChg>
        <pc:spChg chg="add">
          <ac:chgData name="Trần Quang Nhật - Khoa Công nghệ Thông tin - VLTECH" userId="81b81afb-479f-49fd-a16b-a76e9756f09d" providerId="ADAL" clId="{81505C96-E13E-4B51-B04C-60268F7A3386}" dt="2023-09-06T03:38:20.073" v="106" actId="26606"/>
          <ac:spMkLst>
            <pc:docMk/>
            <pc:sldMk cId="2400937531" sldId="356"/>
            <ac:spMk id="97" creationId="{52D502E5-F6B4-4D58-B4AE-FC466FF15EE8}"/>
          </ac:spMkLst>
        </pc:spChg>
        <pc:spChg chg="add">
          <ac:chgData name="Trần Quang Nhật - Khoa Công nghệ Thông tin - VLTECH" userId="81b81afb-479f-49fd-a16b-a76e9756f09d" providerId="ADAL" clId="{81505C96-E13E-4B51-B04C-60268F7A3386}" dt="2023-09-06T03:38:20.073" v="106" actId="26606"/>
          <ac:spMkLst>
            <pc:docMk/>
            <pc:sldMk cId="2400937531" sldId="356"/>
            <ac:spMk id="99" creationId="{9DECDBF4-02B6-4BB4-B65B-B8107AD6A9E8}"/>
          </ac:spMkLst>
        </pc:spChg>
        <pc:grpChg chg="del mod">
          <ac:chgData name="Trần Quang Nhật - Khoa Công nghệ Thông tin - VLTECH" userId="81b81afb-479f-49fd-a16b-a76e9756f09d" providerId="ADAL" clId="{81505C96-E13E-4B51-B04C-60268F7A3386}" dt="2023-09-06T03:38:15.987" v="105" actId="478"/>
          <ac:grpSpMkLst>
            <pc:docMk/>
            <pc:sldMk cId="2400937531" sldId="356"/>
            <ac:grpSpMk id="20" creationId="{00000000-0000-0000-0000-000000000000}"/>
          </ac:grpSpMkLst>
        </pc:grpChg>
        <pc:picChg chg="add mod">
          <ac:chgData name="Trần Quang Nhật - Khoa Công nghệ Thông tin - VLTECH" userId="81b81afb-479f-49fd-a16b-a76e9756f09d" providerId="ADAL" clId="{81505C96-E13E-4B51-B04C-60268F7A3386}" dt="2023-09-06T03:38:50.830" v="112" actId="1076"/>
          <ac:picMkLst>
            <pc:docMk/>
            <pc:sldMk cId="2400937531" sldId="356"/>
            <ac:picMk id="2" creationId="{211B0ADD-D501-DBFB-6BD6-E86A4443772B}"/>
          </ac:picMkLst>
        </pc:picChg>
        <pc:picChg chg="add del mod">
          <ac:chgData name="Trần Quang Nhật - Khoa Công nghệ Thông tin - VLTECH" userId="81b81afb-479f-49fd-a16b-a76e9756f09d" providerId="ADAL" clId="{81505C96-E13E-4B51-B04C-60268F7A3386}" dt="2023-09-06T03:35:55.432" v="79" actId="21"/>
          <ac:picMkLst>
            <pc:docMk/>
            <pc:sldMk cId="2400937531" sldId="356"/>
            <ac:picMk id="2050" creationId="{548E189B-4B9C-5FD5-303F-F4D63A30AFE7}"/>
          </ac:picMkLst>
        </pc:picChg>
      </pc:sldChg>
      <pc:sldChg chg="addSp delSp modSp del mod setBg">
        <pc:chgData name="Trần Quang Nhật - Khoa Công nghệ Thông tin - VLTECH" userId="81b81afb-479f-49fd-a16b-a76e9756f09d" providerId="ADAL" clId="{81505C96-E13E-4B51-B04C-60268F7A3386}" dt="2023-09-06T03:49:50.687" v="209" actId="47"/>
        <pc:sldMkLst>
          <pc:docMk/>
          <pc:sldMk cId="3730907066" sldId="357"/>
        </pc:sldMkLst>
        <pc:spChg chg="mod topLvl">
          <ac:chgData name="Trần Quang Nhật - Khoa Công nghệ Thông tin - VLTECH" userId="81b81afb-479f-49fd-a16b-a76e9756f09d" providerId="ADAL" clId="{81505C96-E13E-4B51-B04C-60268F7A3386}" dt="2023-09-06T03:42:57.041" v="147" actId="1076"/>
          <ac:spMkLst>
            <pc:docMk/>
            <pc:sldMk cId="3730907066" sldId="357"/>
            <ac:spMk id="21" creationId="{00000000-0000-0000-0000-000000000000}"/>
          </ac:spMkLst>
        </pc:spChg>
        <pc:spChg chg="del topLvl">
          <ac:chgData name="Trần Quang Nhật - Khoa Công nghệ Thông tin - VLTECH" userId="81b81afb-479f-49fd-a16b-a76e9756f09d" providerId="ADAL" clId="{81505C96-E13E-4B51-B04C-60268F7A3386}" dt="2023-09-06T03:41:52.652" v="131" actId="478"/>
          <ac:spMkLst>
            <pc:docMk/>
            <pc:sldMk cId="3730907066" sldId="357"/>
            <ac:spMk id="22" creationId="{00000000-0000-0000-0000-000000000000}"/>
          </ac:spMkLst>
        </pc:spChg>
        <pc:spChg chg="mod">
          <ac:chgData name="Trần Quang Nhật - Khoa Công nghệ Thông tin - VLTECH" userId="81b81afb-479f-49fd-a16b-a76e9756f09d" providerId="ADAL" clId="{81505C96-E13E-4B51-B04C-60268F7A3386}" dt="2023-09-06T03:42:59.253" v="148" actId="1076"/>
          <ac:spMkLst>
            <pc:docMk/>
            <pc:sldMk cId="3730907066" sldId="357"/>
            <ac:spMk id="62" creationId="{00000000-0000-0000-0000-000000000000}"/>
          </ac:spMkLst>
        </pc:spChg>
        <pc:spChg chg="mod">
          <ac:chgData name="Trần Quang Nhật - Khoa Công nghệ Thông tin - VLTECH" userId="81b81afb-479f-49fd-a16b-a76e9756f09d" providerId="ADAL" clId="{81505C96-E13E-4B51-B04C-60268F7A3386}" dt="2023-09-06T03:42:17.708" v="141" actId="26606"/>
          <ac:spMkLst>
            <pc:docMk/>
            <pc:sldMk cId="3730907066" sldId="357"/>
            <ac:spMk id="85" creationId="{00000000-0000-0000-0000-000000000000}"/>
          </ac:spMkLst>
        </pc:spChg>
        <pc:spChg chg="mod">
          <ac:chgData name="Trần Quang Nhật - Khoa Công nghệ Thông tin - VLTECH" userId="81b81afb-479f-49fd-a16b-a76e9756f09d" providerId="ADAL" clId="{81505C96-E13E-4B51-B04C-60268F7A3386}" dt="2023-09-06T03:42:17.708" v="141" actId="26606"/>
          <ac:spMkLst>
            <pc:docMk/>
            <pc:sldMk cId="3730907066" sldId="357"/>
            <ac:spMk id="86" creationId="{00000000-0000-0000-0000-000000000000}"/>
          </ac:spMkLst>
        </pc:spChg>
        <pc:spChg chg="mod">
          <ac:chgData name="Trần Quang Nhật - Khoa Công nghệ Thông tin - VLTECH" userId="81b81afb-479f-49fd-a16b-a76e9756f09d" providerId="ADAL" clId="{81505C96-E13E-4B51-B04C-60268F7A3386}" dt="2023-09-06T03:42:17.708" v="141" actId="26606"/>
          <ac:spMkLst>
            <pc:docMk/>
            <pc:sldMk cId="3730907066" sldId="357"/>
            <ac:spMk id="88" creationId="{00000000-0000-0000-0000-000000000000}"/>
          </ac:spMkLst>
        </pc:spChg>
        <pc:spChg chg="add">
          <ac:chgData name="Trần Quang Nhật - Khoa Công nghệ Thông tin - VLTECH" userId="81b81afb-479f-49fd-a16b-a76e9756f09d" providerId="ADAL" clId="{81505C96-E13E-4B51-B04C-60268F7A3386}" dt="2023-09-06T03:42:17.708" v="141" actId="26606"/>
          <ac:spMkLst>
            <pc:docMk/>
            <pc:sldMk cId="3730907066" sldId="357"/>
            <ac:spMk id="93" creationId="{BC68A55F-7B32-44D8-AEE5-1AF40532656C}"/>
          </ac:spMkLst>
        </pc:spChg>
        <pc:spChg chg="add">
          <ac:chgData name="Trần Quang Nhật - Khoa Công nghệ Thông tin - VLTECH" userId="81b81afb-479f-49fd-a16b-a76e9756f09d" providerId="ADAL" clId="{81505C96-E13E-4B51-B04C-60268F7A3386}" dt="2023-09-06T03:42:17.708" v="141" actId="26606"/>
          <ac:spMkLst>
            <pc:docMk/>
            <pc:sldMk cId="3730907066" sldId="357"/>
            <ac:spMk id="95" creationId="{CD1AAA2C-FBBE-42AA-B869-31D524B7653F}"/>
          </ac:spMkLst>
        </pc:spChg>
        <pc:spChg chg="add">
          <ac:chgData name="Trần Quang Nhật - Khoa Công nghệ Thông tin - VLTECH" userId="81b81afb-479f-49fd-a16b-a76e9756f09d" providerId="ADAL" clId="{81505C96-E13E-4B51-B04C-60268F7A3386}" dt="2023-09-06T03:42:17.708" v="141" actId="26606"/>
          <ac:spMkLst>
            <pc:docMk/>
            <pc:sldMk cId="3730907066" sldId="357"/>
            <ac:spMk id="97" creationId="{5F937BBF-9326-4230-AB1B-F1795E350559}"/>
          </ac:spMkLst>
        </pc:spChg>
        <pc:grpChg chg="del">
          <ac:chgData name="Trần Quang Nhật - Khoa Công nghệ Thông tin - VLTECH" userId="81b81afb-479f-49fd-a16b-a76e9756f09d" providerId="ADAL" clId="{81505C96-E13E-4B51-B04C-60268F7A3386}" dt="2023-09-06T03:41:52.652" v="131" actId="478"/>
          <ac:grpSpMkLst>
            <pc:docMk/>
            <pc:sldMk cId="3730907066" sldId="357"/>
            <ac:grpSpMk id="20" creationId="{00000000-0000-0000-0000-000000000000}"/>
          </ac:grpSpMkLst>
        </pc:grpChg>
        <pc:picChg chg="add del mod">
          <ac:chgData name="Trần Quang Nhật - Khoa Công nghệ Thông tin - VLTECH" userId="81b81afb-479f-49fd-a16b-a76e9756f09d" providerId="ADAL" clId="{81505C96-E13E-4B51-B04C-60268F7A3386}" dt="2023-09-06T03:44:50.201" v="172" actId="21"/>
          <ac:picMkLst>
            <pc:docMk/>
            <pc:sldMk cId="3730907066" sldId="357"/>
            <ac:picMk id="2" creationId="{DFA16FEB-4409-B0FA-F09A-4E23732F9E2B}"/>
          </ac:picMkLst>
        </pc:picChg>
      </pc:sldChg>
      <pc:sldChg chg="addSp delSp modSp mod setBg">
        <pc:chgData name="Trần Quang Nhật - Khoa Công nghệ Thông tin - VLTECH" userId="81b81afb-479f-49fd-a16b-a76e9756f09d" providerId="ADAL" clId="{81505C96-E13E-4B51-B04C-60268F7A3386}" dt="2023-09-06T04:56:21.313" v="685" actId="1076"/>
        <pc:sldMkLst>
          <pc:docMk/>
          <pc:sldMk cId="183960913" sldId="358"/>
        </pc:sldMkLst>
        <pc:spChg chg="mod topLvl">
          <ac:chgData name="Trần Quang Nhật - Khoa Công nghệ Thông tin - VLTECH" userId="81b81afb-479f-49fd-a16b-a76e9756f09d" providerId="ADAL" clId="{81505C96-E13E-4B51-B04C-60268F7A3386}" dt="2023-09-06T04:51:56.617" v="616" actId="1076"/>
          <ac:spMkLst>
            <pc:docMk/>
            <pc:sldMk cId="183960913" sldId="358"/>
            <ac:spMk id="3" creationId="{00000000-0000-0000-0000-000000000000}"/>
          </ac:spMkLst>
        </pc:spChg>
        <pc:spChg chg="del topLvl">
          <ac:chgData name="Trần Quang Nhật - Khoa Công nghệ Thông tin - VLTECH" userId="81b81afb-479f-49fd-a16b-a76e9756f09d" providerId="ADAL" clId="{81505C96-E13E-4B51-B04C-60268F7A3386}" dt="2023-09-06T04:48:31.207" v="586" actId="478"/>
          <ac:spMkLst>
            <pc:docMk/>
            <pc:sldMk cId="183960913" sldId="358"/>
            <ac:spMk id="4" creationId="{00000000-0000-0000-0000-000000000000}"/>
          </ac:spMkLst>
        </pc:spChg>
        <pc:spChg chg="add mod">
          <ac:chgData name="Trần Quang Nhật - Khoa Công nghệ Thông tin - VLTECH" userId="81b81afb-479f-49fd-a16b-a76e9756f09d" providerId="ADAL" clId="{81505C96-E13E-4B51-B04C-60268F7A3386}" dt="2023-09-06T04:56:06.581" v="672" actId="1038"/>
          <ac:spMkLst>
            <pc:docMk/>
            <pc:sldMk cId="183960913" sldId="358"/>
            <ac:spMk id="7" creationId="{BC6392AD-C57D-46AD-7CF7-DEC6BE8F2F71}"/>
          </ac:spMkLst>
        </pc:spChg>
        <pc:spChg chg="add mod">
          <ac:chgData name="Trần Quang Nhật - Khoa Công nghệ Thông tin - VLTECH" userId="81b81afb-479f-49fd-a16b-a76e9756f09d" providerId="ADAL" clId="{81505C96-E13E-4B51-B04C-60268F7A3386}" dt="2023-09-06T04:56:21.313" v="685" actId="1076"/>
          <ac:spMkLst>
            <pc:docMk/>
            <pc:sldMk cId="183960913" sldId="358"/>
            <ac:spMk id="9" creationId="{3C21939C-6CE2-CA77-EE33-4EDB175F61C2}"/>
          </ac:spMkLst>
        </pc:spChg>
        <pc:spChg chg="add">
          <ac:chgData name="Trần Quang Nhật - Khoa Công nghệ Thông tin - VLTECH" userId="81b81afb-479f-49fd-a16b-a76e9756f09d" providerId="ADAL" clId="{81505C96-E13E-4B51-B04C-60268F7A3386}" dt="2023-09-06T04:48:41.714" v="588" actId="26606"/>
          <ac:spMkLst>
            <pc:docMk/>
            <pc:sldMk cId="183960913" sldId="358"/>
            <ac:spMk id="10" creationId="{A4AC5506-6312-4701-8D3C-40187889A947}"/>
          </ac:spMkLst>
        </pc:spChg>
        <pc:spChg chg="add mod">
          <ac:chgData name="Trần Quang Nhật - Khoa Công nghệ Thông tin - VLTECH" userId="81b81afb-479f-49fd-a16b-a76e9756f09d" providerId="ADAL" clId="{81505C96-E13E-4B51-B04C-60268F7A3386}" dt="2023-09-06T04:55:31.693" v="655" actId="1076"/>
          <ac:spMkLst>
            <pc:docMk/>
            <pc:sldMk cId="183960913" sldId="358"/>
            <ac:spMk id="11" creationId="{8FC711E5-718C-D4FC-643D-6A04BF96C290}"/>
          </ac:spMkLst>
        </pc:spChg>
        <pc:spChg chg="add mod">
          <ac:chgData name="Trần Quang Nhật - Khoa Công nghệ Thông tin - VLTECH" userId="81b81afb-479f-49fd-a16b-a76e9756f09d" providerId="ADAL" clId="{81505C96-E13E-4B51-B04C-60268F7A3386}" dt="2023-09-06T04:56:10.844" v="682" actId="1038"/>
          <ac:spMkLst>
            <pc:docMk/>
            <pc:sldMk cId="183960913" sldId="358"/>
            <ac:spMk id="12" creationId="{4D17D0E3-076F-F1A9-5E00-D24924EDE0E9}"/>
          </ac:spMkLst>
        </pc:spChg>
        <pc:grpChg chg="del">
          <ac:chgData name="Trần Quang Nhật - Khoa Công nghệ Thông tin - VLTECH" userId="81b81afb-479f-49fd-a16b-a76e9756f09d" providerId="ADAL" clId="{81505C96-E13E-4B51-B04C-60268F7A3386}" dt="2023-09-06T04:48:31.207" v="586" actId="478"/>
          <ac:grpSpMkLst>
            <pc:docMk/>
            <pc:sldMk cId="183960913" sldId="358"/>
            <ac:grpSpMk id="2" creationId="{00000000-0000-0000-0000-000000000000}"/>
          </ac:grpSpMkLst>
        </pc:grpChg>
        <pc:graphicFrameChg chg="mod modGraphic">
          <ac:chgData name="Trần Quang Nhật - Khoa Công nghệ Thông tin - VLTECH" userId="81b81afb-479f-49fd-a16b-a76e9756f09d" providerId="ADAL" clId="{81505C96-E13E-4B51-B04C-60268F7A3386}" dt="2023-09-06T04:55:03.893" v="652" actId="14100"/>
          <ac:graphicFrameMkLst>
            <pc:docMk/>
            <pc:sldMk cId="183960913" sldId="358"/>
            <ac:graphicFrameMk id="5" creationId="{00000000-0000-0000-0000-000000000000}"/>
          </ac:graphicFrameMkLst>
        </pc:graphicFrameChg>
        <pc:picChg chg="add mod">
          <ac:chgData name="Trần Quang Nhật - Khoa Công nghệ Thông tin - VLTECH" userId="81b81afb-479f-49fd-a16b-a76e9756f09d" providerId="ADAL" clId="{81505C96-E13E-4B51-B04C-60268F7A3386}" dt="2023-09-06T04:54:43.577" v="648" actId="1076"/>
          <ac:picMkLst>
            <pc:docMk/>
            <pc:sldMk cId="183960913" sldId="358"/>
            <ac:picMk id="4098" creationId="{2292DAEC-1DB4-87EC-C28F-FCB690B93245}"/>
          </ac:picMkLst>
        </pc:picChg>
      </pc:sldChg>
      <pc:sldChg chg="delSp del mod">
        <pc:chgData name="Trần Quang Nhật - Khoa Công nghệ Thông tin - VLTECH" userId="81b81afb-479f-49fd-a16b-a76e9756f09d" providerId="ADAL" clId="{81505C96-E13E-4B51-B04C-60268F7A3386}" dt="2023-09-06T03:54:22.235" v="210" actId="47"/>
        <pc:sldMkLst>
          <pc:docMk/>
          <pc:sldMk cId="2674811763" sldId="363"/>
        </pc:sldMkLst>
        <pc:picChg chg="del">
          <ac:chgData name="Trần Quang Nhật - Khoa Công nghệ Thông tin - VLTECH" userId="81b81afb-479f-49fd-a16b-a76e9756f09d" providerId="ADAL" clId="{81505C96-E13E-4B51-B04C-60268F7A3386}" dt="2023-09-06T03:42:06.451" v="138" actId="21"/>
          <ac:picMkLst>
            <pc:docMk/>
            <pc:sldMk cId="2674811763" sldId="363"/>
            <ac:picMk id="2" creationId="{00000000-0000-0000-0000-000000000000}"/>
          </ac:picMkLst>
        </pc:picChg>
      </pc:sldChg>
      <pc:sldChg chg="addSp delSp modSp new mod ord setBg">
        <pc:chgData name="Trần Quang Nhật - Khoa Công nghệ Thông tin - VLTECH" userId="81b81afb-479f-49fd-a16b-a76e9756f09d" providerId="ADAL" clId="{81505C96-E13E-4B51-B04C-60268F7A3386}" dt="2023-09-06T03:31:14.571" v="51" actId="207"/>
        <pc:sldMkLst>
          <pc:docMk/>
          <pc:sldMk cId="230547951" sldId="376"/>
        </pc:sldMkLst>
        <pc:spChg chg="add mod">
          <ac:chgData name="Trần Quang Nhật - Khoa Công nghệ Thông tin - VLTECH" userId="81b81afb-479f-49fd-a16b-a76e9756f09d" providerId="ADAL" clId="{81505C96-E13E-4B51-B04C-60268F7A3386}" dt="2023-09-06T03:30:15.330" v="46" actId="26606"/>
          <ac:spMkLst>
            <pc:docMk/>
            <pc:sldMk cId="230547951" sldId="376"/>
            <ac:spMk id="3" creationId="{8EC1354D-9C57-7B0A-1890-6D16C314070E}"/>
          </ac:spMkLst>
        </pc:spChg>
        <pc:spChg chg="add mod ord">
          <ac:chgData name="Trần Quang Nhật - Khoa Công nghệ Thông tin - VLTECH" userId="81b81afb-479f-49fd-a16b-a76e9756f09d" providerId="ADAL" clId="{81505C96-E13E-4B51-B04C-60268F7A3386}" dt="2023-09-06T03:31:14.571" v="51" actId="207"/>
          <ac:spMkLst>
            <pc:docMk/>
            <pc:sldMk cId="230547951" sldId="376"/>
            <ac:spMk id="5" creationId="{8ADC7393-161B-F89F-FA3E-E3C2306EC445}"/>
          </ac:spMkLst>
        </pc:spChg>
        <pc:spChg chg="add del">
          <ac:chgData name="Trần Quang Nhật - Khoa Công nghệ Thông tin - VLTECH" userId="81b81afb-479f-49fd-a16b-a76e9756f09d" providerId="ADAL" clId="{81505C96-E13E-4B51-B04C-60268F7A3386}" dt="2023-09-06T03:28:08.280" v="36" actId="26606"/>
          <ac:spMkLst>
            <pc:docMk/>
            <pc:sldMk cId="230547951" sldId="376"/>
            <ac:spMk id="1031" creationId="{7C1E5815-D54C-487F-A054-6D4930ADE3DF}"/>
          </ac:spMkLst>
        </pc:spChg>
        <pc:spChg chg="add del">
          <ac:chgData name="Trần Quang Nhật - Khoa Công nghệ Thông tin - VLTECH" userId="81b81afb-479f-49fd-a16b-a76e9756f09d" providerId="ADAL" clId="{81505C96-E13E-4B51-B04C-60268F7A3386}" dt="2023-09-06T03:28:08.280" v="36" actId="26606"/>
          <ac:spMkLst>
            <pc:docMk/>
            <pc:sldMk cId="230547951" sldId="376"/>
            <ac:spMk id="1033" creationId="{736F0DFD-0954-464F-BF12-DD2E6F6E0380}"/>
          </ac:spMkLst>
        </pc:spChg>
        <pc:spChg chg="add del">
          <ac:chgData name="Trần Quang Nhật - Khoa Công nghệ Thông tin - VLTECH" userId="81b81afb-479f-49fd-a16b-a76e9756f09d" providerId="ADAL" clId="{81505C96-E13E-4B51-B04C-60268F7A3386}" dt="2023-09-06T03:30:15.330" v="46" actId="26606"/>
          <ac:spMkLst>
            <pc:docMk/>
            <pc:sldMk cId="230547951" sldId="376"/>
            <ac:spMk id="1038" creationId="{7DE220E6-BA55-4F04-B3C4-F4985F3E77AF}"/>
          </ac:spMkLst>
        </pc:spChg>
        <pc:spChg chg="add del">
          <ac:chgData name="Trần Quang Nhật - Khoa Công nghệ Thông tin - VLTECH" userId="81b81afb-479f-49fd-a16b-a76e9756f09d" providerId="ADAL" clId="{81505C96-E13E-4B51-B04C-60268F7A3386}" dt="2023-09-06T03:30:15.330" v="46" actId="26606"/>
          <ac:spMkLst>
            <pc:docMk/>
            <pc:sldMk cId="230547951" sldId="376"/>
            <ac:spMk id="1040" creationId="{5AE190BC-D2FD-433E-AB89-0DF68EFD6D09}"/>
          </ac:spMkLst>
        </pc:spChg>
        <pc:spChg chg="add del">
          <ac:chgData name="Trần Quang Nhật - Khoa Công nghệ Thông tin - VLTECH" userId="81b81afb-479f-49fd-a16b-a76e9756f09d" providerId="ADAL" clId="{81505C96-E13E-4B51-B04C-60268F7A3386}" dt="2023-09-06T03:30:15.330" v="46" actId="26606"/>
          <ac:spMkLst>
            <pc:docMk/>
            <pc:sldMk cId="230547951" sldId="376"/>
            <ac:spMk id="1042" creationId="{43E8FEA2-54EE-4F84-B5DB-A055A7D805EE}"/>
          </ac:spMkLst>
        </pc:spChg>
        <pc:spChg chg="add">
          <ac:chgData name="Trần Quang Nhật - Khoa Công nghệ Thông tin - VLTECH" userId="81b81afb-479f-49fd-a16b-a76e9756f09d" providerId="ADAL" clId="{81505C96-E13E-4B51-B04C-60268F7A3386}" dt="2023-09-06T03:30:15.330" v="46" actId="26606"/>
          <ac:spMkLst>
            <pc:docMk/>
            <pc:sldMk cId="230547951" sldId="376"/>
            <ac:spMk id="1047" creationId="{0288C6B4-AFC3-407F-A595-EFFD38D4CCAF}"/>
          </ac:spMkLst>
        </pc:spChg>
        <pc:spChg chg="add">
          <ac:chgData name="Trần Quang Nhật - Khoa Công nghệ Thông tin - VLTECH" userId="81b81afb-479f-49fd-a16b-a76e9756f09d" providerId="ADAL" clId="{81505C96-E13E-4B51-B04C-60268F7A3386}" dt="2023-09-06T03:30:15.330" v="46" actId="26606"/>
          <ac:spMkLst>
            <pc:docMk/>
            <pc:sldMk cId="230547951" sldId="376"/>
            <ac:spMk id="1049" creationId="{CF236821-17FE-429B-8D2C-08E13A64EA40}"/>
          </ac:spMkLst>
        </pc:spChg>
        <pc:spChg chg="add">
          <ac:chgData name="Trần Quang Nhật - Khoa Công nghệ Thông tin - VLTECH" userId="81b81afb-479f-49fd-a16b-a76e9756f09d" providerId="ADAL" clId="{81505C96-E13E-4B51-B04C-60268F7A3386}" dt="2023-09-06T03:30:15.330" v="46" actId="26606"/>
          <ac:spMkLst>
            <pc:docMk/>
            <pc:sldMk cId="230547951" sldId="376"/>
            <ac:spMk id="1051" creationId="{C0BDBCD2-E081-43AB-9119-C55465E59757}"/>
          </ac:spMkLst>
        </pc:spChg>
        <pc:spChg chg="add">
          <ac:chgData name="Trần Quang Nhật - Khoa Công nghệ Thông tin - VLTECH" userId="81b81afb-479f-49fd-a16b-a76e9756f09d" providerId="ADAL" clId="{81505C96-E13E-4B51-B04C-60268F7A3386}" dt="2023-09-06T03:30:15.330" v="46" actId="26606"/>
          <ac:spMkLst>
            <pc:docMk/>
            <pc:sldMk cId="230547951" sldId="376"/>
            <ac:spMk id="1053" creationId="{98E79BE4-34FE-485A-98A5-92CE8F7C4743}"/>
          </ac:spMkLst>
        </pc:spChg>
        <pc:spChg chg="add">
          <ac:chgData name="Trần Quang Nhật - Khoa Công nghệ Thông tin - VLTECH" userId="81b81afb-479f-49fd-a16b-a76e9756f09d" providerId="ADAL" clId="{81505C96-E13E-4B51-B04C-60268F7A3386}" dt="2023-09-06T03:30:15.330" v="46" actId="26606"/>
          <ac:spMkLst>
            <pc:docMk/>
            <pc:sldMk cId="230547951" sldId="376"/>
            <ac:spMk id="1055" creationId="{7A5F0580-5EE9-419F-96EE-B6529EF6E7D0}"/>
          </ac:spMkLst>
        </pc:spChg>
        <pc:picChg chg="add mod ord">
          <ac:chgData name="Trần Quang Nhật - Khoa Công nghệ Thông tin - VLTECH" userId="81b81afb-479f-49fd-a16b-a76e9756f09d" providerId="ADAL" clId="{81505C96-E13E-4B51-B04C-60268F7A3386}" dt="2023-09-06T03:30:15.330" v="46" actId="26606"/>
          <ac:picMkLst>
            <pc:docMk/>
            <pc:sldMk cId="230547951" sldId="376"/>
            <ac:picMk id="1026" creationId="{9CE57CA3-09A2-106A-02D9-87CCEF6A5BD8}"/>
          </ac:picMkLst>
        </pc:picChg>
      </pc:sldChg>
      <pc:sldChg chg="new del">
        <pc:chgData name="Trần Quang Nhật - Khoa Công nghệ Thông tin - VLTECH" userId="81b81afb-479f-49fd-a16b-a76e9756f09d" providerId="ADAL" clId="{81505C96-E13E-4B51-B04C-60268F7A3386}" dt="2023-09-06T03:24:08.933" v="1" actId="47"/>
        <pc:sldMkLst>
          <pc:docMk/>
          <pc:sldMk cId="744630859" sldId="376"/>
        </pc:sldMkLst>
      </pc:sldChg>
      <pc:sldChg chg="addSp delSp modSp new mod setBg">
        <pc:chgData name="Trần Quang Nhật - Khoa Công nghệ Thông tin - VLTECH" userId="81b81afb-479f-49fd-a16b-a76e9756f09d" providerId="ADAL" clId="{81505C96-E13E-4B51-B04C-60268F7A3386}" dt="2023-09-06T04:27:03.297" v="513" actId="14100"/>
        <pc:sldMkLst>
          <pc:docMk/>
          <pc:sldMk cId="915077408" sldId="377"/>
        </pc:sldMkLst>
        <pc:spChg chg="add mod">
          <ac:chgData name="Trần Quang Nhật - Khoa Công nghệ Thông tin - VLTECH" userId="81b81afb-479f-49fd-a16b-a76e9756f09d" providerId="ADAL" clId="{81505C96-E13E-4B51-B04C-60268F7A3386}" dt="2023-09-06T04:27:03.297" v="513" actId="14100"/>
          <ac:spMkLst>
            <pc:docMk/>
            <pc:sldMk cId="915077408" sldId="377"/>
            <ac:spMk id="3" creationId="{18C470E1-2AD0-72A8-52BE-75E156A9D250}"/>
          </ac:spMkLst>
        </pc:spChg>
        <pc:spChg chg="add mod ord">
          <ac:chgData name="Trần Quang Nhật - Khoa Công nghệ Thông tin - VLTECH" userId="81b81afb-479f-49fd-a16b-a76e9756f09d" providerId="ADAL" clId="{81505C96-E13E-4B51-B04C-60268F7A3386}" dt="2023-09-06T03:45:04.765" v="176" actId="26606"/>
          <ac:spMkLst>
            <pc:docMk/>
            <pc:sldMk cId="915077408" sldId="377"/>
            <ac:spMk id="5" creationId="{38995CB7-5A02-9377-0AE3-1EABC934E698}"/>
          </ac:spMkLst>
        </pc:spChg>
        <pc:spChg chg="add del">
          <ac:chgData name="Trần Quang Nhật - Khoa Công nghệ Thông tin - VLTECH" userId="81b81afb-479f-49fd-a16b-a76e9756f09d" providerId="ADAL" clId="{81505C96-E13E-4B51-B04C-60268F7A3386}" dt="2023-09-06T03:44:34.388" v="165" actId="26606"/>
          <ac:spMkLst>
            <pc:docMk/>
            <pc:sldMk cId="915077408" sldId="377"/>
            <ac:spMk id="10" creationId="{907EF6B7-1338-4443-8C46-6A318D952DFD}"/>
          </ac:spMkLst>
        </pc:spChg>
        <pc:spChg chg="add mod">
          <ac:chgData name="Trần Quang Nhật - Khoa Công nghệ Thông tin - VLTECH" userId="81b81afb-479f-49fd-a16b-a76e9756f09d" providerId="ADAL" clId="{81505C96-E13E-4B51-B04C-60268F7A3386}" dt="2023-09-06T03:57:59.483" v="255" actId="20577"/>
          <ac:spMkLst>
            <pc:docMk/>
            <pc:sldMk cId="915077408" sldId="377"/>
            <ac:spMk id="11" creationId="{50BA02AF-5DFC-6EE4-7849-AD5C8D0C3345}"/>
          </ac:spMkLst>
        </pc:spChg>
        <pc:spChg chg="add del">
          <ac:chgData name="Trần Quang Nhật - Khoa Công nghệ Thông tin - VLTECH" userId="81b81afb-479f-49fd-a16b-a76e9756f09d" providerId="ADAL" clId="{81505C96-E13E-4B51-B04C-60268F7A3386}" dt="2023-09-06T03:44:34.388" v="165" actId="26606"/>
          <ac:spMkLst>
            <pc:docMk/>
            <pc:sldMk cId="915077408" sldId="377"/>
            <ac:spMk id="12" creationId="{DAAE4CDD-124C-4DCF-9584-B6033B545DD5}"/>
          </ac:spMkLst>
        </pc:spChg>
        <pc:spChg chg="add del">
          <ac:chgData name="Trần Quang Nhật - Khoa Công nghệ Thông tin - VLTECH" userId="81b81afb-479f-49fd-a16b-a76e9756f09d" providerId="ADAL" clId="{81505C96-E13E-4B51-B04C-60268F7A3386}" dt="2023-09-06T03:44:34.388" v="165" actId="26606"/>
          <ac:spMkLst>
            <pc:docMk/>
            <pc:sldMk cId="915077408" sldId="377"/>
            <ac:spMk id="14" creationId="{081E4A58-353D-44AE-B2FC-2A74E2E400F7}"/>
          </ac:spMkLst>
        </pc:spChg>
        <pc:spChg chg="add del">
          <ac:chgData name="Trần Quang Nhật - Khoa Công nghệ Thông tin - VLTECH" userId="81b81afb-479f-49fd-a16b-a76e9756f09d" providerId="ADAL" clId="{81505C96-E13E-4B51-B04C-60268F7A3386}" dt="2023-09-06T03:45:04.765" v="176" actId="26606"/>
          <ac:spMkLst>
            <pc:docMk/>
            <pc:sldMk cId="915077408" sldId="377"/>
            <ac:spMk id="16" creationId="{2C1BBA94-3F40-40AA-8BB9-E69E25E537C1}"/>
          </ac:spMkLst>
        </pc:spChg>
        <pc:spChg chg="add del">
          <ac:chgData name="Trần Quang Nhật - Khoa Công nghệ Thông tin - VLTECH" userId="81b81afb-479f-49fd-a16b-a76e9756f09d" providerId="ADAL" clId="{81505C96-E13E-4B51-B04C-60268F7A3386}" dt="2023-09-06T03:45:04.765" v="176" actId="26606"/>
          <ac:spMkLst>
            <pc:docMk/>
            <pc:sldMk cId="915077408" sldId="377"/>
            <ac:spMk id="17" creationId="{6AB33354-5302-409E-90BF-4E7A98AFB5C6}"/>
          </ac:spMkLst>
        </pc:spChg>
        <pc:spChg chg="add">
          <ac:chgData name="Trần Quang Nhật - Khoa Công nghệ Thông tin - VLTECH" userId="81b81afb-479f-49fd-a16b-a76e9756f09d" providerId="ADAL" clId="{81505C96-E13E-4B51-B04C-60268F7A3386}" dt="2023-09-06T03:45:04.765" v="176" actId="26606"/>
          <ac:spMkLst>
            <pc:docMk/>
            <pc:sldMk cId="915077408" sldId="377"/>
            <ac:spMk id="24" creationId="{201CC55D-ED54-4C5C-95E6-10947BD1103B}"/>
          </ac:spMkLst>
        </pc:spChg>
        <pc:spChg chg="add">
          <ac:chgData name="Trần Quang Nhật - Khoa Công nghệ Thông tin - VLTECH" userId="81b81afb-479f-49fd-a16b-a76e9756f09d" providerId="ADAL" clId="{81505C96-E13E-4B51-B04C-60268F7A3386}" dt="2023-09-06T03:45:04.765" v="176" actId="26606"/>
          <ac:spMkLst>
            <pc:docMk/>
            <pc:sldMk cId="915077408" sldId="377"/>
            <ac:spMk id="30" creationId="{3873B707-463F-40B0-8227-E8CC6C67EB25}"/>
          </ac:spMkLst>
        </pc:spChg>
        <pc:spChg chg="add">
          <ac:chgData name="Trần Quang Nhật - Khoa Công nghệ Thông tin - VLTECH" userId="81b81afb-479f-49fd-a16b-a76e9756f09d" providerId="ADAL" clId="{81505C96-E13E-4B51-B04C-60268F7A3386}" dt="2023-09-06T03:45:04.765" v="176" actId="26606"/>
          <ac:spMkLst>
            <pc:docMk/>
            <pc:sldMk cId="915077408" sldId="377"/>
            <ac:spMk id="32" creationId="{C13237C8-E62C-4F0D-A318-BD6FB6C2D138}"/>
          </ac:spMkLst>
        </pc:spChg>
        <pc:spChg chg="add">
          <ac:chgData name="Trần Quang Nhật - Khoa Công nghệ Thông tin - VLTECH" userId="81b81afb-479f-49fd-a16b-a76e9756f09d" providerId="ADAL" clId="{81505C96-E13E-4B51-B04C-60268F7A3386}" dt="2023-09-06T03:45:04.765" v="176" actId="26606"/>
          <ac:spMkLst>
            <pc:docMk/>
            <pc:sldMk cId="915077408" sldId="377"/>
            <ac:spMk id="34" creationId="{19C9EAEA-39D0-4B0E-A0EB-51E7B26740B1}"/>
          </ac:spMkLst>
        </pc:spChg>
        <pc:grpChg chg="add del">
          <ac:chgData name="Trần Quang Nhật - Khoa Công nghệ Thông tin - VLTECH" userId="81b81afb-479f-49fd-a16b-a76e9756f09d" providerId="ADAL" clId="{81505C96-E13E-4B51-B04C-60268F7A3386}" dt="2023-09-06T03:45:04.765" v="176" actId="26606"/>
          <ac:grpSpMkLst>
            <pc:docMk/>
            <pc:sldMk cId="915077408" sldId="377"/>
            <ac:grpSpMk id="18" creationId="{0C66A8B6-1F6E-4FCC-93B9-B9986B6FD111}"/>
          </ac:grpSpMkLst>
        </pc:grpChg>
        <pc:grpChg chg="add">
          <ac:chgData name="Trần Quang Nhật - Khoa Công nghệ Thông tin - VLTECH" userId="81b81afb-479f-49fd-a16b-a76e9756f09d" providerId="ADAL" clId="{81505C96-E13E-4B51-B04C-60268F7A3386}" dt="2023-09-06T03:45:04.765" v="176" actId="26606"/>
          <ac:grpSpMkLst>
            <pc:docMk/>
            <pc:sldMk cId="915077408" sldId="377"/>
            <ac:grpSpMk id="26" creationId="{1DE889C7-FAD6-4397-98E2-05D503484459}"/>
          </ac:grpSpMkLst>
        </pc:grpChg>
        <pc:picChg chg="add del mod">
          <ac:chgData name="Trần Quang Nhật - Khoa Công nghệ Thông tin - VLTECH" userId="81b81afb-479f-49fd-a16b-a76e9756f09d" providerId="ADAL" clId="{81505C96-E13E-4B51-B04C-60268F7A3386}" dt="2023-09-06T03:43:34.993" v="156"/>
          <ac:picMkLst>
            <pc:docMk/>
            <pc:sldMk cId="915077408" sldId="377"/>
            <ac:picMk id="6" creationId="{3F24BBF4-98E1-68C3-67F4-B49EA2272DFD}"/>
          </ac:picMkLst>
        </pc:picChg>
        <pc:picChg chg="add del mod modCrop">
          <ac:chgData name="Trần Quang Nhật - Khoa Công nghệ Thông tin - VLTECH" userId="81b81afb-479f-49fd-a16b-a76e9756f09d" providerId="ADAL" clId="{81505C96-E13E-4B51-B04C-60268F7A3386}" dt="2023-09-06T03:43:54.598" v="163" actId="21"/>
          <ac:picMkLst>
            <pc:docMk/>
            <pc:sldMk cId="915077408" sldId="377"/>
            <ac:picMk id="7" creationId="{D911FEBF-B129-9994-4625-6075FF86067A}"/>
          </ac:picMkLst>
        </pc:picChg>
        <pc:picChg chg="add del mod modCrop">
          <ac:chgData name="Trần Quang Nhật - Khoa Công nghệ Thông tin - VLTECH" userId="81b81afb-479f-49fd-a16b-a76e9756f09d" providerId="ADAL" clId="{81505C96-E13E-4B51-B04C-60268F7A3386}" dt="2023-09-06T04:16:23.910" v="469" actId="478"/>
          <ac:picMkLst>
            <pc:docMk/>
            <pc:sldMk cId="915077408" sldId="377"/>
            <ac:picMk id="8" creationId="{01AA5E30-58F3-7AEF-8376-03CE4CDEC34F}"/>
          </ac:picMkLst>
        </pc:picChg>
        <pc:picChg chg="add del mod">
          <ac:chgData name="Trần Quang Nhật - Khoa Công nghệ Thông tin - VLTECH" userId="81b81afb-479f-49fd-a16b-a76e9756f09d" providerId="ADAL" clId="{81505C96-E13E-4B51-B04C-60268F7A3386}" dt="2023-09-06T04:18:20.261" v="474" actId="478"/>
          <ac:picMkLst>
            <pc:docMk/>
            <pc:sldMk cId="915077408" sldId="377"/>
            <ac:picMk id="20" creationId="{EF539CDC-8DB8-A47E-0BE6-FA4F714F425D}"/>
          </ac:picMkLst>
        </pc:picChg>
        <pc:picChg chg="add del mod">
          <ac:chgData name="Trần Quang Nhật - Khoa Công nghệ Thông tin - VLTECH" userId="81b81afb-479f-49fd-a16b-a76e9756f09d" providerId="ADAL" clId="{81505C96-E13E-4B51-B04C-60268F7A3386}" dt="2023-09-06T04:25:55.695" v="490" actId="478"/>
          <ac:picMkLst>
            <pc:docMk/>
            <pc:sldMk cId="915077408" sldId="377"/>
            <ac:picMk id="22" creationId="{62317904-AAB6-A254-B3F8-BA8C9187B170}"/>
          </ac:picMkLst>
        </pc:picChg>
        <pc:picChg chg="add mod modCrop">
          <ac:chgData name="Trần Quang Nhật - Khoa Công nghệ Thông tin - VLTECH" userId="81b81afb-479f-49fd-a16b-a76e9756f09d" providerId="ADAL" clId="{81505C96-E13E-4B51-B04C-60268F7A3386}" dt="2023-09-06T04:26:34.471" v="498" actId="1076"/>
          <ac:picMkLst>
            <pc:docMk/>
            <pc:sldMk cId="915077408" sldId="377"/>
            <ac:picMk id="25" creationId="{4F2C0281-CFBE-FEEF-77C4-3A44D927EA15}"/>
          </ac:picMkLst>
        </pc:picChg>
      </pc:sldChg>
      <pc:sldChg chg="addSp delSp modSp new mod setBg">
        <pc:chgData name="Trần Quang Nhật - Khoa Công nghệ Thông tin - VLTECH" userId="81b81afb-479f-49fd-a16b-a76e9756f09d" providerId="ADAL" clId="{81505C96-E13E-4B51-B04C-60268F7A3386}" dt="2023-09-06T04:33:28.540" v="580" actId="20577"/>
        <pc:sldMkLst>
          <pc:docMk/>
          <pc:sldMk cId="538239299" sldId="378"/>
        </pc:sldMkLst>
        <pc:spChg chg="add mod">
          <ac:chgData name="Trần Quang Nhật - Khoa Công nghệ Thông tin - VLTECH" userId="81b81afb-479f-49fd-a16b-a76e9756f09d" providerId="ADAL" clId="{81505C96-E13E-4B51-B04C-60268F7A3386}" dt="2023-09-06T04:31:07.882" v="561" actId="207"/>
          <ac:spMkLst>
            <pc:docMk/>
            <pc:sldMk cId="538239299" sldId="378"/>
            <ac:spMk id="3" creationId="{19135826-AE0E-1812-49EC-FB9D23FB858D}"/>
          </ac:spMkLst>
        </pc:spChg>
        <pc:spChg chg="add mod">
          <ac:chgData name="Trần Quang Nhật - Khoa Công nghệ Thông tin - VLTECH" userId="81b81afb-479f-49fd-a16b-a76e9756f09d" providerId="ADAL" clId="{81505C96-E13E-4B51-B04C-60268F7A3386}" dt="2023-09-06T04:33:28.540" v="580" actId="20577"/>
          <ac:spMkLst>
            <pc:docMk/>
            <pc:sldMk cId="538239299" sldId="378"/>
            <ac:spMk id="5" creationId="{7C8BD747-9D29-4D42-553A-205ABF331674}"/>
          </ac:spMkLst>
        </pc:spChg>
        <pc:spChg chg="add">
          <ac:chgData name="Trần Quang Nhật - Khoa Công nghệ Thông tin - VLTECH" userId="81b81afb-479f-49fd-a16b-a76e9756f09d" providerId="ADAL" clId="{81505C96-E13E-4B51-B04C-60268F7A3386}" dt="2023-09-06T04:21:15.115" v="486" actId="26606"/>
          <ac:spMkLst>
            <pc:docMk/>
            <pc:sldMk cId="538239299" sldId="378"/>
            <ac:spMk id="3083" creationId="{C0BDBCD2-E081-43AB-9119-C55465E59757}"/>
          </ac:spMkLst>
        </pc:spChg>
        <pc:spChg chg="add">
          <ac:chgData name="Trần Quang Nhật - Khoa Công nghệ Thông tin - VLTECH" userId="81b81afb-479f-49fd-a16b-a76e9756f09d" providerId="ADAL" clId="{81505C96-E13E-4B51-B04C-60268F7A3386}" dt="2023-09-06T04:21:15.115" v="486" actId="26606"/>
          <ac:spMkLst>
            <pc:docMk/>
            <pc:sldMk cId="538239299" sldId="378"/>
            <ac:spMk id="3084" creationId="{0288C6B4-AFC3-407F-A595-EFFD38D4CCAF}"/>
          </ac:spMkLst>
        </pc:spChg>
        <pc:spChg chg="add">
          <ac:chgData name="Trần Quang Nhật - Khoa Công nghệ Thông tin - VLTECH" userId="81b81afb-479f-49fd-a16b-a76e9756f09d" providerId="ADAL" clId="{81505C96-E13E-4B51-B04C-60268F7A3386}" dt="2023-09-06T04:21:15.115" v="486" actId="26606"/>
          <ac:spMkLst>
            <pc:docMk/>
            <pc:sldMk cId="538239299" sldId="378"/>
            <ac:spMk id="3085" creationId="{98E79BE4-34FE-485A-98A5-92CE8F7C4743}"/>
          </ac:spMkLst>
        </pc:spChg>
        <pc:spChg chg="add">
          <ac:chgData name="Trần Quang Nhật - Khoa Công nghệ Thông tin - VLTECH" userId="81b81afb-479f-49fd-a16b-a76e9756f09d" providerId="ADAL" clId="{81505C96-E13E-4B51-B04C-60268F7A3386}" dt="2023-09-06T04:21:15.115" v="486" actId="26606"/>
          <ac:spMkLst>
            <pc:docMk/>
            <pc:sldMk cId="538239299" sldId="378"/>
            <ac:spMk id="3086" creationId="{CF236821-17FE-429B-8D2C-08E13A64EA40}"/>
          </ac:spMkLst>
        </pc:spChg>
        <pc:spChg chg="add">
          <ac:chgData name="Trần Quang Nhật - Khoa Công nghệ Thông tin - VLTECH" userId="81b81afb-479f-49fd-a16b-a76e9756f09d" providerId="ADAL" clId="{81505C96-E13E-4B51-B04C-60268F7A3386}" dt="2023-09-06T04:21:15.115" v="486" actId="26606"/>
          <ac:spMkLst>
            <pc:docMk/>
            <pc:sldMk cId="538239299" sldId="378"/>
            <ac:spMk id="3087" creationId="{7A5F0580-5EE9-419F-96EE-B6529EF6E7D0}"/>
          </ac:spMkLst>
        </pc:spChg>
        <pc:grpChg chg="add del">
          <ac:chgData name="Trần Quang Nhật - Khoa Công nghệ Thông tin - VLTECH" userId="81b81afb-479f-49fd-a16b-a76e9756f09d" providerId="ADAL" clId="{81505C96-E13E-4B51-B04C-60268F7A3386}" dt="2023-09-06T04:21:15.088" v="485" actId="26606"/>
          <ac:grpSpMkLst>
            <pc:docMk/>
            <pc:sldMk cId="538239299" sldId="378"/>
            <ac:grpSpMk id="3079" creationId="{6258F736-B256-8039-9DC6-F4E49A5C5AD5}"/>
          </ac:grpSpMkLst>
        </pc:grpChg>
        <pc:picChg chg="add del mod">
          <ac:chgData name="Trần Quang Nhật - Khoa Công nghệ Thông tin - VLTECH" userId="81b81afb-479f-49fd-a16b-a76e9756f09d" providerId="ADAL" clId="{81505C96-E13E-4B51-B04C-60268F7A3386}" dt="2023-09-06T04:31:52.811" v="562" actId="478"/>
          <ac:picMkLst>
            <pc:docMk/>
            <pc:sldMk cId="538239299" sldId="378"/>
            <ac:picMk id="3074" creationId="{B342562F-8929-6651-2E3F-A2EF1079B864}"/>
          </ac:picMkLst>
        </pc:picChg>
        <pc:picChg chg="add mod">
          <ac:chgData name="Trần Quang Nhật - Khoa Công nghệ Thông tin - VLTECH" userId="81b81afb-479f-49fd-a16b-a76e9756f09d" providerId="ADAL" clId="{81505C96-E13E-4B51-B04C-60268F7A3386}" dt="2023-09-06T04:32:17.094" v="567" actId="1076"/>
          <ac:picMkLst>
            <pc:docMk/>
            <pc:sldMk cId="538239299" sldId="378"/>
            <ac:picMk id="3076" creationId="{E6EC4F68-3DF1-2239-9D87-ABFEC1DB84F4}"/>
          </ac:picMkLst>
        </pc:picChg>
      </pc:sldChg>
    </pc:docChg>
  </pc:docChgLst>
  <pc:docChgLst>
    <pc:chgData name="Trần Quang Nhật - Khoa Công nghệ Thông tin - VLTECH" userId="81b81afb-479f-49fd-a16b-a76e9756f09d" providerId="ADAL" clId="{7679AC5A-7549-A049-B8CA-9CEB06B5E7CF}"/>
    <pc:docChg chg="undo custSel addSld delSld modSld sldOrd">
      <pc:chgData name="Trần Quang Nhật - Khoa Công nghệ Thông tin - VLTECH" userId="81b81afb-479f-49fd-a16b-a76e9756f09d" providerId="ADAL" clId="{7679AC5A-7549-A049-B8CA-9CEB06B5E7CF}" dt="2023-09-10T13:31:32.701" v="253" actId="1036"/>
      <pc:docMkLst>
        <pc:docMk/>
      </pc:docMkLst>
      <pc:sldChg chg="modSp mod">
        <pc:chgData name="Trần Quang Nhật - Khoa Công nghệ Thông tin - VLTECH" userId="81b81afb-479f-49fd-a16b-a76e9756f09d" providerId="ADAL" clId="{7679AC5A-7549-A049-B8CA-9CEB06B5E7CF}" dt="2023-09-10T13:31:32.701" v="253" actId="1036"/>
        <pc:sldMkLst>
          <pc:docMk/>
          <pc:sldMk cId="862570647" sldId="256"/>
        </pc:sldMkLst>
        <pc:spChg chg="mod">
          <ac:chgData name="Trần Quang Nhật - Khoa Công nghệ Thông tin - VLTECH" userId="81b81afb-479f-49fd-a16b-a76e9756f09d" providerId="ADAL" clId="{7679AC5A-7549-A049-B8CA-9CEB06B5E7CF}" dt="2023-09-10T13:31:32.701" v="253" actId="1036"/>
          <ac:spMkLst>
            <pc:docMk/>
            <pc:sldMk cId="862570647" sldId="256"/>
            <ac:spMk id="6" creationId="{CC0A6EE6-F9AD-BE8B-7132-E140E03B9810}"/>
          </ac:spMkLst>
        </pc:spChg>
      </pc:sldChg>
      <pc:sldChg chg="addSp delSp modSp del mod setBg">
        <pc:chgData name="Trần Quang Nhật - Khoa Công nghệ Thông tin - VLTECH" userId="81b81afb-479f-49fd-a16b-a76e9756f09d" providerId="ADAL" clId="{7679AC5A-7549-A049-B8CA-9CEB06B5E7CF}" dt="2023-09-06T07:54:37.395" v="215" actId="2696"/>
        <pc:sldMkLst>
          <pc:docMk/>
          <pc:sldMk cId="4007933079" sldId="346"/>
        </pc:sldMkLst>
        <pc:spChg chg="mod topLvl">
          <ac:chgData name="Trần Quang Nhật - Khoa Công nghệ Thông tin - VLTECH" userId="81b81afb-479f-49fd-a16b-a76e9756f09d" providerId="ADAL" clId="{7679AC5A-7549-A049-B8CA-9CEB06B5E7CF}" dt="2023-09-06T07:50:10.032" v="154" actId="14100"/>
          <ac:spMkLst>
            <pc:docMk/>
            <pc:sldMk cId="4007933079" sldId="346"/>
            <ac:spMk id="21" creationId="{00000000-0000-0000-0000-000000000000}"/>
          </ac:spMkLst>
        </pc:spChg>
        <pc:spChg chg="del topLvl">
          <ac:chgData name="Trần Quang Nhật - Khoa Công nghệ Thông tin - VLTECH" userId="81b81afb-479f-49fd-a16b-a76e9756f09d" providerId="ADAL" clId="{7679AC5A-7549-A049-B8CA-9CEB06B5E7CF}" dt="2023-09-06T07:49:07.220" v="119" actId="478"/>
          <ac:spMkLst>
            <pc:docMk/>
            <pc:sldMk cId="4007933079" sldId="346"/>
            <ac:spMk id="22" creationId="{00000000-0000-0000-0000-000000000000}"/>
          </ac:spMkLst>
        </pc:spChg>
        <pc:spChg chg="mod">
          <ac:chgData name="Trần Quang Nhật - Khoa Công nghệ Thông tin - VLTECH" userId="81b81afb-479f-49fd-a16b-a76e9756f09d" providerId="ADAL" clId="{7679AC5A-7549-A049-B8CA-9CEB06B5E7CF}" dt="2023-09-06T07:50:45.221" v="162" actId="207"/>
          <ac:spMkLst>
            <pc:docMk/>
            <pc:sldMk cId="4007933079" sldId="346"/>
            <ac:spMk id="62" creationId="{00000000-0000-0000-0000-000000000000}"/>
          </ac:spMkLst>
        </pc:spChg>
        <pc:spChg chg="mod">
          <ac:chgData name="Trần Quang Nhật - Khoa Công nghệ Thông tin - VLTECH" userId="81b81afb-479f-49fd-a16b-a76e9756f09d" providerId="ADAL" clId="{7679AC5A-7549-A049-B8CA-9CEB06B5E7CF}" dt="2023-09-06T07:49:51.576" v="149" actId="26606"/>
          <ac:spMkLst>
            <pc:docMk/>
            <pc:sldMk cId="4007933079" sldId="346"/>
            <ac:spMk id="85" creationId="{00000000-0000-0000-0000-000000000000}"/>
          </ac:spMkLst>
        </pc:spChg>
        <pc:spChg chg="mod">
          <ac:chgData name="Trần Quang Nhật - Khoa Công nghệ Thông tin - VLTECH" userId="81b81afb-479f-49fd-a16b-a76e9756f09d" providerId="ADAL" clId="{7679AC5A-7549-A049-B8CA-9CEB06B5E7CF}" dt="2023-09-06T07:49:51.576" v="149" actId="26606"/>
          <ac:spMkLst>
            <pc:docMk/>
            <pc:sldMk cId="4007933079" sldId="346"/>
            <ac:spMk id="86" creationId="{00000000-0000-0000-0000-000000000000}"/>
          </ac:spMkLst>
        </pc:spChg>
        <pc:spChg chg="mod">
          <ac:chgData name="Trần Quang Nhật - Khoa Công nghệ Thông tin - VLTECH" userId="81b81afb-479f-49fd-a16b-a76e9756f09d" providerId="ADAL" clId="{7679AC5A-7549-A049-B8CA-9CEB06B5E7CF}" dt="2023-09-06T07:49:51.576" v="149" actId="26606"/>
          <ac:spMkLst>
            <pc:docMk/>
            <pc:sldMk cId="4007933079" sldId="346"/>
            <ac:spMk id="88" creationId="{00000000-0000-0000-0000-000000000000}"/>
          </ac:spMkLst>
        </pc:spChg>
        <pc:spChg chg="mod">
          <ac:chgData name="Trần Quang Nhật - Khoa Công nghệ Thông tin - VLTECH" userId="81b81afb-479f-49fd-a16b-a76e9756f09d" providerId="ADAL" clId="{7679AC5A-7549-A049-B8CA-9CEB06B5E7CF}" dt="2023-09-06T07:49:51.576" v="149" actId="26606"/>
          <ac:spMkLst>
            <pc:docMk/>
            <pc:sldMk cId="4007933079" sldId="346"/>
            <ac:spMk id="90" creationId="{00000000-0000-0000-0000-000000000000}"/>
          </ac:spMkLst>
        </pc:spChg>
        <pc:spChg chg="add del">
          <ac:chgData name="Trần Quang Nhật - Khoa Công nghệ Thông tin - VLTECH" userId="81b81afb-479f-49fd-a16b-a76e9756f09d" providerId="ADAL" clId="{7679AC5A-7549-A049-B8CA-9CEB06B5E7CF}" dt="2023-09-06T07:49:50.326" v="146" actId="26606"/>
          <ac:spMkLst>
            <pc:docMk/>
            <pc:sldMk cId="4007933079" sldId="346"/>
            <ac:spMk id="95" creationId="{7DA1F35B-C8F7-4A5A-9339-7DA4D785B300}"/>
          </ac:spMkLst>
        </pc:spChg>
        <pc:spChg chg="add del">
          <ac:chgData name="Trần Quang Nhật - Khoa Công nghệ Thông tin - VLTECH" userId="81b81afb-479f-49fd-a16b-a76e9756f09d" providerId="ADAL" clId="{7679AC5A-7549-A049-B8CA-9CEB06B5E7CF}" dt="2023-09-06T07:49:50.326" v="146" actId="26606"/>
          <ac:spMkLst>
            <pc:docMk/>
            <pc:sldMk cId="4007933079" sldId="346"/>
            <ac:spMk id="97" creationId="{B2D4AD41-40DA-4A81-92F5-B6E3BA1ED82A}"/>
          </ac:spMkLst>
        </pc:spChg>
        <pc:spChg chg="add del">
          <ac:chgData name="Trần Quang Nhật - Khoa Công nghệ Thông tin - VLTECH" userId="81b81afb-479f-49fd-a16b-a76e9756f09d" providerId="ADAL" clId="{7679AC5A-7549-A049-B8CA-9CEB06B5E7CF}" dt="2023-09-06T07:49:51.562" v="148" actId="26606"/>
          <ac:spMkLst>
            <pc:docMk/>
            <pc:sldMk cId="4007933079" sldId="346"/>
            <ac:spMk id="99" creationId="{6C4028FD-8BAA-4A19-BFDE-594D991B7552}"/>
          </ac:spMkLst>
        </pc:spChg>
        <pc:spChg chg="add">
          <ac:chgData name="Trần Quang Nhật - Khoa Công nghệ Thông tin - VLTECH" userId="81b81afb-479f-49fd-a16b-a76e9756f09d" providerId="ADAL" clId="{7679AC5A-7549-A049-B8CA-9CEB06B5E7CF}" dt="2023-09-06T07:49:51.576" v="149" actId="26606"/>
          <ac:spMkLst>
            <pc:docMk/>
            <pc:sldMk cId="4007933079" sldId="346"/>
            <ac:spMk id="101" creationId="{7DA1F35B-C8F7-4A5A-9339-7DA4D785B300}"/>
          </ac:spMkLst>
        </pc:spChg>
        <pc:spChg chg="add">
          <ac:chgData name="Trần Quang Nhật - Khoa Công nghệ Thông tin - VLTECH" userId="81b81afb-479f-49fd-a16b-a76e9756f09d" providerId="ADAL" clId="{7679AC5A-7549-A049-B8CA-9CEB06B5E7CF}" dt="2023-09-06T07:49:51.576" v="149" actId="26606"/>
          <ac:spMkLst>
            <pc:docMk/>
            <pc:sldMk cId="4007933079" sldId="346"/>
            <ac:spMk id="102" creationId="{B2D4AD41-40DA-4A81-92F5-B6E3BA1ED82A}"/>
          </ac:spMkLst>
        </pc:spChg>
        <pc:grpChg chg="del">
          <ac:chgData name="Trần Quang Nhật - Khoa Công nghệ Thông tin - VLTECH" userId="81b81afb-479f-49fd-a16b-a76e9756f09d" providerId="ADAL" clId="{7679AC5A-7549-A049-B8CA-9CEB06B5E7CF}" dt="2023-09-06T07:49:07.220" v="119" actId="478"/>
          <ac:grpSpMkLst>
            <pc:docMk/>
            <pc:sldMk cId="4007933079" sldId="346"/>
            <ac:grpSpMk id="20" creationId="{00000000-0000-0000-0000-000000000000}"/>
          </ac:grpSpMkLst>
        </pc:grpChg>
        <pc:picChg chg="add mod">
          <ac:chgData name="Trần Quang Nhật - Khoa Công nghệ Thông tin - VLTECH" userId="81b81afb-479f-49fd-a16b-a76e9756f09d" providerId="ADAL" clId="{7679AC5A-7549-A049-B8CA-9CEB06B5E7CF}" dt="2023-09-06T07:50:55.447" v="163" actId="1076"/>
          <ac:picMkLst>
            <pc:docMk/>
            <pc:sldMk cId="4007933079" sldId="346"/>
            <ac:picMk id="2" creationId="{73E5C08B-C0E1-174C-5CBD-0E8F4C6FA1EC}"/>
          </ac:picMkLst>
        </pc:picChg>
      </pc:sldChg>
      <pc:sldChg chg="addSp modSp mod setBg">
        <pc:chgData name="Trần Quang Nhật - Khoa Công nghệ Thông tin - VLTECH" userId="81b81afb-479f-49fd-a16b-a76e9756f09d" providerId="ADAL" clId="{7679AC5A-7549-A049-B8CA-9CEB06B5E7CF}" dt="2023-09-06T07:57:16.187" v="246" actId="26606"/>
        <pc:sldMkLst>
          <pc:docMk/>
          <pc:sldMk cId="3359138033" sldId="347"/>
        </pc:sldMkLst>
        <pc:spChg chg="mod">
          <ac:chgData name="Trần Quang Nhật - Khoa Công nghệ Thông tin - VLTECH" userId="81b81afb-479f-49fd-a16b-a76e9756f09d" providerId="ADAL" clId="{7679AC5A-7549-A049-B8CA-9CEB06B5E7CF}" dt="2023-09-06T07:57:16.187" v="246" actId="26606"/>
          <ac:spMkLst>
            <pc:docMk/>
            <pc:sldMk cId="3359138033" sldId="347"/>
            <ac:spMk id="62" creationId="{00000000-0000-0000-0000-000000000000}"/>
          </ac:spMkLst>
        </pc:spChg>
        <pc:spChg chg="mod">
          <ac:chgData name="Trần Quang Nhật - Khoa Công nghệ Thông tin - VLTECH" userId="81b81afb-479f-49fd-a16b-a76e9756f09d" providerId="ADAL" clId="{7679AC5A-7549-A049-B8CA-9CEB06B5E7CF}" dt="2023-09-06T07:57:16.187" v="246" actId="26606"/>
          <ac:spMkLst>
            <pc:docMk/>
            <pc:sldMk cId="3359138033" sldId="347"/>
            <ac:spMk id="85" creationId="{00000000-0000-0000-0000-000000000000}"/>
          </ac:spMkLst>
        </pc:spChg>
        <pc:spChg chg="mod">
          <ac:chgData name="Trần Quang Nhật - Khoa Công nghệ Thông tin - VLTECH" userId="81b81afb-479f-49fd-a16b-a76e9756f09d" providerId="ADAL" clId="{7679AC5A-7549-A049-B8CA-9CEB06B5E7CF}" dt="2023-09-06T07:57:16.187" v="246" actId="26606"/>
          <ac:spMkLst>
            <pc:docMk/>
            <pc:sldMk cId="3359138033" sldId="347"/>
            <ac:spMk id="86" creationId="{00000000-0000-0000-0000-000000000000}"/>
          </ac:spMkLst>
        </pc:spChg>
        <pc:spChg chg="mod">
          <ac:chgData name="Trần Quang Nhật - Khoa Công nghệ Thông tin - VLTECH" userId="81b81afb-479f-49fd-a16b-a76e9756f09d" providerId="ADAL" clId="{7679AC5A-7549-A049-B8CA-9CEB06B5E7CF}" dt="2023-09-06T07:57:16.187" v="246" actId="26606"/>
          <ac:spMkLst>
            <pc:docMk/>
            <pc:sldMk cId="3359138033" sldId="347"/>
            <ac:spMk id="88" creationId="{00000000-0000-0000-0000-000000000000}"/>
          </ac:spMkLst>
        </pc:spChg>
        <pc:spChg chg="mod">
          <ac:chgData name="Trần Quang Nhật - Khoa Công nghệ Thông tin - VLTECH" userId="81b81afb-479f-49fd-a16b-a76e9756f09d" providerId="ADAL" clId="{7679AC5A-7549-A049-B8CA-9CEB06B5E7CF}" dt="2023-09-06T07:57:16.187" v="246" actId="26606"/>
          <ac:spMkLst>
            <pc:docMk/>
            <pc:sldMk cId="3359138033" sldId="347"/>
            <ac:spMk id="90" creationId="{00000000-0000-0000-0000-000000000000}"/>
          </ac:spMkLst>
        </pc:spChg>
        <pc:spChg chg="add">
          <ac:chgData name="Trần Quang Nhật - Khoa Công nghệ Thông tin - VLTECH" userId="81b81afb-479f-49fd-a16b-a76e9756f09d" providerId="ADAL" clId="{7679AC5A-7549-A049-B8CA-9CEB06B5E7CF}" dt="2023-09-06T07:57:16.187" v="246" actId="26606"/>
          <ac:spMkLst>
            <pc:docMk/>
            <pc:sldMk cId="3359138033" sldId="347"/>
            <ac:spMk id="95" creationId="{131BAD53-4E89-4F62-BBB7-26359763ED39}"/>
          </ac:spMkLst>
        </pc:spChg>
        <pc:spChg chg="add">
          <ac:chgData name="Trần Quang Nhật - Khoa Công nghệ Thông tin - VLTECH" userId="81b81afb-479f-49fd-a16b-a76e9756f09d" providerId="ADAL" clId="{7679AC5A-7549-A049-B8CA-9CEB06B5E7CF}" dt="2023-09-06T07:57:16.187" v="246" actId="26606"/>
          <ac:spMkLst>
            <pc:docMk/>
            <pc:sldMk cId="3359138033" sldId="347"/>
            <ac:spMk id="97" creationId="{62756DA2-40EB-4C6F-B962-5822FFB54FB6}"/>
          </ac:spMkLst>
        </pc:spChg>
      </pc:sldChg>
      <pc:sldChg chg="del">
        <pc:chgData name="Trần Quang Nhật - Khoa Công nghệ Thông tin - VLTECH" userId="81b81afb-479f-49fd-a16b-a76e9756f09d" providerId="ADAL" clId="{7679AC5A-7549-A049-B8CA-9CEB06B5E7CF}" dt="2023-09-06T07:32:41.462" v="1" actId="2696"/>
        <pc:sldMkLst>
          <pc:docMk/>
          <pc:sldMk cId="2096125424" sldId="360"/>
        </pc:sldMkLst>
      </pc:sldChg>
      <pc:sldChg chg="del">
        <pc:chgData name="Trần Quang Nhật - Khoa Công nghệ Thông tin - VLTECH" userId="81b81afb-479f-49fd-a16b-a76e9756f09d" providerId="ADAL" clId="{7679AC5A-7549-A049-B8CA-9CEB06B5E7CF}" dt="2023-09-06T07:32:43.324" v="2" actId="2696"/>
        <pc:sldMkLst>
          <pc:docMk/>
          <pc:sldMk cId="2730536091" sldId="379"/>
        </pc:sldMkLst>
      </pc:sldChg>
      <pc:sldChg chg="addSp delSp modSp mod ord setBg">
        <pc:chgData name="Trần Quang Nhật - Khoa Công nghệ Thông tin - VLTECH" userId="81b81afb-479f-49fd-a16b-a76e9756f09d" providerId="ADAL" clId="{7679AC5A-7549-A049-B8CA-9CEB06B5E7CF}" dt="2023-09-06T07:37:48.460" v="92" actId="1076"/>
        <pc:sldMkLst>
          <pc:docMk/>
          <pc:sldMk cId="3229359217" sldId="380"/>
        </pc:sldMkLst>
        <pc:spChg chg="add mod">
          <ac:chgData name="Trần Quang Nhật - Khoa Công nghệ Thông tin - VLTECH" userId="81b81afb-479f-49fd-a16b-a76e9756f09d" providerId="ADAL" clId="{7679AC5A-7549-A049-B8CA-9CEB06B5E7CF}" dt="2023-09-06T07:37:42.836" v="90" actId="1076"/>
          <ac:spMkLst>
            <pc:docMk/>
            <pc:sldMk cId="3229359217" sldId="380"/>
            <ac:spMk id="2" creationId="{52CAC3C9-92CF-E1B7-E89D-B2E6D9470EE9}"/>
          </ac:spMkLst>
        </pc:spChg>
        <pc:spChg chg="add del">
          <ac:chgData name="Trần Quang Nhật - Khoa Công nghệ Thông tin - VLTECH" userId="81b81afb-479f-49fd-a16b-a76e9756f09d" providerId="ADAL" clId="{7679AC5A-7549-A049-B8CA-9CEB06B5E7CF}" dt="2023-09-06T07:36:13.549" v="68" actId="26606"/>
          <ac:spMkLst>
            <pc:docMk/>
            <pc:sldMk cId="3229359217" sldId="380"/>
            <ac:spMk id="2055" creationId="{9D25F302-27C5-414F-97F8-6EA0A6C028BA}"/>
          </ac:spMkLst>
        </pc:spChg>
        <pc:spChg chg="add del">
          <ac:chgData name="Trần Quang Nhật - Khoa Công nghệ Thông tin - VLTECH" userId="81b81afb-479f-49fd-a16b-a76e9756f09d" providerId="ADAL" clId="{7679AC5A-7549-A049-B8CA-9CEB06B5E7CF}" dt="2023-09-06T07:36:13.549" v="68" actId="26606"/>
          <ac:spMkLst>
            <pc:docMk/>
            <pc:sldMk cId="3229359217" sldId="380"/>
            <ac:spMk id="2057" creationId="{830A36F8-48C2-4842-A87B-8CE8DF4E7FD2}"/>
          </ac:spMkLst>
        </pc:spChg>
        <pc:spChg chg="add del">
          <ac:chgData name="Trần Quang Nhật - Khoa Công nghệ Thông tin - VLTECH" userId="81b81afb-479f-49fd-a16b-a76e9756f09d" providerId="ADAL" clId="{7679AC5A-7549-A049-B8CA-9CEB06B5E7CF}" dt="2023-09-06T07:36:13.549" v="68" actId="26606"/>
          <ac:spMkLst>
            <pc:docMk/>
            <pc:sldMk cId="3229359217" sldId="380"/>
            <ac:spMk id="2059" creationId="{086A5A31-B10A-4793-84D4-D785959AE5B8}"/>
          </ac:spMkLst>
        </pc:spChg>
        <pc:spChg chg="add del">
          <ac:chgData name="Trần Quang Nhật - Khoa Công nghệ Thông tin - VLTECH" userId="81b81afb-479f-49fd-a16b-a76e9756f09d" providerId="ADAL" clId="{7679AC5A-7549-A049-B8CA-9CEB06B5E7CF}" dt="2023-09-06T07:36:18.583" v="70" actId="26606"/>
          <ac:spMkLst>
            <pc:docMk/>
            <pc:sldMk cId="3229359217" sldId="380"/>
            <ac:spMk id="2061" creationId="{90D01200-0224-43C5-AB38-FB4D16B73FB7}"/>
          </ac:spMkLst>
        </pc:spChg>
        <pc:spChg chg="add del">
          <ac:chgData name="Trần Quang Nhật - Khoa Công nghệ Thông tin - VLTECH" userId="81b81afb-479f-49fd-a16b-a76e9756f09d" providerId="ADAL" clId="{7679AC5A-7549-A049-B8CA-9CEB06B5E7CF}" dt="2023-09-06T07:36:18.583" v="70" actId="26606"/>
          <ac:spMkLst>
            <pc:docMk/>
            <pc:sldMk cId="3229359217" sldId="380"/>
            <ac:spMk id="2062" creationId="{728A44A4-A002-4A88-9FC9-1D0566C97A47}"/>
          </ac:spMkLst>
        </pc:spChg>
        <pc:spChg chg="add del">
          <ac:chgData name="Trần Quang Nhật - Khoa Công nghệ Thông tin - VLTECH" userId="81b81afb-479f-49fd-a16b-a76e9756f09d" providerId="ADAL" clId="{7679AC5A-7549-A049-B8CA-9CEB06B5E7CF}" dt="2023-09-06T07:36:18.583" v="70" actId="26606"/>
          <ac:spMkLst>
            <pc:docMk/>
            <pc:sldMk cId="3229359217" sldId="380"/>
            <ac:spMk id="2063" creationId="{3E7D5C7B-DD16-401B-85CE-4AAA2A4F5136}"/>
          </ac:spMkLst>
        </pc:spChg>
        <pc:spChg chg="add del">
          <ac:chgData name="Trần Quang Nhật - Khoa Công nghệ Thông tin - VLTECH" userId="81b81afb-479f-49fd-a16b-a76e9756f09d" providerId="ADAL" clId="{7679AC5A-7549-A049-B8CA-9CEB06B5E7CF}" dt="2023-09-06T07:36:21.284" v="72" actId="26606"/>
          <ac:spMkLst>
            <pc:docMk/>
            <pc:sldMk cId="3229359217" sldId="380"/>
            <ac:spMk id="2065" creationId="{3BA513B0-82FF-4F41-8178-885375D1CFB5}"/>
          </ac:spMkLst>
        </pc:spChg>
        <pc:spChg chg="add del">
          <ac:chgData name="Trần Quang Nhật - Khoa Công nghệ Thông tin - VLTECH" userId="81b81afb-479f-49fd-a16b-a76e9756f09d" providerId="ADAL" clId="{7679AC5A-7549-A049-B8CA-9CEB06B5E7CF}" dt="2023-09-06T07:37:20.965" v="82" actId="26606"/>
          <ac:spMkLst>
            <pc:docMk/>
            <pc:sldMk cId="3229359217" sldId="380"/>
            <ac:spMk id="2070" creationId="{3346177D-ADC4-4968-B747-5CFCD390B5B9}"/>
          </ac:spMkLst>
        </pc:spChg>
        <pc:spChg chg="add del">
          <ac:chgData name="Trần Quang Nhật - Khoa Công nghệ Thông tin - VLTECH" userId="81b81afb-479f-49fd-a16b-a76e9756f09d" providerId="ADAL" clId="{7679AC5A-7549-A049-B8CA-9CEB06B5E7CF}" dt="2023-09-06T07:37:20.965" v="82" actId="26606"/>
          <ac:spMkLst>
            <pc:docMk/>
            <pc:sldMk cId="3229359217" sldId="380"/>
            <ac:spMk id="2071" creationId="{0844A943-BF79-4FEA-ABB1-3BD54D236606}"/>
          </ac:spMkLst>
        </pc:spChg>
        <pc:spChg chg="add del">
          <ac:chgData name="Trần Quang Nhật - Khoa Công nghệ Thông tin - VLTECH" userId="81b81afb-479f-49fd-a16b-a76e9756f09d" providerId="ADAL" clId="{7679AC5A-7549-A049-B8CA-9CEB06B5E7CF}" dt="2023-09-06T07:37:20.965" v="82" actId="26606"/>
          <ac:spMkLst>
            <pc:docMk/>
            <pc:sldMk cId="3229359217" sldId="380"/>
            <ac:spMk id="2072" creationId="{6437CC72-F4A8-4DC3-AFAB-D22C482C8100}"/>
          </ac:spMkLst>
        </pc:spChg>
        <pc:spChg chg="add del">
          <ac:chgData name="Trần Quang Nhật - Khoa Công nghệ Thông tin - VLTECH" userId="81b81afb-479f-49fd-a16b-a76e9756f09d" providerId="ADAL" clId="{7679AC5A-7549-A049-B8CA-9CEB06B5E7CF}" dt="2023-09-06T07:36:58.253" v="76" actId="26606"/>
          <ac:spMkLst>
            <pc:docMk/>
            <pc:sldMk cId="3229359217" sldId="380"/>
            <ac:spMk id="2077" creationId="{7FEAE179-C525-48F3-AD47-0E9E2B6F2E2E}"/>
          </ac:spMkLst>
        </pc:spChg>
        <pc:spChg chg="add del">
          <ac:chgData name="Trần Quang Nhật - Khoa Công nghệ Thông tin - VLTECH" userId="81b81afb-479f-49fd-a16b-a76e9756f09d" providerId="ADAL" clId="{7679AC5A-7549-A049-B8CA-9CEB06B5E7CF}" dt="2023-09-06T07:36:58.253" v="76" actId="26606"/>
          <ac:spMkLst>
            <pc:docMk/>
            <pc:sldMk cId="3229359217" sldId="380"/>
            <ac:spMk id="2079" creationId="{95C8260E-968F-44E8-A823-ABB431311926}"/>
          </ac:spMkLst>
        </pc:spChg>
        <pc:spChg chg="add del">
          <ac:chgData name="Trần Quang Nhật - Khoa Công nghệ Thông tin - VLTECH" userId="81b81afb-479f-49fd-a16b-a76e9756f09d" providerId="ADAL" clId="{7679AC5A-7549-A049-B8CA-9CEB06B5E7CF}" dt="2023-09-06T07:36:58.253" v="76" actId="26606"/>
          <ac:spMkLst>
            <pc:docMk/>
            <pc:sldMk cId="3229359217" sldId="380"/>
            <ac:spMk id="2081" creationId="{2C1BBA94-3F40-40AA-8BB9-E69E25E537C1}"/>
          </ac:spMkLst>
        </pc:spChg>
        <pc:spChg chg="add del">
          <ac:chgData name="Trần Quang Nhật - Khoa Công nghệ Thông tin - VLTECH" userId="81b81afb-479f-49fd-a16b-a76e9756f09d" providerId="ADAL" clId="{7679AC5A-7549-A049-B8CA-9CEB06B5E7CF}" dt="2023-09-06T07:36:58.253" v="76" actId="26606"/>
          <ac:spMkLst>
            <pc:docMk/>
            <pc:sldMk cId="3229359217" sldId="380"/>
            <ac:spMk id="2083" creationId="{FE43805F-24A6-46A4-B19B-54F28347355C}"/>
          </ac:spMkLst>
        </pc:spChg>
        <pc:spChg chg="add del">
          <ac:chgData name="Trần Quang Nhật - Khoa Công nghệ Thông tin - VLTECH" userId="81b81afb-479f-49fd-a16b-a76e9756f09d" providerId="ADAL" clId="{7679AC5A-7549-A049-B8CA-9CEB06B5E7CF}" dt="2023-09-06T07:37:03.645" v="78" actId="26606"/>
          <ac:spMkLst>
            <pc:docMk/>
            <pc:sldMk cId="3229359217" sldId="380"/>
            <ac:spMk id="2085" creationId="{3346177D-ADC4-4968-B747-5CFCD390B5B9}"/>
          </ac:spMkLst>
        </pc:spChg>
        <pc:spChg chg="add del">
          <ac:chgData name="Trần Quang Nhật - Khoa Công nghệ Thông tin - VLTECH" userId="81b81afb-479f-49fd-a16b-a76e9756f09d" providerId="ADAL" clId="{7679AC5A-7549-A049-B8CA-9CEB06B5E7CF}" dt="2023-09-06T07:37:03.645" v="78" actId="26606"/>
          <ac:spMkLst>
            <pc:docMk/>
            <pc:sldMk cId="3229359217" sldId="380"/>
            <ac:spMk id="2086" creationId="{0844A943-BF79-4FEA-ABB1-3BD54D236606}"/>
          </ac:spMkLst>
        </pc:spChg>
        <pc:spChg chg="add del">
          <ac:chgData name="Trần Quang Nhật - Khoa Công nghệ Thông tin - VLTECH" userId="81b81afb-479f-49fd-a16b-a76e9756f09d" providerId="ADAL" clId="{7679AC5A-7549-A049-B8CA-9CEB06B5E7CF}" dt="2023-09-06T07:37:03.645" v="78" actId="26606"/>
          <ac:spMkLst>
            <pc:docMk/>
            <pc:sldMk cId="3229359217" sldId="380"/>
            <ac:spMk id="2087" creationId="{6437CC72-F4A8-4DC3-AFAB-D22C482C8100}"/>
          </ac:spMkLst>
        </pc:spChg>
        <pc:spChg chg="add del">
          <ac:chgData name="Trần Quang Nhật - Khoa Công nghệ Thông tin - VLTECH" userId="81b81afb-479f-49fd-a16b-a76e9756f09d" providerId="ADAL" clId="{7679AC5A-7549-A049-B8CA-9CEB06B5E7CF}" dt="2023-09-06T07:37:19.076" v="80" actId="26606"/>
          <ac:spMkLst>
            <pc:docMk/>
            <pc:sldMk cId="3229359217" sldId="380"/>
            <ac:spMk id="2089" creationId="{0FE2D22C-409B-48AF-B24F-7988A8F7F848}"/>
          </ac:spMkLst>
        </pc:spChg>
        <pc:spChg chg="add del">
          <ac:chgData name="Trần Quang Nhật - Khoa Công nghệ Thông tin - VLTECH" userId="81b81afb-479f-49fd-a16b-a76e9756f09d" providerId="ADAL" clId="{7679AC5A-7549-A049-B8CA-9CEB06B5E7CF}" dt="2023-09-06T07:37:19.076" v="80" actId="26606"/>
          <ac:spMkLst>
            <pc:docMk/>
            <pc:sldMk cId="3229359217" sldId="380"/>
            <ac:spMk id="2090" creationId="{90464369-70FA-42AF-948F-80664CA7BFE5}"/>
          </ac:spMkLst>
        </pc:spChg>
        <pc:spChg chg="add del">
          <ac:chgData name="Trần Quang Nhật - Khoa Công nghệ Thông tin - VLTECH" userId="81b81afb-479f-49fd-a16b-a76e9756f09d" providerId="ADAL" clId="{7679AC5A-7549-A049-B8CA-9CEB06B5E7CF}" dt="2023-09-06T07:37:19.076" v="80" actId="26606"/>
          <ac:spMkLst>
            <pc:docMk/>
            <pc:sldMk cId="3229359217" sldId="380"/>
            <ac:spMk id="2091" creationId="{A648176E-454C-437C-B0FC-9B82FCF32B24}"/>
          </ac:spMkLst>
        </pc:spChg>
        <pc:spChg chg="add del">
          <ac:chgData name="Trần Quang Nhật - Khoa Công nghệ Thông tin - VLTECH" userId="81b81afb-479f-49fd-a16b-a76e9756f09d" providerId="ADAL" clId="{7679AC5A-7549-A049-B8CA-9CEB06B5E7CF}" dt="2023-09-06T07:37:19.076" v="80" actId="26606"/>
          <ac:spMkLst>
            <pc:docMk/>
            <pc:sldMk cId="3229359217" sldId="380"/>
            <ac:spMk id="2092" creationId="{A6604B49-AD5C-4590-B051-06C8222ECD99}"/>
          </ac:spMkLst>
        </pc:spChg>
        <pc:spChg chg="add del">
          <ac:chgData name="Trần Quang Nhật - Khoa Công nghệ Thông tin - VLTECH" userId="81b81afb-479f-49fd-a16b-a76e9756f09d" providerId="ADAL" clId="{7679AC5A-7549-A049-B8CA-9CEB06B5E7CF}" dt="2023-09-06T07:37:19.076" v="80" actId="26606"/>
          <ac:spMkLst>
            <pc:docMk/>
            <pc:sldMk cId="3229359217" sldId="380"/>
            <ac:spMk id="2093" creationId="{CC552A98-EF7D-4D42-AB69-066B786AB55B}"/>
          </ac:spMkLst>
        </pc:spChg>
        <pc:grpChg chg="add del">
          <ac:chgData name="Trần Quang Nhật - Khoa Công nghệ Thông tin - VLTECH" userId="81b81afb-479f-49fd-a16b-a76e9756f09d" providerId="ADAL" clId="{7679AC5A-7549-A049-B8CA-9CEB06B5E7CF}" dt="2023-09-06T07:36:21.284" v="72" actId="26606"/>
          <ac:grpSpMkLst>
            <pc:docMk/>
            <pc:sldMk cId="3229359217" sldId="380"/>
            <ac:grpSpMk id="2066" creationId="{93DB8501-F9F2-4ACD-B56A-9019CD5006D6}"/>
          </ac:grpSpMkLst>
        </pc:grpChg>
        <pc:picChg chg="mod ord">
          <ac:chgData name="Trần Quang Nhật - Khoa Công nghệ Thông tin - VLTECH" userId="81b81afb-479f-49fd-a16b-a76e9756f09d" providerId="ADAL" clId="{7679AC5A-7549-A049-B8CA-9CEB06B5E7CF}" dt="2023-09-06T07:37:48.460" v="92" actId="1076"/>
          <ac:picMkLst>
            <pc:docMk/>
            <pc:sldMk cId="3229359217" sldId="380"/>
            <ac:picMk id="2050" creationId="{14EFAF65-AA02-F93A-9CEB-381A0E836565}"/>
          </ac:picMkLst>
        </pc:picChg>
      </pc:sldChg>
      <pc:sldChg chg="addSp delSp modSp mod">
        <pc:chgData name="Trần Quang Nhật - Khoa Công nghệ Thông tin - VLTECH" userId="81b81afb-479f-49fd-a16b-a76e9756f09d" providerId="ADAL" clId="{7679AC5A-7549-A049-B8CA-9CEB06B5E7CF}" dt="2023-09-06T07:38:26.237" v="115" actId="20577"/>
        <pc:sldMkLst>
          <pc:docMk/>
          <pc:sldMk cId="3370493488" sldId="381"/>
        </pc:sldMkLst>
        <pc:spChg chg="add mod">
          <ac:chgData name="Trần Quang Nhật - Khoa Công nghệ Thông tin - VLTECH" userId="81b81afb-479f-49fd-a16b-a76e9756f09d" providerId="ADAL" clId="{7679AC5A-7549-A049-B8CA-9CEB06B5E7CF}" dt="2023-09-06T07:38:26.237" v="115" actId="20577"/>
          <ac:spMkLst>
            <pc:docMk/>
            <pc:sldMk cId="3370493488" sldId="381"/>
            <ac:spMk id="2" creationId="{B1EED587-80F9-26DC-8553-6C3F276DF1FC}"/>
          </ac:spMkLst>
        </pc:spChg>
        <pc:spChg chg="del">
          <ac:chgData name="Trần Quang Nhật - Khoa Công nghệ Thông tin - VLTECH" userId="81b81afb-479f-49fd-a16b-a76e9756f09d" providerId="ADAL" clId="{7679AC5A-7549-A049-B8CA-9CEB06B5E7CF}" dt="2023-09-06T07:33:57.924" v="16" actId="26606"/>
          <ac:spMkLst>
            <pc:docMk/>
            <pc:sldMk cId="3370493488" sldId="381"/>
            <ac:spMk id="3088" creationId="{32BC26D8-82FB-445E-AA49-62A77D7C1EE0}"/>
          </ac:spMkLst>
        </pc:spChg>
        <pc:spChg chg="del">
          <ac:chgData name="Trần Quang Nhật - Khoa Công nghệ Thông tin - VLTECH" userId="81b81afb-479f-49fd-a16b-a76e9756f09d" providerId="ADAL" clId="{7679AC5A-7549-A049-B8CA-9CEB06B5E7CF}" dt="2023-09-06T07:33:57.924" v="16" actId="26606"/>
          <ac:spMkLst>
            <pc:docMk/>
            <pc:sldMk cId="3370493488" sldId="381"/>
            <ac:spMk id="3090" creationId="{CB44330D-EA18-4254-AA95-EB49948539B8}"/>
          </ac:spMkLst>
        </pc:spChg>
        <pc:spChg chg="add">
          <ac:chgData name="Trần Quang Nhật - Khoa Công nghệ Thông tin - VLTECH" userId="81b81afb-479f-49fd-a16b-a76e9756f09d" providerId="ADAL" clId="{7679AC5A-7549-A049-B8CA-9CEB06B5E7CF}" dt="2023-09-06T07:33:57.924" v="16" actId="26606"/>
          <ac:spMkLst>
            <pc:docMk/>
            <pc:sldMk cId="3370493488" sldId="381"/>
            <ac:spMk id="3095" creationId="{7FEAE179-C525-48F3-AD47-0E9E2B6F2E2E}"/>
          </ac:spMkLst>
        </pc:spChg>
        <pc:spChg chg="add">
          <ac:chgData name="Trần Quang Nhật - Khoa Công nghệ Thông tin - VLTECH" userId="81b81afb-479f-49fd-a16b-a76e9756f09d" providerId="ADAL" clId="{7679AC5A-7549-A049-B8CA-9CEB06B5E7CF}" dt="2023-09-06T07:33:57.924" v="16" actId="26606"/>
          <ac:spMkLst>
            <pc:docMk/>
            <pc:sldMk cId="3370493488" sldId="381"/>
            <ac:spMk id="3097" creationId="{95C8260E-968F-44E8-A823-ABB431311926}"/>
          </ac:spMkLst>
        </pc:spChg>
        <pc:spChg chg="add">
          <ac:chgData name="Trần Quang Nhật - Khoa Công nghệ Thông tin - VLTECH" userId="81b81afb-479f-49fd-a16b-a76e9756f09d" providerId="ADAL" clId="{7679AC5A-7549-A049-B8CA-9CEB06B5E7CF}" dt="2023-09-06T07:33:57.924" v="16" actId="26606"/>
          <ac:spMkLst>
            <pc:docMk/>
            <pc:sldMk cId="3370493488" sldId="381"/>
            <ac:spMk id="3099" creationId="{2C1BBA94-3F40-40AA-8BB9-E69E25E537C1}"/>
          </ac:spMkLst>
        </pc:spChg>
        <pc:spChg chg="add">
          <ac:chgData name="Trần Quang Nhật - Khoa Công nghệ Thông tin - VLTECH" userId="81b81afb-479f-49fd-a16b-a76e9756f09d" providerId="ADAL" clId="{7679AC5A-7549-A049-B8CA-9CEB06B5E7CF}" dt="2023-09-06T07:33:57.924" v="16" actId="26606"/>
          <ac:spMkLst>
            <pc:docMk/>
            <pc:sldMk cId="3370493488" sldId="381"/>
            <ac:spMk id="3101" creationId="{FE43805F-24A6-46A4-B19B-54F28347355C}"/>
          </ac:spMkLst>
        </pc:spChg>
        <pc:picChg chg="mod">
          <ac:chgData name="Trần Quang Nhật - Khoa Công nghệ Thông tin - VLTECH" userId="81b81afb-479f-49fd-a16b-a76e9756f09d" providerId="ADAL" clId="{7679AC5A-7549-A049-B8CA-9CEB06B5E7CF}" dt="2023-09-06T07:33:57.924" v="16" actId="26606"/>
          <ac:picMkLst>
            <pc:docMk/>
            <pc:sldMk cId="3370493488" sldId="381"/>
            <ac:picMk id="3076" creationId="{885BBC87-0995-C3CB-33B6-4E320D8E8E42}"/>
          </ac:picMkLst>
        </pc:picChg>
      </pc:sldChg>
      <pc:sldChg chg="addSp delSp modSp new mod setBg">
        <pc:chgData name="Trần Quang Nhật - Khoa Công nghệ Thông tin - VLTECH" userId="81b81afb-479f-49fd-a16b-a76e9756f09d" providerId="ADAL" clId="{7679AC5A-7549-A049-B8CA-9CEB06B5E7CF}" dt="2023-09-06T07:54:29.749" v="214" actId="207"/>
        <pc:sldMkLst>
          <pc:docMk/>
          <pc:sldMk cId="2390386991" sldId="382"/>
        </pc:sldMkLst>
        <pc:spChg chg="add mod">
          <ac:chgData name="Trần Quang Nhật - Khoa Công nghệ Thông tin - VLTECH" userId="81b81afb-479f-49fd-a16b-a76e9756f09d" providerId="ADAL" clId="{7679AC5A-7549-A049-B8CA-9CEB06B5E7CF}" dt="2023-09-06T07:52:19.059" v="178" actId="207"/>
          <ac:spMkLst>
            <pc:docMk/>
            <pc:sldMk cId="2390386991" sldId="382"/>
            <ac:spMk id="3" creationId="{BD8F7318-A4B6-5EB2-BB1B-B3A3586BEFA5}"/>
          </ac:spMkLst>
        </pc:spChg>
        <pc:spChg chg="add mod ord">
          <ac:chgData name="Trần Quang Nhật - Khoa Công nghệ Thông tin - VLTECH" userId="81b81afb-479f-49fd-a16b-a76e9756f09d" providerId="ADAL" clId="{7679AC5A-7549-A049-B8CA-9CEB06B5E7CF}" dt="2023-09-06T07:54:29.749" v="214" actId="207"/>
          <ac:spMkLst>
            <pc:docMk/>
            <pc:sldMk cId="2390386991" sldId="382"/>
            <ac:spMk id="5" creationId="{9194CBBB-184D-185B-31B5-B27287C10897}"/>
          </ac:spMkLst>
        </pc:spChg>
        <pc:spChg chg="add del">
          <ac:chgData name="Trần Quang Nhật - Khoa Công nghệ Thông tin - VLTECH" userId="81b81afb-479f-49fd-a16b-a76e9756f09d" providerId="ADAL" clId="{7679AC5A-7549-A049-B8CA-9CEB06B5E7CF}" dt="2023-09-06T07:51:30.720" v="171" actId="26606"/>
          <ac:spMkLst>
            <pc:docMk/>
            <pc:sldMk cId="2390386991" sldId="382"/>
            <ac:spMk id="11" creationId="{201CC55D-ED54-4C5C-95E6-10947BD1103B}"/>
          </ac:spMkLst>
        </pc:spChg>
        <pc:spChg chg="add">
          <ac:chgData name="Trần Quang Nhật - Khoa Công nghệ Thông tin - VLTECH" userId="81b81afb-479f-49fd-a16b-a76e9756f09d" providerId="ADAL" clId="{7679AC5A-7549-A049-B8CA-9CEB06B5E7CF}" dt="2023-09-06T07:51:36.316" v="174" actId="26606"/>
          <ac:spMkLst>
            <pc:docMk/>
            <pc:sldMk cId="2390386991" sldId="382"/>
            <ac:spMk id="15" creationId="{2C1BBA94-3F40-40AA-8BB9-E69E25E537C1}"/>
          </ac:spMkLst>
        </pc:spChg>
        <pc:spChg chg="add del">
          <ac:chgData name="Trần Quang Nhật - Khoa Công nghệ Thông tin - VLTECH" userId="81b81afb-479f-49fd-a16b-a76e9756f09d" providerId="ADAL" clId="{7679AC5A-7549-A049-B8CA-9CEB06B5E7CF}" dt="2023-09-06T07:51:30.720" v="171" actId="26606"/>
          <ac:spMkLst>
            <pc:docMk/>
            <pc:sldMk cId="2390386991" sldId="382"/>
            <ac:spMk id="17" creationId="{3873B707-463F-40B0-8227-E8CC6C67EB25}"/>
          </ac:spMkLst>
        </pc:spChg>
        <pc:spChg chg="add del">
          <ac:chgData name="Trần Quang Nhật - Khoa Công nghệ Thông tin - VLTECH" userId="81b81afb-479f-49fd-a16b-a76e9756f09d" providerId="ADAL" clId="{7679AC5A-7549-A049-B8CA-9CEB06B5E7CF}" dt="2023-09-06T07:51:30.720" v="171" actId="26606"/>
          <ac:spMkLst>
            <pc:docMk/>
            <pc:sldMk cId="2390386991" sldId="382"/>
            <ac:spMk id="19" creationId="{C13237C8-E62C-4F0D-A318-BD6FB6C2D138}"/>
          </ac:spMkLst>
        </pc:spChg>
        <pc:spChg chg="add del">
          <ac:chgData name="Trần Quang Nhật - Khoa Công nghệ Thông tin - VLTECH" userId="81b81afb-479f-49fd-a16b-a76e9756f09d" providerId="ADAL" clId="{7679AC5A-7549-A049-B8CA-9CEB06B5E7CF}" dt="2023-09-06T07:51:30.720" v="171" actId="26606"/>
          <ac:spMkLst>
            <pc:docMk/>
            <pc:sldMk cId="2390386991" sldId="382"/>
            <ac:spMk id="21" creationId="{19C9EAEA-39D0-4B0E-A0EB-51E7B26740B1}"/>
          </ac:spMkLst>
        </pc:spChg>
        <pc:spChg chg="add del">
          <ac:chgData name="Trần Quang Nhật - Khoa Công nghệ Thông tin - VLTECH" userId="81b81afb-479f-49fd-a16b-a76e9756f09d" providerId="ADAL" clId="{7679AC5A-7549-A049-B8CA-9CEB06B5E7CF}" dt="2023-09-06T07:51:36.301" v="173" actId="26606"/>
          <ac:spMkLst>
            <pc:docMk/>
            <pc:sldMk cId="2390386991" sldId="382"/>
            <ac:spMk id="23" creationId="{979E27D9-03C7-44E2-9FF8-15D0C8506AF7}"/>
          </ac:spMkLst>
        </pc:spChg>
        <pc:spChg chg="add del">
          <ac:chgData name="Trần Quang Nhật - Khoa Công nghệ Thông tin - VLTECH" userId="81b81afb-479f-49fd-a16b-a76e9756f09d" providerId="ADAL" clId="{7679AC5A-7549-A049-B8CA-9CEB06B5E7CF}" dt="2023-09-06T07:51:36.301" v="173" actId="26606"/>
          <ac:spMkLst>
            <pc:docMk/>
            <pc:sldMk cId="2390386991" sldId="382"/>
            <ac:spMk id="24" creationId="{EEBF1590-3B36-48EE-A89D-3B6F3CB256AB}"/>
          </ac:spMkLst>
        </pc:spChg>
        <pc:spChg chg="add del">
          <ac:chgData name="Trần Quang Nhật - Khoa Công nghệ Thông tin - VLTECH" userId="81b81afb-479f-49fd-a16b-a76e9756f09d" providerId="ADAL" clId="{7679AC5A-7549-A049-B8CA-9CEB06B5E7CF}" dt="2023-09-06T07:51:36.301" v="173" actId="26606"/>
          <ac:spMkLst>
            <pc:docMk/>
            <pc:sldMk cId="2390386991" sldId="382"/>
            <ac:spMk id="25" creationId="{AC8F6C8C-AB5A-4548-942D-E3FD40ACBC49}"/>
          </ac:spMkLst>
        </pc:spChg>
        <pc:spChg chg="add">
          <ac:chgData name="Trần Quang Nhật - Khoa Công nghệ Thông tin - VLTECH" userId="81b81afb-479f-49fd-a16b-a76e9756f09d" providerId="ADAL" clId="{7679AC5A-7549-A049-B8CA-9CEB06B5E7CF}" dt="2023-09-06T07:51:36.316" v="174" actId="26606"/>
          <ac:spMkLst>
            <pc:docMk/>
            <pc:sldMk cId="2390386991" sldId="382"/>
            <ac:spMk id="27" creationId="{9A724DBA-D2D9-471E-8ED7-2015DDD950DF}"/>
          </ac:spMkLst>
        </pc:spChg>
        <pc:spChg chg="add">
          <ac:chgData name="Trần Quang Nhật - Khoa Công nghệ Thông tin - VLTECH" userId="81b81afb-479f-49fd-a16b-a76e9756f09d" providerId="ADAL" clId="{7679AC5A-7549-A049-B8CA-9CEB06B5E7CF}" dt="2023-09-06T07:51:36.316" v="174" actId="26606"/>
          <ac:spMkLst>
            <pc:docMk/>
            <pc:sldMk cId="2390386991" sldId="382"/>
            <ac:spMk id="28" creationId="{08980754-6F4B-43C9-B9BE-127B6BED6586}"/>
          </ac:spMkLst>
        </pc:spChg>
        <pc:spChg chg="add">
          <ac:chgData name="Trần Quang Nhật - Khoa Công nghệ Thông tin - VLTECH" userId="81b81afb-479f-49fd-a16b-a76e9756f09d" providerId="ADAL" clId="{7679AC5A-7549-A049-B8CA-9CEB06B5E7CF}" dt="2023-09-06T07:51:36.316" v="174" actId="26606"/>
          <ac:spMkLst>
            <pc:docMk/>
            <pc:sldMk cId="2390386991" sldId="382"/>
            <ac:spMk id="29" creationId="{169CC832-2974-4E8D-90ED-3E2941BA7336}"/>
          </ac:spMkLst>
        </pc:spChg>
        <pc:spChg chg="add">
          <ac:chgData name="Trần Quang Nhật - Khoa Công nghệ Thông tin - VLTECH" userId="81b81afb-479f-49fd-a16b-a76e9756f09d" providerId="ADAL" clId="{7679AC5A-7549-A049-B8CA-9CEB06B5E7CF}" dt="2023-09-06T07:51:36.316" v="174" actId="26606"/>
          <ac:spMkLst>
            <pc:docMk/>
            <pc:sldMk cId="2390386991" sldId="382"/>
            <ac:spMk id="30" creationId="{55222F96-971A-4F90-B841-6BAB416C7AC1}"/>
          </ac:spMkLst>
        </pc:spChg>
        <pc:grpChg chg="add del">
          <ac:chgData name="Trần Quang Nhật - Khoa Công nghệ Thông tin - VLTECH" userId="81b81afb-479f-49fd-a16b-a76e9756f09d" providerId="ADAL" clId="{7679AC5A-7549-A049-B8CA-9CEB06B5E7CF}" dt="2023-09-06T07:51:30.720" v="171" actId="26606"/>
          <ac:grpSpMkLst>
            <pc:docMk/>
            <pc:sldMk cId="2390386991" sldId="382"/>
            <ac:grpSpMk id="13" creationId="{1DE889C7-FAD6-4397-98E2-05D503484459}"/>
          </ac:grpSpMkLst>
        </pc:grpChg>
        <pc:picChg chg="add mod">
          <ac:chgData name="Trần Quang Nhật - Khoa Công nghệ Thông tin - VLTECH" userId="81b81afb-479f-49fd-a16b-a76e9756f09d" providerId="ADAL" clId="{7679AC5A-7549-A049-B8CA-9CEB06B5E7CF}" dt="2023-09-06T07:51:36.316" v="174" actId="26606"/>
          <ac:picMkLst>
            <pc:docMk/>
            <pc:sldMk cId="2390386991" sldId="382"/>
            <ac:picMk id="6" creationId="{1E2F6107-9166-64B6-82E0-AE21D4E6C074}"/>
          </ac:picMkLst>
        </pc:picChg>
      </pc:sldChg>
      <pc:sldChg chg="addSp modSp new mod setBg">
        <pc:chgData name="Trần Quang Nhật - Khoa Công nghệ Thông tin - VLTECH" userId="81b81afb-479f-49fd-a16b-a76e9756f09d" providerId="ADAL" clId="{7679AC5A-7549-A049-B8CA-9CEB06B5E7CF}" dt="2023-09-06T07:58:05.549" v="249" actId="26606"/>
        <pc:sldMkLst>
          <pc:docMk/>
          <pc:sldMk cId="2312487056" sldId="383"/>
        </pc:sldMkLst>
        <pc:picChg chg="add mod">
          <ac:chgData name="Trần Quang Nhật - Khoa Công nghệ Thông tin - VLTECH" userId="81b81afb-479f-49fd-a16b-a76e9756f09d" providerId="ADAL" clId="{7679AC5A-7549-A049-B8CA-9CEB06B5E7CF}" dt="2023-09-06T07:58:05.549" v="249" actId="26606"/>
          <ac:picMkLst>
            <pc:docMk/>
            <pc:sldMk cId="2312487056" sldId="383"/>
            <ac:picMk id="2" creationId="{C6BFD8B8-67D4-5048-A0BF-81FBC7F4ECE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DCB580-48D8-40CE-BC33-8605D8FC9E9E}" type="datetimeFigureOut">
              <a:rPr lang="en-US" smtClean="0"/>
              <a:t>9/10/23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67C607-A2DD-450E-9782-E60D0BCED38E}" type="slidenum">
              <a:rPr lang="en-US" smtClean="0"/>
              <a:t>‹#›</a:t>
            </a:fld>
            <a:endParaRPr lang="en-US"/>
          </a:p>
        </p:txBody>
      </p:sp>
    </p:spTree>
    <p:extLst>
      <p:ext uri="{BB962C8B-B14F-4D97-AF65-F5344CB8AC3E}">
        <p14:creationId xmlns:p14="http://schemas.microsoft.com/office/powerpoint/2010/main" val="401801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t>3</a:t>
            </a:fld>
            <a:endParaRPr lang="zh-CN" altLang="en-US"/>
          </a:p>
        </p:txBody>
      </p:sp>
    </p:spTree>
    <p:extLst>
      <p:ext uri="{BB962C8B-B14F-4D97-AF65-F5344CB8AC3E}">
        <p14:creationId xmlns:p14="http://schemas.microsoft.com/office/powerpoint/2010/main" val="2705792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t>8</a:t>
            </a:fld>
            <a:endParaRPr lang="zh-CN" altLang="en-US"/>
          </a:p>
        </p:txBody>
      </p:sp>
    </p:spTree>
    <p:extLst>
      <p:ext uri="{BB962C8B-B14F-4D97-AF65-F5344CB8AC3E}">
        <p14:creationId xmlns:p14="http://schemas.microsoft.com/office/powerpoint/2010/main" val="3460980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t>17</a:t>
            </a:fld>
            <a:endParaRPr lang="zh-CN" altLang="en-US"/>
          </a:p>
        </p:txBody>
      </p:sp>
    </p:spTree>
    <p:extLst>
      <p:ext uri="{BB962C8B-B14F-4D97-AF65-F5344CB8AC3E}">
        <p14:creationId xmlns:p14="http://schemas.microsoft.com/office/powerpoint/2010/main" val="3753661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9888E-A63B-DABA-DA3D-0AF4A5F494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A82F41-71B8-7951-58E8-6F504D0456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4B27C4-ABCF-67DB-2851-AB6F662E0AB1}"/>
              </a:ext>
            </a:extLst>
          </p:cNvPr>
          <p:cNvSpPr>
            <a:spLocks noGrp="1"/>
          </p:cNvSpPr>
          <p:nvPr>
            <p:ph type="dt" sz="half" idx="10"/>
          </p:nvPr>
        </p:nvSpPr>
        <p:spPr/>
        <p:txBody>
          <a:bodyPr/>
          <a:lstStyle/>
          <a:p>
            <a:fld id="{DD47EE3E-FBD7-9947-BC9B-831776CB5079}" type="datetime1">
              <a:t>9/10/23</a:t>
            </a:fld>
            <a:endParaRPr lang="en-US"/>
          </a:p>
        </p:txBody>
      </p:sp>
      <p:sp>
        <p:nvSpPr>
          <p:cNvPr id="5" name="Footer Placeholder 4">
            <a:extLst>
              <a:ext uri="{FF2B5EF4-FFF2-40B4-BE49-F238E27FC236}">
                <a16:creationId xmlns:a16="http://schemas.microsoft.com/office/drawing/2014/main" id="{B847E5F7-8244-49EE-ABB7-36F2329DCB20}"/>
              </a:ext>
            </a:extLst>
          </p:cNvPr>
          <p:cNvSpPr>
            <a:spLocks noGrp="1"/>
          </p:cNvSpPr>
          <p:nvPr>
            <p:ph type="ftr" sz="quarter" idx="11"/>
          </p:nvPr>
        </p:nvSpPr>
        <p:spPr/>
        <p:txBody>
          <a:bodyPr/>
          <a:lstStyle/>
          <a:p>
            <a:r>
              <a:rPr lang="vi-VN"/>
              <a:t>Cơ Sở Lập Trình</a:t>
            </a:r>
            <a:endParaRPr lang="en-US"/>
          </a:p>
        </p:txBody>
      </p:sp>
      <p:sp>
        <p:nvSpPr>
          <p:cNvPr id="6" name="Slide Number Placeholder 5">
            <a:extLst>
              <a:ext uri="{FF2B5EF4-FFF2-40B4-BE49-F238E27FC236}">
                <a16:creationId xmlns:a16="http://schemas.microsoft.com/office/drawing/2014/main" id="{216ACB80-3F5D-0112-085D-C124009BC07A}"/>
              </a:ext>
            </a:extLst>
          </p:cNvPr>
          <p:cNvSpPr>
            <a:spLocks noGrp="1"/>
          </p:cNvSpPr>
          <p:nvPr>
            <p:ph type="sldNum" sz="quarter" idx="12"/>
          </p:nvPr>
        </p:nvSpPr>
        <p:spPr/>
        <p:txBody>
          <a:bodyPr/>
          <a:lstStyle/>
          <a:p>
            <a:fld id="{AFA9D2B6-DBBD-407F-81B1-EA78A1041FD6}" type="slidenum">
              <a:rPr lang="en-US" smtClean="0"/>
              <a:t>‹#›</a:t>
            </a:fld>
            <a:endParaRPr lang="en-US"/>
          </a:p>
        </p:txBody>
      </p:sp>
    </p:spTree>
    <p:extLst>
      <p:ext uri="{BB962C8B-B14F-4D97-AF65-F5344CB8AC3E}">
        <p14:creationId xmlns:p14="http://schemas.microsoft.com/office/powerpoint/2010/main" val="2255521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092F5-8BD2-B073-D621-3B6C9174F4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20E677-C538-BA9A-4492-A160D2052C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742FE3-5336-A25B-E870-6F89B4DCD5FD}"/>
              </a:ext>
            </a:extLst>
          </p:cNvPr>
          <p:cNvSpPr>
            <a:spLocks noGrp="1"/>
          </p:cNvSpPr>
          <p:nvPr>
            <p:ph type="dt" sz="half" idx="10"/>
          </p:nvPr>
        </p:nvSpPr>
        <p:spPr/>
        <p:txBody>
          <a:bodyPr/>
          <a:lstStyle/>
          <a:p>
            <a:fld id="{98EEE42E-EC3D-B749-B29A-B338A44619E7}" type="datetime1">
              <a:t>9/10/23</a:t>
            </a:fld>
            <a:endParaRPr lang="en-US"/>
          </a:p>
        </p:txBody>
      </p:sp>
      <p:sp>
        <p:nvSpPr>
          <p:cNvPr id="5" name="Footer Placeholder 4">
            <a:extLst>
              <a:ext uri="{FF2B5EF4-FFF2-40B4-BE49-F238E27FC236}">
                <a16:creationId xmlns:a16="http://schemas.microsoft.com/office/drawing/2014/main" id="{C3BB3344-D4C8-1C16-F324-B0D4B0131B2B}"/>
              </a:ext>
            </a:extLst>
          </p:cNvPr>
          <p:cNvSpPr>
            <a:spLocks noGrp="1"/>
          </p:cNvSpPr>
          <p:nvPr>
            <p:ph type="ftr" sz="quarter" idx="11"/>
          </p:nvPr>
        </p:nvSpPr>
        <p:spPr/>
        <p:txBody>
          <a:bodyPr/>
          <a:lstStyle/>
          <a:p>
            <a:r>
              <a:rPr lang="vi-VN"/>
              <a:t>Cơ Sở Lập Trình</a:t>
            </a:r>
            <a:endParaRPr lang="en-US"/>
          </a:p>
        </p:txBody>
      </p:sp>
      <p:sp>
        <p:nvSpPr>
          <p:cNvPr id="6" name="Slide Number Placeholder 5">
            <a:extLst>
              <a:ext uri="{FF2B5EF4-FFF2-40B4-BE49-F238E27FC236}">
                <a16:creationId xmlns:a16="http://schemas.microsoft.com/office/drawing/2014/main" id="{C528EBD1-1E5B-8E84-4DDE-FD33FF1366D4}"/>
              </a:ext>
            </a:extLst>
          </p:cNvPr>
          <p:cNvSpPr>
            <a:spLocks noGrp="1"/>
          </p:cNvSpPr>
          <p:nvPr>
            <p:ph type="sldNum" sz="quarter" idx="12"/>
          </p:nvPr>
        </p:nvSpPr>
        <p:spPr/>
        <p:txBody>
          <a:bodyPr/>
          <a:lstStyle/>
          <a:p>
            <a:fld id="{AFA9D2B6-DBBD-407F-81B1-EA78A1041FD6}" type="slidenum">
              <a:rPr lang="en-US" smtClean="0"/>
              <a:t>‹#›</a:t>
            </a:fld>
            <a:endParaRPr lang="en-US"/>
          </a:p>
        </p:txBody>
      </p:sp>
    </p:spTree>
    <p:extLst>
      <p:ext uri="{BB962C8B-B14F-4D97-AF65-F5344CB8AC3E}">
        <p14:creationId xmlns:p14="http://schemas.microsoft.com/office/powerpoint/2010/main" val="2892460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DD8CD0-F53B-2005-B76E-24E79DC928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E70648-6DD9-CA48-C1D6-B83D703E4E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8BB18E-51E0-BCF8-7827-282BBA12B454}"/>
              </a:ext>
            </a:extLst>
          </p:cNvPr>
          <p:cNvSpPr>
            <a:spLocks noGrp="1"/>
          </p:cNvSpPr>
          <p:nvPr>
            <p:ph type="dt" sz="half" idx="10"/>
          </p:nvPr>
        </p:nvSpPr>
        <p:spPr/>
        <p:txBody>
          <a:bodyPr/>
          <a:lstStyle/>
          <a:p>
            <a:fld id="{E385A42E-6121-3241-B428-7C123A9E4C45}" type="datetime1">
              <a:t>9/10/23</a:t>
            </a:fld>
            <a:endParaRPr lang="en-US"/>
          </a:p>
        </p:txBody>
      </p:sp>
      <p:sp>
        <p:nvSpPr>
          <p:cNvPr id="5" name="Footer Placeholder 4">
            <a:extLst>
              <a:ext uri="{FF2B5EF4-FFF2-40B4-BE49-F238E27FC236}">
                <a16:creationId xmlns:a16="http://schemas.microsoft.com/office/drawing/2014/main" id="{E3DDE5D9-F4DF-3827-05C7-F193BA696C6F}"/>
              </a:ext>
            </a:extLst>
          </p:cNvPr>
          <p:cNvSpPr>
            <a:spLocks noGrp="1"/>
          </p:cNvSpPr>
          <p:nvPr>
            <p:ph type="ftr" sz="quarter" idx="11"/>
          </p:nvPr>
        </p:nvSpPr>
        <p:spPr/>
        <p:txBody>
          <a:bodyPr/>
          <a:lstStyle/>
          <a:p>
            <a:r>
              <a:rPr lang="vi-VN"/>
              <a:t>Cơ Sở Lập Trình</a:t>
            </a:r>
            <a:endParaRPr lang="en-US"/>
          </a:p>
        </p:txBody>
      </p:sp>
      <p:sp>
        <p:nvSpPr>
          <p:cNvPr id="6" name="Slide Number Placeholder 5">
            <a:extLst>
              <a:ext uri="{FF2B5EF4-FFF2-40B4-BE49-F238E27FC236}">
                <a16:creationId xmlns:a16="http://schemas.microsoft.com/office/drawing/2014/main" id="{2B726AD2-CE3B-3F77-64ED-8C662C0111C9}"/>
              </a:ext>
            </a:extLst>
          </p:cNvPr>
          <p:cNvSpPr>
            <a:spLocks noGrp="1"/>
          </p:cNvSpPr>
          <p:nvPr>
            <p:ph type="sldNum" sz="quarter" idx="12"/>
          </p:nvPr>
        </p:nvSpPr>
        <p:spPr/>
        <p:txBody>
          <a:bodyPr/>
          <a:lstStyle/>
          <a:p>
            <a:fld id="{AFA9D2B6-DBBD-407F-81B1-EA78A1041FD6}" type="slidenum">
              <a:rPr lang="en-US" smtClean="0"/>
              <a:t>‹#›</a:t>
            </a:fld>
            <a:endParaRPr lang="en-US"/>
          </a:p>
        </p:txBody>
      </p:sp>
    </p:spTree>
    <p:extLst>
      <p:ext uri="{BB962C8B-B14F-4D97-AF65-F5344CB8AC3E}">
        <p14:creationId xmlns:p14="http://schemas.microsoft.com/office/powerpoint/2010/main" val="3482330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F8301-8BC1-91FE-6733-9DBB295975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7D922-5134-132D-E5F6-18EC4C4BD0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8AA0B4-9286-8879-F706-BDFC355AC5C4}"/>
              </a:ext>
            </a:extLst>
          </p:cNvPr>
          <p:cNvSpPr>
            <a:spLocks noGrp="1"/>
          </p:cNvSpPr>
          <p:nvPr>
            <p:ph type="dt" sz="half" idx="10"/>
          </p:nvPr>
        </p:nvSpPr>
        <p:spPr/>
        <p:txBody>
          <a:bodyPr/>
          <a:lstStyle/>
          <a:p>
            <a:fld id="{A53B7ABD-6AB7-DD43-A49B-243B6CF523DF}" type="datetime1">
              <a:t>9/10/23</a:t>
            </a:fld>
            <a:endParaRPr lang="en-US"/>
          </a:p>
        </p:txBody>
      </p:sp>
      <p:sp>
        <p:nvSpPr>
          <p:cNvPr id="5" name="Footer Placeholder 4">
            <a:extLst>
              <a:ext uri="{FF2B5EF4-FFF2-40B4-BE49-F238E27FC236}">
                <a16:creationId xmlns:a16="http://schemas.microsoft.com/office/drawing/2014/main" id="{B7363318-A7D7-03FD-F623-B5D6423896D3}"/>
              </a:ext>
            </a:extLst>
          </p:cNvPr>
          <p:cNvSpPr>
            <a:spLocks noGrp="1"/>
          </p:cNvSpPr>
          <p:nvPr>
            <p:ph type="ftr" sz="quarter" idx="11"/>
          </p:nvPr>
        </p:nvSpPr>
        <p:spPr/>
        <p:txBody>
          <a:bodyPr/>
          <a:lstStyle/>
          <a:p>
            <a:r>
              <a:rPr lang="vi-VN"/>
              <a:t>Cơ Sở Lập Trình</a:t>
            </a:r>
            <a:endParaRPr lang="en-US"/>
          </a:p>
        </p:txBody>
      </p:sp>
      <p:sp>
        <p:nvSpPr>
          <p:cNvPr id="6" name="Slide Number Placeholder 5">
            <a:extLst>
              <a:ext uri="{FF2B5EF4-FFF2-40B4-BE49-F238E27FC236}">
                <a16:creationId xmlns:a16="http://schemas.microsoft.com/office/drawing/2014/main" id="{A066FF9E-1804-4397-8A29-A32AE3E3A63E}"/>
              </a:ext>
            </a:extLst>
          </p:cNvPr>
          <p:cNvSpPr>
            <a:spLocks noGrp="1"/>
          </p:cNvSpPr>
          <p:nvPr>
            <p:ph type="sldNum" sz="quarter" idx="12"/>
          </p:nvPr>
        </p:nvSpPr>
        <p:spPr/>
        <p:txBody>
          <a:bodyPr/>
          <a:lstStyle/>
          <a:p>
            <a:fld id="{AFA9D2B6-DBBD-407F-81B1-EA78A1041FD6}" type="slidenum">
              <a:rPr lang="en-US" smtClean="0"/>
              <a:t>‹#›</a:t>
            </a:fld>
            <a:endParaRPr lang="en-US"/>
          </a:p>
        </p:txBody>
      </p:sp>
    </p:spTree>
    <p:extLst>
      <p:ext uri="{BB962C8B-B14F-4D97-AF65-F5344CB8AC3E}">
        <p14:creationId xmlns:p14="http://schemas.microsoft.com/office/powerpoint/2010/main" val="1807440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E32A0-E887-28C0-802E-40E906E70F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7DE5B3-5680-0185-E4D8-A4BE51BFE5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039550-0328-C3CD-0A54-9507B5206FFB}"/>
              </a:ext>
            </a:extLst>
          </p:cNvPr>
          <p:cNvSpPr>
            <a:spLocks noGrp="1"/>
          </p:cNvSpPr>
          <p:nvPr>
            <p:ph type="dt" sz="half" idx="10"/>
          </p:nvPr>
        </p:nvSpPr>
        <p:spPr/>
        <p:txBody>
          <a:bodyPr/>
          <a:lstStyle/>
          <a:p>
            <a:fld id="{E88BC980-24D7-7749-BF5A-9AD13F1DA9C6}" type="datetime1">
              <a:t>9/10/23</a:t>
            </a:fld>
            <a:endParaRPr lang="en-US"/>
          </a:p>
        </p:txBody>
      </p:sp>
      <p:sp>
        <p:nvSpPr>
          <p:cNvPr id="5" name="Footer Placeholder 4">
            <a:extLst>
              <a:ext uri="{FF2B5EF4-FFF2-40B4-BE49-F238E27FC236}">
                <a16:creationId xmlns:a16="http://schemas.microsoft.com/office/drawing/2014/main" id="{AFFAAD7C-3386-2632-6F1A-07D2F306E5D9}"/>
              </a:ext>
            </a:extLst>
          </p:cNvPr>
          <p:cNvSpPr>
            <a:spLocks noGrp="1"/>
          </p:cNvSpPr>
          <p:nvPr>
            <p:ph type="ftr" sz="quarter" idx="11"/>
          </p:nvPr>
        </p:nvSpPr>
        <p:spPr/>
        <p:txBody>
          <a:bodyPr/>
          <a:lstStyle/>
          <a:p>
            <a:r>
              <a:rPr lang="vi-VN"/>
              <a:t>Cơ Sở Lập Trình</a:t>
            </a:r>
            <a:endParaRPr lang="en-US"/>
          </a:p>
        </p:txBody>
      </p:sp>
      <p:sp>
        <p:nvSpPr>
          <p:cNvPr id="6" name="Slide Number Placeholder 5">
            <a:extLst>
              <a:ext uri="{FF2B5EF4-FFF2-40B4-BE49-F238E27FC236}">
                <a16:creationId xmlns:a16="http://schemas.microsoft.com/office/drawing/2014/main" id="{C6AC2AAF-5069-A022-DD90-49E0C705DBBE}"/>
              </a:ext>
            </a:extLst>
          </p:cNvPr>
          <p:cNvSpPr>
            <a:spLocks noGrp="1"/>
          </p:cNvSpPr>
          <p:nvPr>
            <p:ph type="sldNum" sz="quarter" idx="12"/>
          </p:nvPr>
        </p:nvSpPr>
        <p:spPr/>
        <p:txBody>
          <a:bodyPr/>
          <a:lstStyle/>
          <a:p>
            <a:fld id="{AFA9D2B6-DBBD-407F-81B1-EA78A1041FD6}" type="slidenum">
              <a:rPr lang="en-US" smtClean="0"/>
              <a:t>‹#›</a:t>
            </a:fld>
            <a:endParaRPr lang="en-US"/>
          </a:p>
        </p:txBody>
      </p:sp>
    </p:spTree>
    <p:extLst>
      <p:ext uri="{BB962C8B-B14F-4D97-AF65-F5344CB8AC3E}">
        <p14:creationId xmlns:p14="http://schemas.microsoft.com/office/powerpoint/2010/main" val="1560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1EC77-4F1E-266B-8102-4978D8072C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70570F-F601-455A-DDF1-7B317247BF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4BB936-AD8B-4CFF-7598-E3CE2FA157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18B3CE-D27B-DFC4-EC6F-6C1AD63B7041}"/>
              </a:ext>
            </a:extLst>
          </p:cNvPr>
          <p:cNvSpPr>
            <a:spLocks noGrp="1"/>
          </p:cNvSpPr>
          <p:nvPr>
            <p:ph type="dt" sz="half" idx="10"/>
          </p:nvPr>
        </p:nvSpPr>
        <p:spPr/>
        <p:txBody>
          <a:bodyPr/>
          <a:lstStyle/>
          <a:p>
            <a:fld id="{3FA97ABC-597C-5A4C-9C5D-BA1A801A3C95}" type="datetime1">
              <a:t>9/10/23</a:t>
            </a:fld>
            <a:endParaRPr lang="en-US"/>
          </a:p>
        </p:txBody>
      </p:sp>
      <p:sp>
        <p:nvSpPr>
          <p:cNvPr id="6" name="Footer Placeholder 5">
            <a:extLst>
              <a:ext uri="{FF2B5EF4-FFF2-40B4-BE49-F238E27FC236}">
                <a16:creationId xmlns:a16="http://schemas.microsoft.com/office/drawing/2014/main" id="{C56A02D5-3843-B596-3762-3131692A9207}"/>
              </a:ext>
            </a:extLst>
          </p:cNvPr>
          <p:cNvSpPr>
            <a:spLocks noGrp="1"/>
          </p:cNvSpPr>
          <p:nvPr>
            <p:ph type="ftr" sz="quarter" idx="11"/>
          </p:nvPr>
        </p:nvSpPr>
        <p:spPr/>
        <p:txBody>
          <a:bodyPr/>
          <a:lstStyle/>
          <a:p>
            <a:r>
              <a:rPr lang="vi-VN"/>
              <a:t>Cơ Sở Lập Trình</a:t>
            </a:r>
            <a:endParaRPr lang="en-US"/>
          </a:p>
        </p:txBody>
      </p:sp>
      <p:sp>
        <p:nvSpPr>
          <p:cNvPr id="7" name="Slide Number Placeholder 6">
            <a:extLst>
              <a:ext uri="{FF2B5EF4-FFF2-40B4-BE49-F238E27FC236}">
                <a16:creationId xmlns:a16="http://schemas.microsoft.com/office/drawing/2014/main" id="{6895864D-46C6-D5C3-5A12-97954AA022CF}"/>
              </a:ext>
            </a:extLst>
          </p:cNvPr>
          <p:cNvSpPr>
            <a:spLocks noGrp="1"/>
          </p:cNvSpPr>
          <p:nvPr>
            <p:ph type="sldNum" sz="quarter" idx="12"/>
          </p:nvPr>
        </p:nvSpPr>
        <p:spPr/>
        <p:txBody>
          <a:bodyPr/>
          <a:lstStyle/>
          <a:p>
            <a:fld id="{AFA9D2B6-DBBD-407F-81B1-EA78A1041FD6}" type="slidenum">
              <a:rPr lang="en-US" smtClean="0"/>
              <a:t>‹#›</a:t>
            </a:fld>
            <a:endParaRPr lang="en-US"/>
          </a:p>
        </p:txBody>
      </p:sp>
    </p:spTree>
    <p:extLst>
      <p:ext uri="{BB962C8B-B14F-4D97-AF65-F5344CB8AC3E}">
        <p14:creationId xmlns:p14="http://schemas.microsoft.com/office/powerpoint/2010/main" val="113580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9F4D2-5D75-330C-35ED-8DE6D9BA30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0FD7F5-ADF8-5EE6-3392-DD69AFE49F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966706-68C8-3301-4C09-31F8C4B948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5D8560-3AB2-817F-42FC-871FA802D2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21AA37-A0B7-AA08-FCC8-7AB8F1CF05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22A7F3-C6AA-2C92-5D65-1B773C01BA5D}"/>
              </a:ext>
            </a:extLst>
          </p:cNvPr>
          <p:cNvSpPr>
            <a:spLocks noGrp="1"/>
          </p:cNvSpPr>
          <p:nvPr>
            <p:ph type="dt" sz="half" idx="10"/>
          </p:nvPr>
        </p:nvSpPr>
        <p:spPr/>
        <p:txBody>
          <a:bodyPr/>
          <a:lstStyle/>
          <a:p>
            <a:fld id="{EFA9AD0E-471F-CF49-85C6-ED48B4D79E4B}" type="datetime1">
              <a:t>9/10/23</a:t>
            </a:fld>
            <a:endParaRPr lang="en-US"/>
          </a:p>
        </p:txBody>
      </p:sp>
      <p:sp>
        <p:nvSpPr>
          <p:cNvPr id="8" name="Footer Placeholder 7">
            <a:extLst>
              <a:ext uri="{FF2B5EF4-FFF2-40B4-BE49-F238E27FC236}">
                <a16:creationId xmlns:a16="http://schemas.microsoft.com/office/drawing/2014/main" id="{A5FFCD2C-77E1-67FF-9A10-088ABD58A1EB}"/>
              </a:ext>
            </a:extLst>
          </p:cNvPr>
          <p:cNvSpPr>
            <a:spLocks noGrp="1"/>
          </p:cNvSpPr>
          <p:nvPr>
            <p:ph type="ftr" sz="quarter" idx="11"/>
          </p:nvPr>
        </p:nvSpPr>
        <p:spPr/>
        <p:txBody>
          <a:bodyPr/>
          <a:lstStyle/>
          <a:p>
            <a:r>
              <a:rPr lang="vi-VN"/>
              <a:t>Cơ Sở Lập Trình</a:t>
            </a:r>
            <a:endParaRPr lang="en-US"/>
          </a:p>
        </p:txBody>
      </p:sp>
      <p:sp>
        <p:nvSpPr>
          <p:cNvPr id="9" name="Slide Number Placeholder 8">
            <a:extLst>
              <a:ext uri="{FF2B5EF4-FFF2-40B4-BE49-F238E27FC236}">
                <a16:creationId xmlns:a16="http://schemas.microsoft.com/office/drawing/2014/main" id="{6D55C1DF-D268-8F14-26BC-C24BF5899E4A}"/>
              </a:ext>
            </a:extLst>
          </p:cNvPr>
          <p:cNvSpPr>
            <a:spLocks noGrp="1"/>
          </p:cNvSpPr>
          <p:nvPr>
            <p:ph type="sldNum" sz="quarter" idx="12"/>
          </p:nvPr>
        </p:nvSpPr>
        <p:spPr/>
        <p:txBody>
          <a:bodyPr/>
          <a:lstStyle/>
          <a:p>
            <a:fld id="{AFA9D2B6-DBBD-407F-81B1-EA78A1041FD6}" type="slidenum">
              <a:rPr lang="en-US" smtClean="0"/>
              <a:t>‹#›</a:t>
            </a:fld>
            <a:endParaRPr lang="en-US"/>
          </a:p>
        </p:txBody>
      </p:sp>
    </p:spTree>
    <p:extLst>
      <p:ext uri="{BB962C8B-B14F-4D97-AF65-F5344CB8AC3E}">
        <p14:creationId xmlns:p14="http://schemas.microsoft.com/office/powerpoint/2010/main" val="3852863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B0112-CEE3-D19C-1683-A265500FF2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4B79CC-508C-4A2E-BECD-126305407039}"/>
              </a:ext>
            </a:extLst>
          </p:cNvPr>
          <p:cNvSpPr>
            <a:spLocks noGrp="1"/>
          </p:cNvSpPr>
          <p:nvPr>
            <p:ph type="dt" sz="half" idx="10"/>
          </p:nvPr>
        </p:nvSpPr>
        <p:spPr/>
        <p:txBody>
          <a:bodyPr/>
          <a:lstStyle/>
          <a:p>
            <a:fld id="{BFFB50C1-817C-E442-82E0-5A735E813E66}" type="datetime1">
              <a:t>9/10/23</a:t>
            </a:fld>
            <a:endParaRPr lang="en-US"/>
          </a:p>
        </p:txBody>
      </p:sp>
      <p:sp>
        <p:nvSpPr>
          <p:cNvPr id="4" name="Footer Placeholder 3">
            <a:extLst>
              <a:ext uri="{FF2B5EF4-FFF2-40B4-BE49-F238E27FC236}">
                <a16:creationId xmlns:a16="http://schemas.microsoft.com/office/drawing/2014/main" id="{555C6349-A82D-EC51-BDF3-1D5C6605CF8B}"/>
              </a:ext>
            </a:extLst>
          </p:cNvPr>
          <p:cNvSpPr>
            <a:spLocks noGrp="1"/>
          </p:cNvSpPr>
          <p:nvPr>
            <p:ph type="ftr" sz="quarter" idx="11"/>
          </p:nvPr>
        </p:nvSpPr>
        <p:spPr/>
        <p:txBody>
          <a:bodyPr/>
          <a:lstStyle/>
          <a:p>
            <a:r>
              <a:rPr lang="vi-VN"/>
              <a:t>Cơ Sở Lập Trình</a:t>
            </a:r>
            <a:endParaRPr lang="en-US"/>
          </a:p>
        </p:txBody>
      </p:sp>
      <p:sp>
        <p:nvSpPr>
          <p:cNvPr id="5" name="Slide Number Placeholder 4">
            <a:extLst>
              <a:ext uri="{FF2B5EF4-FFF2-40B4-BE49-F238E27FC236}">
                <a16:creationId xmlns:a16="http://schemas.microsoft.com/office/drawing/2014/main" id="{E998F818-DDD8-BF89-6AC8-56B4E908F4FF}"/>
              </a:ext>
            </a:extLst>
          </p:cNvPr>
          <p:cNvSpPr>
            <a:spLocks noGrp="1"/>
          </p:cNvSpPr>
          <p:nvPr>
            <p:ph type="sldNum" sz="quarter" idx="12"/>
          </p:nvPr>
        </p:nvSpPr>
        <p:spPr/>
        <p:txBody>
          <a:bodyPr/>
          <a:lstStyle/>
          <a:p>
            <a:fld id="{AFA9D2B6-DBBD-407F-81B1-EA78A1041FD6}" type="slidenum">
              <a:rPr lang="en-US" smtClean="0"/>
              <a:t>‹#›</a:t>
            </a:fld>
            <a:endParaRPr lang="en-US"/>
          </a:p>
        </p:txBody>
      </p:sp>
    </p:spTree>
    <p:extLst>
      <p:ext uri="{BB962C8B-B14F-4D97-AF65-F5344CB8AC3E}">
        <p14:creationId xmlns:p14="http://schemas.microsoft.com/office/powerpoint/2010/main" val="2411736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D1F5C1-B496-559F-7E96-2CF747BC4AA6}"/>
              </a:ext>
            </a:extLst>
          </p:cNvPr>
          <p:cNvSpPr>
            <a:spLocks noGrp="1"/>
          </p:cNvSpPr>
          <p:nvPr>
            <p:ph type="dt" sz="half" idx="10"/>
          </p:nvPr>
        </p:nvSpPr>
        <p:spPr/>
        <p:txBody>
          <a:bodyPr/>
          <a:lstStyle/>
          <a:p>
            <a:fld id="{929EC546-65C0-364F-9086-94F4D3127D2D}" type="datetime1">
              <a:t>9/10/23</a:t>
            </a:fld>
            <a:endParaRPr lang="en-US"/>
          </a:p>
        </p:txBody>
      </p:sp>
      <p:sp>
        <p:nvSpPr>
          <p:cNvPr id="3" name="Footer Placeholder 2">
            <a:extLst>
              <a:ext uri="{FF2B5EF4-FFF2-40B4-BE49-F238E27FC236}">
                <a16:creationId xmlns:a16="http://schemas.microsoft.com/office/drawing/2014/main" id="{5F0F9B03-6061-35E9-A3EF-FCFC1B96B743}"/>
              </a:ext>
            </a:extLst>
          </p:cNvPr>
          <p:cNvSpPr>
            <a:spLocks noGrp="1"/>
          </p:cNvSpPr>
          <p:nvPr>
            <p:ph type="ftr" sz="quarter" idx="11"/>
          </p:nvPr>
        </p:nvSpPr>
        <p:spPr/>
        <p:txBody>
          <a:bodyPr/>
          <a:lstStyle/>
          <a:p>
            <a:r>
              <a:rPr lang="vi-VN"/>
              <a:t>Cơ Sở Lập Trình</a:t>
            </a:r>
            <a:endParaRPr lang="en-US"/>
          </a:p>
        </p:txBody>
      </p:sp>
      <p:sp>
        <p:nvSpPr>
          <p:cNvPr id="4" name="Slide Number Placeholder 3">
            <a:extLst>
              <a:ext uri="{FF2B5EF4-FFF2-40B4-BE49-F238E27FC236}">
                <a16:creationId xmlns:a16="http://schemas.microsoft.com/office/drawing/2014/main" id="{0EA1FBEA-B757-4E9C-F6D4-F213B97B9433}"/>
              </a:ext>
            </a:extLst>
          </p:cNvPr>
          <p:cNvSpPr>
            <a:spLocks noGrp="1"/>
          </p:cNvSpPr>
          <p:nvPr>
            <p:ph type="sldNum" sz="quarter" idx="12"/>
          </p:nvPr>
        </p:nvSpPr>
        <p:spPr/>
        <p:txBody>
          <a:bodyPr/>
          <a:lstStyle/>
          <a:p>
            <a:fld id="{AFA9D2B6-DBBD-407F-81B1-EA78A1041FD6}" type="slidenum">
              <a:rPr lang="en-US" smtClean="0"/>
              <a:t>‹#›</a:t>
            </a:fld>
            <a:endParaRPr lang="en-US"/>
          </a:p>
        </p:txBody>
      </p:sp>
    </p:spTree>
    <p:extLst>
      <p:ext uri="{BB962C8B-B14F-4D97-AF65-F5344CB8AC3E}">
        <p14:creationId xmlns:p14="http://schemas.microsoft.com/office/powerpoint/2010/main" val="3085326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C7993-C8E2-1C09-D17D-30108ACB42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5E0351-7534-D2B5-EC7F-6F5B777866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849D31-C347-EB4B-4D67-9225BFAC36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58B348-EB66-0BCD-55D7-7201CF3734D9}"/>
              </a:ext>
            </a:extLst>
          </p:cNvPr>
          <p:cNvSpPr>
            <a:spLocks noGrp="1"/>
          </p:cNvSpPr>
          <p:nvPr>
            <p:ph type="dt" sz="half" idx="10"/>
          </p:nvPr>
        </p:nvSpPr>
        <p:spPr/>
        <p:txBody>
          <a:bodyPr/>
          <a:lstStyle/>
          <a:p>
            <a:fld id="{D06409EC-0C74-094C-A5EF-02E3FCBA9EE7}" type="datetime1">
              <a:t>9/10/23</a:t>
            </a:fld>
            <a:endParaRPr lang="en-US"/>
          </a:p>
        </p:txBody>
      </p:sp>
      <p:sp>
        <p:nvSpPr>
          <p:cNvPr id="6" name="Footer Placeholder 5">
            <a:extLst>
              <a:ext uri="{FF2B5EF4-FFF2-40B4-BE49-F238E27FC236}">
                <a16:creationId xmlns:a16="http://schemas.microsoft.com/office/drawing/2014/main" id="{DA0A4028-99C3-3895-D309-426CF9ABA820}"/>
              </a:ext>
            </a:extLst>
          </p:cNvPr>
          <p:cNvSpPr>
            <a:spLocks noGrp="1"/>
          </p:cNvSpPr>
          <p:nvPr>
            <p:ph type="ftr" sz="quarter" idx="11"/>
          </p:nvPr>
        </p:nvSpPr>
        <p:spPr/>
        <p:txBody>
          <a:bodyPr/>
          <a:lstStyle/>
          <a:p>
            <a:r>
              <a:rPr lang="vi-VN"/>
              <a:t>Cơ Sở Lập Trình</a:t>
            </a:r>
            <a:endParaRPr lang="en-US"/>
          </a:p>
        </p:txBody>
      </p:sp>
      <p:sp>
        <p:nvSpPr>
          <p:cNvPr id="7" name="Slide Number Placeholder 6">
            <a:extLst>
              <a:ext uri="{FF2B5EF4-FFF2-40B4-BE49-F238E27FC236}">
                <a16:creationId xmlns:a16="http://schemas.microsoft.com/office/drawing/2014/main" id="{57C982F7-7009-071A-622E-16AF9CF4CAE4}"/>
              </a:ext>
            </a:extLst>
          </p:cNvPr>
          <p:cNvSpPr>
            <a:spLocks noGrp="1"/>
          </p:cNvSpPr>
          <p:nvPr>
            <p:ph type="sldNum" sz="quarter" idx="12"/>
          </p:nvPr>
        </p:nvSpPr>
        <p:spPr/>
        <p:txBody>
          <a:bodyPr/>
          <a:lstStyle/>
          <a:p>
            <a:fld id="{AFA9D2B6-DBBD-407F-81B1-EA78A1041FD6}" type="slidenum">
              <a:rPr lang="en-US" smtClean="0"/>
              <a:t>‹#›</a:t>
            </a:fld>
            <a:endParaRPr lang="en-US"/>
          </a:p>
        </p:txBody>
      </p:sp>
    </p:spTree>
    <p:extLst>
      <p:ext uri="{BB962C8B-B14F-4D97-AF65-F5344CB8AC3E}">
        <p14:creationId xmlns:p14="http://schemas.microsoft.com/office/powerpoint/2010/main" val="1065031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20FC1-4DB1-D4A5-16D8-0EC7B5E24D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A8D846-935A-C79F-A881-40186C492F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936296-82BD-063E-7224-B3988C437B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DFA125-EF27-FADF-F6AB-9F5DA186FE08}"/>
              </a:ext>
            </a:extLst>
          </p:cNvPr>
          <p:cNvSpPr>
            <a:spLocks noGrp="1"/>
          </p:cNvSpPr>
          <p:nvPr>
            <p:ph type="dt" sz="half" idx="10"/>
          </p:nvPr>
        </p:nvSpPr>
        <p:spPr/>
        <p:txBody>
          <a:bodyPr/>
          <a:lstStyle/>
          <a:p>
            <a:fld id="{7A7C9C29-A630-4242-B862-7F66E7E92103}" type="datetime1">
              <a:t>9/10/23</a:t>
            </a:fld>
            <a:endParaRPr lang="en-US"/>
          </a:p>
        </p:txBody>
      </p:sp>
      <p:sp>
        <p:nvSpPr>
          <p:cNvPr id="6" name="Footer Placeholder 5">
            <a:extLst>
              <a:ext uri="{FF2B5EF4-FFF2-40B4-BE49-F238E27FC236}">
                <a16:creationId xmlns:a16="http://schemas.microsoft.com/office/drawing/2014/main" id="{FFC77D90-7F65-1996-801A-A7E35885B7F7}"/>
              </a:ext>
            </a:extLst>
          </p:cNvPr>
          <p:cNvSpPr>
            <a:spLocks noGrp="1"/>
          </p:cNvSpPr>
          <p:nvPr>
            <p:ph type="ftr" sz="quarter" idx="11"/>
          </p:nvPr>
        </p:nvSpPr>
        <p:spPr/>
        <p:txBody>
          <a:bodyPr/>
          <a:lstStyle/>
          <a:p>
            <a:r>
              <a:rPr lang="vi-VN"/>
              <a:t>Cơ Sở Lập Trình</a:t>
            </a:r>
            <a:endParaRPr lang="en-US"/>
          </a:p>
        </p:txBody>
      </p:sp>
      <p:sp>
        <p:nvSpPr>
          <p:cNvPr id="7" name="Slide Number Placeholder 6">
            <a:extLst>
              <a:ext uri="{FF2B5EF4-FFF2-40B4-BE49-F238E27FC236}">
                <a16:creationId xmlns:a16="http://schemas.microsoft.com/office/drawing/2014/main" id="{7D274108-89E9-5D34-BC43-290921670055}"/>
              </a:ext>
            </a:extLst>
          </p:cNvPr>
          <p:cNvSpPr>
            <a:spLocks noGrp="1"/>
          </p:cNvSpPr>
          <p:nvPr>
            <p:ph type="sldNum" sz="quarter" idx="12"/>
          </p:nvPr>
        </p:nvSpPr>
        <p:spPr/>
        <p:txBody>
          <a:bodyPr/>
          <a:lstStyle/>
          <a:p>
            <a:fld id="{AFA9D2B6-DBBD-407F-81B1-EA78A1041FD6}" type="slidenum">
              <a:rPr lang="en-US" smtClean="0"/>
              <a:t>‹#›</a:t>
            </a:fld>
            <a:endParaRPr lang="en-US"/>
          </a:p>
        </p:txBody>
      </p:sp>
    </p:spTree>
    <p:extLst>
      <p:ext uri="{BB962C8B-B14F-4D97-AF65-F5344CB8AC3E}">
        <p14:creationId xmlns:p14="http://schemas.microsoft.com/office/powerpoint/2010/main" val="777978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7221B2-BB0D-6845-556B-1B74491D3E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744B9E-D64B-1FF5-ED7D-77995D60B8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288E2-8619-E80A-E981-62A9213461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8E6ED-33CD-C74D-A05F-A751DA46AADC}" type="datetime1">
              <a:t>9/10/23</a:t>
            </a:fld>
            <a:endParaRPr lang="en-US"/>
          </a:p>
        </p:txBody>
      </p:sp>
      <p:sp>
        <p:nvSpPr>
          <p:cNvPr id="5" name="Footer Placeholder 4">
            <a:extLst>
              <a:ext uri="{FF2B5EF4-FFF2-40B4-BE49-F238E27FC236}">
                <a16:creationId xmlns:a16="http://schemas.microsoft.com/office/drawing/2014/main" id="{C90CF395-41FC-9D6B-1C9C-8F8E2A6563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Cơ Sở Lập Trình</a:t>
            </a:r>
            <a:endParaRPr lang="en-US"/>
          </a:p>
        </p:txBody>
      </p:sp>
      <p:sp>
        <p:nvSpPr>
          <p:cNvPr id="6" name="Slide Number Placeholder 5">
            <a:extLst>
              <a:ext uri="{FF2B5EF4-FFF2-40B4-BE49-F238E27FC236}">
                <a16:creationId xmlns:a16="http://schemas.microsoft.com/office/drawing/2014/main" id="{4380074F-13B0-271D-5DBD-47E02912FB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A9D2B6-DBBD-407F-81B1-EA78A1041FD6}" type="slidenum">
              <a:rPr lang="en-US" smtClean="0"/>
              <a:t>‹#›</a:t>
            </a:fld>
            <a:endParaRPr lang="en-US"/>
          </a:p>
        </p:txBody>
      </p:sp>
    </p:spTree>
    <p:extLst>
      <p:ext uri="{BB962C8B-B14F-4D97-AF65-F5344CB8AC3E}">
        <p14:creationId xmlns:p14="http://schemas.microsoft.com/office/powerpoint/2010/main" val="3114243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667E387-CB7B-469F-A5B1-708D5F9A9CFB}"/>
              </a:ext>
            </a:extLst>
          </p:cNvPr>
          <p:cNvPicPr>
            <a:picLocks noChangeAspect="1"/>
          </p:cNvPicPr>
          <p:nvPr/>
        </p:nvPicPr>
        <p:blipFill rotWithShape="1">
          <a:blip r:embed="rId2"/>
          <a:srcRect t="5570" r="13818" b="3521"/>
          <a:stretch/>
        </p:blipFill>
        <p:spPr>
          <a:xfrm>
            <a:off x="3523488" y="10"/>
            <a:ext cx="8668512" cy="6857990"/>
          </a:xfrm>
          <a:prstGeom prst="rect">
            <a:avLst/>
          </a:prstGeom>
        </p:spPr>
      </p:pic>
      <p:sp>
        <p:nvSpPr>
          <p:cNvPr id="35" name="Rectangle 3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F75D1E-692C-EBC7-2637-36EABF1134FC}"/>
              </a:ext>
            </a:extLst>
          </p:cNvPr>
          <p:cNvSpPr>
            <a:spLocks noGrp="1"/>
          </p:cNvSpPr>
          <p:nvPr>
            <p:ph type="ctrTitle"/>
          </p:nvPr>
        </p:nvSpPr>
        <p:spPr>
          <a:xfrm>
            <a:off x="477981" y="1122363"/>
            <a:ext cx="4023360" cy="3204134"/>
          </a:xfrm>
        </p:spPr>
        <p:txBody>
          <a:bodyPr anchor="b">
            <a:normAutofit/>
          </a:bodyPr>
          <a:lstStyle/>
          <a:p>
            <a:pPr algn="l"/>
            <a:r>
              <a:rPr lang="en-US" altLang="zh-CN" sz="3700" b="1">
                <a:latin typeface="Cambria" panose="02040503050406030204" pitchFamily="18" charset="0"/>
                <a:ea typeface="Tahoma" panose="020B0604030504040204" pitchFamily="34" charset="0"/>
                <a:cs typeface="Tahoma" panose="020B0604030504040204" pitchFamily="34" charset="0"/>
              </a:rPr>
              <a:t>CHƯƠNG 4</a:t>
            </a:r>
            <a:br>
              <a:rPr lang="en-US" altLang="zh-CN" sz="3700" b="1">
                <a:latin typeface="Cambria" panose="02040503050406030204" pitchFamily="18" charset="0"/>
                <a:ea typeface="Tahoma" panose="020B0604030504040204" pitchFamily="34" charset="0"/>
                <a:cs typeface="Tahoma" panose="020B0604030504040204" pitchFamily="34" charset="0"/>
              </a:rPr>
            </a:br>
            <a:r>
              <a:rPr lang="en-US" altLang="zh-CN" sz="3700" b="1">
                <a:latin typeface="Cambria" panose="02040503050406030204" pitchFamily="18" charset="0"/>
                <a:ea typeface="Tahoma" panose="020B0604030504040204" pitchFamily="34" charset="0"/>
                <a:cs typeface="Tahoma" panose="020B0604030504040204" pitchFamily="34" charset="0"/>
              </a:rPr>
              <a:t>CẤU TRÚC ĐIỀU KHIỂN, </a:t>
            </a:r>
            <a:br>
              <a:rPr lang="en-US" altLang="zh-CN" sz="3700" b="1">
                <a:latin typeface="Cambria" panose="02040503050406030204" pitchFamily="18" charset="0"/>
                <a:ea typeface="Tahoma" panose="020B0604030504040204" pitchFamily="34" charset="0"/>
                <a:cs typeface="Tahoma" panose="020B0604030504040204" pitchFamily="34" charset="0"/>
              </a:rPr>
            </a:br>
            <a:r>
              <a:rPr lang="en-US" altLang="zh-CN" sz="3700" b="1">
                <a:latin typeface="Cambria" panose="02040503050406030204" pitchFamily="18" charset="0"/>
                <a:ea typeface="Tahoma" panose="020B0604030504040204" pitchFamily="34" charset="0"/>
                <a:cs typeface="Tahoma" panose="020B0604030504040204" pitchFamily="34" charset="0"/>
              </a:rPr>
              <a:t>LỆNH RẼ NHÁNH</a:t>
            </a:r>
            <a:br>
              <a:rPr lang="en-US" altLang="zh-CN" sz="3700" b="1">
                <a:latin typeface="Cambria" panose="02040503050406030204" pitchFamily="18" charset="0"/>
                <a:ea typeface="Tahoma" panose="020B0604030504040204" pitchFamily="34" charset="0"/>
                <a:cs typeface="Tahoma" panose="020B0604030504040204" pitchFamily="34" charset="0"/>
              </a:rPr>
            </a:br>
            <a:endParaRPr lang="en-US" sz="3700"/>
          </a:p>
        </p:txBody>
      </p:sp>
      <p:sp>
        <p:nvSpPr>
          <p:cNvPr id="37" name="Rectangle 3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9" name="Rectangle 3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278010AA-0DAF-1EB5-85B9-B879B47B8E44}"/>
              </a:ext>
            </a:extLst>
          </p:cNvPr>
          <p:cNvSpPr>
            <a:spLocks noGrp="1"/>
          </p:cNvSpPr>
          <p:nvPr>
            <p:ph type="ftr" sz="quarter" idx="11"/>
          </p:nvPr>
        </p:nvSpPr>
        <p:spPr>
          <a:xfrm>
            <a:off x="1692321" y="6356350"/>
            <a:ext cx="2809017" cy="365125"/>
          </a:xfrm>
        </p:spPr>
        <p:txBody>
          <a:bodyPr>
            <a:normAutofit/>
          </a:bodyPr>
          <a:lstStyle/>
          <a:p>
            <a:pPr algn="r">
              <a:spcAft>
                <a:spcPts val="600"/>
              </a:spcAft>
            </a:pPr>
            <a:r>
              <a:rPr lang="vi-VN">
                <a:solidFill>
                  <a:schemeClr val="tx1">
                    <a:lumMod val="50000"/>
                    <a:lumOff val="50000"/>
                  </a:schemeClr>
                </a:solidFill>
              </a:rPr>
              <a:t>Cơ Sở Lập Trình</a:t>
            </a:r>
            <a:endParaRPr lang="en-US">
              <a:solidFill>
                <a:schemeClr val="tx1">
                  <a:lumMod val="50000"/>
                  <a:lumOff val="50000"/>
                </a:schemeClr>
              </a:solidFill>
            </a:endParaRPr>
          </a:p>
        </p:txBody>
      </p:sp>
      <p:sp>
        <p:nvSpPr>
          <p:cNvPr id="4" name="Slide Number Placeholder 3">
            <a:extLst>
              <a:ext uri="{FF2B5EF4-FFF2-40B4-BE49-F238E27FC236}">
                <a16:creationId xmlns:a16="http://schemas.microsoft.com/office/drawing/2014/main" id="{7E5885FA-D567-1DAA-F3FA-C98A31BD0CE2}"/>
              </a:ext>
            </a:extLst>
          </p:cNvPr>
          <p:cNvSpPr>
            <a:spLocks noGrp="1"/>
          </p:cNvSpPr>
          <p:nvPr>
            <p:ph type="sldNum" sz="quarter" idx="12"/>
          </p:nvPr>
        </p:nvSpPr>
        <p:spPr>
          <a:xfrm>
            <a:off x="8970819" y="6356350"/>
            <a:ext cx="2743200" cy="365125"/>
          </a:xfrm>
        </p:spPr>
        <p:txBody>
          <a:bodyPr>
            <a:normAutofit/>
          </a:bodyPr>
          <a:lstStyle/>
          <a:p>
            <a:pPr>
              <a:spcAft>
                <a:spcPts val="600"/>
              </a:spcAft>
            </a:pPr>
            <a:fld id="{AFA9D2B6-DBBD-407F-81B1-EA78A1041FD6}" type="slidenum">
              <a:rPr lang="en-US">
                <a:solidFill>
                  <a:schemeClr val="bg1"/>
                </a:solidFill>
              </a:rPr>
              <a:pPr>
                <a:spcAft>
                  <a:spcPts val="600"/>
                </a:spcAft>
              </a:pPr>
              <a:t>1</a:t>
            </a:fld>
            <a:endParaRPr lang="en-US">
              <a:solidFill>
                <a:schemeClr val="bg1"/>
              </a:solidFill>
            </a:endParaRPr>
          </a:p>
        </p:txBody>
      </p:sp>
      <p:sp>
        <p:nvSpPr>
          <p:cNvPr id="6" name="TextBox 5">
            <a:extLst>
              <a:ext uri="{FF2B5EF4-FFF2-40B4-BE49-F238E27FC236}">
                <a16:creationId xmlns:a16="http://schemas.microsoft.com/office/drawing/2014/main" id="{CC0A6EE6-F9AD-BE8B-7132-E140E03B9810}"/>
              </a:ext>
            </a:extLst>
          </p:cNvPr>
          <p:cNvSpPr txBox="1"/>
          <p:nvPr/>
        </p:nvSpPr>
        <p:spPr>
          <a:xfrm>
            <a:off x="1185117" y="532766"/>
            <a:ext cx="3024161" cy="338554"/>
          </a:xfrm>
          <a:prstGeom prst="rect">
            <a:avLst/>
          </a:prstGeom>
          <a:noFill/>
        </p:spPr>
        <p:txBody>
          <a:bodyPr wrap="none" rtlCol="0">
            <a:spAutoFit/>
          </a:bodyPr>
          <a:lstStyle/>
          <a:p>
            <a:r>
              <a:rPr lang="en-US" sz="1600" b="1">
                <a:solidFill>
                  <a:srgbClr val="C00000"/>
                </a:solidFill>
                <a:latin typeface="Cambria" panose="02040503050406030204" pitchFamily="18" charset="0"/>
              </a:rPr>
              <a:t>KHOA CÔNG NGHỆ THÔNG TIN</a:t>
            </a:r>
          </a:p>
        </p:txBody>
      </p:sp>
      <p:pic>
        <p:nvPicPr>
          <p:cNvPr id="7" name="Picture 6" descr="A logo with text on it&#10;&#10;Description automatically generated">
            <a:extLst>
              <a:ext uri="{FF2B5EF4-FFF2-40B4-BE49-F238E27FC236}">
                <a16:creationId xmlns:a16="http://schemas.microsoft.com/office/drawing/2014/main" id="{81169E2E-EB95-1BFD-FE6E-4BABA61BA6DF}"/>
              </a:ext>
            </a:extLst>
          </p:cNvPr>
          <p:cNvPicPr>
            <a:picLocks noChangeAspect="1"/>
          </p:cNvPicPr>
          <p:nvPr/>
        </p:nvPicPr>
        <p:blipFill rotWithShape="1">
          <a:blip r:embed="rId3"/>
          <a:srcRect t="1" b="9612"/>
          <a:stretch/>
        </p:blipFill>
        <p:spPr>
          <a:xfrm>
            <a:off x="535278" y="69437"/>
            <a:ext cx="584369" cy="528196"/>
          </a:xfrm>
          <a:prstGeom prst="rect">
            <a:avLst/>
          </a:prstGeom>
        </p:spPr>
      </p:pic>
      <p:sp>
        <p:nvSpPr>
          <p:cNvPr id="9" name="TextBox 8">
            <a:extLst>
              <a:ext uri="{FF2B5EF4-FFF2-40B4-BE49-F238E27FC236}">
                <a16:creationId xmlns:a16="http://schemas.microsoft.com/office/drawing/2014/main" id="{1C456FF1-B5DA-52B8-948E-3690906DA860}"/>
              </a:ext>
            </a:extLst>
          </p:cNvPr>
          <p:cNvSpPr txBox="1"/>
          <p:nvPr/>
        </p:nvSpPr>
        <p:spPr>
          <a:xfrm>
            <a:off x="474660" y="4742107"/>
            <a:ext cx="6097656" cy="871905"/>
          </a:xfrm>
          <a:prstGeom prst="rect">
            <a:avLst/>
          </a:prstGeom>
          <a:noFill/>
        </p:spPr>
        <p:txBody>
          <a:bodyPr wrap="square">
            <a:spAutoFit/>
          </a:bodyPr>
          <a:lstStyle/>
          <a:p>
            <a:pPr algn="l">
              <a:lnSpc>
                <a:spcPct val="150000"/>
              </a:lnSpc>
            </a:pPr>
            <a:r>
              <a:rPr lang="en-US" sz="1800">
                <a:latin typeface="Cambria" panose="02040503050406030204" pitchFamily="18" charset="0"/>
              </a:rPr>
              <a:t>M.Sc Nguyen Minh Tan</a:t>
            </a:r>
          </a:p>
          <a:p>
            <a:pPr algn="l">
              <a:lnSpc>
                <a:spcPct val="150000"/>
              </a:lnSpc>
            </a:pPr>
            <a:r>
              <a:rPr lang="en-US" sz="1800">
                <a:latin typeface="Cambria" panose="02040503050406030204" pitchFamily="18" charset="0"/>
              </a:rPr>
              <a:t>M.Sc Tran Quang Nhat (update 2023)</a:t>
            </a:r>
          </a:p>
        </p:txBody>
      </p:sp>
    </p:spTree>
    <p:extLst>
      <p:ext uri="{BB962C8B-B14F-4D97-AF65-F5344CB8AC3E}">
        <p14:creationId xmlns:p14="http://schemas.microsoft.com/office/powerpoint/2010/main" val="86257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ython if, if...else Statement (With Examples)">
            <a:extLst>
              <a:ext uri="{FF2B5EF4-FFF2-40B4-BE49-F238E27FC236}">
                <a16:creationId xmlns:a16="http://schemas.microsoft.com/office/drawing/2014/main" id="{14EFAF65-AA02-F93A-9CEB-381A0E8365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914" y="1209091"/>
            <a:ext cx="9334734" cy="531302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2CAC3C9-92CF-E1B7-E89D-B2E6D9470EE9}"/>
              </a:ext>
            </a:extLst>
          </p:cNvPr>
          <p:cNvSpPr txBox="1"/>
          <p:nvPr/>
        </p:nvSpPr>
        <p:spPr>
          <a:xfrm>
            <a:off x="2069555" y="335889"/>
            <a:ext cx="7517827" cy="707886"/>
          </a:xfrm>
          <a:prstGeom prst="rect">
            <a:avLst/>
          </a:prstGeom>
          <a:noFill/>
        </p:spPr>
        <p:txBody>
          <a:bodyPr wrap="none" rtlCol="0">
            <a:spAutoFit/>
          </a:bodyPr>
          <a:lstStyle/>
          <a:p>
            <a:r>
              <a:rPr lang="en-US" sz="4000" b="1">
                <a:solidFill>
                  <a:srgbClr val="FF0000"/>
                </a:solidFill>
                <a:latin typeface="Cambria" panose="02040503050406030204" pitchFamily="18" charset="0"/>
              </a:rPr>
              <a:t>CÁC BƯỚC THỰC HIỆN IF ..ELSE</a:t>
            </a:r>
          </a:p>
        </p:txBody>
      </p:sp>
      <p:sp>
        <p:nvSpPr>
          <p:cNvPr id="3" name="Footer Placeholder 2">
            <a:extLst>
              <a:ext uri="{FF2B5EF4-FFF2-40B4-BE49-F238E27FC236}">
                <a16:creationId xmlns:a16="http://schemas.microsoft.com/office/drawing/2014/main" id="{5F9EEE43-96CF-120D-4A61-7DA48F713C78}"/>
              </a:ext>
            </a:extLst>
          </p:cNvPr>
          <p:cNvSpPr>
            <a:spLocks noGrp="1"/>
          </p:cNvSpPr>
          <p:nvPr>
            <p:ph type="ftr" sz="quarter" idx="11"/>
          </p:nvPr>
        </p:nvSpPr>
        <p:spPr/>
        <p:txBody>
          <a:bodyPr/>
          <a:lstStyle/>
          <a:p>
            <a:r>
              <a:rPr lang="vi-VN"/>
              <a:t>Cơ Sở Lập Trình</a:t>
            </a:r>
            <a:endParaRPr lang="en-US"/>
          </a:p>
        </p:txBody>
      </p:sp>
      <p:sp>
        <p:nvSpPr>
          <p:cNvPr id="4" name="Slide Number Placeholder 3">
            <a:extLst>
              <a:ext uri="{FF2B5EF4-FFF2-40B4-BE49-F238E27FC236}">
                <a16:creationId xmlns:a16="http://schemas.microsoft.com/office/drawing/2014/main" id="{10C90CEB-46FE-DDFE-5A21-D08192AD6EB0}"/>
              </a:ext>
            </a:extLst>
          </p:cNvPr>
          <p:cNvSpPr>
            <a:spLocks noGrp="1"/>
          </p:cNvSpPr>
          <p:nvPr>
            <p:ph type="sldNum" sz="quarter" idx="12"/>
          </p:nvPr>
        </p:nvSpPr>
        <p:spPr/>
        <p:txBody>
          <a:bodyPr/>
          <a:lstStyle/>
          <a:p>
            <a:fld id="{AFA9D2B6-DBBD-407F-81B1-EA78A1041FD6}" type="slidenum">
              <a:rPr lang="en-US" smtClean="0"/>
              <a:t>10</a:t>
            </a:fld>
            <a:endParaRPr lang="en-US"/>
          </a:p>
        </p:txBody>
      </p:sp>
    </p:spTree>
    <p:extLst>
      <p:ext uri="{BB962C8B-B14F-4D97-AF65-F5344CB8AC3E}">
        <p14:creationId xmlns:p14="http://schemas.microsoft.com/office/powerpoint/2010/main" val="3229359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a16="http://schemas.microsoft.com/office/drawing/2014/main" id="{8970ECE7-BDC0-2B70-7C86-7CE2D2BD6D14}"/>
              </a:ext>
            </a:extLst>
          </p:cNvPr>
          <p:cNvPicPr>
            <a:picLocks noChangeAspect="1"/>
          </p:cNvPicPr>
          <p:nvPr/>
        </p:nvPicPr>
        <p:blipFill rotWithShape="1">
          <a:blip r:embed="rId2"/>
          <a:srcRect t="2615"/>
          <a:stretch/>
        </p:blipFill>
        <p:spPr>
          <a:xfrm>
            <a:off x="20" y="1282"/>
            <a:ext cx="12191980" cy="6856718"/>
          </a:xfrm>
          <a:prstGeom prst="rect">
            <a:avLst/>
          </a:prstGeom>
        </p:spPr>
      </p:pic>
      <p:sp>
        <p:nvSpPr>
          <p:cNvPr id="2" name="Footer Placeholder 1">
            <a:extLst>
              <a:ext uri="{FF2B5EF4-FFF2-40B4-BE49-F238E27FC236}">
                <a16:creationId xmlns:a16="http://schemas.microsoft.com/office/drawing/2014/main" id="{A864D553-D51E-219E-2F93-88588D3947A9}"/>
              </a:ext>
            </a:extLst>
          </p:cNvPr>
          <p:cNvSpPr>
            <a:spLocks noGrp="1"/>
          </p:cNvSpPr>
          <p:nvPr>
            <p:ph type="ftr" sz="quarter" idx="11"/>
          </p:nvPr>
        </p:nvSpPr>
        <p:spPr/>
        <p:txBody>
          <a:bodyPr/>
          <a:lstStyle/>
          <a:p>
            <a:r>
              <a:rPr lang="vi-VN"/>
              <a:t>Cơ Sở Lập Trình</a:t>
            </a:r>
            <a:endParaRPr lang="en-US"/>
          </a:p>
        </p:txBody>
      </p:sp>
      <p:sp>
        <p:nvSpPr>
          <p:cNvPr id="3" name="Slide Number Placeholder 2">
            <a:extLst>
              <a:ext uri="{FF2B5EF4-FFF2-40B4-BE49-F238E27FC236}">
                <a16:creationId xmlns:a16="http://schemas.microsoft.com/office/drawing/2014/main" id="{EA56D1E7-4CB2-73A3-7146-CE59C8086C0A}"/>
              </a:ext>
            </a:extLst>
          </p:cNvPr>
          <p:cNvSpPr>
            <a:spLocks noGrp="1"/>
          </p:cNvSpPr>
          <p:nvPr>
            <p:ph type="sldNum" sz="quarter" idx="12"/>
          </p:nvPr>
        </p:nvSpPr>
        <p:spPr/>
        <p:txBody>
          <a:bodyPr/>
          <a:lstStyle/>
          <a:p>
            <a:fld id="{AFA9D2B6-DBBD-407F-81B1-EA78A1041FD6}" type="slidenum">
              <a:rPr lang="en-US" smtClean="0"/>
              <a:t>11</a:t>
            </a:fld>
            <a:endParaRPr lang="en-US"/>
          </a:p>
        </p:txBody>
      </p:sp>
    </p:spTree>
    <p:extLst>
      <p:ext uri="{BB962C8B-B14F-4D97-AF65-F5344CB8AC3E}">
        <p14:creationId xmlns:p14="http://schemas.microsoft.com/office/powerpoint/2010/main" val="828088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5" name="Rectangle 3094">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7" name="Rectangle 3096">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9" name="Rectangle 309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Python If Statements Explained (Python For Data Science Basics #4)">
            <a:extLst>
              <a:ext uri="{FF2B5EF4-FFF2-40B4-BE49-F238E27FC236}">
                <a16:creationId xmlns:a16="http://schemas.microsoft.com/office/drawing/2014/main" id="{885BBC87-0995-C3CB-33B6-4E320D8E8E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159"/>
          <a:stretch/>
        </p:blipFill>
        <p:spPr bwMode="auto">
          <a:xfrm>
            <a:off x="959205" y="364142"/>
            <a:ext cx="10369645" cy="3867993"/>
          </a:xfrm>
          <a:prstGeom prst="rect">
            <a:avLst/>
          </a:prstGeom>
          <a:noFill/>
          <a:extLst>
            <a:ext uri="{909E8E84-426E-40DD-AFC4-6F175D3DCCD1}">
              <a14:hiddenFill xmlns:a14="http://schemas.microsoft.com/office/drawing/2010/main">
                <a:solidFill>
                  <a:srgbClr val="FFFFFF"/>
                </a:solidFill>
              </a14:hiddenFill>
            </a:ext>
          </a:extLst>
        </p:spPr>
      </p:pic>
      <p:sp>
        <p:nvSpPr>
          <p:cNvPr id="3101" name="Rectangle 3100">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1EED587-80F9-26DC-8553-6C3F276DF1FC}"/>
              </a:ext>
            </a:extLst>
          </p:cNvPr>
          <p:cNvSpPr txBox="1"/>
          <p:nvPr/>
        </p:nvSpPr>
        <p:spPr>
          <a:xfrm>
            <a:off x="5162719" y="4883544"/>
            <a:ext cx="6586915" cy="1556907"/>
          </a:xfrm>
          <a:prstGeom prst="rect">
            <a:avLst/>
          </a:prstGeom>
        </p:spPr>
        <p:txBody>
          <a:bodyPr vert="horz" lIns="91440" tIns="45720" rIns="91440" bIns="45720" rtlCol="0" anchor="ctr">
            <a:normAutofit/>
          </a:bodyPr>
          <a:lstStyle/>
          <a:p>
            <a:pPr>
              <a:lnSpc>
                <a:spcPct val="90000"/>
              </a:lnSpc>
              <a:spcAft>
                <a:spcPts val="600"/>
              </a:spcAft>
            </a:pPr>
            <a:r>
              <a:rPr lang="en-US" sz="3600" b="1">
                <a:solidFill>
                  <a:srgbClr val="FF0000"/>
                </a:solidFill>
                <a:latin typeface="Cambria" panose="02040503050406030204" pitchFamily="18" charset="0"/>
              </a:rPr>
              <a:t>Ví Dụ </a:t>
            </a:r>
          </a:p>
        </p:txBody>
      </p:sp>
      <p:sp>
        <p:nvSpPr>
          <p:cNvPr id="3" name="Footer Placeholder 2">
            <a:extLst>
              <a:ext uri="{FF2B5EF4-FFF2-40B4-BE49-F238E27FC236}">
                <a16:creationId xmlns:a16="http://schemas.microsoft.com/office/drawing/2014/main" id="{047C14E9-B5AF-755D-E2B6-EDF33F515F59}"/>
              </a:ext>
            </a:extLst>
          </p:cNvPr>
          <p:cNvSpPr>
            <a:spLocks noGrp="1"/>
          </p:cNvSpPr>
          <p:nvPr>
            <p:ph type="ftr" sz="quarter" idx="11"/>
          </p:nvPr>
        </p:nvSpPr>
        <p:spPr/>
        <p:txBody>
          <a:bodyPr/>
          <a:lstStyle/>
          <a:p>
            <a:r>
              <a:rPr lang="vi-VN"/>
              <a:t>Cơ Sở Lập Trình</a:t>
            </a:r>
            <a:endParaRPr lang="en-US"/>
          </a:p>
        </p:txBody>
      </p:sp>
      <p:sp>
        <p:nvSpPr>
          <p:cNvPr id="4" name="Slide Number Placeholder 3">
            <a:extLst>
              <a:ext uri="{FF2B5EF4-FFF2-40B4-BE49-F238E27FC236}">
                <a16:creationId xmlns:a16="http://schemas.microsoft.com/office/drawing/2014/main" id="{CBF6D857-D9B4-F17E-3331-AD5168FDFB25}"/>
              </a:ext>
            </a:extLst>
          </p:cNvPr>
          <p:cNvSpPr>
            <a:spLocks noGrp="1"/>
          </p:cNvSpPr>
          <p:nvPr>
            <p:ph type="sldNum" sz="quarter" idx="12"/>
          </p:nvPr>
        </p:nvSpPr>
        <p:spPr/>
        <p:txBody>
          <a:bodyPr/>
          <a:lstStyle/>
          <a:p>
            <a:fld id="{AFA9D2B6-DBBD-407F-81B1-EA78A1041FD6}" type="slidenum">
              <a:rPr lang="en-US" smtClean="0"/>
              <a:t>12</a:t>
            </a:fld>
            <a:endParaRPr lang="en-US"/>
          </a:p>
        </p:txBody>
      </p:sp>
    </p:spTree>
    <p:extLst>
      <p:ext uri="{BB962C8B-B14F-4D97-AF65-F5344CB8AC3E}">
        <p14:creationId xmlns:p14="http://schemas.microsoft.com/office/powerpoint/2010/main" val="3370493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0">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D8F7318-A4B6-5EB2-BB1B-B3A3586BEFA5}"/>
              </a:ext>
            </a:extLst>
          </p:cNvPr>
          <p:cNvSpPr txBox="1"/>
          <p:nvPr/>
        </p:nvSpPr>
        <p:spPr>
          <a:xfrm>
            <a:off x="7239014" y="525982"/>
            <a:ext cx="4282983" cy="120036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altLang="zh-CN" sz="3600" b="1" kern="1200">
                <a:solidFill>
                  <a:schemeClr val="tx1"/>
                </a:solidFill>
                <a:latin typeface="Cambria" panose="02040503050406030204" pitchFamily="18" charset="0"/>
                <a:ea typeface="+mj-ea"/>
                <a:cs typeface="+mj-cs"/>
              </a:rPr>
              <a:t>LỆNH </a:t>
            </a:r>
            <a:r>
              <a:rPr lang="en-US" altLang="zh-CN" sz="3600" b="1" kern="1200">
                <a:solidFill>
                  <a:srgbClr val="FF0000"/>
                </a:solidFill>
                <a:latin typeface="Cambria" panose="02040503050406030204" pitchFamily="18" charset="0"/>
                <a:ea typeface="+mj-ea"/>
                <a:cs typeface="+mj-cs"/>
              </a:rPr>
              <a:t>if …elif</a:t>
            </a:r>
          </a:p>
        </p:txBody>
      </p:sp>
      <p:sp>
        <p:nvSpPr>
          <p:cNvPr id="28" name="Rectangle 1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E2F6107-9166-64B6-82E0-AE21D4E6C074}"/>
              </a:ext>
            </a:extLst>
          </p:cNvPr>
          <p:cNvPicPr>
            <a:picLocks noChangeAspect="1"/>
          </p:cNvPicPr>
          <p:nvPr/>
        </p:nvPicPr>
        <p:blipFill>
          <a:blip r:embed="rId2"/>
          <a:stretch>
            <a:fillRect/>
          </a:stretch>
        </p:blipFill>
        <p:spPr>
          <a:xfrm>
            <a:off x="1533458" y="650494"/>
            <a:ext cx="3713590" cy="5324142"/>
          </a:xfrm>
          <a:prstGeom prst="rect">
            <a:avLst/>
          </a:prstGeom>
        </p:spPr>
      </p:pic>
      <p:sp>
        <p:nvSpPr>
          <p:cNvPr id="29" name="Rectangle 1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194CBBB-184D-185B-31B5-B27287C10897}"/>
              </a:ext>
            </a:extLst>
          </p:cNvPr>
          <p:cNvSpPr txBox="1"/>
          <p:nvPr/>
        </p:nvSpPr>
        <p:spPr>
          <a:xfrm>
            <a:off x="7239012" y="2031101"/>
            <a:ext cx="4282984" cy="3511943"/>
          </a:xfrm>
          <a:prstGeom prst="rect">
            <a:avLst/>
          </a:prstGeom>
        </p:spPr>
        <p:txBody>
          <a:bodyPr vert="horz" lIns="91440" tIns="45720" rIns="91440" bIns="45720" rtlCol="0" anchor="ctr">
            <a:normAutofit fontScale="92500" lnSpcReduction="20000"/>
          </a:bodyPr>
          <a:lstStyle/>
          <a:p>
            <a:pPr>
              <a:lnSpc>
                <a:spcPct val="150000"/>
              </a:lnSpc>
              <a:spcAft>
                <a:spcPts val="600"/>
              </a:spcAft>
            </a:pPr>
            <a:r>
              <a:rPr lang="en-US" altLang="zh-CN">
                <a:latin typeface="Cambria" panose="02040503050406030204" pitchFamily="18" charset="0"/>
              </a:rPr>
              <a:t>Sử dụng</a:t>
            </a:r>
            <a:r>
              <a:rPr lang="en-US" altLang="zh-CN" b="1">
                <a:latin typeface="Cambria" panose="02040503050406030204" pitchFamily="18" charset="0"/>
              </a:rPr>
              <a:t> elif</a:t>
            </a:r>
            <a:r>
              <a:rPr lang="en-US" altLang="zh-CN">
                <a:latin typeface="Cambria" panose="02040503050406030204" pitchFamily="18" charset="0"/>
              </a:rPr>
              <a:t> khi ta muốn kiểm tra một điều ngược lại.</a:t>
            </a:r>
          </a:p>
          <a:p>
            <a:pPr>
              <a:lnSpc>
                <a:spcPct val="150000"/>
              </a:lnSpc>
              <a:spcAft>
                <a:spcPts val="600"/>
              </a:spcAft>
            </a:pPr>
            <a:r>
              <a:rPr lang="en-US" altLang="zh-CN" b="1">
                <a:latin typeface="Cambria" panose="02040503050406030204" pitchFamily="18" charset="0"/>
              </a:rPr>
              <a:t>Cú pháp:  </a:t>
            </a:r>
          </a:p>
          <a:p>
            <a:pPr>
              <a:lnSpc>
                <a:spcPct val="150000"/>
              </a:lnSpc>
              <a:spcAft>
                <a:spcPts val="600"/>
              </a:spcAft>
            </a:pPr>
            <a:r>
              <a:rPr lang="en-US" altLang="zh-CN">
                <a:solidFill>
                  <a:srgbClr val="FF0000"/>
                </a:solidFill>
                <a:latin typeface="Cambria" panose="02040503050406030204" pitchFamily="18" charset="0"/>
              </a:rPr>
              <a:t>if  </a:t>
            </a:r>
            <a:r>
              <a:rPr lang="en-US" altLang="zh-CN">
                <a:solidFill>
                  <a:schemeClr val="accent1"/>
                </a:solidFill>
                <a:latin typeface="Cambria" panose="02040503050406030204" pitchFamily="18" charset="0"/>
              </a:rPr>
              <a:t>điều_kiện</a:t>
            </a:r>
            <a:r>
              <a:rPr lang="en-US" altLang="zh-CN" b="1">
                <a:solidFill>
                  <a:srgbClr val="FF0000"/>
                </a:solidFill>
                <a:latin typeface="Cambria" panose="02040503050406030204" pitchFamily="18" charset="0"/>
              </a:rPr>
              <a:t>:</a:t>
            </a:r>
            <a:r>
              <a:rPr lang="en-US" altLang="zh-CN">
                <a:solidFill>
                  <a:srgbClr val="FF0000"/>
                </a:solidFill>
                <a:latin typeface="Cambria" panose="02040503050406030204" pitchFamily="18" charset="0"/>
              </a:rPr>
              <a:t> </a:t>
            </a:r>
          </a:p>
          <a:p>
            <a:pPr>
              <a:lnSpc>
                <a:spcPct val="150000"/>
              </a:lnSpc>
              <a:spcAft>
                <a:spcPts val="600"/>
              </a:spcAft>
            </a:pPr>
            <a:r>
              <a:rPr lang="en-US" altLang="zh-CN">
                <a:latin typeface="Cambria" panose="02040503050406030204" pitchFamily="18" charset="0"/>
              </a:rPr>
              <a:t>	chạy nếu </a:t>
            </a:r>
            <a:r>
              <a:rPr lang="en-US" altLang="zh-CN">
                <a:solidFill>
                  <a:schemeClr val="accent1"/>
                </a:solidFill>
                <a:latin typeface="Cambria" panose="02040503050406030204" pitchFamily="18" charset="0"/>
              </a:rPr>
              <a:t>điều_kiện</a:t>
            </a:r>
            <a:r>
              <a:rPr lang="en-US" altLang="zh-CN">
                <a:latin typeface="Cambria" panose="02040503050406030204" pitchFamily="18" charset="0"/>
              </a:rPr>
              <a:t> là </a:t>
            </a:r>
            <a:r>
              <a:rPr lang="en-US" altLang="zh-CN">
                <a:solidFill>
                  <a:srgbClr val="FF0000"/>
                </a:solidFill>
                <a:latin typeface="Cambria" panose="02040503050406030204" pitchFamily="18" charset="0"/>
              </a:rPr>
              <a:t>Đúng</a:t>
            </a:r>
          </a:p>
          <a:p>
            <a:pPr>
              <a:lnSpc>
                <a:spcPct val="150000"/>
              </a:lnSpc>
              <a:spcAft>
                <a:spcPts val="600"/>
              </a:spcAft>
            </a:pPr>
            <a:r>
              <a:rPr lang="en-US" altLang="zh-CN">
                <a:solidFill>
                  <a:srgbClr val="FF0000"/>
                </a:solidFill>
                <a:latin typeface="Cambria" panose="02040503050406030204" pitchFamily="18" charset="0"/>
              </a:rPr>
              <a:t>elif  </a:t>
            </a:r>
            <a:r>
              <a:rPr lang="en-US" altLang="zh-CN">
                <a:solidFill>
                  <a:schemeClr val="accent1"/>
                </a:solidFill>
                <a:latin typeface="Cambria" panose="02040503050406030204" pitchFamily="18" charset="0"/>
              </a:rPr>
              <a:t>điều_kiện </a:t>
            </a:r>
            <a:r>
              <a:rPr lang="en-US" altLang="zh-CN">
                <a:solidFill>
                  <a:srgbClr val="FF0000"/>
                </a:solidFill>
                <a:latin typeface="Cambria" panose="02040503050406030204" pitchFamily="18" charset="0"/>
              </a:rPr>
              <a:t>:</a:t>
            </a:r>
          </a:p>
          <a:p>
            <a:pPr>
              <a:lnSpc>
                <a:spcPct val="150000"/>
              </a:lnSpc>
              <a:spcAft>
                <a:spcPts val="600"/>
              </a:spcAft>
            </a:pPr>
            <a:r>
              <a:rPr lang="en-US" altLang="zh-CN">
                <a:latin typeface="Cambria" panose="02040503050406030204" pitchFamily="18" charset="0"/>
              </a:rPr>
              <a:t>	chạy nếu </a:t>
            </a:r>
            <a:r>
              <a:rPr lang="en-US" altLang="zh-CN">
                <a:solidFill>
                  <a:schemeClr val="accent1"/>
                </a:solidFill>
                <a:latin typeface="Cambria" panose="02040503050406030204" pitchFamily="18" charset="0"/>
              </a:rPr>
              <a:t>điều_kiện</a:t>
            </a:r>
            <a:r>
              <a:rPr lang="en-US" altLang="zh-CN">
                <a:latin typeface="Cambria" panose="02040503050406030204" pitchFamily="18" charset="0"/>
              </a:rPr>
              <a:t> là </a:t>
            </a:r>
            <a:r>
              <a:rPr lang="en-US" altLang="zh-CN">
                <a:solidFill>
                  <a:srgbClr val="FF0000"/>
                </a:solidFill>
                <a:latin typeface="Cambria" panose="02040503050406030204" pitchFamily="18" charset="0"/>
              </a:rPr>
              <a:t>Sai</a:t>
            </a:r>
          </a:p>
          <a:p>
            <a:pPr>
              <a:lnSpc>
                <a:spcPct val="150000"/>
              </a:lnSpc>
              <a:spcAft>
                <a:spcPts val="600"/>
              </a:spcAft>
            </a:pPr>
            <a:r>
              <a:rPr lang="en-US" altLang="zh-CN">
                <a:latin typeface="Cambria" panose="02040503050406030204" pitchFamily="18" charset="0"/>
              </a:rPr>
              <a:t>	</a:t>
            </a:r>
          </a:p>
          <a:p>
            <a:pPr>
              <a:lnSpc>
                <a:spcPct val="150000"/>
              </a:lnSpc>
              <a:spcAft>
                <a:spcPts val="600"/>
              </a:spcAft>
            </a:pPr>
            <a:endParaRPr lang="en-US" altLang="zh-CN" i="1">
              <a:latin typeface="Cambria" panose="02040503050406030204" pitchFamily="18" charset="0"/>
            </a:endParaRPr>
          </a:p>
        </p:txBody>
      </p:sp>
      <p:sp>
        <p:nvSpPr>
          <p:cNvPr id="30" name="Rectangle 1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8BFBFE33-B79F-EE6C-7EA6-5A1F20AE3AED}"/>
              </a:ext>
            </a:extLst>
          </p:cNvPr>
          <p:cNvSpPr>
            <a:spLocks noGrp="1"/>
          </p:cNvSpPr>
          <p:nvPr>
            <p:ph type="ftr" sz="quarter" idx="11"/>
          </p:nvPr>
        </p:nvSpPr>
        <p:spPr>
          <a:xfrm>
            <a:off x="4016109" y="6483360"/>
            <a:ext cx="4114800" cy="365125"/>
          </a:xfrm>
        </p:spPr>
        <p:txBody>
          <a:bodyPr/>
          <a:lstStyle/>
          <a:p>
            <a:r>
              <a:rPr lang="vi-VN"/>
              <a:t>Cơ Sở Lập Trình</a:t>
            </a:r>
            <a:endParaRPr lang="en-US"/>
          </a:p>
        </p:txBody>
      </p:sp>
      <p:sp>
        <p:nvSpPr>
          <p:cNvPr id="4" name="Slide Number Placeholder 3">
            <a:extLst>
              <a:ext uri="{FF2B5EF4-FFF2-40B4-BE49-F238E27FC236}">
                <a16:creationId xmlns:a16="http://schemas.microsoft.com/office/drawing/2014/main" id="{3C55F011-681F-5471-8FEB-53F7D09D6A2B}"/>
              </a:ext>
            </a:extLst>
          </p:cNvPr>
          <p:cNvSpPr>
            <a:spLocks noGrp="1"/>
          </p:cNvSpPr>
          <p:nvPr>
            <p:ph type="sldNum" sz="quarter" idx="12"/>
          </p:nvPr>
        </p:nvSpPr>
        <p:spPr/>
        <p:txBody>
          <a:bodyPr/>
          <a:lstStyle/>
          <a:p>
            <a:fld id="{AFA9D2B6-DBBD-407F-81B1-EA78A1041FD6}" type="slidenum">
              <a:rPr lang="en-US" smtClean="0"/>
              <a:t>13</a:t>
            </a:fld>
            <a:endParaRPr lang="en-US"/>
          </a:p>
        </p:txBody>
      </p:sp>
    </p:spTree>
    <p:extLst>
      <p:ext uri="{BB962C8B-B14F-4D97-AF65-F5344CB8AC3E}">
        <p14:creationId xmlns:p14="http://schemas.microsoft.com/office/powerpoint/2010/main" val="2390386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Rectangle 64">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F840ABC-E95C-19F3-5BA0-B6D982DCEA76}"/>
              </a:ext>
            </a:extLst>
          </p:cNvPr>
          <p:cNvPicPr>
            <a:picLocks noChangeAspect="1"/>
          </p:cNvPicPr>
          <p:nvPr/>
        </p:nvPicPr>
        <p:blipFill rotWithShape="1">
          <a:blip r:embed="rId2"/>
          <a:srcRect l="23444" t="4631" r="23339" b="15806"/>
          <a:stretch/>
        </p:blipFill>
        <p:spPr>
          <a:xfrm>
            <a:off x="1003191" y="1626578"/>
            <a:ext cx="4948346" cy="4161435"/>
          </a:xfrm>
          <a:prstGeom prst="rect">
            <a:avLst/>
          </a:prstGeom>
        </p:spPr>
      </p:pic>
      <p:cxnSp>
        <p:nvCxnSpPr>
          <p:cNvPr id="80" name="Straight Connector 66">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93569A6-3B41-D33B-9E14-057DEB7CFD49}"/>
              </a:ext>
            </a:extLst>
          </p:cNvPr>
          <p:cNvSpPr txBox="1"/>
          <p:nvPr/>
        </p:nvSpPr>
        <p:spPr>
          <a:xfrm>
            <a:off x="7576457" y="1603451"/>
            <a:ext cx="4412973" cy="3599019"/>
          </a:xfrm>
          <a:prstGeom prst="rect">
            <a:avLst/>
          </a:prstGeom>
        </p:spPr>
        <p:txBody>
          <a:bodyPr vert="horz" lIns="91440" tIns="45720" rIns="91440" bIns="45720" rtlCol="0">
            <a:normAutofit/>
          </a:bodyPr>
          <a:lstStyle/>
          <a:p>
            <a:pPr>
              <a:lnSpc>
                <a:spcPct val="150000"/>
              </a:lnSpc>
              <a:spcAft>
                <a:spcPts val="600"/>
              </a:spcAft>
            </a:pPr>
            <a:r>
              <a:rPr lang="en-US" altLang="zh-CN">
                <a:solidFill>
                  <a:srgbClr val="FF0000"/>
                </a:solidFill>
                <a:latin typeface="Cambria" panose="02040503050406030204" pitchFamily="18" charset="0"/>
              </a:rPr>
              <a:t>num1 = 12</a:t>
            </a:r>
          </a:p>
          <a:p>
            <a:pPr>
              <a:lnSpc>
                <a:spcPct val="150000"/>
              </a:lnSpc>
              <a:spcAft>
                <a:spcPts val="600"/>
              </a:spcAft>
            </a:pPr>
            <a:r>
              <a:rPr lang="en-US" altLang="zh-CN">
                <a:solidFill>
                  <a:schemeClr val="accent6">
                    <a:lumMod val="75000"/>
                  </a:schemeClr>
                </a:solidFill>
                <a:latin typeface="Cambria" panose="02040503050406030204" pitchFamily="18" charset="0"/>
              </a:rPr>
              <a:t>num2 = 15</a:t>
            </a:r>
          </a:p>
          <a:p>
            <a:pPr>
              <a:lnSpc>
                <a:spcPct val="150000"/>
              </a:lnSpc>
              <a:spcAft>
                <a:spcPts val="600"/>
              </a:spcAft>
            </a:pPr>
            <a:r>
              <a:rPr lang="en-US" altLang="zh-CN" b="1">
                <a:latin typeface="Cambria" panose="02040503050406030204" pitchFamily="18" charset="0"/>
              </a:rPr>
              <a:t>if</a:t>
            </a:r>
            <a:r>
              <a:rPr lang="en-US" altLang="zh-CN">
                <a:latin typeface="Cambria" panose="02040503050406030204" pitchFamily="18" charset="0"/>
              </a:rPr>
              <a:t> </a:t>
            </a:r>
            <a:r>
              <a:rPr lang="en-US" altLang="zh-CN">
                <a:solidFill>
                  <a:srgbClr val="FF0000"/>
                </a:solidFill>
                <a:latin typeface="Cambria" panose="02040503050406030204" pitchFamily="18" charset="0"/>
              </a:rPr>
              <a:t>num1</a:t>
            </a:r>
            <a:r>
              <a:rPr lang="en-US" altLang="zh-CN">
                <a:latin typeface="Cambria" panose="02040503050406030204" pitchFamily="18" charset="0"/>
              </a:rPr>
              <a:t> &gt; </a:t>
            </a:r>
            <a:r>
              <a:rPr lang="en-US" altLang="zh-CN">
                <a:solidFill>
                  <a:schemeClr val="accent6">
                    <a:lumMod val="75000"/>
                  </a:schemeClr>
                </a:solidFill>
                <a:latin typeface="Cambria" panose="02040503050406030204" pitchFamily="18" charset="0"/>
              </a:rPr>
              <a:t>num2</a:t>
            </a:r>
            <a:r>
              <a:rPr lang="en-US" altLang="zh-CN">
                <a:latin typeface="Cambria" panose="02040503050406030204" pitchFamily="18" charset="0"/>
              </a:rPr>
              <a:t>:</a:t>
            </a:r>
          </a:p>
          <a:p>
            <a:pPr>
              <a:lnSpc>
                <a:spcPct val="150000"/>
              </a:lnSpc>
              <a:spcAft>
                <a:spcPts val="600"/>
              </a:spcAft>
            </a:pPr>
            <a:r>
              <a:rPr lang="en-US" altLang="zh-CN">
                <a:latin typeface="Cambria" panose="02040503050406030204" pitchFamily="18" charset="0"/>
              </a:rPr>
              <a:t>             print("Số thứ 1 lớn hơn số thứ 2")</a:t>
            </a:r>
          </a:p>
          <a:p>
            <a:pPr>
              <a:lnSpc>
                <a:spcPct val="150000"/>
              </a:lnSpc>
              <a:spcAft>
                <a:spcPts val="600"/>
              </a:spcAft>
            </a:pPr>
            <a:r>
              <a:rPr lang="en-US" altLang="zh-CN" b="1">
                <a:latin typeface="Cambria" panose="02040503050406030204" pitchFamily="18" charset="0"/>
              </a:rPr>
              <a:t>elif</a:t>
            </a:r>
            <a:r>
              <a:rPr lang="en-US" altLang="zh-CN">
                <a:latin typeface="Cambria" panose="02040503050406030204" pitchFamily="18" charset="0"/>
              </a:rPr>
              <a:t> </a:t>
            </a:r>
            <a:r>
              <a:rPr lang="en-US" altLang="zh-CN">
                <a:solidFill>
                  <a:srgbClr val="FF0000"/>
                </a:solidFill>
                <a:latin typeface="Cambria" panose="02040503050406030204" pitchFamily="18" charset="0"/>
              </a:rPr>
              <a:t>num1</a:t>
            </a:r>
            <a:r>
              <a:rPr lang="en-US" altLang="zh-CN">
                <a:latin typeface="Cambria" panose="02040503050406030204" pitchFamily="18" charset="0"/>
              </a:rPr>
              <a:t> &lt; </a:t>
            </a:r>
            <a:r>
              <a:rPr lang="en-US" altLang="zh-CN">
                <a:solidFill>
                  <a:schemeClr val="accent6">
                    <a:lumMod val="75000"/>
                  </a:schemeClr>
                </a:solidFill>
                <a:latin typeface="Cambria" panose="02040503050406030204" pitchFamily="18" charset="0"/>
              </a:rPr>
              <a:t>num2</a:t>
            </a:r>
            <a:r>
              <a:rPr lang="en-US" altLang="zh-CN">
                <a:latin typeface="Cambria" panose="02040503050406030204" pitchFamily="18" charset="0"/>
              </a:rPr>
              <a:t>: </a:t>
            </a:r>
          </a:p>
          <a:p>
            <a:pPr>
              <a:lnSpc>
                <a:spcPct val="150000"/>
              </a:lnSpc>
              <a:spcAft>
                <a:spcPts val="600"/>
              </a:spcAft>
            </a:pPr>
            <a:r>
              <a:rPr lang="en-US" altLang="zh-CN">
                <a:latin typeface="Cambria" panose="02040503050406030204" pitchFamily="18" charset="0"/>
              </a:rPr>
              <a:t>              print("Số thứ 2 lớn hơn số thứ 1")</a:t>
            </a:r>
          </a:p>
          <a:p>
            <a:pPr>
              <a:lnSpc>
                <a:spcPct val="150000"/>
              </a:lnSpc>
              <a:spcAft>
                <a:spcPts val="600"/>
              </a:spcAft>
            </a:pPr>
            <a:r>
              <a:rPr lang="en-US" altLang="zh-CN">
                <a:latin typeface="Cambria" panose="02040503050406030204" pitchFamily="18" charset="0"/>
              </a:rPr>
              <a:t>	</a:t>
            </a:r>
          </a:p>
          <a:p>
            <a:pPr>
              <a:lnSpc>
                <a:spcPct val="150000"/>
              </a:lnSpc>
              <a:spcAft>
                <a:spcPts val="600"/>
              </a:spcAft>
            </a:pPr>
            <a:endParaRPr lang="en-US" altLang="zh-CN" i="1">
              <a:latin typeface="Cambria" panose="02040503050406030204" pitchFamily="18" charset="0"/>
            </a:endParaRPr>
          </a:p>
        </p:txBody>
      </p:sp>
      <p:sp>
        <p:nvSpPr>
          <p:cNvPr id="5" name="TextBox 4">
            <a:extLst>
              <a:ext uri="{FF2B5EF4-FFF2-40B4-BE49-F238E27FC236}">
                <a16:creationId xmlns:a16="http://schemas.microsoft.com/office/drawing/2014/main" id="{18A9684B-6320-F974-E122-CBEF2147CEE5}"/>
              </a:ext>
            </a:extLst>
          </p:cNvPr>
          <p:cNvSpPr txBox="1"/>
          <p:nvPr/>
        </p:nvSpPr>
        <p:spPr>
          <a:xfrm>
            <a:off x="8033610" y="286247"/>
            <a:ext cx="2073581" cy="523220"/>
          </a:xfrm>
          <a:prstGeom prst="rect">
            <a:avLst/>
          </a:prstGeom>
          <a:noFill/>
        </p:spPr>
        <p:txBody>
          <a:bodyPr wrap="none" rtlCol="0">
            <a:spAutoFit/>
          </a:bodyPr>
          <a:lstStyle/>
          <a:p>
            <a:r>
              <a:rPr lang="en-US" sz="2800" b="1">
                <a:solidFill>
                  <a:schemeClr val="accent2">
                    <a:lumMod val="75000"/>
                  </a:schemeClr>
                </a:solidFill>
                <a:latin typeface="Cambria" panose="02040503050406030204" pitchFamily="18" charset="0"/>
              </a:rPr>
              <a:t>Ví Dụ if..elif</a:t>
            </a:r>
          </a:p>
        </p:txBody>
      </p:sp>
      <p:sp>
        <p:nvSpPr>
          <p:cNvPr id="7" name="TextBox 6">
            <a:extLst>
              <a:ext uri="{FF2B5EF4-FFF2-40B4-BE49-F238E27FC236}">
                <a16:creationId xmlns:a16="http://schemas.microsoft.com/office/drawing/2014/main" id="{3E5ED6C5-BE25-B6EF-4BC2-450E6010F80B}"/>
              </a:ext>
            </a:extLst>
          </p:cNvPr>
          <p:cNvSpPr txBox="1"/>
          <p:nvPr/>
        </p:nvSpPr>
        <p:spPr>
          <a:xfrm>
            <a:off x="1003191" y="1159105"/>
            <a:ext cx="6094674" cy="369332"/>
          </a:xfrm>
          <a:prstGeom prst="rect">
            <a:avLst/>
          </a:prstGeom>
          <a:noFill/>
        </p:spPr>
        <p:txBody>
          <a:bodyPr wrap="square">
            <a:spAutoFit/>
          </a:bodyPr>
          <a:lstStyle/>
          <a:p>
            <a:r>
              <a:rPr lang="en-US" sz="1800" b="1">
                <a:solidFill>
                  <a:schemeClr val="accent6">
                    <a:lumMod val="60000"/>
                    <a:lumOff val="40000"/>
                  </a:schemeClr>
                </a:solidFill>
                <a:latin typeface="Cambria" panose="02040503050406030204" pitchFamily="18" charset="0"/>
              </a:rPr>
              <a:t>Ví Dụ 1</a:t>
            </a:r>
            <a:endParaRPr lang="en-US">
              <a:solidFill>
                <a:schemeClr val="accent6">
                  <a:lumMod val="60000"/>
                  <a:lumOff val="40000"/>
                </a:schemeClr>
              </a:solidFill>
            </a:endParaRPr>
          </a:p>
        </p:txBody>
      </p:sp>
      <p:sp>
        <p:nvSpPr>
          <p:cNvPr id="10" name="TextBox 9">
            <a:extLst>
              <a:ext uri="{FF2B5EF4-FFF2-40B4-BE49-F238E27FC236}">
                <a16:creationId xmlns:a16="http://schemas.microsoft.com/office/drawing/2014/main" id="{890B42A3-4C38-765C-5362-D17388D8DB84}"/>
              </a:ext>
            </a:extLst>
          </p:cNvPr>
          <p:cNvSpPr txBox="1"/>
          <p:nvPr/>
        </p:nvSpPr>
        <p:spPr>
          <a:xfrm>
            <a:off x="7576457" y="1159105"/>
            <a:ext cx="6094674" cy="369332"/>
          </a:xfrm>
          <a:prstGeom prst="rect">
            <a:avLst/>
          </a:prstGeom>
          <a:noFill/>
        </p:spPr>
        <p:txBody>
          <a:bodyPr wrap="square">
            <a:spAutoFit/>
          </a:bodyPr>
          <a:lstStyle/>
          <a:p>
            <a:r>
              <a:rPr lang="en-US" sz="1800" b="1">
                <a:solidFill>
                  <a:schemeClr val="accent6">
                    <a:lumMod val="60000"/>
                    <a:lumOff val="40000"/>
                  </a:schemeClr>
                </a:solidFill>
                <a:latin typeface="Cambria" panose="02040503050406030204" pitchFamily="18" charset="0"/>
              </a:rPr>
              <a:t>Ví Dụ 2 </a:t>
            </a:r>
            <a:endParaRPr lang="en-US">
              <a:solidFill>
                <a:schemeClr val="accent6">
                  <a:lumMod val="60000"/>
                  <a:lumOff val="40000"/>
                </a:schemeClr>
              </a:solidFill>
            </a:endParaRPr>
          </a:p>
        </p:txBody>
      </p:sp>
      <p:sp>
        <p:nvSpPr>
          <p:cNvPr id="3" name="Footer Placeholder 2">
            <a:extLst>
              <a:ext uri="{FF2B5EF4-FFF2-40B4-BE49-F238E27FC236}">
                <a16:creationId xmlns:a16="http://schemas.microsoft.com/office/drawing/2014/main" id="{D76EC3C9-C44B-7140-4E90-12D590A90CB9}"/>
              </a:ext>
            </a:extLst>
          </p:cNvPr>
          <p:cNvSpPr>
            <a:spLocks noGrp="1"/>
          </p:cNvSpPr>
          <p:nvPr>
            <p:ph type="ftr" sz="quarter" idx="11"/>
          </p:nvPr>
        </p:nvSpPr>
        <p:spPr/>
        <p:txBody>
          <a:bodyPr/>
          <a:lstStyle/>
          <a:p>
            <a:r>
              <a:rPr lang="vi-VN"/>
              <a:t>Cơ Sở Lập Trình</a:t>
            </a:r>
            <a:endParaRPr lang="en-US"/>
          </a:p>
        </p:txBody>
      </p:sp>
      <p:sp>
        <p:nvSpPr>
          <p:cNvPr id="6" name="Slide Number Placeholder 5">
            <a:extLst>
              <a:ext uri="{FF2B5EF4-FFF2-40B4-BE49-F238E27FC236}">
                <a16:creationId xmlns:a16="http://schemas.microsoft.com/office/drawing/2014/main" id="{891ED946-3A89-8759-6044-506032B9EA21}"/>
              </a:ext>
            </a:extLst>
          </p:cNvPr>
          <p:cNvSpPr>
            <a:spLocks noGrp="1"/>
          </p:cNvSpPr>
          <p:nvPr>
            <p:ph type="sldNum" sz="quarter" idx="12"/>
          </p:nvPr>
        </p:nvSpPr>
        <p:spPr/>
        <p:txBody>
          <a:bodyPr/>
          <a:lstStyle/>
          <a:p>
            <a:fld id="{AFA9D2B6-DBBD-407F-81B1-EA78A1041FD6}" type="slidenum">
              <a:rPr lang="en-US" smtClean="0"/>
              <a:t>14</a:t>
            </a:fld>
            <a:endParaRPr lang="en-US"/>
          </a:p>
        </p:txBody>
      </p:sp>
    </p:spTree>
    <p:extLst>
      <p:ext uri="{BB962C8B-B14F-4D97-AF65-F5344CB8AC3E}">
        <p14:creationId xmlns:p14="http://schemas.microsoft.com/office/powerpoint/2010/main" val="194477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a:extLst>
              <a:ext uri="{FF2B5EF4-FFF2-40B4-BE49-F238E27FC236}">
                <a16:creationId xmlns:a16="http://schemas.microsoft.com/office/drawing/2014/main" id="{472C8C10-2C62-6D06-365A-2F778255DA5A}"/>
              </a:ext>
            </a:extLst>
          </p:cNvPr>
          <p:cNvPicPr>
            <a:picLocks noChangeAspect="1"/>
          </p:cNvPicPr>
          <p:nvPr/>
        </p:nvPicPr>
        <p:blipFill rotWithShape="1">
          <a:blip r:embed="rId2"/>
          <a:srcRect b="19"/>
          <a:stretch/>
        </p:blipFill>
        <p:spPr>
          <a:xfrm>
            <a:off x="20" y="1282"/>
            <a:ext cx="12191980" cy="6856718"/>
          </a:xfrm>
          <a:prstGeom prst="rect">
            <a:avLst/>
          </a:prstGeom>
        </p:spPr>
      </p:pic>
      <p:sp>
        <p:nvSpPr>
          <p:cNvPr id="3" name="Footer Placeholder 2">
            <a:extLst>
              <a:ext uri="{FF2B5EF4-FFF2-40B4-BE49-F238E27FC236}">
                <a16:creationId xmlns:a16="http://schemas.microsoft.com/office/drawing/2014/main" id="{4902FBC4-BFF9-F8B9-0351-D7C105E9E013}"/>
              </a:ext>
            </a:extLst>
          </p:cNvPr>
          <p:cNvSpPr>
            <a:spLocks noGrp="1"/>
          </p:cNvSpPr>
          <p:nvPr>
            <p:ph type="ftr" sz="quarter" idx="11"/>
          </p:nvPr>
        </p:nvSpPr>
        <p:spPr/>
        <p:txBody>
          <a:bodyPr/>
          <a:lstStyle/>
          <a:p>
            <a:r>
              <a:rPr lang="vi-VN"/>
              <a:t>Cơ Sở Lập Trình</a:t>
            </a:r>
            <a:endParaRPr lang="en-US"/>
          </a:p>
        </p:txBody>
      </p:sp>
      <p:sp>
        <p:nvSpPr>
          <p:cNvPr id="4" name="Slide Number Placeholder 3">
            <a:extLst>
              <a:ext uri="{FF2B5EF4-FFF2-40B4-BE49-F238E27FC236}">
                <a16:creationId xmlns:a16="http://schemas.microsoft.com/office/drawing/2014/main" id="{FACC2E67-2FCC-147E-90B7-132194FA013A}"/>
              </a:ext>
            </a:extLst>
          </p:cNvPr>
          <p:cNvSpPr>
            <a:spLocks noGrp="1"/>
          </p:cNvSpPr>
          <p:nvPr>
            <p:ph type="sldNum" sz="quarter" idx="12"/>
          </p:nvPr>
        </p:nvSpPr>
        <p:spPr/>
        <p:txBody>
          <a:bodyPr/>
          <a:lstStyle/>
          <a:p>
            <a:fld id="{AFA9D2B6-DBBD-407F-81B1-EA78A1041FD6}" type="slidenum">
              <a:rPr lang="en-US" smtClean="0"/>
              <a:t>15</a:t>
            </a:fld>
            <a:endParaRPr lang="en-US"/>
          </a:p>
        </p:txBody>
      </p:sp>
    </p:spTree>
    <p:extLst>
      <p:ext uri="{BB962C8B-B14F-4D97-AF65-F5344CB8AC3E}">
        <p14:creationId xmlns:p14="http://schemas.microsoft.com/office/powerpoint/2010/main" val="3143902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10">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2" name="Rectangle 11">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2">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4">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6C2416DA-B571-9DE0-E16F-C97BF1C38FF5}"/>
              </a:ext>
            </a:extLst>
          </p:cNvPr>
          <p:cNvSpPr txBox="1"/>
          <p:nvPr/>
        </p:nvSpPr>
        <p:spPr>
          <a:xfrm>
            <a:off x="731974" y="628517"/>
            <a:ext cx="3702580" cy="1616203"/>
          </a:xfrm>
          <a:prstGeom prst="rect">
            <a:avLst/>
          </a:prstGeom>
        </p:spPr>
        <p:txBody>
          <a:bodyPr vert="horz" lIns="91440" tIns="45720" rIns="91440" bIns="45720" rtlCol="0" anchor="b">
            <a:noAutofit/>
          </a:bodyPr>
          <a:lstStyle/>
          <a:p>
            <a:pPr>
              <a:lnSpc>
                <a:spcPct val="90000"/>
              </a:lnSpc>
              <a:spcBef>
                <a:spcPct val="0"/>
              </a:spcBef>
              <a:spcAft>
                <a:spcPts val="600"/>
              </a:spcAft>
            </a:pPr>
            <a:r>
              <a:rPr lang="en-US" altLang="zh-CN" sz="4400" b="1" kern="1200">
                <a:solidFill>
                  <a:schemeClr val="bg1"/>
                </a:solidFill>
                <a:latin typeface="Cambria" panose="02040503050406030204" pitchFamily="18" charset="0"/>
                <a:ea typeface="+mj-ea"/>
                <a:cs typeface="+mj-cs"/>
              </a:rPr>
              <a:t>LỆNH if …elif … else</a:t>
            </a:r>
          </a:p>
        </p:txBody>
      </p:sp>
      <p:sp>
        <p:nvSpPr>
          <p:cNvPr id="6" name="TextBox 5">
            <a:extLst>
              <a:ext uri="{FF2B5EF4-FFF2-40B4-BE49-F238E27FC236}">
                <a16:creationId xmlns:a16="http://schemas.microsoft.com/office/drawing/2014/main" id="{F0B93C5E-6FF7-B4E9-DBD5-638CB07A0141}"/>
              </a:ext>
            </a:extLst>
          </p:cNvPr>
          <p:cNvSpPr txBox="1"/>
          <p:nvPr/>
        </p:nvSpPr>
        <p:spPr>
          <a:xfrm>
            <a:off x="755484" y="2459116"/>
            <a:ext cx="3702579" cy="3524823"/>
          </a:xfrm>
          <a:prstGeom prst="rect">
            <a:avLst/>
          </a:prstGeom>
        </p:spPr>
        <p:txBody>
          <a:bodyPr vert="horz" lIns="91440" tIns="45720" rIns="91440" bIns="45720" rtlCol="0">
            <a:normAutofit fontScale="85000" lnSpcReduction="20000"/>
          </a:bodyPr>
          <a:lstStyle/>
          <a:p>
            <a:pPr algn="just">
              <a:lnSpc>
                <a:spcPct val="150000"/>
              </a:lnSpc>
              <a:spcAft>
                <a:spcPts val="600"/>
              </a:spcAft>
            </a:pPr>
            <a:r>
              <a:rPr lang="en-US" sz="1700">
                <a:solidFill>
                  <a:srgbClr val="FFFFFF"/>
                </a:solidFill>
                <a:latin typeface="Cambria" panose="02040503050406030204" pitchFamily="18" charset="0"/>
              </a:rPr>
              <a:t>Khi bạn cần làm việc với câu lệnh </a:t>
            </a:r>
            <a:r>
              <a:rPr lang="en-US" sz="1700" b="1">
                <a:solidFill>
                  <a:schemeClr val="accent2">
                    <a:lumMod val="40000"/>
                    <a:lumOff val="60000"/>
                  </a:schemeClr>
                </a:solidFill>
                <a:latin typeface="Cambria" panose="02040503050406030204" pitchFamily="18" charset="0"/>
              </a:rPr>
              <a:t>if</a:t>
            </a:r>
            <a:r>
              <a:rPr lang="en-US" sz="1700">
                <a:solidFill>
                  <a:srgbClr val="FFFFFF"/>
                </a:solidFill>
                <a:latin typeface="Cambria" panose="02040503050406030204" pitchFamily="18" charset="0"/>
              </a:rPr>
              <a:t> nhiều điều kiện trong lập trình, chúng ta cần sử dụng tới </a:t>
            </a:r>
            <a:r>
              <a:rPr lang="en-US" sz="1700" b="1">
                <a:solidFill>
                  <a:schemeClr val="accent2">
                    <a:lumMod val="40000"/>
                    <a:lumOff val="60000"/>
                  </a:schemeClr>
                </a:solidFill>
                <a:latin typeface="Cambria" panose="02040503050406030204" pitchFamily="18" charset="0"/>
              </a:rPr>
              <a:t>elif</a:t>
            </a:r>
            <a:r>
              <a:rPr lang="en-US" sz="1700" b="1">
                <a:solidFill>
                  <a:srgbClr val="FF0000"/>
                </a:solidFill>
                <a:latin typeface="Cambria" panose="02040503050406030204" pitchFamily="18" charset="0"/>
              </a:rPr>
              <a:t> </a:t>
            </a:r>
            <a:r>
              <a:rPr lang="en-US" sz="1700">
                <a:solidFill>
                  <a:srgbClr val="FFFFFF"/>
                </a:solidFill>
                <a:latin typeface="Cambria" panose="02040503050406030204" pitchFamily="18" charset="0"/>
              </a:rPr>
              <a:t>trong lập trình với cú pháp sau đây:</a:t>
            </a:r>
            <a:r>
              <a:rPr lang="en-US" altLang="zh-CN" sz="1700">
                <a:solidFill>
                  <a:srgbClr val="FFFFFF"/>
                </a:solidFill>
                <a:latin typeface="Cambria" panose="02040503050406030204" pitchFamily="18" charset="0"/>
              </a:rPr>
              <a:t>	</a:t>
            </a:r>
          </a:p>
          <a:p>
            <a:pPr algn="just">
              <a:lnSpc>
                <a:spcPct val="150000"/>
              </a:lnSpc>
              <a:spcAft>
                <a:spcPts val="600"/>
              </a:spcAft>
            </a:pPr>
            <a:r>
              <a:rPr lang="en-US" sz="1700">
                <a:solidFill>
                  <a:srgbClr val="FFFFFF"/>
                </a:solidFill>
                <a:latin typeface="Cambria" panose="02040503050406030204" pitchFamily="18" charset="0"/>
              </a:rPr>
              <a:t>Chúng ta sẽ viết các biểu thức điều kiện cùng các lệnh sẽ xử lý nếu biểu thức điều kiện đó True (đúng) vào khối tương ứng sau lệnh </a:t>
            </a:r>
            <a:r>
              <a:rPr lang="en-US" sz="1700" b="1">
                <a:solidFill>
                  <a:schemeClr val="accent2">
                    <a:lumMod val="40000"/>
                    <a:lumOff val="60000"/>
                  </a:schemeClr>
                </a:solidFill>
                <a:latin typeface="Cambria" panose="02040503050406030204" pitchFamily="18" charset="0"/>
              </a:rPr>
              <a:t>if</a:t>
            </a:r>
            <a:r>
              <a:rPr lang="en-US" sz="1700" b="1">
                <a:solidFill>
                  <a:srgbClr val="FF0000"/>
                </a:solidFill>
                <a:latin typeface="Cambria" panose="02040503050406030204" pitchFamily="18" charset="0"/>
              </a:rPr>
              <a:t> </a:t>
            </a:r>
            <a:r>
              <a:rPr lang="en-US" sz="1700">
                <a:solidFill>
                  <a:srgbClr val="FFFFFF"/>
                </a:solidFill>
                <a:latin typeface="Cambria" panose="02040503050406030204" pitchFamily="18" charset="0"/>
              </a:rPr>
              <a:t>và </a:t>
            </a:r>
            <a:r>
              <a:rPr lang="en-US" sz="1700" b="1">
                <a:solidFill>
                  <a:schemeClr val="accent2">
                    <a:lumMod val="40000"/>
                    <a:lumOff val="60000"/>
                  </a:schemeClr>
                </a:solidFill>
                <a:latin typeface="Cambria" panose="02040503050406030204" pitchFamily="18" charset="0"/>
              </a:rPr>
              <a:t>elif</a:t>
            </a:r>
            <a:r>
              <a:rPr lang="en-US" sz="1700">
                <a:solidFill>
                  <a:schemeClr val="accent2">
                    <a:lumMod val="40000"/>
                    <a:lumOff val="60000"/>
                  </a:schemeClr>
                </a:solidFill>
                <a:latin typeface="Cambria" panose="02040503050406030204" pitchFamily="18" charset="0"/>
              </a:rPr>
              <a:t>. </a:t>
            </a:r>
            <a:r>
              <a:rPr lang="en-US" sz="1700">
                <a:solidFill>
                  <a:srgbClr val="FFFFFF"/>
                </a:solidFill>
                <a:latin typeface="Cambria" panose="02040503050406030204" pitchFamily="18" charset="0"/>
              </a:rPr>
              <a:t>Cuối cùng chúng ta viết các lệnh xử lý mặc định vào trong khối khối </a:t>
            </a:r>
            <a:r>
              <a:rPr lang="en-US" sz="1700" b="1">
                <a:solidFill>
                  <a:schemeClr val="accent2">
                    <a:lumMod val="40000"/>
                    <a:lumOff val="60000"/>
                  </a:schemeClr>
                </a:solidFill>
                <a:latin typeface="Cambria" panose="02040503050406030204" pitchFamily="18" charset="0"/>
              </a:rPr>
              <a:t>else</a:t>
            </a:r>
            <a:r>
              <a:rPr lang="en-US" sz="1700">
                <a:solidFill>
                  <a:srgbClr val="FFFFFF"/>
                </a:solidFill>
                <a:latin typeface="Cambria" panose="02040503050406030204" pitchFamily="18" charset="0"/>
              </a:rPr>
              <a:t>, và các lệnh này sẽ được xử lý trong trường hợp tất các các biểu thức điều kiện được chỉ định đều False (sai)</a:t>
            </a:r>
            <a:endParaRPr lang="en-US" altLang="zh-CN" sz="1700">
              <a:solidFill>
                <a:srgbClr val="FFFFFF"/>
              </a:solidFill>
              <a:latin typeface="Cambria" panose="02040503050406030204" pitchFamily="18" charset="0"/>
            </a:endParaRPr>
          </a:p>
        </p:txBody>
      </p:sp>
      <p:pic>
        <p:nvPicPr>
          <p:cNvPr id="4" name="Picture 3">
            <a:extLst>
              <a:ext uri="{FF2B5EF4-FFF2-40B4-BE49-F238E27FC236}">
                <a16:creationId xmlns:a16="http://schemas.microsoft.com/office/drawing/2014/main" id="{1FB215D5-7E41-200E-E652-6E3EB7D5FB29}"/>
              </a:ext>
            </a:extLst>
          </p:cNvPr>
          <p:cNvPicPr>
            <a:picLocks noChangeAspect="1"/>
          </p:cNvPicPr>
          <p:nvPr/>
        </p:nvPicPr>
        <p:blipFill rotWithShape="1">
          <a:blip r:embed="rId2"/>
          <a:srcRect l="1409" t="1778" r="10957" b="11135"/>
          <a:stretch/>
        </p:blipFill>
        <p:spPr>
          <a:xfrm>
            <a:off x="6176603" y="787114"/>
            <a:ext cx="5064403" cy="5283771"/>
          </a:xfrm>
          <a:prstGeom prst="rect">
            <a:avLst/>
          </a:prstGeom>
        </p:spPr>
      </p:pic>
      <p:sp>
        <p:nvSpPr>
          <p:cNvPr id="2" name="Footer Placeholder 1">
            <a:extLst>
              <a:ext uri="{FF2B5EF4-FFF2-40B4-BE49-F238E27FC236}">
                <a16:creationId xmlns:a16="http://schemas.microsoft.com/office/drawing/2014/main" id="{FE188162-5E54-9287-D6D1-4D5E1722B3B0}"/>
              </a:ext>
            </a:extLst>
          </p:cNvPr>
          <p:cNvSpPr>
            <a:spLocks noGrp="1"/>
          </p:cNvSpPr>
          <p:nvPr>
            <p:ph type="ftr" sz="quarter" idx="11"/>
          </p:nvPr>
        </p:nvSpPr>
        <p:spPr/>
        <p:txBody>
          <a:bodyPr/>
          <a:lstStyle/>
          <a:p>
            <a:r>
              <a:rPr lang="vi-VN"/>
              <a:t>Cơ Sở Lập Trình</a:t>
            </a:r>
            <a:endParaRPr lang="en-US"/>
          </a:p>
        </p:txBody>
      </p:sp>
      <p:sp>
        <p:nvSpPr>
          <p:cNvPr id="5" name="Slide Number Placeholder 4">
            <a:extLst>
              <a:ext uri="{FF2B5EF4-FFF2-40B4-BE49-F238E27FC236}">
                <a16:creationId xmlns:a16="http://schemas.microsoft.com/office/drawing/2014/main" id="{6AD3F0F6-8B10-4BC0-7DD0-7D8790DC78D4}"/>
              </a:ext>
            </a:extLst>
          </p:cNvPr>
          <p:cNvSpPr>
            <a:spLocks noGrp="1"/>
          </p:cNvSpPr>
          <p:nvPr>
            <p:ph type="sldNum" sz="quarter" idx="12"/>
          </p:nvPr>
        </p:nvSpPr>
        <p:spPr/>
        <p:txBody>
          <a:bodyPr/>
          <a:lstStyle/>
          <a:p>
            <a:fld id="{AFA9D2B6-DBBD-407F-81B1-EA78A1041FD6}" type="slidenum">
              <a:rPr lang="en-US" smtClean="0"/>
              <a:t>16</a:t>
            </a:fld>
            <a:endParaRPr lang="en-US"/>
          </a:p>
        </p:txBody>
      </p:sp>
    </p:spTree>
    <p:extLst>
      <p:ext uri="{BB962C8B-B14F-4D97-AF65-F5344CB8AC3E}">
        <p14:creationId xmlns:p14="http://schemas.microsoft.com/office/powerpoint/2010/main" val="1834576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1865152" y="763605"/>
            <a:ext cx="4136229" cy="307777"/>
          </a:xfrm>
          <a:prstGeom prst="rect">
            <a:avLst/>
          </a:prstGeom>
          <a:noFill/>
        </p:spPr>
        <p:txBody>
          <a:bodyPr wrap="square" rtlCol="0">
            <a:spAutoFit/>
            <a:scene3d>
              <a:camera prst="orthographicFront"/>
              <a:lightRig rig="threePt" dir="t"/>
            </a:scene3d>
            <a:sp3d contourW="12700"/>
          </a:bodyPr>
          <a:lstStyle/>
          <a:p>
            <a:endParaRPr lang="en-US" altLang="zh-CN" sz="1400" dirty="0">
              <a:solidFill>
                <a:schemeClr val="bg1">
                  <a:lumMod val="65000"/>
                </a:schemeClr>
              </a:solidFill>
              <a:latin typeface="Calibri" panose="020F0502020204030204" pitchFamily="34" charset="0"/>
            </a:endParaRPr>
          </a:p>
        </p:txBody>
      </p:sp>
      <p:sp>
        <p:nvSpPr>
          <p:cNvPr id="85" name="椭圆 18"/>
          <p:cNvSpPr/>
          <p:nvPr/>
        </p:nvSpPr>
        <p:spPr>
          <a:xfrm>
            <a:off x="6053152" y="6131312"/>
            <a:ext cx="287485" cy="274080"/>
          </a:xfrm>
          <a:custGeom>
            <a:avLst/>
            <a:gdLst>
              <a:gd name="connsiteX0" fmla="*/ 5145 w 317509"/>
              <a:gd name="connsiteY0" fmla="*/ 226044 h 326057"/>
              <a:gd name="connsiteX1" fmla="*/ 69467 w 317509"/>
              <a:gd name="connsiteY1" fmla="*/ 226044 h 326057"/>
              <a:gd name="connsiteX2" fmla="*/ 74613 w 317509"/>
              <a:gd name="connsiteY2" fmla="*/ 231240 h 326057"/>
              <a:gd name="connsiteX3" fmla="*/ 74613 w 317509"/>
              <a:gd name="connsiteY3" fmla="*/ 322160 h 326057"/>
              <a:gd name="connsiteX4" fmla="*/ 69467 w 317509"/>
              <a:gd name="connsiteY4" fmla="*/ 326057 h 326057"/>
              <a:gd name="connsiteX5" fmla="*/ 5145 w 317509"/>
              <a:gd name="connsiteY5" fmla="*/ 326057 h 326057"/>
              <a:gd name="connsiteX6" fmla="*/ 0 w 317509"/>
              <a:gd name="connsiteY6" fmla="*/ 322160 h 326057"/>
              <a:gd name="connsiteX7" fmla="*/ 0 w 317509"/>
              <a:gd name="connsiteY7" fmla="*/ 231240 h 326057"/>
              <a:gd name="connsiteX8" fmla="*/ 5145 w 317509"/>
              <a:gd name="connsiteY8" fmla="*/ 226044 h 326057"/>
              <a:gd name="connsiteX9" fmla="*/ 119555 w 317509"/>
              <a:gd name="connsiteY9" fmla="*/ 156194 h 326057"/>
              <a:gd name="connsiteX10" fmla="*/ 185245 w 317509"/>
              <a:gd name="connsiteY10" fmla="*/ 156194 h 326057"/>
              <a:gd name="connsiteX11" fmla="*/ 190500 w 317509"/>
              <a:gd name="connsiteY11" fmla="*/ 161381 h 326057"/>
              <a:gd name="connsiteX12" fmla="*/ 190500 w 317509"/>
              <a:gd name="connsiteY12" fmla="*/ 322167 h 326057"/>
              <a:gd name="connsiteX13" fmla="*/ 185245 w 317509"/>
              <a:gd name="connsiteY13" fmla="*/ 326057 h 326057"/>
              <a:gd name="connsiteX14" fmla="*/ 119555 w 317509"/>
              <a:gd name="connsiteY14" fmla="*/ 326057 h 326057"/>
              <a:gd name="connsiteX15" fmla="*/ 114300 w 317509"/>
              <a:gd name="connsiteY15" fmla="*/ 322167 h 326057"/>
              <a:gd name="connsiteX16" fmla="*/ 114300 w 317509"/>
              <a:gd name="connsiteY16" fmla="*/ 161381 h 326057"/>
              <a:gd name="connsiteX17" fmla="*/ 119555 w 317509"/>
              <a:gd name="connsiteY17" fmla="*/ 156194 h 326057"/>
              <a:gd name="connsiteX18" fmla="*/ 258042 w 317509"/>
              <a:gd name="connsiteY18" fmla="*/ 2909 h 326057"/>
              <a:gd name="connsiteX19" fmla="*/ 265835 w 317509"/>
              <a:gd name="connsiteY19" fmla="*/ 2909 h 326057"/>
              <a:gd name="connsiteX20" fmla="*/ 316491 w 317509"/>
              <a:gd name="connsiteY20" fmla="*/ 89512 h 326057"/>
              <a:gd name="connsiteX21" fmla="*/ 311295 w 317509"/>
              <a:gd name="connsiteY21" fmla="*/ 97268 h 326057"/>
              <a:gd name="connsiteX22" fmla="*/ 294410 w 317509"/>
              <a:gd name="connsiteY22" fmla="*/ 97268 h 326057"/>
              <a:gd name="connsiteX23" fmla="*/ 294410 w 317509"/>
              <a:gd name="connsiteY23" fmla="*/ 322178 h 326057"/>
              <a:gd name="connsiteX24" fmla="*/ 289214 w 317509"/>
              <a:gd name="connsiteY24" fmla="*/ 326056 h 326057"/>
              <a:gd name="connsiteX25" fmla="*/ 234662 w 317509"/>
              <a:gd name="connsiteY25" fmla="*/ 326056 h 326057"/>
              <a:gd name="connsiteX26" fmla="*/ 229467 w 317509"/>
              <a:gd name="connsiteY26" fmla="*/ 322178 h 326057"/>
              <a:gd name="connsiteX27" fmla="*/ 229467 w 317509"/>
              <a:gd name="connsiteY27" fmla="*/ 97268 h 326057"/>
              <a:gd name="connsiteX28" fmla="*/ 212581 w 317509"/>
              <a:gd name="connsiteY28" fmla="*/ 97268 h 326057"/>
              <a:gd name="connsiteX29" fmla="*/ 207386 w 317509"/>
              <a:gd name="connsiteY29" fmla="*/ 89512 h 326057"/>
              <a:gd name="connsiteX30" fmla="*/ 258042 w 317509"/>
              <a:gd name="connsiteY30" fmla="*/ 2909 h 32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7509" h="326057">
                <a:moveTo>
                  <a:pt x="5145" y="226044"/>
                </a:moveTo>
                <a:cubicBezTo>
                  <a:pt x="69467" y="226044"/>
                  <a:pt x="69467" y="226044"/>
                  <a:pt x="69467" y="226044"/>
                </a:cubicBezTo>
                <a:cubicBezTo>
                  <a:pt x="72040" y="226044"/>
                  <a:pt x="74613" y="228642"/>
                  <a:pt x="74613" y="231240"/>
                </a:cubicBezTo>
                <a:cubicBezTo>
                  <a:pt x="74613" y="322160"/>
                  <a:pt x="74613" y="322160"/>
                  <a:pt x="74613" y="322160"/>
                </a:cubicBezTo>
                <a:cubicBezTo>
                  <a:pt x="74613" y="324758"/>
                  <a:pt x="72040" y="326057"/>
                  <a:pt x="69467" y="326057"/>
                </a:cubicBezTo>
                <a:cubicBezTo>
                  <a:pt x="5145" y="326057"/>
                  <a:pt x="5145" y="326057"/>
                  <a:pt x="5145" y="326057"/>
                </a:cubicBezTo>
                <a:cubicBezTo>
                  <a:pt x="2573" y="326057"/>
                  <a:pt x="0" y="324758"/>
                  <a:pt x="0" y="322160"/>
                </a:cubicBezTo>
                <a:cubicBezTo>
                  <a:pt x="0" y="231240"/>
                  <a:pt x="0" y="231240"/>
                  <a:pt x="0" y="231240"/>
                </a:cubicBezTo>
                <a:cubicBezTo>
                  <a:pt x="0" y="228642"/>
                  <a:pt x="2573" y="226044"/>
                  <a:pt x="5145" y="226044"/>
                </a:cubicBezTo>
                <a:close/>
                <a:moveTo>
                  <a:pt x="119555" y="156194"/>
                </a:moveTo>
                <a:cubicBezTo>
                  <a:pt x="119555" y="156194"/>
                  <a:pt x="119555" y="156194"/>
                  <a:pt x="185245" y="156194"/>
                </a:cubicBezTo>
                <a:cubicBezTo>
                  <a:pt x="187872" y="156194"/>
                  <a:pt x="190500" y="158787"/>
                  <a:pt x="190500" y="161381"/>
                </a:cubicBezTo>
                <a:cubicBezTo>
                  <a:pt x="190500" y="161381"/>
                  <a:pt x="190500" y="161381"/>
                  <a:pt x="190500" y="322167"/>
                </a:cubicBezTo>
                <a:cubicBezTo>
                  <a:pt x="190500" y="324760"/>
                  <a:pt x="187872" y="326057"/>
                  <a:pt x="185245" y="326057"/>
                </a:cubicBezTo>
                <a:cubicBezTo>
                  <a:pt x="185245" y="326057"/>
                  <a:pt x="185245" y="326057"/>
                  <a:pt x="119555" y="326057"/>
                </a:cubicBezTo>
                <a:cubicBezTo>
                  <a:pt x="116927" y="326057"/>
                  <a:pt x="114300" y="324760"/>
                  <a:pt x="114300" y="322167"/>
                </a:cubicBezTo>
                <a:cubicBezTo>
                  <a:pt x="114300" y="322167"/>
                  <a:pt x="114300" y="322167"/>
                  <a:pt x="114300" y="161381"/>
                </a:cubicBezTo>
                <a:cubicBezTo>
                  <a:pt x="114300" y="158787"/>
                  <a:pt x="116927" y="156194"/>
                  <a:pt x="119555" y="156194"/>
                </a:cubicBezTo>
                <a:close/>
                <a:moveTo>
                  <a:pt x="258042" y="2909"/>
                </a:moveTo>
                <a:cubicBezTo>
                  <a:pt x="259341" y="-969"/>
                  <a:pt x="263237" y="-969"/>
                  <a:pt x="265835" y="2909"/>
                </a:cubicBezTo>
                <a:cubicBezTo>
                  <a:pt x="265835" y="2909"/>
                  <a:pt x="265835" y="2909"/>
                  <a:pt x="316491" y="89512"/>
                </a:cubicBezTo>
                <a:cubicBezTo>
                  <a:pt x="319088" y="93390"/>
                  <a:pt x="316491" y="97268"/>
                  <a:pt x="311295" y="97268"/>
                </a:cubicBezTo>
                <a:cubicBezTo>
                  <a:pt x="311295" y="97268"/>
                  <a:pt x="311295" y="97268"/>
                  <a:pt x="294410" y="97268"/>
                </a:cubicBezTo>
                <a:cubicBezTo>
                  <a:pt x="294410" y="97268"/>
                  <a:pt x="294410" y="97268"/>
                  <a:pt x="294410" y="322178"/>
                </a:cubicBezTo>
                <a:cubicBezTo>
                  <a:pt x="294410" y="324763"/>
                  <a:pt x="291812" y="326056"/>
                  <a:pt x="289214" y="326056"/>
                </a:cubicBezTo>
                <a:cubicBezTo>
                  <a:pt x="289214" y="326056"/>
                  <a:pt x="289214" y="326056"/>
                  <a:pt x="234662" y="326056"/>
                </a:cubicBezTo>
                <a:cubicBezTo>
                  <a:pt x="232064" y="326056"/>
                  <a:pt x="229467" y="324763"/>
                  <a:pt x="229467" y="322178"/>
                </a:cubicBezTo>
                <a:cubicBezTo>
                  <a:pt x="229467" y="322178"/>
                  <a:pt x="229467" y="322178"/>
                  <a:pt x="229467" y="97268"/>
                </a:cubicBezTo>
                <a:cubicBezTo>
                  <a:pt x="229467" y="97268"/>
                  <a:pt x="229467" y="97268"/>
                  <a:pt x="212581" y="97268"/>
                </a:cubicBezTo>
                <a:cubicBezTo>
                  <a:pt x="207386" y="97268"/>
                  <a:pt x="204788" y="93390"/>
                  <a:pt x="207386" y="89512"/>
                </a:cubicBezTo>
                <a:cubicBezTo>
                  <a:pt x="207386" y="89512"/>
                  <a:pt x="207386" y="89512"/>
                  <a:pt x="258042" y="290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86" name="椭圆 16"/>
          <p:cNvSpPr/>
          <p:nvPr/>
        </p:nvSpPr>
        <p:spPr>
          <a:xfrm>
            <a:off x="6055714" y="5411986"/>
            <a:ext cx="311256" cy="274080"/>
          </a:xfrm>
          <a:custGeom>
            <a:avLst/>
            <a:gdLst>
              <a:gd name="connsiteX0" fmla="*/ 311151 w 331788"/>
              <a:gd name="connsiteY0" fmla="*/ 34925 h 331788"/>
              <a:gd name="connsiteX1" fmla="*/ 331788 w 331788"/>
              <a:gd name="connsiteY1" fmla="*/ 92075 h 331788"/>
              <a:gd name="connsiteX2" fmla="*/ 311151 w 331788"/>
              <a:gd name="connsiteY2" fmla="*/ 98425 h 331788"/>
              <a:gd name="connsiteX3" fmla="*/ 304801 w 331788"/>
              <a:gd name="connsiteY3" fmla="*/ 76200 h 331788"/>
              <a:gd name="connsiteX4" fmla="*/ 254001 w 331788"/>
              <a:gd name="connsiteY4" fmla="*/ 222251 h 331788"/>
              <a:gd name="connsiteX5" fmla="*/ 206376 w 331788"/>
              <a:gd name="connsiteY5" fmla="*/ 146050 h 331788"/>
              <a:gd name="connsiteX6" fmla="*/ 157163 w 331788"/>
              <a:gd name="connsiteY6" fmla="*/ 241301 h 331788"/>
              <a:gd name="connsiteX7" fmla="*/ 103188 w 331788"/>
              <a:gd name="connsiteY7" fmla="*/ 163513 h 331788"/>
              <a:gd name="connsiteX8" fmla="*/ 61913 w 331788"/>
              <a:gd name="connsiteY8" fmla="*/ 242888 h 331788"/>
              <a:gd name="connsiteX9" fmla="*/ 44450 w 331788"/>
              <a:gd name="connsiteY9" fmla="*/ 231776 h 331788"/>
              <a:gd name="connsiteX10" fmla="*/ 101600 w 331788"/>
              <a:gd name="connsiteY10" fmla="*/ 123825 h 331788"/>
              <a:gd name="connsiteX11" fmla="*/ 153988 w 331788"/>
              <a:gd name="connsiteY11" fmla="*/ 201613 h 331788"/>
              <a:gd name="connsiteX12" fmla="*/ 203201 w 331788"/>
              <a:gd name="connsiteY12" fmla="*/ 106363 h 331788"/>
              <a:gd name="connsiteX13" fmla="*/ 247651 w 331788"/>
              <a:gd name="connsiteY13" fmla="*/ 174625 h 331788"/>
              <a:gd name="connsiteX14" fmla="*/ 284163 w 331788"/>
              <a:gd name="connsiteY14" fmla="*/ 69850 h 331788"/>
              <a:gd name="connsiteX15" fmla="*/ 263526 w 331788"/>
              <a:gd name="connsiteY15" fmla="*/ 79375 h 331788"/>
              <a:gd name="connsiteX16" fmla="*/ 255588 w 331788"/>
              <a:gd name="connsiteY16" fmla="*/ 61913 h 331788"/>
              <a:gd name="connsiteX17" fmla="*/ 0 w 331788"/>
              <a:gd name="connsiteY17" fmla="*/ 0 h 331788"/>
              <a:gd name="connsiteX18" fmla="*/ 20637 w 331788"/>
              <a:gd name="connsiteY18" fmla="*/ 0 h 331788"/>
              <a:gd name="connsiteX19" fmla="*/ 20637 w 331788"/>
              <a:gd name="connsiteY19" fmla="*/ 311151 h 331788"/>
              <a:gd name="connsiteX20" fmla="*/ 331788 w 331788"/>
              <a:gd name="connsiteY20" fmla="*/ 311151 h 331788"/>
              <a:gd name="connsiteX21" fmla="*/ 331788 w 331788"/>
              <a:gd name="connsiteY21" fmla="*/ 331788 h 331788"/>
              <a:gd name="connsiteX22" fmla="*/ 0 w 331788"/>
              <a:gd name="connsiteY22" fmla="*/ 3317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1788" h="331788">
                <a:moveTo>
                  <a:pt x="311151" y="34925"/>
                </a:moveTo>
                <a:lnTo>
                  <a:pt x="331788" y="92075"/>
                </a:lnTo>
                <a:lnTo>
                  <a:pt x="311151" y="98425"/>
                </a:lnTo>
                <a:lnTo>
                  <a:pt x="304801" y="76200"/>
                </a:lnTo>
                <a:lnTo>
                  <a:pt x="254001" y="222251"/>
                </a:lnTo>
                <a:lnTo>
                  <a:pt x="206376" y="146050"/>
                </a:lnTo>
                <a:lnTo>
                  <a:pt x="157163" y="241301"/>
                </a:lnTo>
                <a:lnTo>
                  <a:pt x="103188" y="163513"/>
                </a:lnTo>
                <a:lnTo>
                  <a:pt x="61913" y="242888"/>
                </a:lnTo>
                <a:lnTo>
                  <a:pt x="44450" y="231776"/>
                </a:lnTo>
                <a:lnTo>
                  <a:pt x="101600" y="123825"/>
                </a:lnTo>
                <a:lnTo>
                  <a:pt x="153988" y="201613"/>
                </a:lnTo>
                <a:lnTo>
                  <a:pt x="203201" y="106363"/>
                </a:lnTo>
                <a:lnTo>
                  <a:pt x="247651" y="174625"/>
                </a:lnTo>
                <a:lnTo>
                  <a:pt x="284163" y="69850"/>
                </a:lnTo>
                <a:lnTo>
                  <a:pt x="263526" y="79375"/>
                </a:lnTo>
                <a:lnTo>
                  <a:pt x="255588" y="61913"/>
                </a:lnTo>
                <a:close/>
                <a:moveTo>
                  <a:pt x="0" y="0"/>
                </a:moveTo>
                <a:lnTo>
                  <a:pt x="20637" y="0"/>
                </a:lnTo>
                <a:lnTo>
                  <a:pt x="20637" y="311151"/>
                </a:lnTo>
                <a:lnTo>
                  <a:pt x="331788" y="311151"/>
                </a:lnTo>
                <a:lnTo>
                  <a:pt x="331788" y="331788"/>
                </a:lnTo>
                <a:lnTo>
                  <a:pt x="0" y="3317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solidFill>
                <a:schemeClr val="tx1">
                  <a:lumMod val="65000"/>
                  <a:lumOff val="35000"/>
                </a:schemeClr>
              </a:solidFill>
              <a:latin typeface="Calibri" panose="020F0502020204030204" pitchFamily="34" charset="0"/>
            </a:endParaRPr>
          </a:p>
        </p:txBody>
      </p:sp>
      <p:sp>
        <p:nvSpPr>
          <p:cNvPr id="88" name="椭圆 11"/>
          <p:cNvSpPr/>
          <p:nvPr/>
        </p:nvSpPr>
        <p:spPr>
          <a:xfrm>
            <a:off x="6119836" y="2517382"/>
            <a:ext cx="245729" cy="226677"/>
          </a:xfrm>
          <a:custGeom>
            <a:avLst/>
            <a:gdLst>
              <a:gd name="connsiteX0" fmla="*/ 145025 w 331788"/>
              <a:gd name="connsiteY0" fmla="*/ 104594 h 331536"/>
              <a:gd name="connsiteX1" fmla="*/ 198438 w 331788"/>
              <a:gd name="connsiteY1" fmla="*/ 123670 h 331536"/>
              <a:gd name="connsiteX2" fmla="*/ 198438 w 331788"/>
              <a:gd name="connsiteY2" fmla="*/ 152614 h 331536"/>
              <a:gd name="connsiteX3" fmla="*/ 169334 w 331788"/>
              <a:gd name="connsiteY3" fmla="*/ 152614 h 331536"/>
              <a:gd name="connsiteX4" fmla="*/ 113771 w 331788"/>
              <a:gd name="connsiteY4" fmla="*/ 167085 h 331536"/>
              <a:gd name="connsiteX5" fmla="*/ 51594 w 331788"/>
              <a:gd name="connsiteY5" fmla="*/ 227603 h 331536"/>
              <a:gd name="connsiteX6" fmla="*/ 41010 w 331788"/>
              <a:gd name="connsiteY6" fmla="*/ 253915 h 331536"/>
              <a:gd name="connsiteX7" fmla="*/ 51594 w 331788"/>
              <a:gd name="connsiteY7" fmla="*/ 280228 h 331536"/>
              <a:gd name="connsiteX8" fmla="*/ 105833 w 331788"/>
              <a:gd name="connsiteY8" fmla="*/ 280228 h 331536"/>
              <a:gd name="connsiteX9" fmla="*/ 121708 w 331788"/>
              <a:gd name="connsiteY9" fmla="*/ 263125 h 331536"/>
              <a:gd name="connsiteX10" fmla="*/ 150813 w 331788"/>
              <a:gd name="connsiteY10" fmla="*/ 263125 h 331536"/>
              <a:gd name="connsiteX11" fmla="*/ 150813 w 331788"/>
              <a:gd name="connsiteY11" fmla="*/ 292068 h 331536"/>
              <a:gd name="connsiteX12" fmla="*/ 134938 w 331788"/>
              <a:gd name="connsiteY12" fmla="*/ 309171 h 331536"/>
              <a:gd name="connsiteX13" fmla="*/ 78052 w 331788"/>
              <a:gd name="connsiteY13" fmla="*/ 331536 h 331536"/>
              <a:gd name="connsiteX14" fmla="*/ 22489 w 331788"/>
              <a:gd name="connsiteY14" fmla="*/ 309171 h 331536"/>
              <a:gd name="connsiteX15" fmla="*/ 0 w 331788"/>
              <a:gd name="connsiteY15" fmla="*/ 253915 h 331536"/>
              <a:gd name="connsiteX16" fmla="*/ 22489 w 331788"/>
              <a:gd name="connsiteY16" fmla="*/ 198660 h 331536"/>
              <a:gd name="connsiteX17" fmla="*/ 84666 w 331788"/>
              <a:gd name="connsiteY17" fmla="*/ 136826 h 331536"/>
              <a:gd name="connsiteX18" fmla="*/ 145025 w 331788"/>
              <a:gd name="connsiteY18" fmla="*/ 104594 h 331536"/>
              <a:gd name="connsiteX19" fmla="*/ 254829 w 331788"/>
              <a:gd name="connsiteY19" fmla="*/ 43 h 331536"/>
              <a:gd name="connsiteX20" fmla="*/ 309472 w 331788"/>
              <a:gd name="connsiteY20" fmla="*/ 24739 h 331536"/>
              <a:gd name="connsiteX21" fmla="*/ 331788 w 331788"/>
              <a:gd name="connsiteY21" fmla="*/ 80057 h 331536"/>
              <a:gd name="connsiteX22" fmla="*/ 309472 w 331788"/>
              <a:gd name="connsiteY22" fmla="*/ 135376 h 331536"/>
              <a:gd name="connsiteX23" fmla="*/ 242522 w 331788"/>
              <a:gd name="connsiteY23" fmla="*/ 199914 h 331536"/>
              <a:gd name="connsiteX24" fmla="*/ 180823 w 331788"/>
              <a:gd name="connsiteY24" fmla="*/ 231524 h 331536"/>
              <a:gd name="connsiteX25" fmla="*/ 134877 w 331788"/>
              <a:gd name="connsiteY25" fmla="*/ 210451 h 331536"/>
              <a:gd name="connsiteX26" fmla="*/ 134877 w 331788"/>
              <a:gd name="connsiteY26" fmla="*/ 181474 h 331536"/>
              <a:gd name="connsiteX27" fmla="*/ 163757 w 331788"/>
              <a:gd name="connsiteY27" fmla="*/ 181474 h 331536"/>
              <a:gd name="connsiteX28" fmla="*/ 213641 w 331788"/>
              <a:gd name="connsiteY28" fmla="*/ 170937 h 331536"/>
              <a:gd name="connsiteX29" fmla="*/ 280591 w 331788"/>
              <a:gd name="connsiteY29" fmla="*/ 106399 h 331536"/>
              <a:gd name="connsiteX30" fmla="*/ 291093 w 331788"/>
              <a:gd name="connsiteY30" fmla="*/ 80057 h 331536"/>
              <a:gd name="connsiteX31" fmla="*/ 280591 w 331788"/>
              <a:gd name="connsiteY31" fmla="*/ 53715 h 331536"/>
              <a:gd name="connsiteX32" fmla="*/ 232020 w 331788"/>
              <a:gd name="connsiteY32" fmla="*/ 49764 h 331536"/>
              <a:gd name="connsiteX33" fmla="*/ 211016 w 331788"/>
              <a:gd name="connsiteY33" fmla="*/ 70838 h 331536"/>
              <a:gd name="connsiteX34" fmla="*/ 182135 w 331788"/>
              <a:gd name="connsiteY34" fmla="*/ 70838 h 331536"/>
              <a:gd name="connsiteX35" fmla="*/ 182135 w 331788"/>
              <a:gd name="connsiteY35" fmla="*/ 41861 h 331536"/>
              <a:gd name="connsiteX36" fmla="*/ 203139 w 331788"/>
              <a:gd name="connsiteY36" fmla="*/ 20788 h 331536"/>
              <a:gd name="connsiteX37" fmla="*/ 254829 w 331788"/>
              <a:gd name="connsiteY37" fmla="*/ 43 h 33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31788" h="331536">
                <a:moveTo>
                  <a:pt x="145025" y="104594"/>
                </a:moveTo>
                <a:cubicBezTo>
                  <a:pt x="164703" y="102292"/>
                  <a:pt x="183224" y="108541"/>
                  <a:pt x="198438" y="123670"/>
                </a:cubicBezTo>
                <a:cubicBezTo>
                  <a:pt x="206375" y="131564"/>
                  <a:pt x="206375" y="144720"/>
                  <a:pt x="198438" y="152614"/>
                </a:cubicBezTo>
                <a:cubicBezTo>
                  <a:pt x="190500" y="160507"/>
                  <a:pt x="177271" y="160507"/>
                  <a:pt x="169334" y="152614"/>
                </a:cubicBezTo>
                <a:cubicBezTo>
                  <a:pt x="150813" y="135511"/>
                  <a:pt x="127000" y="153929"/>
                  <a:pt x="113771" y="167085"/>
                </a:cubicBezTo>
                <a:cubicBezTo>
                  <a:pt x="113771" y="167085"/>
                  <a:pt x="113771" y="167085"/>
                  <a:pt x="51594" y="227603"/>
                </a:cubicBezTo>
                <a:cubicBezTo>
                  <a:pt x="44979" y="234181"/>
                  <a:pt x="41010" y="243391"/>
                  <a:pt x="41010" y="253915"/>
                </a:cubicBezTo>
                <a:cubicBezTo>
                  <a:pt x="41010" y="263125"/>
                  <a:pt x="44979" y="272334"/>
                  <a:pt x="51594" y="280228"/>
                </a:cubicBezTo>
                <a:cubicBezTo>
                  <a:pt x="66146" y="294699"/>
                  <a:pt x="89958" y="294699"/>
                  <a:pt x="105833" y="280228"/>
                </a:cubicBezTo>
                <a:cubicBezTo>
                  <a:pt x="105833" y="280228"/>
                  <a:pt x="105833" y="280228"/>
                  <a:pt x="121708" y="263125"/>
                </a:cubicBezTo>
                <a:cubicBezTo>
                  <a:pt x="129646" y="255231"/>
                  <a:pt x="142875" y="255231"/>
                  <a:pt x="150813" y="263125"/>
                </a:cubicBezTo>
                <a:cubicBezTo>
                  <a:pt x="158750" y="271018"/>
                  <a:pt x="158750" y="284174"/>
                  <a:pt x="150813" y="292068"/>
                </a:cubicBezTo>
                <a:cubicBezTo>
                  <a:pt x="150813" y="292068"/>
                  <a:pt x="150813" y="292068"/>
                  <a:pt x="134938" y="309171"/>
                </a:cubicBezTo>
                <a:cubicBezTo>
                  <a:pt x="119062" y="323643"/>
                  <a:pt x="99219" y="331536"/>
                  <a:pt x="78052" y="331536"/>
                </a:cubicBezTo>
                <a:cubicBezTo>
                  <a:pt x="58208" y="331536"/>
                  <a:pt x="38364" y="323643"/>
                  <a:pt x="22489" y="309171"/>
                </a:cubicBezTo>
                <a:cubicBezTo>
                  <a:pt x="7937" y="294699"/>
                  <a:pt x="0" y="274965"/>
                  <a:pt x="0" y="253915"/>
                </a:cubicBezTo>
                <a:cubicBezTo>
                  <a:pt x="0" y="232866"/>
                  <a:pt x="7937" y="213132"/>
                  <a:pt x="22489" y="198660"/>
                </a:cubicBezTo>
                <a:cubicBezTo>
                  <a:pt x="22489" y="198660"/>
                  <a:pt x="22489" y="198660"/>
                  <a:pt x="84666" y="136826"/>
                </a:cubicBezTo>
                <a:cubicBezTo>
                  <a:pt x="104510" y="117750"/>
                  <a:pt x="125346" y="106896"/>
                  <a:pt x="145025" y="104594"/>
                </a:cubicBezTo>
                <a:close/>
                <a:moveTo>
                  <a:pt x="254829" y="43"/>
                </a:moveTo>
                <a:cubicBezTo>
                  <a:pt x="273700" y="702"/>
                  <a:pt x="293063" y="8934"/>
                  <a:pt x="309472" y="24739"/>
                </a:cubicBezTo>
                <a:cubicBezTo>
                  <a:pt x="323912" y="39227"/>
                  <a:pt x="331788" y="58984"/>
                  <a:pt x="331788" y="80057"/>
                </a:cubicBezTo>
                <a:cubicBezTo>
                  <a:pt x="331788" y="101131"/>
                  <a:pt x="323912" y="120887"/>
                  <a:pt x="309472" y="135376"/>
                </a:cubicBezTo>
                <a:cubicBezTo>
                  <a:pt x="309472" y="135376"/>
                  <a:pt x="309472" y="135376"/>
                  <a:pt x="242522" y="199914"/>
                </a:cubicBezTo>
                <a:cubicBezTo>
                  <a:pt x="222831" y="220987"/>
                  <a:pt x="201827" y="231524"/>
                  <a:pt x="180823" y="231524"/>
                </a:cubicBezTo>
                <a:cubicBezTo>
                  <a:pt x="165070" y="231524"/>
                  <a:pt x="149317" y="223622"/>
                  <a:pt x="134877" y="210451"/>
                </a:cubicBezTo>
                <a:cubicBezTo>
                  <a:pt x="127000" y="202548"/>
                  <a:pt x="127000" y="189377"/>
                  <a:pt x="134877" y="181474"/>
                </a:cubicBezTo>
                <a:cubicBezTo>
                  <a:pt x="142753" y="173572"/>
                  <a:pt x="155881" y="173572"/>
                  <a:pt x="163757" y="181474"/>
                </a:cubicBezTo>
                <a:cubicBezTo>
                  <a:pt x="170321" y="186743"/>
                  <a:pt x="184761" y="201231"/>
                  <a:pt x="213641" y="170937"/>
                </a:cubicBezTo>
                <a:cubicBezTo>
                  <a:pt x="213641" y="170937"/>
                  <a:pt x="213641" y="170937"/>
                  <a:pt x="280591" y="106399"/>
                </a:cubicBezTo>
                <a:cubicBezTo>
                  <a:pt x="287155" y="98497"/>
                  <a:pt x="291093" y="89277"/>
                  <a:pt x="291093" y="80057"/>
                </a:cubicBezTo>
                <a:cubicBezTo>
                  <a:pt x="291093" y="69520"/>
                  <a:pt x="287155" y="60301"/>
                  <a:pt x="280591" y="53715"/>
                </a:cubicBezTo>
                <a:cubicBezTo>
                  <a:pt x="267464" y="40544"/>
                  <a:pt x="246460" y="33959"/>
                  <a:pt x="232020" y="49764"/>
                </a:cubicBezTo>
                <a:cubicBezTo>
                  <a:pt x="232020" y="49764"/>
                  <a:pt x="232020" y="49764"/>
                  <a:pt x="211016" y="70838"/>
                </a:cubicBezTo>
                <a:cubicBezTo>
                  <a:pt x="203139" y="78740"/>
                  <a:pt x="190012" y="78740"/>
                  <a:pt x="182135" y="70838"/>
                </a:cubicBezTo>
                <a:cubicBezTo>
                  <a:pt x="174259" y="62935"/>
                  <a:pt x="174259" y="49764"/>
                  <a:pt x="182135" y="41861"/>
                </a:cubicBezTo>
                <a:cubicBezTo>
                  <a:pt x="182135" y="41861"/>
                  <a:pt x="182135" y="41861"/>
                  <a:pt x="203139" y="20788"/>
                </a:cubicBezTo>
                <a:cubicBezTo>
                  <a:pt x="217579" y="6300"/>
                  <a:pt x="235958" y="-615"/>
                  <a:pt x="254829" y="4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90" name="椭圆 38"/>
          <p:cNvSpPr/>
          <p:nvPr/>
        </p:nvSpPr>
        <p:spPr>
          <a:xfrm>
            <a:off x="6050009" y="4712042"/>
            <a:ext cx="387350" cy="316754"/>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pic>
        <p:nvPicPr>
          <p:cNvPr id="4" name="Picture 3">
            <a:extLst>
              <a:ext uri="{FF2B5EF4-FFF2-40B4-BE49-F238E27FC236}">
                <a16:creationId xmlns:a16="http://schemas.microsoft.com/office/drawing/2014/main" id="{E19116DA-01F9-3863-C947-EC5878E6195E}"/>
              </a:ext>
            </a:extLst>
          </p:cNvPr>
          <p:cNvPicPr>
            <a:picLocks noChangeAspect="1"/>
          </p:cNvPicPr>
          <p:nvPr/>
        </p:nvPicPr>
        <p:blipFill rotWithShape="1">
          <a:blip r:embed="rId3"/>
          <a:srcRect l="15669" r="17528" b="14816"/>
          <a:stretch/>
        </p:blipFill>
        <p:spPr>
          <a:xfrm>
            <a:off x="1865152" y="688729"/>
            <a:ext cx="7860739" cy="5716663"/>
          </a:xfrm>
          <a:prstGeom prst="rect">
            <a:avLst/>
          </a:prstGeom>
        </p:spPr>
      </p:pic>
      <p:sp>
        <p:nvSpPr>
          <p:cNvPr id="2" name="Footer Placeholder 1">
            <a:extLst>
              <a:ext uri="{FF2B5EF4-FFF2-40B4-BE49-F238E27FC236}">
                <a16:creationId xmlns:a16="http://schemas.microsoft.com/office/drawing/2014/main" id="{6F00FB27-DEE3-1269-58F5-659035880D28}"/>
              </a:ext>
            </a:extLst>
          </p:cNvPr>
          <p:cNvSpPr>
            <a:spLocks noGrp="1"/>
          </p:cNvSpPr>
          <p:nvPr>
            <p:ph type="ftr" sz="quarter" idx="11"/>
          </p:nvPr>
        </p:nvSpPr>
        <p:spPr/>
        <p:txBody>
          <a:bodyPr/>
          <a:lstStyle/>
          <a:p>
            <a:r>
              <a:rPr lang="vi-VN"/>
              <a:t>Cơ Sở Lập Trình</a:t>
            </a:r>
            <a:endParaRPr lang="en-US"/>
          </a:p>
        </p:txBody>
      </p:sp>
      <p:sp>
        <p:nvSpPr>
          <p:cNvPr id="3" name="Slide Number Placeholder 2">
            <a:extLst>
              <a:ext uri="{FF2B5EF4-FFF2-40B4-BE49-F238E27FC236}">
                <a16:creationId xmlns:a16="http://schemas.microsoft.com/office/drawing/2014/main" id="{E862C0DE-6DD8-530E-1179-7B45E402CDF8}"/>
              </a:ext>
            </a:extLst>
          </p:cNvPr>
          <p:cNvSpPr>
            <a:spLocks noGrp="1"/>
          </p:cNvSpPr>
          <p:nvPr>
            <p:ph type="sldNum" sz="quarter" idx="12"/>
          </p:nvPr>
        </p:nvSpPr>
        <p:spPr/>
        <p:txBody>
          <a:bodyPr/>
          <a:lstStyle/>
          <a:p>
            <a:fld id="{AFA9D2B6-DBBD-407F-81B1-EA78A1041FD6}" type="slidenum">
              <a:rPr lang="en-US" smtClean="0"/>
              <a:t>17</a:t>
            </a:fld>
            <a:endParaRPr lang="en-US"/>
          </a:p>
        </p:txBody>
      </p:sp>
    </p:spTree>
    <p:extLst>
      <p:ext uri="{BB962C8B-B14F-4D97-AF65-F5344CB8AC3E}">
        <p14:creationId xmlns:p14="http://schemas.microsoft.com/office/powerpoint/2010/main" val="2961396537"/>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BFD8B8-67D4-5048-A0BF-81FBC7F4ECE0}"/>
              </a:ext>
            </a:extLst>
          </p:cNvPr>
          <p:cNvPicPr>
            <a:picLocks noChangeAspect="1"/>
          </p:cNvPicPr>
          <p:nvPr/>
        </p:nvPicPr>
        <p:blipFill>
          <a:blip r:embed="rId2"/>
          <a:stretch>
            <a:fillRect/>
          </a:stretch>
        </p:blipFill>
        <p:spPr>
          <a:xfrm>
            <a:off x="643467" y="1088373"/>
            <a:ext cx="10905066" cy="5534319"/>
          </a:xfrm>
          <a:prstGeom prst="rect">
            <a:avLst/>
          </a:prstGeom>
        </p:spPr>
      </p:pic>
      <p:sp>
        <p:nvSpPr>
          <p:cNvPr id="4" name="TextBox 3">
            <a:extLst>
              <a:ext uri="{FF2B5EF4-FFF2-40B4-BE49-F238E27FC236}">
                <a16:creationId xmlns:a16="http://schemas.microsoft.com/office/drawing/2014/main" id="{61628127-8EE7-F3B8-B42C-EE899FDC8A8D}"/>
              </a:ext>
            </a:extLst>
          </p:cNvPr>
          <p:cNvSpPr txBox="1"/>
          <p:nvPr/>
        </p:nvSpPr>
        <p:spPr>
          <a:xfrm>
            <a:off x="4019630" y="235308"/>
            <a:ext cx="6093228" cy="707886"/>
          </a:xfrm>
          <a:prstGeom prst="rect">
            <a:avLst/>
          </a:prstGeom>
          <a:noFill/>
        </p:spPr>
        <p:txBody>
          <a:bodyPr wrap="square">
            <a:spAutoFit/>
          </a:bodyPr>
          <a:lstStyle/>
          <a:p>
            <a:r>
              <a:rPr lang="en-US" sz="4000" b="1">
                <a:solidFill>
                  <a:srgbClr val="FF0000"/>
                </a:solidFill>
                <a:latin typeface="Cambria" panose="02040503050406030204" pitchFamily="18" charset="0"/>
              </a:rPr>
              <a:t>Ví Dụ if..elif..else </a:t>
            </a:r>
            <a:endParaRPr lang="en-US" sz="4000">
              <a:solidFill>
                <a:srgbClr val="FF0000"/>
              </a:solidFill>
            </a:endParaRPr>
          </a:p>
        </p:txBody>
      </p:sp>
      <p:sp>
        <p:nvSpPr>
          <p:cNvPr id="3" name="Footer Placeholder 2">
            <a:extLst>
              <a:ext uri="{FF2B5EF4-FFF2-40B4-BE49-F238E27FC236}">
                <a16:creationId xmlns:a16="http://schemas.microsoft.com/office/drawing/2014/main" id="{E253E69E-5570-1ABD-0B3E-D8427CF6A60D}"/>
              </a:ext>
            </a:extLst>
          </p:cNvPr>
          <p:cNvSpPr>
            <a:spLocks noGrp="1"/>
          </p:cNvSpPr>
          <p:nvPr>
            <p:ph type="ftr" sz="quarter" idx="11"/>
          </p:nvPr>
        </p:nvSpPr>
        <p:spPr/>
        <p:txBody>
          <a:bodyPr/>
          <a:lstStyle/>
          <a:p>
            <a:r>
              <a:rPr lang="vi-VN"/>
              <a:t>Cơ Sở Lập Trình</a:t>
            </a:r>
            <a:endParaRPr lang="en-US"/>
          </a:p>
        </p:txBody>
      </p:sp>
      <p:sp>
        <p:nvSpPr>
          <p:cNvPr id="5" name="Slide Number Placeholder 4">
            <a:extLst>
              <a:ext uri="{FF2B5EF4-FFF2-40B4-BE49-F238E27FC236}">
                <a16:creationId xmlns:a16="http://schemas.microsoft.com/office/drawing/2014/main" id="{810AC742-7CA0-B6A4-E38B-AC57A5E45CE9}"/>
              </a:ext>
            </a:extLst>
          </p:cNvPr>
          <p:cNvSpPr>
            <a:spLocks noGrp="1"/>
          </p:cNvSpPr>
          <p:nvPr>
            <p:ph type="sldNum" sz="quarter" idx="12"/>
          </p:nvPr>
        </p:nvSpPr>
        <p:spPr/>
        <p:txBody>
          <a:bodyPr/>
          <a:lstStyle/>
          <a:p>
            <a:fld id="{AFA9D2B6-DBBD-407F-81B1-EA78A1041FD6}" type="slidenum">
              <a:rPr lang="en-US" smtClean="0"/>
              <a:t>18</a:t>
            </a:fld>
            <a:endParaRPr lang="en-US"/>
          </a:p>
        </p:txBody>
      </p:sp>
    </p:spTree>
    <p:extLst>
      <p:ext uri="{BB962C8B-B14F-4D97-AF65-F5344CB8AC3E}">
        <p14:creationId xmlns:p14="http://schemas.microsoft.com/office/powerpoint/2010/main" val="2312487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1">
            <a:extLst>
              <a:ext uri="{FF2B5EF4-FFF2-40B4-BE49-F238E27FC236}">
                <a16:creationId xmlns:a16="http://schemas.microsoft.com/office/drawing/2014/main" id="{381878AA-9541-D8D1-A47A-B485534AECF3}"/>
              </a:ext>
            </a:extLst>
          </p:cNvPr>
          <p:cNvPicPr>
            <a:picLocks noChangeAspect="1"/>
          </p:cNvPicPr>
          <p:nvPr/>
        </p:nvPicPr>
        <p:blipFill>
          <a:blip r:embed="rId2"/>
          <a:stretch>
            <a:fillRect/>
          </a:stretch>
        </p:blipFill>
        <p:spPr>
          <a:xfrm>
            <a:off x="643467" y="748672"/>
            <a:ext cx="7047923" cy="5356420"/>
          </a:xfrm>
          <a:prstGeom prst="rect">
            <a:avLst/>
          </a:prstGeom>
        </p:spPr>
      </p:pic>
      <p:grpSp>
        <p:nvGrpSpPr>
          <p:cNvPr id="11" name="Group 10">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2"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Footer Placeholder 2">
            <a:extLst>
              <a:ext uri="{FF2B5EF4-FFF2-40B4-BE49-F238E27FC236}">
                <a16:creationId xmlns:a16="http://schemas.microsoft.com/office/drawing/2014/main" id="{A85880F2-8B80-7149-6CBA-87408E148045}"/>
              </a:ext>
            </a:extLst>
          </p:cNvPr>
          <p:cNvSpPr>
            <a:spLocks noGrp="1"/>
          </p:cNvSpPr>
          <p:nvPr>
            <p:ph type="ftr" sz="quarter" idx="11"/>
          </p:nvPr>
        </p:nvSpPr>
        <p:spPr/>
        <p:txBody>
          <a:bodyPr/>
          <a:lstStyle/>
          <a:p>
            <a:r>
              <a:rPr lang="vi-VN"/>
              <a:t>Cơ Sở Lập Trình</a:t>
            </a:r>
            <a:endParaRPr lang="en-US"/>
          </a:p>
        </p:txBody>
      </p:sp>
      <p:sp>
        <p:nvSpPr>
          <p:cNvPr id="4" name="Slide Number Placeholder 3">
            <a:extLst>
              <a:ext uri="{FF2B5EF4-FFF2-40B4-BE49-F238E27FC236}">
                <a16:creationId xmlns:a16="http://schemas.microsoft.com/office/drawing/2014/main" id="{AF800295-E172-BFAE-5A8D-3B3DBBDC0AD1}"/>
              </a:ext>
            </a:extLst>
          </p:cNvPr>
          <p:cNvSpPr>
            <a:spLocks noGrp="1"/>
          </p:cNvSpPr>
          <p:nvPr>
            <p:ph type="sldNum" sz="quarter" idx="12"/>
          </p:nvPr>
        </p:nvSpPr>
        <p:spPr/>
        <p:txBody>
          <a:bodyPr/>
          <a:lstStyle/>
          <a:p>
            <a:fld id="{AFA9D2B6-DBBD-407F-81B1-EA78A1041FD6}" type="slidenum">
              <a:rPr lang="en-US" smtClean="0"/>
              <a:t>19</a:t>
            </a:fld>
            <a:endParaRPr lang="en-US"/>
          </a:p>
        </p:txBody>
      </p:sp>
    </p:spTree>
    <p:extLst>
      <p:ext uri="{BB962C8B-B14F-4D97-AF65-F5344CB8AC3E}">
        <p14:creationId xmlns:p14="http://schemas.microsoft.com/office/powerpoint/2010/main" val="2757294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7" name="Rectangle 1046">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9" name="Freeform: Shape 104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51" name="Freeform: Shape 1050">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8EC1354D-9C57-7B0A-1890-6D16C314070E}"/>
              </a:ext>
            </a:extLst>
          </p:cNvPr>
          <p:cNvSpPr txBox="1"/>
          <p:nvPr/>
        </p:nvSpPr>
        <p:spPr>
          <a:xfrm>
            <a:off x="371094" y="1161288"/>
            <a:ext cx="3438144" cy="12390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CN" sz="2800" b="1" kern="1200">
                <a:solidFill>
                  <a:schemeClr val="tx1"/>
                </a:solidFill>
                <a:latin typeface="+mj-lt"/>
                <a:ea typeface="+mj-ea"/>
                <a:cs typeface="+mj-cs"/>
              </a:rPr>
              <a:t>NỘI DUNG</a:t>
            </a:r>
          </a:p>
        </p:txBody>
      </p:sp>
      <p:sp>
        <p:nvSpPr>
          <p:cNvPr id="1053" name="Rectangle 105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55" name="Rectangle 105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8ADC7393-161B-F89F-FA3E-E3C2306EC445}"/>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150000"/>
              </a:lnSpc>
              <a:spcAft>
                <a:spcPts val="600"/>
              </a:spcAft>
              <a:buFont typeface="Arial" panose="020B0604020202020204" pitchFamily="34" charset="0"/>
              <a:buChar char="•"/>
            </a:pPr>
            <a:r>
              <a:rPr lang="en-US" altLang="zh-CN" sz="1700" b="1">
                <a:solidFill>
                  <a:schemeClr val="accent6">
                    <a:lumMod val="75000"/>
                  </a:schemeClr>
                </a:solidFill>
                <a:latin typeface="Cambria" panose="02040503050406030204" pitchFamily="18" charset="0"/>
                <a:ea typeface="Cambria" panose="02040503050406030204" pitchFamily="18" charset="0"/>
              </a:rPr>
              <a:t>LỆNH if</a:t>
            </a:r>
          </a:p>
          <a:p>
            <a:pPr indent="-228600">
              <a:lnSpc>
                <a:spcPct val="150000"/>
              </a:lnSpc>
              <a:spcAft>
                <a:spcPts val="600"/>
              </a:spcAft>
              <a:buFont typeface="Arial" panose="020B0604020202020204" pitchFamily="34" charset="0"/>
              <a:buChar char="•"/>
            </a:pPr>
            <a:r>
              <a:rPr lang="en-US" altLang="zh-CN" sz="1700" b="1">
                <a:solidFill>
                  <a:schemeClr val="accent6">
                    <a:lumMod val="75000"/>
                  </a:schemeClr>
                </a:solidFill>
                <a:latin typeface="Cambria" panose="02040503050406030204" pitchFamily="18" charset="0"/>
                <a:ea typeface="Cambria" panose="02040503050406030204" pitchFamily="18" charset="0"/>
              </a:rPr>
              <a:t>LỆNH if … else</a:t>
            </a:r>
          </a:p>
          <a:p>
            <a:pPr indent="-228600">
              <a:lnSpc>
                <a:spcPct val="150000"/>
              </a:lnSpc>
              <a:spcAft>
                <a:spcPts val="600"/>
              </a:spcAft>
              <a:buFont typeface="Arial" panose="020B0604020202020204" pitchFamily="34" charset="0"/>
              <a:buChar char="•"/>
            </a:pPr>
            <a:r>
              <a:rPr lang="en-US" altLang="zh-CN" sz="1700" b="1">
                <a:solidFill>
                  <a:schemeClr val="accent6">
                    <a:lumMod val="75000"/>
                  </a:schemeClr>
                </a:solidFill>
                <a:latin typeface="Cambria" panose="02040503050406030204" pitchFamily="18" charset="0"/>
                <a:ea typeface="Cambria" panose="02040503050406030204" pitchFamily="18" charset="0"/>
              </a:rPr>
              <a:t>LỆNH if … elif …else</a:t>
            </a:r>
          </a:p>
          <a:p>
            <a:pPr indent="-228600">
              <a:lnSpc>
                <a:spcPct val="150000"/>
              </a:lnSpc>
              <a:spcAft>
                <a:spcPts val="600"/>
              </a:spcAft>
              <a:buFont typeface="Arial" panose="020B0604020202020204" pitchFamily="34" charset="0"/>
              <a:buChar char="•"/>
            </a:pPr>
            <a:r>
              <a:rPr lang="en-US" altLang="zh-CN" sz="1700" b="1">
                <a:solidFill>
                  <a:schemeClr val="accent6">
                    <a:lumMod val="75000"/>
                  </a:schemeClr>
                </a:solidFill>
                <a:latin typeface="Cambria" panose="02040503050406030204" pitchFamily="18" charset="0"/>
                <a:ea typeface="Cambria" panose="02040503050406030204" pitchFamily="18" charset="0"/>
              </a:rPr>
              <a:t>Lệnh if – lồng nhau</a:t>
            </a:r>
          </a:p>
          <a:p>
            <a:pPr indent="-228600">
              <a:lnSpc>
                <a:spcPct val="150000"/>
              </a:lnSpc>
              <a:spcAft>
                <a:spcPts val="600"/>
              </a:spcAft>
              <a:buFont typeface="Arial" panose="020B0604020202020204" pitchFamily="34" charset="0"/>
              <a:buChar char="•"/>
            </a:pPr>
            <a:r>
              <a:rPr lang="en-US" altLang="zh-CN" sz="1700" b="1">
                <a:solidFill>
                  <a:schemeClr val="accent6">
                    <a:lumMod val="75000"/>
                  </a:schemeClr>
                </a:solidFill>
                <a:latin typeface="Cambria" panose="02040503050406030204" pitchFamily="18" charset="0"/>
                <a:ea typeface="Cambria" panose="02040503050406030204" pitchFamily="18" charset="0"/>
              </a:rPr>
              <a:t>BÀI TẬP</a:t>
            </a:r>
          </a:p>
        </p:txBody>
      </p:sp>
      <p:pic>
        <p:nvPicPr>
          <p:cNvPr id="1026" name="Picture 2" descr="Python if statement | What is Python if else statement? | Examples">
            <a:extLst>
              <a:ext uri="{FF2B5EF4-FFF2-40B4-BE49-F238E27FC236}">
                <a16:creationId xmlns:a16="http://schemas.microsoft.com/office/drawing/2014/main" id="{9CE57CA3-09A2-106A-02D9-87CCEF6A5B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43" t="1954" r="15966" b="14396"/>
          <a:stretch/>
        </p:blipFill>
        <p:spPr bwMode="auto">
          <a:xfrm>
            <a:off x="6417319" y="841248"/>
            <a:ext cx="3889738" cy="5276088"/>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5540D2C2-7826-A300-AF59-23AEEEE4B169}"/>
              </a:ext>
            </a:extLst>
          </p:cNvPr>
          <p:cNvSpPr>
            <a:spLocks noGrp="1"/>
          </p:cNvSpPr>
          <p:nvPr>
            <p:ph type="ftr" sz="quarter" idx="11"/>
          </p:nvPr>
        </p:nvSpPr>
        <p:spPr/>
        <p:txBody>
          <a:bodyPr/>
          <a:lstStyle/>
          <a:p>
            <a:r>
              <a:rPr lang="vi-VN"/>
              <a:t>Cơ Sở Lập Trình</a:t>
            </a:r>
            <a:endParaRPr lang="en-US"/>
          </a:p>
        </p:txBody>
      </p:sp>
      <p:sp>
        <p:nvSpPr>
          <p:cNvPr id="4" name="Slide Number Placeholder 3">
            <a:extLst>
              <a:ext uri="{FF2B5EF4-FFF2-40B4-BE49-F238E27FC236}">
                <a16:creationId xmlns:a16="http://schemas.microsoft.com/office/drawing/2014/main" id="{D6ABC64E-6F35-3069-CD1F-A48F934BAA4F}"/>
              </a:ext>
            </a:extLst>
          </p:cNvPr>
          <p:cNvSpPr>
            <a:spLocks noGrp="1"/>
          </p:cNvSpPr>
          <p:nvPr>
            <p:ph type="sldNum" sz="quarter" idx="12"/>
          </p:nvPr>
        </p:nvSpPr>
        <p:spPr/>
        <p:txBody>
          <a:bodyPr/>
          <a:lstStyle/>
          <a:p>
            <a:fld id="{AFA9D2B6-DBBD-407F-81B1-EA78A1041FD6}" type="slidenum">
              <a:rPr lang="en-US" smtClean="0"/>
              <a:t>2</a:t>
            </a:fld>
            <a:endParaRPr lang="en-US"/>
          </a:p>
        </p:txBody>
      </p:sp>
    </p:spTree>
    <p:extLst>
      <p:ext uri="{BB962C8B-B14F-4D97-AF65-F5344CB8AC3E}">
        <p14:creationId xmlns:p14="http://schemas.microsoft.com/office/powerpoint/2010/main" val="230547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AE059BF-7064-CBC4-4295-13B10F93C938}"/>
              </a:ext>
            </a:extLst>
          </p:cNvPr>
          <p:cNvSpPr txBox="1"/>
          <p:nvPr/>
        </p:nvSpPr>
        <p:spPr>
          <a:xfrm>
            <a:off x="589560" y="856180"/>
            <a:ext cx="4560584" cy="112806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CN" sz="3700" b="1">
                <a:latin typeface="Cambria" panose="02040503050406030204" pitchFamily="18" charset="0"/>
                <a:ea typeface="+mj-ea"/>
                <a:cs typeface="+mj-cs"/>
              </a:rPr>
              <a:t>Cấu trúc if else lồng nhau</a:t>
            </a:r>
          </a:p>
        </p:txBody>
      </p:sp>
      <p:grpSp>
        <p:nvGrpSpPr>
          <p:cNvPr id="20" name="Group 1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FBDA650-CF2F-35F9-EF2C-0BF0BBA2270B}"/>
              </a:ext>
            </a:extLst>
          </p:cNvPr>
          <p:cNvSpPr txBox="1"/>
          <p:nvPr/>
        </p:nvSpPr>
        <p:spPr>
          <a:xfrm>
            <a:off x="590719" y="2330505"/>
            <a:ext cx="4669604" cy="4142753"/>
          </a:xfrm>
          <a:prstGeom prst="rect">
            <a:avLst/>
          </a:prstGeom>
        </p:spPr>
        <p:txBody>
          <a:bodyPr vert="horz" lIns="91440" tIns="45720" rIns="91440" bIns="45720" rtlCol="0" anchor="ctr">
            <a:normAutofit/>
          </a:bodyPr>
          <a:lstStyle/>
          <a:p>
            <a:pPr>
              <a:lnSpc>
                <a:spcPct val="150000"/>
              </a:lnSpc>
              <a:spcAft>
                <a:spcPts val="600"/>
              </a:spcAft>
            </a:pPr>
            <a:r>
              <a:rPr lang="en-US" sz="2400">
                <a:solidFill>
                  <a:schemeClr val="accent1"/>
                </a:solidFill>
                <a:latin typeface="Cambria" panose="02040503050406030204" pitchFamily="18" charset="0"/>
              </a:rPr>
              <a:t>Cấu trúc if else lồng nhau chính là việc bạn sử dụng một cấu trúc if else khác trong thân của một cấu trúc if else đã có.</a:t>
            </a:r>
          </a:p>
          <a:p>
            <a:pPr>
              <a:lnSpc>
                <a:spcPct val="150000"/>
              </a:lnSpc>
              <a:spcAft>
                <a:spcPts val="600"/>
              </a:spcAft>
            </a:pPr>
            <a:endParaRPr lang="en-US" altLang="zh-CN" sz="2400" b="1">
              <a:latin typeface="Cambria" panose="02040503050406030204" pitchFamily="18" charset="0"/>
            </a:endParaRPr>
          </a:p>
          <a:p>
            <a:pPr indent="-228600">
              <a:lnSpc>
                <a:spcPct val="150000"/>
              </a:lnSpc>
              <a:spcAft>
                <a:spcPts val="600"/>
              </a:spcAft>
              <a:buFont typeface="Arial" panose="020B0604020202020204" pitchFamily="34" charset="0"/>
              <a:buChar char="•"/>
            </a:pPr>
            <a:endParaRPr lang="en-US" altLang="zh-CN" sz="2400" i="1"/>
          </a:p>
        </p:txBody>
      </p:sp>
      <p:sp>
        <p:nvSpPr>
          <p:cNvPr id="26" name="Rectangle 2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2A714D94-9546-3CBB-EA2A-6AC7B99A468C}"/>
              </a:ext>
            </a:extLst>
          </p:cNvPr>
          <p:cNvPicPr>
            <a:picLocks noChangeAspect="1"/>
          </p:cNvPicPr>
          <p:nvPr/>
        </p:nvPicPr>
        <p:blipFill rotWithShape="1">
          <a:blip r:embed="rId2"/>
          <a:srcRect l="4383" t="5505" r="6461" b="14066"/>
          <a:stretch/>
        </p:blipFill>
        <p:spPr>
          <a:xfrm>
            <a:off x="5902633" y="1106008"/>
            <a:ext cx="5150233" cy="4645984"/>
          </a:xfrm>
          <a:prstGeom prst="rect">
            <a:avLst/>
          </a:prstGeom>
        </p:spPr>
      </p:pic>
      <p:sp>
        <p:nvSpPr>
          <p:cNvPr id="3" name="Footer Placeholder 2">
            <a:extLst>
              <a:ext uri="{FF2B5EF4-FFF2-40B4-BE49-F238E27FC236}">
                <a16:creationId xmlns:a16="http://schemas.microsoft.com/office/drawing/2014/main" id="{18EDA7E9-70F3-C1F5-62C1-8D7EFC4DF117}"/>
              </a:ext>
            </a:extLst>
          </p:cNvPr>
          <p:cNvSpPr>
            <a:spLocks noGrp="1"/>
          </p:cNvSpPr>
          <p:nvPr>
            <p:ph type="ftr" sz="quarter" idx="11"/>
          </p:nvPr>
        </p:nvSpPr>
        <p:spPr>
          <a:xfrm>
            <a:off x="4038599" y="6503199"/>
            <a:ext cx="4114800" cy="365125"/>
          </a:xfrm>
        </p:spPr>
        <p:txBody>
          <a:bodyPr/>
          <a:lstStyle/>
          <a:p>
            <a:r>
              <a:rPr lang="vi-VN"/>
              <a:t>Cơ Sở Lập Trình</a:t>
            </a:r>
            <a:endParaRPr lang="en-US"/>
          </a:p>
        </p:txBody>
      </p:sp>
      <p:sp>
        <p:nvSpPr>
          <p:cNvPr id="5" name="Slide Number Placeholder 4">
            <a:extLst>
              <a:ext uri="{FF2B5EF4-FFF2-40B4-BE49-F238E27FC236}">
                <a16:creationId xmlns:a16="http://schemas.microsoft.com/office/drawing/2014/main" id="{E7DE84F0-F679-B7C2-4EE6-A5EE1F3AD1EB}"/>
              </a:ext>
            </a:extLst>
          </p:cNvPr>
          <p:cNvSpPr>
            <a:spLocks noGrp="1"/>
          </p:cNvSpPr>
          <p:nvPr>
            <p:ph type="sldNum" sz="quarter" idx="12"/>
          </p:nvPr>
        </p:nvSpPr>
        <p:spPr/>
        <p:txBody>
          <a:bodyPr/>
          <a:lstStyle/>
          <a:p>
            <a:fld id="{AFA9D2B6-DBBD-407F-81B1-EA78A1041FD6}" type="slidenum">
              <a:rPr lang="en-US" smtClean="0"/>
              <a:t>20</a:t>
            </a:fld>
            <a:endParaRPr lang="en-US"/>
          </a:p>
        </p:txBody>
      </p:sp>
    </p:spTree>
    <p:extLst>
      <p:ext uri="{BB962C8B-B14F-4D97-AF65-F5344CB8AC3E}">
        <p14:creationId xmlns:p14="http://schemas.microsoft.com/office/powerpoint/2010/main" val="59163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F55A68D-C455-3B77-7839-08692D2CF017}"/>
              </a:ext>
            </a:extLst>
          </p:cNvPr>
          <p:cNvSpPr txBox="1"/>
          <p:nvPr/>
        </p:nvSpPr>
        <p:spPr>
          <a:xfrm>
            <a:off x="6823878" y="185196"/>
            <a:ext cx="4491821" cy="66769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altLang="zh-CN" sz="3200" b="1">
                <a:solidFill>
                  <a:schemeClr val="accent1"/>
                </a:solidFill>
                <a:latin typeface="Cambria" panose="02040503050406030204" pitchFamily="18" charset="0"/>
                <a:ea typeface="+mj-ea"/>
                <a:cs typeface="+mj-cs"/>
              </a:rPr>
              <a:t>Ví dụ if..else lồng nhau</a:t>
            </a:r>
          </a:p>
        </p:txBody>
      </p:sp>
      <p:pic>
        <p:nvPicPr>
          <p:cNvPr id="18" name="Picture 17" descr="Metal tic-tac-toe game pieces">
            <a:extLst>
              <a:ext uri="{FF2B5EF4-FFF2-40B4-BE49-F238E27FC236}">
                <a16:creationId xmlns:a16="http://schemas.microsoft.com/office/drawing/2014/main" id="{6108ACEE-B8EE-3EBF-1204-00BB11B1A262}"/>
              </a:ext>
            </a:extLst>
          </p:cNvPr>
          <p:cNvPicPr>
            <a:picLocks noChangeAspect="1"/>
          </p:cNvPicPr>
          <p:nvPr/>
        </p:nvPicPr>
        <p:blipFill rotWithShape="1">
          <a:blip r:embed="rId2"/>
          <a:srcRect l="9899" r="23435"/>
          <a:stretch/>
        </p:blipFill>
        <p:spPr>
          <a:xfrm>
            <a:off x="20" y="10"/>
            <a:ext cx="6095980" cy="6857990"/>
          </a:xfrm>
          <a:prstGeom prst="rect">
            <a:avLst/>
          </a:prstGeom>
        </p:spPr>
      </p:pic>
      <p:grpSp>
        <p:nvGrpSpPr>
          <p:cNvPr id="22" name="Group 21">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23" name="Rectangle 22">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D2FD1856-0C32-6341-FB9C-A9818736D6D6}"/>
              </a:ext>
            </a:extLst>
          </p:cNvPr>
          <p:cNvSpPr txBox="1"/>
          <p:nvPr/>
        </p:nvSpPr>
        <p:spPr>
          <a:xfrm>
            <a:off x="6823878" y="1430284"/>
            <a:ext cx="5132770" cy="4837405"/>
          </a:xfrm>
          <a:prstGeom prst="rect">
            <a:avLst/>
          </a:prstGeom>
        </p:spPr>
        <p:txBody>
          <a:bodyPr vert="horz" lIns="91440" tIns="45720" rIns="91440" bIns="45720" rtlCol="0" anchor="t">
            <a:normAutofit fontScale="92500" lnSpcReduction="10000"/>
          </a:bodyPr>
          <a:lstStyle/>
          <a:p>
            <a:pPr>
              <a:lnSpc>
                <a:spcPct val="150000"/>
              </a:lnSpc>
              <a:spcAft>
                <a:spcPts val="600"/>
              </a:spcAft>
            </a:pPr>
            <a:r>
              <a:rPr lang="en-US" altLang="zh-CN" sz="2400" b="1">
                <a:latin typeface="Cambria" panose="02040503050406030204" pitchFamily="18" charset="0"/>
              </a:rPr>
              <a:t>Viết chương trình nhập a,b. So sánh 2 số vừa nhập</a:t>
            </a:r>
          </a:p>
          <a:p>
            <a:pPr>
              <a:lnSpc>
                <a:spcPct val="150000"/>
              </a:lnSpc>
              <a:spcAft>
                <a:spcPts val="600"/>
              </a:spcAft>
            </a:pPr>
            <a:r>
              <a:rPr lang="en-US" sz="2400" b="1">
                <a:solidFill>
                  <a:schemeClr val="accent1"/>
                </a:solidFill>
                <a:latin typeface="Cambria" panose="02040503050406030204" pitchFamily="18" charset="0"/>
              </a:rPr>
              <a:t>if a &gt; b:</a:t>
            </a:r>
          </a:p>
          <a:p>
            <a:pPr>
              <a:lnSpc>
                <a:spcPct val="150000"/>
              </a:lnSpc>
              <a:spcAft>
                <a:spcPts val="600"/>
              </a:spcAft>
            </a:pPr>
            <a:r>
              <a:rPr lang="en-US" sz="2400">
                <a:latin typeface="Cambria" panose="02040503050406030204" pitchFamily="18" charset="0"/>
              </a:rPr>
              <a:t>    print(f'{a} lớn hơn {b}')</a:t>
            </a:r>
          </a:p>
          <a:p>
            <a:pPr>
              <a:lnSpc>
                <a:spcPct val="150000"/>
              </a:lnSpc>
              <a:spcAft>
                <a:spcPts val="600"/>
              </a:spcAft>
            </a:pPr>
            <a:r>
              <a:rPr lang="en-US" sz="2400" b="1">
                <a:solidFill>
                  <a:schemeClr val="accent1"/>
                </a:solidFill>
                <a:latin typeface="Cambria" panose="02040503050406030204" pitchFamily="18" charset="0"/>
              </a:rPr>
              <a:t>else:</a:t>
            </a:r>
          </a:p>
          <a:p>
            <a:pPr>
              <a:lnSpc>
                <a:spcPct val="150000"/>
              </a:lnSpc>
              <a:spcAft>
                <a:spcPts val="600"/>
              </a:spcAft>
            </a:pPr>
            <a:r>
              <a:rPr lang="en-US" sz="2400">
                <a:latin typeface="Cambria" panose="02040503050406030204" pitchFamily="18" charset="0"/>
              </a:rPr>
              <a:t>    if a &lt; b:</a:t>
            </a:r>
          </a:p>
          <a:p>
            <a:pPr>
              <a:lnSpc>
                <a:spcPct val="150000"/>
              </a:lnSpc>
              <a:spcAft>
                <a:spcPts val="600"/>
              </a:spcAft>
            </a:pPr>
            <a:r>
              <a:rPr lang="en-US" sz="2400">
                <a:latin typeface="Cambria" panose="02040503050406030204" pitchFamily="18" charset="0"/>
              </a:rPr>
              <a:t>        print(f'{a} nhỏ hơn {b}')</a:t>
            </a:r>
          </a:p>
          <a:p>
            <a:pPr>
              <a:lnSpc>
                <a:spcPct val="150000"/>
              </a:lnSpc>
              <a:spcAft>
                <a:spcPts val="600"/>
              </a:spcAft>
            </a:pPr>
            <a:r>
              <a:rPr lang="en-US" sz="2400">
                <a:latin typeface="Cambria" panose="02040503050406030204" pitchFamily="18" charset="0"/>
              </a:rPr>
              <a:t>    else:</a:t>
            </a:r>
          </a:p>
          <a:p>
            <a:pPr>
              <a:lnSpc>
                <a:spcPct val="150000"/>
              </a:lnSpc>
              <a:spcAft>
                <a:spcPts val="600"/>
              </a:spcAft>
            </a:pPr>
            <a:r>
              <a:rPr lang="en-US" sz="2400">
                <a:latin typeface="Cambria" panose="02040503050406030204" pitchFamily="18" charset="0"/>
              </a:rPr>
              <a:t>        print(f'{a} bằng {b}')</a:t>
            </a:r>
          </a:p>
        </p:txBody>
      </p:sp>
      <p:sp>
        <p:nvSpPr>
          <p:cNvPr id="2" name="Footer Placeholder 1">
            <a:extLst>
              <a:ext uri="{FF2B5EF4-FFF2-40B4-BE49-F238E27FC236}">
                <a16:creationId xmlns:a16="http://schemas.microsoft.com/office/drawing/2014/main" id="{517C9D96-C5A2-B831-CCCE-D0612AB5378D}"/>
              </a:ext>
            </a:extLst>
          </p:cNvPr>
          <p:cNvSpPr>
            <a:spLocks noGrp="1"/>
          </p:cNvSpPr>
          <p:nvPr>
            <p:ph type="ftr" sz="quarter" idx="11"/>
          </p:nvPr>
        </p:nvSpPr>
        <p:spPr/>
        <p:txBody>
          <a:bodyPr/>
          <a:lstStyle/>
          <a:p>
            <a:r>
              <a:rPr lang="vi-VN"/>
              <a:t>Cơ Sở Lập Trình</a:t>
            </a:r>
            <a:endParaRPr lang="en-US"/>
          </a:p>
        </p:txBody>
      </p:sp>
      <p:sp>
        <p:nvSpPr>
          <p:cNvPr id="4" name="Slide Number Placeholder 3">
            <a:extLst>
              <a:ext uri="{FF2B5EF4-FFF2-40B4-BE49-F238E27FC236}">
                <a16:creationId xmlns:a16="http://schemas.microsoft.com/office/drawing/2014/main" id="{E8CD7063-8E61-559A-F8AB-3C57F4F34384}"/>
              </a:ext>
            </a:extLst>
          </p:cNvPr>
          <p:cNvSpPr>
            <a:spLocks noGrp="1"/>
          </p:cNvSpPr>
          <p:nvPr>
            <p:ph type="sldNum" sz="quarter" idx="12"/>
          </p:nvPr>
        </p:nvSpPr>
        <p:spPr/>
        <p:txBody>
          <a:bodyPr/>
          <a:lstStyle/>
          <a:p>
            <a:fld id="{AFA9D2B6-DBBD-407F-81B1-EA78A1041FD6}" type="slidenum">
              <a:rPr lang="en-US" smtClean="0"/>
              <a:t>21</a:t>
            </a:fld>
            <a:endParaRPr lang="en-US"/>
          </a:p>
        </p:txBody>
      </p:sp>
    </p:spTree>
    <p:extLst>
      <p:ext uri="{BB962C8B-B14F-4D97-AF65-F5344CB8AC3E}">
        <p14:creationId xmlns:p14="http://schemas.microsoft.com/office/powerpoint/2010/main" val="4154576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CCB6ED2-B382-E741-A757-E50A39AD5B38}"/>
              </a:ext>
            </a:extLst>
          </p:cNvPr>
          <p:cNvSpPr txBox="1"/>
          <p:nvPr/>
        </p:nvSpPr>
        <p:spPr>
          <a:xfrm>
            <a:off x="686834" y="1153572"/>
            <a:ext cx="3200400" cy="44611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i="0" kern="1200">
                <a:solidFill>
                  <a:srgbClr val="FFFFFF"/>
                </a:solidFill>
                <a:effectLst/>
                <a:latin typeface="Cambria" panose="02040503050406030204" pitchFamily="18" charset="0"/>
                <a:ea typeface="+mj-ea"/>
                <a:cs typeface="+mj-cs"/>
              </a:rPr>
              <a:t>Bài Tập</a:t>
            </a:r>
            <a:endParaRPr lang="en-US" sz="4400" kern="1200">
              <a:solidFill>
                <a:srgbClr val="FFFFFF"/>
              </a:solidFill>
              <a:latin typeface="Cambria" panose="02040503050406030204" pitchFamily="18" charset="0"/>
              <a:ea typeface="+mj-ea"/>
              <a:cs typeface="+mj-cs"/>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00E718E6-70BE-4943-AC40-661C318D29A2}"/>
              </a:ext>
            </a:extLst>
          </p:cNvPr>
          <p:cNvSpPr txBox="1"/>
          <p:nvPr/>
        </p:nvSpPr>
        <p:spPr>
          <a:xfrm>
            <a:off x="4286540" y="591343"/>
            <a:ext cx="7347295" cy="5585619"/>
          </a:xfrm>
          <a:prstGeom prst="rect">
            <a:avLst/>
          </a:prstGeom>
        </p:spPr>
        <p:txBody>
          <a:bodyPr vert="horz" lIns="91440" tIns="45720" rIns="91440" bIns="45720" rtlCol="0" anchor="ctr">
            <a:normAutofit fontScale="92500"/>
          </a:bodyPr>
          <a:lstStyle/>
          <a:p>
            <a:pPr>
              <a:lnSpc>
                <a:spcPct val="150000"/>
              </a:lnSpc>
              <a:spcAft>
                <a:spcPts val="600"/>
              </a:spcAft>
            </a:pPr>
            <a:r>
              <a:rPr lang="en-US" b="1">
                <a:latin typeface="Cambria" panose="02040503050406030204" pitchFamily="18" charset="0"/>
              </a:rPr>
              <a:t>1</a:t>
            </a:r>
            <a:r>
              <a:rPr lang="en-US" b="0" i="0">
                <a:effectLst/>
                <a:latin typeface="Cambria" panose="02040503050406030204" pitchFamily="18" charset="0"/>
              </a:rPr>
              <a:t>. A. Kiểm tra số nhỏ nhất giữa 2 số. </a:t>
            </a:r>
          </a:p>
          <a:p>
            <a:pPr>
              <a:lnSpc>
                <a:spcPct val="150000"/>
              </a:lnSpc>
              <a:spcAft>
                <a:spcPts val="600"/>
              </a:spcAft>
            </a:pPr>
            <a:r>
              <a:rPr lang="en-US">
                <a:latin typeface="Cambria" panose="02040503050406030204" pitchFamily="18" charset="0"/>
              </a:rPr>
              <a:t>   B. Kiểm tra số lớn nhất giữa 3 số</a:t>
            </a:r>
            <a:endParaRPr lang="en-US" b="0" i="0">
              <a:effectLst/>
              <a:latin typeface="Cambria" panose="02040503050406030204" pitchFamily="18" charset="0"/>
            </a:endParaRPr>
          </a:p>
          <a:p>
            <a:pPr>
              <a:lnSpc>
                <a:spcPct val="150000"/>
              </a:lnSpc>
              <a:spcAft>
                <a:spcPts val="600"/>
              </a:spcAft>
            </a:pPr>
            <a:r>
              <a:rPr lang="en-US" b="1">
                <a:latin typeface="Cambria" panose="02040503050406030204" pitchFamily="18" charset="0"/>
              </a:rPr>
              <a:t>2</a:t>
            </a:r>
            <a:r>
              <a:rPr lang="en-US" b="0" i="0">
                <a:effectLst/>
                <a:latin typeface="Cambria" panose="02040503050406030204" pitchFamily="18" charset="0"/>
              </a:rPr>
              <a:t>. In ra một số là số chẵn hay số lẽ </a:t>
            </a:r>
          </a:p>
          <a:p>
            <a:pPr>
              <a:lnSpc>
                <a:spcPct val="150000"/>
              </a:lnSpc>
              <a:spcAft>
                <a:spcPts val="600"/>
              </a:spcAft>
            </a:pPr>
            <a:r>
              <a:rPr lang="en-US">
                <a:latin typeface="Cambria" panose="02040503050406030204" pitchFamily="18" charset="0"/>
              </a:rPr>
              <a:t>          </a:t>
            </a:r>
            <a:r>
              <a:rPr lang="en-US" b="0" i="1">
                <a:effectLst/>
                <a:latin typeface="Cambria" panose="02040503050406030204" pitchFamily="18" charset="0"/>
              </a:rPr>
              <a:t>Gợi ý</a:t>
            </a:r>
            <a:r>
              <a:rPr lang="en-US" b="0" i="0">
                <a:effectLst/>
                <a:latin typeface="Cambria" panose="02040503050406030204" pitchFamily="18" charset="0"/>
              </a:rPr>
              <a:t>: số chia hết cho 2 la số chẵn, nguoc lai la số lẽ</a:t>
            </a:r>
          </a:p>
          <a:p>
            <a:pPr>
              <a:lnSpc>
                <a:spcPct val="150000"/>
              </a:lnSpc>
              <a:spcAft>
                <a:spcPts val="600"/>
              </a:spcAft>
            </a:pPr>
            <a:r>
              <a:rPr lang="en-US" b="1">
                <a:latin typeface="Cambria" panose="02040503050406030204" pitchFamily="18" charset="0"/>
              </a:rPr>
              <a:t>3</a:t>
            </a:r>
            <a:r>
              <a:rPr lang="en-US" b="0" i="0">
                <a:effectLst/>
                <a:latin typeface="Cambria" panose="02040503050406030204" pitchFamily="18" charset="0"/>
              </a:rPr>
              <a:t>. Nhập vào số điểm, và cho biết điểm đó là Giỏi, Khá, TB, Yếu Biết rằng:</a:t>
            </a:r>
          </a:p>
          <a:p>
            <a:pPr marL="514350" lvl="1">
              <a:lnSpc>
                <a:spcPct val="150000"/>
              </a:lnSpc>
              <a:spcAft>
                <a:spcPts val="600"/>
              </a:spcAft>
            </a:pPr>
            <a:r>
              <a:rPr lang="en-US" b="0" i="0">
                <a:effectLst/>
                <a:latin typeface="Cambria" panose="02040503050406030204" pitchFamily="18" charset="0"/>
              </a:rPr>
              <a:t>Giỏi: [9 – 10] </a:t>
            </a:r>
          </a:p>
          <a:p>
            <a:pPr marL="514350" lvl="1">
              <a:lnSpc>
                <a:spcPct val="150000"/>
              </a:lnSpc>
              <a:spcAft>
                <a:spcPts val="600"/>
              </a:spcAft>
            </a:pPr>
            <a:r>
              <a:rPr lang="en-US">
                <a:latin typeface="Cambria" panose="02040503050406030204" pitchFamily="18" charset="0"/>
              </a:rPr>
              <a:t>Khá: [7 – 9)</a:t>
            </a:r>
          </a:p>
          <a:p>
            <a:pPr marL="514350" lvl="1">
              <a:lnSpc>
                <a:spcPct val="150000"/>
              </a:lnSpc>
              <a:spcAft>
                <a:spcPts val="600"/>
              </a:spcAft>
            </a:pPr>
            <a:r>
              <a:rPr lang="en-US" b="0" i="0">
                <a:effectLst/>
                <a:latin typeface="Cambria" panose="02040503050406030204" pitchFamily="18" charset="0"/>
              </a:rPr>
              <a:t>Trung Bình: [5 – 7)</a:t>
            </a:r>
          </a:p>
          <a:p>
            <a:pPr marL="514350" lvl="1">
              <a:lnSpc>
                <a:spcPct val="150000"/>
              </a:lnSpc>
              <a:spcAft>
                <a:spcPts val="600"/>
              </a:spcAft>
            </a:pPr>
            <a:r>
              <a:rPr lang="en-US">
                <a:latin typeface="Cambria" panose="02040503050406030204" pitchFamily="18" charset="0"/>
              </a:rPr>
              <a:t>Yếu: [0 – 5)</a:t>
            </a:r>
            <a:endParaRPr lang="en-US" b="0" i="0">
              <a:effectLst/>
              <a:latin typeface="Cambria" panose="02040503050406030204" pitchFamily="18" charset="0"/>
            </a:endParaRPr>
          </a:p>
          <a:p>
            <a:pPr marL="514350" lvl="1">
              <a:lnSpc>
                <a:spcPct val="150000"/>
              </a:lnSpc>
              <a:spcAft>
                <a:spcPts val="600"/>
              </a:spcAft>
            </a:pPr>
            <a:r>
              <a:rPr lang="en-US" b="0" i="0">
                <a:effectLst/>
                <a:latin typeface="Cambria" panose="02040503050406030204" pitchFamily="18" charset="0"/>
              </a:rPr>
              <a:t>Ngược lại tất cả trường hợp trên thì thông báo là: Điểm không hợp lệ </a:t>
            </a:r>
          </a:p>
          <a:p>
            <a:pPr>
              <a:lnSpc>
                <a:spcPct val="150000"/>
              </a:lnSpc>
              <a:spcAft>
                <a:spcPts val="600"/>
              </a:spcAft>
            </a:pPr>
            <a:r>
              <a:rPr lang="en-US" b="1">
                <a:latin typeface="Cambria" panose="02040503050406030204" pitchFamily="18" charset="0"/>
              </a:rPr>
              <a:t>4</a:t>
            </a:r>
            <a:r>
              <a:rPr lang="en-US" b="0" i="0">
                <a:effectLst/>
                <a:latin typeface="Cambria" panose="02040503050406030204" pitchFamily="18" charset="0"/>
              </a:rPr>
              <a:t>. Tạo từ điển tiếng Anh. Khi người dùng nhập từ cần tra là tiếng Anh,thì xuất ra màn hình nghĩa tiếng Việt của từ đó, cho ví dụ kèm theo.</a:t>
            </a:r>
            <a:endParaRPr lang="en-US">
              <a:latin typeface="Cambria" panose="02040503050406030204" pitchFamily="18" charset="0"/>
            </a:endParaRPr>
          </a:p>
        </p:txBody>
      </p:sp>
      <p:sp>
        <p:nvSpPr>
          <p:cNvPr id="2" name="Footer Placeholder 1">
            <a:extLst>
              <a:ext uri="{FF2B5EF4-FFF2-40B4-BE49-F238E27FC236}">
                <a16:creationId xmlns:a16="http://schemas.microsoft.com/office/drawing/2014/main" id="{66B9973C-AAF5-317A-A25C-0B9456BF73EA}"/>
              </a:ext>
            </a:extLst>
          </p:cNvPr>
          <p:cNvSpPr>
            <a:spLocks noGrp="1"/>
          </p:cNvSpPr>
          <p:nvPr>
            <p:ph type="ftr" sz="quarter" idx="11"/>
          </p:nvPr>
        </p:nvSpPr>
        <p:spPr/>
        <p:txBody>
          <a:bodyPr/>
          <a:lstStyle/>
          <a:p>
            <a:r>
              <a:rPr lang="vi-VN"/>
              <a:t>Cơ Sở Lập Trình</a:t>
            </a:r>
            <a:endParaRPr lang="en-US"/>
          </a:p>
        </p:txBody>
      </p:sp>
      <p:sp>
        <p:nvSpPr>
          <p:cNvPr id="4" name="Slide Number Placeholder 3">
            <a:extLst>
              <a:ext uri="{FF2B5EF4-FFF2-40B4-BE49-F238E27FC236}">
                <a16:creationId xmlns:a16="http://schemas.microsoft.com/office/drawing/2014/main" id="{5CC015F0-A8D3-1C1B-B909-9663F567EC58}"/>
              </a:ext>
            </a:extLst>
          </p:cNvPr>
          <p:cNvSpPr>
            <a:spLocks noGrp="1"/>
          </p:cNvSpPr>
          <p:nvPr>
            <p:ph type="sldNum" sz="quarter" idx="12"/>
          </p:nvPr>
        </p:nvSpPr>
        <p:spPr/>
        <p:txBody>
          <a:bodyPr/>
          <a:lstStyle/>
          <a:p>
            <a:fld id="{AFA9D2B6-DBBD-407F-81B1-EA78A1041FD6}" type="slidenum">
              <a:rPr lang="en-US" smtClean="0"/>
              <a:t>22</a:t>
            </a:fld>
            <a:endParaRPr lang="en-US"/>
          </a:p>
        </p:txBody>
      </p:sp>
    </p:spTree>
    <p:extLst>
      <p:ext uri="{BB962C8B-B14F-4D97-AF65-F5344CB8AC3E}">
        <p14:creationId xmlns:p14="http://schemas.microsoft.com/office/powerpoint/2010/main" val="1701793089"/>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75C4DF-067A-4D1A-1B4F-32C48FC3D209}"/>
              </a:ext>
            </a:extLst>
          </p:cNvPr>
          <p:cNvPicPr>
            <a:picLocks noChangeAspect="1"/>
          </p:cNvPicPr>
          <p:nvPr/>
        </p:nvPicPr>
        <p:blipFill rotWithShape="1">
          <a:blip r:embed="rId2"/>
          <a:srcRect t="10692" b="5054"/>
          <a:stretch/>
        </p:blipFill>
        <p:spPr>
          <a:xfrm>
            <a:off x="20" y="1282"/>
            <a:ext cx="12191980" cy="6856718"/>
          </a:xfrm>
          <a:prstGeom prst="rect">
            <a:avLst/>
          </a:prstGeom>
        </p:spPr>
      </p:pic>
      <p:sp>
        <p:nvSpPr>
          <p:cNvPr id="5" name="Footer Placeholder 4">
            <a:extLst>
              <a:ext uri="{FF2B5EF4-FFF2-40B4-BE49-F238E27FC236}">
                <a16:creationId xmlns:a16="http://schemas.microsoft.com/office/drawing/2014/main" id="{D268CB6C-A687-7FF2-788E-57D067FBAF84}"/>
              </a:ext>
            </a:extLst>
          </p:cNvPr>
          <p:cNvSpPr>
            <a:spLocks noGrp="1"/>
          </p:cNvSpPr>
          <p:nvPr>
            <p:ph type="ftr" sz="quarter" idx="11"/>
          </p:nvPr>
        </p:nvSpPr>
        <p:spPr/>
        <p:txBody>
          <a:bodyPr/>
          <a:lstStyle/>
          <a:p>
            <a:r>
              <a:rPr lang="vi-VN"/>
              <a:t>Cơ Sở Lập Trình</a:t>
            </a:r>
            <a:endParaRPr lang="en-US"/>
          </a:p>
        </p:txBody>
      </p:sp>
      <p:sp>
        <p:nvSpPr>
          <p:cNvPr id="6" name="Slide Number Placeholder 5">
            <a:extLst>
              <a:ext uri="{FF2B5EF4-FFF2-40B4-BE49-F238E27FC236}">
                <a16:creationId xmlns:a16="http://schemas.microsoft.com/office/drawing/2014/main" id="{B7158768-1E39-C3D1-8084-0EE265F2D713}"/>
              </a:ext>
            </a:extLst>
          </p:cNvPr>
          <p:cNvSpPr>
            <a:spLocks noGrp="1"/>
          </p:cNvSpPr>
          <p:nvPr>
            <p:ph type="sldNum" sz="quarter" idx="12"/>
          </p:nvPr>
        </p:nvSpPr>
        <p:spPr/>
        <p:txBody>
          <a:bodyPr/>
          <a:lstStyle/>
          <a:p>
            <a:fld id="{B25B0D2D-8EB8-9949-816B-2ED13AE88415}" type="slidenum">
              <a:t>23</a:t>
            </a:fld>
            <a:endParaRPr lang="en-US"/>
          </a:p>
        </p:txBody>
      </p:sp>
    </p:spTree>
    <p:extLst>
      <p:ext uri="{BB962C8B-B14F-4D97-AF65-F5344CB8AC3E}">
        <p14:creationId xmlns:p14="http://schemas.microsoft.com/office/powerpoint/2010/main" val="589714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文本框 20"/>
          <p:cNvSpPr txBox="1"/>
          <p:nvPr/>
        </p:nvSpPr>
        <p:spPr>
          <a:xfrm>
            <a:off x="841248" y="256032"/>
            <a:ext cx="10506456" cy="1014984"/>
          </a:xfrm>
          <a:prstGeom prst="rect">
            <a:avLst/>
          </a:prstGeom>
        </p:spPr>
        <p:txBody>
          <a:bodyPr vert="horz" lIns="91440" tIns="45720" rIns="91440" bIns="45720" rtlCol="0" anchor="b">
            <a:normAutofit/>
            <a:scene3d>
              <a:camera prst="orthographicFront"/>
              <a:lightRig rig="threePt" dir="t"/>
            </a:scene3d>
            <a:sp3d contourW="12700"/>
          </a:bodyPr>
          <a:lstStyle/>
          <a:p>
            <a:pPr>
              <a:lnSpc>
                <a:spcPct val="90000"/>
              </a:lnSpc>
              <a:spcBef>
                <a:spcPct val="0"/>
              </a:spcBef>
              <a:spcAft>
                <a:spcPts val="600"/>
              </a:spcAft>
            </a:pPr>
            <a:r>
              <a:rPr lang="en-US" altLang="zh-CN" sz="3800" b="1" kern="1200">
                <a:solidFill>
                  <a:schemeClr val="accent2">
                    <a:lumMod val="75000"/>
                  </a:schemeClr>
                </a:solidFill>
                <a:latin typeface="Cambria" panose="02040503050406030204" pitchFamily="18" charset="0"/>
                <a:ea typeface="Cambria" panose="02040503050406030204" pitchFamily="18" charset="0"/>
                <a:cs typeface="+mj-cs"/>
              </a:rPr>
              <a:t>CÂU ĐIỀU KIỆN – CÂU ĐIỀU KIỆN RẼ NHÁNH</a:t>
            </a:r>
          </a:p>
        </p:txBody>
      </p:sp>
      <p:sp>
        <p:nvSpPr>
          <p:cNvPr id="97" name="Rectangle 96">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9" name="Rectangle 98">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5" name="椭圆 18"/>
          <p:cNvSpPr/>
          <p:nvPr/>
        </p:nvSpPr>
        <p:spPr>
          <a:xfrm>
            <a:off x="6222243" y="6043941"/>
            <a:ext cx="251580" cy="239849"/>
          </a:xfrm>
          <a:custGeom>
            <a:avLst/>
            <a:gdLst>
              <a:gd name="connsiteX0" fmla="*/ 5145 w 317509"/>
              <a:gd name="connsiteY0" fmla="*/ 226044 h 326057"/>
              <a:gd name="connsiteX1" fmla="*/ 69467 w 317509"/>
              <a:gd name="connsiteY1" fmla="*/ 226044 h 326057"/>
              <a:gd name="connsiteX2" fmla="*/ 74613 w 317509"/>
              <a:gd name="connsiteY2" fmla="*/ 231240 h 326057"/>
              <a:gd name="connsiteX3" fmla="*/ 74613 w 317509"/>
              <a:gd name="connsiteY3" fmla="*/ 322160 h 326057"/>
              <a:gd name="connsiteX4" fmla="*/ 69467 w 317509"/>
              <a:gd name="connsiteY4" fmla="*/ 326057 h 326057"/>
              <a:gd name="connsiteX5" fmla="*/ 5145 w 317509"/>
              <a:gd name="connsiteY5" fmla="*/ 326057 h 326057"/>
              <a:gd name="connsiteX6" fmla="*/ 0 w 317509"/>
              <a:gd name="connsiteY6" fmla="*/ 322160 h 326057"/>
              <a:gd name="connsiteX7" fmla="*/ 0 w 317509"/>
              <a:gd name="connsiteY7" fmla="*/ 231240 h 326057"/>
              <a:gd name="connsiteX8" fmla="*/ 5145 w 317509"/>
              <a:gd name="connsiteY8" fmla="*/ 226044 h 326057"/>
              <a:gd name="connsiteX9" fmla="*/ 119555 w 317509"/>
              <a:gd name="connsiteY9" fmla="*/ 156194 h 326057"/>
              <a:gd name="connsiteX10" fmla="*/ 185245 w 317509"/>
              <a:gd name="connsiteY10" fmla="*/ 156194 h 326057"/>
              <a:gd name="connsiteX11" fmla="*/ 190500 w 317509"/>
              <a:gd name="connsiteY11" fmla="*/ 161381 h 326057"/>
              <a:gd name="connsiteX12" fmla="*/ 190500 w 317509"/>
              <a:gd name="connsiteY12" fmla="*/ 322167 h 326057"/>
              <a:gd name="connsiteX13" fmla="*/ 185245 w 317509"/>
              <a:gd name="connsiteY13" fmla="*/ 326057 h 326057"/>
              <a:gd name="connsiteX14" fmla="*/ 119555 w 317509"/>
              <a:gd name="connsiteY14" fmla="*/ 326057 h 326057"/>
              <a:gd name="connsiteX15" fmla="*/ 114300 w 317509"/>
              <a:gd name="connsiteY15" fmla="*/ 322167 h 326057"/>
              <a:gd name="connsiteX16" fmla="*/ 114300 w 317509"/>
              <a:gd name="connsiteY16" fmla="*/ 161381 h 326057"/>
              <a:gd name="connsiteX17" fmla="*/ 119555 w 317509"/>
              <a:gd name="connsiteY17" fmla="*/ 156194 h 326057"/>
              <a:gd name="connsiteX18" fmla="*/ 258042 w 317509"/>
              <a:gd name="connsiteY18" fmla="*/ 2909 h 326057"/>
              <a:gd name="connsiteX19" fmla="*/ 265835 w 317509"/>
              <a:gd name="connsiteY19" fmla="*/ 2909 h 326057"/>
              <a:gd name="connsiteX20" fmla="*/ 316491 w 317509"/>
              <a:gd name="connsiteY20" fmla="*/ 89512 h 326057"/>
              <a:gd name="connsiteX21" fmla="*/ 311295 w 317509"/>
              <a:gd name="connsiteY21" fmla="*/ 97268 h 326057"/>
              <a:gd name="connsiteX22" fmla="*/ 294410 w 317509"/>
              <a:gd name="connsiteY22" fmla="*/ 97268 h 326057"/>
              <a:gd name="connsiteX23" fmla="*/ 294410 w 317509"/>
              <a:gd name="connsiteY23" fmla="*/ 322178 h 326057"/>
              <a:gd name="connsiteX24" fmla="*/ 289214 w 317509"/>
              <a:gd name="connsiteY24" fmla="*/ 326056 h 326057"/>
              <a:gd name="connsiteX25" fmla="*/ 234662 w 317509"/>
              <a:gd name="connsiteY25" fmla="*/ 326056 h 326057"/>
              <a:gd name="connsiteX26" fmla="*/ 229467 w 317509"/>
              <a:gd name="connsiteY26" fmla="*/ 322178 h 326057"/>
              <a:gd name="connsiteX27" fmla="*/ 229467 w 317509"/>
              <a:gd name="connsiteY27" fmla="*/ 97268 h 326057"/>
              <a:gd name="connsiteX28" fmla="*/ 212581 w 317509"/>
              <a:gd name="connsiteY28" fmla="*/ 97268 h 326057"/>
              <a:gd name="connsiteX29" fmla="*/ 207386 w 317509"/>
              <a:gd name="connsiteY29" fmla="*/ 89512 h 326057"/>
              <a:gd name="connsiteX30" fmla="*/ 258042 w 317509"/>
              <a:gd name="connsiteY30" fmla="*/ 2909 h 32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7509" h="326057">
                <a:moveTo>
                  <a:pt x="5145" y="226044"/>
                </a:moveTo>
                <a:cubicBezTo>
                  <a:pt x="69467" y="226044"/>
                  <a:pt x="69467" y="226044"/>
                  <a:pt x="69467" y="226044"/>
                </a:cubicBezTo>
                <a:cubicBezTo>
                  <a:pt x="72040" y="226044"/>
                  <a:pt x="74613" y="228642"/>
                  <a:pt x="74613" y="231240"/>
                </a:cubicBezTo>
                <a:cubicBezTo>
                  <a:pt x="74613" y="322160"/>
                  <a:pt x="74613" y="322160"/>
                  <a:pt x="74613" y="322160"/>
                </a:cubicBezTo>
                <a:cubicBezTo>
                  <a:pt x="74613" y="324758"/>
                  <a:pt x="72040" y="326057"/>
                  <a:pt x="69467" y="326057"/>
                </a:cubicBezTo>
                <a:cubicBezTo>
                  <a:pt x="5145" y="326057"/>
                  <a:pt x="5145" y="326057"/>
                  <a:pt x="5145" y="326057"/>
                </a:cubicBezTo>
                <a:cubicBezTo>
                  <a:pt x="2573" y="326057"/>
                  <a:pt x="0" y="324758"/>
                  <a:pt x="0" y="322160"/>
                </a:cubicBezTo>
                <a:cubicBezTo>
                  <a:pt x="0" y="231240"/>
                  <a:pt x="0" y="231240"/>
                  <a:pt x="0" y="231240"/>
                </a:cubicBezTo>
                <a:cubicBezTo>
                  <a:pt x="0" y="228642"/>
                  <a:pt x="2573" y="226044"/>
                  <a:pt x="5145" y="226044"/>
                </a:cubicBezTo>
                <a:close/>
                <a:moveTo>
                  <a:pt x="119555" y="156194"/>
                </a:moveTo>
                <a:cubicBezTo>
                  <a:pt x="119555" y="156194"/>
                  <a:pt x="119555" y="156194"/>
                  <a:pt x="185245" y="156194"/>
                </a:cubicBezTo>
                <a:cubicBezTo>
                  <a:pt x="187872" y="156194"/>
                  <a:pt x="190500" y="158787"/>
                  <a:pt x="190500" y="161381"/>
                </a:cubicBezTo>
                <a:cubicBezTo>
                  <a:pt x="190500" y="161381"/>
                  <a:pt x="190500" y="161381"/>
                  <a:pt x="190500" y="322167"/>
                </a:cubicBezTo>
                <a:cubicBezTo>
                  <a:pt x="190500" y="324760"/>
                  <a:pt x="187872" y="326057"/>
                  <a:pt x="185245" y="326057"/>
                </a:cubicBezTo>
                <a:cubicBezTo>
                  <a:pt x="185245" y="326057"/>
                  <a:pt x="185245" y="326057"/>
                  <a:pt x="119555" y="326057"/>
                </a:cubicBezTo>
                <a:cubicBezTo>
                  <a:pt x="116927" y="326057"/>
                  <a:pt x="114300" y="324760"/>
                  <a:pt x="114300" y="322167"/>
                </a:cubicBezTo>
                <a:cubicBezTo>
                  <a:pt x="114300" y="322167"/>
                  <a:pt x="114300" y="322167"/>
                  <a:pt x="114300" y="161381"/>
                </a:cubicBezTo>
                <a:cubicBezTo>
                  <a:pt x="114300" y="158787"/>
                  <a:pt x="116927" y="156194"/>
                  <a:pt x="119555" y="156194"/>
                </a:cubicBezTo>
                <a:close/>
                <a:moveTo>
                  <a:pt x="258042" y="2909"/>
                </a:moveTo>
                <a:cubicBezTo>
                  <a:pt x="259341" y="-969"/>
                  <a:pt x="263237" y="-969"/>
                  <a:pt x="265835" y="2909"/>
                </a:cubicBezTo>
                <a:cubicBezTo>
                  <a:pt x="265835" y="2909"/>
                  <a:pt x="265835" y="2909"/>
                  <a:pt x="316491" y="89512"/>
                </a:cubicBezTo>
                <a:cubicBezTo>
                  <a:pt x="319088" y="93390"/>
                  <a:pt x="316491" y="97268"/>
                  <a:pt x="311295" y="97268"/>
                </a:cubicBezTo>
                <a:cubicBezTo>
                  <a:pt x="311295" y="97268"/>
                  <a:pt x="311295" y="97268"/>
                  <a:pt x="294410" y="97268"/>
                </a:cubicBezTo>
                <a:cubicBezTo>
                  <a:pt x="294410" y="97268"/>
                  <a:pt x="294410" y="97268"/>
                  <a:pt x="294410" y="322178"/>
                </a:cubicBezTo>
                <a:cubicBezTo>
                  <a:pt x="294410" y="324763"/>
                  <a:pt x="291812" y="326056"/>
                  <a:pt x="289214" y="326056"/>
                </a:cubicBezTo>
                <a:cubicBezTo>
                  <a:pt x="289214" y="326056"/>
                  <a:pt x="289214" y="326056"/>
                  <a:pt x="234662" y="326056"/>
                </a:cubicBezTo>
                <a:cubicBezTo>
                  <a:pt x="232064" y="326056"/>
                  <a:pt x="229467" y="324763"/>
                  <a:pt x="229467" y="322178"/>
                </a:cubicBezTo>
                <a:cubicBezTo>
                  <a:pt x="229467" y="322178"/>
                  <a:pt x="229467" y="322178"/>
                  <a:pt x="229467" y="97268"/>
                </a:cubicBezTo>
                <a:cubicBezTo>
                  <a:pt x="229467" y="97268"/>
                  <a:pt x="229467" y="97268"/>
                  <a:pt x="212581" y="97268"/>
                </a:cubicBezTo>
                <a:cubicBezTo>
                  <a:pt x="207386" y="97268"/>
                  <a:pt x="204788" y="93390"/>
                  <a:pt x="207386" y="89512"/>
                </a:cubicBezTo>
                <a:cubicBezTo>
                  <a:pt x="207386" y="89512"/>
                  <a:pt x="207386" y="89512"/>
                  <a:pt x="258042" y="290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86" name="椭圆 16"/>
          <p:cNvSpPr/>
          <p:nvPr/>
        </p:nvSpPr>
        <p:spPr>
          <a:xfrm>
            <a:off x="6224485" y="5414455"/>
            <a:ext cx="272382" cy="239849"/>
          </a:xfrm>
          <a:custGeom>
            <a:avLst/>
            <a:gdLst>
              <a:gd name="connsiteX0" fmla="*/ 311151 w 331788"/>
              <a:gd name="connsiteY0" fmla="*/ 34925 h 331788"/>
              <a:gd name="connsiteX1" fmla="*/ 331788 w 331788"/>
              <a:gd name="connsiteY1" fmla="*/ 92075 h 331788"/>
              <a:gd name="connsiteX2" fmla="*/ 311151 w 331788"/>
              <a:gd name="connsiteY2" fmla="*/ 98425 h 331788"/>
              <a:gd name="connsiteX3" fmla="*/ 304801 w 331788"/>
              <a:gd name="connsiteY3" fmla="*/ 76200 h 331788"/>
              <a:gd name="connsiteX4" fmla="*/ 254001 w 331788"/>
              <a:gd name="connsiteY4" fmla="*/ 222251 h 331788"/>
              <a:gd name="connsiteX5" fmla="*/ 206376 w 331788"/>
              <a:gd name="connsiteY5" fmla="*/ 146050 h 331788"/>
              <a:gd name="connsiteX6" fmla="*/ 157163 w 331788"/>
              <a:gd name="connsiteY6" fmla="*/ 241301 h 331788"/>
              <a:gd name="connsiteX7" fmla="*/ 103188 w 331788"/>
              <a:gd name="connsiteY7" fmla="*/ 163513 h 331788"/>
              <a:gd name="connsiteX8" fmla="*/ 61913 w 331788"/>
              <a:gd name="connsiteY8" fmla="*/ 242888 h 331788"/>
              <a:gd name="connsiteX9" fmla="*/ 44450 w 331788"/>
              <a:gd name="connsiteY9" fmla="*/ 231776 h 331788"/>
              <a:gd name="connsiteX10" fmla="*/ 101600 w 331788"/>
              <a:gd name="connsiteY10" fmla="*/ 123825 h 331788"/>
              <a:gd name="connsiteX11" fmla="*/ 153988 w 331788"/>
              <a:gd name="connsiteY11" fmla="*/ 201613 h 331788"/>
              <a:gd name="connsiteX12" fmla="*/ 203201 w 331788"/>
              <a:gd name="connsiteY12" fmla="*/ 106363 h 331788"/>
              <a:gd name="connsiteX13" fmla="*/ 247651 w 331788"/>
              <a:gd name="connsiteY13" fmla="*/ 174625 h 331788"/>
              <a:gd name="connsiteX14" fmla="*/ 284163 w 331788"/>
              <a:gd name="connsiteY14" fmla="*/ 69850 h 331788"/>
              <a:gd name="connsiteX15" fmla="*/ 263526 w 331788"/>
              <a:gd name="connsiteY15" fmla="*/ 79375 h 331788"/>
              <a:gd name="connsiteX16" fmla="*/ 255588 w 331788"/>
              <a:gd name="connsiteY16" fmla="*/ 61913 h 331788"/>
              <a:gd name="connsiteX17" fmla="*/ 0 w 331788"/>
              <a:gd name="connsiteY17" fmla="*/ 0 h 331788"/>
              <a:gd name="connsiteX18" fmla="*/ 20637 w 331788"/>
              <a:gd name="connsiteY18" fmla="*/ 0 h 331788"/>
              <a:gd name="connsiteX19" fmla="*/ 20637 w 331788"/>
              <a:gd name="connsiteY19" fmla="*/ 311151 h 331788"/>
              <a:gd name="connsiteX20" fmla="*/ 331788 w 331788"/>
              <a:gd name="connsiteY20" fmla="*/ 311151 h 331788"/>
              <a:gd name="connsiteX21" fmla="*/ 331788 w 331788"/>
              <a:gd name="connsiteY21" fmla="*/ 331788 h 331788"/>
              <a:gd name="connsiteX22" fmla="*/ 0 w 331788"/>
              <a:gd name="connsiteY22" fmla="*/ 3317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1788" h="331788">
                <a:moveTo>
                  <a:pt x="311151" y="34925"/>
                </a:moveTo>
                <a:lnTo>
                  <a:pt x="331788" y="92075"/>
                </a:lnTo>
                <a:lnTo>
                  <a:pt x="311151" y="98425"/>
                </a:lnTo>
                <a:lnTo>
                  <a:pt x="304801" y="76200"/>
                </a:lnTo>
                <a:lnTo>
                  <a:pt x="254001" y="222251"/>
                </a:lnTo>
                <a:lnTo>
                  <a:pt x="206376" y="146050"/>
                </a:lnTo>
                <a:lnTo>
                  <a:pt x="157163" y="241301"/>
                </a:lnTo>
                <a:lnTo>
                  <a:pt x="103188" y="163513"/>
                </a:lnTo>
                <a:lnTo>
                  <a:pt x="61913" y="242888"/>
                </a:lnTo>
                <a:lnTo>
                  <a:pt x="44450" y="231776"/>
                </a:lnTo>
                <a:lnTo>
                  <a:pt x="101600" y="123825"/>
                </a:lnTo>
                <a:lnTo>
                  <a:pt x="153988" y="201613"/>
                </a:lnTo>
                <a:lnTo>
                  <a:pt x="203201" y="106363"/>
                </a:lnTo>
                <a:lnTo>
                  <a:pt x="247651" y="174625"/>
                </a:lnTo>
                <a:lnTo>
                  <a:pt x="284163" y="69850"/>
                </a:lnTo>
                <a:lnTo>
                  <a:pt x="263526" y="79375"/>
                </a:lnTo>
                <a:lnTo>
                  <a:pt x="255588" y="61913"/>
                </a:lnTo>
                <a:close/>
                <a:moveTo>
                  <a:pt x="0" y="0"/>
                </a:moveTo>
                <a:lnTo>
                  <a:pt x="20637" y="0"/>
                </a:lnTo>
                <a:lnTo>
                  <a:pt x="20637" y="311151"/>
                </a:lnTo>
                <a:lnTo>
                  <a:pt x="331788" y="311151"/>
                </a:lnTo>
                <a:lnTo>
                  <a:pt x="331788" y="331788"/>
                </a:lnTo>
                <a:lnTo>
                  <a:pt x="0" y="3317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solidFill>
                <a:schemeClr val="tx1">
                  <a:lumMod val="65000"/>
                  <a:lumOff val="35000"/>
                </a:schemeClr>
              </a:solidFill>
              <a:latin typeface="Calibri" panose="020F0502020204030204" pitchFamily="34" charset="0"/>
            </a:endParaRPr>
          </a:p>
        </p:txBody>
      </p:sp>
      <p:sp>
        <p:nvSpPr>
          <p:cNvPr id="88" name="椭圆 11"/>
          <p:cNvSpPr/>
          <p:nvPr/>
        </p:nvSpPr>
        <p:spPr>
          <a:xfrm>
            <a:off x="6280599" y="2881373"/>
            <a:ext cx="215039" cy="198366"/>
          </a:xfrm>
          <a:custGeom>
            <a:avLst/>
            <a:gdLst>
              <a:gd name="connsiteX0" fmla="*/ 145025 w 331788"/>
              <a:gd name="connsiteY0" fmla="*/ 104594 h 331536"/>
              <a:gd name="connsiteX1" fmla="*/ 198438 w 331788"/>
              <a:gd name="connsiteY1" fmla="*/ 123670 h 331536"/>
              <a:gd name="connsiteX2" fmla="*/ 198438 w 331788"/>
              <a:gd name="connsiteY2" fmla="*/ 152614 h 331536"/>
              <a:gd name="connsiteX3" fmla="*/ 169334 w 331788"/>
              <a:gd name="connsiteY3" fmla="*/ 152614 h 331536"/>
              <a:gd name="connsiteX4" fmla="*/ 113771 w 331788"/>
              <a:gd name="connsiteY4" fmla="*/ 167085 h 331536"/>
              <a:gd name="connsiteX5" fmla="*/ 51594 w 331788"/>
              <a:gd name="connsiteY5" fmla="*/ 227603 h 331536"/>
              <a:gd name="connsiteX6" fmla="*/ 41010 w 331788"/>
              <a:gd name="connsiteY6" fmla="*/ 253915 h 331536"/>
              <a:gd name="connsiteX7" fmla="*/ 51594 w 331788"/>
              <a:gd name="connsiteY7" fmla="*/ 280228 h 331536"/>
              <a:gd name="connsiteX8" fmla="*/ 105833 w 331788"/>
              <a:gd name="connsiteY8" fmla="*/ 280228 h 331536"/>
              <a:gd name="connsiteX9" fmla="*/ 121708 w 331788"/>
              <a:gd name="connsiteY9" fmla="*/ 263125 h 331536"/>
              <a:gd name="connsiteX10" fmla="*/ 150813 w 331788"/>
              <a:gd name="connsiteY10" fmla="*/ 263125 h 331536"/>
              <a:gd name="connsiteX11" fmla="*/ 150813 w 331788"/>
              <a:gd name="connsiteY11" fmla="*/ 292068 h 331536"/>
              <a:gd name="connsiteX12" fmla="*/ 134938 w 331788"/>
              <a:gd name="connsiteY12" fmla="*/ 309171 h 331536"/>
              <a:gd name="connsiteX13" fmla="*/ 78052 w 331788"/>
              <a:gd name="connsiteY13" fmla="*/ 331536 h 331536"/>
              <a:gd name="connsiteX14" fmla="*/ 22489 w 331788"/>
              <a:gd name="connsiteY14" fmla="*/ 309171 h 331536"/>
              <a:gd name="connsiteX15" fmla="*/ 0 w 331788"/>
              <a:gd name="connsiteY15" fmla="*/ 253915 h 331536"/>
              <a:gd name="connsiteX16" fmla="*/ 22489 w 331788"/>
              <a:gd name="connsiteY16" fmla="*/ 198660 h 331536"/>
              <a:gd name="connsiteX17" fmla="*/ 84666 w 331788"/>
              <a:gd name="connsiteY17" fmla="*/ 136826 h 331536"/>
              <a:gd name="connsiteX18" fmla="*/ 145025 w 331788"/>
              <a:gd name="connsiteY18" fmla="*/ 104594 h 331536"/>
              <a:gd name="connsiteX19" fmla="*/ 254829 w 331788"/>
              <a:gd name="connsiteY19" fmla="*/ 43 h 331536"/>
              <a:gd name="connsiteX20" fmla="*/ 309472 w 331788"/>
              <a:gd name="connsiteY20" fmla="*/ 24739 h 331536"/>
              <a:gd name="connsiteX21" fmla="*/ 331788 w 331788"/>
              <a:gd name="connsiteY21" fmla="*/ 80057 h 331536"/>
              <a:gd name="connsiteX22" fmla="*/ 309472 w 331788"/>
              <a:gd name="connsiteY22" fmla="*/ 135376 h 331536"/>
              <a:gd name="connsiteX23" fmla="*/ 242522 w 331788"/>
              <a:gd name="connsiteY23" fmla="*/ 199914 h 331536"/>
              <a:gd name="connsiteX24" fmla="*/ 180823 w 331788"/>
              <a:gd name="connsiteY24" fmla="*/ 231524 h 331536"/>
              <a:gd name="connsiteX25" fmla="*/ 134877 w 331788"/>
              <a:gd name="connsiteY25" fmla="*/ 210451 h 331536"/>
              <a:gd name="connsiteX26" fmla="*/ 134877 w 331788"/>
              <a:gd name="connsiteY26" fmla="*/ 181474 h 331536"/>
              <a:gd name="connsiteX27" fmla="*/ 163757 w 331788"/>
              <a:gd name="connsiteY27" fmla="*/ 181474 h 331536"/>
              <a:gd name="connsiteX28" fmla="*/ 213641 w 331788"/>
              <a:gd name="connsiteY28" fmla="*/ 170937 h 331536"/>
              <a:gd name="connsiteX29" fmla="*/ 280591 w 331788"/>
              <a:gd name="connsiteY29" fmla="*/ 106399 h 331536"/>
              <a:gd name="connsiteX30" fmla="*/ 291093 w 331788"/>
              <a:gd name="connsiteY30" fmla="*/ 80057 h 331536"/>
              <a:gd name="connsiteX31" fmla="*/ 280591 w 331788"/>
              <a:gd name="connsiteY31" fmla="*/ 53715 h 331536"/>
              <a:gd name="connsiteX32" fmla="*/ 232020 w 331788"/>
              <a:gd name="connsiteY32" fmla="*/ 49764 h 331536"/>
              <a:gd name="connsiteX33" fmla="*/ 211016 w 331788"/>
              <a:gd name="connsiteY33" fmla="*/ 70838 h 331536"/>
              <a:gd name="connsiteX34" fmla="*/ 182135 w 331788"/>
              <a:gd name="connsiteY34" fmla="*/ 70838 h 331536"/>
              <a:gd name="connsiteX35" fmla="*/ 182135 w 331788"/>
              <a:gd name="connsiteY35" fmla="*/ 41861 h 331536"/>
              <a:gd name="connsiteX36" fmla="*/ 203139 w 331788"/>
              <a:gd name="connsiteY36" fmla="*/ 20788 h 331536"/>
              <a:gd name="connsiteX37" fmla="*/ 254829 w 331788"/>
              <a:gd name="connsiteY37" fmla="*/ 43 h 33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31788" h="331536">
                <a:moveTo>
                  <a:pt x="145025" y="104594"/>
                </a:moveTo>
                <a:cubicBezTo>
                  <a:pt x="164703" y="102292"/>
                  <a:pt x="183224" y="108541"/>
                  <a:pt x="198438" y="123670"/>
                </a:cubicBezTo>
                <a:cubicBezTo>
                  <a:pt x="206375" y="131564"/>
                  <a:pt x="206375" y="144720"/>
                  <a:pt x="198438" y="152614"/>
                </a:cubicBezTo>
                <a:cubicBezTo>
                  <a:pt x="190500" y="160507"/>
                  <a:pt x="177271" y="160507"/>
                  <a:pt x="169334" y="152614"/>
                </a:cubicBezTo>
                <a:cubicBezTo>
                  <a:pt x="150813" y="135511"/>
                  <a:pt x="127000" y="153929"/>
                  <a:pt x="113771" y="167085"/>
                </a:cubicBezTo>
                <a:cubicBezTo>
                  <a:pt x="113771" y="167085"/>
                  <a:pt x="113771" y="167085"/>
                  <a:pt x="51594" y="227603"/>
                </a:cubicBezTo>
                <a:cubicBezTo>
                  <a:pt x="44979" y="234181"/>
                  <a:pt x="41010" y="243391"/>
                  <a:pt x="41010" y="253915"/>
                </a:cubicBezTo>
                <a:cubicBezTo>
                  <a:pt x="41010" y="263125"/>
                  <a:pt x="44979" y="272334"/>
                  <a:pt x="51594" y="280228"/>
                </a:cubicBezTo>
                <a:cubicBezTo>
                  <a:pt x="66146" y="294699"/>
                  <a:pt x="89958" y="294699"/>
                  <a:pt x="105833" y="280228"/>
                </a:cubicBezTo>
                <a:cubicBezTo>
                  <a:pt x="105833" y="280228"/>
                  <a:pt x="105833" y="280228"/>
                  <a:pt x="121708" y="263125"/>
                </a:cubicBezTo>
                <a:cubicBezTo>
                  <a:pt x="129646" y="255231"/>
                  <a:pt x="142875" y="255231"/>
                  <a:pt x="150813" y="263125"/>
                </a:cubicBezTo>
                <a:cubicBezTo>
                  <a:pt x="158750" y="271018"/>
                  <a:pt x="158750" y="284174"/>
                  <a:pt x="150813" y="292068"/>
                </a:cubicBezTo>
                <a:cubicBezTo>
                  <a:pt x="150813" y="292068"/>
                  <a:pt x="150813" y="292068"/>
                  <a:pt x="134938" y="309171"/>
                </a:cubicBezTo>
                <a:cubicBezTo>
                  <a:pt x="119062" y="323643"/>
                  <a:pt x="99219" y="331536"/>
                  <a:pt x="78052" y="331536"/>
                </a:cubicBezTo>
                <a:cubicBezTo>
                  <a:pt x="58208" y="331536"/>
                  <a:pt x="38364" y="323643"/>
                  <a:pt x="22489" y="309171"/>
                </a:cubicBezTo>
                <a:cubicBezTo>
                  <a:pt x="7937" y="294699"/>
                  <a:pt x="0" y="274965"/>
                  <a:pt x="0" y="253915"/>
                </a:cubicBezTo>
                <a:cubicBezTo>
                  <a:pt x="0" y="232866"/>
                  <a:pt x="7937" y="213132"/>
                  <a:pt x="22489" y="198660"/>
                </a:cubicBezTo>
                <a:cubicBezTo>
                  <a:pt x="22489" y="198660"/>
                  <a:pt x="22489" y="198660"/>
                  <a:pt x="84666" y="136826"/>
                </a:cubicBezTo>
                <a:cubicBezTo>
                  <a:pt x="104510" y="117750"/>
                  <a:pt x="125346" y="106896"/>
                  <a:pt x="145025" y="104594"/>
                </a:cubicBezTo>
                <a:close/>
                <a:moveTo>
                  <a:pt x="254829" y="43"/>
                </a:moveTo>
                <a:cubicBezTo>
                  <a:pt x="273700" y="702"/>
                  <a:pt x="293063" y="8934"/>
                  <a:pt x="309472" y="24739"/>
                </a:cubicBezTo>
                <a:cubicBezTo>
                  <a:pt x="323912" y="39227"/>
                  <a:pt x="331788" y="58984"/>
                  <a:pt x="331788" y="80057"/>
                </a:cubicBezTo>
                <a:cubicBezTo>
                  <a:pt x="331788" y="101131"/>
                  <a:pt x="323912" y="120887"/>
                  <a:pt x="309472" y="135376"/>
                </a:cubicBezTo>
                <a:cubicBezTo>
                  <a:pt x="309472" y="135376"/>
                  <a:pt x="309472" y="135376"/>
                  <a:pt x="242522" y="199914"/>
                </a:cubicBezTo>
                <a:cubicBezTo>
                  <a:pt x="222831" y="220987"/>
                  <a:pt x="201827" y="231524"/>
                  <a:pt x="180823" y="231524"/>
                </a:cubicBezTo>
                <a:cubicBezTo>
                  <a:pt x="165070" y="231524"/>
                  <a:pt x="149317" y="223622"/>
                  <a:pt x="134877" y="210451"/>
                </a:cubicBezTo>
                <a:cubicBezTo>
                  <a:pt x="127000" y="202548"/>
                  <a:pt x="127000" y="189377"/>
                  <a:pt x="134877" y="181474"/>
                </a:cubicBezTo>
                <a:cubicBezTo>
                  <a:pt x="142753" y="173572"/>
                  <a:pt x="155881" y="173572"/>
                  <a:pt x="163757" y="181474"/>
                </a:cubicBezTo>
                <a:cubicBezTo>
                  <a:pt x="170321" y="186743"/>
                  <a:pt x="184761" y="201231"/>
                  <a:pt x="213641" y="170937"/>
                </a:cubicBezTo>
                <a:cubicBezTo>
                  <a:pt x="213641" y="170937"/>
                  <a:pt x="213641" y="170937"/>
                  <a:pt x="280591" y="106399"/>
                </a:cubicBezTo>
                <a:cubicBezTo>
                  <a:pt x="287155" y="98497"/>
                  <a:pt x="291093" y="89277"/>
                  <a:pt x="291093" y="80057"/>
                </a:cubicBezTo>
                <a:cubicBezTo>
                  <a:pt x="291093" y="69520"/>
                  <a:pt x="287155" y="60301"/>
                  <a:pt x="280591" y="53715"/>
                </a:cubicBezTo>
                <a:cubicBezTo>
                  <a:pt x="267464" y="40544"/>
                  <a:pt x="246460" y="33959"/>
                  <a:pt x="232020" y="49764"/>
                </a:cubicBezTo>
                <a:cubicBezTo>
                  <a:pt x="232020" y="49764"/>
                  <a:pt x="232020" y="49764"/>
                  <a:pt x="211016" y="70838"/>
                </a:cubicBezTo>
                <a:cubicBezTo>
                  <a:pt x="203139" y="78740"/>
                  <a:pt x="190012" y="78740"/>
                  <a:pt x="182135" y="70838"/>
                </a:cubicBezTo>
                <a:cubicBezTo>
                  <a:pt x="174259" y="62935"/>
                  <a:pt x="174259" y="49764"/>
                  <a:pt x="182135" y="41861"/>
                </a:cubicBezTo>
                <a:cubicBezTo>
                  <a:pt x="182135" y="41861"/>
                  <a:pt x="182135" y="41861"/>
                  <a:pt x="203139" y="20788"/>
                </a:cubicBezTo>
                <a:cubicBezTo>
                  <a:pt x="217579" y="6300"/>
                  <a:pt x="235958" y="-615"/>
                  <a:pt x="254829" y="4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90" name="椭圆 38"/>
          <p:cNvSpPr/>
          <p:nvPr/>
        </p:nvSpPr>
        <p:spPr>
          <a:xfrm>
            <a:off x="6219493" y="4801931"/>
            <a:ext cx="338972" cy="277193"/>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2" name="矩形 44"/>
          <p:cNvSpPr/>
          <p:nvPr/>
        </p:nvSpPr>
        <p:spPr>
          <a:xfrm>
            <a:off x="701782" y="1915149"/>
            <a:ext cx="5394217" cy="411279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795528">
              <a:lnSpc>
                <a:spcPct val="200000"/>
              </a:lnSpc>
              <a:spcAft>
                <a:spcPts val="600"/>
              </a:spcAft>
            </a:pPr>
            <a:r>
              <a:rPr lang="en-US" sz="1392" kern="1200">
                <a:solidFill>
                  <a:schemeClr val="tx1"/>
                </a:solidFill>
                <a:latin typeface="Cambria" panose="02040503050406030204" pitchFamily="18" charset="0"/>
                <a:ea typeface="Cambria" panose="02040503050406030204" pitchFamily="18" charset="0"/>
                <a:cs typeface="+mn-cs"/>
              </a:rPr>
              <a:t>Câu </a:t>
            </a:r>
            <a:r>
              <a:rPr lang="en-US" sz="1392" kern="1200" err="1">
                <a:solidFill>
                  <a:schemeClr val="tx1"/>
                </a:solidFill>
                <a:latin typeface="Cambria" panose="02040503050406030204" pitchFamily="18" charset="0"/>
                <a:ea typeface="Cambria" panose="02040503050406030204" pitchFamily="18" charset="0"/>
                <a:cs typeface="+mn-cs"/>
              </a:rPr>
              <a:t>lệnh</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điều</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kiện</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và</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câu</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lệnh</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rẽ</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nhánh</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là</a:t>
            </a:r>
            <a:r>
              <a:rPr lang="en-US" sz="1392" kern="1200">
                <a:solidFill>
                  <a:schemeClr val="tx1"/>
                </a:solidFill>
                <a:latin typeface="Cambria" panose="02040503050406030204" pitchFamily="18" charset="0"/>
                <a:ea typeface="Cambria" panose="02040503050406030204" pitchFamily="18" charset="0"/>
                <a:cs typeface="+mn-cs"/>
              </a:rPr>
              <a:t> 2 </a:t>
            </a:r>
            <a:r>
              <a:rPr lang="en-US" sz="1392" kern="1200" err="1">
                <a:solidFill>
                  <a:schemeClr val="tx1"/>
                </a:solidFill>
                <a:latin typeface="Cambria" panose="02040503050406030204" pitchFamily="18" charset="0"/>
                <a:ea typeface="Cambria" panose="02040503050406030204" pitchFamily="18" charset="0"/>
                <a:cs typeface="+mn-cs"/>
              </a:rPr>
              <a:t>câu</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lệnh</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thường</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xuyên</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gặp</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trong</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bất</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kỳ</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chương</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trình</a:t>
            </a:r>
            <a:r>
              <a:rPr lang="en-US" sz="1392" kern="1200">
                <a:solidFill>
                  <a:schemeClr val="tx1"/>
                </a:solidFill>
                <a:latin typeface="Cambria" panose="02040503050406030204" pitchFamily="18" charset="0"/>
                <a:ea typeface="Cambria" panose="02040503050406030204" pitchFamily="18" charset="0"/>
                <a:cs typeface="+mn-cs"/>
              </a:rPr>
              <a:t> nào.</a:t>
            </a:r>
          </a:p>
          <a:p>
            <a:pPr marL="298323" indent="-298323" algn="just" defTabSz="795528">
              <a:lnSpc>
                <a:spcPct val="200000"/>
              </a:lnSpc>
              <a:spcAft>
                <a:spcPts val="600"/>
              </a:spcAft>
              <a:buFont typeface="Arial" panose="020B0604020202020204" pitchFamily="34" charset="0"/>
              <a:buChar char="•"/>
            </a:pPr>
            <a:r>
              <a:rPr lang="en-US" sz="1392" b="1" kern="1200">
                <a:solidFill>
                  <a:schemeClr val="accent2"/>
                </a:solidFill>
                <a:latin typeface="Cambria" panose="02040503050406030204" pitchFamily="18" charset="0"/>
                <a:ea typeface="Cambria" panose="02040503050406030204" pitchFamily="18" charset="0"/>
                <a:cs typeface="+mn-cs"/>
              </a:rPr>
              <a:t>Câu </a:t>
            </a:r>
            <a:r>
              <a:rPr lang="en-US" sz="1392" b="1" kern="1200" err="1">
                <a:solidFill>
                  <a:schemeClr val="accent2"/>
                </a:solidFill>
                <a:latin typeface="Cambria" panose="02040503050406030204" pitchFamily="18" charset="0"/>
                <a:ea typeface="Cambria" panose="02040503050406030204" pitchFamily="18" charset="0"/>
                <a:cs typeface="+mn-cs"/>
              </a:rPr>
              <a:t>lệnh</a:t>
            </a:r>
            <a:r>
              <a:rPr lang="en-US" sz="1392" b="1" kern="1200">
                <a:solidFill>
                  <a:schemeClr val="accent2"/>
                </a:solidFill>
                <a:latin typeface="Cambria" panose="02040503050406030204" pitchFamily="18" charset="0"/>
                <a:ea typeface="Cambria" panose="02040503050406030204" pitchFamily="18" charset="0"/>
                <a:cs typeface="+mn-cs"/>
              </a:rPr>
              <a:t> </a:t>
            </a:r>
            <a:r>
              <a:rPr lang="en-US" sz="1392" b="1" kern="1200" err="1">
                <a:solidFill>
                  <a:schemeClr val="accent2"/>
                </a:solidFill>
                <a:latin typeface="Cambria" panose="02040503050406030204" pitchFamily="18" charset="0"/>
                <a:ea typeface="Cambria" panose="02040503050406030204" pitchFamily="18" charset="0"/>
                <a:cs typeface="+mn-cs"/>
              </a:rPr>
              <a:t>điều</a:t>
            </a:r>
            <a:r>
              <a:rPr lang="en-US" sz="1392" b="1" kern="1200">
                <a:solidFill>
                  <a:schemeClr val="accent2"/>
                </a:solidFill>
                <a:latin typeface="Cambria" panose="02040503050406030204" pitchFamily="18" charset="0"/>
                <a:ea typeface="Cambria" panose="02040503050406030204" pitchFamily="18" charset="0"/>
                <a:cs typeface="+mn-cs"/>
              </a:rPr>
              <a:t> </a:t>
            </a:r>
            <a:r>
              <a:rPr lang="en-US" sz="1392" b="1" kern="1200" err="1">
                <a:solidFill>
                  <a:schemeClr val="accent2"/>
                </a:solidFill>
                <a:latin typeface="Cambria" panose="02040503050406030204" pitchFamily="18" charset="0"/>
                <a:ea typeface="Cambria" panose="02040503050406030204" pitchFamily="18" charset="0"/>
                <a:cs typeface="+mn-cs"/>
              </a:rPr>
              <a:t>kiện</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Chương</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trình</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sẽ</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đi</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thực</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hiện</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công</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việc</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nếu</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như</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có</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điều</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kiện</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gì</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đó</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xảy</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ra</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trước</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đó</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lưu</a:t>
            </a:r>
            <a:r>
              <a:rPr lang="en-US" sz="1392" kern="1200">
                <a:solidFill>
                  <a:schemeClr val="tx1"/>
                </a:solidFill>
                <a:latin typeface="Cambria" panose="02040503050406030204" pitchFamily="18" charset="0"/>
                <a:ea typeface="Cambria" panose="02040503050406030204" pitchFamily="18" charset="0"/>
                <a:cs typeface="+mn-cs"/>
              </a:rPr>
              <a:t> ý </a:t>
            </a:r>
            <a:r>
              <a:rPr lang="en-US" sz="1392" kern="1200" err="1">
                <a:solidFill>
                  <a:schemeClr val="tx1"/>
                </a:solidFill>
                <a:latin typeface="Cambria" panose="02040503050406030204" pitchFamily="18" charset="0"/>
                <a:ea typeface="Cambria" panose="02040503050406030204" pitchFamily="18" charset="0"/>
                <a:cs typeface="+mn-cs"/>
              </a:rPr>
              <a:t>điều</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kiện</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phải</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xảy</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ra</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rồi</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sau</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đó</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mới</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thực</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hiện</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công</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việc</a:t>
            </a:r>
            <a:r>
              <a:rPr lang="en-US" sz="1392" kern="1200">
                <a:solidFill>
                  <a:schemeClr val="tx1"/>
                </a:solidFill>
                <a:latin typeface="Cambria" panose="02040503050406030204" pitchFamily="18" charset="0"/>
                <a:ea typeface="Cambria" panose="02040503050406030204" pitchFamily="18" charset="0"/>
                <a:cs typeface="+mn-cs"/>
              </a:rPr>
              <a:t>)</a:t>
            </a:r>
          </a:p>
          <a:p>
            <a:pPr lvl="1" algn="just" defTabSz="795528">
              <a:lnSpc>
                <a:spcPct val="200000"/>
              </a:lnSpc>
              <a:spcAft>
                <a:spcPts val="600"/>
              </a:spcAft>
            </a:pPr>
            <a:r>
              <a:rPr lang="en-US" sz="1392" i="1" kern="1200">
                <a:solidFill>
                  <a:schemeClr val="accent6">
                    <a:lumMod val="75000"/>
                  </a:schemeClr>
                </a:solidFill>
                <a:latin typeface="Cambria" panose="02040503050406030204" pitchFamily="18" charset="0"/>
                <a:ea typeface="Cambria" panose="02040503050406030204" pitchFamily="18" charset="0"/>
                <a:cs typeface="+mn-cs"/>
              </a:rPr>
              <a:t>Ví du: </a:t>
            </a:r>
            <a:r>
              <a:rPr lang="en-US" sz="1392" i="1" kern="1200" err="1">
                <a:solidFill>
                  <a:schemeClr val="accent6">
                    <a:lumMod val="75000"/>
                  </a:schemeClr>
                </a:solidFill>
                <a:latin typeface="Cambria" panose="02040503050406030204" pitchFamily="18" charset="0"/>
                <a:ea typeface="Cambria" panose="02040503050406030204" pitchFamily="18" charset="0"/>
                <a:cs typeface="+mn-cs"/>
              </a:rPr>
              <a:t>Nếu</a:t>
            </a:r>
            <a:r>
              <a:rPr lang="en-US" sz="1392" i="1" kern="1200">
                <a:solidFill>
                  <a:schemeClr val="accent6">
                    <a:lumMod val="75000"/>
                  </a:schemeClr>
                </a:solidFill>
                <a:latin typeface="Cambria" panose="02040503050406030204" pitchFamily="18" charset="0"/>
                <a:ea typeface="Cambria" panose="02040503050406030204" pitchFamily="18" charset="0"/>
                <a:cs typeface="+mn-cs"/>
              </a:rPr>
              <a:t> </a:t>
            </a:r>
            <a:r>
              <a:rPr lang="en-US" sz="1392" i="1" kern="1200" err="1">
                <a:solidFill>
                  <a:schemeClr val="accent6">
                    <a:lumMod val="75000"/>
                  </a:schemeClr>
                </a:solidFill>
                <a:latin typeface="Cambria" panose="02040503050406030204" pitchFamily="18" charset="0"/>
                <a:ea typeface="Cambria" panose="02040503050406030204" pitchFamily="18" charset="0"/>
                <a:cs typeface="+mn-cs"/>
              </a:rPr>
              <a:t>trời</a:t>
            </a:r>
            <a:r>
              <a:rPr lang="en-US" sz="1392" i="1" kern="1200">
                <a:solidFill>
                  <a:schemeClr val="accent6">
                    <a:lumMod val="75000"/>
                  </a:schemeClr>
                </a:solidFill>
                <a:latin typeface="Cambria" panose="02040503050406030204" pitchFamily="18" charset="0"/>
                <a:ea typeface="Cambria" panose="02040503050406030204" pitchFamily="18" charset="0"/>
                <a:cs typeface="+mn-cs"/>
              </a:rPr>
              <a:t> </a:t>
            </a:r>
            <a:r>
              <a:rPr lang="en-US" sz="1392" i="1" kern="1200" err="1">
                <a:solidFill>
                  <a:schemeClr val="accent6">
                    <a:lumMod val="75000"/>
                  </a:schemeClr>
                </a:solidFill>
                <a:latin typeface="Cambria" panose="02040503050406030204" pitchFamily="18" charset="0"/>
                <a:ea typeface="Cambria" panose="02040503050406030204" pitchFamily="18" charset="0"/>
                <a:cs typeface="+mn-cs"/>
              </a:rPr>
              <a:t>mưa</a:t>
            </a:r>
            <a:r>
              <a:rPr lang="en-US" sz="1392" i="1" kern="1200">
                <a:solidFill>
                  <a:schemeClr val="accent6">
                    <a:lumMod val="75000"/>
                  </a:schemeClr>
                </a:solidFill>
                <a:latin typeface="Cambria" panose="02040503050406030204" pitchFamily="18" charset="0"/>
                <a:ea typeface="Cambria" panose="02040503050406030204" pitchFamily="18" charset="0"/>
                <a:cs typeface="+mn-cs"/>
              </a:rPr>
              <a:t> </a:t>
            </a:r>
            <a:r>
              <a:rPr lang="en-US" sz="1392" i="1" kern="1200" err="1">
                <a:solidFill>
                  <a:schemeClr val="accent6">
                    <a:lumMod val="75000"/>
                  </a:schemeClr>
                </a:solidFill>
                <a:latin typeface="Cambria" panose="02040503050406030204" pitchFamily="18" charset="0"/>
                <a:ea typeface="Cambria" panose="02040503050406030204" pitchFamily="18" charset="0"/>
                <a:cs typeface="+mn-cs"/>
              </a:rPr>
              <a:t>thì</a:t>
            </a:r>
            <a:r>
              <a:rPr lang="en-US" sz="1392" i="1" kern="1200">
                <a:solidFill>
                  <a:schemeClr val="accent6">
                    <a:lumMod val="75000"/>
                  </a:schemeClr>
                </a:solidFill>
                <a:latin typeface="Cambria" panose="02040503050406030204" pitchFamily="18" charset="0"/>
                <a:ea typeface="Cambria" panose="02040503050406030204" pitchFamily="18" charset="0"/>
                <a:cs typeface="+mn-cs"/>
              </a:rPr>
              <a:t> </a:t>
            </a:r>
            <a:r>
              <a:rPr lang="en-US" sz="1392" i="1" kern="1200" err="1">
                <a:solidFill>
                  <a:schemeClr val="accent6">
                    <a:lumMod val="75000"/>
                  </a:schemeClr>
                </a:solidFill>
                <a:latin typeface="Cambria" panose="02040503050406030204" pitchFamily="18" charset="0"/>
                <a:ea typeface="Cambria" panose="02040503050406030204" pitchFamily="18" charset="0"/>
                <a:cs typeface="+mn-cs"/>
              </a:rPr>
              <a:t>tôi</a:t>
            </a:r>
            <a:r>
              <a:rPr lang="en-US" sz="1392" i="1" kern="1200">
                <a:solidFill>
                  <a:schemeClr val="accent6">
                    <a:lumMod val="75000"/>
                  </a:schemeClr>
                </a:solidFill>
                <a:latin typeface="Cambria" panose="02040503050406030204" pitchFamily="18" charset="0"/>
                <a:ea typeface="Cambria" panose="02040503050406030204" pitchFamily="18" charset="0"/>
                <a:cs typeface="+mn-cs"/>
              </a:rPr>
              <a:t> </a:t>
            </a:r>
            <a:r>
              <a:rPr lang="en-US" sz="1392" i="1" kern="1200" err="1">
                <a:solidFill>
                  <a:schemeClr val="accent6">
                    <a:lumMod val="75000"/>
                  </a:schemeClr>
                </a:solidFill>
                <a:latin typeface="Cambria" panose="02040503050406030204" pitchFamily="18" charset="0"/>
                <a:ea typeface="Cambria" panose="02040503050406030204" pitchFamily="18" charset="0"/>
                <a:cs typeface="+mn-cs"/>
              </a:rPr>
              <a:t>nghĩ</a:t>
            </a:r>
            <a:r>
              <a:rPr lang="en-US" sz="1392" i="1" kern="1200">
                <a:solidFill>
                  <a:schemeClr val="accent6">
                    <a:lumMod val="75000"/>
                  </a:schemeClr>
                </a:solidFill>
                <a:latin typeface="Cambria" panose="02040503050406030204" pitchFamily="18" charset="0"/>
                <a:ea typeface="Cambria" panose="02040503050406030204" pitchFamily="18" charset="0"/>
                <a:cs typeface="+mn-cs"/>
              </a:rPr>
              <a:t> </a:t>
            </a:r>
            <a:r>
              <a:rPr lang="en-US" sz="1392" i="1" kern="1200" err="1">
                <a:solidFill>
                  <a:schemeClr val="accent6">
                    <a:lumMod val="75000"/>
                  </a:schemeClr>
                </a:solidFill>
                <a:latin typeface="Cambria" panose="02040503050406030204" pitchFamily="18" charset="0"/>
                <a:ea typeface="Cambria" panose="02040503050406030204" pitchFamily="18" charset="0"/>
                <a:cs typeface="+mn-cs"/>
              </a:rPr>
              <a:t>học</a:t>
            </a:r>
            <a:r>
              <a:rPr lang="en-US" sz="1392" i="1" kern="1200">
                <a:solidFill>
                  <a:schemeClr val="accent6">
                    <a:lumMod val="75000"/>
                  </a:schemeClr>
                </a:solidFill>
                <a:latin typeface="Cambria" panose="02040503050406030204" pitchFamily="18" charset="0"/>
                <a:ea typeface="Cambria" panose="02040503050406030204" pitchFamily="18" charset="0"/>
                <a:cs typeface="+mn-cs"/>
              </a:rPr>
              <a:t>. </a:t>
            </a:r>
            <a:r>
              <a:rPr lang="en-US" sz="1392" i="1" kern="1200" err="1">
                <a:solidFill>
                  <a:schemeClr val="accent6">
                    <a:lumMod val="75000"/>
                  </a:schemeClr>
                </a:solidFill>
                <a:latin typeface="Cambria" panose="02040503050406030204" pitchFamily="18" charset="0"/>
                <a:ea typeface="Cambria" panose="02040503050406030204" pitchFamily="18" charset="0"/>
                <a:cs typeface="+mn-cs"/>
              </a:rPr>
              <a:t>Như</a:t>
            </a:r>
            <a:r>
              <a:rPr lang="en-US" sz="1392" i="1" kern="1200">
                <a:solidFill>
                  <a:schemeClr val="accent6">
                    <a:lumMod val="75000"/>
                  </a:schemeClr>
                </a:solidFill>
                <a:latin typeface="Cambria" panose="02040503050406030204" pitchFamily="18" charset="0"/>
                <a:ea typeface="Cambria" panose="02040503050406030204" pitchFamily="18" charset="0"/>
                <a:cs typeface="+mn-cs"/>
              </a:rPr>
              <a:t> </a:t>
            </a:r>
            <a:r>
              <a:rPr lang="en-US" sz="1392" i="1" kern="1200" err="1">
                <a:solidFill>
                  <a:schemeClr val="accent6">
                    <a:lumMod val="75000"/>
                  </a:schemeClr>
                </a:solidFill>
                <a:latin typeface="Cambria" panose="02040503050406030204" pitchFamily="18" charset="0"/>
                <a:ea typeface="Cambria" panose="02040503050406030204" pitchFamily="18" charset="0"/>
                <a:cs typeface="+mn-cs"/>
              </a:rPr>
              <a:t>vậy</a:t>
            </a:r>
            <a:r>
              <a:rPr lang="en-US" sz="1392" i="1" kern="1200">
                <a:solidFill>
                  <a:schemeClr val="accent6">
                    <a:lumMod val="75000"/>
                  </a:schemeClr>
                </a:solidFill>
                <a:latin typeface="Cambria" panose="02040503050406030204" pitchFamily="18" charset="0"/>
                <a:ea typeface="Cambria" panose="02040503050406030204" pitchFamily="18" charset="0"/>
                <a:cs typeface="+mn-cs"/>
              </a:rPr>
              <a:t> </a:t>
            </a:r>
            <a:r>
              <a:rPr lang="en-US" sz="1392" i="1" kern="1200" err="1">
                <a:solidFill>
                  <a:schemeClr val="accent6">
                    <a:lumMod val="75000"/>
                  </a:schemeClr>
                </a:solidFill>
                <a:latin typeface="Cambria" panose="02040503050406030204" pitchFamily="18" charset="0"/>
                <a:ea typeface="Cambria" panose="02040503050406030204" pitchFamily="18" charset="0"/>
                <a:cs typeface="+mn-cs"/>
              </a:rPr>
              <a:t>hành</a:t>
            </a:r>
            <a:r>
              <a:rPr lang="en-US" sz="1392" i="1" kern="1200">
                <a:solidFill>
                  <a:schemeClr val="accent6">
                    <a:lumMod val="75000"/>
                  </a:schemeClr>
                </a:solidFill>
                <a:latin typeface="Cambria" panose="02040503050406030204" pitchFamily="18" charset="0"/>
                <a:ea typeface="Cambria" panose="02040503050406030204" pitchFamily="18" charset="0"/>
                <a:cs typeface="+mn-cs"/>
              </a:rPr>
              <a:t> </a:t>
            </a:r>
            <a:r>
              <a:rPr lang="en-US" sz="1392" i="1" kern="1200" err="1">
                <a:solidFill>
                  <a:schemeClr val="accent6">
                    <a:lumMod val="75000"/>
                  </a:schemeClr>
                </a:solidFill>
                <a:latin typeface="Cambria" panose="02040503050406030204" pitchFamily="18" charset="0"/>
                <a:ea typeface="Cambria" panose="02040503050406030204" pitchFamily="18" charset="0"/>
                <a:cs typeface="+mn-cs"/>
              </a:rPr>
              <a:t>động</a:t>
            </a:r>
            <a:r>
              <a:rPr lang="en-US" sz="1392" i="1" kern="1200">
                <a:solidFill>
                  <a:schemeClr val="accent6">
                    <a:lumMod val="75000"/>
                  </a:schemeClr>
                </a:solidFill>
                <a:latin typeface="Cambria" panose="02040503050406030204" pitchFamily="18" charset="0"/>
                <a:ea typeface="Cambria" panose="02040503050406030204" pitchFamily="18" charset="0"/>
                <a:cs typeface="+mn-cs"/>
              </a:rPr>
              <a:t> </a:t>
            </a:r>
            <a:r>
              <a:rPr lang="en-US" sz="1392" i="1" kern="1200" err="1">
                <a:solidFill>
                  <a:schemeClr val="accent6">
                    <a:lumMod val="75000"/>
                  </a:schemeClr>
                </a:solidFill>
                <a:latin typeface="Cambria" panose="02040503050406030204" pitchFamily="18" charset="0"/>
                <a:ea typeface="Cambria" panose="02040503050406030204" pitchFamily="18" charset="0"/>
                <a:cs typeface="+mn-cs"/>
              </a:rPr>
              <a:t>nghĩ</a:t>
            </a:r>
            <a:r>
              <a:rPr lang="en-US" sz="1392" i="1" kern="1200">
                <a:solidFill>
                  <a:schemeClr val="accent6">
                    <a:lumMod val="75000"/>
                  </a:schemeClr>
                </a:solidFill>
                <a:latin typeface="Cambria" panose="02040503050406030204" pitchFamily="18" charset="0"/>
                <a:ea typeface="Cambria" panose="02040503050406030204" pitchFamily="18" charset="0"/>
                <a:cs typeface="+mn-cs"/>
              </a:rPr>
              <a:t> </a:t>
            </a:r>
            <a:r>
              <a:rPr lang="en-US" sz="1392" i="1" kern="1200" err="1">
                <a:solidFill>
                  <a:schemeClr val="accent6">
                    <a:lumMod val="75000"/>
                  </a:schemeClr>
                </a:solidFill>
                <a:latin typeface="Cambria" panose="02040503050406030204" pitchFamily="18" charset="0"/>
                <a:ea typeface="Cambria" panose="02040503050406030204" pitchFamily="18" charset="0"/>
                <a:cs typeface="+mn-cs"/>
              </a:rPr>
              <a:t>học</a:t>
            </a:r>
            <a:r>
              <a:rPr lang="en-US" sz="1392" i="1" kern="1200">
                <a:solidFill>
                  <a:schemeClr val="accent6">
                    <a:lumMod val="75000"/>
                  </a:schemeClr>
                </a:solidFill>
                <a:latin typeface="Cambria" panose="02040503050406030204" pitchFamily="18" charset="0"/>
                <a:ea typeface="Cambria" panose="02040503050406030204" pitchFamily="18" charset="0"/>
                <a:cs typeface="+mn-cs"/>
              </a:rPr>
              <a:t> </a:t>
            </a:r>
            <a:r>
              <a:rPr lang="en-US" sz="1392" i="1" kern="1200" err="1">
                <a:solidFill>
                  <a:schemeClr val="accent6">
                    <a:lumMod val="75000"/>
                  </a:schemeClr>
                </a:solidFill>
                <a:latin typeface="Cambria" panose="02040503050406030204" pitchFamily="18" charset="0"/>
                <a:ea typeface="Cambria" panose="02040503050406030204" pitchFamily="18" charset="0"/>
                <a:cs typeface="+mn-cs"/>
              </a:rPr>
              <a:t>sẽ</a:t>
            </a:r>
            <a:r>
              <a:rPr lang="en-US" sz="1392" i="1" kern="1200">
                <a:solidFill>
                  <a:schemeClr val="accent6">
                    <a:lumMod val="75000"/>
                  </a:schemeClr>
                </a:solidFill>
                <a:latin typeface="Cambria" panose="02040503050406030204" pitchFamily="18" charset="0"/>
                <a:ea typeface="Cambria" panose="02040503050406030204" pitchFamily="18" charset="0"/>
                <a:cs typeface="+mn-cs"/>
              </a:rPr>
              <a:t> </a:t>
            </a:r>
            <a:r>
              <a:rPr lang="en-US" sz="1392" i="1" kern="1200" err="1">
                <a:solidFill>
                  <a:schemeClr val="accent6">
                    <a:lumMod val="75000"/>
                  </a:schemeClr>
                </a:solidFill>
                <a:latin typeface="Cambria" panose="02040503050406030204" pitchFamily="18" charset="0"/>
                <a:ea typeface="Cambria" panose="02040503050406030204" pitchFamily="18" charset="0"/>
                <a:cs typeface="+mn-cs"/>
              </a:rPr>
              <a:t>sảy</a:t>
            </a:r>
            <a:r>
              <a:rPr lang="en-US" sz="1392" i="1" kern="1200">
                <a:solidFill>
                  <a:schemeClr val="accent6">
                    <a:lumMod val="75000"/>
                  </a:schemeClr>
                </a:solidFill>
                <a:latin typeface="Cambria" panose="02040503050406030204" pitchFamily="18" charset="0"/>
                <a:ea typeface="Cambria" panose="02040503050406030204" pitchFamily="18" charset="0"/>
                <a:cs typeface="+mn-cs"/>
              </a:rPr>
              <a:t> </a:t>
            </a:r>
            <a:r>
              <a:rPr lang="en-US" sz="1392" i="1" kern="1200" err="1">
                <a:solidFill>
                  <a:schemeClr val="accent6">
                    <a:lumMod val="75000"/>
                  </a:schemeClr>
                </a:solidFill>
                <a:latin typeface="Cambria" panose="02040503050406030204" pitchFamily="18" charset="0"/>
                <a:ea typeface="Cambria" panose="02040503050406030204" pitchFamily="18" charset="0"/>
                <a:cs typeface="+mn-cs"/>
              </a:rPr>
              <a:t>ra</a:t>
            </a:r>
            <a:r>
              <a:rPr lang="en-US" sz="1392" i="1" kern="1200">
                <a:solidFill>
                  <a:schemeClr val="accent6">
                    <a:lumMod val="75000"/>
                  </a:schemeClr>
                </a:solidFill>
                <a:latin typeface="Cambria" panose="02040503050406030204" pitchFamily="18" charset="0"/>
                <a:ea typeface="Cambria" panose="02040503050406030204" pitchFamily="18" charset="0"/>
                <a:cs typeface="+mn-cs"/>
              </a:rPr>
              <a:t> </a:t>
            </a:r>
            <a:r>
              <a:rPr lang="en-US" sz="1392" i="1" kern="1200" err="1">
                <a:solidFill>
                  <a:schemeClr val="accent6">
                    <a:lumMod val="75000"/>
                  </a:schemeClr>
                </a:solidFill>
                <a:latin typeface="Cambria" panose="02040503050406030204" pitchFamily="18" charset="0"/>
                <a:ea typeface="Cambria" panose="02040503050406030204" pitchFamily="18" charset="0"/>
                <a:cs typeface="+mn-cs"/>
              </a:rPr>
              <a:t>nếu</a:t>
            </a:r>
            <a:r>
              <a:rPr lang="en-US" sz="1392" i="1" kern="1200">
                <a:solidFill>
                  <a:schemeClr val="accent6">
                    <a:lumMod val="75000"/>
                  </a:schemeClr>
                </a:solidFill>
                <a:latin typeface="Cambria" panose="02040503050406030204" pitchFamily="18" charset="0"/>
                <a:ea typeface="Cambria" panose="02040503050406030204" pitchFamily="18" charset="0"/>
                <a:cs typeface="+mn-cs"/>
              </a:rPr>
              <a:t> </a:t>
            </a:r>
            <a:r>
              <a:rPr lang="en-US" sz="1392" i="1" kern="1200" err="1">
                <a:solidFill>
                  <a:schemeClr val="accent6">
                    <a:lumMod val="75000"/>
                  </a:schemeClr>
                </a:solidFill>
                <a:latin typeface="Cambria" panose="02040503050406030204" pitchFamily="18" charset="0"/>
                <a:ea typeface="Cambria" panose="02040503050406030204" pitchFamily="18" charset="0"/>
                <a:cs typeface="+mn-cs"/>
              </a:rPr>
              <a:t>trước</a:t>
            </a:r>
            <a:r>
              <a:rPr lang="en-US" sz="1392" i="1" kern="1200">
                <a:solidFill>
                  <a:schemeClr val="accent6">
                    <a:lumMod val="75000"/>
                  </a:schemeClr>
                </a:solidFill>
                <a:latin typeface="Cambria" panose="02040503050406030204" pitchFamily="18" charset="0"/>
                <a:ea typeface="Cambria" panose="02040503050406030204" pitchFamily="18" charset="0"/>
                <a:cs typeface="+mn-cs"/>
              </a:rPr>
              <a:t> </a:t>
            </a:r>
            <a:r>
              <a:rPr lang="en-US" sz="1392" i="1" kern="1200" err="1">
                <a:solidFill>
                  <a:schemeClr val="accent6">
                    <a:lumMod val="75000"/>
                  </a:schemeClr>
                </a:solidFill>
                <a:latin typeface="Cambria" panose="02040503050406030204" pitchFamily="18" charset="0"/>
                <a:ea typeface="Cambria" panose="02040503050406030204" pitchFamily="18" charset="0"/>
                <a:cs typeface="+mn-cs"/>
              </a:rPr>
              <a:t>đó</a:t>
            </a:r>
            <a:r>
              <a:rPr lang="en-US" sz="1392" i="1" kern="1200">
                <a:solidFill>
                  <a:schemeClr val="accent6">
                    <a:lumMod val="75000"/>
                  </a:schemeClr>
                </a:solidFill>
                <a:latin typeface="Cambria" panose="02040503050406030204" pitchFamily="18" charset="0"/>
                <a:ea typeface="Cambria" panose="02040503050406030204" pitchFamily="18" charset="0"/>
                <a:cs typeface="+mn-cs"/>
              </a:rPr>
              <a:t> </a:t>
            </a:r>
            <a:r>
              <a:rPr lang="en-US" sz="1392" i="1" kern="1200" err="1">
                <a:solidFill>
                  <a:schemeClr val="accent6">
                    <a:lumMod val="75000"/>
                  </a:schemeClr>
                </a:solidFill>
                <a:latin typeface="Cambria" panose="02040503050406030204" pitchFamily="18" charset="0"/>
                <a:ea typeface="Cambria" panose="02040503050406030204" pitchFamily="18" charset="0"/>
                <a:cs typeface="+mn-cs"/>
              </a:rPr>
              <a:t>là</a:t>
            </a:r>
            <a:r>
              <a:rPr lang="en-US" sz="1392" i="1" kern="1200">
                <a:solidFill>
                  <a:schemeClr val="accent6">
                    <a:lumMod val="75000"/>
                  </a:schemeClr>
                </a:solidFill>
                <a:latin typeface="Cambria" panose="02040503050406030204" pitchFamily="18" charset="0"/>
                <a:ea typeface="Cambria" panose="02040503050406030204" pitchFamily="18" charset="0"/>
                <a:cs typeface="+mn-cs"/>
              </a:rPr>
              <a:t> </a:t>
            </a:r>
            <a:r>
              <a:rPr lang="en-US" sz="1392" i="1" kern="1200" err="1">
                <a:solidFill>
                  <a:schemeClr val="accent6">
                    <a:lumMod val="75000"/>
                  </a:schemeClr>
                </a:solidFill>
                <a:latin typeface="Cambria" panose="02040503050406030204" pitchFamily="18" charset="0"/>
                <a:ea typeface="Cambria" panose="02040503050406030204" pitchFamily="18" charset="0"/>
                <a:cs typeface="+mn-cs"/>
              </a:rPr>
              <a:t>trời</a:t>
            </a:r>
            <a:r>
              <a:rPr lang="en-US" sz="1392" i="1" kern="1200">
                <a:solidFill>
                  <a:schemeClr val="accent6">
                    <a:lumMod val="75000"/>
                  </a:schemeClr>
                </a:solidFill>
                <a:latin typeface="Cambria" panose="02040503050406030204" pitchFamily="18" charset="0"/>
                <a:ea typeface="Cambria" panose="02040503050406030204" pitchFamily="18" charset="0"/>
                <a:cs typeface="+mn-cs"/>
              </a:rPr>
              <a:t> </a:t>
            </a:r>
            <a:r>
              <a:rPr lang="en-US" sz="1392" i="1" kern="1200" err="1">
                <a:solidFill>
                  <a:schemeClr val="accent6">
                    <a:lumMod val="75000"/>
                  </a:schemeClr>
                </a:solidFill>
                <a:latin typeface="Cambria" panose="02040503050406030204" pitchFamily="18" charset="0"/>
                <a:ea typeface="Cambria" panose="02040503050406030204" pitchFamily="18" charset="0"/>
                <a:cs typeface="+mn-cs"/>
              </a:rPr>
              <a:t>mưa</a:t>
            </a:r>
            <a:r>
              <a:rPr lang="en-US" sz="1392" i="1" kern="1200">
                <a:solidFill>
                  <a:schemeClr val="accent6">
                    <a:lumMod val="75000"/>
                  </a:schemeClr>
                </a:solidFill>
                <a:latin typeface="Cambria" panose="02040503050406030204" pitchFamily="18" charset="0"/>
                <a:ea typeface="Cambria" panose="02040503050406030204" pitchFamily="18" charset="0"/>
                <a:cs typeface="+mn-cs"/>
              </a:rPr>
              <a:t>. ĐK </a:t>
            </a:r>
            <a:r>
              <a:rPr lang="en-US" sz="1392" i="1" kern="1200" err="1">
                <a:solidFill>
                  <a:schemeClr val="accent6">
                    <a:lumMod val="75000"/>
                  </a:schemeClr>
                </a:solidFill>
                <a:latin typeface="Cambria" panose="02040503050406030204" pitchFamily="18" charset="0"/>
                <a:ea typeface="Cambria" panose="02040503050406030204" pitchFamily="18" charset="0"/>
                <a:cs typeface="+mn-cs"/>
              </a:rPr>
              <a:t>xảy</a:t>
            </a:r>
            <a:r>
              <a:rPr lang="en-US" sz="1392" i="1" kern="1200">
                <a:solidFill>
                  <a:schemeClr val="accent6">
                    <a:lumMod val="75000"/>
                  </a:schemeClr>
                </a:solidFill>
                <a:latin typeface="Cambria" panose="02040503050406030204" pitchFamily="18" charset="0"/>
                <a:ea typeface="Cambria" panose="02040503050406030204" pitchFamily="18" charset="0"/>
                <a:cs typeface="+mn-cs"/>
              </a:rPr>
              <a:t> </a:t>
            </a:r>
            <a:r>
              <a:rPr lang="en-US" sz="1392" i="1" kern="1200" err="1">
                <a:solidFill>
                  <a:schemeClr val="accent6">
                    <a:lumMod val="75000"/>
                  </a:schemeClr>
                </a:solidFill>
                <a:latin typeface="Cambria" panose="02040503050406030204" pitchFamily="18" charset="0"/>
                <a:ea typeface="Cambria" panose="02040503050406030204" pitchFamily="18" charset="0"/>
                <a:cs typeface="+mn-cs"/>
              </a:rPr>
              <a:t>ra</a:t>
            </a:r>
            <a:r>
              <a:rPr lang="en-US" sz="1392" i="1" kern="1200">
                <a:solidFill>
                  <a:schemeClr val="accent6">
                    <a:lumMod val="75000"/>
                  </a:schemeClr>
                </a:solidFill>
                <a:latin typeface="Cambria" panose="02040503050406030204" pitchFamily="18" charset="0"/>
                <a:ea typeface="Cambria" panose="02040503050406030204" pitchFamily="18" charset="0"/>
                <a:cs typeface="+mn-cs"/>
              </a:rPr>
              <a:t> </a:t>
            </a:r>
            <a:r>
              <a:rPr lang="en-US" sz="1392" i="1" kern="1200" err="1">
                <a:solidFill>
                  <a:schemeClr val="accent6">
                    <a:lumMod val="75000"/>
                  </a:schemeClr>
                </a:solidFill>
                <a:latin typeface="Cambria" panose="02040503050406030204" pitchFamily="18" charset="0"/>
                <a:ea typeface="Cambria" panose="02040503050406030204" pitchFamily="18" charset="0"/>
                <a:cs typeface="+mn-cs"/>
              </a:rPr>
              <a:t>trước</a:t>
            </a:r>
            <a:endParaRPr lang="en-US" sz="1392" i="1" kern="1200">
              <a:solidFill>
                <a:schemeClr val="accent6">
                  <a:lumMod val="75000"/>
                </a:schemeClr>
              </a:solidFill>
              <a:latin typeface="Cambria" panose="02040503050406030204" pitchFamily="18" charset="0"/>
              <a:ea typeface="Cambria" panose="02040503050406030204" pitchFamily="18" charset="0"/>
              <a:cs typeface="+mn-cs"/>
            </a:endParaRPr>
          </a:p>
          <a:p>
            <a:pPr marL="298323" indent="-298323" algn="just" defTabSz="795528">
              <a:lnSpc>
                <a:spcPct val="200000"/>
              </a:lnSpc>
              <a:spcAft>
                <a:spcPts val="600"/>
              </a:spcAft>
              <a:buFont typeface="Arial" panose="020B0604020202020204" pitchFamily="34" charset="0"/>
              <a:buChar char="•"/>
            </a:pPr>
            <a:r>
              <a:rPr lang="en-US" sz="1392" b="1" kern="1200">
                <a:solidFill>
                  <a:schemeClr val="accent2"/>
                </a:solidFill>
                <a:latin typeface="Cambria" panose="02040503050406030204" pitchFamily="18" charset="0"/>
                <a:ea typeface="Cambria" panose="02040503050406030204" pitchFamily="18" charset="0"/>
                <a:cs typeface="+mn-cs"/>
              </a:rPr>
              <a:t>Câu </a:t>
            </a:r>
            <a:r>
              <a:rPr lang="en-US" sz="1392" b="1" kern="1200" err="1">
                <a:solidFill>
                  <a:schemeClr val="accent2"/>
                </a:solidFill>
                <a:latin typeface="Cambria" panose="02040503050406030204" pitchFamily="18" charset="0"/>
                <a:ea typeface="Cambria" panose="02040503050406030204" pitchFamily="18" charset="0"/>
                <a:cs typeface="+mn-cs"/>
              </a:rPr>
              <a:t>lệnh</a:t>
            </a:r>
            <a:r>
              <a:rPr lang="en-US" sz="1392" b="1" kern="1200">
                <a:solidFill>
                  <a:schemeClr val="accent2"/>
                </a:solidFill>
                <a:latin typeface="Cambria" panose="02040503050406030204" pitchFamily="18" charset="0"/>
                <a:ea typeface="Cambria" panose="02040503050406030204" pitchFamily="18" charset="0"/>
                <a:cs typeface="+mn-cs"/>
              </a:rPr>
              <a:t> </a:t>
            </a:r>
            <a:r>
              <a:rPr lang="en-US" sz="1392" b="1" kern="1200" err="1">
                <a:solidFill>
                  <a:schemeClr val="accent2"/>
                </a:solidFill>
                <a:latin typeface="Cambria" panose="02040503050406030204" pitchFamily="18" charset="0"/>
                <a:ea typeface="Cambria" panose="02040503050406030204" pitchFamily="18" charset="0"/>
                <a:cs typeface="+mn-cs"/>
              </a:rPr>
              <a:t>rẽ</a:t>
            </a:r>
            <a:r>
              <a:rPr lang="en-US" sz="1392" b="1" kern="1200">
                <a:solidFill>
                  <a:schemeClr val="accent2"/>
                </a:solidFill>
                <a:latin typeface="Cambria" panose="02040503050406030204" pitchFamily="18" charset="0"/>
                <a:ea typeface="Cambria" panose="02040503050406030204" pitchFamily="18" charset="0"/>
                <a:cs typeface="+mn-cs"/>
              </a:rPr>
              <a:t> </a:t>
            </a:r>
            <a:r>
              <a:rPr lang="en-US" sz="1392" b="1" kern="1200" err="1">
                <a:solidFill>
                  <a:schemeClr val="accent2"/>
                </a:solidFill>
                <a:latin typeface="Cambria" panose="02040503050406030204" pitchFamily="18" charset="0"/>
                <a:ea typeface="Cambria" panose="02040503050406030204" pitchFamily="18" charset="0"/>
                <a:cs typeface="+mn-cs"/>
              </a:rPr>
              <a:t>nhánh</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Có</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chức</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năng</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về</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cơ</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bản</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thì</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giống</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như</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câu</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điều</a:t>
            </a:r>
            <a:r>
              <a:rPr lang="en-US" sz="1392" kern="1200">
                <a:solidFill>
                  <a:schemeClr val="tx1"/>
                </a:solidFill>
                <a:latin typeface="Cambria" panose="02040503050406030204" pitchFamily="18" charset="0"/>
                <a:ea typeface="Cambria" panose="02040503050406030204" pitchFamily="18" charset="0"/>
                <a:cs typeface="+mn-cs"/>
              </a:rPr>
              <a:t> </a:t>
            </a:r>
            <a:r>
              <a:rPr lang="en-US" sz="1392" kern="1200" err="1">
                <a:solidFill>
                  <a:schemeClr val="tx1"/>
                </a:solidFill>
                <a:latin typeface="Cambria" panose="02040503050406030204" pitchFamily="18" charset="0"/>
                <a:ea typeface="Cambria" panose="02040503050406030204" pitchFamily="18" charset="0"/>
                <a:cs typeface="+mn-cs"/>
              </a:rPr>
              <a:t>kiện</a:t>
            </a:r>
            <a:r>
              <a:rPr lang="en-US" sz="1392" kern="1200">
                <a:solidFill>
                  <a:schemeClr val="tx1"/>
                </a:solidFill>
                <a:latin typeface="Cambria" panose="02040503050406030204" pitchFamily="18" charset="0"/>
                <a:ea typeface="Cambria" panose="02040503050406030204" pitchFamily="18" charset="0"/>
                <a:cs typeface="+mn-cs"/>
              </a:rPr>
              <a:t>.</a:t>
            </a:r>
            <a:endParaRPr lang="en-US" sz="1600">
              <a:latin typeface="Cambria" panose="02040503050406030204" pitchFamily="18" charset="0"/>
              <a:ea typeface="Cambria" panose="02040503050406030204" pitchFamily="18" charset="0"/>
            </a:endParaRPr>
          </a:p>
        </p:txBody>
      </p:sp>
      <p:pic>
        <p:nvPicPr>
          <p:cNvPr id="2" name="Picture 2" descr="Tự học Lập trình Python qua ví dụ - Cấu trúc điều khiển">
            <a:extLst>
              <a:ext uri="{FF2B5EF4-FFF2-40B4-BE49-F238E27FC236}">
                <a16:creationId xmlns:a16="http://schemas.microsoft.com/office/drawing/2014/main" id="{211B0ADD-D501-DBFB-6BD6-E86A4443772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705" r="16642"/>
          <a:stretch/>
        </p:blipFill>
        <p:spPr bwMode="auto">
          <a:xfrm>
            <a:off x="7387553" y="1864181"/>
            <a:ext cx="3512893" cy="4117675"/>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AD924DF1-1FF4-CC33-D417-EC7723CA1BE3}"/>
              </a:ext>
            </a:extLst>
          </p:cNvPr>
          <p:cNvSpPr>
            <a:spLocks noGrp="1"/>
          </p:cNvSpPr>
          <p:nvPr>
            <p:ph type="ftr" sz="quarter" idx="11"/>
          </p:nvPr>
        </p:nvSpPr>
        <p:spPr/>
        <p:txBody>
          <a:bodyPr/>
          <a:lstStyle/>
          <a:p>
            <a:r>
              <a:rPr lang="vi-VN"/>
              <a:t>Cơ Sở Lập Trình</a:t>
            </a:r>
            <a:endParaRPr lang="en-US"/>
          </a:p>
        </p:txBody>
      </p:sp>
      <p:sp>
        <p:nvSpPr>
          <p:cNvPr id="4" name="Slide Number Placeholder 3">
            <a:extLst>
              <a:ext uri="{FF2B5EF4-FFF2-40B4-BE49-F238E27FC236}">
                <a16:creationId xmlns:a16="http://schemas.microsoft.com/office/drawing/2014/main" id="{C57C3166-BB0D-3FB5-C7CD-9CB14B3EC6DA}"/>
              </a:ext>
            </a:extLst>
          </p:cNvPr>
          <p:cNvSpPr>
            <a:spLocks noGrp="1"/>
          </p:cNvSpPr>
          <p:nvPr>
            <p:ph type="sldNum" sz="quarter" idx="12"/>
          </p:nvPr>
        </p:nvSpPr>
        <p:spPr/>
        <p:txBody>
          <a:bodyPr/>
          <a:lstStyle/>
          <a:p>
            <a:fld id="{AFA9D2B6-DBBD-407F-81B1-EA78A1041FD6}" type="slidenum">
              <a:rPr lang="en-US" smtClean="0"/>
              <a:t>3</a:t>
            </a:fld>
            <a:endParaRPr lang="en-US"/>
          </a:p>
        </p:txBody>
      </p:sp>
    </p:spTree>
    <p:extLst>
      <p:ext uri="{BB962C8B-B14F-4D97-AF65-F5344CB8AC3E}">
        <p14:creationId xmlns:p14="http://schemas.microsoft.com/office/powerpoint/2010/main" val="2400937531"/>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7" name="Rectangle 2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8C470E1-2AD0-72A8-52BE-75E156A9D250}"/>
              </a:ext>
            </a:extLst>
          </p:cNvPr>
          <p:cNvSpPr txBox="1"/>
          <p:nvPr/>
        </p:nvSpPr>
        <p:spPr>
          <a:xfrm>
            <a:off x="616819" y="2453260"/>
            <a:ext cx="4394211" cy="3448007"/>
          </a:xfrm>
          <a:prstGeom prst="rect">
            <a:avLst/>
          </a:prstGeom>
        </p:spPr>
        <p:txBody>
          <a:bodyPr vert="horz" lIns="91440" tIns="45720" rIns="91440" bIns="45720" rtlCol="0" anchor="ctr">
            <a:noAutofit/>
          </a:bodyPr>
          <a:lstStyle/>
          <a:p>
            <a:pPr algn="just">
              <a:lnSpc>
                <a:spcPct val="220000"/>
              </a:lnSpc>
              <a:spcBef>
                <a:spcPct val="0"/>
              </a:spcBef>
              <a:spcAft>
                <a:spcPts val="600"/>
              </a:spcAft>
            </a:pPr>
            <a:endParaRPr lang="en-US">
              <a:latin typeface="Cambria" panose="02040503050406030204" pitchFamily="18" charset="0"/>
              <a:ea typeface="Cambria" panose="02040503050406030204" pitchFamily="18" charset="0"/>
            </a:endParaRPr>
          </a:p>
          <a:p>
            <a:pPr algn="just">
              <a:lnSpc>
                <a:spcPct val="150000"/>
              </a:lnSpc>
              <a:spcBef>
                <a:spcPct val="0"/>
              </a:spcBef>
              <a:spcAft>
                <a:spcPts val="600"/>
              </a:spcAft>
            </a:pPr>
            <a:r>
              <a:rPr lang="en-US">
                <a:latin typeface="Cambria" panose="02040503050406030204" pitchFamily="18" charset="0"/>
                <a:ea typeface="Cambria" panose="02040503050406030204" pitchFamily="18" charset="0"/>
              </a:rPr>
              <a:t>Nếu </a:t>
            </a:r>
            <a:r>
              <a:rPr lang="en-US">
                <a:solidFill>
                  <a:schemeClr val="accent2">
                    <a:lumMod val="75000"/>
                  </a:schemeClr>
                </a:solidFill>
                <a:latin typeface="Cambria" panose="02040503050406030204" pitchFamily="18" charset="0"/>
                <a:ea typeface="Cambria" panose="02040503050406030204" pitchFamily="18" charset="0"/>
              </a:rPr>
              <a:t>điều kiện đó là đúng </a:t>
            </a:r>
            <a:r>
              <a:rPr lang="en-US">
                <a:latin typeface="Cambria" panose="02040503050406030204" pitchFamily="18" charset="0"/>
                <a:ea typeface="Cambria" panose="02040503050406030204" pitchFamily="18" charset="0"/>
              </a:rPr>
              <a:t>thì sẽ đi </a:t>
            </a:r>
            <a:r>
              <a:rPr lang="en-US">
                <a:solidFill>
                  <a:schemeClr val="accent2">
                    <a:lumMod val="75000"/>
                  </a:schemeClr>
                </a:solidFill>
                <a:latin typeface="Cambria" panose="02040503050406030204" pitchFamily="18" charset="0"/>
                <a:ea typeface="Cambria" panose="02040503050406030204" pitchFamily="18" charset="0"/>
              </a:rPr>
              <a:t>thực hiện câu lệnh</a:t>
            </a:r>
            <a:r>
              <a:rPr lang="en-US">
                <a:latin typeface="Cambria" panose="02040503050406030204" pitchFamily="18" charset="0"/>
                <a:ea typeface="Cambria" panose="02040503050406030204" pitchFamily="18" charset="0"/>
              </a:rPr>
              <a:t> được cài đặt ở dưới. Nếu </a:t>
            </a:r>
            <a:r>
              <a:rPr lang="en-US">
                <a:solidFill>
                  <a:schemeClr val="accent2">
                    <a:lumMod val="75000"/>
                  </a:schemeClr>
                </a:solidFill>
                <a:latin typeface="Cambria" panose="02040503050406030204" pitchFamily="18" charset="0"/>
                <a:ea typeface="Cambria" panose="02040503050406030204" pitchFamily="18" charset="0"/>
              </a:rPr>
              <a:t>điều kiện đó là sai </a:t>
            </a:r>
            <a:r>
              <a:rPr lang="en-US">
                <a:latin typeface="Cambria" panose="02040503050406030204" pitchFamily="18" charset="0"/>
                <a:ea typeface="Cambria" panose="02040503050406030204" pitchFamily="18" charset="0"/>
              </a:rPr>
              <a:t>thì sẽ bỏ qua </a:t>
            </a:r>
            <a:r>
              <a:rPr lang="en-US">
                <a:solidFill>
                  <a:schemeClr val="accent2">
                    <a:lumMod val="75000"/>
                  </a:schemeClr>
                </a:solidFill>
                <a:latin typeface="Cambria" panose="02040503050406030204" pitchFamily="18" charset="0"/>
                <a:ea typeface="Cambria" panose="02040503050406030204" pitchFamily="18" charset="0"/>
              </a:rPr>
              <a:t>không thực hiện câu lệnh</a:t>
            </a:r>
            <a:r>
              <a:rPr lang="en-US">
                <a:latin typeface="Cambria" panose="02040503050406030204" pitchFamily="18" charset="0"/>
                <a:ea typeface="Cambria" panose="02040503050406030204" pitchFamily="18" charset="0"/>
              </a:rPr>
              <a:t>. Chương trình sẽ tiếp tục chạy xuống dưới.</a:t>
            </a:r>
          </a:p>
          <a:p>
            <a:pPr algn="just">
              <a:lnSpc>
                <a:spcPct val="150000"/>
              </a:lnSpc>
              <a:spcBef>
                <a:spcPct val="0"/>
              </a:spcBef>
              <a:spcAft>
                <a:spcPts val="600"/>
              </a:spcAft>
            </a:pPr>
            <a:r>
              <a:rPr lang="en-US" b="1" i="1">
                <a:solidFill>
                  <a:schemeClr val="accent6">
                    <a:lumMod val="50000"/>
                  </a:schemeClr>
                </a:solidFill>
                <a:latin typeface="Cambria" panose="02040503050406030204" pitchFamily="18" charset="0"/>
                <a:ea typeface="Cambria" panose="02040503050406030204" pitchFamily="18" charset="0"/>
              </a:rPr>
              <a:t>Ví dụ</a:t>
            </a:r>
            <a:r>
              <a:rPr lang="en-US" i="1">
                <a:solidFill>
                  <a:schemeClr val="accent6">
                    <a:lumMod val="50000"/>
                  </a:schemeClr>
                </a:solidFill>
                <a:latin typeface="Cambria" panose="02040503050406030204" pitchFamily="18" charset="0"/>
                <a:ea typeface="Cambria" panose="02040503050406030204" pitchFamily="18" charset="0"/>
              </a:rPr>
              <a:t>: Qui định bộ phim trên 16 tuổi</a:t>
            </a:r>
            <a:r>
              <a:rPr lang="vi-VN" i="1">
                <a:solidFill>
                  <a:schemeClr val="accent6">
                    <a:lumMod val="50000"/>
                  </a:schemeClr>
                </a:solidFill>
                <a:latin typeface="Cambria" panose="02040503050406030204" pitchFamily="18" charset="0"/>
                <a:ea typeface="Cambria" panose="02040503050406030204" pitchFamily="18" charset="0"/>
              </a:rPr>
              <a:t> </a:t>
            </a:r>
            <a:r>
              <a:rPr lang="vi-VN" b="1" i="1">
                <a:solidFill>
                  <a:schemeClr val="accent2"/>
                </a:solidFill>
                <a:latin typeface="Cambria" panose="02040503050406030204" pitchFamily="18" charset="0"/>
                <a:ea typeface="Cambria" panose="02040503050406030204" pitchFamily="18" charset="0"/>
              </a:rPr>
              <a:t>(Condition)</a:t>
            </a:r>
            <a:r>
              <a:rPr lang="en-US" i="1">
                <a:solidFill>
                  <a:schemeClr val="accent6">
                    <a:lumMod val="50000"/>
                  </a:schemeClr>
                </a:solidFill>
                <a:latin typeface="Cambria" panose="02040503050406030204" pitchFamily="18" charset="0"/>
                <a:ea typeface="Cambria" panose="02040503050406030204" pitchFamily="18" charset="0"/>
              </a:rPr>
              <a:t>, nếu </a:t>
            </a:r>
            <a:r>
              <a:rPr lang="en-US" b="1" i="1">
                <a:solidFill>
                  <a:schemeClr val="accent2"/>
                </a:solidFill>
                <a:latin typeface="Cambria" panose="02040503050406030204" pitchFamily="18" charset="0"/>
                <a:ea typeface="Cambria" panose="02040503050406030204" pitchFamily="18" charset="0"/>
              </a:rPr>
              <a:t>(IF)</a:t>
            </a:r>
            <a:r>
              <a:rPr lang="en-US" i="1">
                <a:solidFill>
                  <a:schemeClr val="accent6">
                    <a:lumMod val="50000"/>
                  </a:schemeClr>
                </a:solidFill>
                <a:latin typeface="Cambria" panose="02040503050406030204" pitchFamily="18" charset="0"/>
                <a:ea typeface="Cambria" panose="02040503050406030204" pitchFamily="18" charset="0"/>
              </a:rPr>
              <a:t> dưới 16 tuổi không được xem phim.</a:t>
            </a:r>
          </a:p>
          <a:p>
            <a:pPr indent="-228600">
              <a:lnSpc>
                <a:spcPct val="220000"/>
              </a:lnSpc>
              <a:spcBef>
                <a:spcPct val="0"/>
              </a:spcBef>
              <a:spcAft>
                <a:spcPts val="600"/>
              </a:spcAft>
              <a:buFont typeface="Arial" panose="020B0604020202020204" pitchFamily="34" charset="0"/>
              <a:buChar char="•"/>
            </a:pPr>
            <a:endParaRPr lang="en-US" altLang="zh-CN" b="1"/>
          </a:p>
        </p:txBody>
      </p:sp>
      <p:sp>
        <p:nvSpPr>
          <p:cNvPr id="32" name="Rectangle 3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8995CB7-5A02-9377-0AE3-1EABC934E698}"/>
              </a:ext>
            </a:extLst>
          </p:cNvPr>
          <p:cNvSpPr txBox="1"/>
          <p:nvPr/>
        </p:nvSpPr>
        <p:spPr>
          <a:xfrm>
            <a:off x="5577840" y="1165014"/>
            <a:ext cx="5625253" cy="4666206"/>
          </a:xfrm>
          <a:prstGeom prst="rect">
            <a:avLst/>
          </a:prstGeom>
        </p:spPr>
        <p:txBody>
          <a:bodyPr vert="horz" lIns="91440" tIns="45720" rIns="91440" bIns="45720" rtlCol="0" anchor="ctr">
            <a:normAutofit/>
          </a:bodyPr>
          <a:lstStyle/>
          <a:p>
            <a:pPr>
              <a:lnSpc>
                <a:spcPct val="90000"/>
              </a:lnSpc>
              <a:spcAft>
                <a:spcPts val="600"/>
              </a:spcAft>
            </a:pPr>
            <a:endParaRPr lang="en-US" sz="2000"/>
          </a:p>
        </p:txBody>
      </p:sp>
      <p:sp>
        <p:nvSpPr>
          <p:cNvPr id="11" name="TextBox 10">
            <a:extLst>
              <a:ext uri="{FF2B5EF4-FFF2-40B4-BE49-F238E27FC236}">
                <a16:creationId xmlns:a16="http://schemas.microsoft.com/office/drawing/2014/main" id="{50BA02AF-5DFC-6EE4-7849-AD5C8D0C3345}"/>
              </a:ext>
            </a:extLst>
          </p:cNvPr>
          <p:cNvSpPr txBox="1"/>
          <p:nvPr/>
        </p:nvSpPr>
        <p:spPr>
          <a:xfrm>
            <a:off x="890862" y="1164379"/>
            <a:ext cx="4208361" cy="590931"/>
          </a:xfrm>
          <a:prstGeom prst="rect">
            <a:avLst/>
          </a:prstGeom>
          <a:noFill/>
        </p:spPr>
        <p:txBody>
          <a:bodyPr wrap="square">
            <a:spAutoFit/>
          </a:bodyPr>
          <a:lstStyle/>
          <a:p>
            <a:pPr>
              <a:lnSpc>
                <a:spcPct val="90000"/>
              </a:lnSpc>
              <a:spcBef>
                <a:spcPct val="0"/>
              </a:spcBef>
              <a:spcAft>
                <a:spcPts val="600"/>
              </a:spcAft>
            </a:pPr>
            <a:r>
              <a:rPr lang="en-US" altLang="zh-CN" sz="3600" b="1">
                <a:solidFill>
                  <a:schemeClr val="accent2">
                    <a:lumMod val="75000"/>
                  </a:schemeClr>
                </a:solidFill>
                <a:latin typeface="Cambria" panose="02040503050406030204" pitchFamily="18" charset="0"/>
                <a:ea typeface="Cambria" panose="02040503050406030204" pitchFamily="18" charset="0"/>
              </a:rPr>
              <a:t>CÂU ĐIỀU KIỆN IF</a:t>
            </a:r>
          </a:p>
        </p:txBody>
      </p:sp>
      <p:pic>
        <p:nvPicPr>
          <p:cNvPr id="25" name="Picture 24" descr="A diagram of a condition&#10;&#10;Description automatically generated">
            <a:extLst>
              <a:ext uri="{FF2B5EF4-FFF2-40B4-BE49-F238E27FC236}">
                <a16:creationId xmlns:a16="http://schemas.microsoft.com/office/drawing/2014/main" id="{4F2C0281-CFBE-FEEF-77C4-3A44D927EA15}"/>
              </a:ext>
            </a:extLst>
          </p:cNvPr>
          <p:cNvPicPr>
            <a:picLocks noChangeAspect="1"/>
          </p:cNvPicPr>
          <p:nvPr/>
        </p:nvPicPr>
        <p:blipFill rotWithShape="1">
          <a:blip r:embed="rId2">
            <a:extLst>
              <a:ext uri="{28A0092B-C50C-407E-A947-70E740481C1C}">
                <a14:useLocalDpi xmlns:a14="http://schemas.microsoft.com/office/drawing/2010/main" val="0"/>
              </a:ext>
            </a:extLst>
          </a:blip>
          <a:srcRect l="4269" t="2390" r="21898" b="13333"/>
          <a:stretch/>
        </p:blipFill>
        <p:spPr>
          <a:xfrm>
            <a:off x="7178495" y="843034"/>
            <a:ext cx="2683066" cy="5171295"/>
          </a:xfrm>
          <a:prstGeom prst="rect">
            <a:avLst/>
          </a:prstGeom>
        </p:spPr>
      </p:pic>
      <p:sp>
        <p:nvSpPr>
          <p:cNvPr id="2" name="Footer Placeholder 1">
            <a:extLst>
              <a:ext uri="{FF2B5EF4-FFF2-40B4-BE49-F238E27FC236}">
                <a16:creationId xmlns:a16="http://schemas.microsoft.com/office/drawing/2014/main" id="{3291EAD7-4384-84D6-9185-9DAB63F389BA}"/>
              </a:ext>
            </a:extLst>
          </p:cNvPr>
          <p:cNvSpPr>
            <a:spLocks noGrp="1"/>
          </p:cNvSpPr>
          <p:nvPr>
            <p:ph type="ftr" sz="quarter" idx="11"/>
          </p:nvPr>
        </p:nvSpPr>
        <p:spPr>
          <a:xfrm>
            <a:off x="4038600" y="6456558"/>
            <a:ext cx="4114800" cy="365125"/>
          </a:xfrm>
        </p:spPr>
        <p:txBody>
          <a:bodyPr/>
          <a:lstStyle/>
          <a:p>
            <a:r>
              <a:rPr lang="vi-VN"/>
              <a:t>Cơ Sở Lập Trình</a:t>
            </a:r>
            <a:endParaRPr lang="en-US"/>
          </a:p>
        </p:txBody>
      </p:sp>
      <p:sp>
        <p:nvSpPr>
          <p:cNvPr id="4" name="Slide Number Placeholder 3">
            <a:extLst>
              <a:ext uri="{FF2B5EF4-FFF2-40B4-BE49-F238E27FC236}">
                <a16:creationId xmlns:a16="http://schemas.microsoft.com/office/drawing/2014/main" id="{4CD77229-8A4D-84E6-DF08-5B8AAE0021F6}"/>
              </a:ext>
            </a:extLst>
          </p:cNvPr>
          <p:cNvSpPr>
            <a:spLocks noGrp="1"/>
          </p:cNvSpPr>
          <p:nvPr>
            <p:ph type="sldNum" sz="quarter" idx="12"/>
          </p:nvPr>
        </p:nvSpPr>
        <p:spPr/>
        <p:txBody>
          <a:bodyPr/>
          <a:lstStyle/>
          <a:p>
            <a:fld id="{AFA9D2B6-DBBD-407F-81B1-EA78A1041FD6}" type="slidenum">
              <a:rPr lang="en-US" smtClean="0"/>
              <a:t>4</a:t>
            </a:fld>
            <a:endParaRPr lang="en-US"/>
          </a:p>
        </p:txBody>
      </p:sp>
    </p:spTree>
    <p:extLst>
      <p:ext uri="{BB962C8B-B14F-4D97-AF65-F5344CB8AC3E}">
        <p14:creationId xmlns:p14="http://schemas.microsoft.com/office/powerpoint/2010/main" val="915077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4" name="Rectangle 307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6" name="Freeform: Shape 308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83" name="Freeform: Shape 308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9135826-AE0E-1812-49EC-FB9D23FB858D}"/>
              </a:ext>
            </a:extLst>
          </p:cNvPr>
          <p:cNvSpPr txBox="1"/>
          <p:nvPr/>
        </p:nvSpPr>
        <p:spPr>
          <a:xfrm>
            <a:off x="371094" y="1161288"/>
            <a:ext cx="3438144" cy="12390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CN" sz="2800" b="1" kern="1200">
                <a:solidFill>
                  <a:schemeClr val="tx1"/>
                </a:solidFill>
                <a:latin typeface="Cambria" panose="02040503050406030204" pitchFamily="18" charset="0"/>
                <a:ea typeface="Cambria" panose="02040503050406030204" pitchFamily="18" charset="0"/>
                <a:cs typeface="+mj-cs"/>
              </a:rPr>
              <a:t>LỆNH </a:t>
            </a:r>
            <a:r>
              <a:rPr lang="en-US" altLang="zh-CN" sz="2800" b="1" kern="1200">
                <a:solidFill>
                  <a:schemeClr val="accent2"/>
                </a:solidFill>
                <a:latin typeface="Cambria" panose="02040503050406030204" pitchFamily="18" charset="0"/>
                <a:ea typeface="Cambria" panose="02040503050406030204" pitchFamily="18" charset="0"/>
                <a:cs typeface="+mj-cs"/>
              </a:rPr>
              <a:t>if</a:t>
            </a:r>
          </a:p>
        </p:txBody>
      </p:sp>
      <p:sp>
        <p:nvSpPr>
          <p:cNvPr id="3085" name="Rectangle 308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87" name="Rectangle 308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C8BD747-9D29-4D42-553A-205ABF331674}"/>
              </a:ext>
            </a:extLst>
          </p:cNvPr>
          <p:cNvSpPr txBox="1"/>
          <p:nvPr/>
        </p:nvSpPr>
        <p:spPr>
          <a:xfrm>
            <a:off x="245533" y="2718054"/>
            <a:ext cx="3835399" cy="3708146"/>
          </a:xfrm>
          <a:prstGeom prst="rect">
            <a:avLst/>
          </a:prstGeom>
        </p:spPr>
        <p:txBody>
          <a:bodyPr vert="horz" lIns="91440" tIns="45720" rIns="91440" bIns="45720" rtlCol="0" anchor="t">
            <a:noAutofit/>
          </a:bodyPr>
          <a:lstStyle/>
          <a:p>
            <a:pPr>
              <a:spcAft>
                <a:spcPts val="600"/>
              </a:spcAft>
            </a:pPr>
            <a:r>
              <a:rPr lang="vi-VN" altLang="zh-CN" sz="1400">
                <a:latin typeface="Cambria" panose="02040503050406030204" pitchFamily="18" charset="0"/>
                <a:ea typeface="Cambria" panose="02040503050406030204" pitchFamily="18" charset="0"/>
              </a:rPr>
              <a:t>Lệnh</a:t>
            </a:r>
            <a:r>
              <a:rPr lang="vi-VN" altLang="zh-CN" sz="1400" b="1">
                <a:latin typeface="Cambria" panose="02040503050406030204" pitchFamily="18" charset="0"/>
                <a:ea typeface="Cambria" panose="02040503050406030204" pitchFamily="18" charset="0"/>
              </a:rPr>
              <a:t> </a:t>
            </a:r>
            <a:r>
              <a:rPr lang="en-US" altLang="zh-CN" sz="1400" b="1">
                <a:latin typeface="Cambria" panose="02040503050406030204" pitchFamily="18" charset="0"/>
                <a:ea typeface="Cambria" panose="02040503050406030204" pitchFamily="18" charset="0"/>
              </a:rPr>
              <a:t>if</a:t>
            </a:r>
            <a:r>
              <a:rPr lang="en-US" altLang="zh-CN" sz="1400">
                <a:latin typeface="Cambria" panose="02040503050406030204" pitchFamily="18" charset="0"/>
                <a:ea typeface="Cambria" panose="02040503050406030204" pitchFamily="18" charset="0"/>
              </a:rPr>
              <a:t> khi ta muốn kiểm tra một vấn đề nào đó.</a:t>
            </a:r>
          </a:p>
          <a:p>
            <a:pPr>
              <a:spcAft>
                <a:spcPts val="600"/>
              </a:spcAft>
            </a:pPr>
            <a:r>
              <a:rPr lang="en-US" altLang="zh-CN" sz="1400" b="1">
                <a:latin typeface="Cambria" panose="02040503050406030204" pitchFamily="18" charset="0"/>
                <a:ea typeface="Cambria" panose="02040503050406030204" pitchFamily="18" charset="0"/>
              </a:rPr>
              <a:t>Cú pháp</a:t>
            </a:r>
            <a:r>
              <a:rPr lang="en-US" altLang="zh-CN" sz="1400">
                <a:latin typeface="Cambria" panose="02040503050406030204" pitchFamily="18" charset="0"/>
                <a:ea typeface="Cambria" panose="02040503050406030204" pitchFamily="18" charset="0"/>
              </a:rPr>
              <a:t>: </a:t>
            </a:r>
          </a:p>
          <a:p>
            <a:pPr>
              <a:spcAft>
                <a:spcPts val="600"/>
              </a:spcAft>
            </a:pPr>
            <a:r>
              <a:rPr lang="vi-VN" altLang="zh-CN" sz="1400">
                <a:latin typeface="Cambria" panose="02040503050406030204" pitchFamily="18" charset="0"/>
                <a:ea typeface="Cambria" panose="02040503050406030204" pitchFamily="18" charset="0"/>
              </a:rPr>
              <a:t>	</a:t>
            </a:r>
            <a:r>
              <a:rPr lang="en-US" altLang="zh-CN" sz="1400" b="1">
                <a:solidFill>
                  <a:schemeClr val="accent2"/>
                </a:solidFill>
                <a:latin typeface="Cambria" panose="02040503050406030204" pitchFamily="18" charset="0"/>
                <a:ea typeface="Cambria" panose="02040503050406030204" pitchFamily="18" charset="0"/>
              </a:rPr>
              <a:t>if</a:t>
            </a:r>
            <a:r>
              <a:rPr lang="en-US" altLang="zh-CN" sz="1400">
                <a:latin typeface="Cambria" panose="02040503050406030204" pitchFamily="18" charset="0"/>
                <a:ea typeface="Cambria" panose="02040503050406030204" pitchFamily="18" charset="0"/>
              </a:rPr>
              <a:t> </a:t>
            </a:r>
            <a:r>
              <a:rPr lang="vi-VN" altLang="zh-CN" sz="1400">
                <a:latin typeface="Cambria" panose="02040503050406030204" pitchFamily="18" charset="0"/>
                <a:ea typeface="Cambria" panose="02040503050406030204" pitchFamily="18" charset="0"/>
              </a:rPr>
              <a:t> </a:t>
            </a:r>
            <a:r>
              <a:rPr lang="en-US" altLang="zh-CN" sz="1400">
                <a:solidFill>
                  <a:schemeClr val="accent5"/>
                </a:solidFill>
                <a:latin typeface="Cambria" panose="02040503050406030204" pitchFamily="18" charset="0"/>
                <a:ea typeface="Cambria" panose="02040503050406030204" pitchFamily="18" charset="0"/>
              </a:rPr>
              <a:t>biểu_thức_điều_kiện</a:t>
            </a:r>
            <a:r>
              <a:rPr lang="en-US" altLang="zh-CN" sz="1400" b="1">
                <a:latin typeface="Cambria" panose="02040503050406030204" pitchFamily="18" charset="0"/>
                <a:ea typeface="Cambria" panose="02040503050406030204" pitchFamily="18" charset="0"/>
              </a:rPr>
              <a:t>:</a:t>
            </a:r>
            <a:r>
              <a:rPr lang="en-US" altLang="zh-CN" sz="1400">
                <a:latin typeface="Cambria" panose="02040503050406030204" pitchFamily="18" charset="0"/>
                <a:ea typeface="Cambria" panose="02040503050406030204" pitchFamily="18" charset="0"/>
              </a:rPr>
              <a:t> </a:t>
            </a:r>
          </a:p>
          <a:p>
            <a:pPr>
              <a:spcAft>
                <a:spcPts val="600"/>
              </a:spcAft>
            </a:pPr>
            <a:r>
              <a:rPr lang="en-US" altLang="zh-CN" sz="1400">
                <a:latin typeface="Cambria" panose="02040503050406030204" pitchFamily="18" charset="0"/>
                <a:ea typeface="Cambria" panose="02040503050406030204" pitchFamily="18" charset="0"/>
              </a:rPr>
              <a:t>	</a:t>
            </a:r>
            <a:r>
              <a:rPr lang="en-US" altLang="zh-CN" sz="1400">
                <a:solidFill>
                  <a:srgbClr val="FF0000"/>
                </a:solidFill>
                <a:latin typeface="Cambria" panose="02040503050406030204" pitchFamily="18" charset="0"/>
                <a:ea typeface="Cambria" panose="02040503050406030204" pitchFamily="18" charset="0"/>
              </a:rPr>
              <a:t>câu lệnh chạy nếu </a:t>
            </a:r>
            <a:r>
              <a:rPr lang="en-US" altLang="zh-CN" sz="1400">
                <a:solidFill>
                  <a:schemeClr val="accent5"/>
                </a:solidFill>
                <a:latin typeface="Cambria" panose="02040503050406030204" pitchFamily="18" charset="0"/>
                <a:ea typeface="Cambria" panose="02040503050406030204" pitchFamily="18" charset="0"/>
              </a:rPr>
              <a:t>điều_kiện</a:t>
            </a:r>
            <a:r>
              <a:rPr lang="en-US" altLang="zh-CN" sz="1400">
                <a:solidFill>
                  <a:srgbClr val="FF0000"/>
                </a:solidFill>
                <a:latin typeface="Cambria" panose="02040503050406030204" pitchFamily="18" charset="0"/>
                <a:ea typeface="Cambria" panose="02040503050406030204" pitchFamily="18" charset="0"/>
              </a:rPr>
              <a:t> đúng</a:t>
            </a:r>
          </a:p>
          <a:p>
            <a:pPr>
              <a:spcAft>
                <a:spcPts val="600"/>
              </a:spcAft>
            </a:pPr>
            <a:r>
              <a:rPr lang="en-US" altLang="zh-CN" sz="1400" b="1">
                <a:latin typeface="Cambria" panose="02040503050406030204" pitchFamily="18" charset="0"/>
                <a:ea typeface="Cambria" panose="02040503050406030204" pitchFamily="18" charset="0"/>
              </a:rPr>
              <a:t>Ví dụ:</a:t>
            </a:r>
          </a:p>
          <a:p>
            <a:pPr>
              <a:spcAft>
                <a:spcPts val="600"/>
              </a:spcAft>
            </a:pPr>
            <a:r>
              <a:rPr lang="en-US" altLang="zh-CN" sz="1400">
                <a:latin typeface="Cambria" panose="02040503050406030204" pitchFamily="18" charset="0"/>
                <a:ea typeface="Cambria" panose="02040503050406030204" pitchFamily="18" charset="0"/>
              </a:rPr>
              <a:t>	</a:t>
            </a:r>
            <a:r>
              <a:rPr lang="en-US" altLang="zh-CN" sz="1400">
                <a:solidFill>
                  <a:schemeClr val="accent1"/>
                </a:solidFill>
                <a:latin typeface="Cambria" panose="02040503050406030204" pitchFamily="18" charset="0"/>
                <a:ea typeface="Cambria" panose="02040503050406030204" pitchFamily="18" charset="0"/>
              </a:rPr>
              <a:t>so1 = 50</a:t>
            </a:r>
          </a:p>
          <a:p>
            <a:pPr>
              <a:spcAft>
                <a:spcPts val="600"/>
              </a:spcAft>
            </a:pPr>
            <a:r>
              <a:rPr lang="en-US" altLang="zh-CN" sz="1400">
                <a:latin typeface="Cambria" panose="02040503050406030204" pitchFamily="18" charset="0"/>
                <a:ea typeface="Cambria" panose="02040503050406030204" pitchFamily="18" charset="0"/>
              </a:rPr>
              <a:t>	</a:t>
            </a:r>
            <a:r>
              <a:rPr lang="en-US" altLang="zh-CN" sz="1400">
                <a:solidFill>
                  <a:schemeClr val="accent1"/>
                </a:solidFill>
                <a:latin typeface="Cambria" panose="02040503050406030204" pitchFamily="18" charset="0"/>
                <a:ea typeface="Cambria" panose="02040503050406030204" pitchFamily="18" charset="0"/>
              </a:rPr>
              <a:t>so2 = 30</a:t>
            </a:r>
          </a:p>
          <a:p>
            <a:pPr>
              <a:spcAft>
                <a:spcPts val="600"/>
              </a:spcAft>
            </a:pPr>
            <a:r>
              <a:rPr lang="en-US" altLang="zh-CN" sz="1400">
                <a:latin typeface="Cambria" panose="02040503050406030204" pitchFamily="18" charset="0"/>
                <a:ea typeface="Cambria" panose="02040503050406030204" pitchFamily="18" charset="0"/>
              </a:rPr>
              <a:t>	</a:t>
            </a:r>
            <a:r>
              <a:rPr lang="en-US" altLang="zh-CN" sz="1400" b="1">
                <a:solidFill>
                  <a:schemeClr val="accent2"/>
                </a:solidFill>
                <a:latin typeface="Cambria" panose="02040503050406030204" pitchFamily="18" charset="0"/>
                <a:ea typeface="Cambria" panose="02040503050406030204" pitchFamily="18" charset="0"/>
              </a:rPr>
              <a:t>if</a:t>
            </a:r>
            <a:r>
              <a:rPr lang="en-US" altLang="zh-CN" sz="1400">
                <a:latin typeface="Cambria" panose="02040503050406030204" pitchFamily="18" charset="0"/>
                <a:ea typeface="Cambria" panose="02040503050406030204" pitchFamily="18" charset="0"/>
              </a:rPr>
              <a:t> </a:t>
            </a:r>
            <a:r>
              <a:rPr lang="en-US" altLang="zh-CN" sz="1400">
                <a:solidFill>
                  <a:schemeClr val="accent1"/>
                </a:solidFill>
                <a:latin typeface="Cambria" panose="02040503050406030204" pitchFamily="18" charset="0"/>
                <a:ea typeface="Cambria" panose="02040503050406030204" pitchFamily="18" charset="0"/>
              </a:rPr>
              <a:t>so1 &gt; so2:</a:t>
            </a:r>
          </a:p>
          <a:p>
            <a:pPr>
              <a:spcAft>
                <a:spcPts val="600"/>
              </a:spcAft>
            </a:pPr>
            <a:r>
              <a:rPr lang="en-US" altLang="zh-CN" sz="1400">
                <a:latin typeface="Cambria" panose="02040503050406030204" pitchFamily="18" charset="0"/>
                <a:ea typeface="Cambria" panose="02040503050406030204" pitchFamily="18" charset="0"/>
              </a:rPr>
              <a:t>	</a:t>
            </a:r>
            <a:r>
              <a:rPr lang="en-US" altLang="zh-CN" sz="1400">
                <a:solidFill>
                  <a:srgbClr val="FF0000"/>
                </a:solidFill>
                <a:latin typeface="Cambria" panose="02040503050406030204" pitchFamily="18" charset="0"/>
                <a:ea typeface="Cambria" panose="02040503050406030204" pitchFamily="18" charset="0"/>
              </a:rPr>
              <a:t>print(“Số thứ 1 lớn hơn số thứ 2")</a:t>
            </a:r>
          </a:p>
          <a:p>
            <a:pPr>
              <a:spcAft>
                <a:spcPts val="600"/>
              </a:spcAft>
            </a:pPr>
            <a:endParaRPr lang="vi-VN" altLang="zh-CN" sz="1400" u="sng">
              <a:latin typeface="Cambria" panose="02040503050406030204" pitchFamily="18" charset="0"/>
              <a:ea typeface="Cambria" panose="02040503050406030204" pitchFamily="18" charset="0"/>
            </a:endParaRPr>
          </a:p>
          <a:p>
            <a:pPr>
              <a:spcAft>
                <a:spcPts val="600"/>
              </a:spcAft>
            </a:pPr>
            <a:r>
              <a:rPr lang="en-US" altLang="zh-CN" sz="1400" u="sng">
                <a:solidFill>
                  <a:srgbClr val="FF0000"/>
                </a:solidFill>
                <a:latin typeface="Cambria" panose="02040503050406030204" pitchFamily="18" charset="0"/>
                <a:ea typeface="Cambria" panose="02040503050406030204" pitchFamily="18" charset="0"/>
              </a:rPr>
              <a:t>Lưu ý</a:t>
            </a:r>
            <a:r>
              <a:rPr lang="en-US" altLang="zh-CN" sz="1400" i="1">
                <a:solidFill>
                  <a:srgbClr val="FF0000"/>
                </a:solidFill>
                <a:latin typeface="Cambria" panose="02040503050406030204" pitchFamily="18" charset="0"/>
                <a:ea typeface="Cambria" panose="02040503050406030204" pitchFamily="18" charset="0"/>
              </a:rPr>
              <a:t>: Python kiểm tra cú pháp dấu “khoảng cách” sau lệnh if, nếu không có thì sẽ lỗi không chạy được </a:t>
            </a:r>
            <a:r>
              <a:rPr lang="en-US" altLang="zh-CN" sz="1400" i="1">
                <a:solidFill>
                  <a:srgbClr val="FF0000"/>
                </a:solidFill>
                <a:latin typeface="Cambria" panose="02040503050406030204" pitchFamily="18" charset="0"/>
                <a:ea typeface="Cambria" panose="02040503050406030204" pitchFamily="18" charset="0"/>
                <a:sym typeface="Wingdings" panose="05000000000000000000" pitchFamily="2" charset="2"/>
              </a:rPr>
              <a:t></a:t>
            </a:r>
            <a:r>
              <a:rPr lang="en-US" altLang="zh-CN" sz="1400" i="1">
                <a:solidFill>
                  <a:srgbClr val="FF0000"/>
                </a:solidFill>
                <a:latin typeface="Cambria" panose="02040503050406030204" pitchFamily="18" charset="0"/>
                <a:ea typeface="Cambria" panose="02040503050406030204" pitchFamily="18" charset="0"/>
              </a:rPr>
              <a:t>.</a:t>
            </a:r>
          </a:p>
        </p:txBody>
      </p:sp>
      <p:pic>
        <p:nvPicPr>
          <p:cNvPr id="3076" name="Picture 4" descr="Conditional Statements in Python – Real Python">
            <a:extLst>
              <a:ext uri="{FF2B5EF4-FFF2-40B4-BE49-F238E27FC236}">
                <a16:creationId xmlns:a16="http://schemas.microsoft.com/office/drawing/2014/main" id="{E6EC4F68-3DF1-2239-9D87-ABFEC1DB84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3010" y="1780794"/>
            <a:ext cx="7013097" cy="3425001"/>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C202A79F-C54D-5F04-3908-2463F1258164}"/>
              </a:ext>
            </a:extLst>
          </p:cNvPr>
          <p:cNvSpPr>
            <a:spLocks noGrp="1"/>
          </p:cNvSpPr>
          <p:nvPr>
            <p:ph type="ftr" sz="quarter" idx="11"/>
          </p:nvPr>
        </p:nvSpPr>
        <p:spPr/>
        <p:txBody>
          <a:bodyPr/>
          <a:lstStyle/>
          <a:p>
            <a:r>
              <a:rPr lang="vi-VN"/>
              <a:t>Cơ Sở Lập Trình</a:t>
            </a:r>
            <a:endParaRPr lang="en-US"/>
          </a:p>
        </p:txBody>
      </p:sp>
      <p:sp>
        <p:nvSpPr>
          <p:cNvPr id="4" name="Slide Number Placeholder 3">
            <a:extLst>
              <a:ext uri="{FF2B5EF4-FFF2-40B4-BE49-F238E27FC236}">
                <a16:creationId xmlns:a16="http://schemas.microsoft.com/office/drawing/2014/main" id="{1F028CA9-1329-E1E0-F7CD-97890CC640B1}"/>
              </a:ext>
            </a:extLst>
          </p:cNvPr>
          <p:cNvSpPr>
            <a:spLocks noGrp="1"/>
          </p:cNvSpPr>
          <p:nvPr>
            <p:ph type="sldNum" sz="quarter" idx="12"/>
          </p:nvPr>
        </p:nvSpPr>
        <p:spPr/>
        <p:txBody>
          <a:bodyPr/>
          <a:lstStyle/>
          <a:p>
            <a:fld id="{AFA9D2B6-DBBD-407F-81B1-EA78A1041FD6}" type="slidenum">
              <a:rPr lang="en-US" smtClean="0"/>
              <a:t>5</a:t>
            </a:fld>
            <a:endParaRPr lang="en-US"/>
          </a:p>
        </p:txBody>
      </p:sp>
    </p:spTree>
    <p:extLst>
      <p:ext uri="{BB962C8B-B14F-4D97-AF65-F5344CB8AC3E}">
        <p14:creationId xmlns:p14="http://schemas.microsoft.com/office/powerpoint/2010/main" val="538239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本框 20"/>
          <p:cNvSpPr txBox="1"/>
          <p:nvPr/>
        </p:nvSpPr>
        <p:spPr>
          <a:xfrm>
            <a:off x="2315123" y="1440062"/>
            <a:ext cx="11210925" cy="744836"/>
          </a:xfrm>
          <a:prstGeom prst="rect">
            <a:avLst/>
          </a:prstGeom>
        </p:spPr>
        <p:txBody>
          <a:bodyPr vert="horz" lIns="91440" tIns="45720" rIns="91440" bIns="45720" rtlCol="0" anchor="ctr">
            <a:normAutofit/>
            <a:scene3d>
              <a:camera prst="orthographicFront"/>
              <a:lightRig rig="threePt" dir="t"/>
            </a:scene3d>
            <a:sp3d contourW="12700"/>
          </a:bodyPr>
          <a:lstStyle/>
          <a:p>
            <a:pPr algn="ctr">
              <a:lnSpc>
                <a:spcPct val="90000"/>
              </a:lnSpc>
              <a:spcBef>
                <a:spcPct val="0"/>
              </a:spcBef>
              <a:spcAft>
                <a:spcPts val="600"/>
              </a:spcAft>
            </a:pPr>
            <a:r>
              <a:rPr lang="en-US" altLang="zh-CN" sz="3200" b="1" kern="1200">
                <a:solidFill>
                  <a:schemeClr val="bg1"/>
                </a:solidFill>
                <a:latin typeface="+mj-lt"/>
                <a:ea typeface="+mj-ea"/>
                <a:cs typeface="+mj-cs"/>
              </a:rPr>
              <a:t>Ví dụ:</a:t>
            </a:r>
          </a:p>
        </p:txBody>
      </p:sp>
      <p:graphicFrame>
        <p:nvGraphicFramePr>
          <p:cNvPr id="5" name="Table 4"/>
          <p:cNvGraphicFramePr>
            <a:graphicFrameLocks noGrp="1"/>
          </p:cNvGraphicFramePr>
          <p:nvPr>
            <p:extLst>
              <p:ext uri="{D42A27DB-BD31-4B8C-83A1-F6EECF244321}">
                <p14:modId xmlns:p14="http://schemas.microsoft.com/office/powerpoint/2010/main" val="1689459385"/>
              </p:ext>
            </p:extLst>
          </p:nvPr>
        </p:nvGraphicFramePr>
        <p:xfrm>
          <a:off x="129949" y="3671276"/>
          <a:ext cx="2893597" cy="1826231"/>
        </p:xfrm>
        <a:graphic>
          <a:graphicData uri="http://schemas.openxmlformats.org/drawingml/2006/table">
            <a:tbl>
              <a:tblPr firstRow="1" bandRow="1">
                <a:tableStyleId>{2D5ABB26-0587-4C30-8999-92F81FD0307C}</a:tableStyleId>
              </a:tblPr>
              <a:tblGrid>
                <a:gridCol w="2893597">
                  <a:extLst>
                    <a:ext uri="{9D8B030D-6E8A-4147-A177-3AD203B41FA5}">
                      <a16:colId xmlns:a16="http://schemas.microsoft.com/office/drawing/2014/main" val="2865830751"/>
                    </a:ext>
                  </a:extLst>
                </a:gridCol>
              </a:tblGrid>
              <a:tr h="1826231">
                <a:tc>
                  <a:txBody>
                    <a:bodyPr/>
                    <a:lstStyle/>
                    <a:p>
                      <a:r>
                        <a:rPr lang="vi-VN" sz="1600" b="1" baseline="0">
                          <a:solidFill>
                            <a:srgbClr val="FF0000"/>
                          </a:solidFill>
                          <a:latin typeface="Cambria" panose="02040503050406030204" pitchFamily="18" charset="0"/>
                          <a:ea typeface="Cambria" panose="02040503050406030204" pitchFamily="18" charset="0"/>
                        </a:rPr>
                        <a:t>Đ</a:t>
                      </a:r>
                      <a:r>
                        <a:rPr lang="en-US" sz="1600" b="1" baseline="0">
                          <a:solidFill>
                            <a:srgbClr val="FF0000"/>
                          </a:solidFill>
                          <a:latin typeface="Cambria" panose="02040503050406030204" pitchFamily="18" charset="0"/>
                          <a:ea typeface="Cambria" panose="02040503050406030204" pitchFamily="18" charset="0"/>
                        </a:rPr>
                        <a:t>ây là câu lệnh đơn</a:t>
                      </a:r>
                    </a:p>
                    <a:p>
                      <a:endParaRPr lang="vi-VN" sz="1600" baseline="0">
                        <a:solidFill>
                          <a:schemeClr val="accent1"/>
                        </a:solidFill>
                        <a:latin typeface="Cambria" panose="02040503050406030204" pitchFamily="18" charset="0"/>
                        <a:ea typeface="Cambria" panose="02040503050406030204" pitchFamily="18" charset="0"/>
                      </a:endParaRPr>
                    </a:p>
                    <a:p>
                      <a:r>
                        <a:rPr lang="en-US" sz="1600" baseline="0">
                          <a:solidFill>
                            <a:schemeClr val="accent2"/>
                          </a:solidFill>
                          <a:latin typeface="Cambria" panose="02040503050406030204" pitchFamily="18" charset="0"/>
                          <a:ea typeface="Cambria" panose="02040503050406030204" pitchFamily="18" charset="0"/>
                        </a:rPr>
                        <a:t>if a &gt; b:</a:t>
                      </a:r>
                    </a:p>
                    <a:p>
                      <a:r>
                        <a:rPr lang="en-US" sz="1600" baseline="0">
                          <a:solidFill>
                            <a:schemeClr val="accent2"/>
                          </a:solidFill>
                          <a:latin typeface="Cambria" panose="02040503050406030204" pitchFamily="18" charset="0"/>
                          <a:ea typeface="Cambria" panose="02040503050406030204" pitchFamily="18" charset="0"/>
                        </a:rPr>
                        <a:t>	print(“A lớn hơn B”)</a:t>
                      </a:r>
                    </a:p>
                    <a:p>
                      <a:endParaRPr lang="en-US" sz="1600">
                        <a:solidFill>
                          <a:srgbClr val="7030A0"/>
                        </a:solidFill>
                        <a:latin typeface="Cambria" panose="02040503050406030204" pitchFamily="18" charset="0"/>
                        <a:ea typeface="Cambria" panose="02040503050406030204" pitchFamily="18" charset="0"/>
                      </a:endParaRPr>
                    </a:p>
                  </a:txBody>
                  <a:tcPr marL="86215" marR="86215" marT="43107" marB="43107"/>
                </a:tc>
                <a:extLst>
                  <a:ext uri="{0D108BD9-81ED-4DB2-BD59-A6C34878D82A}">
                    <a16:rowId xmlns:a16="http://schemas.microsoft.com/office/drawing/2014/main" val="882898860"/>
                  </a:ext>
                </a:extLst>
              </a:tr>
            </a:tbl>
          </a:graphicData>
        </a:graphic>
      </p:graphicFrame>
      <p:pic>
        <p:nvPicPr>
          <p:cNvPr id="4098" name="Picture 2" descr="If Statement in Python | Syntax, Example - Scientech Easy">
            <a:extLst>
              <a:ext uri="{FF2B5EF4-FFF2-40B4-BE49-F238E27FC236}">
                <a16:creationId xmlns:a16="http://schemas.microsoft.com/office/drawing/2014/main" id="{2292DAEC-1DB4-87EC-C28F-FCB690B932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40" t="5085" r="6223" b="10802"/>
          <a:stretch/>
        </p:blipFill>
        <p:spPr bwMode="auto">
          <a:xfrm>
            <a:off x="3633714" y="2417811"/>
            <a:ext cx="4665778" cy="29641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C6392AD-C57D-46AD-7CF7-DEC6BE8F2F71}"/>
              </a:ext>
            </a:extLst>
          </p:cNvPr>
          <p:cNvSpPr txBox="1"/>
          <p:nvPr/>
        </p:nvSpPr>
        <p:spPr>
          <a:xfrm>
            <a:off x="8877581" y="3555721"/>
            <a:ext cx="3110320" cy="1477328"/>
          </a:xfrm>
          <a:prstGeom prst="rect">
            <a:avLst/>
          </a:prstGeom>
          <a:noFill/>
        </p:spPr>
        <p:txBody>
          <a:bodyPr wrap="square">
            <a:spAutoFit/>
          </a:bodyPr>
          <a:lstStyle/>
          <a:p>
            <a:r>
              <a:rPr lang="vi-VN" sz="1800" b="1" baseline="0">
                <a:solidFill>
                  <a:srgbClr val="FF0000"/>
                </a:solidFill>
                <a:latin typeface="Cambria" panose="02040503050406030204" pitchFamily="18" charset="0"/>
                <a:ea typeface="Cambria" panose="02040503050406030204" pitchFamily="18" charset="0"/>
              </a:rPr>
              <a:t>Đ</a:t>
            </a:r>
            <a:r>
              <a:rPr lang="en-US" sz="1800" b="1" baseline="0">
                <a:solidFill>
                  <a:srgbClr val="FF0000"/>
                </a:solidFill>
                <a:latin typeface="Cambria" panose="02040503050406030204" pitchFamily="18" charset="0"/>
                <a:ea typeface="Cambria" panose="02040503050406030204" pitchFamily="18" charset="0"/>
              </a:rPr>
              <a:t>ây là câu lệnh phức</a:t>
            </a:r>
          </a:p>
          <a:p>
            <a:endParaRPr lang="vi-VN" sz="1800" baseline="0">
              <a:solidFill>
                <a:schemeClr val="accent1"/>
              </a:solidFill>
              <a:latin typeface="Cambria" panose="02040503050406030204" pitchFamily="18" charset="0"/>
              <a:ea typeface="Cambria" panose="02040503050406030204" pitchFamily="18" charset="0"/>
            </a:endParaRPr>
          </a:p>
          <a:p>
            <a:r>
              <a:rPr lang="en-US" sz="1800" baseline="0">
                <a:solidFill>
                  <a:srgbClr val="7030A0"/>
                </a:solidFill>
                <a:latin typeface="Cambria" panose="02040503050406030204" pitchFamily="18" charset="0"/>
                <a:ea typeface="Cambria" panose="02040503050406030204" pitchFamily="18" charset="0"/>
              </a:rPr>
              <a:t>if b &gt; a:</a:t>
            </a:r>
          </a:p>
          <a:p>
            <a:r>
              <a:rPr lang="en-US" sz="1800" baseline="0">
                <a:solidFill>
                  <a:srgbClr val="7030A0"/>
                </a:solidFill>
                <a:latin typeface="Cambria" panose="02040503050406030204" pitchFamily="18" charset="0"/>
                <a:ea typeface="Cambria" panose="02040503050406030204" pitchFamily="18" charset="0"/>
              </a:rPr>
              <a:t>	a = a + 10</a:t>
            </a:r>
          </a:p>
          <a:p>
            <a:r>
              <a:rPr lang="en-US" sz="1800" baseline="0">
                <a:solidFill>
                  <a:srgbClr val="7030A0"/>
                </a:solidFill>
                <a:latin typeface="Cambria" panose="02040503050406030204" pitchFamily="18" charset="0"/>
                <a:ea typeface="Cambria" panose="02040503050406030204" pitchFamily="18" charset="0"/>
              </a:rPr>
              <a:t>	print(“B lớn hơn A”)</a:t>
            </a:r>
            <a:endParaRPr lang="en-US"/>
          </a:p>
        </p:txBody>
      </p:sp>
      <p:sp>
        <p:nvSpPr>
          <p:cNvPr id="9" name="TextBox 8">
            <a:extLst>
              <a:ext uri="{FF2B5EF4-FFF2-40B4-BE49-F238E27FC236}">
                <a16:creationId xmlns:a16="http://schemas.microsoft.com/office/drawing/2014/main" id="{3C21939C-6CE2-CA77-EE33-4EDB175F61C2}"/>
              </a:ext>
            </a:extLst>
          </p:cNvPr>
          <p:cNvSpPr txBox="1"/>
          <p:nvPr/>
        </p:nvSpPr>
        <p:spPr>
          <a:xfrm>
            <a:off x="4319838" y="1712632"/>
            <a:ext cx="1207698" cy="707886"/>
          </a:xfrm>
          <a:prstGeom prst="rect">
            <a:avLst/>
          </a:prstGeom>
          <a:noFill/>
        </p:spPr>
        <p:txBody>
          <a:bodyPr wrap="square">
            <a:spAutoFit/>
          </a:bodyPr>
          <a:lstStyle/>
          <a:p>
            <a:r>
              <a:rPr lang="vi-VN" sz="2000" b="1" baseline="0">
                <a:solidFill>
                  <a:srgbClr val="FF0000"/>
                </a:solidFill>
                <a:latin typeface="Cambria" panose="02040503050406030204" pitchFamily="18" charset="0"/>
                <a:ea typeface="Cambria" panose="02040503050406030204" pitchFamily="18" charset="0"/>
              </a:rPr>
              <a:t>a</a:t>
            </a:r>
            <a:r>
              <a:rPr lang="en-US" sz="2000" b="1" baseline="0">
                <a:solidFill>
                  <a:srgbClr val="FF0000"/>
                </a:solidFill>
                <a:latin typeface="Cambria" panose="02040503050406030204" pitchFamily="18" charset="0"/>
                <a:ea typeface="Cambria" panose="02040503050406030204" pitchFamily="18" charset="0"/>
              </a:rPr>
              <a:t> = 1</a:t>
            </a:r>
          </a:p>
          <a:p>
            <a:r>
              <a:rPr lang="vi-VN" sz="2000" b="1" baseline="0">
                <a:solidFill>
                  <a:srgbClr val="FF0000"/>
                </a:solidFill>
                <a:latin typeface="Cambria" panose="02040503050406030204" pitchFamily="18" charset="0"/>
                <a:ea typeface="Cambria" panose="02040503050406030204" pitchFamily="18" charset="0"/>
              </a:rPr>
              <a:t>b</a:t>
            </a:r>
            <a:r>
              <a:rPr lang="en-US" sz="2000" b="1" baseline="0">
                <a:solidFill>
                  <a:srgbClr val="FF0000"/>
                </a:solidFill>
                <a:latin typeface="Cambria" panose="02040503050406030204" pitchFamily="18" charset="0"/>
                <a:ea typeface="Cambria" panose="02040503050406030204" pitchFamily="18" charset="0"/>
              </a:rPr>
              <a:t> = 2</a:t>
            </a:r>
          </a:p>
        </p:txBody>
      </p:sp>
      <p:sp>
        <p:nvSpPr>
          <p:cNvPr id="11" name="Arrow: Left 10">
            <a:extLst>
              <a:ext uri="{FF2B5EF4-FFF2-40B4-BE49-F238E27FC236}">
                <a16:creationId xmlns:a16="http://schemas.microsoft.com/office/drawing/2014/main" id="{8FC711E5-718C-D4FC-643D-6A04BF96C290}"/>
              </a:ext>
            </a:extLst>
          </p:cNvPr>
          <p:cNvSpPr/>
          <p:nvPr/>
        </p:nvSpPr>
        <p:spPr>
          <a:xfrm>
            <a:off x="3157698" y="4245915"/>
            <a:ext cx="443937" cy="33847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4D17D0E3-076F-F1A9-5E00-D24924EDE0E9}"/>
              </a:ext>
            </a:extLst>
          </p:cNvPr>
          <p:cNvSpPr/>
          <p:nvPr/>
        </p:nvSpPr>
        <p:spPr>
          <a:xfrm>
            <a:off x="8299492" y="4125147"/>
            <a:ext cx="443937" cy="3384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6DC2ADF-BF5B-CDEC-396C-CD072ACA94E3}"/>
              </a:ext>
            </a:extLst>
          </p:cNvPr>
          <p:cNvSpPr txBox="1"/>
          <p:nvPr/>
        </p:nvSpPr>
        <p:spPr>
          <a:xfrm>
            <a:off x="2647331" y="781795"/>
            <a:ext cx="6897337" cy="584775"/>
          </a:xfrm>
          <a:prstGeom prst="rect">
            <a:avLst/>
          </a:prstGeom>
          <a:noFill/>
        </p:spPr>
        <p:txBody>
          <a:bodyPr wrap="none" rtlCol="0">
            <a:spAutoFit/>
          </a:bodyPr>
          <a:lstStyle/>
          <a:p>
            <a:r>
              <a:rPr lang="en-US" sz="3200" b="1">
                <a:solidFill>
                  <a:schemeClr val="bg1"/>
                </a:solidFill>
                <a:latin typeface="Cambria" panose="02040503050406030204" pitchFamily="18" charset="0"/>
                <a:ea typeface="Cambria" panose="02040503050406030204" pitchFamily="18" charset="0"/>
              </a:rPr>
              <a:t>HAI LOẠI CẤU TRÚC LỆNH TRONG IF</a:t>
            </a:r>
          </a:p>
        </p:txBody>
      </p:sp>
      <p:sp>
        <p:nvSpPr>
          <p:cNvPr id="4" name="Footer Placeholder 3">
            <a:extLst>
              <a:ext uri="{FF2B5EF4-FFF2-40B4-BE49-F238E27FC236}">
                <a16:creationId xmlns:a16="http://schemas.microsoft.com/office/drawing/2014/main" id="{D155C019-AC83-A067-1498-87079466BBEB}"/>
              </a:ext>
            </a:extLst>
          </p:cNvPr>
          <p:cNvSpPr>
            <a:spLocks noGrp="1"/>
          </p:cNvSpPr>
          <p:nvPr>
            <p:ph type="ftr" sz="quarter" idx="11"/>
          </p:nvPr>
        </p:nvSpPr>
        <p:spPr/>
        <p:txBody>
          <a:bodyPr/>
          <a:lstStyle/>
          <a:p>
            <a:r>
              <a:rPr lang="vi-VN"/>
              <a:t>Cơ Sở Lập Trình</a:t>
            </a:r>
            <a:endParaRPr lang="en-US"/>
          </a:p>
        </p:txBody>
      </p:sp>
      <p:sp>
        <p:nvSpPr>
          <p:cNvPr id="6" name="Slide Number Placeholder 5">
            <a:extLst>
              <a:ext uri="{FF2B5EF4-FFF2-40B4-BE49-F238E27FC236}">
                <a16:creationId xmlns:a16="http://schemas.microsoft.com/office/drawing/2014/main" id="{18424CA0-C471-0385-C4F5-49266D256FEF}"/>
              </a:ext>
            </a:extLst>
          </p:cNvPr>
          <p:cNvSpPr>
            <a:spLocks noGrp="1"/>
          </p:cNvSpPr>
          <p:nvPr>
            <p:ph type="sldNum" sz="quarter" idx="12"/>
          </p:nvPr>
        </p:nvSpPr>
        <p:spPr/>
        <p:txBody>
          <a:bodyPr/>
          <a:lstStyle/>
          <a:p>
            <a:fld id="{AFA9D2B6-DBBD-407F-81B1-EA78A1041FD6}" type="slidenum">
              <a:rPr lang="en-US" smtClean="0"/>
              <a:t>6</a:t>
            </a:fld>
            <a:endParaRPr lang="en-US"/>
          </a:p>
        </p:txBody>
      </p:sp>
    </p:spTree>
    <p:extLst>
      <p:ext uri="{BB962C8B-B14F-4D97-AF65-F5344CB8AC3E}">
        <p14:creationId xmlns:p14="http://schemas.microsoft.com/office/powerpoint/2010/main" val="183960913"/>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6">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8">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1">
            <a:extLst>
              <a:ext uri="{FF2B5EF4-FFF2-40B4-BE49-F238E27FC236}">
                <a16:creationId xmlns:a16="http://schemas.microsoft.com/office/drawing/2014/main" id="{07E602CE-C36B-725E-C40A-5569EE76D217}"/>
              </a:ext>
            </a:extLst>
          </p:cNvPr>
          <p:cNvPicPr>
            <a:picLocks noChangeAspect="1"/>
          </p:cNvPicPr>
          <p:nvPr/>
        </p:nvPicPr>
        <p:blipFill>
          <a:blip r:embed="rId2"/>
          <a:stretch>
            <a:fillRect/>
          </a:stretch>
        </p:blipFill>
        <p:spPr>
          <a:xfrm>
            <a:off x="643467" y="783911"/>
            <a:ext cx="7047923" cy="5285942"/>
          </a:xfrm>
          <a:prstGeom prst="rect">
            <a:avLst/>
          </a:prstGeom>
        </p:spPr>
      </p:pic>
      <p:grpSp>
        <p:nvGrpSpPr>
          <p:cNvPr id="23" name="Group 10">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2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Footer Placeholder 2">
            <a:extLst>
              <a:ext uri="{FF2B5EF4-FFF2-40B4-BE49-F238E27FC236}">
                <a16:creationId xmlns:a16="http://schemas.microsoft.com/office/drawing/2014/main" id="{F001A1FE-BE54-B489-AEFE-D175DA37097E}"/>
              </a:ext>
            </a:extLst>
          </p:cNvPr>
          <p:cNvSpPr>
            <a:spLocks noGrp="1"/>
          </p:cNvSpPr>
          <p:nvPr>
            <p:ph type="ftr" sz="quarter" idx="11"/>
          </p:nvPr>
        </p:nvSpPr>
        <p:spPr/>
        <p:txBody>
          <a:bodyPr/>
          <a:lstStyle/>
          <a:p>
            <a:r>
              <a:rPr lang="vi-VN"/>
              <a:t>Cơ Sở Lập Trình</a:t>
            </a:r>
            <a:endParaRPr lang="en-US"/>
          </a:p>
        </p:txBody>
      </p:sp>
      <p:sp>
        <p:nvSpPr>
          <p:cNvPr id="4" name="Slide Number Placeholder 3">
            <a:extLst>
              <a:ext uri="{FF2B5EF4-FFF2-40B4-BE49-F238E27FC236}">
                <a16:creationId xmlns:a16="http://schemas.microsoft.com/office/drawing/2014/main" id="{06922210-1167-EF38-97E1-06210140A217}"/>
              </a:ext>
            </a:extLst>
          </p:cNvPr>
          <p:cNvSpPr>
            <a:spLocks noGrp="1"/>
          </p:cNvSpPr>
          <p:nvPr>
            <p:ph type="sldNum" sz="quarter" idx="12"/>
          </p:nvPr>
        </p:nvSpPr>
        <p:spPr/>
        <p:txBody>
          <a:bodyPr/>
          <a:lstStyle/>
          <a:p>
            <a:fld id="{AFA9D2B6-DBBD-407F-81B1-EA78A1041FD6}" type="slidenum">
              <a:rPr lang="en-US" smtClean="0"/>
              <a:t>7</a:t>
            </a:fld>
            <a:endParaRPr lang="en-US"/>
          </a:p>
        </p:txBody>
      </p:sp>
    </p:spTree>
    <p:extLst>
      <p:ext uri="{BB962C8B-B14F-4D97-AF65-F5344CB8AC3E}">
        <p14:creationId xmlns:p14="http://schemas.microsoft.com/office/powerpoint/2010/main" val="3123740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文本框 20"/>
          <p:cNvSpPr txBox="1"/>
          <p:nvPr/>
        </p:nvSpPr>
        <p:spPr>
          <a:xfrm>
            <a:off x="838200" y="365125"/>
            <a:ext cx="9842237" cy="1325563"/>
          </a:xfrm>
          <a:prstGeom prst="rect">
            <a:avLst/>
          </a:prstGeom>
        </p:spPr>
        <p:txBody>
          <a:bodyPr vert="horz" lIns="91440" tIns="45720" rIns="91440" bIns="45720" rtlCol="0" anchor="ctr">
            <a:normAutofit/>
            <a:scene3d>
              <a:camera prst="orthographicFront"/>
              <a:lightRig rig="threePt" dir="t"/>
            </a:scene3d>
            <a:sp3d contourW="12700"/>
          </a:bodyPr>
          <a:lstStyle/>
          <a:p>
            <a:pPr>
              <a:lnSpc>
                <a:spcPct val="90000"/>
              </a:lnSpc>
              <a:spcBef>
                <a:spcPct val="0"/>
              </a:spcBef>
              <a:spcAft>
                <a:spcPts val="600"/>
              </a:spcAft>
            </a:pPr>
            <a:r>
              <a:rPr lang="en-US" altLang="zh-CN" sz="5600" b="1" kern="1200">
                <a:solidFill>
                  <a:schemeClr val="tx1"/>
                </a:solidFill>
                <a:latin typeface="Cambria" panose="02040503050406030204" pitchFamily="18" charset="0"/>
                <a:ea typeface="Cambria" panose="02040503050406030204" pitchFamily="18" charset="0"/>
                <a:cs typeface="+mj-cs"/>
              </a:rPr>
              <a:t>LỆNH </a:t>
            </a:r>
            <a:r>
              <a:rPr lang="en-US" altLang="zh-CN" sz="5600" b="1" kern="1200">
                <a:solidFill>
                  <a:srgbClr val="FF0000"/>
                </a:solidFill>
                <a:latin typeface="Cambria" panose="02040503050406030204" pitchFamily="18" charset="0"/>
                <a:ea typeface="Cambria" panose="02040503050406030204" pitchFamily="18" charset="0"/>
                <a:cs typeface="+mj-cs"/>
              </a:rPr>
              <a:t>if …else</a:t>
            </a:r>
          </a:p>
        </p:txBody>
      </p:sp>
      <p:cxnSp>
        <p:nvCxnSpPr>
          <p:cNvPr id="1033" name="Straight Connector 1032">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35"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037"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039"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85" name="椭圆 18"/>
          <p:cNvSpPr/>
          <p:nvPr/>
        </p:nvSpPr>
        <p:spPr>
          <a:xfrm>
            <a:off x="6171519" y="5972200"/>
            <a:ext cx="214778" cy="204763"/>
          </a:xfrm>
          <a:custGeom>
            <a:avLst/>
            <a:gdLst>
              <a:gd name="connsiteX0" fmla="*/ 5145 w 317509"/>
              <a:gd name="connsiteY0" fmla="*/ 226044 h 326057"/>
              <a:gd name="connsiteX1" fmla="*/ 69467 w 317509"/>
              <a:gd name="connsiteY1" fmla="*/ 226044 h 326057"/>
              <a:gd name="connsiteX2" fmla="*/ 74613 w 317509"/>
              <a:gd name="connsiteY2" fmla="*/ 231240 h 326057"/>
              <a:gd name="connsiteX3" fmla="*/ 74613 w 317509"/>
              <a:gd name="connsiteY3" fmla="*/ 322160 h 326057"/>
              <a:gd name="connsiteX4" fmla="*/ 69467 w 317509"/>
              <a:gd name="connsiteY4" fmla="*/ 326057 h 326057"/>
              <a:gd name="connsiteX5" fmla="*/ 5145 w 317509"/>
              <a:gd name="connsiteY5" fmla="*/ 326057 h 326057"/>
              <a:gd name="connsiteX6" fmla="*/ 0 w 317509"/>
              <a:gd name="connsiteY6" fmla="*/ 322160 h 326057"/>
              <a:gd name="connsiteX7" fmla="*/ 0 w 317509"/>
              <a:gd name="connsiteY7" fmla="*/ 231240 h 326057"/>
              <a:gd name="connsiteX8" fmla="*/ 5145 w 317509"/>
              <a:gd name="connsiteY8" fmla="*/ 226044 h 326057"/>
              <a:gd name="connsiteX9" fmla="*/ 119555 w 317509"/>
              <a:gd name="connsiteY9" fmla="*/ 156194 h 326057"/>
              <a:gd name="connsiteX10" fmla="*/ 185245 w 317509"/>
              <a:gd name="connsiteY10" fmla="*/ 156194 h 326057"/>
              <a:gd name="connsiteX11" fmla="*/ 190500 w 317509"/>
              <a:gd name="connsiteY11" fmla="*/ 161381 h 326057"/>
              <a:gd name="connsiteX12" fmla="*/ 190500 w 317509"/>
              <a:gd name="connsiteY12" fmla="*/ 322167 h 326057"/>
              <a:gd name="connsiteX13" fmla="*/ 185245 w 317509"/>
              <a:gd name="connsiteY13" fmla="*/ 326057 h 326057"/>
              <a:gd name="connsiteX14" fmla="*/ 119555 w 317509"/>
              <a:gd name="connsiteY14" fmla="*/ 326057 h 326057"/>
              <a:gd name="connsiteX15" fmla="*/ 114300 w 317509"/>
              <a:gd name="connsiteY15" fmla="*/ 322167 h 326057"/>
              <a:gd name="connsiteX16" fmla="*/ 114300 w 317509"/>
              <a:gd name="connsiteY16" fmla="*/ 161381 h 326057"/>
              <a:gd name="connsiteX17" fmla="*/ 119555 w 317509"/>
              <a:gd name="connsiteY17" fmla="*/ 156194 h 326057"/>
              <a:gd name="connsiteX18" fmla="*/ 258042 w 317509"/>
              <a:gd name="connsiteY18" fmla="*/ 2909 h 326057"/>
              <a:gd name="connsiteX19" fmla="*/ 265835 w 317509"/>
              <a:gd name="connsiteY19" fmla="*/ 2909 h 326057"/>
              <a:gd name="connsiteX20" fmla="*/ 316491 w 317509"/>
              <a:gd name="connsiteY20" fmla="*/ 89512 h 326057"/>
              <a:gd name="connsiteX21" fmla="*/ 311295 w 317509"/>
              <a:gd name="connsiteY21" fmla="*/ 97268 h 326057"/>
              <a:gd name="connsiteX22" fmla="*/ 294410 w 317509"/>
              <a:gd name="connsiteY22" fmla="*/ 97268 h 326057"/>
              <a:gd name="connsiteX23" fmla="*/ 294410 w 317509"/>
              <a:gd name="connsiteY23" fmla="*/ 322178 h 326057"/>
              <a:gd name="connsiteX24" fmla="*/ 289214 w 317509"/>
              <a:gd name="connsiteY24" fmla="*/ 326056 h 326057"/>
              <a:gd name="connsiteX25" fmla="*/ 234662 w 317509"/>
              <a:gd name="connsiteY25" fmla="*/ 326056 h 326057"/>
              <a:gd name="connsiteX26" fmla="*/ 229467 w 317509"/>
              <a:gd name="connsiteY26" fmla="*/ 322178 h 326057"/>
              <a:gd name="connsiteX27" fmla="*/ 229467 w 317509"/>
              <a:gd name="connsiteY27" fmla="*/ 97268 h 326057"/>
              <a:gd name="connsiteX28" fmla="*/ 212581 w 317509"/>
              <a:gd name="connsiteY28" fmla="*/ 97268 h 326057"/>
              <a:gd name="connsiteX29" fmla="*/ 207386 w 317509"/>
              <a:gd name="connsiteY29" fmla="*/ 89512 h 326057"/>
              <a:gd name="connsiteX30" fmla="*/ 258042 w 317509"/>
              <a:gd name="connsiteY30" fmla="*/ 2909 h 32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7509" h="326057">
                <a:moveTo>
                  <a:pt x="5145" y="226044"/>
                </a:moveTo>
                <a:cubicBezTo>
                  <a:pt x="69467" y="226044"/>
                  <a:pt x="69467" y="226044"/>
                  <a:pt x="69467" y="226044"/>
                </a:cubicBezTo>
                <a:cubicBezTo>
                  <a:pt x="72040" y="226044"/>
                  <a:pt x="74613" y="228642"/>
                  <a:pt x="74613" y="231240"/>
                </a:cubicBezTo>
                <a:cubicBezTo>
                  <a:pt x="74613" y="322160"/>
                  <a:pt x="74613" y="322160"/>
                  <a:pt x="74613" y="322160"/>
                </a:cubicBezTo>
                <a:cubicBezTo>
                  <a:pt x="74613" y="324758"/>
                  <a:pt x="72040" y="326057"/>
                  <a:pt x="69467" y="326057"/>
                </a:cubicBezTo>
                <a:cubicBezTo>
                  <a:pt x="5145" y="326057"/>
                  <a:pt x="5145" y="326057"/>
                  <a:pt x="5145" y="326057"/>
                </a:cubicBezTo>
                <a:cubicBezTo>
                  <a:pt x="2573" y="326057"/>
                  <a:pt x="0" y="324758"/>
                  <a:pt x="0" y="322160"/>
                </a:cubicBezTo>
                <a:cubicBezTo>
                  <a:pt x="0" y="231240"/>
                  <a:pt x="0" y="231240"/>
                  <a:pt x="0" y="231240"/>
                </a:cubicBezTo>
                <a:cubicBezTo>
                  <a:pt x="0" y="228642"/>
                  <a:pt x="2573" y="226044"/>
                  <a:pt x="5145" y="226044"/>
                </a:cubicBezTo>
                <a:close/>
                <a:moveTo>
                  <a:pt x="119555" y="156194"/>
                </a:moveTo>
                <a:cubicBezTo>
                  <a:pt x="119555" y="156194"/>
                  <a:pt x="119555" y="156194"/>
                  <a:pt x="185245" y="156194"/>
                </a:cubicBezTo>
                <a:cubicBezTo>
                  <a:pt x="187872" y="156194"/>
                  <a:pt x="190500" y="158787"/>
                  <a:pt x="190500" y="161381"/>
                </a:cubicBezTo>
                <a:cubicBezTo>
                  <a:pt x="190500" y="161381"/>
                  <a:pt x="190500" y="161381"/>
                  <a:pt x="190500" y="322167"/>
                </a:cubicBezTo>
                <a:cubicBezTo>
                  <a:pt x="190500" y="324760"/>
                  <a:pt x="187872" y="326057"/>
                  <a:pt x="185245" y="326057"/>
                </a:cubicBezTo>
                <a:cubicBezTo>
                  <a:pt x="185245" y="326057"/>
                  <a:pt x="185245" y="326057"/>
                  <a:pt x="119555" y="326057"/>
                </a:cubicBezTo>
                <a:cubicBezTo>
                  <a:pt x="116927" y="326057"/>
                  <a:pt x="114300" y="324760"/>
                  <a:pt x="114300" y="322167"/>
                </a:cubicBezTo>
                <a:cubicBezTo>
                  <a:pt x="114300" y="322167"/>
                  <a:pt x="114300" y="322167"/>
                  <a:pt x="114300" y="161381"/>
                </a:cubicBezTo>
                <a:cubicBezTo>
                  <a:pt x="114300" y="158787"/>
                  <a:pt x="116927" y="156194"/>
                  <a:pt x="119555" y="156194"/>
                </a:cubicBezTo>
                <a:close/>
                <a:moveTo>
                  <a:pt x="258042" y="2909"/>
                </a:moveTo>
                <a:cubicBezTo>
                  <a:pt x="259341" y="-969"/>
                  <a:pt x="263237" y="-969"/>
                  <a:pt x="265835" y="2909"/>
                </a:cubicBezTo>
                <a:cubicBezTo>
                  <a:pt x="265835" y="2909"/>
                  <a:pt x="265835" y="2909"/>
                  <a:pt x="316491" y="89512"/>
                </a:cubicBezTo>
                <a:cubicBezTo>
                  <a:pt x="319088" y="93390"/>
                  <a:pt x="316491" y="97268"/>
                  <a:pt x="311295" y="97268"/>
                </a:cubicBezTo>
                <a:cubicBezTo>
                  <a:pt x="311295" y="97268"/>
                  <a:pt x="311295" y="97268"/>
                  <a:pt x="294410" y="97268"/>
                </a:cubicBezTo>
                <a:cubicBezTo>
                  <a:pt x="294410" y="97268"/>
                  <a:pt x="294410" y="97268"/>
                  <a:pt x="294410" y="322178"/>
                </a:cubicBezTo>
                <a:cubicBezTo>
                  <a:pt x="294410" y="324763"/>
                  <a:pt x="291812" y="326056"/>
                  <a:pt x="289214" y="326056"/>
                </a:cubicBezTo>
                <a:cubicBezTo>
                  <a:pt x="289214" y="326056"/>
                  <a:pt x="289214" y="326056"/>
                  <a:pt x="234662" y="326056"/>
                </a:cubicBezTo>
                <a:cubicBezTo>
                  <a:pt x="232064" y="326056"/>
                  <a:pt x="229467" y="324763"/>
                  <a:pt x="229467" y="322178"/>
                </a:cubicBezTo>
                <a:cubicBezTo>
                  <a:pt x="229467" y="322178"/>
                  <a:pt x="229467" y="322178"/>
                  <a:pt x="229467" y="97268"/>
                </a:cubicBezTo>
                <a:cubicBezTo>
                  <a:pt x="229467" y="97268"/>
                  <a:pt x="229467" y="97268"/>
                  <a:pt x="212581" y="97268"/>
                </a:cubicBezTo>
                <a:cubicBezTo>
                  <a:pt x="207386" y="97268"/>
                  <a:pt x="204788" y="93390"/>
                  <a:pt x="207386" y="89512"/>
                </a:cubicBezTo>
                <a:cubicBezTo>
                  <a:pt x="207386" y="89512"/>
                  <a:pt x="207386" y="89512"/>
                  <a:pt x="258042" y="290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86" name="椭圆 16"/>
          <p:cNvSpPr/>
          <p:nvPr/>
        </p:nvSpPr>
        <p:spPr>
          <a:xfrm>
            <a:off x="6173433" y="5434797"/>
            <a:ext cx="232537" cy="204763"/>
          </a:xfrm>
          <a:custGeom>
            <a:avLst/>
            <a:gdLst>
              <a:gd name="connsiteX0" fmla="*/ 311151 w 331788"/>
              <a:gd name="connsiteY0" fmla="*/ 34925 h 331788"/>
              <a:gd name="connsiteX1" fmla="*/ 331788 w 331788"/>
              <a:gd name="connsiteY1" fmla="*/ 92075 h 331788"/>
              <a:gd name="connsiteX2" fmla="*/ 311151 w 331788"/>
              <a:gd name="connsiteY2" fmla="*/ 98425 h 331788"/>
              <a:gd name="connsiteX3" fmla="*/ 304801 w 331788"/>
              <a:gd name="connsiteY3" fmla="*/ 76200 h 331788"/>
              <a:gd name="connsiteX4" fmla="*/ 254001 w 331788"/>
              <a:gd name="connsiteY4" fmla="*/ 222251 h 331788"/>
              <a:gd name="connsiteX5" fmla="*/ 206376 w 331788"/>
              <a:gd name="connsiteY5" fmla="*/ 146050 h 331788"/>
              <a:gd name="connsiteX6" fmla="*/ 157163 w 331788"/>
              <a:gd name="connsiteY6" fmla="*/ 241301 h 331788"/>
              <a:gd name="connsiteX7" fmla="*/ 103188 w 331788"/>
              <a:gd name="connsiteY7" fmla="*/ 163513 h 331788"/>
              <a:gd name="connsiteX8" fmla="*/ 61913 w 331788"/>
              <a:gd name="connsiteY8" fmla="*/ 242888 h 331788"/>
              <a:gd name="connsiteX9" fmla="*/ 44450 w 331788"/>
              <a:gd name="connsiteY9" fmla="*/ 231776 h 331788"/>
              <a:gd name="connsiteX10" fmla="*/ 101600 w 331788"/>
              <a:gd name="connsiteY10" fmla="*/ 123825 h 331788"/>
              <a:gd name="connsiteX11" fmla="*/ 153988 w 331788"/>
              <a:gd name="connsiteY11" fmla="*/ 201613 h 331788"/>
              <a:gd name="connsiteX12" fmla="*/ 203201 w 331788"/>
              <a:gd name="connsiteY12" fmla="*/ 106363 h 331788"/>
              <a:gd name="connsiteX13" fmla="*/ 247651 w 331788"/>
              <a:gd name="connsiteY13" fmla="*/ 174625 h 331788"/>
              <a:gd name="connsiteX14" fmla="*/ 284163 w 331788"/>
              <a:gd name="connsiteY14" fmla="*/ 69850 h 331788"/>
              <a:gd name="connsiteX15" fmla="*/ 263526 w 331788"/>
              <a:gd name="connsiteY15" fmla="*/ 79375 h 331788"/>
              <a:gd name="connsiteX16" fmla="*/ 255588 w 331788"/>
              <a:gd name="connsiteY16" fmla="*/ 61913 h 331788"/>
              <a:gd name="connsiteX17" fmla="*/ 0 w 331788"/>
              <a:gd name="connsiteY17" fmla="*/ 0 h 331788"/>
              <a:gd name="connsiteX18" fmla="*/ 20637 w 331788"/>
              <a:gd name="connsiteY18" fmla="*/ 0 h 331788"/>
              <a:gd name="connsiteX19" fmla="*/ 20637 w 331788"/>
              <a:gd name="connsiteY19" fmla="*/ 311151 h 331788"/>
              <a:gd name="connsiteX20" fmla="*/ 331788 w 331788"/>
              <a:gd name="connsiteY20" fmla="*/ 311151 h 331788"/>
              <a:gd name="connsiteX21" fmla="*/ 331788 w 331788"/>
              <a:gd name="connsiteY21" fmla="*/ 331788 h 331788"/>
              <a:gd name="connsiteX22" fmla="*/ 0 w 331788"/>
              <a:gd name="connsiteY22" fmla="*/ 3317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1788" h="331788">
                <a:moveTo>
                  <a:pt x="311151" y="34925"/>
                </a:moveTo>
                <a:lnTo>
                  <a:pt x="331788" y="92075"/>
                </a:lnTo>
                <a:lnTo>
                  <a:pt x="311151" y="98425"/>
                </a:lnTo>
                <a:lnTo>
                  <a:pt x="304801" y="76200"/>
                </a:lnTo>
                <a:lnTo>
                  <a:pt x="254001" y="222251"/>
                </a:lnTo>
                <a:lnTo>
                  <a:pt x="206376" y="146050"/>
                </a:lnTo>
                <a:lnTo>
                  <a:pt x="157163" y="241301"/>
                </a:lnTo>
                <a:lnTo>
                  <a:pt x="103188" y="163513"/>
                </a:lnTo>
                <a:lnTo>
                  <a:pt x="61913" y="242888"/>
                </a:lnTo>
                <a:lnTo>
                  <a:pt x="44450" y="231776"/>
                </a:lnTo>
                <a:lnTo>
                  <a:pt x="101600" y="123825"/>
                </a:lnTo>
                <a:lnTo>
                  <a:pt x="153988" y="201613"/>
                </a:lnTo>
                <a:lnTo>
                  <a:pt x="203201" y="106363"/>
                </a:lnTo>
                <a:lnTo>
                  <a:pt x="247651" y="174625"/>
                </a:lnTo>
                <a:lnTo>
                  <a:pt x="284163" y="69850"/>
                </a:lnTo>
                <a:lnTo>
                  <a:pt x="263526" y="79375"/>
                </a:lnTo>
                <a:lnTo>
                  <a:pt x="255588" y="61913"/>
                </a:lnTo>
                <a:close/>
                <a:moveTo>
                  <a:pt x="0" y="0"/>
                </a:moveTo>
                <a:lnTo>
                  <a:pt x="20637" y="0"/>
                </a:lnTo>
                <a:lnTo>
                  <a:pt x="20637" y="311151"/>
                </a:lnTo>
                <a:lnTo>
                  <a:pt x="331788" y="311151"/>
                </a:lnTo>
                <a:lnTo>
                  <a:pt x="331788" y="331788"/>
                </a:lnTo>
                <a:lnTo>
                  <a:pt x="0" y="3317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solidFill>
                <a:schemeClr val="tx1">
                  <a:lumMod val="65000"/>
                  <a:lumOff val="35000"/>
                </a:schemeClr>
              </a:solidFill>
              <a:latin typeface="Calibri" panose="020F0502020204030204" pitchFamily="34" charset="0"/>
            </a:endParaRPr>
          </a:p>
        </p:txBody>
      </p:sp>
      <p:sp>
        <p:nvSpPr>
          <p:cNvPr id="88" name="椭圆 11"/>
          <p:cNvSpPr/>
          <p:nvPr/>
        </p:nvSpPr>
        <p:spPr>
          <a:xfrm>
            <a:off x="6221339" y="3272262"/>
            <a:ext cx="183582" cy="169349"/>
          </a:xfrm>
          <a:custGeom>
            <a:avLst/>
            <a:gdLst>
              <a:gd name="connsiteX0" fmla="*/ 145025 w 331788"/>
              <a:gd name="connsiteY0" fmla="*/ 104594 h 331536"/>
              <a:gd name="connsiteX1" fmla="*/ 198438 w 331788"/>
              <a:gd name="connsiteY1" fmla="*/ 123670 h 331536"/>
              <a:gd name="connsiteX2" fmla="*/ 198438 w 331788"/>
              <a:gd name="connsiteY2" fmla="*/ 152614 h 331536"/>
              <a:gd name="connsiteX3" fmla="*/ 169334 w 331788"/>
              <a:gd name="connsiteY3" fmla="*/ 152614 h 331536"/>
              <a:gd name="connsiteX4" fmla="*/ 113771 w 331788"/>
              <a:gd name="connsiteY4" fmla="*/ 167085 h 331536"/>
              <a:gd name="connsiteX5" fmla="*/ 51594 w 331788"/>
              <a:gd name="connsiteY5" fmla="*/ 227603 h 331536"/>
              <a:gd name="connsiteX6" fmla="*/ 41010 w 331788"/>
              <a:gd name="connsiteY6" fmla="*/ 253915 h 331536"/>
              <a:gd name="connsiteX7" fmla="*/ 51594 w 331788"/>
              <a:gd name="connsiteY7" fmla="*/ 280228 h 331536"/>
              <a:gd name="connsiteX8" fmla="*/ 105833 w 331788"/>
              <a:gd name="connsiteY8" fmla="*/ 280228 h 331536"/>
              <a:gd name="connsiteX9" fmla="*/ 121708 w 331788"/>
              <a:gd name="connsiteY9" fmla="*/ 263125 h 331536"/>
              <a:gd name="connsiteX10" fmla="*/ 150813 w 331788"/>
              <a:gd name="connsiteY10" fmla="*/ 263125 h 331536"/>
              <a:gd name="connsiteX11" fmla="*/ 150813 w 331788"/>
              <a:gd name="connsiteY11" fmla="*/ 292068 h 331536"/>
              <a:gd name="connsiteX12" fmla="*/ 134938 w 331788"/>
              <a:gd name="connsiteY12" fmla="*/ 309171 h 331536"/>
              <a:gd name="connsiteX13" fmla="*/ 78052 w 331788"/>
              <a:gd name="connsiteY13" fmla="*/ 331536 h 331536"/>
              <a:gd name="connsiteX14" fmla="*/ 22489 w 331788"/>
              <a:gd name="connsiteY14" fmla="*/ 309171 h 331536"/>
              <a:gd name="connsiteX15" fmla="*/ 0 w 331788"/>
              <a:gd name="connsiteY15" fmla="*/ 253915 h 331536"/>
              <a:gd name="connsiteX16" fmla="*/ 22489 w 331788"/>
              <a:gd name="connsiteY16" fmla="*/ 198660 h 331536"/>
              <a:gd name="connsiteX17" fmla="*/ 84666 w 331788"/>
              <a:gd name="connsiteY17" fmla="*/ 136826 h 331536"/>
              <a:gd name="connsiteX18" fmla="*/ 145025 w 331788"/>
              <a:gd name="connsiteY18" fmla="*/ 104594 h 331536"/>
              <a:gd name="connsiteX19" fmla="*/ 254829 w 331788"/>
              <a:gd name="connsiteY19" fmla="*/ 43 h 331536"/>
              <a:gd name="connsiteX20" fmla="*/ 309472 w 331788"/>
              <a:gd name="connsiteY20" fmla="*/ 24739 h 331536"/>
              <a:gd name="connsiteX21" fmla="*/ 331788 w 331788"/>
              <a:gd name="connsiteY21" fmla="*/ 80057 h 331536"/>
              <a:gd name="connsiteX22" fmla="*/ 309472 w 331788"/>
              <a:gd name="connsiteY22" fmla="*/ 135376 h 331536"/>
              <a:gd name="connsiteX23" fmla="*/ 242522 w 331788"/>
              <a:gd name="connsiteY23" fmla="*/ 199914 h 331536"/>
              <a:gd name="connsiteX24" fmla="*/ 180823 w 331788"/>
              <a:gd name="connsiteY24" fmla="*/ 231524 h 331536"/>
              <a:gd name="connsiteX25" fmla="*/ 134877 w 331788"/>
              <a:gd name="connsiteY25" fmla="*/ 210451 h 331536"/>
              <a:gd name="connsiteX26" fmla="*/ 134877 w 331788"/>
              <a:gd name="connsiteY26" fmla="*/ 181474 h 331536"/>
              <a:gd name="connsiteX27" fmla="*/ 163757 w 331788"/>
              <a:gd name="connsiteY27" fmla="*/ 181474 h 331536"/>
              <a:gd name="connsiteX28" fmla="*/ 213641 w 331788"/>
              <a:gd name="connsiteY28" fmla="*/ 170937 h 331536"/>
              <a:gd name="connsiteX29" fmla="*/ 280591 w 331788"/>
              <a:gd name="connsiteY29" fmla="*/ 106399 h 331536"/>
              <a:gd name="connsiteX30" fmla="*/ 291093 w 331788"/>
              <a:gd name="connsiteY30" fmla="*/ 80057 h 331536"/>
              <a:gd name="connsiteX31" fmla="*/ 280591 w 331788"/>
              <a:gd name="connsiteY31" fmla="*/ 53715 h 331536"/>
              <a:gd name="connsiteX32" fmla="*/ 232020 w 331788"/>
              <a:gd name="connsiteY32" fmla="*/ 49764 h 331536"/>
              <a:gd name="connsiteX33" fmla="*/ 211016 w 331788"/>
              <a:gd name="connsiteY33" fmla="*/ 70838 h 331536"/>
              <a:gd name="connsiteX34" fmla="*/ 182135 w 331788"/>
              <a:gd name="connsiteY34" fmla="*/ 70838 h 331536"/>
              <a:gd name="connsiteX35" fmla="*/ 182135 w 331788"/>
              <a:gd name="connsiteY35" fmla="*/ 41861 h 331536"/>
              <a:gd name="connsiteX36" fmla="*/ 203139 w 331788"/>
              <a:gd name="connsiteY36" fmla="*/ 20788 h 331536"/>
              <a:gd name="connsiteX37" fmla="*/ 254829 w 331788"/>
              <a:gd name="connsiteY37" fmla="*/ 43 h 33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31788" h="331536">
                <a:moveTo>
                  <a:pt x="145025" y="104594"/>
                </a:moveTo>
                <a:cubicBezTo>
                  <a:pt x="164703" y="102292"/>
                  <a:pt x="183224" y="108541"/>
                  <a:pt x="198438" y="123670"/>
                </a:cubicBezTo>
                <a:cubicBezTo>
                  <a:pt x="206375" y="131564"/>
                  <a:pt x="206375" y="144720"/>
                  <a:pt x="198438" y="152614"/>
                </a:cubicBezTo>
                <a:cubicBezTo>
                  <a:pt x="190500" y="160507"/>
                  <a:pt x="177271" y="160507"/>
                  <a:pt x="169334" y="152614"/>
                </a:cubicBezTo>
                <a:cubicBezTo>
                  <a:pt x="150813" y="135511"/>
                  <a:pt x="127000" y="153929"/>
                  <a:pt x="113771" y="167085"/>
                </a:cubicBezTo>
                <a:cubicBezTo>
                  <a:pt x="113771" y="167085"/>
                  <a:pt x="113771" y="167085"/>
                  <a:pt x="51594" y="227603"/>
                </a:cubicBezTo>
                <a:cubicBezTo>
                  <a:pt x="44979" y="234181"/>
                  <a:pt x="41010" y="243391"/>
                  <a:pt x="41010" y="253915"/>
                </a:cubicBezTo>
                <a:cubicBezTo>
                  <a:pt x="41010" y="263125"/>
                  <a:pt x="44979" y="272334"/>
                  <a:pt x="51594" y="280228"/>
                </a:cubicBezTo>
                <a:cubicBezTo>
                  <a:pt x="66146" y="294699"/>
                  <a:pt x="89958" y="294699"/>
                  <a:pt x="105833" y="280228"/>
                </a:cubicBezTo>
                <a:cubicBezTo>
                  <a:pt x="105833" y="280228"/>
                  <a:pt x="105833" y="280228"/>
                  <a:pt x="121708" y="263125"/>
                </a:cubicBezTo>
                <a:cubicBezTo>
                  <a:pt x="129646" y="255231"/>
                  <a:pt x="142875" y="255231"/>
                  <a:pt x="150813" y="263125"/>
                </a:cubicBezTo>
                <a:cubicBezTo>
                  <a:pt x="158750" y="271018"/>
                  <a:pt x="158750" y="284174"/>
                  <a:pt x="150813" y="292068"/>
                </a:cubicBezTo>
                <a:cubicBezTo>
                  <a:pt x="150813" y="292068"/>
                  <a:pt x="150813" y="292068"/>
                  <a:pt x="134938" y="309171"/>
                </a:cubicBezTo>
                <a:cubicBezTo>
                  <a:pt x="119062" y="323643"/>
                  <a:pt x="99219" y="331536"/>
                  <a:pt x="78052" y="331536"/>
                </a:cubicBezTo>
                <a:cubicBezTo>
                  <a:pt x="58208" y="331536"/>
                  <a:pt x="38364" y="323643"/>
                  <a:pt x="22489" y="309171"/>
                </a:cubicBezTo>
                <a:cubicBezTo>
                  <a:pt x="7937" y="294699"/>
                  <a:pt x="0" y="274965"/>
                  <a:pt x="0" y="253915"/>
                </a:cubicBezTo>
                <a:cubicBezTo>
                  <a:pt x="0" y="232866"/>
                  <a:pt x="7937" y="213132"/>
                  <a:pt x="22489" y="198660"/>
                </a:cubicBezTo>
                <a:cubicBezTo>
                  <a:pt x="22489" y="198660"/>
                  <a:pt x="22489" y="198660"/>
                  <a:pt x="84666" y="136826"/>
                </a:cubicBezTo>
                <a:cubicBezTo>
                  <a:pt x="104510" y="117750"/>
                  <a:pt x="125346" y="106896"/>
                  <a:pt x="145025" y="104594"/>
                </a:cubicBezTo>
                <a:close/>
                <a:moveTo>
                  <a:pt x="254829" y="43"/>
                </a:moveTo>
                <a:cubicBezTo>
                  <a:pt x="273700" y="702"/>
                  <a:pt x="293063" y="8934"/>
                  <a:pt x="309472" y="24739"/>
                </a:cubicBezTo>
                <a:cubicBezTo>
                  <a:pt x="323912" y="39227"/>
                  <a:pt x="331788" y="58984"/>
                  <a:pt x="331788" y="80057"/>
                </a:cubicBezTo>
                <a:cubicBezTo>
                  <a:pt x="331788" y="101131"/>
                  <a:pt x="323912" y="120887"/>
                  <a:pt x="309472" y="135376"/>
                </a:cubicBezTo>
                <a:cubicBezTo>
                  <a:pt x="309472" y="135376"/>
                  <a:pt x="309472" y="135376"/>
                  <a:pt x="242522" y="199914"/>
                </a:cubicBezTo>
                <a:cubicBezTo>
                  <a:pt x="222831" y="220987"/>
                  <a:pt x="201827" y="231524"/>
                  <a:pt x="180823" y="231524"/>
                </a:cubicBezTo>
                <a:cubicBezTo>
                  <a:pt x="165070" y="231524"/>
                  <a:pt x="149317" y="223622"/>
                  <a:pt x="134877" y="210451"/>
                </a:cubicBezTo>
                <a:cubicBezTo>
                  <a:pt x="127000" y="202548"/>
                  <a:pt x="127000" y="189377"/>
                  <a:pt x="134877" y="181474"/>
                </a:cubicBezTo>
                <a:cubicBezTo>
                  <a:pt x="142753" y="173572"/>
                  <a:pt x="155881" y="173572"/>
                  <a:pt x="163757" y="181474"/>
                </a:cubicBezTo>
                <a:cubicBezTo>
                  <a:pt x="170321" y="186743"/>
                  <a:pt x="184761" y="201231"/>
                  <a:pt x="213641" y="170937"/>
                </a:cubicBezTo>
                <a:cubicBezTo>
                  <a:pt x="213641" y="170937"/>
                  <a:pt x="213641" y="170937"/>
                  <a:pt x="280591" y="106399"/>
                </a:cubicBezTo>
                <a:cubicBezTo>
                  <a:pt x="287155" y="98497"/>
                  <a:pt x="291093" y="89277"/>
                  <a:pt x="291093" y="80057"/>
                </a:cubicBezTo>
                <a:cubicBezTo>
                  <a:pt x="291093" y="69520"/>
                  <a:pt x="287155" y="60301"/>
                  <a:pt x="280591" y="53715"/>
                </a:cubicBezTo>
                <a:cubicBezTo>
                  <a:pt x="267464" y="40544"/>
                  <a:pt x="246460" y="33959"/>
                  <a:pt x="232020" y="49764"/>
                </a:cubicBezTo>
                <a:cubicBezTo>
                  <a:pt x="232020" y="49764"/>
                  <a:pt x="232020" y="49764"/>
                  <a:pt x="211016" y="70838"/>
                </a:cubicBezTo>
                <a:cubicBezTo>
                  <a:pt x="203139" y="78740"/>
                  <a:pt x="190012" y="78740"/>
                  <a:pt x="182135" y="70838"/>
                </a:cubicBezTo>
                <a:cubicBezTo>
                  <a:pt x="174259" y="62935"/>
                  <a:pt x="174259" y="49764"/>
                  <a:pt x="182135" y="41861"/>
                </a:cubicBezTo>
                <a:cubicBezTo>
                  <a:pt x="182135" y="41861"/>
                  <a:pt x="182135" y="41861"/>
                  <a:pt x="203139" y="20788"/>
                </a:cubicBezTo>
                <a:cubicBezTo>
                  <a:pt x="217579" y="6300"/>
                  <a:pt x="235958" y="-615"/>
                  <a:pt x="254829" y="4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90" name="椭圆 38"/>
          <p:cNvSpPr/>
          <p:nvPr/>
        </p:nvSpPr>
        <p:spPr>
          <a:xfrm>
            <a:off x="6169171" y="4911875"/>
            <a:ext cx="289386" cy="236644"/>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2" name="矩形 44"/>
          <p:cNvSpPr/>
          <p:nvPr/>
        </p:nvSpPr>
        <p:spPr>
          <a:xfrm>
            <a:off x="924061" y="1877399"/>
            <a:ext cx="4659423" cy="3950184"/>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676656">
              <a:lnSpc>
                <a:spcPct val="150000"/>
              </a:lnSpc>
              <a:spcBef>
                <a:spcPts val="444"/>
              </a:spcBef>
              <a:spcAft>
                <a:spcPts val="444"/>
              </a:spcAft>
            </a:pPr>
            <a:r>
              <a:rPr lang="en-US" sz="1600" b="1" i="0">
                <a:solidFill>
                  <a:srgbClr val="333333"/>
                </a:solidFill>
                <a:effectLst/>
                <a:latin typeface="Open Sans" panose="020B0606030504020204" pitchFamily="34" charset="0"/>
              </a:rPr>
              <a:t>Lệnh </a:t>
            </a:r>
            <a:r>
              <a:rPr lang="vi-VN" sz="1600" b="1" i="0">
                <a:solidFill>
                  <a:srgbClr val="333333"/>
                </a:solidFill>
                <a:effectLst/>
                <a:latin typeface="Open Sans" panose="020B0606030504020204" pitchFamily="34" charset="0"/>
              </a:rPr>
              <a:t>if-else trong </a:t>
            </a:r>
            <a:r>
              <a:rPr lang="en-US" sz="1600" b="1" i="0">
                <a:solidFill>
                  <a:srgbClr val="333333"/>
                </a:solidFill>
                <a:effectLst/>
                <a:latin typeface="Open Sans" panose="020B0606030504020204" pitchFamily="34" charset="0"/>
              </a:rPr>
              <a:t>lập trình</a:t>
            </a:r>
            <a:r>
              <a:rPr lang="vi-VN" sz="1600" b="0" i="0">
                <a:solidFill>
                  <a:srgbClr val="333333"/>
                </a:solidFill>
                <a:effectLst/>
                <a:latin typeface="Open Sans" panose="020B0606030504020204" pitchFamily="34" charset="0"/>
              </a:rPr>
              <a:t> được sử dụng để kiểm tra một biểu thức điều kiện nào đó có đúng hay không, nếu đúng thì thực thi những câu lệnh bên trong khối lệnh if và ngược lại nếu sai thì nó sẽ bỏ qua những câu lệnh đó</a:t>
            </a:r>
            <a:r>
              <a:rPr lang="en-US" sz="1600" b="0" i="0">
                <a:solidFill>
                  <a:srgbClr val="333333"/>
                </a:solidFill>
                <a:effectLst/>
                <a:latin typeface="Open Sans" panose="020B0606030504020204" pitchFamily="34" charset="0"/>
              </a:rPr>
              <a:t> và thực hiện trong khối lệnh else</a:t>
            </a:r>
            <a:r>
              <a:rPr lang="vi-VN" sz="1600" b="0" i="0">
                <a:solidFill>
                  <a:srgbClr val="333333"/>
                </a:solidFill>
                <a:effectLst/>
                <a:latin typeface="Open Sans" panose="020B0606030504020204" pitchFamily="34" charset="0"/>
              </a:rPr>
              <a:t>.</a:t>
            </a:r>
            <a:endParaRPr lang="en-US" sz="1600" b="0" i="0">
              <a:solidFill>
                <a:srgbClr val="333333"/>
              </a:solidFill>
              <a:effectLst/>
              <a:latin typeface="Open Sans" panose="020B0606030504020204" pitchFamily="34" charset="0"/>
            </a:endParaRPr>
          </a:p>
          <a:p>
            <a:pPr algn="just" defTabSz="676656">
              <a:lnSpc>
                <a:spcPct val="150000"/>
              </a:lnSpc>
              <a:spcBef>
                <a:spcPts val="444"/>
              </a:spcBef>
              <a:spcAft>
                <a:spcPts val="444"/>
              </a:spcAft>
            </a:pPr>
            <a:endParaRPr lang="en-US" sz="1600" b="1" i="1">
              <a:solidFill>
                <a:srgbClr val="333333"/>
              </a:solidFill>
              <a:latin typeface="Open Sans" panose="020B0606030504020204" pitchFamily="34" charset="0"/>
            </a:endParaRPr>
          </a:p>
          <a:p>
            <a:pPr algn="just" defTabSz="676656">
              <a:lnSpc>
                <a:spcPct val="150000"/>
              </a:lnSpc>
              <a:spcBef>
                <a:spcPts val="444"/>
              </a:spcBef>
              <a:spcAft>
                <a:spcPts val="444"/>
              </a:spcAft>
            </a:pPr>
            <a:r>
              <a:rPr lang="en-US" sz="1600" b="1" i="1">
                <a:solidFill>
                  <a:srgbClr val="333333"/>
                </a:solidFill>
                <a:latin typeface="Open Sans" panose="020B0606030504020204" pitchFamily="34" charset="0"/>
              </a:rPr>
              <a:t>Ví dụ</a:t>
            </a:r>
            <a:r>
              <a:rPr lang="en-US" sz="1600" i="1">
                <a:solidFill>
                  <a:srgbClr val="333333"/>
                </a:solidFill>
                <a:latin typeface="Open Sans" panose="020B0606030504020204" pitchFamily="34" charset="0"/>
              </a:rPr>
              <a:t>: Nếu </a:t>
            </a:r>
            <a:r>
              <a:rPr lang="en-US" sz="1600" i="1">
                <a:solidFill>
                  <a:srgbClr val="FF0000"/>
                </a:solidFill>
                <a:latin typeface="Open Sans" panose="020B0606030504020204" pitchFamily="34" charset="0"/>
              </a:rPr>
              <a:t>(if) </a:t>
            </a:r>
            <a:r>
              <a:rPr lang="en-US" sz="1600" i="1">
                <a:solidFill>
                  <a:srgbClr val="333333"/>
                </a:solidFill>
                <a:latin typeface="Open Sans" panose="020B0606030504020204" pitchFamily="34" charset="0"/>
              </a:rPr>
              <a:t>bạn đậu Đại học Văn Lang thì bạn </a:t>
            </a:r>
            <a:r>
              <a:rPr lang="en-US" sz="1600" i="1">
                <a:solidFill>
                  <a:srgbClr val="FF0000"/>
                </a:solidFill>
                <a:latin typeface="Open Sans" panose="020B0606030504020204" pitchFamily="34" charset="0"/>
              </a:rPr>
              <a:t>(body If) </a:t>
            </a:r>
            <a:r>
              <a:rPr lang="en-US" sz="1600" i="1">
                <a:solidFill>
                  <a:srgbClr val="333333"/>
                </a:solidFill>
                <a:latin typeface="Open Sans" panose="020B0606030504020204" pitchFamily="34" charset="0"/>
              </a:rPr>
              <a:t>sẽ nhập học tháng 10, còn không </a:t>
            </a:r>
            <a:r>
              <a:rPr lang="en-US" sz="1600" i="1">
                <a:solidFill>
                  <a:srgbClr val="FF0000"/>
                </a:solidFill>
                <a:latin typeface="Open Sans" panose="020B0606030504020204" pitchFamily="34" charset="0"/>
              </a:rPr>
              <a:t>(else) </a:t>
            </a:r>
            <a:r>
              <a:rPr lang="en-US" sz="1600" i="1">
                <a:solidFill>
                  <a:srgbClr val="333333"/>
                </a:solidFill>
                <a:latin typeface="Open Sans" panose="020B0606030504020204" pitchFamily="34" charset="0"/>
              </a:rPr>
              <a:t>thì bạn </a:t>
            </a:r>
            <a:r>
              <a:rPr lang="en-US" sz="1600" i="1">
                <a:solidFill>
                  <a:srgbClr val="FF0000"/>
                </a:solidFill>
                <a:latin typeface="Open Sans" panose="020B0606030504020204" pitchFamily="34" charset="0"/>
              </a:rPr>
              <a:t>(body else) </a:t>
            </a:r>
            <a:r>
              <a:rPr lang="en-US" sz="1600" i="1">
                <a:solidFill>
                  <a:srgbClr val="333333"/>
                </a:solidFill>
                <a:latin typeface="Open Sans" panose="020B0606030504020204" pitchFamily="34" charset="0"/>
              </a:rPr>
              <a:t>sẽ học Cao đẳng Văn Lang.</a:t>
            </a:r>
            <a:r>
              <a:rPr lang="vi-VN" sz="1600" b="0" i="1">
                <a:solidFill>
                  <a:srgbClr val="333333"/>
                </a:solidFill>
                <a:effectLst/>
                <a:latin typeface="Open Sans" panose="020B0606030504020204" pitchFamily="34" charset="0"/>
              </a:rPr>
              <a:t> </a:t>
            </a:r>
            <a:endParaRPr lang="en-US" sz="1600" i="1" dirty="0">
              <a:latin typeface="Cambria" panose="02040503050406030204" pitchFamily="18" charset="0"/>
              <a:ea typeface="Cambria" panose="02040503050406030204" pitchFamily="18" charset="0"/>
            </a:endParaRPr>
          </a:p>
        </p:txBody>
      </p:sp>
      <p:pic>
        <p:nvPicPr>
          <p:cNvPr id="1026" name="Picture 2" descr="Python if statement | What is Python if else statement? | Examples">
            <a:extLst>
              <a:ext uri="{FF2B5EF4-FFF2-40B4-BE49-F238E27FC236}">
                <a16:creationId xmlns:a16="http://schemas.microsoft.com/office/drawing/2014/main" id="{4A3E81A3-F90A-4BAD-4D8D-35C66BEDED8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20" t="2069" r="15801" b="14875"/>
          <a:stretch/>
        </p:blipFill>
        <p:spPr bwMode="auto">
          <a:xfrm>
            <a:off x="6790922" y="730868"/>
            <a:ext cx="3992700" cy="5278323"/>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33533E1A-F6A6-06CE-7286-1D76D9049E63}"/>
              </a:ext>
            </a:extLst>
          </p:cNvPr>
          <p:cNvSpPr>
            <a:spLocks noGrp="1"/>
          </p:cNvSpPr>
          <p:nvPr>
            <p:ph type="ftr" sz="quarter" idx="11"/>
          </p:nvPr>
        </p:nvSpPr>
        <p:spPr/>
        <p:txBody>
          <a:bodyPr/>
          <a:lstStyle/>
          <a:p>
            <a:r>
              <a:rPr lang="vi-VN"/>
              <a:t>Cơ Sở Lập Trình</a:t>
            </a:r>
            <a:endParaRPr lang="en-US"/>
          </a:p>
        </p:txBody>
      </p:sp>
      <p:sp>
        <p:nvSpPr>
          <p:cNvPr id="3" name="Slide Number Placeholder 2">
            <a:extLst>
              <a:ext uri="{FF2B5EF4-FFF2-40B4-BE49-F238E27FC236}">
                <a16:creationId xmlns:a16="http://schemas.microsoft.com/office/drawing/2014/main" id="{69EC0ACD-1C6E-D631-0FEC-892A84C3C050}"/>
              </a:ext>
            </a:extLst>
          </p:cNvPr>
          <p:cNvSpPr>
            <a:spLocks noGrp="1"/>
          </p:cNvSpPr>
          <p:nvPr>
            <p:ph type="sldNum" sz="quarter" idx="12"/>
          </p:nvPr>
        </p:nvSpPr>
        <p:spPr/>
        <p:txBody>
          <a:bodyPr/>
          <a:lstStyle/>
          <a:p>
            <a:fld id="{AFA9D2B6-DBBD-407F-81B1-EA78A1041FD6}" type="slidenum">
              <a:rPr lang="en-US" smtClean="0"/>
              <a:t>8</a:t>
            </a:fld>
            <a:endParaRPr lang="en-US"/>
          </a:p>
        </p:txBody>
      </p:sp>
    </p:spTree>
    <p:extLst>
      <p:ext uri="{BB962C8B-B14F-4D97-AF65-F5344CB8AC3E}">
        <p14:creationId xmlns:p14="http://schemas.microsoft.com/office/powerpoint/2010/main" val="3575170577"/>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9">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computer screen shot of a code&#10;&#10;Description automatically generated">
            <a:extLst>
              <a:ext uri="{FF2B5EF4-FFF2-40B4-BE49-F238E27FC236}">
                <a16:creationId xmlns:a16="http://schemas.microsoft.com/office/drawing/2014/main" id="{9D15F70C-6559-3094-A8EB-577F8C7A04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194" y="1075964"/>
            <a:ext cx="6615228" cy="5566833"/>
          </a:xfrm>
          <a:prstGeom prst="rect">
            <a:avLst/>
          </a:prstGeom>
        </p:spPr>
      </p:pic>
      <p:grpSp>
        <p:nvGrpSpPr>
          <p:cNvPr id="12" name="Group 11">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3"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TextBox 3">
            <a:extLst>
              <a:ext uri="{FF2B5EF4-FFF2-40B4-BE49-F238E27FC236}">
                <a16:creationId xmlns:a16="http://schemas.microsoft.com/office/drawing/2014/main" id="{54AE4B36-03FC-0D93-31B8-72864365D332}"/>
              </a:ext>
            </a:extLst>
          </p:cNvPr>
          <p:cNvSpPr txBox="1"/>
          <p:nvPr/>
        </p:nvSpPr>
        <p:spPr>
          <a:xfrm>
            <a:off x="2176041" y="214817"/>
            <a:ext cx="4015651" cy="646331"/>
          </a:xfrm>
          <a:prstGeom prst="rect">
            <a:avLst/>
          </a:prstGeom>
          <a:noFill/>
        </p:spPr>
        <p:txBody>
          <a:bodyPr wrap="none" rtlCol="0">
            <a:spAutoFit/>
          </a:bodyPr>
          <a:lstStyle/>
          <a:p>
            <a:r>
              <a:rPr lang="en-US" sz="3600" b="1">
                <a:solidFill>
                  <a:srgbClr val="FF0000"/>
                </a:solidFill>
                <a:latin typeface="Cambria" panose="02040503050406030204" pitchFamily="18" charset="0"/>
              </a:rPr>
              <a:t>CẤU TRÚC IF..ELSE</a:t>
            </a:r>
          </a:p>
        </p:txBody>
      </p:sp>
      <p:sp>
        <p:nvSpPr>
          <p:cNvPr id="2" name="Footer Placeholder 1">
            <a:extLst>
              <a:ext uri="{FF2B5EF4-FFF2-40B4-BE49-F238E27FC236}">
                <a16:creationId xmlns:a16="http://schemas.microsoft.com/office/drawing/2014/main" id="{F3762101-8EDB-D6C3-E4BA-4447A2810E18}"/>
              </a:ext>
            </a:extLst>
          </p:cNvPr>
          <p:cNvSpPr>
            <a:spLocks noGrp="1"/>
          </p:cNvSpPr>
          <p:nvPr>
            <p:ph type="ftr" sz="quarter" idx="11"/>
          </p:nvPr>
        </p:nvSpPr>
        <p:spPr>
          <a:xfrm>
            <a:off x="4038600" y="6469084"/>
            <a:ext cx="4114800" cy="365125"/>
          </a:xfrm>
        </p:spPr>
        <p:txBody>
          <a:bodyPr/>
          <a:lstStyle/>
          <a:p>
            <a:r>
              <a:rPr lang="vi-VN"/>
              <a:t>Cơ Sở Lập Trình</a:t>
            </a:r>
            <a:endParaRPr lang="en-US"/>
          </a:p>
        </p:txBody>
      </p:sp>
      <p:sp>
        <p:nvSpPr>
          <p:cNvPr id="5" name="Slide Number Placeholder 4">
            <a:extLst>
              <a:ext uri="{FF2B5EF4-FFF2-40B4-BE49-F238E27FC236}">
                <a16:creationId xmlns:a16="http://schemas.microsoft.com/office/drawing/2014/main" id="{5B1327D4-3F44-0363-3B2F-B0026B4E8DDA}"/>
              </a:ext>
            </a:extLst>
          </p:cNvPr>
          <p:cNvSpPr>
            <a:spLocks noGrp="1"/>
          </p:cNvSpPr>
          <p:nvPr>
            <p:ph type="sldNum" sz="quarter" idx="12"/>
          </p:nvPr>
        </p:nvSpPr>
        <p:spPr/>
        <p:txBody>
          <a:bodyPr/>
          <a:lstStyle/>
          <a:p>
            <a:fld id="{AFA9D2B6-DBBD-407F-81B1-EA78A1041FD6}" type="slidenum">
              <a:rPr lang="en-US" smtClean="0"/>
              <a:t>9</a:t>
            </a:fld>
            <a:endParaRPr lang="en-US"/>
          </a:p>
        </p:txBody>
      </p:sp>
    </p:spTree>
    <p:extLst>
      <p:ext uri="{BB962C8B-B14F-4D97-AF65-F5344CB8AC3E}">
        <p14:creationId xmlns:p14="http://schemas.microsoft.com/office/powerpoint/2010/main" val="3593622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3011a54b-0a5d-4929-bf02-a00787877c6a}" enabled="0" method="" siteId="{3011a54b-0a5d-4929-bf02-a00787877c6a}" removed="1"/>
</clbl:labelList>
</file>

<file path=docProps/app.xml><?xml version="1.0" encoding="utf-8"?>
<Properties xmlns="http://schemas.openxmlformats.org/officeDocument/2006/extended-properties" xmlns:vt="http://schemas.openxmlformats.org/officeDocument/2006/docPropsVTypes">
  <TotalTime>364</TotalTime>
  <Words>1133</Words>
  <Application>Microsoft Macintosh PowerPoint</Application>
  <PresentationFormat>Widescreen</PresentationFormat>
  <Paragraphs>145</Paragraphs>
  <Slides>23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Cambria</vt:lpstr>
      <vt:lpstr>Open Sans</vt:lpstr>
      <vt:lpstr>Office Theme</vt:lpstr>
      <vt:lpstr>CHƯƠNG 4 CẤU TRÚC ĐIỀU KHIỂN,  LỆNH RẼ NHÁNH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4: CẤU TRÚC ĐIỀU KHIỂN,  LỆNH RẼ NHÁNH </dc:title>
  <dc:creator>Trần Quang Nhật - Khoa Công nghệ Thông tin - VLTECH</dc:creator>
  <cp:lastModifiedBy>Trần Quang Nhật - Khoa Công nghệ Thông tin - VLTECH</cp:lastModifiedBy>
  <cp:revision>8</cp:revision>
  <dcterms:created xsi:type="dcterms:W3CDTF">2023-09-06T03:14:16Z</dcterms:created>
  <dcterms:modified xsi:type="dcterms:W3CDTF">2023-09-10T13:31:42Z</dcterms:modified>
</cp:coreProperties>
</file>