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63" r:id="rId3"/>
    <p:sldId id="364" r:id="rId4"/>
    <p:sldId id="369" r:id="rId5"/>
    <p:sldId id="367" r:id="rId6"/>
    <p:sldId id="370" r:id="rId7"/>
    <p:sldId id="372" r:id="rId8"/>
    <p:sldId id="371" r:id="rId9"/>
    <p:sldId id="373" r:id="rId10"/>
    <p:sldId id="375" r:id="rId11"/>
    <p:sldId id="376" r:id="rId12"/>
    <p:sldId id="379" r:id="rId13"/>
    <p:sldId id="378" r:id="rId14"/>
    <p:sldId id="377" r:id="rId15"/>
    <p:sldId id="381" r:id="rId16"/>
    <p:sldId id="382" r:id="rId17"/>
    <p:sldId id="380" r:id="rId18"/>
    <p:sldId id="383" r:id="rId19"/>
    <p:sldId id="334" r:id="rId20"/>
    <p:sldId id="4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EFD6ED-8C94-5842-BA50-AF2ED9F603F8}" v="3" dt="2023-09-10T13:12:57.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00" autoAdjust="0"/>
    <p:restoredTop sz="96327"/>
  </p:normalViewPr>
  <p:slideViewPr>
    <p:cSldViewPr snapToGrid="0">
      <p:cViewPr varScale="1">
        <p:scale>
          <a:sx n="128" d="100"/>
          <a:sy n="128" d="100"/>
        </p:scale>
        <p:origin x="9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Quang Nhật - Khoa Công nghệ thông tin - VLTECH" userId="81b81afb-479f-49fd-a16b-a76e9756f09d" providerId="ADAL" clId="{DAEFD6ED-8C94-5842-BA50-AF2ED9F603F8}"/>
    <pc:docChg chg="addSld delSld modSld">
      <pc:chgData name="Trần Quang Nhật - Khoa Công nghệ thông tin - VLTECH" userId="81b81afb-479f-49fd-a16b-a76e9756f09d" providerId="ADAL" clId="{DAEFD6ED-8C94-5842-BA50-AF2ED9F603F8}" dt="2023-09-10T13:13:00.439" v="38" actId="2696"/>
      <pc:docMkLst>
        <pc:docMk/>
      </pc:docMkLst>
      <pc:sldChg chg="addSp modSp mod">
        <pc:chgData name="Trần Quang Nhật - Khoa Công nghệ thông tin - VLTECH" userId="81b81afb-479f-49fd-a16b-a76e9756f09d" providerId="ADAL" clId="{DAEFD6ED-8C94-5842-BA50-AF2ED9F603F8}" dt="2023-09-10T13:12:02.927" v="34" actId="1076"/>
        <pc:sldMkLst>
          <pc:docMk/>
          <pc:sldMk cId="932723514" sldId="256"/>
        </pc:sldMkLst>
        <pc:spChg chg="mod">
          <ac:chgData name="Trần Quang Nhật - Khoa Công nghệ thông tin - VLTECH" userId="81b81afb-479f-49fd-a16b-a76e9756f09d" providerId="ADAL" clId="{DAEFD6ED-8C94-5842-BA50-AF2ED9F603F8}" dt="2023-09-10T13:11:22.505" v="23" actId="20577"/>
          <ac:spMkLst>
            <pc:docMk/>
            <pc:sldMk cId="932723514" sldId="256"/>
            <ac:spMk id="3" creationId="{AA0AF228-139F-94E3-BDAC-C7875A8A0F39}"/>
          </ac:spMkLst>
        </pc:spChg>
        <pc:spChg chg="add mod">
          <ac:chgData name="Trần Quang Nhật - Khoa Công nghệ thông tin - VLTECH" userId="81b81afb-479f-49fd-a16b-a76e9756f09d" providerId="ADAL" clId="{DAEFD6ED-8C94-5842-BA50-AF2ED9F603F8}" dt="2023-09-10T13:12:02.927" v="34" actId="1076"/>
          <ac:spMkLst>
            <pc:docMk/>
            <pc:sldMk cId="932723514" sldId="256"/>
            <ac:spMk id="6" creationId="{DF60C1F1-C096-9591-DC1F-8850D65597EC}"/>
          </ac:spMkLst>
        </pc:spChg>
        <pc:picChg chg="add mod modCrop">
          <ac:chgData name="Trần Quang Nhật - Khoa Công nghệ thông tin - VLTECH" userId="81b81afb-479f-49fd-a16b-a76e9756f09d" providerId="ADAL" clId="{DAEFD6ED-8C94-5842-BA50-AF2ED9F603F8}" dt="2023-09-10T13:11:55.403" v="32" actId="1076"/>
          <ac:picMkLst>
            <pc:docMk/>
            <pc:sldMk cId="932723514" sldId="256"/>
            <ac:picMk id="7" creationId="{11057406-DEB3-2717-6BDB-4094323262EE}"/>
          </ac:picMkLst>
        </pc:picChg>
        <pc:picChg chg="mod">
          <ac:chgData name="Trần Quang Nhật - Khoa Công nghệ thông tin - VLTECH" userId="81b81afb-479f-49fd-a16b-a76e9756f09d" providerId="ADAL" clId="{DAEFD6ED-8C94-5842-BA50-AF2ED9F603F8}" dt="2023-09-10T13:11:48.409" v="28" actId="1076"/>
          <ac:picMkLst>
            <pc:docMk/>
            <pc:sldMk cId="932723514" sldId="256"/>
            <ac:picMk id="16" creationId="{3E6EA62F-AD25-BE4E-FCF8-9AD7E7CE3DAE}"/>
          </ac:picMkLst>
        </pc:picChg>
      </pc:sldChg>
      <pc:sldChg chg="modSp mod">
        <pc:chgData name="Trần Quang Nhật - Khoa Công nghệ thông tin - VLTECH" userId="81b81afb-479f-49fd-a16b-a76e9756f09d" providerId="ADAL" clId="{DAEFD6ED-8C94-5842-BA50-AF2ED9F603F8}" dt="2023-09-10T13:12:46.363" v="36" actId="1036"/>
        <pc:sldMkLst>
          <pc:docMk/>
          <pc:sldMk cId="3222866624" sldId="381"/>
        </pc:sldMkLst>
        <pc:spChg chg="mod">
          <ac:chgData name="Trần Quang Nhật - Khoa Công nghệ thông tin - VLTECH" userId="81b81afb-479f-49fd-a16b-a76e9756f09d" providerId="ADAL" clId="{DAEFD6ED-8C94-5842-BA50-AF2ED9F603F8}" dt="2023-09-10T13:12:46.363" v="36" actId="1036"/>
          <ac:spMkLst>
            <pc:docMk/>
            <pc:sldMk cId="3222866624" sldId="381"/>
            <ac:spMk id="3" creationId="{FB63C3C8-8A26-8BA1-35AF-C6C34D19BAD9}"/>
          </ac:spMkLst>
        </pc:spChg>
      </pc:sldChg>
      <pc:sldChg chg="add">
        <pc:chgData name="Trần Quang Nhật - Khoa Công nghệ thông tin - VLTECH" userId="81b81afb-479f-49fd-a16b-a76e9756f09d" providerId="ADAL" clId="{DAEFD6ED-8C94-5842-BA50-AF2ED9F603F8}" dt="2023-09-10T13:12:57.765" v="37"/>
        <pc:sldMkLst>
          <pc:docMk/>
          <pc:sldMk cId="589714839" sldId="416"/>
        </pc:sldMkLst>
      </pc:sldChg>
      <pc:sldChg chg="del">
        <pc:chgData name="Trần Quang Nhật - Khoa Công nghệ thông tin - VLTECH" userId="81b81afb-479f-49fd-a16b-a76e9756f09d" providerId="ADAL" clId="{DAEFD6ED-8C94-5842-BA50-AF2ED9F603F8}" dt="2023-09-10T13:13:00.439" v="38" actId="2696"/>
        <pc:sldMkLst>
          <pc:docMk/>
          <pc:sldMk cId="1708739804" sldId="687"/>
        </pc:sldMkLst>
      </pc:sldChg>
    </pc:docChg>
  </pc:docChgLst>
  <pc:docChgLst>
    <pc:chgData name="Trần Quang Nhật - Khoa Công nghệ Thông tin - VLTECH" userId="81b81afb-479f-49fd-a16b-a76e9756f09d" providerId="ADAL" clId="{E756CC4F-2A7D-48C8-B371-828C0A25F303}"/>
    <pc:docChg chg="undo redo custSel addSld delSld modSld sldOrd">
      <pc:chgData name="Trần Quang Nhật - Khoa Công nghệ Thông tin - VLTECH" userId="81b81afb-479f-49fd-a16b-a76e9756f09d" providerId="ADAL" clId="{E756CC4F-2A7D-48C8-B371-828C0A25F303}" dt="2023-09-08T08:48:40.567" v="2113" actId="207"/>
      <pc:docMkLst>
        <pc:docMk/>
      </pc:docMkLst>
      <pc:sldChg chg="del">
        <pc:chgData name="Trần Quang Nhật - Khoa Công nghệ Thông tin - VLTECH" userId="81b81afb-479f-49fd-a16b-a76e9756f09d" providerId="ADAL" clId="{E756CC4F-2A7D-48C8-B371-828C0A25F303}" dt="2023-09-08T08:41:45.857" v="2104" actId="47"/>
        <pc:sldMkLst>
          <pc:docMk/>
          <pc:sldMk cId="3448089675" sldId="319"/>
        </pc:sldMkLst>
      </pc:sldChg>
      <pc:sldChg chg="addSp delSp modSp mod setBg">
        <pc:chgData name="Trần Quang Nhật - Khoa Công nghệ Thông tin - VLTECH" userId="81b81afb-479f-49fd-a16b-a76e9756f09d" providerId="ADAL" clId="{E756CC4F-2A7D-48C8-B371-828C0A25F303}" dt="2023-09-08T08:41:37.460" v="2102" actId="1076"/>
        <pc:sldMkLst>
          <pc:docMk/>
          <pc:sldMk cId="4026623210" sldId="334"/>
        </pc:sldMkLst>
        <pc:spChg chg="mod topLvl">
          <ac:chgData name="Trần Quang Nhật - Khoa Công nghệ Thông tin - VLTECH" userId="81b81afb-479f-49fd-a16b-a76e9756f09d" providerId="ADAL" clId="{E756CC4F-2A7D-48C8-B371-828C0A25F303}" dt="2023-09-08T08:41:24.252" v="2100" actId="2711"/>
          <ac:spMkLst>
            <pc:docMk/>
            <pc:sldMk cId="4026623210" sldId="334"/>
            <ac:spMk id="21" creationId="{00000000-0000-0000-0000-000000000000}"/>
          </ac:spMkLst>
        </pc:spChg>
        <pc:spChg chg="del topLvl">
          <ac:chgData name="Trần Quang Nhật - Khoa Công nghệ Thông tin - VLTECH" userId="81b81afb-479f-49fd-a16b-a76e9756f09d" providerId="ADAL" clId="{E756CC4F-2A7D-48C8-B371-828C0A25F303}" dt="2023-09-08T08:40:39.050" v="2091" actId="478"/>
          <ac:spMkLst>
            <pc:docMk/>
            <pc:sldMk cId="4026623210" sldId="334"/>
            <ac:spMk id="22" creationId="{00000000-0000-0000-0000-000000000000}"/>
          </ac:spMkLst>
        </pc:spChg>
        <pc:spChg chg="mod">
          <ac:chgData name="Trần Quang Nhật - Khoa Công nghệ Thông tin - VLTECH" userId="81b81afb-479f-49fd-a16b-a76e9756f09d" providerId="ADAL" clId="{E756CC4F-2A7D-48C8-B371-828C0A25F303}" dt="2023-09-08T08:41:37.460" v="2102" actId="1076"/>
          <ac:spMkLst>
            <pc:docMk/>
            <pc:sldMk cId="4026623210" sldId="334"/>
            <ac:spMk id="62" creationId="{00000000-0000-0000-0000-000000000000}"/>
          </ac:spMkLst>
        </pc:spChg>
        <pc:spChg chg="mod">
          <ac:chgData name="Trần Quang Nhật - Khoa Công nghệ Thông tin - VLTECH" userId="81b81afb-479f-49fd-a16b-a76e9756f09d" providerId="ADAL" clId="{E756CC4F-2A7D-48C8-B371-828C0A25F303}" dt="2023-09-08T08:41:06.804" v="2098" actId="26606"/>
          <ac:spMkLst>
            <pc:docMk/>
            <pc:sldMk cId="4026623210" sldId="334"/>
            <ac:spMk id="85" creationId="{00000000-0000-0000-0000-000000000000}"/>
          </ac:spMkLst>
        </pc:spChg>
        <pc:spChg chg="mod">
          <ac:chgData name="Trần Quang Nhật - Khoa Công nghệ Thông tin - VLTECH" userId="81b81afb-479f-49fd-a16b-a76e9756f09d" providerId="ADAL" clId="{E756CC4F-2A7D-48C8-B371-828C0A25F303}" dt="2023-09-08T08:41:06.804" v="2098" actId="26606"/>
          <ac:spMkLst>
            <pc:docMk/>
            <pc:sldMk cId="4026623210" sldId="334"/>
            <ac:spMk id="86" creationId="{00000000-0000-0000-0000-000000000000}"/>
          </ac:spMkLst>
        </pc:spChg>
        <pc:spChg chg="mod">
          <ac:chgData name="Trần Quang Nhật - Khoa Công nghệ Thông tin - VLTECH" userId="81b81afb-479f-49fd-a16b-a76e9756f09d" providerId="ADAL" clId="{E756CC4F-2A7D-48C8-B371-828C0A25F303}" dt="2023-09-08T08:41:06.804" v="2098" actId="26606"/>
          <ac:spMkLst>
            <pc:docMk/>
            <pc:sldMk cId="4026623210" sldId="334"/>
            <ac:spMk id="88" creationId="{00000000-0000-0000-0000-000000000000}"/>
          </ac:spMkLst>
        </pc:spChg>
        <pc:spChg chg="mod">
          <ac:chgData name="Trần Quang Nhật - Khoa Công nghệ Thông tin - VLTECH" userId="81b81afb-479f-49fd-a16b-a76e9756f09d" providerId="ADAL" clId="{E756CC4F-2A7D-48C8-B371-828C0A25F303}" dt="2023-09-08T08:41:06.804" v="2098" actId="26606"/>
          <ac:spMkLst>
            <pc:docMk/>
            <pc:sldMk cId="4026623210" sldId="334"/>
            <ac:spMk id="90" creationId="{00000000-0000-0000-0000-000000000000}"/>
          </ac:spMkLst>
        </pc:spChg>
        <pc:spChg chg="add del">
          <ac:chgData name="Trần Quang Nhật - Khoa Công nghệ Thông tin - VLTECH" userId="81b81afb-479f-49fd-a16b-a76e9756f09d" providerId="ADAL" clId="{E756CC4F-2A7D-48C8-B371-828C0A25F303}" dt="2023-09-08T08:40:50.545" v="2093" actId="26606"/>
          <ac:spMkLst>
            <pc:docMk/>
            <pc:sldMk cId="4026623210" sldId="334"/>
            <ac:spMk id="95" creationId="{EB85B3D8-1E85-4E55-9F6B-4DB259252BD6}"/>
          </ac:spMkLst>
        </pc:spChg>
        <pc:spChg chg="add">
          <ac:chgData name="Trần Quang Nhật - Khoa Công nghệ Thông tin - VLTECH" userId="81b81afb-479f-49fd-a16b-a76e9756f09d" providerId="ADAL" clId="{E756CC4F-2A7D-48C8-B371-828C0A25F303}" dt="2023-09-08T08:41:06.804" v="2098" actId="26606"/>
          <ac:spMkLst>
            <pc:docMk/>
            <pc:sldMk cId="4026623210" sldId="334"/>
            <ac:spMk id="99" creationId="{7F488E8B-4E1E-4402-8935-D4E6C02615C7}"/>
          </ac:spMkLst>
        </pc:spChg>
        <pc:spChg chg="add del">
          <ac:chgData name="Trần Quang Nhật - Khoa Công nghệ Thông tin - VLTECH" userId="81b81afb-479f-49fd-a16b-a76e9756f09d" providerId="ADAL" clId="{E756CC4F-2A7D-48C8-B371-828C0A25F303}" dt="2023-09-08T08:41:06.772" v="2097" actId="26606"/>
          <ac:spMkLst>
            <pc:docMk/>
            <pc:sldMk cId="4026623210" sldId="334"/>
            <ac:spMk id="101" creationId="{2C1BBA94-3F40-40AA-8BB9-E69E25E537C1}"/>
          </ac:spMkLst>
        </pc:spChg>
        <pc:spChg chg="add del">
          <ac:chgData name="Trần Quang Nhật - Khoa Công nghệ Thông tin - VLTECH" userId="81b81afb-479f-49fd-a16b-a76e9756f09d" providerId="ADAL" clId="{E756CC4F-2A7D-48C8-B371-828C0A25F303}" dt="2023-09-08T08:40:50.545" v="2093" actId="26606"/>
          <ac:spMkLst>
            <pc:docMk/>
            <pc:sldMk cId="4026623210" sldId="334"/>
            <ac:spMk id="102" creationId="{3873B707-463F-40B0-8227-E8CC6C67EB25}"/>
          </ac:spMkLst>
        </pc:spChg>
        <pc:spChg chg="add del">
          <ac:chgData name="Trần Quang Nhật - Khoa Công nghệ Thông tin - VLTECH" userId="81b81afb-479f-49fd-a16b-a76e9756f09d" providerId="ADAL" clId="{E756CC4F-2A7D-48C8-B371-828C0A25F303}" dt="2023-09-08T08:40:50.545" v="2093" actId="26606"/>
          <ac:spMkLst>
            <pc:docMk/>
            <pc:sldMk cId="4026623210" sldId="334"/>
            <ac:spMk id="104" creationId="{19C9EAEA-39D0-4B0E-A0EB-51E7B26740B1}"/>
          </ac:spMkLst>
        </pc:spChg>
        <pc:spChg chg="add del">
          <ac:chgData name="Trần Quang Nhật - Khoa Công nghệ Thông tin - VLTECH" userId="81b81afb-479f-49fd-a16b-a76e9756f09d" providerId="ADAL" clId="{E756CC4F-2A7D-48C8-B371-828C0A25F303}" dt="2023-09-08T08:41:04.787" v="2095" actId="26606"/>
          <ac:spMkLst>
            <pc:docMk/>
            <pc:sldMk cId="4026623210" sldId="334"/>
            <ac:spMk id="106" creationId="{BACC6370-2D7E-4714-9D71-7542949D7D5D}"/>
          </ac:spMkLst>
        </pc:spChg>
        <pc:spChg chg="add del">
          <ac:chgData name="Trần Quang Nhật - Khoa Công nghệ Thông tin - VLTECH" userId="81b81afb-479f-49fd-a16b-a76e9756f09d" providerId="ADAL" clId="{E756CC4F-2A7D-48C8-B371-828C0A25F303}" dt="2023-09-08T08:41:04.787" v="2095" actId="26606"/>
          <ac:spMkLst>
            <pc:docMk/>
            <pc:sldMk cId="4026623210" sldId="334"/>
            <ac:spMk id="107" creationId="{B444D337-4D9F-40A8-BA84-C0BFA7A8AD66}"/>
          </ac:spMkLst>
        </pc:spChg>
        <pc:spChg chg="add del">
          <ac:chgData name="Trần Quang Nhật - Khoa Công nghệ Thông tin - VLTECH" userId="81b81afb-479f-49fd-a16b-a76e9756f09d" providerId="ADAL" clId="{E756CC4F-2A7D-48C8-B371-828C0A25F303}" dt="2023-09-08T08:41:04.787" v="2095" actId="26606"/>
          <ac:spMkLst>
            <pc:docMk/>
            <pc:sldMk cId="4026623210" sldId="334"/>
            <ac:spMk id="108" creationId="{70478D1D-B50E-41C8-8A55-36A53D449402}"/>
          </ac:spMkLst>
        </pc:spChg>
        <pc:spChg chg="add del">
          <ac:chgData name="Trần Quang Nhật - Khoa Công nghệ Thông tin - VLTECH" userId="81b81afb-479f-49fd-a16b-a76e9756f09d" providerId="ADAL" clId="{E756CC4F-2A7D-48C8-B371-828C0A25F303}" dt="2023-09-08T08:41:06.772" v="2097" actId="26606"/>
          <ac:spMkLst>
            <pc:docMk/>
            <pc:sldMk cId="4026623210" sldId="334"/>
            <ac:spMk id="110" creationId="{7DD77B92-CB36-4B20-A59A-59625E0F08AB}"/>
          </ac:spMkLst>
        </pc:spChg>
        <pc:spChg chg="add">
          <ac:chgData name="Trần Quang Nhật - Khoa Công nghệ Thông tin - VLTECH" userId="81b81afb-479f-49fd-a16b-a76e9756f09d" providerId="ADAL" clId="{E756CC4F-2A7D-48C8-B371-828C0A25F303}" dt="2023-09-08T08:41:06.804" v="2098" actId="26606"/>
          <ac:spMkLst>
            <pc:docMk/>
            <pc:sldMk cId="4026623210" sldId="334"/>
            <ac:spMk id="113" creationId="{081EA652-8C6A-4E69-BEB9-170809474553}"/>
          </ac:spMkLst>
        </pc:spChg>
        <pc:spChg chg="add">
          <ac:chgData name="Trần Quang Nhật - Khoa Công nghệ Thông tin - VLTECH" userId="81b81afb-479f-49fd-a16b-a76e9756f09d" providerId="ADAL" clId="{E756CC4F-2A7D-48C8-B371-828C0A25F303}" dt="2023-09-08T08:41:06.804" v="2098" actId="26606"/>
          <ac:spMkLst>
            <pc:docMk/>
            <pc:sldMk cId="4026623210" sldId="334"/>
            <ac:spMk id="114" creationId="{5298780A-33B9-4EA2-8F67-DE68AD62841B}"/>
          </ac:spMkLst>
        </pc:spChg>
        <pc:grpChg chg="del">
          <ac:chgData name="Trần Quang Nhật - Khoa Công nghệ Thông tin - VLTECH" userId="81b81afb-479f-49fd-a16b-a76e9756f09d" providerId="ADAL" clId="{E756CC4F-2A7D-48C8-B371-828C0A25F303}" dt="2023-09-08T08:40:39.050" v="2091" actId="478"/>
          <ac:grpSpMkLst>
            <pc:docMk/>
            <pc:sldMk cId="4026623210" sldId="334"/>
            <ac:grpSpMk id="20" creationId="{00000000-0000-0000-0000-000000000000}"/>
          </ac:grpSpMkLst>
        </pc:grpChg>
        <pc:grpChg chg="add del">
          <ac:chgData name="Trần Quang Nhật - Khoa Công nghệ Thông tin - VLTECH" userId="81b81afb-479f-49fd-a16b-a76e9756f09d" providerId="ADAL" clId="{E756CC4F-2A7D-48C8-B371-828C0A25F303}" dt="2023-09-08T08:40:50.545" v="2093" actId="26606"/>
          <ac:grpSpMkLst>
            <pc:docMk/>
            <pc:sldMk cId="4026623210" sldId="334"/>
            <ac:grpSpMk id="97" creationId="{032D8612-31EB-44CF-A1D0-14FD4C705424}"/>
          </ac:grpSpMkLst>
        </pc:grpChg>
        <pc:grpChg chg="add del">
          <ac:chgData name="Trần Quang Nhật - Khoa Công nghệ Thông tin - VLTECH" userId="81b81afb-479f-49fd-a16b-a76e9756f09d" providerId="ADAL" clId="{E756CC4F-2A7D-48C8-B371-828C0A25F303}" dt="2023-09-08T08:41:06.772" v="2097" actId="26606"/>
          <ac:grpSpMkLst>
            <pc:docMk/>
            <pc:sldMk cId="4026623210" sldId="334"/>
            <ac:grpSpMk id="111" creationId="{B14B560F-9DD7-4302-A60B-EBD3EF59B073}"/>
          </ac:grpSpMkLst>
        </pc:grpChg>
        <pc:cxnChg chg="add">
          <ac:chgData name="Trần Quang Nhật - Khoa Công nghệ Thông tin - VLTECH" userId="81b81afb-479f-49fd-a16b-a76e9756f09d" providerId="ADAL" clId="{E756CC4F-2A7D-48C8-B371-828C0A25F303}" dt="2023-09-08T08:41:06.804" v="2098" actId="26606"/>
          <ac:cxnSpMkLst>
            <pc:docMk/>
            <pc:sldMk cId="4026623210" sldId="334"/>
            <ac:cxnSpMk id="115" creationId="{23AAC9B5-8015-485C-ACF9-A750390E9A56}"/>
          </ac:cxnSpMkLst>
        </pc:cxnChg>
      </pc:sldChg>
      <pc:sldChg chg="addSp modSp del mod">
        <pc:chgData name="Trần Quang Nhật - Khoa Công nghệ Thông tin - VLTECH" userId="81b81afb-479f-49fd-a16b-a76e9756f09d" providerId="ADAL" clId="{E756CC4F-2A7D-48C8-B371-828C0A25F303}" dt="2023-09-08T03:07:15.523" v="52" actId="47"/>
        <pc:sldMkLst>
          <pc:docMk/>
          <pc:sldMk cId="1000855734" sldId="349"/>
        </pc:sldMkLst>
        <pc:spChg chg="mod">
          <ac:chgData name="Trần Quang Nhật - Khoa Công nghệ Thông tin - VLTECH" userId="81b81afb-479f-49fd-a16b-a76e9756f09d" providerId="ADAL" clId="{E756CC4F-2A7D-48C8-B371-828C0A25F303}" dt="2023-09-08T03:05:52.031" v="27" actId="1076"/>
          <ac:spMkLst>
            <pc:docMk/>
            <pc:sldMk cId="1000855734" sldId="349"/>
            <ac:spMk id="62" creationId="{00000000-0000-0000-0000-000000000000}"/>
          </ac:spMkLst>
        </pc:spChg>
        <pc:picChg chg="add mod">
          <ac:chgData name="Trần Quang Nhật - Khoa Công nghệ Thông tin - VLTECH" userId="81b81afb-479f-49fd-a16b-a76e9756f09d" providerId="ADAL" clId="{E756CC4F-2A7D-48C8-B371-828C0A25F303}" dt="2023-09-08T03:05:40.650" v="25" actId="1076"/>
          <ac:picMkLst>
            <pc:docMk/>
            <pc:sldMk cId="1000855734" sldId="349"/>
            <ac:picMk id="1026" creationId="{84E66754-2465-711F-D9ED-D83E35B24EB8}"/>
          </ac:picMkLst>
        </pc:picChg>
      </pc:sldChg>
      <pc:sldChg chg="del">
        <pc:chgData name="Trần Quang Nhật - Khoa Công nghệ Thông tin - VLTECH" userId="81b81afb-479f-49fd-a16b-a76e9756f09d" providerId="ADAL" clId="{E756CC4F-2A7D-48C8-B371-828C0A25F303}" dt="2023-09-08T05:56:58.249" v="755" actId="47"/>
        <pc:sldMkLst>
          <pc:docMk/>
          <pc:sldMk cId="4215535664" sldId="350"/>
        </pc:sldMkLst>
      </pc:sldChg>
      <pc:sldChg chg="addSp delSp modSp del mod">
        <pc:chgData name="Trần Quang Nhật - Khoa Công nghệ Thông tin - VLTECH" userId="81b81afb-479f-49fd-a16b-a76e9756f09d" providerId="ADAL" clId="{E756CC4F-2A7D-48C8-B371-828C0A25F303}" dt="2023-09-08T06:27:47.059" v="1505" actId="47"/>
        <pc:sldMkLst>
          <pc:docMk/>
          <pc:sldMk cId="3308520353" sldId="351"/>
        </pc:sldMkLst>
        <pc:spChg chg="del mod">
          <ac:chgData name="Trần Quang Nhật - Khoa Công nghệ Thông tin - VLTECH" userId="81b81afb-479f-49fd-a16b-a76e9756f09d" providerId="ADAL" clId="{E756CC4F-2A7D-48C8-B371-828C0A25F303}" dt="2023-09-08T06:14:34.151" v="1311"/>
          <ac:spMkLst>
            <pc:docMk/>
            <pc:sldMk cId="3308520353" sldId="351"/>
            <ac:spMk id="2" creationId="{36F68BEA-5A37-464D-9E18-E392FF290DA8}"/>
          </ac:spMkLst>
        </pc:spChg>
        <pc:spChg chg="mod">
          <ac:chgData name="Trần Quang Nhật - Khoa Công nghệ Thông tin - VLTECH" userId="81b81afb-479f-49fd-a16b-a76e9756f09d" providerId="ADAL" clId="{E756CC4F-2A7D-48C8-B371-828C0A25F303}" dt="2023-09-08T06:14:50.376" v="1315" actId="21"/>
          <ac:spMkLst>
            <pc:docMk/>
            <pc:sldMk cId="3308520353" sldId="351"/>
            <ac:spMk id="62" creationId="{00000000-0000-0000-0000-000000000000}"/>
          </ac:spMkLst>
        </pc:spChg>
        <pc:picChg chg="add del mod">
          <ac:chgData name="Trần Quang Nhật - Khoa Công nghệ Thông tin - VLTECH" userId="81b81afb-479f-49fd-a16b-a76e9756f09d" providerId="ADAL" clId="{E756CC4F-2A7D-48C8-B371-828C0A25F303}" dt="2023-09-08T06:14:23.502" v="1306" actId="21"/>
          <ac:picMkLst>
            <pc:docMk/>
            <pc:sldMk cId="3308520353" sldId="351"/>
            <ac:picMk id="14338" creationId="{D7F65939-EBFD-3726-4EED-ED1B9D991EDD}"/>
          </ac:picMkLst>
        </pc:picChg>
      </pc:sldChg>
      <pc:sldChg chg="addSp delSp modSp add del mod setBg">
        <pc:chgData name="Trần Quang Nhật - Khoa Công nghệ Thông tin - VLTECH" userId="81b81afb-479f-49fd-a16b-a76e9756f09d" providerId="ADAL" clId="{E756CC4F-2A7D-48C8-B371-828C0A25F303}" dt="2023-09-08T07:46:44.897" v="1719" actId="47"/>
        <pc:sldMkLst>
          <pc:docMk/>
          <pc:sldMk cId="1443624434" sldId="352"/>
        </pc:sldMkLst>
        <pc:spChg chg="mod ord">
          <ac:chgData name="Trần Quang Nhật - Khoa Công nghệ Thông tin - VLTECH" userId="81b81afb-479f-49fd-a16b-a76e9756f09d" providerId="ADAL" clId="{E756CC4F-2A7D-48C8-B371-828C0A25F303}" dt="2023-09-08T06:27:05.636" v="1504" actId="26606"/>
          <ac:spMkLst>
            <pc:docMk/>
            <pc:sldMk cId="1443624434" sldId="352"/>
            <ac:spMk id="62" creationId="{00000000-0000-0000-0000-000000000000}"/>
          </ac:spMkLst>
        </pc:spChg>
        <pc:spChg chg="mod">
          <ac:chgData name="Trần Quang Nhật - Khoa Công nghệ Thông tin - VLTECH" userId="81b81afb-479f-49fd-a16b-a76e9756f09d" providerId="ADAL" clId="{E756CC4F-2A7D-48C8-B371-828C0A25F303}" dt="2023-09-08T06:27:05.636" v="1504" actId="26606"/>
          <ac:spMkLst>
            <pc:docMk/>
            <pc:sldMk cId="1443624434" sldId="352"/>
            <ac:spMk id="85" creationId="{00000000-0000-0000-0000-000000000000}"/>
          </ac:spMkLst>
        </pc:spChg>
        <pc:spChg chg="mod">
          <ac:chgData name="Trần Quang Nhật - Khoa Công nghệ Thông tin - VLTECH" userId="81b81afb-479f-49fd-a16b-a76e9756f09d" providerId="ADAL" clId="{E756CC4F-2A7D-48C8-B371-828C0A25F303}" dt="2023-09-08T06:27:05.636" v="1504" actId="26606"/>
          <ac:spMkLst>
            <pc:docMk/>
            <pc:sldMk cId="1443624434" sldId="352"/>
            <ac:spMk id="86" creationId="{00000000-0000-0000-0000-000000000000}"/>
          </ac:spMkLst>
        </pc:spChg>
        <pc:spChg chg="mod">
          <ac:chgData name="Trần Quang Nhật - Khoa Công nghệ Thông tin - VLTECH" userId="81b81afb-479f-49fd-a16b-a76e9756f09d" providerId="ADAL" clId="{E756CC4F-2A7D-48C8-B371-828C0A25F303}" dt="2023-09-08T06:27:05.636" v="1504" actId="26606"/>
          <ac:spMkLst>
            <pc:docMk/>
            <pc:sldMk cId="1443624434" sldId="352"/>
            <ac:spMk id="88" creationId="{00000000-0000-0000-0000-000000000000}"/>
          </ac:spMkLst>
        </pc:spChg>
        <pc:spChg chg="mod">
          <ac:chgData name="Trần Quang Nhật - Khoa Công nghệ Thông tin - VLTECH" userId="81b81afb-479f-49fd-a16b-a76e9756f09d" providerId="ADAL" clId="{E756CC4F-2A7D-48C8-B371-828C0A25F303}" dt="2023-09-08T06:27:05.636" v="1504" actId="26606"/>
          <ac:spMkLst>
            <pc:docMk/>
            <pc:sldMk cId="1443624434" sldId="352"/>
            <ac:spMk id="90" creationId="{00000000-0000-0000-0000-000000000000}"/>
          </ac:spMkLst>
        </pc:spChg>
        <pc:spChg chg="add del">
          <ac:chgData name="Trần Quang Nhật - Khoa Công nghệ Thông tin - VLTECH" userId="81b81afb-479f-49fd-a16b-a76e9756f09d" providerId="ADAL" clId="{E756CC4F-2A7D-48C8-B371-828C0A25F303}" dt="2023-09-08T06:26:40.425" v="1497" actId="26606"/>
          <ac:spMkLst>
            <pc:docMk/>
            <pc:sldMk cId="1443624434" sldId="352"/>
            <ac:spMk id="95" creationId="{9A724DBA-D2D9-471E-8ED7-2015DDD950DF}"/>
          </ac:spMkLst>
        </pc:spChg>
        <pc:spChg chg="add del">
          <ac:chgData name="Trần Quang Nhật - Khoa Công nghệ Thông tin - VLTECH" userId="81b81afb-479f-49fd-a16b-a76e9756f09d" providerId="ADAL" clId="{E756CC4F-2A7D-48C8-B371-828C0A25F303}" dt="2023-09-08T06:26:40.425" v="1497" actId="26606"/>
          <ac:spMkLst>
            <pc:docMk/>
            <pc:sldMk cId="1443624434" sldId="352"/>
            <ac:spMk id="97" creationId="{08980754-6F4B-43C9-B9BE-127B6BED6586}"/>
          </ac:spMkLst>
        </pc:spChg>
        <pc:spChg chg="add del">
          <ac:chgData name="Trần Quang Nhật - Khoa Công nghệ Thông tin - VLTECH" userId="81b81afb-479f-49fd-a16b-a76e9756f09d" providerId="ADAL" clId="{E756CC4F-2A7D-48C8-B371-828C0A25F303}" dt="2023-09-08T06:26:40.425" v="1497" actId="26606"/>
          <ac:spMkLst>
            <pc:docMk/>
            <pc:sldMk cId="1443624434" sldId="352"/>
            <ac:spMk id="99" creationId="{2C1BBA94-3F40-40AA-8BB9-E69E25E537C1}"/>
          </ac:spMkLst>
        </pc:spChg>
        <pc:spChg chg="add del">
          <ac:chgData name="Trần Quang Nhật - Khoa Công nghệ Thông tin - VLTECH" userId="81b81afb-479f-49fd-a16b-a76e9756f09d" providerId="ADAL" clId="{E756CC4F-2A7D-48C8-B371-828C0A25F303}" dt="2023-09-08T06:26:40.425" v="1497" actId="26606"/>
          <ac:spMkLst>
            <pc:docMk/>
            <pc:sldMk cId="1443624434" sldId="352"/>
            <ac:spMk id="101" creationId="{169CC832-2974-4E8D-90ED-3E2941BA7336}"/>
          </ac:spMkLst>
        </pc:spChg>
        <pc:spChg chg="add del">
          <ac:chgData name="Trần Quang Nhật - Khoa Công nghệ Thông tin - VLTECH" userId="81b81afb-479f-49fd-a16b-a76e9756f09d" providerId="ADAL" clId="{E756CC4F-2A7D-48C8-B371-828C0A25F303}" dt="2023-09-08T06:26:40.425" v="1497" actId="26606"/>
          <ac:spMkLst>
            <pc:docMk/>
            <pc:sldMk cId="1443624434" sldId="352"/>
            <ac:spMk id="103" creationId="{55222F96-971A-4F90-B841-6BAB416C7AC1}"/>
          </ac:spMkLst>
        </pc:spChg>
        <pc:spChg chg="add del">
          <ac:chgData name="Trần Quang Nhật - Khoa Công nghệ Thông tin - VLTECH" userId="81b81afb-479f-49fd-a16b-a76e9756f09d" providerId="ADAL" clId="{E756CC4F-2A7D-48C8-B371-828C0A25F303}" dt="2023-09-08T06:27:00.650" v="1499" actId="26606"/>
          <ac:spMkLst>
            <pc:docMk/>
            <pc:sldMk cId="1443624434" sldId="352"/>
            <ac:spMk id="105" creationId="{700E0F77-E936-4985-B7B1-B9823486AC33}"/>
          </ac:spMkLst>
        </pc:spChg>
        <pc:spChg chg="add del">
          <ac:chgData name="Trần Quang Nhật - Khoa Công nghệ Thông tin - VLTECH" userId="81b81afb-479f-49fd-a16b-a76e9756f09d" providerId="ADAL" clId="{E756CC4F-2A7D-48C8-B371-828C0A25F303}" dt="2023-09-08T06:27:00.650" v="1499" actId="26606"/>
          <ac:spMkLst>
            <pc:docMk/>
            <pc:sldMk cId="1443624434" sldId="352"/>
            <ac:spMk id="106" creationId="{95C8260E-968F-44E8-A823-ABB431311926}"/>
          </ac:spMkLst>
        </pc:spChg>
        <pc:spChg chg="add del">
          <ac:chgData name="Trần Quang Nhật - Khoa Công nghệ Thông tin - VLTECH" userId="81b81afb-479f-49fd-a16b-a76e9756f09d" providerId="ADAL" clId="{E756CC4F-2A7D-48C8-B371-828C0A25F303}" dt="2023-09-08T06:27:00.650" v="1499" actId="26606"/>
          <ac:spMkLst>
            <pc:docMk/>
            <pc:sldMk cId="1443624434" sldId="352"/>
            <ac:spMk id="107" creationId="{2C1BBA94-3F40-40AA-8BB9-E69E25E537C1}"/>
          </ac:spMkLst>
        </pc:spChg>
        <pc:spChg chg="add del">
          <ac:chgData name="Trần Quang Nhật - Khoa Công nghệ Thông tin - VLTECH" userId="81b81afb-479f-49fd-a16b-a76e9756f09d" providerId="ADAL" clId="{E756CC4F-2A7D-48C8-B371-828C0A25F303}" dt="2023-09-08T06:27:00.650" v="1499" actId="26606"/>
          <ac:spMkLst>
            <pc:docMk/>
            <pc:sldMk cId="1443624434" sldId="352"/>
            <ac:spMk id="108" creationId="{FE43805F-24A6-46A4-B19B-54F28347355C}"/>
          </ac:spMkLst>
        </pc:spChg>
        <pc:spChg chg="add">
          <ac:chgData name="Trần Quang Nhật - Khoa Công nghệ Thông tin - VLTECH" userId="81b81afb-479f-49fd-a16b-a76e9756f09d" providerId="ADAL" clId="{E756CC4F-2A7D-48C8-B371-828C0A25F303}" dt="2023-09-08T06:27:05.636" v="1504" actId="26606"/>
          <ac:spMkLst>
            <pc:docMk/>
            <pc:sldMk cId="1443624434" sldId="352"/>
            <ac:spMk id="115" creationId="{5C8908E2-EE49-44D2-9428-A28D2312A8D5}"/>
          </ac:spMkLst>
        </pc:spChg>
        <pc:spChg chg="add">
          <ac:chgData name="Trần Quang Nhật - Khoa Công nghệ Thông tin - VLTECH" userId="81b81afb-479f-49fd-a16b-a76e9756f09d" providerId="ADAL" clId="{E756CC4F-2A7D-48C8-B371-828C0A25F303}" dt="2023-09-08T06:27:05.636" v="1504" actId="26606"/>
          <ac:spMkLst>
            <pc:docMk/>
            <pc:sldMk cId="1443624434" sldId="352"/>
            <ac:spMk id="118" creationId="{02114E49-C077-4083-B5C1-6A6E70F4D91F}"/>
          </ac:spMkLst>
        </pc:spChg>
        <pc:spChg chg="add">
          <ac:chgData name="Trần Quang Nhật - Khoa Công nghệ Thông tin - VLTECH" userId="81b81afb-479f-49fd-a16b-a76e9756f09d" providerId="ADAL" clId="{E756CC4F-2A7D-48C8-B371-828C0A25F303}" dt="2023-09-08T06:27:05.636" v="1504" actId="26606"/>
          <ac:spMkLst>
            <pc:docMk/>
            <pc:sldMk cId="1443624434" sldId="352"/>
            <ac:spMk id="119" creationId="{ED888B23-07FA-482A-96DF-47E31AF1A603}"/>
          </ac:spMkLst>
        </pc:spChg>
        <pc:grpChg chg="add del">
          <ac:chgData name="Trần Quang Nhật - Khoa Công nghệ Thông tin - VLTECH" userId="81b81afb-479f-49fd-a16b-a76e9756f09d" providerId="ADAL" clId="{E756CC4F-2A7D-48C8-B371-828C0A25F303}" dt="2023-09-08T06:27:01.369" v="1501" actId="26606"/>
          <ac:grpSpMkLst>
            <pc:docMk/>
            <pc:sldMk cId="1443624434" sldId="352"/>
            <ac:grpSpMk id="110" creationId="{6258F736-B256-8039-9DC6-F4E49A5C5AD5}"/>
          </ac:grpSpMkLst>
        </pc:grpChg>
        <pc:grpChg chg="add">
          <ac:chgData name="Trần Quang Nhật - Khoa Công nghệ Thông tin - VLTECH" userId="81b81afb-479f-49fd-a16b-a76e9756f09d" providerId="ADAL" clId="{E756CC4F-2A7D-48C8-B371-828C0A25F303}" dt="2023-09-08T06:27:05.636" v="1504" actId="26606"/>
          <ac:grpSpMkLst>
            <pc:docMk/>
            <pc:sldMk cId="1443624434" sldId="352"/>
            <ac:grpSpMk id="116" creationId="{D8C3AFD7-4CCE-484E-84C6-80FB3E3E2093}"/>
          </ac:grpSpMkLst>
        </pc:grpChg>
        <pc:picChg chg="add mod">
          <ac:chgData name="Trần Quang Nhật - Khoa Công nghệ Thông tin - VLTECH" userId="81b81afb-479f-49fd-a16b-a76e9756f09d" providerId="ADAL" clId="{E756CC4F-2A7D-48C8-B371-828C0A25F303}" dt="2023-09-08T06:27:05.636" v="1504" actId="26606"/>
          <ac:picMkLst>
            <pc:docMk/>
            <pc:sldMk cId="1443624434" sldId="352"/>
            <ac:picMk id="3" creationId="{86A291AE-836B-0814-F0AE-FF61681609A3}"/>
          </ac:picMkLst>
        </pc:picChg>
        <pc:cxnChg chg="add del">
          <ac:chgData name="Trần Quang Nhật - Khoa Công nghệ Thông tin - VLTECH" userId="81b81afb-479f-49fd-a16b-a76e9756f09d" providerId="ADAL" clId="{E756CC4F-2A7D-48C8-B371-828C0A25F303}" dt="2023-09-08T06:27:05.592" v="1503" actId="26606"/>
          <ac:cxnSpMkLst>
            <pc:docMk/>
            <pc:sldMk cId="1443624434" sldId="352"/>
            <ac:cxnSpMk id="113" creationId="{FC23E3B9-5ABF-58B3-E2B0-E9A5DAA90037}"/>
          </ac:cxnSpMkLst>
        </pc:cxnChg>
      </pc:sldChg>
      <pc:sldChg chg="addSp delSp modSp del mod">
        <pc:chgData name="Trần Quang Nhật - Khoa Công nghệ Thông tin - VLTECH" userId="81b81afb-479f-49fd-a16b-a76e9756f09d" providerId="ADAL" clId="{E756CC4F-2A7D-48C8-B371-828C0A25F303}" dt="2023-09-08T08:00:41.229" v="1788" actId="47"/>
        <pc:sldMkLst>
          <pc:docMk/>
          <pc:sldMk cId="1898425977" sldId="353"/>
        </pc:sldMkLst>
        <pc:spChg chg="del mod">
          <ac:chgData name="Trần Quang Nhật - Khoa Công nghệ Thông tin - VLTECH" userId="81b81afb-479f-49fd-a16b-a76e9756f09d" providerId="ADAL" clId="{E756CC4F-2A7D-48C8-B371-828C0A25F303}" dt="2023-09-08T07:54:25.053" v="1744"/>
          <ac:spMkLst>
            <pc:docMk/>
            <pc:sldMk cId="1898425977" sldId="353"/>
            <ac:spMk id="2" creationId="{36F68BEA-5A37-464D-9E18-E392FF290DA8}"/>
          </ac:spMkLst>
        </pc:spChg>
        <pc:spChg chg="mod">
          <ac:chgData name="Trần Quang Nhật - Khoa Công nghệ Thông tin - VLTECH" userId="81b81afb-479f-49fd-a16b-a76e9756f09d" providerId="ADAL" clId="{E756CC4F-2A7D-48C8-B371-828C0A25F303}" dt="2023-09-08T07:54:40.091" v="1750" actId="21"/>
          <ac:spMkLst>
            <pc:docMk/>
            <pc:sldMk cId="1898425977" sldId="353"/>
            <ac:spMk id="62" creationId="{00000000-0000-0000-0000-000000000000}"/>
          </ac:spMkLst>
        </pc:spChg>
        <pc:picChg chg="add del mod">
          <ac:chgData name="Trần Quang Nhật - Khoa Công nghệ Thông tin - VLTECH" userId="81b81afb-479f-49fd-a16b-a76e9756f09d" providerId="ADAL" clId="{E756CC4F-2A7D-48C8-B371-828C0A25F303}" dt="2023-09-08T07:54:32.123" v="1748" actId="21"/>
          <ac:picMkLst>
            <pc:docMk/>
            <pc:sldMk cId="1898425977" sldId="353"/>
            <ac:picMk id="19458" creationId="{93559748-48D9-ADA7-180D-07450569AB17}"/>
          </ac:picMkLst>
        </pc:picChg>
      </pc:sldChg>
      <pc:sldChg chg="del">
        <pc:chgData name="Trần Quang Nhật - Khoa Công nghệ Thông tin - VLTECH" userId="81b81afb-479f-49fd-a16b-a76e9756f09d" providerId="ADAL" clId="{E756CC4F-2A7D-48C8-B371-828C0A25F303}" dt="2023-09-08T08:01:42.684" v="1814" actId="47"/>
        <pc:sldMkLst>
          <pc:docMk/>
          <pc:sldMk cId="479380386" sldId="354"/>
        </pc:sldMkLst>
      </pc:sldChg>
      <pc:sldChg chg="del">
        <pc:chgData name="Trần Quang Nhật - Khoa Công nghệ Thông tin - VLTECH" userId="81b81afb-479f-49fd-a16b-a76e9756f09d" providerId="ADAL" clId="{E756CC4F-2A7D-48C8-B371-828C0A25F303}" dt="2023-09-08T03:07:47.056" v="57" actId="47"/>
        <pc:sldMkLst>
          <pc:docMk/>
          <pc:sldMk cId="2438932791" sldId="356"/>
        </pc:sldMkLst>
      </pc:sldChg>
      <pc:sldChg chg="del">
        <pc:chgData name="Trần Quang Nhật - Khoa Công nghệ Thông tin - VLTECH" userId="81b81afb-479f-49fd-a16b-a76e9756f09d" providerId="ADAL" clId="{E756CC4F-2A7D-48C8-B371-828C0A25F303}" dt="2023-09-08T03:57:37.455" v="473" actId="47"/>
        <pc:sldMkLst>
          <pc:docMk/>
          <pc:sldMk cId="609414736" sldId="357"/>
        </pc:sldMkLst>
      </pc:sldChg>
      <pc:sldChg chg="del">
        <pc:chgData name="Trần Quang Nhật - Khoa Công nghệ Thông tin - VLTECH" userId="81b81afb-479f-49fd-a16b-a76e9756f09d" providerId="ADAL" clId="{E756CC4F-2A7D-48C8-B371-828C0A25F303}" dt="2023-09-08T03:21:22.421" v="282" actId="47"/>
        <pc:sldMkLst>
          <pc:docMk/>
          <pc:sldMk cId="2587553451" sldId="358"/>
        </pc:sldMkLst>
      </pc:sldChg>
      <pc:sldChg chg="addSp delSp modSp del mod">
        <pc:chgData name="Trần Quang Nhật - Khoa Công nghệ Thông tin - VLTECH" userId="81b81afb-479f-49fd-a16b-a76e9756f09d" providerId="ADAL" clId="{E756CC4F-2A7D-48C8-B371-828C0A25F303}" dt="2023-09-08T08:46:02.853" v="2106" actId="47"/>
        <pc:sldMkLst>
          <pc:docMk/>
          <pc:sldMk cId="2273182869" sldId="359"/>
        </pc:sldMkLst>
        <pc:spChg chg="mod">
          <ac:chgData name="Trần Quang Nhật - Khoa Công nghệ Thông tin - VLTECH" userId="81b81afb-479f-49fd-a16b-a76e9756f09d" providerId="ADAL" clId="{E756CC4F-2A7D-48C8-B371-828C0A25F303}" dt="2023-09-08T04:04:12.178" v="484" actId="21"/>
          <ac:spMkLst>
            <pc:docMk/>
            <pc:sldMk cId="2273182869" sldId="359"/>
            <ac:spMk id="2" creationId="{36F68BEA-5A37-464D-9E18-E392FF290DA8}"/>
          </ac:spMkLst>
        </pc:spChg>
        <pc:spChg chg="mod">
          <ac:chgData name="Trần Quang Nhật - Khoa Công nghệ Thông tin - VLTECH" userId="81b81afb-479f-49fd-a16b-a76e9756f09d" providerId="ADAL" clId="{E756CC4F-2A7D-48C8-B371-828C0A25F303}" dt="2023-09-08T04:03:46.280" v="478"/>
          <ac:spMkLst>
            <pc:docMk/>
            <pc:sldMk cId="2273182869" sldId="359"/>
            <ac:spMk id="62" creationId="{00000000-0000-0000-0000-000000000000}"/>
          </ac:spMkLst>
        </pc:spChg>
        <pc:picChg chg="add del mod">
          <ac:chgData name="Trần Quang Nhật - Khoa Công nghệ Thông tin - VLTECH" userId="81b81afb-479f-49fd-a16b-a76e9756f09d" providerId="ADAL" clId="{E756CC4F-2A7D-48C8-B371-828C0A25F303}" dt="2023-09-08T04:03:51.876" v="479" actId="21"/>
          <ac:picMkLst>
            <pc:docMk/>
            <pc:sldMk cId="2273182869" sldId="359"/>
            <ac:picMk id="9218" creationId="{50847FEB-5410-BCF5-A210-59DD56E84913}"/>
          </ac:picMkLst>
        </pc:picChg>
      </pc:sldChg>
      <pc:sldChg chg="del">
        <pc:chgData name="Trần Quang Nhật - Khoa Công nghệ Thông tin - VLTECH" userId="81b81afb-479f-49fd-a16b-a76e9756f09d" providerId="ADAL" clId="{E756CC4F-2A7D-48C8-B371-828C0A25F303}" dt="2023-09-08T04:12:09.047" v="601" actId="47"/>
        <pc:sldMkLst>
          <pc:docMk/>
          <pc:sldMk cId="69878698" sldId="360"/>
        </pc:sldMkLst>
      </pc:sldChg>
      <pc:sldChg chg="del">
        <pc:chgData name="Trần Quang Nhật - Khoa Công nghệ Thông tin - VLTECH" userId="81b81afb-479f-49fd-a16b-a76e9756f09d" providerId="ADAL" clId="{E756CC4F-2A7D-48C8-B371-828C0A25F303}" dt="2023-09-08T05:39:49.511" v="612" actId="47"/>
        <pc:sldMkLst>
          <pc:docMk/>
          <pc:sldMk cId="3220891425" sldId="361"/>
        </pc:sldMkLst>
      </pc:sldChg>
      <pc:sldChg chg="addSp delSp modSp del mod">
        <pc:chgData name="Trần Quang Nhật - Khoa Công nghệ Thông tin - VLTECH" userId="81b81afb-479f-49fd-a16b-a76e9756f09d" providerId="ADAL" clId="{E756CC4F-2A7D-48C8-B371-828C0A25F303}" dt="2023-09-08T08:12:31.498" v="1844" actId="47"/>
        <pc:sldMkLst>
          <pc:docMk/>
          <pc:sldMk cId="1826097671" sldId="362"/>
        </pc:sldMkLst>
        <pc:spChg chg="del mod">
          <ac:chgData name="Trần Quang Nhật - Khoa Công nghệ Thông tin - VLTECH" userId="81b81afb-479f-49fd-a16b-a76e9756f09d" providerId="ADAL" clId="{E756CC4F-2A7D-48C8-B371-828C0A25F303}" dt="2023-09-08T08:05:51.459" v="1828"/>
          <ac:spMkLst>
            <pc:docMk/>
            <pc:sldMk cId="1826097671" sldId="362"/>
            <ac:spMk id="62" creationId="{00000000-0000-0000-0000-000000000000}"/>
          </ac:spMkLst>
        </pc:spChg>
        <pc:picChg chg="add mod">
          <ac:chgData name="Trần Quang Nhật - Khoa Công nghệ Thông tin - VLTECH" userId="81b81afb-479f-49fd-a16b-a76e9756f09d" providerId="ADAL" clId="{E756CC4F-2A7D-48C8-B371-828C0A25F303}" dt="2023-09-08T08:05:33.281" v="1821" actId="732"/>
          <ac:picMkLst>
            <pc:docMk/>
            <pc:sldMk cId="1826097671" sldId="362"/>
            <ac:picMk id="22530" creationId="{EFE74E82-A6AD-38B5-BEAB-6FAF31E2018B}"/>
          </ac:picMkLst>
        </pc:picChg>
      </pc:sldChg>
      <pc:sldChg chg="addSp delSp modSp new mod setBg">
        <pc:chgData name="Trần Quang Nhật - Khoa Công nghệ Thông tin - VLTECH" userId="81b81afb-479f-49fd-a16b-a76e9756f09d" providerId="ADAL" clId="{E756CC4F-2A7D-48C8-B371-828C0A25F303}" dt="2023-09-08T08:47:56.610" v="2107" actId="1076"/>
        <pc:sldMkLst>
          <pc:docMk/>
          <pc:sldMk cId="2207939609" sldId="364"/>
        </pc:sldMkLst>
        <pc:spChg chg="mod">
          <ac:chgData name="Trần Quang Nhật - Khoa Công nghệ Thông tin - VLTECH" userId="81b81afb-479f-49fd-a16b-a76e9756f09d" providerId="ADAL" clId="{E756CC4F-2A7D-48C8-B371-828C0A25F303}" dt="2023-09-08T08:47:56.610" v="2107" actId="1076"/>
          <ac:spMkLst>
            <pc:docMk/>
            <pc:sldMk cId="2207939609" sldId="364"/>
            <ac:spMk id="3" creationId="{33ACFA25-5227-D1AD-170E-91E6C68E6B59}"/>
          </ac:spMkLst>
        </pc:spChg>
        <pc:spChg chg="add mod ord">
          <ac:chgData name="Trần Quang Nhật - Khoa Công nghệ Thông tin - VLTECH" userId="81b81afb-479f-49fd-a16b-a76e9756f09d" providerId="ADAL" clId="{E756CC4F-2A7D-48C8-B371-828C0A25F303}" dt="2023-09-08T04:11:56.877" v="600" actId="114"/>
          <ac:spMkLst>
            <pc:docMk/>
            <pc:sldMk cId="2207939609" sldId="364"/>
            <ac:spMk id="4" creationId="{15F7F4BF-2F5C-C76C-854D-9ACB89C2D8EA}"/>
          </ac:spMkLst>
        </pc:spChg>
        <pc:spChg chg="add mod ord">
          <ac:chgData name="Trần Quang Nhật - Khoa Công nghệ Thông tin - VLTECH" userId="81b81afb-479f-49fd-a16b-a76e9756f09d" providerId="ADAL" clId="{E756CC4F-2A7D-48C8-B371-828C0A25F303}" dt="2023-09-08T03:11:26.706" v="212" actId="1076"/>
          <ac:spMkLst>
            <pc:docMk/>
            <pc:sldMk cId="2207939609" sldId="364"/>
            <ac:spMk id="6" creationId="{F9515EFA-27B0-D122-72E5-E7C68F4D7944}"/>
          </ac:spMkLst>
        </pc:spChg>
        <pc:spChg chg="add del">
          <ac:chgData name="Trần Quang Nhật - Khoa Công nghệ Thông tin - VLTECH" userId="81b81afb-479f-49fd-a16b-a76e9756f09d" providerId="ADAL" clId="{E756CC4F-2A7D-48C8-B371-828C0A25F303}" dt="2023-09-08T03:06:30.693" v="37" actId="26606"/>
          <ac:spMkLst>
            <pc:docMk/>
            <pc:sldMk cId="2207939609" sldId="364"/>
            <ac:spMk id="11" creationId="{0E3596DD-156A-473E-9BB3-C6A29F7574E9}"/>
          </ac:spMkLst>
        </pc:spChg>
        <pc:spChg chg="add del">
          <ac:chgData name="Trần Quang Nhật - Khoa Công nghệ Thông tin - VLTECH" userId="81b81afb-479f-49fd-a16b-a76e9756f09d" providerId="ADAL" clId="{E756CC4F-2A7D-48C8-B371-828C0A25F303}" dt="2023-09-08T03:06:30.693" v="37" actId="26606"/>
          <ac:spMkLst>
            <pc:docMk/>
            <pc:sldMk cId="2207939609" sldId="364"/>
            <ac:spMk id="13" creationId="{2C46C4D6-C474-4E92-B52E-944C1118F7B6}"/>
          </ac:spMkLst>
        </pc:spChg>
        <pc:spChg chg="add del">
          <ac:chgData name="Trần Quang Nhật - Khoa Công nghệ Thông tin - VLTECH" userId="81b81afb-479f-49fd-a16b-a76e9756f09d" providerId="ADAL" clId="{E756CC4F-2A7D-48C8-B371-828C0A25F303}" dt="2023-09-08T03:06:37.376" v="39" actId="26606"/>
          <ac:spMkLst>
            <pc:docMk/>
            <pc:sldMk cId="2207939609" sldId="364"/>
            <ac:spMk id="16" creationId="{A2679492-7988-4050-9056-542444452411}"/>
          </ac:spMkLst>
        </pc:spChg>
        <pc:spChg chg="add del">
          <ac:chgData name="Trần Quang Nhật - Khoa Công nghệ Thông tin - VLTECH" userId="81b81afb-479f-49fd-a16b-a76e9756f09d" providerId="ADAL" clId="{E756CC4F-2A7D-48C8-B371-828C0A25F303}" dt="2023-09-08T03:06:37.376" v="39" actId="26606"/>
          <ac:spMkLst>
            <pc:docMk/>
            <pc:sldMk cId="2207939609" sldId="364"/>
            <ac:spMk id="17" creationId="{B091B163-7D61-4891-ABCF-5C13D9C418D0}"/>
          </ac:spMkLst>
        </pc:spChg>
        <pc:spChg chg="add del">
          <ac:chgData name="Trần Quang Nhật - Khoa Công nghệ Thông tin - VLTECH" userId="81b81afb-479f-49fd-a16b-a76e9756f09d" providerId="ADAL" clId="{E756CC4F-2A7D-48C8-B371-828C0A25F303}" dt="2023-09-08T03:06:39.858" v="41" actId="26606"/>
          <ac:spMkLst>
            <pc:docMk/>
            <pc:sldMk cId="2207939609" sldId="364"/>
            <ac:spMk id="19" creationId="{9F7D5CDA-D291-4307-BF55-1381FED29634}"/>
          </ac:spMkLst>
        </pc:spChg>
        <pc:spChg chg="add">
          <ac:chgData name="Trần Quang Nhật - Khoa Công nghệ Thông tin - VLTECH" userId="81b81afb-479f-49fd-a16b-a76e9756f09d" providerId="ADAL" clId="{E756CC4F-2A7D-48C8-B371-828C0A25F303}" dt="2023-09-08T03:06:39.872" v="42" actId="26606"/>
          <ac:spMkLst>
            <pc:docMk/>
            <pc:sldMk cId="2207939609" sldId="364"/>
            <ac:spMk id="21" creationId="{A2679492-7988-4050-9056-542444452411}"/>
          </ac:spMkLst>
        </pc:spChg>
        <pc:spChg chg="add">
          <ac:chgData name="Trần Quang Nhật - Khoa Công nghệ Thông tin - VLTECH" userId="81b81afb-479f-49fd-a16b-a76e9756f09d" providerId="ADAL" clId="{E756CC4F-2A7D-48C8-B371-828C0A25F303}" dt="2023-09-08T03:06:39.872" v="42" actId="26606"/>
          <ac:spMkLst>
            <pc:docMk/>
            <pc:sldMk cId="2207939609" sldId="364"/>
            <ac:spMk id="22" creationId="{B091B163-7D61-4891-ABCF-5C13D9C418D0}"/>
          </ac:spMkLst>
        </pc:spChg>
        <pc:picChg chg="add mod ord">
          <ac:chgData name="Trần Quang Nhật - Khoa Công nghệ Thông tin - VLTECH" userId="81b81afb-479f-49fd-a16b-a76e9756f09d" providerId="ADAL" clId="{E756CC4F-2A7D-48C8-B371-828C0A25F303}" dt="2023-09-08T03:06:39.872" v="42" actId="26606"/>
          <ac:picMkLst>
            <pc:docMk/>
            <pc:sldMk cId="2207939609" sldId="364"/>
            <ac:picMk id="2" creationId="{78B8850F-2D7A-2EC9-3F4F-B2A810A4C068}"/>
          </ac:picMkLst>
        </pc:picChg>
        <pc:cxnChg chg="add del">
          <ac:chgData name="Trần Quang Nhật - Khoa Công nghệ Thông tin - VLTECH" userId="81b81afb-479f-49fd-a16b-a76e9756f09d" providerId="ADAL" clId="{E756CC4F-2A7D-48C8-B371-828C0A25F303}" dt="2023-09-08T03:06:37.376" v="39" actId="26606"/>
          <ac:cxnSpMkLst>
            <pc:docMk/>
            <pc:sldMk cId="2207939609" sldId="364"/>
            <ac:cxnSpMk id="15" creationId="{C49DA8F6-BCC1-4447-B54C-57856834B94B}"/>
          </ac:cxnSpMkLst>
        </pc:cxnChg>
        <pc:cxnChg chg="add">
          <ac:chgData name="Trần Quang Nhật - Khoa Công nghệ Thông tin - VLTECH" userId="81b81afb-479f-49fd-a16b-a76e9756f09d" providerId="ADAL" clId="{E756CC4F-2A7D-48C8-B371-828C0A25F303}" dt="2023-09-08T03:06:39.872" v="42" actId="26606"/>
          <ac:cxnSpMkLst>
            <pc:docMk/>
            <pc:sldMk cId="2207939609" sldId="364"/>
            <ac:cxnSpMk id="23" creationId="{C49DA8F6-BCC1-4447-B54C-57856834B94B}"/>
          </ac:cxnSpMkLst>
        </pc:cxnChg>
      </pc:sldChg>
      <pc:sldChg chg="addSp delSp modSp new del mod setBg">
        <pc:chgData name="Trần Quang Nhật - Khoa Công nghệ Thông tin - VLTECH" userId="81b81afb-479f-49fd-a16b-a76e9756f09d" providerId="ADAL" clId="{E756CC4F-2A7D-48C8-B371-828C0A25F303}" dt="2023-09-08T03:46:06.254" v="388" actId="47"/>
        <pc:sldMkLst>
          <pc:docMk/>
          <pc:sldMk cId="3646639198" sldId="365"/>
        </pc:sldMkLst>
        <pc:spChg chg="add del">
          <ac:chgData name="Trần Quang Nhật - Khoa Công nghệ Thông tin - VLTECH" userId="81b81afb-479f-49fd-a16b-a76e9756f09d" providerId="ADAL" clId="{E756CC4F-2A7D-48C8-B371-828C0A25F303}" dt="2023-09-08T03:13:53.138" v="265" actId="26606"/>
          <ac:spMkLst>
            <pc:docMk/>
            <pc:sldMk cId="3646639198" sldId="365"/>
            <ac:spMk id="2055" creationId="{42A4FC2C-047E-45A5-965D-8E1E3BF09BC6}"/>
          </ac:spMkLst>
        </pc:spChg>
        <pc:spChg chg="add del">
          <ac:chgData name="Trần Quang Nhật - Khoa Công nghệ Thông tin - VLTECH" userId="81b81afb-479f-49fd-a16b-a76e9756f09d" providerId="ADAL" clId="{E756CC4F-2A7D-48C8-B371-828C0A25F303}" dt="2023-09-08T03:13:57.359" v="267" actId="26606"/>
          <ac:spMkLst>
            <pc:docMk/>
            <pc:sldMk cId="3646639198" sldId="365"/>
            <ac:spMk id="2057" creationId="{CB44330D-EA18-4254-AA95-EB49948539B8}"/>
          </ac:spMkLst>
        </pc:spChg>
        <pc:spChg chg="add del">
          <ac:chgData name="Trần Quang Nhật - Khoa Công nghệ Thông tin - VLTECH" userId="81b81afb-479f-49fd-a16b-a76e9756f09d" providerId="ADAL" clId="{E756CC4F-2A7D-48C8-B371-828C0A25F303}" dt="2023-09-08T03:13:57.359" v="267" actId="26606"/>
          <ac:spMkLst>
            <pc:docMk/>
            <pc:sldMk cId="3646639198" sldId="365"/>
            <ac:spMk id="2058" creationId="{32BC26D8-82FB-445E-AA49-62A77D7C1EE0}"/>
          </ac:spMkLst>
        </pc:spChg>
        <pc:spChg chg="add">
          <ac:chgData name="Trần Quang Nhật - Khoa Công nghệ Thông tin - VLTECH" userId="81b81afb-479f-49fd-a16b-a76e9756f09d" providerId="ADAL" clId="{E756CC4F-2A7D-48C8-B371-828C0A25F303}" dt="2023-09-08T03:13:57.365" v="268" actId="26606"/>
          <ac:spMkLst>
            <pc:docMk/>
            <pc:sldMk cId="3646639198" sldId="365"/>
            <ac:spMk id="2060" creationId="{16B067B1-F4E5-4FDF-813D-C9E872E80075}"/>
          </ac:spMkLst>
        </pc:spChg>
        <pc:picChg chg="add mod">
          <ac:chgData name="Trần Quang Nhật - Khoa Công nghệ Thông tin - VLTECH" userId="81b81afb-479f-49fd-a16b-a76e9756f09d" providerId="ADAL" clId="{E756CC4F-2A7D-48C8-B371-828C0A25F303}" dt="2023-09-08T03:13:57.365" v="268" actId="26606"/>
          <ac:picMkLst>
            <pc:docMk/>
            <pc:sldMk cId="3646639198" sldId="365"/>
            <ac:picMk id="2050" creationId="{F7E8AC95-42EA-9953-6974-AB3B6147C93B}"/>
          </ac:picMkLst>
        </pc:picChg>
      </pc:sldChg>
      <pc:sldChg chg="addSp delSp modSp new del mod setBg">
        <pc:chgData name="Trần Quang Nhật - Khoa Công nghệ Thông tin - VLTECH" userId="81b81afb-479f-49fd-a16b-a76e9756f09d" providerId="ADAL" clId="{E756CC4F-2A7D-48C8-B371-828C0A25F303}" dt="2023-09-08T03:26:11.320" v="329" actId="47"/>
        <pc:sldMkLst>
          <pc:docMk/>
          <pc:sldMk cId="2677962162" sldId="366"/>
        </pc:sldMkLst>
        <pc:spChg chg="add del">
          <ac:chgData name="Trần Quang Nhật - Khoa Công nghệ Thông tin - VLTECH" userId="81b81afb-479f-49fd-a16b-a76e9756f09d" providerId="ADAL" clId="{E756CC4F-2A7D-48C8-B371-828C0A25F303}" dt="2023-09-08T03:16:12.808" v="272" actId="26606"/>
          <ac:spMkLst>
            <pc:docMk/>
            <pc:sldMk cId="2677962162" sldId="366"/>
            <ac:spMk id="4103" creationId="{3DAD86CA-8235-409B-982B-5E7A033E2392}"/>
          </ac:spMkLst>
        </pc:spChg>
        <pc:spChg chg="add del">
          <ac:chgData name="Trần Quang Nhật - Khoa Công nghệ Thông tin - VLTECH" userId="81b81afb-479f-49fd-a16b-a76e9756f09d" providerId="ADAL" clId="{E756CC4F-2A7D-48C8-B371-828C0A25F303}" dt="2023-09-08T03:16:12.808" v="272" actId="26606"/>
          <ac:spMkLst>
            <pc:docMk/>
            <pc:sldMk cId="2677962162" sldId="366"/>
            <ac:spMk id="4105" creationId="{9F234FBA-3501-47B4-AE0C-AA4AFBC8F603}"/>
          </ac:spMkLst>
        </pc:spChg>
        <pc:spChg chg="add del">
          <ac:chgData name="Trần Quang Nhật - Khoa Công nghệ Thông tin - VLTECH" userId="81b81afb-479f-49fd-a16b-a76e9756f09d" providerId="ADAL" clId="{E756CC4F-2A7D-48C8-B371-828C0A25F303}" dt="2023-09-08T03:16:12.808" v="272" actId="26606"/>
          <ac:spMkLst>
            <pc:docMk/>
            <pc:sldMk cId="2677962162" sldId="366"/>
            <ac:spMk id="4107" creationId="{B5EF893B-0491-416E-9D33-BADE9600792A}"/>
          </ac:spMkLst>
        </pc:spChg>
        <pc:spChg chg="add del">
          <ac:chgData name="Trần Quang Nhật - Khoa Công nghệ Thông tin - VLTECH" userId="81b81afb-479f-49fd-a16b-a76e9756f09d" providerId="ADAL" clId="{E756CC4F-2A7D-48C8-B371-828C0A25F303}" dt="2023-09-08T03:16:17.484" v="274" actId="26606"/>
          <ac:spMkLst>
            <pc:docMk/>
            <pc:sldMk cId="2677962162" sldId="366"/>
            <ac:spMk id="4111" creationId="{2D2B266D-3625-4584-A5C3-7D3F672CFF30}"/>
          </ac:spMkLst>
        </pc:spChg>
        <pc:spChg chg="add del">
          <ac:chgData name="Trần Quang Nhật - Khoa Công nghệ Thông tin - VLTECH" userId="81b81afb-479f-49fd-a16b-a76e9756f09d" providerId="ADAL" clId="{E756CC4F-2A7D-48C8-B371-828C0A25F303}" dt="2023-09-08T03:16:17.484" v="274" actId="26606"/>
          <ac:spMkLst>
            <pc:docMk/>
            <pc:sldMk cId="2677962162" sldId="366"/>
            <ac:spMk id="4112" creationId="{A5D2A5D1-BA0D-47D3-B051-DA7743C46E28}"/>
          </ac:spMkLst>
        </pc:spChg>
        <pc:spChg chg="add">
          <ac:chgData name="Trần Quang Nhật - Khoa Công nghệ Thông tin - VLTECH" userId="81b81afb-479f-49fd-a16b-a76e9756f09d" providerId="ADAL" clId="{E756CC4F-2A7D-48C8-B371-828C0A25F303}" dt="2023-09-08T03:16:17.492" v="275" actId="26606"/>
          <ac:spMkLst>
            <pc:docMk/>
            <pc:sldMk cId="2677962162" sldId="366"/>
            <ac:spMk id="4114" creationId="{69D184B2-2226-4E31-BCCB-444330767440}"/>
          </ac:spMkLst>
        </pc:spChg>
        <pc:spChg chg="add">
          <ac:chgData name="Trần Quang Nhật - Khoa Công nghệ Thông tin - VLTECH" userId="81b81afb-479f-49fd-a16b-a76e9756f09d" providerId="ADAL" clId="{E756CC4F-2A7D-48C8-B371-828C0A25F303}" dt="2023-09-08T03:16:17.492" v="275" actId="26606"/>
          <ac:spMkLst>
            <pc:docMk/>
            <pc:sldMk cId="2677962162" sldId="366"/>
            <ac:spMk id="4115" creationId="{1AC4D4E3-486A-464A-8EC8-D44881097267}"/>
          </ac:spMkLst>
        </pc:spChg>
        <pc:spChg chg="add">
          <ac:chgData name="Trần Quang Nhật - Khoa Công nghệ Thông tin - VLTECH" userId="81b81afb-479f-49fd-a16b-a76e9756f09d" providerId="ADAL" clId="{E756CC4F-2A7D-48C8-B371-828C0A25F303}" dt="2023-09-08T03:16:17.492" v="275" actId="26606"/>
          <ac:spMkLst>
            <pc:docMk/>
            <pc:sldMk cId="2677962162" sldId="366"/>
            <ac:spMk id="4116" creationId="{864DE13E-58EB-4475-B79C-0D4FC651239B}"/>
          </ac:spMkLst>
        </pc:spChg>
        <pc:picChg chg="add mod">
          <ac:chgData name="Trần Quang Nhật - Khoa Công nghệ Thông tin - VLTECH" userId="81b81afb-479f-49fd-a16b-a76e9756f09d" providerId="ADAL" clId="{E756CC4F-2A7D-48C8-B371-828C0A25F303}" dt="2023-09-08T03:16:17.492" v="275" actId="26606"/>
          <ac:picMkLst>
            <pc:docMk/>
            <pc:sldMk cId="2677962162" sldId="366"/>
            <ac:picMk id="4098" creationId="{91E0FF05-CA5E-6C07-FDB7-D5811836704C}"/>
          </ac:picMkLst>
        </pc:picChg>
        <pc:cxnChg chg="add del">
          <ac:chgData name="Trần Quang Nhật - Khoa Công nghệ Thông tin - VLTECH" userId="81b81afb-479f-49fd-a16b-a76e9756f09d" providerId="ADAL" clId="{E756CC4F-2A7D-48C8-B371-828C0A25F303}" dt="2023-09-08T03:16:12.808" v="272" actId="26606"/>
          <ac:cxnSpMkLst>
            <pc:docMk/>
            <pc:sldMk cId="2677962162" sldId="366"/>
            <ac:cxnSpMk id="4109" creationId="{469F4FF8-F8B0-4630-BA1B-0D8B324CD5FF}"/>
          </ac:cxnSpMkLst>
        </pc:cxnChg>
      </pc:sldChg>
      <pc:sldChg chg="addSp delSp modSp new mod setBg">
        <pc:chgData name="Trần Quang Nhật - Khoa Công nghệ Thông tin - VLTECH" userId="81b81afb-479f-49fd-a16b-a76e9756f09d" providerId="ADAL" clId="{E756CC4F-2A7D-48C8-B371-828C0A25F303}" dt="2023-09-08T05:51:51.765" v="644" actId="207"/>
        <pc:sldMkLst>
          <pc:docMk/>
          <pc:sldMk cId="2692045733" sldId="367"/>
        </pc:sldMkLst>
        <pc:spChg chg="add mod ord">
          <ac:chgData name="Trần Quang Nhật - Khoa Công nghệ Thông tin - VLTECH" userId="81b81afb-479f-49fd-a16b-a76e9756f09d" providerId="ADAL" clId="{E756CC4F-2A7D-48C8-B371-828C0A25F303}" dt="2023-09-08T03:45:59.733" v="387" actId="26606"/>
          <ac:spMkLst>
            <pc:docMk/>
            <pc:sldMk cId="2692045733" sldId="367"/>
            <ac:spMk id="2" creationId="{7E0993FA-9DA6-F2DA-EA41-5AA0210BE088}"/>
          </ac:spMkLst>
        </pc:spChg>
        <pc:spChg chg="add mod">
          <ac:chgData name="Trần Quang Nhật - Khoa Công nghệ Thông tin - VLTECH" userId="81b81afb-479f-49fd-a16b-a76e9756f09d" providerId="ADAL" clId="{E756CC4F-2A7D-48C8-B371-828C0A25F303}" dt="2023-09-08T05:51:51.765" v="644" actId="207"/>
          <ac:spMkLst>
            <pc:docMk/>
            <pc:sldMk cId="2692045733" sldId="367"/>
            <ac:spMk id="7" creationId="{D18CBFDF-D443-A3E2-556F-12D77F1BC185}"/>
          </ac:spMkLst>
        </pc:spChg>
        <pc:spChg chg="add del">
          <ac:chgData name="Trần Quang Nhật - Khoa Công nghệ Thông tin - VLTECH" userId="81b81afb-479f-49fd-a16b-a76e9756f09d" providerId="ADAL" clId="{E756CC4F-2A7D-48C8-B371-828C0A25F303}" dt="2023-09-08T03:45:59.733" v="387" actId="26606"/>
          <ac:spMkLst>
            <pc:docMk/>
            <pc:sldMk cId="2692045733" sldId="367"/>
            <ac:spMk id="9" creationId="{F3060C83-F051-4F0E-ABAD-AA0DFC48B218}"/>
          </ac:spMkLst>
        </pc:spChg>
        <pc:spChg chg="add del">
          <ac:chgData name="Trần Quang Nhật - Khoa Công nghệ Thông tin - VLTECH" userId="81b81afb-479f-49fd-a16b-a76e9756f09d" providerId="ADAL" clId="{E756CC4F-2A7D-48C8-B371-828C0A25F303}" dt="2023-09-08T03:45:59.733" v="387" actId="26606"/>
          <ac:spMkLst>
            <pc:docMk/>
            <pc:sldMk cId="2692045733" sldId="367"/>
            <ac:spMk id="11" creationId="{83C98ABE-055B-441F-B07E-44F97F083C39}"/>
          </ac:spMkLst>
        </pc:spChg>
        <pc:spChg chg="add del">
          <ac:chgData name="Trần Quang Nhật - Khoa Công nghệ Thông tin - VLTECH" userId="81b81afb-479f-49fd-a16b-a76e9756f09d" providerId="ADAL" clId="{E756CC4F-2A7D-48C8-B371-828C0A25F303}" dt="2023-09-08T03:45:59.733" v="387" actId="26606"/>
          <ac:spMkLst>
            <pc:docMk/>
            <pc:sldMk cId="2692045733" sldId="367"/>
            <ac:spMk id="13" creationId="{29FDB030-9B49-4CED-8CCD-4D99382388AC}"/>
          </ac:spMkLst>
        </pc:spChg>
        <pc:spChg chg="add del">
          <ac:chgData name="Trần Quang Nhật - Khoa Công nghệ Thông tin - VLTECH" userId="81b81afb-479f-49fd-a16b-a76e9756f09d" providerId="ADAL" clId="{E756CC4F-2A7D-48C8-B371-828C0A25F303}" dt="2023-09-08T03:45:59.733" v="387" actId="26606"/>
          <ac:spMkLst>
            <pc:docMk/>
            <pc:sldMk cId="2692045733" sldId="367"/>
            <ac:spMk id="15" creationId="{3783CA14-24A1-485C-8B30-D6A5D87987AD}"/>
          </ac:spMkLst>
        </pc:spChg>
        <pc:spChg chg="add del">
          <ac:chgData name="Trần Quang Nhật - Khoa Công nghệ Thông tin - VLTECH" userId="81b81afb-479f-49fd-a16b-a76e9756f09d" providerId="ADAL" clId="{E756CC4F-2A7D-48C8-B371-828C0A25F303}" dt="2023-09-08T03:45:59.733" v="387" actId="26606"/>
          <ac:spMkLst>
            <pc:docMk/>
            <pc:sldMk cId="2692045733" sldId="367"/>
            <ac:spMk id="17" creationId="{9A97C86A-04D6-40F7-AE84-31AB43E6A846}"/>
          </ac:spMkLst>
        </pc:spChg>
        <pc:spChg chg="add del">
          <ac:chgData name="Trần Quang Nhật - Khoa Công nghệ Thông tin - VLTECH" userId="81b81afb-479f-49fd-a16b-a76e9756f09d" providerId="ADAL" clId="{E756CC4F-2A7D-48C8-B371-828C0A25F303}" dt="2023-09-08T03:45:59.733" v="387" actId="26606"/>
          <ac:spMkLst>
            <pc:docMk/>
            <pc:sldMk cId="2692045733" sldId="367"/>
            <ac:spMk id="19" creationId="{FF9F2414-84E8-453E-B1F3-389FDE8192D9}"/>
          </ac:spMkLst>
        </pc:spChg>
        <pc:spChg chg="add del">
          <ac:chgData name="Trần Quang Nhật - Khoa Công nghệ Thông tin - VLTECH" userId="81b81afb-479f-49fd-a16b-a76e9756f09d" providerId="ADAL" clId="{E756CC4F-2A7D-48C8-B371-828C0A25F303}" dt="2023-09-08T03:45:59.733" v="387" actId="26606"/>
          <ac:spMkLst>
            <pc:docMk/>
            <pc:sldMk cId="2692045733" sldId="367"/>
            <ac:spMk id="21" creationId="{3ECA69A1-7536-43AC-85EF-C7106179F5ED}"/>
          </ac:spMkLst>
        </pc:spChg>
        <pc:spChg chg="add del">
          <ac:chgData name="Trần Quang Nhật - Khoa Công nghệ Thông tin - VLTECH" userId="81b81afb-479f-49fd-a16b-a76e9756f09d" providerId="ADAL" clId="{E756CC4F-2A7D-48C8-B371-828C0A25F303}" dt="2023-09-08T03:45:56.562" v="384" actId="26606"/>
          <ac:spMkLst>
            <pc:docMk/>
            <pc:sldMk cId="2692045733" sldId="367"/>
            <ac:spMk id="26" creationId="{22C6C9C9-83BF-4A6C-A1BF-C1735C61B4FF}"/>
          </ac:spMkLst>
        </pc:spChg>
        <pc:spChg chg="add del">
          <ac:chgData name="Trần Quang Nhật - Khoa Công nghệ Thông tin - VLTECH" userId="81b81afb-479f-49fd-a16b-a76e9756f09d" providerId="ADAL" clId="{E756CC4F-2A7D-48C8-B371-828C0A25F303}" dt="2023-09-08T03:45:59.726" v="386" actId="26606"/>
          <ac:spMkLst>
            <pc:docMk/>
            <pc:sldMk cId="2692045733" sldId="367"/>
            <ac:spMk id="28" creationId="{17A7F34E-D418-47E2-9F86-2C45BBC31210}"/>
          </ac:spMkLst>
        </pc:spChg>
        <pc:spChg chg="add del">
          <ac:chgData name="Trần Quang Nhật - Khoa Công nghệ Thông tin - VLTECH" userId="81b81afb-479f-49fd-a16b-a76e9756f09d" providerId="ADAL" clId="{E756CC4F-2A7D-48C8-B371-828C0A25F303}" dt="2023-09-08T03:45:59.726" v="386" actId="26606"/>
          <ac:spMkLst>
            <pc:docMk/>
            <pc:sldMk cId="2692045733" sldId="367"/>
            <ac:spMk id="29" creationId="{22F15A2D-2324-487D-A02A-BF46C5C580EB}"/>
          </ac:spMkLst>
        </pc:spChg>
        <pc:spChg chg="add del">
          <ac:chgData name="Trần Quang Nhật - Khoa Công nghệ Thông tin - VLTECH" userId="81b81afb-479f-49fd-a16b-a76e9756f09d" providerId="ADAL" clId="{E756CC4F-2A7D-48C8-B371-828C0A25F303}" dt="2023-09-08T03:45:59.726" v="386" actId="26606"/>
          <ac:spMkLst>
            <pc:docMk/>
            <pc:sldMk cId="2692045733" sldId="367"/>
            <ac:spMk id="30" creationId="{2AEAFA59-923A-4F54-8B49-44C970BCC323}"/>
          </ac:spMkLst>
        </pc:spChg>
        <pc:spChg chg="add del">
          <ac:chgData name="Trần Quang Nhật - Khoa Công nghệ Thông tin - VLTECH" userId="81b81afb-479f-49fd-a16b-a76e9756f09d" providerId="ADAL" clId="{E756CC4F-2A7D-48C8-B371-828C0A25F303}" dt="2023-09-08T03:46:32.074" v="391" actId="26606"/>
          <ac:spMkLst>
            <pc:docMk/>
            <pc:sldMk cId="2692045733" sldId="367"/>
            <ac:spMk id="32" creationId="{5F9CFCE6-877F-4858-B8BD-2C52CA8AFBC4}"/>
          </ac:spMkLst>
        </pc:spChg>
        <pc:spChg chg="add del">
          <ac:chgData name="Trần Quang Nhật - Khoa Công nghệ Thông tin - VLTECH" userId="81b81afb-479f-49fd-a16b-a76e9756f09d" providerId="ADAL" clId="{E756CC4F-2A7D-48C8-B371-828C0A25F303}" dt="2023-09-08T03:46:32.074" v="391" actId="26606"/>
          <ac:spMkLst>
            <pc:docMk/>
            <pc:sldMk cId="2692045733" sldId="367"/>
            <ac:spMk id="33" creationId="{8213F8A0-12AE-4514-8372-0DD766EC28EE}"/>
          </ac:spMkLst>
        </pc:spChg>
        <pc:spChg chg="add del">
          <ac:chgData name="Trần Quang Nhật - Khoa Công nghệ Thông tin - VLTECH" userId="81b81afb-479f-49fd-a16b-a76e9756f09d" providerId="ADAL" clId="{E756CC4F-2A7D-48C8-B371-828C0A25F303}" dt="2023-09-08T03:46:32.074" v="391" actId="26606"/>
          <ac:spMkLst>
            <pc:docMk/>
            <pc:sldMk cId="2692045733" sldId="367"/>
            <ac:spMk id="34" creationId="{9EFF17D4-9A8C-4CE5-B096-D8CCD4400437}"/>
          </ac:spMkLst>
        </pc:spChg>
        <pc:spChg chg="add del">
          <ac:chgData name="Trần Quang Nhật - Khoa Công nghệ Thông tin - VLTECH" userId="81b81afb-479f-49fd-a16b-a76e9756f09d" providerId="ADAL" clId="{E756CC4F-2A7D-48C8-B371-828C0A25F303}" dt="2023-09-08T03:46:32.057" v="390" actId="26606"/>
          <ac:spMkLst>
            <pc:docMk/>
            <pc:sldMk cId="2692045733" sldId="367"/>
            <ac:spMk id="39" creationId="{A9F529C3-C941-49FD-8C67-82F134F64BDB}"/>
          </ac:spMkLst>
        </pc:spChg>
        <pc:spChg chg="add del">
          <ac:chgData name="Trần Quang Nhật - Khoa Công nghệ Thông tin - VLTECH" userId="81b81afb-479f-49fd-a16b-a76e9756f09d" providerId="ADAL" clId="{E756CC4F-2A7D-48C8-B371-828C0A25F303}" dt="2023-09-08T03:46:32.057" v="390" actId="26606"/>
          <ac:spMkLst>
            <pc:docMk/>
            <pc:sldMk cId="2692045733" sldId="367"/>
            <ac:spMk id="41" creationId="{20586029-32A0-47E5-9AEC-AE3ABA6B94D0}"/>
          </ac:spMkLst>
        </pc:spChg>
        <pc:spChg chg="add">
          <ac:chgData name="Trần Quang Nhật - Khoa Công nghệ Thông tin - VLTECH" userId="81b81afb-479f-49fd-a16b-a76e9756f09d" providerId="ADAL" clId="{E756CC4F-2A7D-48C8-B371-828C0A25F303}" dt="2023-09-08T03:46:32.074" v="391" actId="26606"/>
          <ac:spMkLst>
            <pc:docMk/>
            <pc:sldMk cId="2692045733" sldId="367"/>
            <ac:spMk id="45" creationId="{83BCB34A-2F40-4F41-8488-A134C1C155B7}"/>
          </ac:spMkLst>
        </pc:spChg>
        <pc:spChg chg="add">
          <ac:chgData name="Trần Quang Nhật - Khoa Công nghệ Thông tin - VLTECH" userId="81b81afb-479f-49fd-a16b-a76e9756f09d" providerId="ADAL" clId="{E756CC4F-2A7D-48C8-B371-828C0A25F303}" dt="2023-09-08T03:46:32.074" v="391" actId="26606"/>
          <ac:spMkLst>
            <pc:docMk/>
            <pc:sldMk cId="2692045733" sldId="367"/>
            <ac:spMk id="46" creationId="{A169D286-F4D7-4C8B-A6BD-D05384C7F1D8}"/>
          </ac:spMkLst>
        </pc:spChg>
        <pc:spChg chg="add">
          <ac:chgData name="Trần Quang Nhật - Khoa Công nghệ Thông tin - VLTECH" userId="81b81afb-479f-49fd-a16b-a76e9756f09d" providerId="ADAL" clId="{E756CC4F-2A7D-48C8-B371-828C0A25F303}" dt="2023-09-08T03:46:32.074" v="391" actId="26606"/>
          <ac:spMkLst>
            <pc:docMk/>
            <pc:sldMk cId="2692045733" sldId="367"/>
            <ac:spMk id="47" creationId="{F78382DC-4207-465E-B379-1E16448AA222}"/>
          </ac:spMkLst>
        </pc:spChg>
        <pc:spChg chg="add">
          <ac:chgData name="Trần Quang Nhật - Khoa Công nghệ Thông tin - VLTECH" userId="81b81afb-479f-49fd-a16b-a76e9756f09d" providerId="ADAL" clId="{E756CC4F-2A7D-48C8-B371-828C0A25F303}" dt="2023-09-08T03:46:32.074" v="391" actId="26606"/>
          <ac:spMkLst>
            <pc:docMk/>
            <pc:sldMk cId="2692045733" sldId="367"/>
            <ac:spMk id="48" creationId="{39E8235E-135E-4261-8F54-2B316E493C42}"/>
          </ac:spMkLst>
        </pc:spChg>
        <pc:spChg chg="add">
          <ac:chgData name="Trần Quang Nhật - Khoa Công nghệ Thông tin - VLTECH" userId="81b81afb-479f-49fd-a16b-a76e9756f09d" providerId="ADAL" clId="{E756CC4F-2A7D-48C8-B371-828C0A25F303}" dt="2023-09-08T03:46:32.074" v="391" actId="26606"/>
          <ac:spMkLst>
            <pc:docMk/>
            <pc:sldMk cId="2692045733" sldId="367"/>
            <ac:spMk id="49" creationId="{D4ED8EC3-4D57-4620-93CE-4E6661F09A3E}"/>
          </ac:spMkLst>
        </pc:spChg>
        <pc:picChg chg="add mod ord">
          <ac:chgData name="Trần Quang Nhật - Khoa Công nghệ Thông tin - VLTECH" userId="81b81afb-479f-49fd-a16b-a76e9756f09d" providerId="ADAL" clId="{E756CC4F-2A7D-48C8-B371-828C0A25F303}" dt="2023-09-08T03:46:32.074" v="391" actId="26606"/>
          <ac:picMkLst>
            <pc:docMk/>
            <pc:sldMk cId="2692045733" sldId="367"/>
            <ac:picMk id="4" creationId="{2AD29ADB-3D6A-4705-D92F-32F6C07CB3D0}"/>
          </ac:picMkLst>
        </pc:picChg>
        <pc:picChg chg="add mod ord">
          <ac:chgData name="Trần Quang Nhật - Khoa Công nghệ Thông tin - VLTECH" userId="81b81afb-479f-49fd-a16b-a76e9756f09d" providerId="ADAL" clId="{E756CC4F-2A7D-48C8-B371-828C0A25F303}" dt="2023-09-08T03:46:32.074" v="391" actId="26606"/>
          <ac:picMkLst>
            <pc:docMk/>
            <pc:sldMk cId="2692045733" sldId="367"/>
            <ac:picMk id="5" creationId="{9F21DC4A-6507-B5B7-A584-925BB9E257EC}"/>
          </ac:picMkLst>
        </pc:picChg>
        <pc:cxnChg chg="add del">
          <ac:chgData name="Trần Quang Nhật - Khoa Công nghệ Thông tin - VLTECH" userId="81b81afb-479f-49fd-a16b-a76e9756f09d" providerId="ADAL" clId="{E756CC4F-2A7D-48C8-B371-828C0A25F303}" dt="2023-09-08T03:46:32.057" v="390" actId="26606"/>
          <ac:cxnSpMkLst>
            <pc:docMk/>
            <pc:sldMk cId="2692045733" sldId="367"/>
            <ac:cxnSpMk id="43" creationId="{8C730EAB-A532-4295-A302-FB4B90DB9F5E}"/>
          </ac:cxnSpMkLst>
        </pc:cxnChg>
      </pc:sldChg>
      <pc:sldChg chg="addSp delSp modSp new del mod setBg">
        <pc:chgData name="Trần Quang Nhật - Khoa Công nghệ Thông tin - VLTECH" userId="81b81afb-479f-49fd-a16b-a76e9756f09d" providerId="ADAL" clId="{E756CC4F-2A7D-48C8-B371-828C0A25F303}" dt="2023-09-08T05:50:21.819" v="641" actId="47"/>
        <pc:sldMkLst>
          <pc:docMk/>
          <pc:sldMk cId="353742594" sldId="368"/>
        </pc:sldMkLst>
        <pc:spChg chg="add mod">
          <ac:chgData name="Trần Quang Nhật - Khoa Công nghệ Thông tin - VLTECH" userId="81b81afb-479f-49fd-a16b-a76e9756f09d" providerId="ADAL" clId="{E756CC4F-2A7D-48C8-B371-828C0A25F303}" dt="2023-09-08T03:50:15.079" v="464" actId="255"/>
          <ac:spMkLst>
            <pc:docMk/>
            <pc:sldMk cId="353742594" sldId="368"/>
            <ac:spMk id="6" creationId="{80B2928B-5F8E-0A4B-26CD-9CFD65C30CB2}"/>
          </ac:spMkLst>
        </pc:spChg>
        <pc:spChg chg="add mod">
          <ac:chgData name="Trần Quang Nhật - Khoa Công nghệ Thông tin - VLTECH" userId="81b81afb-479f-49fd-a16b-a76e9756f09d" providerId="ADAL" clId="{E756CC4F-2A7D-48C8-B371-828C0A25F303}" dt="2023-09-08T03:54:56.173" v="467" actId="1076"/>
          <ac:spMkLst>
            <pc:docMk/>
            <pc:sldMk cId="353742594" sldId="368"/>
            <ac:spMk id="7" creationId="{9ABDF0D0-81BD-3545-4643-5B403FFA4C4B}"/>
          </ac:spMkLst>
        </pc:spChg>
        <pc:spChg chg="add del">
          <ac:chgData name="Trần Quang Nhật - Khoa Công nghệ Thông tin - VLTECH" userId="81b81afb-479f-49fd-a16b-a76e9756f09d" providerId="ADAL" clId="{E756CC4F-2A7D-48C8-B371-828C0A25F303}" dt="2023-09-08T03:23:04.152" v="310" actId="26606"/>
          <ac:spMkLst>
            <pc:docMk/>
            <pc:sldMk cId="353742594" sldId="368"/>
            <ac:spMk id="6148" creationId="{D153EDB2-4AAD-43F4-AE78-4D326C813369}"/>
          </ac:spMkLst>
        </pc:spChg>
        <pc:spChg chg="add del">
          <ac:chgData name="Trần Quang Nhật - Khoa Công nghệ Thông tin - VLTECH" userId="81b81afb-479f-49fd-a16b-a76e9756f09d" providerId="ADAL" clId="{E756CC4F-2A7D-48C8-B371-828C0A25F303}" dt="2023-09-08T03:21:52.595" v="286" actId="26606"/>
          <ac:spMkLst>
            <pc:docMk/>
            <pc:sldMk cId="353742594" sldId="368"/>
            <ac:spMk id="6151" creationId="{86FF76B9-219D-4469-AF87-0236D29032F1}"/>
          </ac:spMkLst>
        </pc:spChg>
        <pc:spChg chg="add del">
          <ac:chgData name="Trần Quang Nhật - Khoa Công nghệ Thông tin - VLTECH" userId="81b81afb-479f-49fd-a16b-a76e9756f09d" providerId="ADAL" clId="{E756CC4F-2A7D-48C8-B371-828C0A25F303}" dt="2023-09-08T03:22:11.648" v="290" actId="26606"/>
          <ac:spMkLst>
            <pc:docMk/>
            <pc:sldMk cId="353742594" sldId="368"/>
            <ac:spMk id="6155" creationId="{B5EF893B-0491-416E-9D33-BADE9600792A}"/>
          </ac:spMkLst>
        </pc:spChg>
        <pc:spChg chg="add del">
          <ac:chgData name="Trần Quang Nhật - Khoa Công nghệ Thông tin - VLTECH" userId="81b81afb-479f-49fd-a16b-a76e9756f09d" providerId="ADAL" clId="{E756CC4F-2A7D-48C8-B371-828C0A25F303}" dt="2023-09-08T03:21:52.595" v="286" actId="26606"/>
          <ac:spMkLst>
            <pc:docMk/>
            <pc:sldMk cId="353742594" sldId="368"/>
            <ac:spMk id="6157" creationId="{2E80C965-DB6D-4F81-9E9E-B027384D0BD6}"/>
          </ac:spMkLst>
        </pc:spChg>
        <pc:spChg chg="add del">
          <ac:chgData name="Trần Quang Nhật - Khoa Công nghệ Thông tin - VLTECH" userId="81b81afb-479f-49fd-a16b-a76e9756f09d" providerId="ADAL" clId="{E756CC4F-2A7D-48C8-B371-828C0A25F303}" dt="2023-09-08T03:21:52.595" v="286" actId="26606"/>
          <ac:spMkLst>
            <pc:docMk/>
            <pc:sldMk cId="353742594" sldId="368"/>
            <ac:spMk id="6159" creationId="{633C5E46-DAC5-4661-9C87-22B08E2A512F}"/>
          </ac:spMkLst>
        </pc:spChg>
        <pc:spChg chg="add del">
          <ac:chgData name="Trần Quang Nhật - Khoa Công nghệ Thông tin - VLTECH" userId="81b81afb-479f-49fd-a16b-a76e9756f09d" providerId="ADAL" clId="{E756CC4F-2A7D-48C8-B371-828C0A25F303}" dt="2023-09-08T03:23:33.122" v="315" actId="26606"/>
          <ac:spMkLst>
            <pc:docMk/>
            <pc:sldMk cId="353742594" sldId="368"/>
            <ac:spMk id="6160" creationId="{16B067B1-F4E5-4FDF-813D-C9E872E80075}"/>
          </ac:spMkLst>
        </pc:spChg>
        <pc:spChg chg="add del">
          <ac:chgData name="Trần Quang Nhật - Khoa Công nghệ Thông tin - VLTECH" userId="81b81afb-479f-49fd-a16b-a76e9756f09d" providerId="ADAL" clId="{E756CC4F-2A7D-48C8-B371-828C0A25F303}" dt="2023-09-08T03:22:09.155" v="288" actId="26606"/>
          <ac:spMkLst>
            <pc:docMk/>
            <pc:sldMk cId="353742594" sldId="368"/>
            <ac:spMk id="6161" creationId="{9C6777B5-64F4-4200-B099-34168B69FE53}"/>
          </ac:spMkLst>
        </pc:spChg>
        <pc:spChg chg="add del">
          <ac:chgData name="Trần Quang Nhật - Khoa Công nghệ Thông tin - VLTECH" userId="81b81afb-479f-49fd-a16b-a76e9756f09d" providerId="ADAL" clId="{E756CC4F-2A7D-48C8-B371-828C0A25F303}" dt="2023-09-08T03:22:13.450" v="292" actId="26606"/>
          <ac:spMkLst>
            <pc:docMk/>
            <pc:sldMk cId="353742594" sldId="368"/>
            <ac:spMk id="6163" creationId="{3ECA69A1-7536-43AC-85EF-C7106179F5ED}"/>
          </ac:spMkLst>
        </pc:spChg>
        <pc:spChg chg="add del">
          <ac:chgData name="Trần Quang Nhật - Khoa Công nghệ Thông tin - VLTECH" userId="81b81afb-479f-49fd-a16b-a76e9756f09d" providerId="ADAL" clId="{E756CC4F-2A7D-48C8-B371-828C0A25F303}" dt="2023-09-08T03:25:28.215" v="326" actId="26606"/>
          <ac:spMkLst>
            <pc:docMk/>
            <pc:sldMk cId="353742594" sldId="368"/>
            <ac:spMk id="6164" creationId="{91DE43FD-EB47-414A-B0AB-169B0FFFA527}"/>
          </ac:spMkLst>
        </pc:spChg>
        <pc:spChg chg="add del">
          <ac:chgData name="Trần Quang Nhật - Khoa Công nghệ Thông tin - VLTECH" userId="81b81afb-479f-49fd-a16b-a76e9756f09d" providerId="ADAL" clId="{E756CC4F-2A7D-48C8-B371-828C0A25F303}" dt="2023-09-08T03:25:28.215" v="326" actId="26606"/>
          <ac:spMkLst>
            <pc:docMk/>
            <pc:sldMk cId="353742594" sldId="368"/>
            <ac:spMk id="6165" creationId="{0B761509-3B9A-49A6-A84B-C3D86811697D}"/>
          </ac:spMkLst>
        </pc:spChg>
        <pc:spChg chg="add del">
          <ac:chgData name="Trần Quang Nhật - Khoa Công nghệ Thông tin - VLTECH" userId="81b81afb-479f-49fd-a16b-a76e9756f09d" providerId="ADAL" clId="{E756CC4F-2A7D-48C8-B371-828C0A25F303}" dt="2023-09-08T03:22:11.648" v="290" actId="26606"/>
          <ac:spMkLst>
            <pc:docMk/>
            <pc:sldMk cId="353742594" sldId="368"/>
            <ac:spMk id="6166" creationId="{3DAD86CA-8235-409B-982B-5E7A033E2392}"/>
          </ac:spMkLst>
        </pc:spChg>
        <pc:spChg chg="add del">
          <ac:chgData name="Trần Quang Nhật - Khoa Công nghệ Thông tin - VLTECH" userId="81b81afb-479f-49fd-a16b-a76e9756f09d" providerId="ADAL" clId="{E756CC4F-2A7D-48C8-B371-828C0A25F303}" dt="2023-09-08T03:22:11.648" v="290" actId="26606"/>
          <ac:spMkLst>
            <pc:docMk/>
            <pc:sldMk cId="353742594" sldId="368"/>
            <ac:spMk id="6167" creationId="{9F234FBA-3501-47B4-AE0C-AA4AFBC8F603}"/>
          </ac:spMkLst>
        </pc:spChg>
        <pc:spChg chg="add del">
          <ac:chgData name="Trần Quang Nhật - Khoa Công nghệ Thông tin - VLTECH" userId="81b81afb-479f-49fd-a16b-a76e9756f09d" providerId="ADAL" clId="{E756CC4F-2A7D-48C8-B371-828C0A25F303}" dt="2023-09-08T03:22:13.450" v="292" actId="26606"/>
          <ac:spMkLst>
            <pc:docMk/>
            <pc:sldMk cId="353742594" sldId="368"/>
            <ac:spMk id="6170" creationId="{F3060C83-F051-4F0E-ABAD-AA0DFC48B218}"/>
          </ac:spMkLst>
        </pc:spChg>
        <pc:spChg chg="add del">
          <ac:chgData name="Trần Quang Nhật - Khoa Công nghệ Thông tin - VLTECH" userId="81b81afb-479f-49fd-a16b-a76e9756f09d" providerId="ADAL" clId="{E756CC4F-2A7D-48C8-B371-828C0A25F303}" dt="2023-09-08T03:22:13.450" v="292" actId="26606"/>
          <ac:spMkLst>
            <pc:docMk/>
            <pc:sldMk cId="353742594" sldId="368"/>
            <ac:spMk id="6171" creationId="{83C98ABE-055B-441F-B07E-44F97F083C39}"/>
          </ac:spMkLst>
        </pc:spChg>
        <pc:spChg chg="add del">
          <ac:chgData name="Trần Quang Nhật - Khoa Công nghệ Thông tin - VLTECH" userId="81b81afb-479f-49fd-a16b-a76e9756f09d" providerId="ADAL" clId="{E756CC4F-2A7D-48C8-B371-828C0A25F303}" dt="2023-09-08T03:22:13.450" v="292" actId="26606"/>
          <ac:spMkLst>
            <pc:docMk/>
            <pc:sldMk cId="353742594" sldId="368"/>
            <ac:spMk id="6172" creationId="{29FDB030-9B49-4CED-8CCD-4D99382388AC}"/>
          </ac:spMkLst>
        </pc:spChg>
        <pc:spChg chg="add del">
          <ac:chgData name="Trần Quang Nhật - Khoa Công nghệ Thông tin - VLTECH" userId="81b81afb-479f-49fd-a16b-a76e9756f09d" providerId="ADAL" clId="{E756CC4F-2A7D-48C8-B371-828C0A25F303}" dt="2023-09-08T03:22:13.450" v="292" actId="26606"/>
          <ac:spMkLst>
            <pc:docMk/>
            <pc:sldMk cId="353742594" sldId="368"/>
            <ac:spMk id="6173" creationId="{3783CA14-24A1-485C-8B30-D6A5D87987AD}"/>
          </ac:spMkLst>
        </pc:spChg>
        <pc:spChg chg="add del">
          <ac:chgData name="Trần Quang Nhật - Khoa Công nghệ Thông tin - VLTECH" userId="81b81afb-479f-49fd-a16b-a76e9756f09d" providerId="ADAL" clId="{E756CC4F-2A7D-48C8-B371-828C0A25F303}" dt="2023-09-08T03:22:13.450" v="292" actId="26606"/>
          <ac:spMkLst>
            <pc:docMk/>
            <pc:sldMk cId="353742594" sldId="368"/>
            <ac:spMk id="6174" creationId="{9A97C86A-04D6-40F7-AE84-31AB43E6A846}"/>
          </ac:spMkLst>
        </pc:spChg>
        <pc:spChg chg="add del">
          <ac:chgData name="Trần Quang Nhật - Khoa Công nghệ Thông tin - VLTECH" userId="81b81afb-479f-49fd-a16b-a76e9756f09d" providerId="ADAL" clId="{E756CC4F-2A7D-48C8-B371-828C0A25F303}" dt="2023-09-08T03:22:13.450" v="292" actId="26606"/>
          <ac:spMkLst>
            <pc:docMk/>
            <pc:sldMk cId="353742594" sldId="368"/>
            <ac:spMk id="6175" creationId="{FF9F2414-84E8-453E-B1F3-389FDE8192D9}"/>
          </ac:spMkLst>
        </pc:spChg>
        <pc:spChg chg="add del">
          <ac:chgData name="Trần Quang Nhật - Khoa Công nghệ Thông tin - VLTECH" userId="81b81afb-479f-49fd-a16b-a76e9756f09d" providerId="ADAL" clId="{E756CC4F-2A7D-48C8-B371-828C0A25F303}" dt="2023-09-08T03:22:17.364" v="294" actId="26606"/>
          <ac:spMkLst>
            <pc:docMk/>
            <pc:sldMk cId="353742594" sldId="368"/>
            <ac:spMk id="6177" creationId="{AB8C311F-7253-4AED-9701-7FC0708C41C7}"/>
          </ac:spMkLst>
        </pc:spChg>
        <pc:spChg chg="add del">
          <ac:chgData name="Trần Quang Nhật - Khoa Công nghệ Thông tin - VLTECH" userId="81b81afb-479f-49fd-a16b-a76e9756f09d" providerId="ADAL" clId="{E756CC4F-2A7D-48C8-B371-828C0A25F303}" dt="2023-09-08T03:22:17.364" v="294" actId="26606"/>
          <ac:spMkLst>
            <pc:docMk/>
            <pc:sldMk cId="353742594" sldId="368"/>
            <ac:spMk id="6178" creationId="{E2384209-CB15-4CDF-9D31-C44FD9A3F20D}"/>
          </ac:spMkLst>
        </pc:spChg>
        <pc:spChg chg="add del">
          <ac:chgData name="Trần Quang Nhật - Khoa Công nghệ Thông tin - VLTECH" userId="81b81afb-479f-49fd-a16b-a76e9756f09d" providerId="ADAL" clId="{E756CC4F-2A7D-48C8-B371-828C0A25F303}" dt="2023-09-08T03:22:17.364" v="294" actId="26606"/>
          <ac:spMkLst>
            <pc:docMk/>
            <pc:sldMk cId="353742594" sldId="368"/>
            <ac:spMk id="6179" creationId="{2633B3B5-CC90-43F0-8714-D31D1F3F0209}"/>
          </ac:spMkLst>
        </pc:spChg>
        <pc:spChg chg="add del">
          <ac:chgData name="Trần Quang Nhật - Khoa Công nghệ Thông tin - VLTECH" userId="81b81afb-479f-49fd-a16b-a76e9756f09d" providerId="ADAL" clId="{E756CC4F-2A7D-48C8-B371-828C0A25F303}" dt="2023-09-08T03:22:17.364" v="294" actId="26606"/>
          <ac:spMkLst>
            <pc:docMk/>
            <pc:sldMk cId="353742594" sldId="368"/>
            <ac:spMk id="6180" creationId="{A8D57A06-A426-446D-B02C-A2DC6B62E45E}"/>
          </ac:spMkLst>
        </pc:spChg>
        <pc:spChg chg="add del">
          <ac:chgData name="Trần Quang Nhật - Khoa Công nghệ Thông tin - VLTECH" userId="81b81afb-479f-49fd-a16b-a76e9756f09d" providerId="ADAL" clId="{E756CC4F-2A7D-48C8-B371-828C0A25F303}" dt="2023-09-08T03:22:35.720" v="296" actId="26606"/>
          <ac:spMkLst>
            <pc:docMk/>
            <pc:sldMk cId="353742594" sldId="368"/>
            <ac:spMk id="6182" creationId="{32BC26D8-82FB-445E-AA49-62A77D7C1EE0}"/>
          </ac:spMkLst>
        </pc:spChg>
        <pc:spChg chg="add del">
          <ac:chgData name="Trần Quang Nhật - Khoa Công nghệ Thông tin - VLTECH" userId="81b81afb-479f-49fd-a16b-a76e9756f09d" providerId="ADAL" clId="{E756CC4F-2A7D-48C8-B371-828C0A25F303}" dt="2023-09-08T03:22:35.720" v="296" actId="26606"/>
          <ac:spMkLst>
            <pc:docMk/>
            <pc:sldMk cId="353742594" sldId="368"/>
            <ac:spMk id="6183" creationId="{CB44330D-EA18-4254-AA95-EB49948539B8}"/>
          </ac:spMkLst>
        </pc:spChg>
        <pc:spChg chg="add del">
          <ac:chgData name="Trần Quang Nhật - Khoa Công nghệ Thông tin - VLTECH" userId="81b81afb-479f-49fd-a16b-a76e9756f09d" providerId="ADAL" clId="{E756CC4F-2A7D-48C8-B371-828C0A25F303}" dt="2023-09-08T03:25:28.202" v="325" actId="26606"/>
          <ac:spMkLst>
            <pc:docMk/>
            <pc:sldMk cId="353742594" sldId="368"/>
            <ac:spMk id="6184" creationId="{A9F529C3-C941-49FD-8C67-82F134F64BDB}"/>
          </ac:spMkLst>
        </pc:spChg>
        <pc:spChg chg="add del">
          <ac:chgData name="Trần Quang Nhật - Khoa Công nghệ Thông tin - VLTECH" userId="81b81afb-479f-49fd-a16b-a76e9756f09d" providerId="ADAL" clId="{E756CC4F-2A7D-48C8-B371-828C0A25F303}" dt="2023-09-08T03:22:42.348" v="298" actId="26606"/>
          <ac:spMkLst>
            <pc:docMk/>
            <pc:sldMk cId="353742594" sldId="368"/>
            <ac:spMk id="6185" creationId="{0B761509-3B9A-49A6-A84B-C3D86811697D}"/>
          </ac:spMkLst>
        </pc:spChg>
        <pc:spChg chg="add del">
          <ac:chgData name="Trần Quang Nhật - Khoa Công nghệ Thông tin - VLTECH" userId="81b81afb-479f-49fd-a16b-a76e9756f09d" providerId="ADAL" clId="{E756CC4F-2A7D-48C8-B371-828C0A25F303}" dt="2023-09-08T03:22:42.348" v="298" actId="26606"/>
          <ac:spMkLst>
            <pc:docMk/>
            <pc:sldMk cId="353742594" sldId="368"/>
            <ac:spMk id="6186" creationId="{91DE43FD-EB47-414A-B0AB-169B0FFFA527}"/>
          </ac:spMkLst>
        </pc:spChg>
        <pc:spChg chg="add del">
          <ac:chgData name="Trần Quang Nhật - Khoa Công nghệ Thông tin - VLTECH" userId="81b81afb-479f-49fd-a16b-a76e9756f09d" providerId="ADAL" clId="{E756CC4F-2A7D-48C8-B371-828C0A25F303}" dt="2023-09-08T03:25:28.202" v="325" actId="26606"/>
          <ac:spMkLst>
            <pc:docMk/>
            <pc:sldMk cId="353742594" sldId="368"/>
            <ac:spMk id="6188" creationId="{20586029-32A0-47E5-9AEC-AE3ABA6B94D0}"/>
          </ac:spMkLst>
        </pc:spChg>
        <pc:spChg chg="add del">
          <ac:chgData name="Trần Quang Nhật - Khoa Công nghệ Thông tin - VLTECH" userId="81b81afb-479f-49fd-a16b-a76e9756f09d" providerId="ADAL" clId="{E756CC4F-2A7D-48C8-B371-828C0A25F303}" dt="2023-09-08T03:22:53.363" v="300" actId="26606"/>
          <ac:spMkLst>
            <pc:docMk/>
            <pc:sldMk cId="353742594" sldId="368"/>
            <ac:spMk id="6190" creationId="{E722B2DD-E14D-4972-9D98-5D6E61B1B2D2}"/>
          </ac:spMkLst>
        </pc:spChg>
        <pc:spChg chg="add">
          <ac:chgData name="Trần Quang Nhật - Khoa Công nghệ Thông tin - VLTECH" userId="81b81afb-479f-49fd-a16b-a76e9756f09d" providerId="ADAL" clId="{E756CC4F-2A7D-48C8-B371-828C0A25F303}" dt="2023-09-08T03:25:28.215" v="326" actId="26606"/>
          <ac:spMkLst>
            <pc:docMk/>
            <pc:sldMk cId="353742594" sldId="368"/>
            <ac:spMk id="6191" creationId="{A169D286-F4D7-4C8B-A6BD-D05384C7F1D8}"/>
          </ac:spMkLst>
        </pc:spChg>
        <pc:spChg chg="add del">
          <ac:chgData name="Trần Quang Nhật - Khoa Công nghệ Thông tin - VLTECH" userId="81b81afb-479f-49fd-a16b-a76e9756f09d" providerId="ADAL" clId="{E756CC4F-2A7D-48C8-B371-828C0A25F303}" dt="2023-09-08T03:22:55.446" v="302" actId="26606"/>
          <ac:spMkLst>
            <pc:docMk/>
            <pc:sldMk cId="353742594" sldId="368"/>
            <ac:spMk id="6192" creationId="{16B067B1-F4E5-4FDF-813D-C9E872E80075}"/>
          </ac:spMkLst>
        </pc:spChg>
        <pc:spChg chg="add">
          <ac:chgData name="Trần Quang Nhật - Khoa Công nghệ Thông tin - VLTECH" userId="81b81afb-479f-49fd-a16b-a76e9756f09d" providerId="ADAL" clId="{E756CC4F-2A7D-48C8-B371-828C0A25F303}" dt="2023-09-08T03:25:28.215" v="326" actId="26606"/>
          <ac:spMkLst>
            <pc:docMk/>
            <pc:sldMk cId="353742594" sldId="368"/>
            <ac:spMk id="6193" creationId="{39E8235E-135E-4261-8F54-2B316E493C42}"/>
          </ac:spMkLst>
        </pc:spChg>
        <pc:spChg chg="add">
          <ac:chgData name="Trần Quang Nhật - Khoa Công nghệ Thông tin - VLTECH" userId="81b81afb-479f-49fd-a16b-a76e9756f09d" providerId="ADAL" clId="{E756CC4F-2A7D-48C8-B371-828C0A25F303}" dt="2023-09-08T03:25:28.215" v="326" actId="26606"/>
          <ac:spMkLst>
            <pc:docMk/>
            <pc:sldMk cId="353742594" sldId="368"/>
            <ac:spMk id="6195" creationId="{D4ED8EC3-4D57-4620-93CE-4E6661F09A3E}"/>
          </ac:spMkLst>
        </pc:spChg>
        <pc:spChg chg="add del">
          <ac:chgData name="Trần Quang Nhật - Khoa Công nghệ Thông tin - VLTECH" userId="81b81afb-479f-49fd-a16b-a76e9756f09d" providerId="ADAL" clId="{E756CC4F-2A7D-48C8-B371-828C0A25F303}" dt="2023-09-08T03:22:57.727" v="306" actId="26606"/>
          <ac:spMkLst>
            <pc:docMk/>
            <pc:sldMk cId="353742594" sldId="368"/>
            <ac:spMk id="6196" creationId="{42A4FC2C-047E-45A5-965D-8E1E3BF09BC6}"/>
          </ac:spMkLst>
        </pc:spChg>
        <pc:spChg chg="add">
          <ac:chgData name="Trần Quang Nhật - Khoa Công nghệ Thông tin - VLTECH" userId="81b81afb-479f-49fd-a16b-a76e9756f09d" providerId="ADAL" clId="{E756CC4F-2A7D-48C8-B371-828C0A25F303}" dt="2023-09-08T03:25:28.215" v="326" actId="26606"/>
          <ac:spMkLst>
            <pc:docMk/>
            <pc:sldMk cId="353742594" sldId="368"/>
            <ac:spMk id="6197" creationId="{83BCB34A-2F40-4F41-8488-A134C1C155B7}"/>
          </ac:spMkLst>
        </pc:spChg>
        <pc:spChg chg="add">
          <ac:chgData name="Trần Quang Nhật - Khoa Công nghệ Thông tin - VLTECH" userId="81b81afb-479f-49fd-a16b-a76e9756f09d" providerId="ADAL" clId="{E756CC4F-2A7D-48C8-B371-828C0A25F303}" dt="2023-09-08T03:25:28.215" v="326" actId="26606"/>
          <ac:spMkLst>
            <pc:docMk/>
            <pc:sldMk cId="353742594" sldId="368"/>
            <ac:spMk id="6198" creationId="{F78382DC-4207-465E-B379-1E16448AA222}"/>
          </ac:spMkLst>
        </pc:spChg>
        <pc:grpChg chg="add del">
          <ac:chgData name="Trần Quang Nhật - Khoa Công nghệ Thông tin - VLTECH" userId="81b81afb-479f-49fd-a16b-a76e9756f09d" providerId="ADAL" clId="{E756CC4F-2A7D-48C8-B371-828C0A25F303}" dt="2023-09-08T03:23:04.152" v="310" actId="26606"/>
          <ac:grpSpMkLst>
            <pc:docMk/>
            <pc:sldMk cId="353742594" sldId="368"/>
            <ac:grpSpMk id="6149" creationId="{A3CB7779-72E2-4E92-AE18-6BBC335DD881}"/>
          </ac:grpSpMkLst>
        </pc:grpChg>
        <pc:grpChg chg="add del">
          <ac:chgData name="Trần Quang Nhật - Khoa Công nghệ Thông tin - VLTECH" userId="81b81afb-479f-49fd-a16b-a76e9756f09d" providerId="ADAL" clId="{E756CC4F-2A7D-48C8-B371-828C0A25F303}" dt="2023-09-08T03:21:52.595" v="286" actId="26606"/>
          <ac:grpSpMkLst>
            <pc:docMk/>
            <pc:sldMk cId="353742594" sldId="368"/>
            <ac:grpSpMk id="6153" creationId="{DB88BD78-87E1-424D-B479-C37D8E41B12E}"/>
          </ac:grpSpMkLst>
        </pc:grpChg>
        <pc:grpChg chg="add del">
          <ac:chgData name="Trần Quang Nhật - Khoa Công nghệ Thông tin - VLTECH" userId="81b81afb-479f-49fd-a16b-a76e9756f09d" providerId="ADAL" clId="{E756CC4F-2A7D-48C8-B371-828C0A25F303}" dt="2023-09-08T03:22:09.155" v="288" actId="26606"/>
          <ac:grpSpMkLst>
            <pc:docMk/>
            <pc:sldMk cId="353742594" sldId="368"/>
            <ac:grpSpMk id="6162" creationId="{4252769E-B9F0-4068-A645-5BBEF16E9C28}"/>
          </ac:grpSpMkLst>
        </pc:grpChg>
        <pc:grpChg chg="add del">
          <ac:chgData name="Trần Quang Nhật - Khoa Công nghệ Thông tin - VLTECH" userId="81b81afb-479f-49fd-a16b-a76e9756f09d" providerId="ADAL" clId="{E756CC4F-2A7D-48C8-B371-828C0A25F303}" dt="2023-09-08T03:25:28.215" v="326" actId="26606"/>
          <ac:grpSpMkLst>
            <pc:docMk/>
            <pc:sldMk cId="353742594" sldId="368"/>
            <ac:grpSpMk id="6169" creationId="{58495BCC-CE77-4CC2-952E-846F41119FD5}"/>
          </ac:grpSpMkLst>
        </pc:grpChg>
        <pc:grpChg chg="add del">
          <ac:chgData name="Trần Quang Nhật - Khoa Công nghệ Thông tin - VLTECH" userId="81b81afb-479f-49fd-a16b-a76e9756f09d" providerId="ADAL" clId="{E756CC4F-2A7D-48C8-B371-828C0A25F303}" dt="2023-09-08T03:22:42.348" v="298" actId="26606"/>
          <ac:grpSpMkLst>
            <pc:docMk/>
            <pc:sldMk cId="353742594" sldId="368"/>
            <ac:grpSpMk id="6187" creationId="{D3706AFB-4AF0-430C-8FBE-C38C0F839661}"/>
          </ac:grpSpMkLst>
        </pc:grpChg>
        <pc:picChg chg="add del mod">
          <ac:chgData name="Trần Quang Nhật - Khoa Công nghệ Thông tin - VLTECH" userId="81b81afb-479f-49fd-a16b-a76e9756f09d" providerId="ADAL" clId="{E756CC4F-2A7D-48C8-B371-828C0A25F303}" dt="2023-09-08T03:23:38.405" v="316" actId="478"/>
          <ac:picMkLst>
            <pc:docMk/>
            <pc:sldMk cId="353742594" sldId="368"/>
            <ac:picMk id="2" creationId="{17CB1496-08B5-8654-4F52-D12703E0B968}"/>
          </ac:picMkLst>
        </pc:picChg>
        <pc:picChg chg="add mod ord">
          <ac:chgData name="Trần Quang Nhật - Khoa Công nghệ Thông tin - VLTECH" userId="81b81afb-479f-49fd-a16b-a76e9756f09d" providerId="ADAL" clId="{E756CC4F-2A7D-48C8-B371-828C0A25F303}" dt="2023-09-08T03:25:28.215" v="326" actId="26606"/>
          <ac:picMkLst>
            <pc:docMk/>
            <pc:sldMk cId="353742594" sldId="368"/>
            <ac:picMk id="3" creationId="{A5B071CE-570C-BA52-AD7A-EA517A5D9D8B}"/>
          </ac:picMkLst>
        </pc:picChg>
        <pc:picChg chg="add del mod">
          <ac:chgData name="Trần Quang Nhật - Khoa Công nghệ Thông tin - VLTECH" userId="81b81afb-479f-49fd-a16b-a76e9756f09d" providerId="ADAL" clId="{E756CC4F-2A7D-48C8-B371-828C0A25F303}" dt="2023-09-08T03:55:02.120" v="471" actId="478"/>
          <ac:picMkLst>
            <pc:docMk/>
            <pc:sldMk cId="353742594" sldId="368"/>
            <ac:picMk id="4" creationId="{ED930185-6117-E7AA-7289-96B8228C9513}"/>
          </ac:picMkLst>
        </pc:picChg>
        <pc:picChg chg="add mod">
          <ac:chgData name="Trần Quang Nhật - Khoa Công nghệ Thông tin - VLTECH" userId="81b81afb-479f-49fd-a16b-a76e9756f09d" providerId="ADAL" clId="{E756CC4F-2A7D-48C8-B371-828C0A25F303}" dt="2023-09-08T03:55:03.978" v="472" actId="1076"/>
          <ac:picMkLst>
            <pc:docMk/>
            <pc:sldMk cId="353742594" sldId="368"/>
            <ac:picMk id="8" creationId="{CB9B5470-3E5F-EAD3-F03C-00A1BA044A6D}"/>
          </ac:picMkLst>
        </pc:picChg>
        <pc:picChg chg="add del mod">
          <ac:chgData name="Trần Quang Nhật - Khoa Công nghệ Thông tin - VLTECH" userId="81b81afb-479f-49fd-a16b-a76e9756f09d" providerId="ADAL" clId="{E756CC4F-2A7D-48C8-B371-828C0A25F303}" dt="2023-09-08T03:23:08.766" v="313" actId="21"/>
          <ac:picMkLst>
            <pc:docMk/>
            <pc:sldMk cId="353742594" sldId="368"/>
            <ac:picMk id="6146" creationId="{9416BA3A-4018-7A22-5434-C2038A1F2DA2}"/>
          </ac:picMkLst>
        </pc:picChg>
        <pc:cxnChg chg="add del">
          <ac:chgData name="Trần Quang Nhật - Khoa Công nghệ Thông tin - VLTECH" userId="81b81afb-479f-49fd-a16b-a76e9756f09d" providerId="ADAL" clId="{E756CC4F-2A7D-48C8-B371-828C0A25F303}" dt="2023-09-08T03:22:11.648" v="290" actId="26606"/>
          <ac:cxnSpMkLst>
            <pc:docMk/>
            <pc:sldMk cId="353742594" sldId="368"/>
            <ac:cxnSpMk id="6168" creationId="{469F4FF8-F8B0-4630-BA1B-0D8B324CD5FF}"/>
          </ac:cxnSpMkLst>
        </pc:cxnChg>
        <pc:cxnChg chg="add del">
          <ac:chgData name="Trần Quang Nhật - Khoa Công nghệ Thông tin - VLTECH" userId="81b81afb-479f-49fd-a16b-a76e9756f09d" providerId="ADAL" clId="{E756CC4F-2A7D-48C8-B371-828C0A25F303}" dt="2023-09-08T03:25:28.202" v="325" actId="26606"/>
          <ac:cxnSpMkLst>
            <pc:docMk/>
            <pc:sldMk cId="353742594" sldId="368"/>
            <ac:cxnSpMk id="6189" creationId="{8C730EAB-A532-4295-A302-FB4B90DB9F5E}"/>
          </ac:cxnSpMkLst>
        </pc:cxnChg>
        <pc:cxnChg chg="add del">
          <ac:chgData name="Trần Quang Nhật - Khoa Công nghệ Thông tin - VLTECH" userId="81b81afb-479f-49fd-a16b-a76e9756f09d" providerId="ADAL" clId="{E756CC4F-2A7D-48C8-B371-828C0A25F303}" dt="2023-09-08T03:22:56.346" v="304" actId="26606"/>
          <ac:cxnSpMkLst>
            <pc:docMk/>
            <pc:sldMk cId="353742594" sldId="368"/>
            <ac:cxnSpMk id="6194" creationId="{22F6364A-B358-4BEE-B158-0734D2C938D4}"/>
          </ac:cxnSpMkLst>
        </pc:cxnChg>
      </pc:sldChg>
      <pc:sldChg chg="addSp modSp new mod setBg">
        <pc:chgData name="Trần Quang Nhật - Khoa Công nghệ Thông tin - VLTECH" userId="81b81afb-479f-49fd-a16b-a76e9756f09d" providerId="ADAL" clId="{E756CC4F-2A7D-48C8-B371-828C0A25F303}" dt="2023-09-08T03:28:21.768" v="359" actId="2711"/>
        <pc:sldMkLst>
          <pc:docMk/>
          <pc:sldMk cId="216015181" sldId="369"/>
        </pc:sldMkLst>
        <pc:spChg chg="add mod">
          <ac:chgData name="Trần Quang Nhật - Khoa Công nghệ Thông tin - VLTECH" userId="81b81afb-479f-49fd-a16b-a76e9756f09d" providerId="ADAL" clId="{E756CC4F-2A7D-48C8-B371-828C0A25F303}" dt="2023-09-08T03:28:21.768" v="359" actId="2711"/>
          <ac:spMkLst>
            <pc:docMk/>
            <pc:sldMk cId="216015181" sldId="369"/>
            <ac:spMk id="3" creationId="{9DDACEE0-EC78-A29B-19A9-4DC83DBDA1E6}"/>
          </ac:spMkLst>
        </pc:spChg>
        <pc:spChg chg="add">
          <ac:chgData name="Trần Quang Nhật - Khoa Công nghệ Thông tin - VLTECH" userId="81b81afb-479f-49fd-a16b-a76e9756f09d" providerId="ADAL" clId="{E756CC4F-2A7D-48C8-B371-828C0A25F303}" dt="2023-09-08T03:28:16.110" v="358" actId="26606"/>
          <ac:spMkLst>
            <pc:docMk/>
            <pc:sldMk cId="216015181" sldId="369"/>
            <ac:spMk id="7175" creationId="{A4AC5506-6312-4701-8D3C-40187889A947}"/>
          </ac:spMkLst>
        </pc:spChg>
        <pc:picChg chg="add mod ord">
          <ac:chgData name="Trần Quang Nhật - Khoa Công nghệ Thông tin - VLTECH" userId="81b81afb-479f-49fd-a16b-a76e9756f09d" providerId="ADAL" clId="{E756CC4F-2A7D-48C8-B371-828C0A25F303}" dt="2023-09-08T03:28:16.110" v="358" actId="26606"/>
          <ac:picMkLst>
            <pc:docMk/>
            <pc:sldMk cId="216015181" sldId="369"/>
            <ac:picMk id="7170" creationId="{4561A533-0C74-9EED-D2BA-3491EC9D5825}"/>
          </ac:picMkLst>
        </pc:picChg>
      </pc:sldChg>
      <pc:sldChg chg="addSp delSp modSp new mod setBg">
        <pc:chgData name="Trần Quang Nhật - Khoa Công nghệ Thông tin - VLTECH" userId="81b81afb-479f-49fd-a16b-a76e9756f09d" providerId="ADAL" clId="{E756CC4F-2A7D-48C8-B371-828C0A25F303}" dt="2023-09-08T08:48:04.397" v="2108" actId="1076"/>
        <pc:sldMkLst>
          <pc:docMk/>
          <pc:sldMk cId="3626210568" sldId="370"/>
        </pc:sldMkLst>
        <pc:spChg chg="mod">
          <ac:chgData name="Trần Quang Nhật - Khoa Công nghệ Thông tin - VLTECH" userId="81b81afb-479f-49fd-a16b-a76e9756f09d" providerId="ADAL" clId="{E756CC4F-2A7D-48C8-B371-828C0A25F303}" dt="2023-09-08T08:48:04.397" v="2108" actId="1076"/>
          <ac:spMkLst>
            <pc:docMk/>
            <pc:sldMk cId="3626210568" sldId="370"/>
            <ac:spMk id="3" creationId="{C7B6652F-4591-9CD1-68C6-BDBE123D3C52}"/>
          </ac:spMkLst>
        </pc:spChg>
        <pc:spChg chg="add mod">
          <ac:chgData name="Trần Quang Nhật - Khoa Công nghệ Thông tin - VLTECH" userId="81b81afb-479f-49fd-a16b-a76e9756f09d" providerId="ADAL" clId="{E756CC4F-2A7D-48C8-B371-828C0A25F303}" dt="2023-09-08T04:09:00.479" v="582" actId="1076"/>
          <ac:spMkLst>
            <pc:docMk/>
            <pc:sldMk cId="3626210568" sldId="370"/>
            <ac:spMk id="4" creationId="{6467A54C-F26D-2450-A321-94211D6B2E0B}"/>
          </ac:spMkLst>
        </pc:spChg>
        <pc:spChg chg="add del mod">
          <ac:chgData name="Trần Quang Nhật - Khoa Công nghệ Thông tin - VLTECH" userId="81b81afb-479f-49fd-a16b-a76e9756f09d" providerId="ADAL" clId="{E756CC4F-2A7D-48C8-B371-828C0A25F303}" dt="2023-09-08T04:07:57.469" v="570" actId="478"/>
          <ac:spMkLst>
            <pc:docMk/>
            <pc:sldMk cId="3626210568" sldId="370"/>
            <ac:spMk id="6" creationId="{18128DDF-A7D5-8A29-37E6-0A4857F41452}"/>
          </ac:spMkLst>
        </pc:spChg>
        <pc:spChg chg="add mod">
          <ac:chgData name="Trần Quang Nhật - Khoa Công nghệ Thông tin - VLTECH" userId="81b81afb-479f-49fd-a16b-a76e9756f09d" providerId="ADAL" clId="{E756CC4F-2A7D-48C8-B371-828C0A25F303}" dt="2023-09-08T04:10:19.511" v="591" actId="114"/>
          <ac:spMkLst>
            <pc:docMk/>
            <pc:sldMk cId="3626210568" sldId="370"/>
            <ac:spMk id="8" creationId="{FA430189-4C94-70B0-5184-4C99B155FCA7}"/>
          </ac:spMkLst>
        </pc:spChg>
        <pc:spChg chg="add">
          <ac:chgData name="Trần Quang Nhật - Khoa Công nghệ Thông tin - VLTECH" userId="81b81afb-479f-49fd-a16b-a76e9756f09d" providerId="ADAL" clId="{E756CC4F-2A7D-48C8-B371-828C0A25F303}" dt="2023-09-08T04:08:08.421" v="572" actId="26606"/>
          <ac:spMkLst>
            <pc:docMk/>
            <pc:sldMk cId="3626210568" sldId="370"/>
            <ac:spMk id="13" creationId="{A2679492-7988-4050-9056-542444452411}"/>
          </ac:spMkLst>
        </pc:spChg>
        <pc:spChg chg="add">
          <ac:chgData name="Trần Quang Nhật - Khoa Công nghệ Thông tin - VLTECH" userId="81b81afb-479f-49fd-a16b-a76e9756f09d" providerId="ADAL" clId="{E756CC4F-2A7D-48C8-B371-828C0A25F303}" dt="2023-09-08T04:08:08.421" v="572" actId="26606"/>
          <ac:spMkLst>
            <pc:docMk/>
            <pc:sldMk cId="3626210568" sldId="370"/>
            <ac:spMk id="15" creationId="{B091B163-7D61-4891-ABCF-5C13D9C418D0}"/>
          </ac:spMkLst>
        </pc:spChg>
        <pc:picChg chg="add mod ord">
          <ac:chgData name="Trần Quang Nhật - Khoa Công nghệ Thông tin - VLTECH" userId="81b81afb-479f-49fd-a16b-a76e9756f09d" providerId="ADAL" clId="{E756CC4F-2A7D-48C8-B371-828C0A25F303}" dt="2023-09-08T04:08:08.421" v="572" actId="26606"/>
          <ac:picMkLst>
            <pc:docMk/>
            <pc:sldMk cId="3626210568" sldId="370"/>
            <ac:picMk id="2" creationId="{B308DF44-FF1D-5497-CBB9-9A65A8061F67}"/>
          </ac:picMkLst>
        </pc:picChg>
        <pc:cxnChg chg="add">
          <ac:chgData name="Trần Quang Nhật - Khoa Công nghệ Thông tin - VLTECH" userId="81b81afb-479f-49fd-a16b-a76e9756f09d" providerId="ADAL" clId="{E756CC4F-2A7D-48C8-B371-828C0A25F303}" dt="2023-09-08T04:08:08.421" v="572" actId="26606"/>
          <ac:cxnSpMkLst>
            <pc:docMk/>
            <pc:sldMk cId="3626210568" sldId="370"/>
            <ac:cxnSpMk id="17" creationId="{C49DA8F6-BCC1-4447-B54C-57856834B94B}"/>
          </ac:cxnSpMkLst>
        </pc:cxnChg>
      </pc:sldChg>
      <pc:sldChg chg="addSp modSp new mod setBg">
        <pc:chgData name="Trần Quang Nhật - Khoa Công nghệ Thông tin - VLTECH" userId="81b81afb-479f-49fd-a16b-a76e9756f09d" providerId="ADAL" clId="{E756CC4F-2A7D-48C8-B371-828C0A25F303}" dt="2023-09-08T06:09:55.459" v="1290" actId="27636"/>
        <pc:sldMkLst>
          <pc:docMk/>
          <pc:sldMk cId="1438971613" sldId="371"/>
        </pc:sldMkLst>
        <pc:spChg chg="add mod">
          <ac:chgData name="Trần Quang Nhật - Khoa Công nghệ Thông tin - VLTECH" userId="81b81afb-479f-49fd-a16b-a76e9756f09d" providerId="ADAL" clId="{E756CC4F-2A7D-48C8-B371-828C0A25F303}" dt="2023-09-08T06:09:34.056" v="1287" actId="2711"/>
          <ac:spMkLst>
            <pc:docMk/>
            <pc:sldMk cId="1438971613" sldId="371"/>
            <ac:spMk id="3" creationId="{FBB597EB-5A17-D075-A044-74D7DCFE066A}"/>
          </ac:spMkLst>
        </pc:spChg>
        <pc:spChg chg="add mod ord">
          <ac:chgData name="Trần Quang Nhật - Khoa Công nghệ Thông tin - VLTECH" userId="81b81afb-479f-49fd-a16b-a76e9756f09d" providerId="ADAL" clId="{E756CC4F-2A7D-48C8-B371-828C0A25F303}" dt="2023-09-08T06:09:55.459" v="1290" actId="27636"/>
          <ac:spMkLst>
            <pc:docMk/>
            <pc:sldMk cId="1438971613" sldId="371"/>
            <ac:spMk id="5" creationId="{681C1B3D-131D-A040-3CB8-13EE8A7AE7BF}"/>
          </ac:spMkLst>
        </pc:spChg>
        <pc:spChg chg="add">
          <ac:chgData name="Trần Quang Nhật - Khoa Công nghệ Thông tin - VLTECH" userId="81b81afb-479f-49fd-a16b-a76e9756f09d" providerId="ADAL" clId="{E756CC4F-2A7D-48C8-B371-828C0A25F303}" dt="2023-09-08T06:09:06.487" v="1281" actId="26606"/>
          <ac:spMkLst>
            <pc:docMk/>
            <pc:sldMk cId="1438971613" sldId="371"/>
            <ac:spMk id="8199" creationId="{700E0F77-E936-4985-B7B1-B9823486AC33}"/>
          </ac:spMkLst>
        </pc:spChg>
        <pc:spChg chg="add">
          <ac:chgData name="Trần Quang Nhật - Khoa Công nghệ Thông tin - VLTECH" userId="81b81afb-479f-49fd-a16b-a76e9756f09d" providerId="ADAL" clId="{E756CC4F-2A7D-48C8-B371-828C0A25F303}" dt="2023-09-08T06:09:06.487" v="1281" actId="26606"/>
          <ac:spMkLst>
            <pc:docMk/>
            <pc:sldMk cId="1438971613" sldId="371"/>
            <ac:spMk id="8201" creationId="{95C8260E-968F-44E8-A823-ABB431311926}"/>
          </ac:spMkLst>
        </pc:spChg>
        <pc:spChg chg="add">
          <ac:chgData name="Trần Quang Nhật - Khoa Công nghệ Thông tin - VLTECH" userId="81b81afb-479f-49fd-a16b-a76e9756f09d" providerId="ADAL" clId="{E756CC4F-2A7D-48C8-B371-828C0A25F303}" dt="2023-09-08T06:09:06.487" v="1281" actId="26606"/>
          <ac:spMkLst>
            <pc:docMk/>
            <pc:sldMk cId="1438971613" sldId="371"/>
            <ac:spMk id="8203" creationId="{2C1BBA94-3F40-40AA-8BB9-E69E25E537C1}"/>
          </ac:spMkLst>
        </pc:spChg>
        <pc:spChg chg="add">
          <ac:chgData name="Trần Quang Nhật - Khoa Công nghệ Thông tin - VLTECH" userId="81b81afb-479f-49fd-a16b-a76e9756f09d" providerId="ADAL" clId="{E756CC4F-2A7D-48C8-B371-828C0A25F303}" dt="2023-09-08T06:09:06.487" v="1281" actId="26606"/>
          <ac:spMkLst>
            <pc:docMk/>
            <pc:sldMk cId="1438971613" sldId="371"/>
            <ac:spMk id="8205" creationId="{FE43805F-24A6-46A4-B19B-54F28347355C}"/>
          </ac:spMkLst>
        </pc:spChg>
        <pc:picChg chg="add mod">
          <ac:chgData name="Trần Quang Nhật - Khoa Công nghệ Thông tin - VLTECH" userId="81b81afb-479f-49fd-a16b-a76e9756f09d" providerId="ADAL" clId="{E756CC4F-2A7D-48C8-B371-828C0A25F303}" dt="2023-09-08T06:09:06.487" v="1281" actId="26606"/>
          <ac:picMkLst>
            <pc:docMk/>
            <pc:sldMk cId="1438971613" sldId="371"/>
            <ac:picMk id="8194" creationId="{94574303-0F0A-58B6-8D97-A6869D756A1C}"/>
          </ac:picMkLst>
        </pc:picChg>
      </pc:sldChg>
      <pc:sldChg chg="addSp delSp modSp new mod ord setBg">
        <pc:chgData name="Trần Quang Nhật - Khoa Công nghệ Thông tin - VLTECH" userId="81b81afb-479f-49fd-a16b-a76e9756f09d" providerId="ADAL" clId="{E756CC4F-2A7D-48C8-B371-828C0A25F303}" dt="2023-09-08T05:59:44.789" v="890" actId="20577"/>
        <pc:sldMkLst>
          <pc:docMk/>
          <pc:sldMk cId="1280785716" sldId="372"/>
        </pc:sldMkLst>
        <pc:spChg chg="add mod">
          <ac:chgData name="Trần Quang Nhật - Khoa Công nghệ Thông tin - VLTECH" userId="81b81afb-479f-49fd-a16b-a76e9756f09d" providerId="ADAL" clId="{E756CC4F-2A7D-48C8-B371-828C0A25F303}" dt="2023-09-08T05:49:11.235" v="638" actId="1076"/>
          <ac:spMkLst>
            <pc:docMk/>
            <pc:sldMk cId="1280785716" sldId="372"/>
            <ac:spMk id="3" creationId="{96CDAD6C-6C91-523B-982B-48306B6AD509}"/>
          </ac:spMkLst>
        </pc:spChg>
        <pc:spChg chg="add mod">
          <ac:chgData name="Trần Quang Nhật - Khoa Công nghệ Thông tin - VLTECH" userId="81b81afb-479f-49fd-a16b-a76e9756f09d" providerId="ADAL" clId="{E756CC4F-2A7D-48C8-B371-828C0A25F303}" dt="2023-09-08T05:57:49.044" v="756" actId="20577"/>
          <ac:spMkLst>
            <pc:docMk/>
            <pc:sldMk cId="1280785716" sldId="372"/>
            <ac:spMk id="5" creationId="{5E32ECFB-0A10-6411-0B33-CC3ADBF530D6}"/>
          </ac:spMkLst>
        </pc:spChg>
        <pc:spChg chg="add mod">
          <ac:chgData name="Trần Quang Nhật - Khoa Công nghệ Thông tin - VLTECH" userId="81b81afb-479f-49fd-a16b-a76e9756f09d" providerId="ADAL" clId="{E756CC4F-2A7D-48C8-B371-828C0A25F303}" dt="2023-09-08T05:59:44.789" v="890" actId="20577"/>
          <ac:spMkLst>
            <pc:docMk/>
            <pc:sldMk cId="1280785716" sldId="372"/>
            <ac:spMk id="7" creationId="{1B77B000-8456-A9FA-0DC0-4657BF6AA695}"/>
          </ac:spMkLst>
        </pc:spChg>
        <pc:spChg chg="add del">
          <ac:chgData name="Trần Quang Nhật - Khoa Công nghệ Thông tin - VLTECH" userId="81b81afb-479f-49fd-a16b-a76e9756f09d" providerId="ADAL" clId="{E756CC4F-2A7D-48C8-B371-828C0A25F303}" dt="2023-09-08T05:48:19.818" v="622" actId="26606"/>
          <ac:spMkLst>
            <pc:docMk/>
            <pc:sldMk cId="1280785716" sldId="372"/>
            <ac:spMk id="10249" creationId="{A169D286-F4D7-4C8B-A6BD-D05384C7F1D8}"/>
          </ac:spMkLst>
        </pc:spChg>
        <pc:spChg chg="add del">
          <ac:chgData name="Trần Quang Nhật - Khoa Công nghệ Thông tin - VLTECH" userId="81b81afb-479f-49fd-a16b-a76e9756f09d" providerId="ADAL" clId="{E756CC4F-2A7D-48C8-B371-828C0A25F303}" dt="2023-09-08T05:48:19.818" v="622" actId="26606"/>
          <ac:spMkLst>
            <pc:docMk/>
            <pc:sldMk cId="1280785716" sldId="372"/>
            <ac:spMk id="10251" creationId="{39E8235E-135E-4261-8F54-2B316E493C42}"/>
          </ac:spMkLst>
        </pc:spChg>
        <pc:spChg chg="add del">
          <ac:chgData name="Trần Quang Nhật - Khoa Công nghệ Thông tin - VLTECH" userId="81b81afb-479f-49fd-a16b-a76e9756f09d" providerId="ADAL" clId="{E756CC4F-2A7D-48C8-B371-828C0A25F303}" dt="2023-09-08T05:48:19.818" v="622" actId="26606"/>
          <ac:spMkLst>
            <pc:docMk/>
            <pc:sldMk cId="1280785716" sldId="372"/>
            <ac:spMk id="10253" creationId="{D4ED8EC3-4D57-4620-93CE-4E6661F09A3E}"/>
          </ac:spMkLst>
        </pc:spChg>
        <pc:spChg chg="add del">
          <ac:chgData name="Trần Quang Nhật - Khoa Công nghệ Thông tin - VLTECH" userId="81b81afb-479f-49fd-a16b-a76e9756f09d" providerId="ADAL" clId="{E756CC4F-2A7D-48C8-B371-828C0A25F303}" dt="2023-09-08T05:48:19.818" v="622" actId="26606"/>
          <ac:spMkLst>
            <pc:docMk/>
            <pc:sldMk cId="1280785716" sldId="372"/>
            <ac:spMk id="10255" creationId="{83BCB34A-2F40-4F41-8488-A134C1C155B7}"/>
          </ac:spMkLst>
        </pc:spChg>
        <pc:spChg chg="add del">
          <ac:chgData name="Trần Quang Nhật - Khoa Công nghệ Thông tin - VLTECH" userId="81b81afb-479f-49fd-a16b-a76e9756f09d" providerId="ADAL" clId="{E756CC4F-2A7D-48C8-B371-828C0A25F303}" dt="2023-09-08T05:48:19.818" v="622" actId="26606"/>
          <ac:spMkLst>
            <pc:docMk/>
            <pc:sldMk cId="1280785716" sldId="372"/>
            <ac:spMk id="10257" creationId="{F78382DC-4207-465E-B379-1E16448AA222}"/>
          </ac:spMkLst>
        </pc:spChg>
        <pc:spChg chg="add">
          <ac:chgData name="Trần Quang Nhật - Khoa Công nghệ Thông tin - VLTECH" userId="81b81afb-479f-49fd-a16b-a76e9756f09d" providerId="ADAL" clId="{E756CC4F-2A7D-48C8-B371-828C0A25F303}" dt="2023-09-08T05:48:19.818" v="622" actId="26606"/>
          <ac:spMkLst>
            <pc:docMk/>
            <pc:sldMk cId="1280785716" sldId="372"/>
            <ac:spMk id="10262" creationId="{69D184B2-2226-4E31-BCCB-444330767440}"/>
          </ac:spMkLst>
        </pc:spChg>
        <pc:spChg chg="add">
          <ac:chgData name="Trần Quang Nhật - Khoa Công nghệ Thông tin - VLTECH" userId="81b81afb-479f-49fd-a16b-a76e9756f09d" providerId="ADAL" clId="{E756CC4F-2A7D-48C8-B371-828C0A25F303}" dt="2023-09-08T05:48:19.818" v="622" actId="26606"/>
          <ac:spMkLst>
            <pc:docMk/>
            <pc:sldMk cId="1280785716" sldId="372"/>
            <ac:spMk id="10264" creationId="{1AC4D4E3-486A-464A-8EC8-D44881097267}"/>
          </ac:spMkLst>
        </pc:spChg>
        <pc:spChg chg="add">
          <ac:chgData name="Trần Quang Nhật - Khoa Công nghệ Thông tin - VLTECH" userId="81b81afb-479f-49fd-a16b-a76e9756f09d" providerId="ADAL" clId="{E756CC4F-2A7D-48C8-B371-828C0A25F303}" dt="2023-09-08T05:48:19.818" v="622" actId="26606"/>
          <ac:spMkLst>
            <pc:docMk/>
            <pc:sldMk cId="1280785716" sldId="372"/>
            <ac:spMk id="10266" creationId="{864DE13E-58EB-4475-B79C-0D4FC651239B}"/>
          </ac:spMkLst>
        </pc:spChg>
        <pc:picChg chg="add mod ord">
          <ac:chgData name="Trần Quang Nhật - Khoa Công nghệ Thông tin - VLTECH" userId="81b81afb-479f-49fd-a16b-a76e9756f09d" providerId="ADAL" clId="{E756CC4F-2A7D-48C8-B371-828C0A25F303}" dt="2023-09-08T05:58:05.698" v="799" actId="1035"/>
          <ac:picMkLst>
            <pc:docMk/>
            <pc:sldMk cId="1280785716" sldId="372"/>
            <ac:picMk id="10242" creationId="{D3242ED0-6A9D-A13B-BE7C-246076CAD0D5}"/>
          </ac:picMkLst>
        </pc:picChg>
        <pc:picChg chg="add del mod">
          <ac:chgData name="Trần Quang Nhật - Khoa Công nghệ Thông tin - VLTECH" userId="81b81afb-479f-49fd-a16b-a76e9756f09d" providerId="ADAL" clId="{E756CC4F-2A7D-48C8-B371-828C0A25F303}" dt="2023-09-08T05:46:35.881" v="617" actId="478"/>
          <ac:picMkLst>
            <pc:docMk/>
            <pc:sldMk cId="1280785716" sldId="372"/>
            <ac:picMk id="10244" creationId="{82DCC2DF-C360-FF3C-D1FC-7151881AD726}"/>
          </ac:picMkLst>
        </pc:picChg>
        <pc:picChg chg="add mod">
          <ac:chgData name="Trần Quang Nhật - Khoa Công nghệ Thông tin - VLTECH" userId="81b81afb-479f-49fd-a16b-a76e9756f09d" providerId="ADAL" clId="{E756CC4F-2A7D-48C8-B371-828C0A25F303}" dt="2023-09-08T05:58:02.754" v="782" actId="1036"/>
          <ac:picMkLst>
            <pc:docMk/>
            <pc:sldMk cId="1280785716" sldId="372"/>
            <ac:picMk id="10246" creationId="{6E19BEC5-9E06-E64C-3D38-C1C08B3855C4}"/>
          </ac:picMkLst>
        </pc:picChg>
        <pc:cxnChg chg="add">
          <ac:chgData name="Trần Quang Nhật - Khoa Công nghệ Thông tin - VLTECH" userId="81b81afb-479f-49fd-a16b-a76e9756f09d" providerId="ADAL" clId="{E756CC4F-2A7D-48C8-B371-828C0A25F303}" dt="2023-09-08T05:48:19.818" v="622" actId="26606"/>
          <ac:cxnSpMkLst>
            <pc:docMk/>
            <pc:sldMk cId="1280785716" sldId="372"/>
            <ac:cxnSpMk id="10268" creationId="{02E9B2EE-76CA-47F3-9977-3F2FCB7FD252}"/>
          </ac:cxnSpMkLst>
        </pc:cxnChg>
      </pc:sldChg>
      <pc:sldChg chg="addSp modSp new del">
        <pc:chgData name="Trần Quang Nhật - Khoa Công nghệ Thông tin - VLTECH" userId="81b81afb-479f-49fd-a16b-a76e9756f09d" providerId="ADAL" clId="{E756CC4F-2A7D-48C8-B371-828C0A25F303}" dt="2023-09-08T05:51:31.964" v="642" actId="47"/>
        <pc:sldMkLst>
          <pc:docMk/>
          <pc:sldMk cId="2873767051" sldId="373"/>
        </pc:sldMkLst>
        <pc:picChg chg="add mod">
          <ac:chgData name="Trần Quang Nhật - Khoa Công nghệ Thông tin - VLTECH" userId="81b81afb-479f-49fd-a16b-a76e9756f09d" providerId="ADAL" clId="{E756CC4F-2A7D-48C8-B371-828C0A25F303}" dt="2023-09-08T05:43:54.654" v="614"/>
          <ac:picMkLst>
            <pc:docMk/>
            <pc:sldMk cId="2873767051" sldId="373"/>
            <ac:picMk id="12290" creationId="{F9872092-5D2C-7976-780D-5B20CB1D126E}"/>
          </ac:picMkLst>
        </pc:picChg>
      </pc:sldChg>
      <pc:sldChg chg="addSp delSp modSp new mod setBg">
        <pc:chgData name="Trần Quang Nhật - Khoa Công nghệ Thông tin - VLTECH" userId="81b81afb-479f-49fd-a16b-a76e9756f09d" providerId="ADAL" clId="{E756CC4F-2A7D-48C8-B371-828C0A25F303}" dt="2023-09-08T08:48:12.094" v="2109" actId="1076"/>
        <pc:sldMkLst>
          <pc:docMk/>
          <pc:sldMk cId="4153169233" sldId="373"/>
        </pc:sldMkLst>
        <pc:spChg chg="mod">
          <ac:chgData name="Trần Quang Nhật - Khoa Công nghệ Thông tin - VLTECH" userId="81b81afb-479f-49fd-a16b-a76e9756f09d" providerId="ADAL" clId="{E756CC4F-2A7D-48C8-B371-828C0A25F303}" dt="2023-09-08T08:48:12.094" v="2109" actId="1076"/>
          <ac:spMkLst>
            <pc:docMk/>
            <pc:sldMk cId="4153169233" sldId="373"/>
            <ac:spMk id="2" creationId="{F9686724-A634-902B-BAEA-54636FBE1DCC}"/>
          </ac:spMkLst>
        </pc:spChg>
        <pc:spChg chg="add mod">
          <ac:chgData name="Trần Quang Nhật - Khoa Công nghệ Thông tin - VLTECH" userId="81b81afb-479f-49fd-a16b-a76e9756f09d" providerId="ADAL" clId="{E756CC4F-2A7D-48C8-B371-828C0A25F303}" dt="2023-09-08T06:24:42.567" v="1490" actId="2711"/>
          <ac:spMkLst>
            <pc:docMk/>
            <pc:sldMk cId="4153169233" sldId="373"/>
            <ac:spMk id="4" creationId="{BE3B4FB8-FBA8-5E7A-E361-F4D33BF81BBE}"/>
          </ac:spMkLst>
        </pc:spChg>
        <pc:spChg chg="add mod">
          <ac:chgData name="Trần Quang Nhật - Khoa Công nghệ Thông tin - VLTECH" userId="81b81afb-479f-49fd-a16b-a76e9756f09d" providerId="ADAL" clId="{E756CC4F-2A7D-48C8-B371-828C0A25F303}" dt="2023-09-08T06:24:58.175" v="1493" actId="207"/>
          <ac:spMkLst>
            <pc:docMk/>
            <pc:sldMk cId="4153169233" sldId="373"/>
            <ac:spMk id="6" creationId="{7C3BBCBB-7FAB-7D3E-F021-56A83FA70C17}"/>
          </ac:spMkLst>
        </pc:spChg>
        <pc:spChg chg="add del">
          <ac:chgData name="Trần Quang Nhật - Khoa Công nghệ Thông tin - VLTECH" userId="81b81afb-479f-49fd-a16b-a76e9756f09d" providerId="ADAL" clId="{E756CC4F-2A7D-48C8-B371-828C0A25F303}" dt="2023-09-08T06:24:14.617" v="1484" actId="26606"/>
          <ac:spMkLst>
            <pc:docMk/>
            <pc:sldMk cId="4153169233" sldId="373"/>
            <ac:spMk id="11" creationId="{B0B8DCBA-FEED-46EF-A140-35B904015B49}"/>
          </ac:spMkLst>
        </pc:spChg>
        <pc:spChg chg="add del">
          <ac:chgData name="Trần Quang Nhật - Khoa Công nghệ Thông tin - VLTECH" userId="81b81afb-479f-49fd-a16b-a76e9756f09d" providerId="ADAL" clId="{E756CC4F-2A7D-48C8-B371-828C0A25F303}" dt="2023-09-08T06:24:14.617" v="1484" actId="26606"/>
          <ac:spMkLst>
            <pc:docMk/>
            <pc:sldMk cId="4153169233" sldId="373"/>
            <ac:spMk id="18" creationId="{D5B0017B-2ECA-49AF-B397-DC140825DF8D}"/>
          </ac:spMkLst>
        </pc:spChg>
        <pc:spChg chg="add">
          <ac:chgData name="Trần Quang Nhật - Khoa Công nghệ Thông tin - VLTECH" userId="81b81afb-479f-49fd-a16b-a76e9756f09d" providerId="ADAL" clId="{E756CC4F-2A7D-48C8-B371-828C0A25F303}" dt="2023-09-08T06:24:14.617" v="1484" actId="26606"/>
          <ac:spMkLst>
            <pc:docMk/>
            <pc:sldMk cId="4153169233" sldId="373"/>
            <ac:spMk id="15367" creationId="{FF81F8D5-515A-45DC-B296-30AB11F2C19F}"/>
          </ac:spMkLst>
        </pc:spChg>
        <pc:spChg chg="add">
          <ac:chgData name="Trần Quang Nhật - Khoa Công nghệ Thông tin - VLTECH" userId="81b81afb-479f-49fd-a16b-a76e9756f09d" providerId="ADAL" clId="{E756CC4F-2A7D-48C8-B371-828C0A25F303}" dt="2023-09-08T06:24:14.617" v="1484" actId="26606"/>
          <ac:spMkLst>
            <pc:docMk/>
            <pc:sldMk cId="4153169233" sldId="373"/>
            <ac:spMk id="15369" creationId="{90464369-70FA-42AF-948F-80664CA7BFE5}"/>
          </ac:spMkLst>
        </pc:spChg>
        <pc:spChg chg="add">
          <ac:chgData name="Trần Quang Nhật - Khoa Công nghệ Thông tin - VLTECH" userId="81b81afb-479f-49fd-a16b-a76e9756f09d" providerId="ADAL" clId="{E756CC4F-2A7D-48C8-B371-828C0A25F303}" dt="2023-09-08T06:24:14.617" v="1484" actId="26606"/>
          <ac:spMkLst>
            <pc:docMk/>
            <pc:sldMk cId="4153169233" sldId="373"/>
            <ac:spMk id="15371" creationId="{A6604B49-AD5C-4590-B051-06C8222ECD99}"/>
          </ac:spMkLst>
        </pc:spChg>
        <pc:spChg chg="add">
          <ac:chgData name="Trần Quang Nhật - Khoa Công nghệ Thông tin - VLTECH" userId="81b81afb-479f-49fd-a16b-a76e9756f09d" providerId="ADAL" clId="{E756CC4F-2A7D-48C8-B371-828C0A25F303}" dt="2023-09-08T06:24:14.617" v="1484" actId="26606"/>
          <ac:spMkLst>
            <pc:docMk/>
            <pc:sldMk cId="4153169233" sldId="373"/>
            <ac:spMk id="15373" creationId="{CC552A98-EF7D-4D42-AB69-066B786AB55B}"/>
          </ac:spMkLst>
        </pc:spChg>
        <pc:spChg chg="add">
          <ac:chgData name="Trần Quang Nhật - Khoa Công nghệ Thông tin - VLTECH" userId="81b81afb-479f-49fd-a16b-a76e9756f09d" providerId="ADAL" clId="{E756CC4F-2A7D-48C8-B371-828C0A25F303}" dt="2023-09-08T06:24:14.617" v="1484" actId="26606"/>
          <ac:spMkLst>
            <pc:docMk/>
            <pc:sldMk cId="4153169233" sldId="373"/>
            <ac:spMk id="15375" creationId="{A648176E-454C-437C-B0FC-9B82FCF32B24}"/>
          </ac:spMkLst>
        </pc:spChg>
        <pc:grpChg chg="add del">
          <ac:chgData name="Trần Quang Nhật - Khoa Công nghệ Thông tin - VLTECH" userId="81b81afb-479f-49fd-a16b-a76e9756f09d" providerId="ADAL" clId="{E756CC4F-2A7D-48C8-B371-828C0A25F303}" dt="2023-09-08T06:24:14.617" v="1484" actId="26606"/>
          <ac:grpSpMkLst>
            <pc:docMk/>
            <pc:sldMk cId="4153169233" sldId="373"/>
            <ac:grpSpMk id="13" creationId="{AE1C45F0-260A-458C-96ED-C1F6D2151219}"/>
          </ac:grpSpMkLst>
        </pc:grpChg>
        <pc:picChg chg="add del mod ord">
          <ac:chgData name="Trần Quang Nhật - Khoa Công nghệ Thông tin - VLTECH" userId="81b81afb-479f-49fd-a16b-a76e9756f09d" providerId="ADAL" clId="{E756CC4F-2A7D-48C8-B371-828C0A25F303}" dt="2023-09-08T06:24:06.735" v="1482" actId="478"/>
          <ac:picMkLst>
            <pc:docMk/>
            <pc:sldMk cId="4153169233" sldId="373"/>
            <ac:picMk id="2" creationId="{90C4BCC0-9E28-0943-17DC-67F1DDEB9689}"/>
          </ac:picMkLst>
        </pc:picChg>
        <pc:picChg chg="add del mod">
          <ac:chgData name="Trần Quang Nhật - Khoa Công nghệ Thông tin - VLTECH" userId="81b81afb-479f-49fd-a16b-a76e9756f09d" providerId="ADAL" clId="{E756CC4F-2A7D-48C8-B371-828C0A25F303}" dt="2023-09-08T06:20:32.716" v="1327" actId="478"/>
          <ac:picMkLst>
            <pc:docMk/>
            <pc:sldMk cId="4153169233" sldId="373"/>
            <ac:picMk id="8" creationId="{39828626-F063-9EDE-F03B-3E78AFABED56}"/>
          </ac:picMkLst>
        </pc:picChg>
        <pc:picChg chg="add mod">
          <ac:chgData name="Trần Quang Nhật - Khoa Công nghệ Thông tin - VLTECH" userId="81b81afb-479f-49fd-a16b-a76e9756f09d" providerId="ADAL" clId="{E756CC4F-2A7D-48C8-B371-828C0A25F303}" dt="2023-09-08T06:24:14.617" v="1484" actId="26606"/>
          <ac:picMkLst>
            <pc:docMk/>
            <pc:sldMk cId="4153169233" sldId="373"/>
            <ac:picMk id="15362" creationId="{C849F272-4B47-CF2D-12FF-3A0D5992AD8D}"/>
          </ac:picMkLst>
        </pc:picChg>
        <pc:cxnChg chg="add del">
          <ac:chgData name="Trần Quang Nhật - Khoa Công nghệ Thông tin - VLTECH" userId="81b81afb-479f-49fd-a16b-a76e9756f09d" providerId="ADAL" clId="{E756CC4F-2A7D-48C8-B371-828C0A25F303}" dt="2023-09-08T06:24:14.617" v="1484" actId="26606"/>
          <ac:cxnSpMkLst>
            <pc:docMk/>
            <pc:sldMk cId="4153169233" sldId="373"/>
            <ac:cxnSpMk id="20" creationId="{6CF1BAF6-AD41-4082-B212-8A1F9A2E8779}"/>
          </ac:cxnSpMkLst>
        </pc:cxnChg>
      </pc:sldChg>
      <pc:sldChg chg="addSp modSp new add del">
        <pc:chgData name="Trần Quang Nhật - Khoa Công nghệ Thông tin - VLTECH" userId="81b81afb-479f-49fd-a16b-a76e9756f09d" providerId="ADAL" clId="{E756CC4F-2A7D-48C8-B371-828C0A25F303}" dt="2023-09-08T08:01:31.289" v="1813" actId="47"/>
        <pc:sldMkLst>
          <pc:docMk/>
          <pc:sldMk cId="519441106" sldId="374"/>
        </pc:sldMkLst>
        <pc:picChg chg="add mod">
          <ac:chgData name="Trần Quang Nhật - Khoa Công nghệ Thông tin - VLTECH" userId="81b81afb-479f-49fd-a16b-a76e9756f09d" providerId="ADAL" clId="{E756CC4F-2A7D-48C8-B371-828C0A25F303}" dt="2023-09-08T06:28:17.744" v="1508" actId="1076"/>
          <ac:picMkLst>
            <pc:docMk/>
            <pc:sldMk cId="519441106" sldId="374"/>
            <ac:picMk id="16386" creationId="{60355FB6-98D4-1C83-866E-69DFC888AACD}"/>
          </ac:picMkLst>
        </pc:picChg>
      </pc:sldChg>
      <pc:sldChg chg="addSp modSp new del">
        <pc:chgData name="Trần Quang Nhật - Khoa Công nghệ Thông tin - VLTECH" userId="81b81afb-479f-49fd-a16b-a76e9756f09d" providerId="ADAL" clId="{E756CC4F-2A7D-48C8-B371-828C0A25F303}" dt="2023-09-08T05:51:36.958" v="643" actId="47"/>
        <pc:sldMkLst>
          <pc:docMk/>
          <pc:sldMk cId="3141155119" sldId="374"/>
        </pc:sldMkLst>
        <pc:picChg chg="add mod">
          <ac:chgData name="Trần Quang Nhật - Khoa Công nghệ Thông tin - VLTECH" userId="81b81afb-479f-49fd-a16b-a76e9756f09d" providerId="ADAL" clId="{E756CC4F-2A7D-48C8-B371-828C0A25F303}" dt="2023-09-08T05:49:47.561" v="640"/>
          <ac:picMkLst>
            <pc:docMk/>
            <pc:sldMk cId="3141155119" sldId="374"/>
            <ac:picMk id="13314" creationId="{F7F85424-AA00-A927-EAE0-3B3DA2347794}"/>
          </ac:picMkLst>
        </pc:picChg>
      </pc:sldChg>
      <pc:sldChg chg="addSp delSp modSp new mod setBg">
        <pc:chgData name="Trần Quang Nhật - Khoa Công nghệ Thông tin - VLTECH" userId="81b81afb-479f-49fd-a16b-a76e9756f09d" providerId="ADAL" clId="{E756CC4F-2A7D-48C8-B371-828C0A25F303}" dt="2023-09-08T07:02:50.873" v="1653" actId="207"/>
        <pc:sldMkLst>
          <pc:docMk/>
          <pc:sldMk cId="2090303070" sldId="375"/>
        </pc:sldMkLst>
        <pc:spChg chg="add del mod">
          <ac:chgData name="Trần Quang Nhật - Khoa Công nghệ Thông tin - VLTECH" userId="81b81afb-479f-49fd-a16b-a76e9756f09d" providerId="ADAL" clId="{E756CC4F-2A7D-48C8-B371-828C0A25F303}" dt="2023-09-08T07:00:25.025" v="1588" actId="478"/>
          <ac:spMkLst>
            <pc:docMk/>
            <pc:sldMk cId="2090303070" sldId="375"/>
            <ac:spMk id="7" creationId="{CA9AB3AE-4157-BEED-FF9C-1776A59B0B9A}"/>
          </ac:spMkLst>
        </pc:spChg>
        <pc:spChg chg="add del mod">
          <ac:chgData name="Trần Quang Nhật - Khoa Công nghệ Thông tin - VLTECH" userId="81b81afb-479f-49fd-a16b-a76e9756f09d" providerId="ADAL" clId="{E756CC4F-2A7D-48C8-B371-828C0A25F303}" dt="2023-09-08T07:00:23.444" v="1587" actId="478"/>
          <ac:spMkLst>
            <pc:docMk/>
            <pc:sldMk cId="2090303070" sldId="375"/>
            <ac:spMk id="9" creationId="{12FADCC1-84AB-B05E-6E9E-83037FCC764F}"/>
          </ac:spMkLst>
        </pc:spChg>
        <pc:spChg chg="add mod ord">
          <ac:chgData name="Trần Quang Nhật - Khoa Công nghệ Thông tin - VLTECH" userId="81b81afb-479f-49fd-a16b-a76e9756f09d" providerId="ADAL" clId="{E756CC4F-2A7D-48C8-B371-828C0A25F303}" dt="2023-09-08T07:02:50.873" v="1653" actId="207"/>
          <ac:spMkLst>
            <pc:docMk/>
            <pc:sldMk cId="2090303070" sldId="375"/>
            <ac:spMk id="11" creationId="{F0A4552A-1236-7FB6-C6B0-AFB209774FDB}"/>
          </ac:spMkLst>
        </pc:spChg>
        <pc:spChg chg="add del">
          <ac:chgData name="Trần Quang Nhật - Khoa Công nghệ Thông tin - VLTECH" userId="81b81afb-479f-49fd-a16b-a76e9756f09d" providerId="ADAL" clId="{E756CC4F-2A7D-48C8-B371-828C0A25F303}" dt="2023-09-08T06:43:46.638" v="1516" actId="26606"/>
          <ac:spMkLst>
            <pc:docMk/>
            <pc:sldMk cId="2090303070" sldId="375"/>
            <ac:spMk id="17412" creationId="{F3060C83-F051-4F0E-ABAD-AA0DFC48B218}"/>
          </ac:spMkLst>
        </pc:spChg>
        <pc:spChg chg="add del">
          <ac:chgData name="Trần Quang Nhật - Khoa Công nghệ Thông tin - VLTECH" userId="81b81afb-479f-49fd-a16b-a76e9756f09d" providerId="ADAL" clId="{E756CC4F-2A7D-48C8-B371-828C0A25F303}" dt="2023-09-08T06:43:46.638" v="1516" actId="26606"/>
          <ac:spMkLst>
            <pc:docMk/>
            <pc:sldMk cId="2090303070" sldId="375"/>
            <ac:spMk id="17413" creationId="{83C98ABE-055B-441F-B07E-44F97F083C39}"/>
          </ac:spMkLst>
        </pc:spChg>
        <pc:spChg chg="add del">
          <ac:chgData name="Trần Quang Nhật - Khoa Công nghệ Thông tin - VLTECH" userId="81b81afb-479f-49fd-a16b-a76e9756f09d" providerId="ADAL" clId="{E756CC4F-2A7D-48C8-B371-828C0A25F303}" dt="2023-09-08T06:43:46.638" v="1516" actId="26606"/>
          <ac:spMkLst>
            <pc:docMk/>
            <pc:sldMk cId="2090303070" sldId="375"/>
            <ac:spMk id="17414" creationId="{29FDB030-9B49-4CED-8CCD-4D99382388AC}"/>
          </ac:spMkLst>
        </pc:spChg>
        <pc:spChg chg="add del">
          <ac:chgData name="Trần Quang Nhật - Khoa Công nghệ Thông tin - VLTECH" userId="81b81afb-479f-49fd-a16b-a76e9756f09d" providerId="ADAL" clId="{E756CC4F-2A7D-48C8-B371-828C0A25F303}" dt="2023-09-08T06:43:41.543" v="1512" actId="26606"/>
          <ac:spMkLst>
            <pc:docMk/>
            <pc:sldMk cId="2090303070" sldId="375"/>
            <ac:spMk id="17415" creationId="{69D184B2-2226-4E31-BCCB-444330767440}"/>
          </ac:spMkLst>
        </pc:spChg>
        <pc:spChg chg="add del">
          <ac:chgData name="Trần Quang Nhật - Khoa Công nghệ Thông tin - VLTECH" userId="81b81afb-479f-49fd-a16b-a76e9756f09d" providerId="ADAL" clId="{E756CC4F-2A7D-48C8-B371-828C0A25F303}" dt="2023-09-08T06:43:41.543" v="1512" actId="26606"/>
          <ac:spMkLst>
            <pc:docMk/>
            <pc:sldMk cId="2090303070" sldId="375"/>
            <ac:spMk id="17417" creationId="{1AC4D4E3-486A-464A-8EC8-D44881097267}"/>
          </ac:spMkLst>
        </pc:spChg>
        <pc:spChg chg="add del">
          <ac:chgData name="Trần Quang Nhật - Khoa Công nghệ Thông tin - VLTECH" userId="81b81afb-479f-49fd-a16b-a76e9756f09d" providerId="ADAL" clId="{E756CC4F-2A7D-48C8-B371-828C0A25F303}" dt="2023-09-08T06:43:41.543" v="1512" actId="26606"/>
          <ac:spMkLst>
            <pc:docMk/>
            <pc:sldMk cId="2090303070" sldId="375"/>
            <ac:spMk id="17419" creationId="{864DE13E-58EB-4475-B79C-0D4FC651239B}"/>
          </ac:spMkLst>
        </pc:spChg>
        <pc:spChg chg="add del">
          <ac:chgData name="Trần Quang Nhật - Khoa Công nghệ Thông tin - VLTECH" userId="81b81afb-479f-49fd-a16b-a76e9756f09d" providerId="ADAL" clId="{E756CC4F-2A7D-48C8-B371-828C0A25F303}" dt="2023-09-08T06:43:46.638" v="1516" actId="26606"/>
          <ac:spMkLst>
            <pc:docMk/>
            <pc:sldMk cId="2090303070" sldId="375"/>
            <ac:spMk id="17421" creationId="{3783CA14-24A1-485C-8B30-D6A5D87987AD}"/>
          </ac:spMkLst>
        </pc:spChg>
        <pc:spChg chg="add del">
          <ac:chgData name="Trần Quang Nhật - Khoa Công nghệ Thông tin - VLTECH" userId="81b81afb-479f-49fd-a16b-a76e9756f09d" providerId="ADAL" clId="{E756CC4F-2A7D-48C8-B371-828C0A25F303}" dt="2023-09-08T06:43:46.638" v="1516" actId="26606"/>
          <ac:spMkLst>
            <pc:docMk/>
            <pc:sldMk cId="2090303070" sldId="375"/>
            <ac:spMk id="17423" creationId="{9A97C86A-04D6-40F7-AE84-31AB43E6A846}"/>
          </ac:spMkLst>
        </pc:spChg>
        <pc:spChg chg="add del">
          <ac:chgData name="Trần Quang Nhật - Khoa Công nghệ Thông tin - VLTECH" userId="81b81afb-479f-49fd-a16b-a76e9756f09d" providerId="ADAL" clId="{E756CC4F-2A7D-48C8-B371-828C0A25F303}" dt="2023-09-08T06:43:46.638" v="1516" actId="26606"/>
          <ac:spMkLst>
            <pc:docMk/>
            <pc:sldMk cId="2090303070" sldId="375"/>
            <ac:spMk id="17425" creationId="{FF9F2414-84E8-453E-B1F3-389FDE8192D9}"/>
          </ac:spMkLst>
        </pc:spChg>
        <pc:spChg chg="add del">
          <ac:chgData name="Trần Quang Nhật - Khoa Công nghệ Thông tin - VLTECH" userId="81b81afb-479f-49fd-a16b-a76e9756f09d" providerId="ADAL" clId="{E756CC4F-2A7D-48C8-B371-828C0A25F303}" dt="2023-09-08T06:43:46.638" v="1516" actId="26606"/>
          <ac:spMkLst>
            <pc:docMk/>
            <pc:sldMk cId="2090303070" sldId="375"/>
            <ac:spMk id="17427" creationId="{3ECA69A1-7536-43AC-85EF-C7106179F5ED}"/>
          </ac:spMkLst>
        </pc:spChg>
        <pc:spChg chg="add del">
          <ac:chgData name="Trần Quang Nhật - Khoa Công nghệ Thông tin - VLTECH" userId="81b81afb-479f-49fd-a16b-a76e9756f09d" providerId="ADAL" clId="{E756CC4F-2A7D-48C8-B371-828C0A25F303}" dt="2023-09-08T06:43:52.786" v="1518" actId="26606"/>
          <ac:spMkLst>
            <pc:docMk/>
            <pc:sldMk cId="2090303070" sldId="375"/>
            <ac:spMk id="17429" creationId="{B9FF99BD-075F-4761-A995-6FC574BD25EA}"/>
          </ac:spMkLst>
        </pc:spChg>
        <pc:spChg chg="add del">
          <ac:chgData name="Trần Quang Nhật - Khoa Công nghệ Thông tin - VLTECH" userId="81b81afb-479f-49fd-a16b-a76e9756f09d" providerId="ADAL" clId="{E756CC4F-2A7D-48C8-B371-828C0A25F303}" dt="2023-09-08T06:43:52.786" v="1518" actId="26606"/>
          <ac:spMkLst>
            <pc:docMk/>
            <pc:sldMk cId="2090303070" sldId="375"/>
            <ac:spMk id="17430" creationId="{A7B21A54-9BA3-4EA9-B460-5A829ADD9051}"/>
          </ac:spMkLst>
        </pc:spChg>
        <pc:spChg chg="add del">
          <ac:chgData name="Trần Quang Nhật - Khoa Công nghệ Thông tin - VLTECH" userId="81b81afb-479f-49fd-a16b-a76e9756f09d" providerId="ADAL" clId="{E756CC4F-2A7D-48C8-B371-828C0A25F303}" dt="2023-09-08T06:43:52.786" v="1518" actId="26606"/>
          <ac:spMkLst>
            <pc:docMk/>
            <pc:sldMk cId="2090303070" sldId="375"/>
            <ac:spMk id="17431" creationId="{6FA8F714-B9D8-488A-8CCA-E9948FF913A9}"/>
          </ac:spMkLst>
        </pc:spChg>
        <pc:spChg chg="add del">
          <ac:chgData name="Trần Quang Nhật - Khoa Công nghệ Thông tin - VLTECH" userId="81b81afb-479f-49fd-a16b-a76e9756f09d" providerId="ADAL" clId="{E756CC4F-2A7D-48C8-B371-828C0A25F303}" dt="2023-09-08T06:43:55.001" v="1520" actId="26606"/>
          <ac:spMkLst>
            <pc:docMk/>
            <pc:sldMk cId="2090303070" sldId="375"/>
            <ac:spMk id="17433" creationId="{86FF76B9-219D-4469-AF87-0236D29032F1}"/>
          </ac:spMkLst>
        </pc:spChg>
        <pc:spChg chg="add del">
          <ac:chgData name="Trần Quang Nhật - Khoa Công nghệ Thông tin - VLTECH" userId="81b81afb-479f-49fd-a16b-a76e9756f09d" providerId="ADAL" clId="{E756CC4F-2A7D-48C8-B371-828C0A25F303}" dt="2023-09-08T06:43:55.001" v="1520" actId="26606"/>
          <ac:spMkLst>
            <pc:docMk/>
            <pc:sldMk cId="2090303070" sldId="375"/>
            <ac:spMk id="17436" creationId="{2E80C965-DB6D-4F81-9E9E-B027384D0BD6}"/>
          </ac:spMkLst>
        </pc:spChg>
        <pc:spChg chg="add del">
          <ac:chgData name="Trần Quang Nhật - Khoa Công nghệ Thông tin - VLTECH" userId="81b81afb-479f-49fd-a16b-a76e9756f09d" providerId="ADAL" clId="{E756CC4F-2A7D-48C8-B371-828C0A25F303}" dt="2023-09-08T06:43:55.001" v="1520" actId="26606"/>
          <ac:spMkLst>
            <pc:docMk/>
            <pc:sldMk cId="2090303070" sldId="375"/>
            <ac:spMk id="17437" creationId="{633C5E46-DAC5-4661-9C87-22B08E2A512F}"/>
          </ac:spMkLst>
        </pc:spChg>
        <pc:spChg chg="add del">
          <ac:chgData name="Trần Quang Nhật - Khoa Công nghệ Thông tin - VLTECH" userId="81b81afb-479f-49fd-a16b-a76e9756f09d" providerId="ADAL" clId="{E756CC4F-2A7D-48C8-B371-828C0A25F303}" dt="2023-09-08T07:01:26.686" v="1635" actId="26606"/>
          <ac:spMkLst>
            <pc:docMk/>
            <pc:sldMk cId="2090303070" sldId="375"/>
            <ac:spMk id="17439" creationId="{22F15A2D-2324-487D-A02A-BF46C5C580EB}"/>
          </ac:spMkLst>
        </pc:spChg>
        <pc:spChg chg="add del">
          <ac:chgData name="Trần Quang Nhật - Khoa Công nghệ Thông tin - VLTECH" userId="81b81afb-479f-49fd-a16b-a76e9756f09d" providerId="ADAL" clId="{E756CC4F-2A7D-48C8-B371-828C0A25F303}" dt="2023-09-08T07:01:26.686" v="1635" actId="26606"/>
          <ac:spMkLst>
            <pc:docMk/>
            <pc:sldMk cId="2090303070" sldId="375"/>
            <ac:spMk id="17440" creationId="{17A7F34E-D418-47E2-9F86-2C45BBC31210}"/>
          </ac:spMkLst>
        </pc:spChg>
        <pc:spChg chg="add del">
          <ac:chgData name="Trần Quang Nhật - Khoa Công nghệ Thông tin - VLTECH" userId="81b81afb-479f-49fd-a16b-a76e9756f09d" providerId="ADAL" clId="{E756CC4F-2A7D-48C8-B371-828C0A25F303}" dt="2023-09-08T07:01:26.686" v="1635" actId="26606"/>
          <ac:spMkLst>
            <pc:docMk/>
            <pc:sldMk cId="2090303070" sldId="375"/>
            <ac:spMk id="17441" creationId="{2AEAFA59-923A-4F54-8B49-44C970BCC323}"/>
          </ac:spMkLst>
        </pc:spChg>
        <pc:spChg chg="add del">
          <ac:chgData name="Trần Quang Nhật - Khoa Công nghệ Thông tin - VLTECH" userId="81b81afb-479f-49fd-a16b-a76e9756f09d" providerId="ADAL" clId="{E756CC4F-2A7D-48C8-B371-828C0A25F303}" dt="2023-09-08T07:02:19.219" v="1647" actId="26606"/>
          <ac:spMkLst>
            <pc:docMk/>
            <pc:sldMk cId="2090303070" sldId="375"/>
            <ac:spMk id="17448" creationId="{6357EC4F-235E-4222-A36F-C7878ACE37F2}"/>
          </ac:spMkLst>
        </pc:spChg>
        <pc:spChg chg="add del">
          <ac:chgData name="Trần Quang Nhật - Khoa Công nghệ Thông tin - VLTECH" userId="81b81afb-479f-49fd-a16b-a76e9756f09d" providerId="ADAL" clId="{E756CC4F-2A7D-48C8-B371-828C0A25F303}" dt="2023-09-08T07:02:19.219" v="1647" actId="26606"/>
          <ac:spMkLst>
            <pc:docMk/>
            <pc:sldMk cId="2090303070" sldId="375"/>
            <ac:spMk id="17449" creationId="{2B97F24A-32CE-4C1C-A50D-3016B394DCFB}"/>
          </ac:spMkLst>
        </pc:spChg>
        <pc:spChg chg="add del">
          <ac:chgData name="Trần Quang Nhật - Khoa Công nghệ Thông tin - VLTECH" userId="81b81afb-479f-49fd-a16b-a76e9756f09d" providerId="ADAL" clId="{E756CC4F-2A7D-48C8-B371-828C0A25F303}" dt="2023-09-08T07:02:19.206" v="1646" actId="26606"/>
          <ac:spMkLst>
            <pc:docMk/>
            <pc:sldMk cId="2090303070" sldId="375"/>
            <ac:spMk id="17451" creationId="{D380959B-464C-9ED8-C9EB-AB6FC997C1B8}"/>
          </ac:spMkLst>
        </pc:spChg>
        <pc:spChg chg="add del">
          <ac:chgData name="Trần Quang Nhật - Khoa Công nghệ Thông tin - VLTECH" userId="81b81afb-479f-49fd-a16b-a76e9756f09d" providerId="ADAL" clId="{E756CC4F-2A7D-48C8-B371-828C0A25F303}" dt="2023-09-08T07:02:19.206" v="1646" actId="26606"/>
          <ac:spMkLst>
            <pc:docMk/>
            <pc:sldMk cId="2090303070" sldId="375"/>
            <ac:spMk id="17456" creationId="{06B83858-ED7D-57B6-6CAA-83168807C43C}"/>
          </ac:spMkLst>
        </pc:spChg>
        <pc:spChg chg="add del">
          <ac:chgData name="Trần Quang Nhật - Khoa Công nghệ Thông tin - VLTECH" userId="81b81afb-479f-49fd-a16b-a76e9756f09d" providerId="ADAL" clId="{E756CC4F-2A7D-48C8-B371-828C0A25F303}" dt="2023-09-08T07:02:19.206" v="1646" actId="26606"/>
          <ac:spMkLst>
            <pc:docMk/>
            <pc:sldMk cId="2090303070" sldId="375"/>
            <ac:spMk id="17458" creationId="{FF97FFD4-A8B9-3D4D-1623-7BE467E46A6A}"/>
          </ac:spMkLst>
        </pc:spChg>
        <pc:spChg chg="add del">
          <ac:chgData name="Trần Quang Nhật - Khoa Công nghệ Thông tin - VLTECH" userId="81b81afb-479f-49fd-a16b-a76e9756f09d" providerId="ADAL" clId="{E756CC4F-2A7D-48C8-B371-828C0A25F303}" dt="2023-09-08T07:02:30.830" v="1649" actId="26606"/>
          <ac:spMkLst>
            <pc:docMk/>
            <pc:sldMk cId="2090303070" sldId="375"/>
            <ac:spMk id="17461" creationId="{AE3A741D-C19B-960A-5803-1C5887147820}"/>
          </ac:spMkLst>
        </pc:spChg>
        <pc:spChg chg="add del">
          <ac:chgData name="Trần Quang Nhật - Khoa Công nghệ Thông tin - VLTECH" userId="81b81afb-479f-49fd-a16b-a76e9756f09d" providerId="ADAL" clId="{E756CC4F-2A7D-48C8-B371-828C0A25F303}" dt="2023-09-08T07:02:30.830" v="1649" actId="26606"/>
          <ac:spMkLst>
            <pc:docMk/>
            <pc:sldMk cId="2090303070" sldId="375"/>
            <ac:spMk id="17462" creationId="{9C3A50E9-9119-7BC3-083B-2D84CCC78E47}"/>
          </ac:spMkLst>
        </pc:spChg>
        <pc:spChg chg="add del">
          <ac:chgData name="Trần Quang Nhật - Khoa Công nghệ Thông tin - VLTECH" userId="81b81afb-479f-49fd-a16b-a76e9756f09d" providerId="ADAL" clId="{E756CC4F-2A7D-48C8-B371-828C0A25F303}" dt="2023-09-08T07:02:30.830" v="1649" actId="26606"/>
          <ac:spMkLst>
            <pc:docMk/>
            <pc:sldMk cId="2090303070" sldId="375"/>
            <ac:spMk id="17463" creationId="{DC39DE25-0E4E-0AA7-0932-1D78C2372786}"/>
          </ac:spMkLst>
        </pc:spChg>
        <pc:spChg chg="add del">
          <ac:chgData name="Trần Quang Nhật - Khoa Công nghệ Thông tin - VLTECH" userId="81b81afb-479f-49fd-a16b-a76e9756f09d" providerId="ADAL" clId="{E756CC4F-2A7D-48C8-B371-828C0A25F303}" dt="2023-09-08T07:02:30.830" v="1649" actId="26606"/>
          <ac:spMkLst>
            <pc:docMk/>
            <pc:sldMk cId="2090303070" sldId="375"/>
            <ac:spMk id="17464" creationId="{8D6EA299-0840-6DEA-E670-C49AEBC87E89}"/>
          </ac:spMkLst>
        </pc:spChg>
        <pc:spChg chg="add">
          <ac:chgData name="Trần Quang Nhật - Khoa Công nghệ Thông tin - VLTECH" userId="81b81afb-479f-49fd-a16b-a76e9756f09d" providerId="ADAL" clId="{E756CC4F-2A7D-48C8-B371-828C0A25F303}" dt="2023-09-08T07:02:30.830" v="1649" actId="26606"/>
          <ac:spMkLst>
            <pc:docMk/>
            <pc:sldMk cId="2090303070" sldId="375"/>
            <ac:spMk id="17469" creationId="{B5A8AFA4-5C32-4100-9C6D-839A47E15FA0}"/>
          </ac:spMkLst>
        </pc:spChg>
        <pc:spChg chg="add">
          <ac:chgData name="Trần Quang Nhật - Khoa Công nghệ Thông tin - VLTECH" userId="81b81afb-479f-49fd-a16b-a76e9756f09d" providerId="ADAL" clId="{E756CC4F-2A7D-48C8-B371-828C0A25F303}" dt="2023-09-08T07:02:30.830" v="1649" actId="26606"/>
          <ac:spMkLst>
            <pc:docMk/>
            <pc:sldMk cId="2090303070" sldId="375"/>
            <ac:spMk id="17471" creationId="{96B5F253-7949-47C2-9DBD-1570ECDA2296}"/>
          </ac:spMkLst>
        </pc:spChg>
        <pc:grpChg chg="add del">
          <ac:chgData name="Trần Quang Nhật - Khoa Công nghệ Thông tin - VLTECH" userId="81b81afb-479f-49fd-a16b-a76e9756f09d" providerId="ADAL" clId="{E756CC4F-2A7D-48C8-B371-828C0A25F303}" dt="2023-09-08T06:43:55.001" v="1520" actId="26606"/>
          <ac:grpSpMkLst>
            <pc:docMk/>
            <pc:sldMk cId="2090303070" sldId="375"/>
            <ac:grpSpMk id="17434" creationId="{DB88BD78-87E1-424D-B479-C37D8E41B12E}"/>
          </ac:grpSpMkLst>
        </pc:grpChg>
        <pc:grpChg chg="add del">
          <ac:chgData name="Trần Quang Nhật - Khoa Công nghệ Thông tin - VLTECH" userId="81b81afb-479f-49fd-a16b-a76e9756f09d" providerId="ADAL" clId="{E756CC4F-2A7D-48C8-B371-828C0A25F303}" dt="2023-09-08T07:01:49.489" v="1638" actId="26606"/>
          <ac:grpSpMkLst>
            <pc:docMk/>
            <pc:sldMk cId="2090303070" sldId="375"/>
            <ac:grpSpMk id="17454" creationId="{114ED94A-C85D-4CD3-4205-438D21CE6B38}"/>
          </ac:grpSpMkLst>
        </pc:grpChg>
        <pc:grpChg chg="add del">
          <ac:chgData name="Trần Quang Nhật - Khoa Công nghệ Thông tin - VLTECH" userId="81b81afb-479f-49fd-a16b-a76e9756f09d" providerId="ADAL" clId="{E756CC4F-2A7D-48C8-B371-828C0A25F303}" dt="2023-09-08T07:01:57.709" v="1640" actId="26606"/>
          <ac:grpSpMkLst>
            <pc:docMk/>
            <pc:sldMk cId="2090303070" sldId="375"/>
            <ac:grpSpMk id="17460" creationId="{9B991AFC-21D0-28BD-C527-F66B1B56F841}"/>
          </ac:grpSpMkLst>
        </pc:grpChg>
        <pc:picChg chg="add del mod">
          <ac:chgData name="Trần Quang Nhật - Khoa Công nghệ Thông tin - VLTECH" userId="81b81afb-479f-49fd-a16b-a76e9756f09d" providerId="ADAL" clId="{E756CC4F-2A7D-48C8-B371-828C0A25F303}" dt="2023-09-08T06:47:03.438" v="1524" actId="478"/>
          <ac:picMkLst>
            <pc:docMk/>
            <pc:sldMk cId="2090303070" sldId="375"/>
            <ac:picMk id="2" creationId="{562C59D5-3F01-9565-C363-97027DD5ECB2}"/>
          </ac:picMkLst>
        </pc:picChg>
        <pc:picChg chg="add mod ord">
          <ac:chgData name="Trần Quang Nhật - Khoa Công nghệ Thông tin - VLTECH" userId="81b81afb-479f-49fd-a16b-a76e9756f09d" providerId="ADAL" clId="{E756CC4F-2A7D-48C8-B371-828C0A25F303}" dt="2023-09-08T07:02:30.830" v="1649" actId="26606"/>
          <ac:picMkLst>
            <pc:docMk/>
            <pc:sldMk cId="2090303070" sldId="375"/>
            <ac:picMk id="3" creationId="{930495F5-6036-3966-BFF7-0B2D92F30352}"/>
          </ac:picMkLst>
        </pc:picChg>
        <pc:picChg chg="add del mod">
          <ac:chgData name="Trần Quang Nhật - Khoa Công nghệ Thông tin - VLTECH" userId="81b81afb-479f-49fd-a16b-a76e9756f09d" providerId="ADAL" clId="{E756CC4F-2A7D-48C8-B371-828C0A25F303}" dt="2023-09-08T06:59:14.297" v="1533" actId="478"/>
          <ac:picMkLst>
            <pc:docMk/>
            <pc:sldMk cId="2090303070" sldId="375"/>
            <ac:picMk id="5" creationId="{E0EFD501-F5E3-835E-7131-6C567574A16A}"/>
          </ac:picMkLst>
        </pc:picChg>
        <pc:picChg chg="add del mod">
          <ac:chgData name="Trần Quang Nhật - Khoa Công nghệ Thông tin - VLTECH" userId="81b81afb-479f-49fd-a16b-a76e9756f09d" providerId="ADAL" clId="{E756CC4F-2A7D-48C8-B371-828C0A25F303}" dt="2023-09-08T06:44:44.981" v="1522" actId="478"/>
          <ac:picMkLst>
            <pc:docMk/>
            <pc:sldMk cId="2090303070" sldId="375"/>
            <ac:picMk id="17410" creationId="{D7EEBCE7-CD0E-8EBF-F78D-F10331DB4D03}"/>
          </ac:picMkLst>
        </pc:picChg>
        <pc:cxnChg chg="add del">
          <ac:chgData name="Trần Quang Nhật - Khoa Công nghệ Thông tin - VLTECH" userId="81b81afb-479f-49fd-a16b-a76e9756f09d" providerId="ADAL" clId="{E756CC4F-2A7D-48C8-B371-828C0A25F303}" dt="2023-09-08T07:01:26.677" v="1634" actId="26606"/>
          <ac:cxnSpMkLst>
            <pc:docMk/>
            <pc:sldMk cId="2090303070" sldId="375"/>
            <ac:cxnSpMk id="17446" creationId="{1503BFE4-729B-D9D0-C17B-501E6AF1127A}"/>
          </ac:cxnSpMkLst>
        </pc:cxnChg>
        <pc:cxnChg chg="add del">
          <ac:chgData name="Trần Quang Nhật - Khoa Công nghệ Thông tin - VLTECH" userId="81b81afb-479f-49fd-a16b-a76e9756f09d" providerId="ADAL" clId="{E756CC4F-2A7D-48C8-B371-828C0A25F303}" dt="2023-09-08T07:02:15.726" v="1642" actId="26606"/>
          <ac:cxnSpMkLst>
            <pc:docMk/>
            <pc:sldMk cId="2090303070" sldId="375"/>
            <ac:cxnSpMk id="17466" creationId="{1503BFE4-729B-D9D0-C17B-501E6AF1127A}"/>
          </ac:cxnSpMkLst>
        </pc:cxnChg>
      </pc:sldChg>
      <pc:sldChg chg="addSp delSp modSp new mod setBg">
        <pc:chgData name="Trần Quang Nhật - Khoa Công nghệ Thông tin - VLTECH" userId="81b81afb-479f-49fd-a16b-a76e9756f09d" providerId="ADAL" clId="{E756CC4F-2A7D-48C8-B371-828C0A25F303}" dt="2023-09-08T07:32:10.215" v="1706" actId="20577"/>
        <pc:sldMkLst>
          <pc:docMk/>
          <pc:sldMk cId="4088788708" sldId="376"/>
        </pc:sldMkLst>
        <pc:spChg chg="add mod">
          <ac:chgData name="Trần Quang Nhật - Khoa Công nghệ Thông tin - VLTECH" userId="81b81afb-479f-49fd-a16b-a76e9756f09d" providerId="ADAL" clId="{E756CC4F-2A7D-48C8-B371-828C0A25F303}" dt="2023-09-08T07:32:10.215" v="1706" actId="20577"/>
          <ac:spMkLst>
            <pc:docMk/>
            <pc:sldMk cId="4088788708" sldId="376"/>
            <ac:spMk id="5" creationId="{AF7EB048-171D-2D00-B907-E6301390B189}"/>
          </ac:spMkLst>
        </pc:spChg>
        <pc:spChg chg="add del">
          <ac:chgData name="Trần Quang Nhật - Khoa Công nghệ Thông tin - VLTECH" userId="81b81afb-479f-49fd-a16b-a76e9756f09d" providerId="ADAL" clId="{E756CC4F-2A7D-48C8-B371-828C0A25F303}" dt="2023-09-08T07:28:25.247" v="1657" actId="26606"/>
          <ac:spMkLst>
            <pc:docMk/>
            <pc:sldMk cId="4088788708" sldId="376"/>
            <ac:spMk id="8" creationId="{B9FF99BD-075F-4761-A995-6FC574BD25EA}"/>
          </ac:spMkLst>
        </pc:spChg>
        <pc:spChg chg="add del">
          <ac:chgData name="Trần Quang Nhật - Khoa Công nghệ Thông tin - VLTECH" userId="81b81afb-479f-49fd-a16b-a76e9756f09d" providerId="ADAL" clId="{E756CC4F-2A7D-48C8-B371-828C0A25F303}" dt="2023-09-08T07:28:25.247" v="1657" actId="26606"/>
          <ac:spMkLst>
            <pc:docMk/>
            <pc:sldMk cId="4088788708" sldId="376"/>
            <ac:spMk id="10" creationId="{A7B21A54-9BA3-4EA9-B460-5A829ADD9051}"/>
          </ac:spMkLst>
        </pc:spChg>
        <pc:spChg chg="add del">
          <ac:chgData name="Trần Quang Nhật - Khoa Công nghệ Thông tin - VLTECH" userId="81b81afb-479f-49fd-a16b-a76e9756f09d" providerId="ADAL" clId="{E756CC4F-2A7D-48C8-B371-828C0A25F303}" dt="2023-09-08T07:28:25.247" v="1657" actId="26606"/>
          <ac:spMkLst>
            <pc:docMk/>
            <pc:sldMk cId="4088788708" sldId="376"/>
            <ac:spMk id="12" creationId="{6FA8F714-B9D8-488A-8CCA-E9948FF913A9}"/>
          </ac:spMkLst>
        </pc:spChg>
        <pc:spChg chg="add">
          <ac:chgData name="Trần Quang Nhật - Khoa Công nghệ Thông tin - VLTECH" userId="81b81afb-479f-49fd-a16b-a76e9756f09d" providerId="ADAL" clId="{E756CC4F-2A7D-48C8-B371-828C0A25F303}" dt="2023-09-08T07:28:25.273" v="1658" actId="26606"/>
          <ac:spMkLst>
            <pc:docMk/>
            <pc:sldMk cId="4088788708" sldId="376"/>
            <ac:spMk id="14" creationId="{3783CA14-24A1-485C-8B30-D6A5D87987AD}"/>
          </ac:spMkLst>
        </pc:spChg>
        <pc:spChg chg="add">
          <ac:chgData name="Trần Quang Nhật - Khoa Công nghệ Thông tin - VLTECH" userId="81b81afb-479f-49fd-a16b-a76e9756f09d" providerId="ADAL" clId="{E756CC4F-2A7D-48C8-B371-828C0A25F303}" dt="2023-09-08T07:28:25.273" v="1658" actId="26606"/>
          <ac:spMkLst>
            <pc:docMk/>
            <pc:sldMk cId="4088788708" sldId="376"/>
            <ac:spMk id="15" creationId="{F3060C83-F051-4F0E-ABAD-AA0DFC48B218}"/>
          </ac:spMkLst>
        </pc:spChg>
        <pc:spChg chg="add">
          <ac:chgData name="Trần Quang Nhật - Khoa Công nghệ Thông tin - VLTECH" userId="81b81afb-479f-49fd-a16b-a76e9756f09d" providerId="ADAL" clId="{E756CC4F-2A7D-48C8-B371-828C0A25F303}" dt="2023-09-08T07:28:25.273" v="1658" actId="26606"/>
          <ac:spMkLst>
            <pc:docMk/>
            <pc:sldMk cId="4088788708" sldId="376"/>
            <ac:spMk id="16" creationId="{9A97C86A-04D6-40F7-AE84-31AB43E6A846}"/>
          </ac:spMkLst>
        </pc:spChg>
        <pc:spChg chg="add">
          <ac:chgData name="Trần Quang Nhật - Khoa Công nghệ Thông tin - VLTECH" userId="81b81afb-479f-49fd-a16b-a76e9756f09d" providerId="ADAL" clId="{E756CC4F-2A7D-48C8-B371-828C0A25F303}" dt="2023-09-08T07:28:25.273" v="1658" actId="26606"/>
          <ac:spMkLst>
            <pc:docMk/>
            <pc:sldMk cId="4088788708" sldId="376"/>
            <ac:spMk id="17" creationId="{83C98ABE-055B-441F-B07E-44F97F083C39}"/>
          </ac:spMkLst>
        </pc:spChg>
        <pc:spChg chg="add">
          <ac:chgData name="Trần Quang Nhật - Khoa Công nghệ Thông tin - VLTECH" userId="81b81afb-479f-49fd-a16b-a76e9756f09d" providerId="ADAL" clId="{E756CC4F-2A7D-48C8-B371-828C0A25F303}" dt="2023-09-08T07:28:25.273" v="1658" actId="26606"/>
          <ac:spMkLst>
            <pc:docMk/>
            <pc:sldMk cId="4088788708" sldId="376"/>
            <ac:spMk id="18" creationId="{FF9F2414-84E8-453E-B1F3-389FDE8192D9}"/>
          </ac:spMkLst>
        </pc:spChg>
        <pc:spChg chg="add">
          <ac:chgData name="Trần Quang Nhật - Khoa Công nghệ Thông tin - VLTECH" userId="81b81afb-479f-49fd-a16b-a76e9756f09d" providerId="ADAL" clId="{E756CC4F-2A7D-48C8-B371-828C0A25F303}" dt="2023-09-08T07:28:25.273" v="1658" actId="26606"/>
          <ac:spMkLst>
            <pc:docMk/>
            <pc:sldMk cId="4088788708" sldId="376"/>
            <ac:spMk id="19" creationId="{29FDB030-9B49-4CED-8CCD-4D99382388AC}"/>
          </ac:spMkLst>
        </pc:spChg>
        <pc:spChg chg="add">
          <ac:chgData name="Trần Quang Nhật - Khoa Công nghệ Thông tin - VLTECH" userId="81b81afb-479f-49fd-a16b-a76e9756f09d" providerId="ADAL" clId="{E756CC4F-2A7D-48C8-B371-828C0A25F303}" dt="2023-09-08T07:28:25.273" v="1658" actId="26606"/>
          <ac:spMkLst>
            <pc:docMk/>
            <pc:sldMk cId="4088788708" sldId="376"/>
            <ac:spMk id="20" creationId="{3ECA69A1-7536-43AC-85EF-C7106179F5ED}"/>
          </ac:spMkLst>
        </pc:spChg>
        <pc:picChg chg="add mod">
          <ac:chgData name="Trần Quang Nhật - Khoa Công nghệ Thông tin - VLTECH" userId="81b81afb-479f-49fd-a16b-a76e9756f09d" providerId="ADAL" clId="{E756CC4F-2A7D-48C8-B371-828C0A25F303}" dt="2023-09-08T07:29:37.116" v="1662" actId="1440"/>
          <ac:picMkLst>
            <pc:docMk/>
            <pc:sldMk cId="4088788708" sldId="376"/>
            <ac:picMk id="3" creationId="{39B29EF5-AB01-D5E5-86CD-A36B19339848}"/>
          </ac:picMkLst>
        </pc:picChg>
      </pc:sldChg>
      <pc:sldChg chg="addSp delSp modSp new mod">
        <pc:chgData name="Trần Quang Nhật - Khoa Công nghệ Thông tin - VLTECH" userId="81b81afb-479f-49fd-a16b-a76e9756f09d" providerId="ADAL" clId="{E756CC4F-2A7D-48C8-B371-828C0A25F303}" dt="2023-09-08T08:01:14.347" v="1812" actId="1076"/>
        <pc:sldMkLst>
          <pc:docMk/>
          <pc:sldMk cId="887920303" sldId="377"/>
        </pc:sldMkLst>
        <pc:spChg chg="add mod">
          <ac:chgData name="Trần Quang Nhật - Khoa Công nghệ Thông tin - VLTECH" userId="81b81afb-479f-49fd-a16b-a76e9756f09d" providerId="ADAL" clId="{E756CC4F-2A7D-48C8-B371-828C0A25F303}" dt="2023-09-08T08:01:14.347" v="1812" actId="1076"/>
          <ac:spMkLst>
            <pc:docMk/>
            <pc:sldMk cId="887920303" sldId="377"/>
            <ac:spMk id="7" creationId="{43419D1A-4082-A646-7D6B-1793154D3C67}"/>
          </ac:spMkLst>
        </pc:spChg>
        <pc:picChg chg="add del mod">
          <ac:chgData name="Trần Quang Nhật - Khoa Công nghệ Thông tin - VLTECH" userId="81b81afb-479f-49fd-a16b-a76e9756f09d" providerId="ADAL" clId="{E756CC4F-2A7D-48C8-B371-828C0A25F303}" dt="2023-09-08T08:00:22.129" v="1785" actId="478"/>
          <ac:picMkLst>
            <pc:docMk/>
            <pc:sldMk cId="887920303" sldId="377"/>
            <ac:picMk id="3" creationId="{5F97576E-6A3F-377F-928D-142471BB4205}"/>
          </ac:picMkLst>
        </pc:picChg>
        <pc:picChg chg="add mod">
          <ac:chgData name="Trần Quang Nhật - Khoa Công nghệ Thông tin - VLTECH" userId="81b81afb-479f-49fd-a16b-a76e9756f09d" providerId="ADAL" clId="{E756CC4F-2A7D-48C8-B371-828C0A25F303}" dt="2023-09-08T08:00:35.599" v="1787" actId="1440"/>
          <ac:picMkLst>
            <pc:docMk/>
            <pc:sldMk cId="887920303" sldId="377"/>
            <ac:picMk id="5" creationId="{CC053902-BC8A-3975-E845-A22ED8DAA8CC}"/>
          </ac:picMkLst>
        </pc:picChg>
      </pc:sldChg>
      <pc:sldChg chg="addSp modSp new mod setBg">
        <pc:chgData name="Trần Quang Nhật - Khoa Công nghệ Thông tin - VLTECH" userId="81b81afb-479f-49fd-a16b-a76e9756f09d" providerId="ADAL" clId="{E756CC4F-2A7D-48C8-B371-828C0A25F303}" dt="2023-09-08T07:57:01.882" v="1782" actId="2710"/>
        <pc:sldMkLst>
          <pc:docMk/>
          <pc:sldMk cId="2079911255" sldId="378"/>
        </pc:sldMkLst>
        <pc:spChg chg="add mod">
          <ac:chgData name="Trần Quang Nhật - Khoa Công nghệ Thông tin - VLTECH" userId="81b81afb-479f-49fd-a16b-a76e9756f09d" providerId="ADAL" clId="{E756CC4F-2A7D-48C8-B371-828C0A25F303}" dt="2023-09-08T07:57:01.882" v="1782" actId="2710"/>
          <ac:spMkLst>
            <pc:docMk/>
            <pc:sldMk cId="2079911255" sldId="378"/>
            <ac:spMk id="3" creationId="{1CA20883-D6D6-6345-4F4F-DB00B02E77FD}"/>
          </ac:spMkLst>
        </pc:spChg>
        <pc:spChg chg="add">
          <ac:chgData name="Trần Quang Nhật - Khoa Công nghệ Thông tin - VLTECH" userId="81b81afb-479f-49fd-a16b-a76e9756f09d" providerId="ADAL" clId="{E756CC4F-2A7D-48C8-B371-828C0A25F303}" dt="2023-09-08T07:56:32.075" v="1777" actId="26606"/>
          <ac:spMkLst>
            <pc:docMk/>
            <pc:sldMk cId="2079911255" sldId="378"/>
            <ac:spMk id="18439" creationId="{50CEED20-A22C-4FC3-BC0E-F4FE53FDEB97}"/>
          </ac:spMkLst>
        </pc:spChg>
        <pc:spChg chg="add">
          <ac:chgData name="Trần Quang Nhật - Khoa Công nghệ Thông tin - VLTECH" userId="81b81afb-479f-49fd-a16b-a76e9756f09d" providerId="ADAL" clId="{E756CC4F-2A7D-48C8-B371-828C0A25F303}" dt="2023-09-08T07:56:32.075" v="1777" actId="26606"/>
          <ac:spMkLst>
            <pc:docMk/>
            <pc:sldMk cId="2079911255" sldId="378"/>
            <ac:spMk id="18446" creationId="{19C9EAEA-39D0-4B0E-A0EB-51E7B26740B1}"/>
          </ac:spMkLst>
        </pc:spChg>
        <pc:spChg chg="add">
          <ac:chgData name="Trần Quang Nhật - Khoa Công nghệ Thông tin - VLTECH" userId="81b81afb-479f-49fd-a16b-a76e9756f09d" providerId="ADAL" clId="{E756CC4F-2A7D-48C8-B371-828C0A25F303}" dt="2023-09-08T07:56:32.075" v="1777" actId="26606"/>
          <ac:spMkLst>
            <pc:docMk/>
            <pc:sldMk cId="2079911255" sldId="378"/>
            <ac:spMk id="18448" creationId="{3873B707-463F-40B0-8227-E8CC6C67EB25}"/>
          </ac:spMkLst>
        </pc:spChg>
        <pc:grpChg chg="add">
          <ac:chgData name="Trần Quang Nhật - Khoa Công nghệ Thông tin - VLTECH" userId="81b81afb-479f-49fd-a16b-a76e9756f09d" providerId="ADAL" clId="{E756CC4F-2A7D-48C8-B371-828C0A25F303}" dt="2023-09-08T07:56:32.075" v="1777" actId="26606"/>
          <ac:grpSpMkLst>
            <pc:docMk/>
            <pc:sldMk cId="2079911255" sldId="378"/>
            <ac:grpSpMk id="18441" creationId="{032D8612-31EB-44CF-A1D0-14FD4C705424}"/>
          </ac:grpSpMkLst>
        </pc:grpChg>
        <pc:picChg chg="add mod ord">
          <ac:chgData name="Trần Quang Nhật - Khoa Công nghệ Thông tin - VLTECH" userId="81b81afb-479f-49fd-a16b-a76e9756f09d" providerId="ADAL" clId="{E756CC4F-2A7D-48C8-B371-828C0A25F303}" dt="2023-09-08T07:56:32.075" v="1777" actId="26606"/>
          <ac:picMkLst>
            <pc:docMk/>
            <pc:sldMk cId="2079911255" sldId="378"/>
            <ac:picMk id="18434" creationId="{3E97B3D9-946A-8A73-6B1F-F48EE169C730}"/>
          </ac:picMkLst>
        </pc:picChg>
      </pc:sldChg>
      <pc:sldChg chg="addSp modSp new mod setBg">
        <pc:chgData name="Trần Quang Nhật - Khoa Công nghệ Thông tin - VLTECH" userId="81b81afb-479f-49fd-a16b-a76e9756f09d" providerId="ADAL" clId="{E756CC4F-2A7D-48C8-B371-828C0A25F303}" dt="2023-09-08T08:48:19.626" v="2110" actId="1076"/>
        <pc:sldMkLst>
          <pc:docMk/>
          <pc:sldMk cId="1422718901" sldId="379"/>
        </pc:sldMkLst>
        <pc:spChg chg="mod">
          <ac:chgData name="Trần Quang Nhật - Khoa Công nghệ Thông tin - VLTECH" userId="81b81afb-479f-49fd-a16b-a76e9756f09d" providerId="ADAL" clId="{E756CC4F-2A7D-48C8-B371-828C0A25F303}" dt="2023-09-08T08:48:19.626" v="2110" actId="1076"/>
          <ac:spMkLst>
            <pc:docMk/>
            <pc:sldMk cId="1422718901" sldId="379"/>
            <ac:spMk id="2" creationId="{3B26CFD2-C515-3700-3988-CDD85ACB1168}"/>
          </ac:spMkLst>
        </pc:spChg>
        <pc:spChg chg="add mod">
          <ac:chgData name="Trần Quang Nhật - Khoa Công nghệ Thông tin - VLTECH" userId="81b81afb-479f-49fd-a16b-a76e9756f09d" providerId="ADAL" clId="{E756CC4F-2A7D-48C8-B371-828C0A25F303}" dt="2023-09-08T07:55:38.535" v="1761" actId="2711"/>
          <ac:spMkLst>
            <pc:docMk/>
            <pc:sldMk cId="1422718901" sldId="379"/>
            <ac:spMk id="3" creationId="{80CE64E1-C060-6798-DFF8-761CD981518A}"/>
          </ac:spMkLst>
        </pc:spChg>
        <pc:spChg chg="add mod">
          <ac:chgData name="Trần Quang Nhật - Khoa Công nghệ Thông tin - VLTECH" userId="81b81afb-479f-49fd-a16b-a76e9756f09d" providerId="ADAL" clId="{E756CC4F-2A7D-48C8-B371-828C0A25F303}" dt="2023-09-08T07:55:33.764" v="1760" actId="207"/>
          <ac:spMkLst>
            <pc:docMk/>
            <pc:sldMk cId="1422718901" sldId="379"/>
            <ac:spMk id="6" creationId="{DA4A98A7-FA42-E12D-2A39-35DE76D25794}"/>
          </ac:spMkLst>
        </pc:spChg>
        <pc:spChg chg="add">
          <ac:chgData name="Trần Quang Nhật - Khoa Công nghệ Thông tin - VLTECH" userId="81b81afb-479f-49fd-a16b-a76e9756f09d" providerId="ADAL" clId="{E756CC4F-2A7D-48C8-B371-828C0A25F303}" dt="2023-09-08T07:54:53.746" v="1753" actId="26606"/>
          <ac:spMkLst>
            <pc:docMk/>
            <pc:sldMk cId="1422718901" sldId="379"/>
            <ac:spMk id="11" creationId="{28D31E1B-0407-4223-9642-0B642CBF57D9}"/>
          </ac:spMkLst>
        </pc:spChg>
        <pc:spChg chg="add">
          <ac:chgData name="Trần Quang Nhật - Khoa Công nghệ Thông tin - VLTECH" userId="81b81afb-479f-49fd-a16b-a76e9756f09d" providerId="ADAL" clId="{E756CC4F-2A7D-48C8-B371-828C0A25F303}" dt="2023-09-08T07:54:53.746" v="1753" actId="26606"/>
          <ac:spMkLst>
            <pc:docMk/>
            <pc:sldMk cId="1422718901" sldId="379"/>
            <ac:spMk id="18" creationId="{D5B0017B-2ECA-49AF-B397-DC140825DF8D}"/>
          </ac:spMkLst>
        </pc:spChg>
        <pc:spChg chg="add">
          <ac:chgData name="Trần Quang Nhật - Khoa Công nghệ Thông tin - VLTECH" userId="81b81afb-479f-49fd-a16b-a76e9756f09d" providerId="ADAL" clId="{E756CC4F-2A7D-48C8-B371-828C0A25F303}" dt="2023-09-08T07:54:53.746" v="1753" actId="26606"/>
          <ac:spMkLst>
            <pc:docMk/>
            <pc:sldMk cId="1422718901" sldId="379"/>
            <ac:spMk id="20" creationId="{70E96339-907C-46C3-99AC-31179B6F0EBD}"/>
          </ac:spMkLst>
        </pc:spChg>
        <pc:grpChg chg="add">
          <ac:chgData name="Trần Quang Nhật - Khoa Công nghệ Thông tin - VLTECH" userId="81b81afb-479f-49fd-a16b-a76e9756f09d" providerId="ADAL" clId="{E756CC4F-2A7D-48C8-B371-828C0A25F303}" dt="2023-09-08T07:54:53.746" v="1753" actId="26606"/>
          <ac:grpSpMkLst>
            <pc:docMk/>
            <pc:sldMk cId="1422718901" sldId="379"/>
            <ac:grpSpMk id="13" creationId="{AE1C45F0-260A-458C-96ED-C1F6D2151219}"/>
          </ac:grpSpMkLst>
        </pc:grpChg>
        <pc:picChg chg="add mod ord">
          <ac:chgData name="Trần Quang Nhật - Khoa Công nghệ Thông tin - VLTECH" userId="81b81afb-479f-49fd-a16b-a76e9756f09d" providerId="ADAL" clId="{E756CC4F-2A7D-48C8-B371-828C0A25F303}" dt="2023-09-08T07:54:53.746" v="1753" actId="26606"/>
          <ac:picMkLst>
            <pc:docMk/>
            <pc:sldMk cId="1422718901" sldId="379"/>
            <ac:picMk id="4" creationId="{EAD9028D-A930-EBDB-6F25-7971D1E5F20A}"/>
          </ac:picMkLst>
        </pc:picChg>
        <pc:cxnChg chg="add">
          <ac:chgData name="Trần Quang Nhật - Khoa Công nghệ Thông tin - VLTECH" userId="81b81afb-479f-49fd-a16b-a76e9756f09d" providerId="ADAL" clId="{E756CC4F-2A7D-48C8-B371-828C0A25F303}" dt="2023-09-08T07:54:53.746" v="1753" actId="26606"/>
          <ac:cxnSpMkLst>
            <pc:docMk/>
            <pc:sldMk cId="1422718901" sldId="379"/>
            <ac:cxnSpMk id="22" creationId="{6CF1BAF6-AD41-4082-B212-8A1F9A2E8779}"/>
          </ac:cxnSpMkLst>
        </pc:cxnChg>
      </pc:sldChg>
      <pc:sldChg chg="addSp delSp modSp new mod setBg">
        <pc:chgData name="Trần Quang Nhật - Khoa Công nghệ Thông tin - VLTECH" userId="81b81afb-479f-49fd-a16b-a76e9756f09d" providerId="ADAL" clId="{E756CC4F-2A7D-48C8-B371-828C0A25F303}" dt="2023-09-08T08:48:26.512" v="2111" actId="1076"/>
        <pc:sldMkLst>
          <pc:docMk/>
          <pc:sldMk cId="1033291952" sldId="380"/>
        </pc:sldMkLst>
        <pc:spChg chg="mod">
          <ac:chgData name="Trần Quang Nhật - Khoa Công nghệ Thông tin - VLTECH" userId="81b81afb-479f-49fd-a16b-a76e9756f09d" providerId="ADAL" clId="{E756CC4F-2A7D-48C8-B371-828C0A25F303}" dt="2023-09-08T08:48:26.512" v="2111" actId="1076"/>
          <ac:spMkLst>
            <pc:docMk/>
            <pc:sldMk cId="1033291952" sldId="380"/>
            <ac:spMk id="2" creationId="{2F30B435-F18B-187C-CC3A-C38E26CDB55C}"/>
          </ac:spMkLst>
        </pc:spChg>
        <pc:spChg chg="add mod ord">
          <ac:chgData name="Trần Quang Nhật - Khoa Công nghệ Thông tin - VLTECH" userId="81b81afb-479f-49fd-a16b-a76e9756f09d" providerId="ADAL" clId="{E756CC4F-2A7D-48C8-B371-828C0A25F303}" dt="2023-09-08T08:34:47.449" v="2032" actId="207"/>
          <ac:spMkLst>
            <pc:docMk/>
            <pc:sldMk cId="1033291952" sldId="380"/>
            <ac:spMk id="3" creationId="{62B81369-C1C4-793A-E21F-C88B6A190222}"/>
          </ac:spMkLst>
        </pc:spChg>
        <pc:spChg chg="add mod">
          <ac:chgData name="Trần Quang Nhật - Khoa Công nghệ Thông tin - VLTECH" userId="81b81afb-479f-49fd-a16b-a76e9756f09d" providerId="ADAL" clId="{E756CC4F-2A7D-48C8-B371-828C0A25F303}" dt="2023-09-08T08:34:23.669" v="2026" actId="255"/>
          <ac:spMkLst>
            <pc:docMk/>
            <pc:sldMk cId="1033291952" sldId="380"/>
            <ac:spMk id="5" creationId="{51C0145A-DC19-6EB3-A09B-78180BC6DFCE}"/>
          </ac:spMkLst>
        </pc:spChg>
        <pc:spChg chg="add del">
          <ac:chgData name="Trần Quang Nhật - Khoa Công nghệ Thông tin - VLTECH" userId="81b81afb-479f-49fd-a16b-a76e9756f09d" providerId="ADAL" clId="{E756CC4F-2A7D-48C8-B371-828C0A25F303}" dt="2023-09-08T08:33:56.594" v="2020" actId="26606"/>
          <ac:spMkLst>
            <pc:docMk/>
            <pc:sldMk cId="1033291952" sldId="380"/>
            <ac:spMk id="20487" creationId="{058A14AF-9FB5-4CC7-BA35-E8E85D3EDF0E}"/>
          </ac:spMkLst>
        </pc:spChg>
        <pc:spChg chg="add del">
          <ac:chgData name="Trần Quang Nhật - Khoa Công nghệ Thông tin - VLTECH" userId="81b81afb-479f-49fd-a16b-a76e9756f09d" providerId="ADAL" clId="{E756CC4F-2A7D-48C8-B371-828C0A25F303}" dt="2023-09-08T08:33:56.594" v="2020" actId="26606"/>
          <ac:spMkLst>
            <pc:docMk/>
            <pc:sldMk cId="1033291952" sldId="380"/>
            <ac:spMk id="20489" creationId="{3A9A4357-BD1D-4622-A4FE-766E6AB8DE84}"/>
          </ac:spMkLst>
        </pc:spChg>
        <pc:spChg chg="add del">
          <ac:chgData name="Trần Quang Nhật - Khoa Công nghệ Thông tin - VLTECH" userId="81b81afb-479f-49fd-a16b-a76e9756f09d" providerId="ADAL" clId="{E756CC4F-2A7D-48C8-B371-828C0A25F303}" dt="2023-09-08T08:33:56.594" v="2020" actId="26606"/>
          <ac:spMkLst>
            <pc:docMk/>
            <pc:sldMk cId="1033291952" sldId="380"/>
            <ac:spMk id="20491" creationId="{E659831F-0D9A-4C63-9EBB-8435B85A440F}"/>
          </ac:spMkLst>
        </pc:spChg>
        <pc:spChg chg="add del">
          <ac:chgData name="Trần Quang Nhật - Khoa Công nghệ Thông tin - VLTECH" userId="81b81afb-479f-49fd-a16b-a76e9756f09d" providerId="ADAL" clId="{E756CC4F-2A7D-48C8-B371-828C0A25F303}" dt="2023-09-08T08:33:56.594" v="2020" actId="26606"/>
          <ac:spMkLst>
            <pc:docMk/>
            <pc:sldMk cId="1033291952" sldId="380"/>
            <ac:spMk id="20493" creationId="{E6995CE5-F890-4ABA-82A2-26507CE8D2A3}"/>
          </ac:spMkLst>
        </pc:spChg>
        <pc:spChg chg="add del">
          <ac:chgData name="Trần Quang Nhật - Khoa Công nghệ Thông tin - VLTECH" userId="81b81afb-479f-49fd-a16b-a76e9756f09d" providerId="ADAL" clId="{E756CC4F-2A7D-48C8-B371-828C0A25F303}" dt="2023-09-08T08:33:44.711" v="2015" actId="26606"/>
          <ac:spMkLst>
            <pc:docMk/>
            <pc:sldMk cId="1033291952" sldId="380"/>
            <ac:spMk id="20498" creationId="{9A724DBA-D2D9-471E-8ED7-2015DDD950DF}"/>
          </ac:spMkLst>
        </pc:spChg>
        <pc:spChg chg="add del">
          <ac:chgData name="Trần Quang Nhật - Khoa Công nghệ Thông tin - VLTECH" userId="81b81afb-479f-49fd-a16b-a76e9756f09d" providerId="ADAL" clId="{E756CC4F-2A7D-48C8-B371-828C0A25F303}" dt="2023-09-08T08:33:44.711" v="2015" actId="26606"/>
          <ac:spMkLst>
            <pc:docMk/>
            <pc:sldMk cId="1033291952" sldId="380"/>
            <ac:spMk id="20500" creationId="{08980754-6F4B-43C9-B9BE-127B6BED6586}"/>
          </ac:spMkLst>
        </pc:spChg>
        <pc:spChg chg="add del">
          <ac:chgData name="Trần Quang Nhật - Khoa Công nghệ Thông tin - VLTECH" userId="81b81afb-479f-49fd-a16b-a76e9756f09d" providerId="ADAL" clId="{E756CC4F-2A7D-48C8-B371-828C0A25F303}" dt="2023-09-08T08:33:44.711" v="2015" actId="26606"/>
          <ac:spMkLst>
            <pc:docMk/>
            <pc:sldMk cId="1033291952" sldId="380"/>
            <ac:spMk id="20502" creationId="{2C1BBA94-3F40-40AA-8BB9-E69E25E537C1}"/>
          </ac:spMkLst>
        </pc:spChg>
        <pc:spChg chg="add del">
          <ac:chgData name="Trần Quang Nhật - Khoa Công nghệ Thông tin - VLTECH" userId="81b81afb-479f-49fd-a16b-a76e9756f09d" providerId="ADAL" clId="{E756CC4F-2A7D-48C8-B371-828C0A25F303}" dt="2023-09-08T08:33:44.711" v="2015" actId="26606"/>
          <ac:spMkLst>
            <pc:docMk/>
            <pc:sldMk cId="1033291952" sldId="380"/>
            <ac:spMk id="20504" creationId="{169CC832-2974-4E8D-90ED-3E2941BA7336}"/>
          </ac:spMkLst>
        </pc:spChg>
        <pc:spChg chg="add del">
          <ac:chgData name="Trần Quang Nhật - Khoa Công nghệ Thông tin - VLTECH" userId="81b81afb-479f-49fd-a16b-a76e9756f09d" providerId="ADAL" clId="{E756CC4F-2A7D-48C8-B371-828C0A25F303}" dt="2023-09-08T08:33:46.873" v="2017" actId="26606"/>
          <ac:spMkLst>
            <pc:docMk/>
            <pc:sldMk cId="1033291952" sldId="380"/>
            <ac:spMk id="20505" creationId="{D5B0017B-2ECA-49AF-B397-DC140825DF8D}"/>
          </ac:spMkLst>
        </pc:spChg>
        <pc:spChg chg="add del">
          <ac:chgData name="Trần Quang Nhật - Khoa Công nghệ Thông tin - VLTECH" userId="81b81afb-479f-49fd-a16b-a76e9756f09d" providerId="ADAL" clId="{E756CC4F-2A7D-48C8-B371-828C0A25F303}" dt="2023-09-08T08:33:44.711" v="2015" actId="26606"/>
          <ac:spMkLst>
            <pc:docMk/>
            <pc:sldMk cId="1033291952" sldId="380"/>
            <ac:spMk id="20506" creationId="{55222F96-971A-4F90-B841-6BAB416C7AC1}"/>
          </ac:spMkLst>
        </pc:spChg>
        <pc:spChg chg="add del">
          <ac:chgData name="Trần Quang Nhật - Khoa Công nghệ Thông tin - VLTECH" userId="81b81afb-479f-49fd-a16b-a76e9756f09d" providerId="ADAL" clId="{E756CC4F-2A7D-48C8-B371-828C0A25F303}" dt="2023-09-08T08:33:46.873" v="2017" actId="26606"/>
          <ac:spMkLst>
            <pc:docMk/>
            <pc:sldMk cId="1033291952" sldId="380"/>
            <ac:spMk id="20507" creationId="{70E96339-907C-46C3-99AC-31179B6F0EBD}"/>
          </ac:spMkLst>
        </pc:spChg>
        <pc:spChg chg="add del">
          <ac:chgData name="Trần Quang Nhật - Khoa Công nghệ Thông tin - VLTECH" userId="81b81afb-479f-49fd-a16b-a76e9756f09d" providerId="ADAL" clId="{E756CC4F-2A7D-48C8-B371-828C0A25F303}" dt="2023-09-08T08:33:46.873" v="2017" actId="26606"/>
          <ac:spMkLst>
            <pc:docMk/>
            <pc:sldMk cId="1033291952" sldId="380"/>
            <ac:spMk id="20508" creationId="{28D31E1B-0407-4223-9642-0B642CBF57D9}"/>
          </ac:spMkLst>
        </pc:spChg>
        <pc:spChg chg="add del">
          <ac:chgData name="Trần Quang Nhật - Khoa Công nghệ Thông tin - VLTECH" userId="81b81afb-479f-49fd-a16b-a76e9756f09d" providerId="ADAL" clId="{E756CC4F-2A7D-48C8-B371-828C0A25F303}" dt="2023-09-08T08:33:56.573" v="2019" actId="26606"/>
          <ac:spMkLst>
            <pc:docMk/>
            <pc:sldMk cId="1033291952" sldId="380"/>
            <ac:spMk id="20513" creationId="{058A14AF-9FB5-4CC7-BA35-E8E85D3EDF0E}"/>
          </ac:spMkLst>
        </pc:spChg>
        <pc:spChg chg="add del">
          <ac:chgData name="Trần Quang Nhật - Khoa Công nghệ Thông tin - VLTECH" userId="81b81afb-479f-49fd-a16b-a76e9756f09d" providerId="ADAL" clId="{E756CC4F-2A7D-48C8-B371-828C0A25F303}" dt="2023-09-08T08:33:56.573" v="2019" actId="26606"/>
          <ac:spMkLst>
            <pc:docMk/>
            <pc:sldMk cId="1033291952" sldId="380"/>
            <ac:spMk id="20514" creationId="{3A9A4357-BD1D-4622-A4FE-766E6AB8DE84}"/>
          </ac:spMkLst>
        </pc:spChg>
        <pc:spChg chg="add del">
          <ac:chgData name="Trần Quang Nhật - Khoa Công nghệ Thông tin - VLTECH" userId="81b81afb-479f-49fd-a16b-a76e9756f09d" providerId="ADAL" clId="{E756CC4F-2A7D-48C8-B371-828C0A25F303}" dt="2023-09-08T08:33:56.573" v="2019" actId="26606"/>
          <ac:spMkLst>
            <pc:docMk/>
            <pc:sldMk cId="1033291952" sldId="380"/>
            <ac:spMk id="20515" creationId="{E659831F-0D9A-4C63-9EBB-8435B85A440F}"/>
          </ac:spMkLst>
        </pc:spChg>
        <pc:spChg chg="add del">
          <ac:chgData name="Trần Quang Nhật - Khoa Công nghệ Thông tin - VLTECH" userId="81b81afb-479f-49fd-a16b-a76e9756f09d" providerId="ADAL" clId="{E756CC4F-2A7D-48C8-B371-828C0A25F303}" dt="2023-09-08T08:33:56.573" v="2019" actId="26606"/>
          <ac:spMkLst>
            <pc:docMk/>
            <pc:sldMk cId="1033291952" sldId="380"/>
            <ac:spMk id="20516" creationId="{E6995CE5-F890-4ABA-82A2-26507CE8D2A3}"/>
          </ac:spMkLst>
        </pc:spChg>
        <pc:spChg chg="add">
          <ac:chgData name="Trần Quang Nhật - Khoa Công nghệ Thông tin - VLTECH" userId="81b81afb-479f-49fd-a16b-a76e9756f09d" providerId="ADAL" clId="{E756CC4F-2A7D-48C8-B371-828C0A25F303}" dt="2023-09-08T08:33:56.594" v="2020" actId="26606"/>
          <ac:spMkLst>
            <pc:docMk/>
            <pc:sldMk cId="1033291952" sldId="380"/>
            <ac:spMk id="20518" creationId="{700E0F77-E936-4985-B7B1-B9823486AC33}"/>
          </ac:spMkLst>
        </pc:spChg>
        <pc:spChg chg="add">
          <ac:chgData name="Trần Quang Nhật - Khoa Công nghệ Thông tin - VLTECH" userId="81b81afb-479f-49fd-a16b-a76e9756f09d" providerId="ADAL" clId="{E756CC4F-2A7D-48C8-B371-828C0A25F303}" dt="2023-09-08T08:33:56.594" v="2020" actId="26606"/>
          <ac:spMkLst>
            <pc:docMk/>
            <pc:sldMk cId="1033291952" sldId="380"/>
            <ac:spMk id="20519" creationId="{95C8260E-968F-44E8-A823-ABB431311926}"/>
          </ac:spMkLst>
        </pc:spChg>
        <pc:spChg chg="add">
          <ac:chgData name="Trần Quang Nhật - Khoa Công nghệ Thông tin - VLTECH" userId="81b81afb-479f-49fd-a16b-a76e9756f09d" providerId="ADAL" clId="{E756CC4F-2A7D-48C8-B371-828C0A25F303}" dt="2023-09-08T08:33:56.594" v="2020" actId="26606"/>
          <ac:spMkLst>
            <pc:docMk/>
            <pc:sldMk cId="1033291952" sldId="380"/>
            <ac:spMk id="20520" creationId="{2C1BBA94-3F40-40AA-8BB9-E69E25E537C1}"/>
          </ac:spMkLst>
        </pc:spChg>
        <pc:spChg chg="add">
          <ac:chgData name="Trần Quang Nhật - Khoa Công nghệ Thông tin - VLTECH" userId="81b81afb-479f-49fd-a16b-a76e9756f09d" providerId="ADAL" clId="{E756CC4F-2A7D-48C8-B371-828C0A25F303}" dt="2023-09-08T08:33:56.594" v="2020" actId="26606"/>
          <ac:spMkLst>
            <pc:docMk/>
            <pc:sldMk cId="1033291952" sldId="380"/>
            <ac:spMk id="20521" creationId="{FE43805F-24A6-46A4-B19B-54F28347355C}"/>
          </ac:spMkLst>
        </pc:spChg>
        <pc:grpChg chg="add del">
          <ac:chgData name="Trần Quang Nhật - Khoa Công nghệ Thông tin - VLTECH" userId="81b81afb-479f-49fd-a16b-a76e9756f09d" providerId="ADAL" clId="{E756CC4F-2A7D-48C8-B371-828C0A25F303}" dt="2023-09-08T08:33:46.873" v="2017" actId="26606"/>
          <ac:grpSpMkLst>
            <pc:docMk/>
            <pc:sldMk cId="1033291952" sldId="380"/>
            <ac:grpSpMk id="20510" creationId="{AE1C45F0-260A-458C-96ED-C1F6D2151219}"/>
          </ac:grpSpMkLst>
        </pc:grpChg>
        <pc:picChg chg="add mod ord">
          <ac:chgData name="Trần Quang Nhật - Khoa Công nghệ Thông tin - VLTECH" userId="81b81afb-479f-49fd-a16b-a76e9756f09d" providerId="ADAL" clId="{E756CC4F-2A7D-48C8-B371-828C0A25F303}" dt="2023-09-08T08:33:56.594" v="2020" actId="26606"/>
          <ac:picMkLst>
            <pc:docMk/>
            <pc:sldMk cId="1033291952" sldId="380"/>
            <ac:picMk id="20482" creationId="{F4C11C1C-50C0-84CA-EA7C-568367DE6FDE}"/>
          </ac:picMkLst>
        </pc:picChg>
        <pc:cxnChg chg="add del">
          <ac:chgData name="Trần Quang Nhật - Khoa Công nghệ Thông tin - VLTECH" userId="81b81afb-479f-49fd-a16b-a76e9756f09d" providerId="ADAL" clId="{E756CC4F-2A7D-48C8-B371-828C0A25F303}" dt="2023-09-08T08:33:46.873" v="2017" actId="26606"/>
          <ac:cxnSpMkLst>
            <pc:docMk/>
            <pc:sldMk cId="1033291952" sldId="380"/>
            <ac:cxnSpMk id="20509" creationId="{6CF1BAF6-AD41-4082-B212-8A1F9A2E8779}"/>
          </ac:cxnSpMkLst>
        </pc:cxnChg>
      </pc:sldChg>
      <pc:sldChg chg="addSp modSp new mod setBg">
        <pc:chgData name="Trần Quang Nhật - Khoa Công nghệ Thông tin - VLTECH" userId="81b81afb-479f-49fd-a16b-a76e9756f09d" providerId="ADAL" clId="{E756CC4F-2A7D-48C8-B371-828C0A25F303}" dt="2023-09-08T08:13:22.671" v="1856" actId="14100"/>
        <pc:sldMkLst>
          <pc:docMk/>
          <pc:sldMk cId="3222866624" sldId="381"/>
        </pc:sldMkLst>
        <pc:spChg chg="add mod ord">
          <ac:chgData name="Trần Quang Nhật - Khoa Công nghệ Thông tin - VLTECH" userId="81b81afb-479f-49fd-a16b-a76e9756f09d" providerId="ADAL" clId="{E756CC4F-2A7D-48C8-B371-828C0A25F303}" dt="2023-09-08T08:13:22.671" v="1856" actId="14100"/>
          <ac:spMkLst>
            <pc:docMk/>
            <pc:sldMk cId="3222866624" sldId="381"/>
            <ac:spMk id="4" creationId="{BA74D632-9EDE-FD99-E473-5F5DA04D9494}"/>
          </ac:spMkLst>
        </pc:spChg>
        <pc:spChg chg="add mod">
          <ac:chgData name="Trần Quang Nhật - Khoa Công nghệ Thông tin - VLTECH" userId="81b81afb-479f-49fd-a16b-a76e9756f09d" providerId="ADAL" clId="{E756CC4F-2A7D-48C8-B371-828C0A25F303}" dt="2023-09-08T08:13:11.996" v="1854" actId="20577"/>
          <ac:spMkLst>
            <pc:docMk/>
            <pc:sldMk cId="3222866624" sldId="381"/>
            <ac:spMk id="6" creationId="{FC5B8F94-450F-989F-614C-AE01276DA338}"/>
          </ac:spMkLst>
        </pc:spChg>
        <pc:spChg chg="add">
          <ac:chgData name="Trần Quang Nhật - Khoa Công nghệ Thông tin - VLTECH" userId="81b81afb-479f-49fd-a16b-a76e9756f09d" providerId="ADAL" clId="{E756CC4F-2A7D-48C8-B371-828C0A25F303}" dt="2023-09-08T08:12:45.442" v="1846" actId="26606"/>
          <ac:spMkLst>
            <pc:docMk/>
            <pc:sldMk cId="3222866624" sldId="381"/>
            <ac:spMk id="11" creationId="{28D31E1B-0407-4223-9642-0B642CBF57D9}"/>
          </ac:spMkLst>
        </pc:spChg>
        <pc:spChg chg="add">
          <ac:chgData name="Trần Quang Nhật - Khoa Công nghệ Thông tin - VLTECH" userId="81b81afb-479f-49fd-a16b-a76e9756f09d" providerId="ADAL" clId="{E756CC4F-2A7D-48C8-B371-828C0A25F303}" dt="2023-09-08T08:12:45.442" v="1846" actId="26606"/>
          <ac:spMkLst>
            <pc:docMk/>
            <pc:sldMk cId="3222866624" sldId="381"/>
            <ac:spMk id="18" creationId="{D5B0017B-2ECA-49AF-B397-DC140825DF8D}"/>
          </ac:spMkLst>
        </pc:spChg>
        <pc:spChg chg="add">
          <ac:chgData name="Trần Quang Nhật - Khoa Công nghệ Thông tin - VLTECH" userId="81b81afb-479f-49fd-a16b-a76e9756f09d" providerId="ADAL" clId="{E756CC4F-2A7D-48C8-B371-828C0A25F303}" dt="2023-09-08T08:12:45.442" v="1846" actId="26606"/>
          <ac:spMkLst>
            <pc:docMk/>
            <pc:sldMk cId="3222866624" sldId="381"/>
            <ac:spMk id="20" creationId="{70E96339-907C-46C3-99AC-31179B6F0EBD}"/>
          </ac:spMkLst>
        </pc:spChg>
        <pc:grpChg chg="add">
          <ac:chgData name="Trần Quang Nhật - Khoa Công nghệ Thông tin - VLTECH" userId="81b81afb-479f-49fd-a16b-a76e9756f09d" providerId="ADAL" clId="{E756CC4F-2A7D-48C8-B371-828C0A25F303}" dt="2023-09-08T08:12:45.442" v="1846" actId="26606"/>
          <ac:grpSpMkLst>
            <pc:docMk/>
            <pc:sldMk cId="3222866624" sldId="381"/>
            <ac:grpSpMk id="13" creationId="{AE1C45F0-260A-458C-96ED-C1F6D2151219}"/>
          </ac:grpSpMkLst>
        </pc:grpChg>
        <pc:picChg chg="add mod ord">
          <ac:chgData name="Trần Quang Nhật - Khoa Công nghệ Thông tin - VLTECH" userId="81b81afb-479f-49fd-a16b-a76e9756f09d" providerId="ADAL" clId="{E756CC4F-2A7D-48C8-B371-828C0A25F303}" dt="2023-09-08T08:12:45.442" v="1846" actId="26606"/>
          <ac:picMkLst>
            <pc:docMk/>
            <pc:sldMk cId="3222866624" sldId="381"/>
            <ac:picMk id="2" creationId="{BE93C05B-1E22-CF5C-642D-6FA794A3F5F4}"/>
          </ac:picMkLst>
        </pc:picChg>
        <pc:cxnChg chg="add">
          <ac:chgData name="Trần Quang Nhật - Khoa Công nghệ Thông tin - VLTECH" userId="81b81afb-479f-49fd-a16b-a76e9756f09d" providerId="ADAL" clId="{E756CC4F-2A7D-48C8-B371-828C0A25F303}" dt="2023-09-08T08:12:45.442" v="1846" actId="26606"/>
          <ac:cxnSpMkLst>
            <pc:docMk/>
            <pc:sldMk cId="3222866624" sldId="381"/>
            <ac:cxnSpMk id="22" creationId="{6CF1BAF6-AD41-4082-B212-8A1F9A2E8779}"/>
          </ac:cxnSpMkLst>
        </pc:cxnChg>
      </pc:sldChg>
      <pc:sldChg chg="addSp modSp new mod">
        <pc:chgData name="Trần Quang Nhật - Khoa Công nghệ Thông tin - VLTECH" userId="81b81afb-479f-49fd-a16b-a76e9756f09d" providerId="ADAL" clId="{E756CC4F-2A7D-48C8-B371-828C0A25F303}" dt="2023-09-08T08:26:24.893" v="1888" actId="1076"/>
        <pc:sldMkLst>
          <pc:docMk/>
          <pc:sldMk cId="4255421084" sldId="382"/>
        </pc:sldMkLst>
        <pc:spChg chg="add mod">
          <ac:chgData name="Trần Quang Nhật - Khoa Công nghệ Thông tin - VLTECH" userId="81b81afb-479f-49fd-a16b-a76e9756f09d" providerId="ADAL" clId="{E756CC4F-2A7D-48C8-B371-828C0A25F303}" dt="2023-09-08T08:26:24.893" v="1888" actId="1076"/>
          <ac:spMkLst>
            <pc:docMk/>
            <pc:sldMk cId="4255421084" sldId="382"/>
            <ac:spMk id="5" creationId="{7CEF0110-951E-7735-9159-843AD06A7679}"/>
          </ac:spMkLst>
        </pc:spChg>
        <pc:picChg chg="add mod">
          <ac:chgData name="Trần Quang Nhật - Khoa Công nghệ Thông tin - VLTECH" userId="81b81afb-479f-49fd-a16b-a76e9756f09d" providerId="ADAL" clId="{E756CC4F-2A7D-48C8-B371-828C0A25F303}" dt="2023-09-08T08:26:14.357" v="1886" actId="1076"/>
          <ac:picMkLst>
            <pc:docMk/>
            <pc:sldMk cId="4255421084" sldId="382"/>
            <ac:picMk id="3" creationId="{2E88BD24-CF7F-7D80-8AF4-CBEF92A758CD}"/>
          </ac:picMkLst>
        </pc:picChg>
      </pc:sldChg>
      <pc:sldChg chg="addSp delSp modSp new mod setBg">
        <pc:chgData name="Trần Quang Nhật - Khoa Công nghệ Thông tin - VLTECH" userId="81b81afb-479f-49fd-a16b-a76e9756f09d" providerId="ADAL" clId="{E756CC4F-2A7D-48C8-B371-828C0A25F303}" dt="2023-09-08T08:40:06.836" v="2085" actId="20577"/>
        <pc:sldMkLst>
          <pc:docMk/>
          <pc:sldMk cId="534445240" sldId="383"/>
        </pc:sldMkLst>
        <pc:spChg chg="add mod">
          <ac:chgData name="Trần Quang Nhật - Khoa Công nghệ Thông tin - VLTECH" userId="81b81afb-479f-49fd-a16b-a76e9756f09d" providerId="ADAL" clId="{E756CC4F-2A7D-48C8-B371-828C0A25F303}" dt="2023-09-08T08:40:06.836" v="2085" actId="20577"/>
          <ac:spMkLst>
            <pc:docMk/>
            <pc:sldMk cId="534445240" sldId="383"/>
            <ac:spMk id="2" creationId="{547144B9-A250-BB3C-2D3E-CA9AE3336058}"/>
          </ac:spMkLst>
        </pc:spChg>
        <pc:spChg chg="add del">
          <ac:chgData name="Trần Quang Nhật - Khoa Công nghệ Thông tin - VLTECH" userId="81b81afb-479f-49fd-a16b-a76e9756f09d" providerId="ADAL" clId="{E756CC4F-2A7D-48C8-B371-828C0A25F303}" dt="2023-09-08T08:38:17.898" v="2039" actId="26606"/>
          <ac:spMkLst>
            <pc:docMk/>
            <pc:sldMk cId="534445240" sldId="383"/>
            <ac:spMk id="23559" creationId="{AB8C311F-7253-4AED-9701-7FC0708C41C7}"/>
          </ac:spMkLst>
        </pc:spChg>
        <pc:spChg chg="add del">
          <ac:chgData name="Trần Quang Nhật - Khoa Công nghệ Thông tin - VLTECH" userId="81b81afb-479f-49fd-a16b-a76e9756f09d" providerId="ADAL" clId="{E756CC4F-2A7D-48C8-B371-828C0A25F303}" dt="2023-09-08T08:38:17.898" v="2039" actId="26606"/>
          <ac:spMkLst>
            <pc:docMk/>
            <pc:sldMk cId="534445240" sldId="383"/>
            <ac:spMk id="23561" creationId="{E2384209-CB15-4CDF-9D31-C44FD9A3F20D}"/>
          </ac:spMkLst>
        </pc:spChg>
        <pc:spChg chg="add del">
          <ac:chgData name="Trần Quang Nhật - Khoa Công nghệ Thông tin - VLTECH" userId="81b81afb-479f-49fd-a16b-a76e9756f09d" providerId="ADAL" clId="{E756CC4F-2A7D-48C8-B371-828C0A25F303}" dt="2023-09-08T08:38:17.898" v="2039" actId="26606"/>
          <ac:spMkLst>
            <pc:docMk/>
            <pc:sldMk cId="534445240" sldId="383"/>
            <ac:spMk id="23563" creationId="{2633B3B5-CC90-43F0-8714-D31D1F3F0209}"/>
          </ac:spMkLst>
        </pc:spChg>
        <pc:spChg chg="add del">
          <ac:chgData name="Trần Quang Nhật - Khoa Công nghệ Thông tin - VLTECH" userId="81b81afb-479f-49fd-a16b-a76e9756f09d" providerId="ADAL" clId="{E756CC4F-2A7D-48C8-B371-828C0A25F303}" dt="2023-09-08T08:38:17.898" v="2039" actId="26606"/>
          <ac:spMkLst>
            <pc:docMk/>
            <pc:sldMk cId="534445240" sldId="383"/>
            <ac:spMk id="23565" creationId="{A8D57A06-A426-446D-B02C-A2DC6B62E45E}"/>
          </ac:spMkLst>
        </pc:spChg>
        <pc:spChg chg="add del">
          <ac:chgData name="Trần Quang Nhật - Khoa Công nghệ Thông tin - VLTECH" userId="81b81afb-479f-49fd-a16b-a76e9756f09d" providerId="ADAL" clId="{E756CC4F-2A7D-48C8-B371-828C0A25F303}" dt="2023-09-08T08:38:31.541" v="2043" actId="26606"/>
          <ac:spMkLst>
            <pc:docMk/>
            <pc:sldMk cId="534445240" sldId="383"/>
            <ac:spMk id="23569" creationId="{8DAAB828-02C8-4111-AC14-FF5ACEDDFE37}"/>
          </ac:spMkLst>
        </pc:spChg>
        <pc:spChg chg="add del">
          <ac:chgData name="Trần Quang Nhật - Khoa Công nghệ Thông tin - VLTECH" userId="81b81afb-479f-49fd-a16b-a76e9756f09d" providerId="ADAL" clId="{E756CC4F-2A7D-48C8-B371-828C0A25F303}" dt="2023-09-08T08:39:58.026" v="2081" actId="26606"/>
          <ac:spMkLst>
            <pc:docMk/>
            <pc:sldMk cId="534445240" sldId="383"/>
            <ac:spMk id="23573" creationId="{CA815F2C-4E80-4019-8E59-FAD3F7F8473D}"/>
          </ac:spMkLst>
        </pc:spChg>
        <pc:spChg chg="add del">
          <ac:chgData name="Trần Quang Nhật - Khoa Công nghệ Thông tin - VLTECH" userId="81b81afb-479f-49fd-a16b-a76e9756f09d" providerId="ADAL" clId="{E756CC4F-2A7D-48C8-B371-828C0A25F303}" dt="2023-09-08T08:39:58.014" v="2080" actId="26606"/>
          <ac:spMkLst>
            <pc:docMk/>
            <pc:sldMk cId="534445240" sldId="383"/>
            <ac:spMk id="23578" creationId="{F0AED851-54B9-4765-92D2-F0BE443BEC91}"/>
          </ac:spMkLst>
        </pc:spChg>
        <pc:spChg chg="add del">
          <ac:chgData name="Trần Quang Nhật - Khoa Công nghệ Thông tin - VLTECH" userId="81b81afb-479f-49fd-a16b-a76e9756f09d" providerId="ADAL" clId="{E756CC4F-2A7D-48C8-B371-828C0A25F303}" dt="2023-09-08T08:39:58.014" v="2080" actId="26606"/>
          <ac:spMkLst>
            <pc:docMk/>
            <pc:sldMk cId="534445240" sldId="383"/>
            <ac:spMk id="23580" creationId="{B81933D1-5615-42C7-9C0B-4EB7105CCE2D}"/>
          </ac:spMkLst>
        </pc:spChg>
        <pc:spChg chg="add del">
          <ac:chgData name="Trần Quang Nhật - Khoa Công nghệ Thông tin - VLTECH" userId="81b81afb-479f-49fd-a16b-a76e9756f09d" providerId="ADAL" clId="{E756CC4F-2A7D-48C8-B371-828C0A25F303}" dt="2023-09-08T08:39:58.014" v="2080" actId="26606"/>
          <ac:spMkLst>
            <pc:docMk/>
            <pc:sldMk cId="534445240" sldId="383"/>
            <ac:spMk id="23582" creationId="{19C9EAEA-39D0-4B0E-A0EB-51E7B26740B1}"/>
          </ac:spMkLst>
        </pc:spChg>
        <pc:spChg chg="add">
          <ac:chgData name="Trần Quang Nhật - Khoa Công nghệ Thông tin - VLTECH" userId="81b81afb-479f-49fd-a16b-a76e9756f09d" providerId="ADAL" clId="{E756CC4F-2A7D-48C8-B371-828C0A25F303}" dt="2023-09-08T08:39:58.026" v="2081" actId="26606"/>
          <ac:spMkLst>
            <pc:docMk/>
            <pc:sldMk cId="534445240" sldId="383"/>
            <ac:spMk id="23589" creationId="{BA79A7CF-01AF-4178-9369-94E0C90EB046}"/>
          </ac:spMkLst>
        </pc:spChg>
        <pc:spChg chg="add">
          <ac:chgData name="Trần Quang Nhật - Khoa Công nghệ Thông tin - VLTECH" userId="81b81afb-479f-49fd-a16b-a76e9756f09d" providerId="ADAL" clId="{E756CC4F-2A7D-48C8-B371-828C0A25F303}" dt="2023-09-08T08:39:58.026" v="2081" actId="26606"/>
          <ac:spMkLst>
            <pc:docMk/>
            <pc:sldMk cId="534445240" sldId="383"/>
            <ac:spMk id="23590" creationId="{99413ED5-9ED4-4772-BCE4-2BCAE6B12E35}"/>
          </ac:spMkLst>
        </pc:spChg>
        <pc:spChg chg="add">
          <ac:chgData name="Trần Quang Nhật - Khoa Công nghệ Thông tin - VLTECH" userId="81b81afb-479f-49fd-a16b-a76e9756f09d" providerId="ADAL" clId="{E756CC4F-2A7D-48C8-B371-828C0A25F303}" dt="2023-09-08T08:39:58.026" v="2081" actId="26606"/>
          <ac:spMkLst>
            <pc:docMk/>
            <pc:sldMk cId="534445240" sldId="383"/>
            <ac:spMk id="23591" creationId="{04357C93-F0CB-4A1C-8F77-4E9063789819}"/>
          </ac:spMkLst>
        </pc:spChg>
        <pc:spChg chg="add">
          <ac:chgData name="Trần Quang Nhật - Khoa Công nghệ Thông tin - VLTECH" userId="81b81afb-479f-49fd-a16b-a76e9756f09d" providerId="ADAL" clId="{E756CC4F-2A7D-48C8-B371-828C0A25F303}" dt="2023-09-08T08:39:58.026" v="2081" actId="26606"/>
          <ac:spMkLst>
            <pc:docMk/>
            <pc:sldMk cId="534445240" sldId="383"/>
            <ac:spMk id="23592" creationId="{90F533E9-6690-41A8-A372-4C6C622D028D}"/>
          </ac:spMkLst>
        </pc:spChg>
        <pc:grpChg chg="add del">
          <ac:chgData name="Trần Quang Nhật - Khoa Công nghệ Thông tin - VLTECH" userId="81b81afb-479f-49fd-a16b-a76e9756f09d" providerId="ADAL" clId="{E756CC4F-2A7D-48C8-B371-828C0A25F303}" dt="2023-09-08T08:38:31.541" v="2043" actId="26606"/>
          <ac:grpSpMkLst>
            <pc:docMk/>
            <pc:sldMk cId="534445240" sldId="383"/>
            <ac:grpSpMk id="23570" creationId="{C32D4553-E775-4F16-9A6F-FED8D166A5B7}"/>
          </ac:grpSpMkLst>
        </pc:grpChg>
        <pc:grpChg chg="add del">
          <ac:chgData name="Trần Quang Nhật - Khoa Công nghệ Thông tin - VLTECH" userId="81b81afb-479f-49fd-a16b-a76e9756f09d" providerId="ADAL" clId="{E756CC4F-2A7D-48C8-B371-828C0A25F303}" dt="2023-09-08T08:39:58.014" v="2080" actId="26606"/>
          <ac:grpSpMkLst>
            <pc:docMk/>
            <pc:sldMk cId="534445240" sldId="383"/>
            <ac:grpSpMk id="23584" creationId="{032D8612-31EB-44CF-A1D0-14FD4C705424}"/>
          </ac:grpSpMkLst>
        </pc:grpChg>
        <pc:picChg chg="add mod ord">
          <ac:chgData name="Trần Quang Nhật - Khoa Công nghệ Thông tin - VLTECH" userId="81b81afb-479f-49fd-a16b-a76e9756f09d" providerId="ADAL" clId="{E756CC4F-2A7D-48C8-B371-828C0A25F303}" dt="2023-09-08T08:39:58.026" v="2081" actId="26606"/>
          <ac:picMkLst>
            <pc:docMk/>
            <pc:sldMk cId="534445240" sldId="383"/>
            <ac:picMk id="23554" creationId="{01632DA3-7710-6F21-CB2F-85F3356789AB}"/>
          </ac:picMkLst>
        </pc:picChg>
        <pc:cxnChg chg="add del">
          <ac:chgData name="Trần Quang Nhật - Khoa Công nghệ Thông tin - VLTECH" userId="81b81afb-479f-49fd-a16b-a76e9756f09d" providerId="ADAL" clId="{E756CC4F-2A7D-48C8-B371-828C0A25F303}" dt="2023-09-08T08:38:23.980" v="2041" actId="26606"/>
          <ac:cxnSpMkLst>
            <pc:docMk/>
            <pc:sldMk cId="534445240" sldId="383"/>
            <ac:cxnSpMk id="23567" creationId="{22F6364A-B358-4BEE-B158-0734D2C938D4}"/>
          </ac:cxnSpMkLst>
        </pc:cxnChg>
      </pc:sldChg>
      <pc:sldChg chg="new del">
        <pc:chgData name="Trần Quang Nhật - Khoa Công nghệ Thông tin - VLTECH" userId="81b81afb-479f-49fd-a16b-a76e9756f09d" providerId="ADAL" clId="{E756CC4F-2A7D-48C8-B371-828C0A25F303}" dt="2023-09-08T08:41:44.804" v="2103" actId="47"/>
        <pc:sldMkLst>
          <pc:docMk/>
          <pc:sldMk cId="3862801580" sldId="384"/>
        </pc:sldMkLst>
      </pc:sldChg>
      <pc:sldChg chg="modSp add mod">
        <pc:chgData name="Trần Quang Nhật - Khoa Công nghệ Thông tin - VLTECH" userId="81b81afb-479f-49fd-a16b-a76e9756f09d" providerId="ADAL" clId="{E756CC4F-2A7D-48C8-B371-828C0A25F303}" dt="2023-09-08T08:48:40.567" v="2113" actId="207"/>
        <pc:sldMkLst>
          <pc:docMk/>
          <pc:sldMk cId="1708739804" sldId="687"/>
        </pc:sldMkLst>
        <pc:spChg chg="mod">
          <ac:chgData name="Trần Quang Nhật - Khoa Công nghệ Thông tin - VLTECH" userId="81b81afb-479f-49fd-a16b-a76e9756f09d" providerId="ADAL" clId="{E756CC4F-2A7D-48C8-B371-828C0A25F303}" dt="2023-09-08T08:48:40.567" v="2113" actId="207"/>
          <ac:spMkLst>
            <pc:docMk/>
            <pc:sldMk cId="1708739804" sldId="687"/>
            <ac:spMk id="5" creationId="{F48CD9BA-35D7-3DE7-9E63-6D49041EC83D}"/>
          </ac:spMkLst>
        </pc:spChg>
      </pc:sldChg>
      <pc:sldMasterChg chg="delSldLayout">
        <pc:chgData name="Trần Quang Nhật - Khoa Công nghệ Thông tin - VLTECH" userId="81b81afb-479f-49fd-a16b-a76e9756f09d" providerId="ADAL" clId="{E756CC4F-2A7D-48C8-B371-828C0A25F303}" dt="2023-09-08T08:41:45.857" v="2104" actId="47"/>
        <pc:sldMasterMkLst>
          <pc:docMk/>
          <pc:sldMasterMk cId="2190821640" sldId="2147483648"/>
        </pc:sldMasterMkLst>
        <pc:sldLayoutChg chg="del">
          <pc:chgData name="Trần Quang Nhật - Khoa Công nghệ Thông tin - VLTECH" userId="81b81afb-479f-49fd-a16b-a76e9756f09d" providerId="ADAL" clId="{E756CC4F-2A7D-48C8-B371-828C0A25F303}" dt="2023-09-08T08:41:45.857" v="2104" actId="47"/>
          <pc:sldLayoutMkLst>
            <pc:docMk/>
            <pc:sldMasterMk cId="2190821640" sldId="2147483648"/>
            <pc:sldLayoutMk cId="2163717330" sldId="2147483661"/>
          </pc:sldLayoutMkLst>
        </pc:sldLayoutChg>
      </pc:sldMasterChg>
    </pc:docChg>
  </pc:docChgLst>
  <pc:docChgLst>
    <pc:chgData name="Trần Quang Nhật - Khoa Công nghệ Thông tin - VLTECH" userId="81b81afb-479f-49fd-a16b-a76e9756f09d" providerId="ADAL" clId="{DAEFD6ED-8C94-5842-BA50-AF2ED9F603F8}"/>
    <pc:docChg chg="modSld">
      <pc:chgData name="Trần Quang Nhật - Khoa Công nghệ Thông tin - VLTECH" userId="81b81afb-479f-49fd-a16b-a76e9756f09d" providerId="ADAL" clId="{DAEFD6ED-8C94-5842-BA50-AF2ED9F603F8}" dt="2023-09-10T13:32:24.285" v="1" actId="1076"/>
      <pc:docMkLst>
        <pc:docMk/>
      </pc:docMkLst>
      <pc:sldChg chg="modSp mod">
        <pc:chgData name="Trần Quang Nhật - Khoa Công nghệ Thông tin - VLTECH" userId="81b81afb-479f-49fd-a16b-a76e9756f09d" providerId="ADAL" clId="{DAEFD6ED-8C94-5842-BA50-AF2ED9F603F8}" dt="2023-09-10T13:32:24.285" v="1" actId="1076"/>
        <pc:sldMkLst>
          <pc:docMk/>
          <pc:sldMk cId="932723514" sldId="256"/>
        </pc:sldMkLst>
        <pc:spChg chg="mod">
          <ac:chgData name="Trần Quang Nhật - Khoa Công nghệ Thông tin - VLTECH" userId="81b81afb-479f-49fd-a16b-a76e9756f09d" providerId="ADAL" clId="{DAEFD6ED-8C94-5842-BA50-AF2ED9F603F8}" dt="2023-09-10T13:32:24.285" v="1" actId="1076"/>
          <ac:spMkLst>
            <pc:docMk/>
            <pc:sldMk cId="932723514" sldId="256"/>
            <ac:spMk id="3" creationId="{AA0AF228-139F-94E3-BDAC-C7875A8A0F3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BD8786-B818-45DF-884E-BF120DB367C3}"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0C427068-9AFC-429C-9B1F-042A84E4738E}">
      <dgm:prSet/>
      <dgm:spPr/>
      <dgm:t>
        <a:bodyPr/>
        <a:lstStyle/>
        <a:p>
          <a:r>
            <a:rPr lang="en-US" b="1"/>
            <a:t>VÒNG LẶP for</a:t>
          </a:r>
          <a:endParaRPr lang="en-US"/>
        </a:p>
      </dgm:t>
    </dgm:pt>
    <dgm:pt modelId="{A6E639C9-94D8-44A6-B6F5-8BAA62BB5D52}" type="parTrans" cxnId="{66505881-9BB6-4D3D-9357-7AD74EE4B061}">
      <dgm:prSet/>
      <dgm:spPr/>
      <dgm:t>
        <a:bodyPr/>
        <a:lstStyle/>
        <a:p>
          <a:endParaRPr lang="en-US"/>
        </a:p>
      </dgm:t>
    </dgm:pt>
    <dgm:pt modelId="{FA6BF093-8EB9-4586-BDA6-74110246D77A}" type="sibTrans" cxnId="{66505881-9BB6-4D3D-9357-7AD74EE4B061}">
      <dgm:prSet/>
      <dgm:spPr/>
      <dgm:t>
        <a:bodyPr/>
        <a:lstStyle/>
        <a:p>
          <a:endParaRPr lang="en-US"/>
        </a:p>
      </dgm:t>
    </dgm:pt>
    <dgm:pt modelId="{5806BD4A-90AB-403C-9F24-BC346036D77B}">
      <dgm:prSet/>
      <dgm:spPr/>
      <dgm:t>
        <a:bodyPr/>
        <a:lstStyle/>
        <a:p>
          <a:r>
            <a:rPr lang="en-US" b="1"/>
            <a:t>VÒNG LẶP while</a:t>
          </a:r>
          <a:endParaRPr lang="en-US"/>
        </a:p>
      </dgm:t>
    </dgm:pt>
    <dgm:pt modelId="{6420826E-1F66-4BD4-8461-C3C9FF8BB90D}" type="parTrans" cxnId="{E90618B2-2EED-4EEE-B6F9-B5D02F22D1A6}">
      <dgm:prSet/>
      <dgm:spPr/>
      <dgm:t>
        <a:bodyPr/>
        <a:lstStyle/>
        <a:p>
          <a:endParaRPr lang="en-US"/>
        </a:p>
      </dgm:t>
    </dgm:pt>
    <dgm:pt modelId="{49895A33-B8E7-466A-9028-857089B941B1}" type="sibTrans" cxnId="{E90618B2-2EED-4EEE-B6F9-B5D02F22D1A6}">
      <dgm:prSet/>
      <dgm:spPr/>
      <dgm:t>
        <a:bodyPr/>
        <a:lstStyle/>
        <a:p>
          <a:endParaRPr lang="en-US"/>
        </a:p>
      </dgm:t>
    </dgm:pt>
    <dgm:pt modelId="{67E27C85-3C53-4BA4-A810-EA581E568236}">
      <dgm:prSet/>
      <dgm:spPr/>
      <dgm:t>
        <a:bodyPr/>
        <a:lstStyle/>
        <a:p>
          <a:r>
            <a:rPr lang="en-US" b="1"/>
            <a:t>LỆNH break; continue; pass</a:t>
          </a:r>
          <a:endParaRPr lang="en-US"/>
        </a:p>
      </dgm:t>
    </dgm:pt>
    <dgm:pt modelId="{3E9D721F-9EFB-4B24-897A-6AE80FF83050}" type="parTrans" cxnId="{E864FEEC-1704-44E7-B6B5-828453D7A844}">
      <dgm:prSet/>
      <dgm:spPr/>
      <dgm:t>
        <a:bodyPr/>
        <a:lstStyle/>
        <a:p>
          <a:endParaRPr lang="en-US"/>
        </a:p>
      </dgm:t>
    </dgm:pt>
    <dgm:pt modelId="{F3C1B576-08B0-47F1-9C57-DFF6CC9F4EF5}" type="sibTrans" cxnId="{E864FEEC-1704-44E7-B6B5-828453D7A844}">
      <dgm:prSet/>
      <dgm:spPr/>
      <dgm:t>
        <a:bodyPr/>
        <a:lstStyle/>
        <a:p>
          <a:endParaRPr lang="en-US"/>
        </a:p>
      </dgm:t>
    </dgm:pt>
    <dgm:pt modelId="{443015E5-FF8E-4B48-808C-A32CE4B1A222}">
      <dgm:prSet/>
      <dgm:spPr/>
      <dgm:t>
        <a:bodyPr/>
        <a:lstStyle/>
        <a:p>
          <a:r>
            <a:rPr lang="en-US" b="1"/>
            <a:t>BÀI TẬP</a:t>
          </a:r>
          <a:endParaRPr lang="en-US"/>
        </a:p>
      </dgm:t>
    </dgm:pt>
    <dgm:pt modelId="{A27FA536-730B-4404-8AB3-A24201806B9B}" type="parTrans" cxnId="{EEF9DDB8-F4E2-4BE1-9142-7E069467EB6C}">
      <dgm:prSet/>
      <dgm:spPr/>
      <dgm:t>
        <a:bodyPr/>
        <a:lstStyle/>
        <a:p>
          <a:endParaRPr lang="en-US"/>
        </a:p>
      </dgm:t>
    </dgm:pt>
    <dgm:pt modelId="{7CDD6DEE-BBEA-458E-B650-0CAC30198F3B}" type="sibTrans" cxnId="{EEF9DDB8-F4E2-4BE1-9142-7E069467EB6C}">
      <dgm:prSet/>
      <dgm:spPr/>
      <dgm:t>
        <a:bodyPr/>
        <a:lstStyle/>
        <a:p>
          <a:endParaRPr lang="en-US"/>
        </a:p>
      </dgm:t>
    </dgm:pt>
    <dgm:pt modelId="{63E7760E-7434-4866-B630-F9CD1753D524}" type="pres">
      <dgm:prSet presAssocID="{84BD8786-B818-45DF-884E-BF120DB367C3}" presName="linear" presStyleCnt="0">
        <dgm:presLayoutVars>
          <dgm:animLvl val="lvl"/>
          <dgm:resizeHandles val="exact"/>
        </dgm:presLayoutVars>
      </dgm:prSet>
      <dgm:spPr/>
    </dgm:pt>
    <dgm:pt modelId="{04818E31-BDE7-4EA8-819F-1D60A3F010A7}" type="pres">
      <dgm:prSet presAssocID="{0C427068-9AFC-429C-9B1F-042A84E4738E}" presName="parentText" presStyleLbl="node1" presStyleIdx="0" presStyleCnt="4">
        <dgm:presLayoutVars>
          <dgm:chMax val="0"/>
          <dgm:bulletEnabled val="1"/>
        </dgm:presLayoutVars>
      </dgm:prSet>
      <dgm:spPr/>
    </dgm:pt>
    <dgm:pt modelId="{A6F3B6BB-0D2A-4D3B-A776-E758DA573413}" type="pres">
      <dgm:prSet presAssocID="{FA6BF093-8EB9-4586-BDA6-74110246D77A}" presName="spacer" presStyleCnt="0"/>
      <dgm:spPr/>
    </dgm:pt>
    <dgm:pt modelId="{FDC99338-1CE7-4DE7-9604-BE28DD16549A}" type="pres">
      <dgm:prSet presAssocID="{5806BD4A-90AB-403C-9F24-BC346036D77B}" presName="parentText" presStyleLbl="node1" presStyleIdx="1" presStyleCnt="4">
        <dgm:presLayoutVars>
          <dgm:chMax val="0"/>
          <dgm:bulletEnabled val="1"/>
        </dgm:presLayoutVars>
      </dgm:prSet>
      <dgm:spPr/>
    </dgm:pt>
    <dgm:pt modelId="{CE8CCE10-271D-4CF9-BC9F-ECBC8FE8509C}" type="pres">
      <dgm:prSet presAssocID="{49895A33-B8E7-466A-9028-857089B941B1}" presName="spacer" presStyleCnt="0"/>
      <dgm:spPr/>
    </dgm:pt>
    <dgm:pt modelId="{336B7BFD-CAEB-43FF-978D-BE3D2F2ECF61}" type="pres">
      <dgm:prSet presAssocID="{67E27C85-3C53-4BA4-A810-EA581E568236}" presName="parentText" presStyleLbl="node1" presStyleIdx="2" presStyleCnt="4">
        <dgm:presLayoutVars>
          <dgm:chMax val="0"/>
          <dgm:bulletEnabled val="1"/>
        </dgm:presLayoutVars>
      </dgm:prSet>
      <dgm:spPr/>
    </dgm:pt>
    <dgm:pt modelId="{3F7D19D5-AF2D-40A4-81A9-C9E6C331AB9C}" type="pres">
      <dgm:prSet presAssocID="{F3C1B576-08B0-47F1-9C57-DFF6CC9F4EF5}" presName="spacer" presStyleCnt="0"/>
      <dgm:spPr/>
    </dgm:pt>
    <dgm:pt modelId="{3C59472B-DFAF-44DB-966D-1B616AF3EB5D}" type="pres">
      <dgm:prSet presAssocID="{443015E5-FF8E-4B48-808C-A32CE4B1A222}" presName="parentText" presStyleLbl="node1" presStyleIdx="3" presStyleCnt="4">
        <dgm:presLayoutVars>
          <dgm:chMax val="0"/>
          <dgm:bulletEnabled val="1"/>
        </dgm:presLayoutVars>
      </dgm:prSet>
      <dgm:spPr/>
    </dgm:pt>
  </dgm:ptLst>
  <dgm:cxnLst>
    <dgm:cxn modelId="{70D66733-4AE5-48DF-A406-E5895E86BCF2}" type="presOf" srcId="{5806BD4A-90AB-403C-9F24-BC346036D77B}" destId="{FDC99338-1CE7-4DE7-9604-BE28DD16549A}" srcOrd="0" destOrd="0" presId="urn:microsoft.com/office/officeart/2005/8/layout/vList2"/>
    <dgm:cxn modelId="{F3B92035-AF64-4077-B735-78D4AF11E99E}" type="presOf" srcId="{443015E5-FF8E-4B48-808C-A32CE4B1A222}" destId="{3C59472B-DFAF-44DB-966D-1B616AF3EB5D}" srcOrd="0" destOrd="0" presId="urn:microsoft.com/office/officeart/2005/8/layout/vList2"/>
    <dgm:cxn modelId="{66505881-9BB6-4D3D-9357-7AD74EE4B061}" srcId="{84BD8786-B818-45DF-884E-BF120DB367C3}" destId="{0C427068-9AFC-429C-9B1F-042A84E4738E}" srcOrd="0" destOrd="0" parTransId="{A6E639C9-94D8-44A6-B6F5-8BAA62BB5D52}" sibTransId="{FA6BF093-8EB9-4586-BDA6-74110246D77A}"/>
    <dgm:cxn modelId="{0A24559A-2C77-4915-B402-6919DF2A6408}" type="presOf" srcId="{84BD8786-B818-45DF-884E-BF120DB367C3}" destId="{63E7760E-7434-4866-B630-F9CD1753D524}" srcOrd="0" destOrd="0" presId="urn:microsoft.com/office/officeart/2005/8/layout/vList2"/>
    <dgm:cxn modelId="{07081EA5-A2D1-404A-AA85-A3E0697B8D6F}" type="presOf" srcId="{0C427068-9AFC-429C-9B1F-042A84E4738E}" destId="{04818E31-BDE7-4EA8-819F-1D60A3F010A7}" srcOrd="0" destOrd="0" presId="urn:microsoft.com/office/officeart/2005/8/layout/vList2"/>
    <dgm:cxn modelId="{E90618B2-2EED-4EEE-B6F9-B5D02F22D1A6}" srcId="{84BD8786-B818-45DF-884E-BF120DB367C3}" destId="{5806BD4A-90AB-403C-9F24-BC346036D77B}" srcOrd="1" destOrd="0" parTransId="{6420826E-1F66-4BD4-8461-C3C9FF8BB90D}" sibTransId="{49895A33-B8E7-466A-9028-857089B941B1}"/>
    <dgm:cxn modelId="{EEF9DDB8-F4E2-4BE1-9142-7E069467EB6C}" srcId="{84BD8786-B818-45DF-884E-BF120DB367C3}" destId="{443015E5-FF8E-4B48-808C-A32CE4B1A222}" srcOrd="3" destOrd="0" parTransId="{A27FA536-730B-4404-8AB3-A24201806B9B}" sibTransId="{7CDD6DEE-BBEA-458E-B650-0CAC30198F3B}"/>
    <dgm:cxn modelId="{F798D5DD-309E-4BD7-96AA-D3EF4D95285F}" type="presOf" srcId="{67E27C85-3C53-4BA4-A810-EA581E568236}" destId="{336B7BFD-CAEB-43FF-978D-BE3D2F2ECF61}" srcOrd="0" destOrd="0" presId="urn:microsoft.com/office/officeart/2005/8/layout/vList2"/>
    <dgm:cxn modelId="{E864FEEC-1704-44E7-B6B5-828453D7A844}" srcId="{84BD8786-B818-45DF-884E-BF120DB367C3}" destId="{67E27C85-3C53-4BA4-A810-EA581E568236}" srcOrd="2" destOrd="0" parTransId="{3E9D721F-9EFB-4B24-897A-6AE80FF83050}" sibTransId="{F3C1B576-08B0-47F1-9C57-DFF6CC9F4EF5}"/>
    <dgm:cxn modelId="{CBAB971E-F592-4CE7-B808-DA85D1CC0676}" type="presParOf" srcId="{63E7760E-7434-4866-B630-F9CD1753D524}" destId="{04818E31-BDE7-4EA8-819F-1D60A3F010A7}" srcOrd="0" destOrd="0" presId="urn:microsoft.com/office/officeart/2005/8/layout/vList2"/>
    <dgm:cxn modelId="{1B15F339-A182-4B2D-B8C2-58B6BFA76037}" type="presParOf" srcId="{63E7760E-7434-4866-B630-F9CD1753D524}" destId="{A6F3B6BB-0D2A-4D3B-A776-E758DA573413}" srcOrd="1" destOrd="0" presId="urn:microsoft.com/office/officeart/2005/8/layout/vList2"/>
    <dgm:cxn modelId="{E412A47E-02EB-4145-B436-A2187A211028}" type="presParOf" srcId="{63E7760E-7434-4866-B630-F9CD1753D524}" destId="{FDC99338-1CE7-4DE7-9604-BE28DD16549A}" srcOrd="2" destOrd="0" presId="urn:microsoft.com/office/officeart/2005/8/layout/vList2"/>
    <dgm:cxn modelId="{BB8D873B-E787-47CD-93C6-906A3BEE3305}" type="presParOf" srcId="{63E7760E-7434-4866-B630-F9CD1753D524}" destId="{CE8CCE10-271D-4CF9-BC9F-ECBC8FE8509C}" srcOrd="3" destOrd="0" presId="urn:microsoft.com/office/officeart/2005/8/layout/vList2"/>
    <dgm:cxn modelId="{214C8C0E-1BFE-4313-8297-8F9C65C16C19}" type="presParOf" srcId="{63E7760E-7434-4866-B630-F9CD1753D524}" destId="{336B7BFD-CAEB-43FF-978D-BE3D2F2ECF61}" srcOrd="4" destOrd="0" presId="urn:microsoft.com/office/officeart/2005/8/layout/vList2"/>
    <dgm:cxn modelId="{2F29A272-F744-45A7-8012-BB78AD953546}" type="presParOf" srcId="{63E7760E-7434-4866-B630-F9CD1753D524}" destId="{3F7D19D5-AF2D-40A4-81A9-C9E6C331AB9C}" srcOrd="5" destOrd="0" presId="urn:microsoft.com/office/officeart/2005/8/layout/vList2"/>
    <dgm:cxn modelId="{DC275D08-E715-47BB-B4C5-C979DE1A85DF}" type="presParOf" srcId="{63E7760E-7434-4866-B630-F9CD1753D524}" destId="{3C59472B-DFAF-44DB-966D-1B616AF3EB5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18E31-BDE7-4EA8-819F-1D60A3F010A7}">
      <dsp:nvSpPr>
        <dsp:cNvPr id="0" name=""/>
        <dsp:cNvSpPr/>
      </dsp:nvSpPr>
      <dsp:spPr>
        <a:xfrm>
          <a:off x="0" y="31779"/>
          <a:ext cx="10515600" cy="98338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a:t>VÒNG LẶP for</a:t>
          </a:r>
          <a:endParaRPr lang="en-US" sz="4100" kern="1200"/>
        </a:p>
      </dsp:txBody>
      <dsp:txXfrm>
        <a:off x="48005" y="79784"/>
        <a:ext cx="10419590" cy="887374"/>
      </dsp:txXfrm>
    </dsp:sp>
    <dsp:sp modelId="{FDC99338-1CE7-4DE7-9604-BE28DD16549A}">
      <dsp:nvSpPr>
        <dsp:cNvPr id="0" name=""/>
        <dsp:cNvSpPr/>
      </dsp:nvSpPr>
      <dsp:spPr>
        <a:xfrm>
          <a:off x="0" y="1133244"/>
          <a:ext cx="10515600" cy="983384"/>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a:t>VÒNG LẶP while</a:t>
          </a:r>
          <a:endParaRPr lang="en-US" sz="4100" kern="1200"/>
        </a:p>
      </dsp:txBody>
      <dsp:txXfrm>
        <a:off x="48005" y="1181249"/>
        <a:ext cx="10419590" cy="887374"/>
      </dsp:txXfrm>
    </dsp:sp>
    <dsp:sp modelId="{336B7BFD-CAEB-43FF-978D-BE3D2F2ECF61}">
      <dsp:nvSpPr>
        <dsp:cNvPr id="0" name=""/>
        <dsp:cNvSpPr/>
      </dsp:nvSpPr>
      <dsp:spPr>
        <a:xfrm>
          <a:off x="0" y="2234709"/>
          <a:ext cx="10515600" cy="983384"/>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a:t>LỆNH break; continue; pass</a:t>
          </a:r>
          <a:endParaRPr lang="en-US" sz="4100" kern="1200"/>
        </a:p>
      </dsp:txBody>
      <dsp:txXfrm>
        <a:off x="48005" y="2282714"/>
        <a:ext cx="10419590" cy="887374"/>
      </dsp:txXfrm>
    </dsp:sp>
    <dsp:sp modelId="{3C59472B-DFAF-44DB-966D-1B616AF3EB5D}">
      <dsp:nvSpPr>
        <dsp:cNvPr id="0" name=""/>
        <dsp:cNvSpPr/>
      </dsp:nvSpPr>
      <dsp:spPr>
        <a:xfrm>
          <a:off x="0" y="3336174"/>
          <a:ext cx="10515600" cy="983384"/>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1" kern="1200"/>
            <a:t>BÀI TẬP</a:t>
          </a:r>
          <a:endParaRPr lang="en-US" sz="4100" kern="1200"/>
        </a:p>
      </dsp:txBody>
      <dsp:txXfrm>
        <a:off x="48005" y="3384179"/>
        <a:ext cx="1041959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2A5CC-710E-426A-AC50-E1830F3EBA5D}" type="datetimeFigureOut">
              <a:rPr lang="en-US" smtClean="0"/>
              <a:t>9/10/23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06212-C170-4D4F-A272-D4DF34DF8D12}" type="slidenum">
              <a:rPr lang="en-US" smtClean="0"/>
              <a:t>‹#›</a:t>
            </a:fld>
            <a:endParaRPr lang="en-US"/>
          </a:p>
        </p:txBody>
      </p:sp>
    </p:spTree>
    <p:extLst>
      <p:ext uri="{BB962C8B-B14F-4D97-AF65-F5344CB8AC3E}">
        <p14:creationId xmlns:p14="http://schemas.microsoft.com/office/powerpoint/2010/main" val="378684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19</a:t>
            </a:fld>
            <a:endParaRPr lang="zh-CN" altLang="en-US"/>
          </a:p>
        </p:txBody>
      </p:sp>
    </p:spTree>
    <p:extLst>
      <p:ext uri="{BB962C8B-B14F-4D97-AF65-F5344CB8AC3E}">
        <p14:creationId xmlns:p14="http://schemas.microsoft.com/office/powerpoint/2010/main" val="16152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791C-CF84-98DD-290F-661535C1C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9F954E-C37C-784C-9A36-EA286CC90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9913C9-EE70-E7AF-9522-1BA39E25210A}"/>
              </a:ext>
            </a:extLst>
          </p:cNvPr>
          <p:cNvSpPr>
            <a:spLocks noGrp="1"/>
          </p:cNvSpPr>
          <p:nvPr>
            <p:ph type="dt" sz="half" idx="10"/>
          </p:nvPr>
        </p:nvSpPr>
        <p:spPr/>
        <p:txBody>
          <a:bodyPr/>
          <a:lstStyle/>
          <a:p>
            <a:fld id="{A27D2031-A177-6C45-9B8E-0628B09161E1}" type="datetime1">
              <a:t>9/10/23</a:t>
            </a:fld>
            <a:endParaRPr lang="en-US"/>
          </a:p>
        </p:txBody>
      </p:sp>
      <p:sp>
        <p:nvSpPr>
          <p:cNvPr id="5" name="Footer Placeholder 4">
            <a:extLst>
              <a:ext uri="{FF2B5EF4-FFF2-40B4-BE49-F238E27FC236}">
                <a16:creationId xmlns:a16="http://schemas.microsoft.com/office/drawing/2014/main" id="{028BDE07-4EFF-1D09-EA46-1C7BFE0DD944}"/>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981445C4-3813-F5B6-DC41-B8C23961AF28}"/>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25047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97ED-AA4B-C89F-036C-90508DCCB5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98E71-BE08-5B06-5EB8-66FBC5C207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5ACB7-0C56-311C-D308-50C7D93B7FFE}"/>
              </a:ext>
            </a:extLst>
          </p:cNvPr>
          <p:cNvSpPr>
            <a:spLocks noGrp="1"/>
          </p:cNvSpPr>
          <p:nvPr>
            <p:ph type="dt" sz="half" idx="10"/>
          </p:nvPr>
        </p:nvSpPr>
        <p:spPr/>
        <p:txBody>
          <a:bodyPr/>
          <a:lstStyle/>
          <a:p>
            <a:fld id="{2B69A208-F2F2-7148-AD27-0983247BC8DC}" type="datetime1">
              <a:t>9/10/23</a:t>
            </a:fld>
            <a:endParaRPr lang="en-US"/>
          </a:p>
        </p:txBody>
      </p:sp>
      <p:sp>
        <p:nvSpPr>
          <p:cNvPr id="5" name="Footer Placeholder 4">
            <a:extLst>
              <a:ext uri="{FF2B5EF4-FFF2-40B4-BE49-F238E27FC236}">
                <a16:creationId xmlns:a16="http://schemas.microsoft.com/office/drawing/2014/main" id="{95C4DF6C-9A7F-251E-EFC1-D1B597C6F5A6}"/>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2E266531-DEF8-2AA3-A88F-316F995A03D2}"/>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348210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AB9CA2-E806-9CA4-FD9E-0192A21811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53CFED-1D09-4C48-0443-1778B2AB5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EE2CE-73E3-3346-DDCB-34B308C815E0}"/>
              </a:ext>
            </a:extLst>
          </p:cNvPr>
          <p:cNvSpPr>
            <a:spLocks noGrp="1"/>
          </p:cNvSpPr>
          <p:nvPr>
            <p:ph type="dt" sz="half" idx="10"/>
          </p:nvPr>
        </p:nvSpPr>
        <p:spPr/>
        <p:txBody>
          <a:bodyPr/>
          <a:lstStyle/>
          <a:p>
            <a:fld id="{131BB1E9-C329-C64F-BFB2-8419B371F6B0}" type="datetime1">
              <a:t>9/10/23</a:t>
            </a:fld>
            <a:endParaRPr lang="en-US"/>
          </a:p>
        </p:txBody>
      </p:sp>
      <p:sp>
        <p:nvSpPr>
          <p:cNvPr id="5" name="Footer Placeholder 4">
            <a:extLst>
              <a:ext uri="{FF2B5EF4-FFF2-40B4-BE49-F238E27FC236}">
                <a16:creationId xmlns:a16="http://schemas.microsoft.com/office/drawing/2014/main" id="{1E746F52-2297-149C-5EE5-BB61D997E9C2}"/>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C537D9D1-19E7-C417-3923-D912665DF919}"/>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23203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86D0-78F3-63B7-14DC-100A74E0E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2B814-E315-B97D-2B2C-2290E22DDD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D06C5-5463-FA07-D320-7D08029533D5}"/>
              </a:ext>
            </a:extLst>
          </p:cNvPr>
          <p:cNvSpPr>
            <a:spLocks noGrp="1"/>
          </p:cNvSpPr>
          <p:nvPr>
            <p:ph type="dt" sz="half" idx="10"/>
          </p:nvPr>
        </p:nvSpPr>
        <p:spPr/>
        <p:txBody>
          <a:bodyPr/>
          <a:lstStyle/>
          <a:p>
            <a:fld id="{61A0D4FB-058B-3B4A-A945-62AF6299D065}" type="datetime1">
              <a:t>9/10/23</a:t>
            </a:fld>
            <a:endParaRPr lang="en-US"/>
          </a:p>
        </p:txBody>
      </p:sp>
      <p:sp>
        <p:nvSpPr>
          <p:cNvPr id="5" name="Footer Placeholder 4">
            <a:extLst>
              <a:ext uri="{FF2B5EF4-FFF2-40B4-BE49-F238E27FC236}">
                <a16:creationId xmlns:a16="http://schemas.microsoft.com/office/drawing/2014/main" id="{53ADCD9E-7935-9AA8-D3FE-A7681F810C30}"/>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3E4E1772-FF88-401F-CFD6-A85509B6DA2B}"/>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191335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A32C-C01E-1557-037B-59CE1FA2FB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E043F7-EBB4-47D9-A91C-E3534A96B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837AE5-F9D7-E8E2-82DB-89F0EA23E75C}"/>
              </a:ext>
            </a:extLst>
          </p:cNvPr>
          <p:cNvSpPr>
            <a:spLocks noGrp="1"/>
          </p:cNvSpPr>
          <p:nvPr>
            <p:ph type="dt" sz="half" idx="10"/>
          </p:nvPr>
        </p:nvSpPr>
        <p:spPr/>
        <p:txBody>
          <a:bodyPr/>
          <a:lstStyle/>
          <a:p>
            <a:fld id="{8CC29517-7689-0644-88F3-B015E020A54E}" type="datetime1">
              <a:t>9/10/23</a:t>
            </a:fld>
            <a:endParaRPr lang="en-US"/>
          </a:p>
        </p:txBody>
      </p:sp>
      <p:sp>
        <p:nvSpPr>
          <p:cNvPr id="5" name="Footer Placeholder 4">
            <a:extLst>
              <a:ext uri="{FF2B5EF4-FFF2-40B4-BE49-F238E27FC236}">
                <a16:creationId xmlns:a16="http://schemas.microsoft.com/office/drawing/2014/main" id="{29AFB908-52D9-1CDD-AA24-114B2B3F066A}"/>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A3132907-5305-F81E-DC38-226B39CC1D54}"/>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209739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D0F1-6DC5-51C4-839C-122E37AB8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47C84-B9B5-4B19-50A7-71E0A8E1E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268E10-D581-5258-5101-D7A79A784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E08B1-5435-4E3F-6528-F3C4CAA0ABB7}"/>
              </a:ext>
            </a:extLst>
          </p:cNvPr>
          <p:cNvSpPr>
            <a:spLocks noGrp="1"/>
          </p:cNvSpPr>
          <p:nvPr>
            <p:ph type="dt" sz="half" idx="10"/>
          </p:nvPr>
        </p:nvSpPr>
        <p:spPr/>
        <p:txBody>
          <a:bodyPr/>
          <a:lstStyle/>
          <a:p>
            <a:fld id="{16BB67B0-0B98-DB4B-9B00-A2C16BBAD152}" type="datetime1">
              <a:t>9/10/23</a:t>
            </a:fld>
            <a:endParaRPr lang="en-US"/>
          </a:p>
        </p:txBody>
      </p:sp>
      <p:sp>
        <p:nvSpPr>
          <p:cNvPr id="6" name="Footer Placeholder 5">
            <a:extLst>
              <a:ext uri="{FF2B5EF4-FFF2-40B4-BE49-F238E27FC236}">
                <a16:creationId xmlns:a16="http://schemas.microsoft.com/office/drawing/2014/main" id="{23D266F7-FCCE-7DF5-67DB-05A381866A68}"/>
              </a:ext>
            </a:extLst>
          </p:cNvPr>
          <p:cNvSpPr>
            <a:spLocks noGrp="1"/>
          </p:cNvSpPr>
          <p:nvPr>
            <p:ph type="ftr" sz="quarter" idx="11"/>
          </p:nvPr>
        </p:nvSpPr>
        <p:spPr/>
        <p:txBody>
          <a:bodyPr/>
          <a:lstStyle/>
          <a:p>
            <a:r>
              <a:rPr lang="vi-VN"/>
              <a:t>Cơ Sở Lập Trình</a:t>
            </a:r>
            <a:endParaRPr lang="en-US"/>
          </a:p>
        </p:txBody>
      </p:sp>
      <p:sp>
        <p:nvSpPr>
          <p:cNvPr id="7" name="Slide Number Placeholder 6">
            <a:extLst>
              <a:ext uri="{FF2B5EF4-FFF2-40B4-BE49-F238E27FC236}">
                <a16:creationId xmlns:a16="http://schemas.microsoft.com/office/drawing/2014/main" id="{6DFC003E-8252-5DB0-952C-8CFC21BFFC25}"/>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317998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19BD-E7F8-0BBF-4C9E-EA3561B8FE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C2D13B-005C-956D-F7F5-4B58A029D3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CDE092-2402-8AF9-66A7-F8879FCBC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B2D88D-99CE-96AD-A0FF-D9E0968F2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06D15-C5B6-45A2-ACD6-02CCCB8D18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161C0B-2D1A-81C1-8A5E-9DE125999574}"/>
              </a:ext>
            </a:extLst>
          </p:cNvPr>
          <p:cNvSpPr>
            <a:spLocks noGrp="1"/>
          </p:cNvSpPr>
          <p:nvPr>
            <p:ph type="dt" sz="half" idx="10"/>
          </p:nvPr>
        </p:nvSpPr>
        <p:spPr/>
        <p:txBody>
          <a:bodyPr/>
          <a:lstStyle/>
          <a:p>
            <a:fld id="{622DC8FF-E9DB-AC4D-83A4-882067D5CDAB}" type="datetime1">
              <a:t>9/10/23</a:t>
            </a:fld>
            <a:endParaRPr lang="en-US"/>
          </a:p>
        </p:txBody>
      </p:sp>
      <p:sp>
        <p:nvSpPr>
          <p:cNvPr id="8" name="Footer Placeholder 7">
            <a:extLst>
              <a:ext uri="{FF2B5EF4-FFF2-40B4-BE49-F238E27FC236}">
                <a16:creationId xmlns:a16="http://schemas.microsoft.com/office/drawing/2014/main" id="{9D075FDE-4665-E6BE-F8F6-ED54EF6FEEDC}"/>
              </a:ext>
            </a:extLst>
          </p:cNvPr>
          <p:cNvSpPr>
            <a:spLocks noGrp="1"/>
          </p:cNvSpPr>
          <p:nvPr>
            <p:ph type="ftr" sz="quarter" idx="11"/>
          </p:nvPr>
        </p:nvSpPr>
        <p:spPr/>
        <p:txBody>
          <a:bodyPr/>
          <a:lstStyle/>
          <a:p>
            <a:r>
              <a:rPr lang="vi-VN"/>
              <a:t>Cơ Sở Lập Trình</a:t>
            </a:r>
            <a:endParaRPr lang="en-US"/>
          </a:p>
        </p:txBody>
      </p:sp>
      <p:sp>
        <p:nvSpPr>
          <p:cNvPr id="9" name="Slide Number Placeholder 8">
            <a:extLst>
              <a:ext uri="{FF2B5EF4-FFF2-40B4-BE49-F238E27FC236}">
                <a16:creationId xmlns:a16="http://schemas.microsoft.com/office/drawing/2014/main" id="{492D05A5-C7CF-B99A-227D-EC31ABA46164}"/>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256757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79EC-DB0C-9020-E2E0-57D0465E5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BA6758-1D7E-B3E3-F4C9-A90147EC2F46}"/>
              </a:ext>
            </a:extLst>
          </p:cNvPr>
          <p:cNvSpPr>
            <a:spLocks noGrp="1"/>
          </p:cNvSpPr>
          <p:nvPr>
            <p:ph type="dt" sz="half" idx="10"/>
          </p:nvPr>
        </p:nvSpPr>
        <p:spPr/>
        <p:txBody>
          <a:bodyPr/>
          <a:lstStyle/>
          <a:p>
            <a:fld id="{B3517500-ECD9-1B49-A693-3195D73E11F1}" type="datetime1">
              <a:t>9/10/23</a:t>
            </a:fld>
            <a:endParaRPr lang="en-US"/>
          </a:p>
        </p:txBody>
      </p:sp>
      <p:sp>
        <p:nvSpPr>
          <p:cNvPr id="4" name="Footer Placeholder 3">
            <a:extLst>
              <a:ext uri="{FF2B5EF4-FFF2-40B4-BE49-F238E27FC236}">
                <a16:creationId xmlns:a16="http://schemas.microsoft.com/office/drawing/2014/main" id="{90B44434-DBFC-FEDD-A22B-A854259D38E0}"/>
              </a:ext>
            </a:extLst>
          </p:cNvPr>
          <p:cNvSpPr>
            <a:spLocks noGrp="1"/>
          </p:cNvSpPr>
          <p:nvPr>
            <p:ph type="ftr" sz="quarter" idx="11"/>
          </p:nvPr>
        </p:nvSpPr>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429997AD-C77F-1AC9-2A1B-E5C0F9F1BF95}"/>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3453492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68444-9F33-A3D5-B5F6-26B3C9EA26E0}"/>
              </a:ext>
            </a:extLst>
          </p:cNvPr>
          <p:cNvSpPr>
            <a:spLocks noGrp="1"/>
          </p:cNvSpPr>
          <p:nvPr>
            <p:ph type="dt" sz="half" idx="10"/>
          </p:nvPr>
        </p:nvSpPr>
        <p:spPr/>
        <p:txBody>
          <a:bodyPr/>
          <a:lstStyle/>
          <a:p>
            <a:fld id="{3D9E9B5D-D722-794E-AA1B-3FEBD49D4056}" type="datetime1">
              <a:t>9/10/23</a:t>
            </a:fld>
            <a:endParaRPr lang="en-US"/>
          </a:p>
        </p:txBody>
      </p:sp>
      <p:sp>
        <p:nvSpPr>
          <p:cNvPr id="3" name="Footer Placeholder 2">
            <a:extLst>
              <a:ext uri="{FF2B5EF4-FFF2-40B4-BE49-F238E27FC236}">
                <a16:creationId xmlns:a16="http://schemas.microsoft.com/office/drawing/2014/main" id="{4EECB40A-27FD-13AD-1C74-2CC38CB95653}"/>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6921A0D2-63B1-D270-2732-8A33835BB083}"/>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297861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0240-FBBC-87C1-D8DC-3CC1DD509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641148-CB58-5794-3662-D955B3238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8C0EE5-5B2F-B0E0-EBE1-ED71FA42F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4FDF9-DE99-E1FC-E1F6-C1A1BEBE58EC}"/>
              </a:ext>
            </a:extLst>
          </p:cNvPr>
          <p:cNvSpPr>
            <a:spLocks noGrp="1"/>
          </p:cNvSpPr>
          <p:nvPr>
            <p:ph type="dt" sz="half" idx="10"/>
          </p:nvPr>
        </p:nvSpPr>
        <p:spPr/>
        <p:txBody>
          <a:bodyPr/>
          <a:lstStyle/>
          <a:p>
            <a:fld id="{5ED9B1AB-AEBA-5247-B559-8DF7ED0E2A68}" type="datetime1">
              <a:t>9/10/23</a:t>
            </a:fld>
            <a:endParaRPr lang="en-US"/>
          </a:p>
        </p:txBody>
      </p:sp>
      <p:sp>
        <p:nvSpPr>
          <p:cNvPr id="6" name="Footer Placeholder 5">
            <a:extLst>
              <a:ext uri="{FF2B5EF4-FFF2-40B4-BE49-F238E27FC236}">
                <a16:creationId xmlns:a16="http://schemas.microsoft.com/office/drawing/2014/main" id="{28AE7E98-117B-92AE-FC78-671F9B997DA7}"/>
              </a:ext>
            </a:extLst>
          </p:cNvPr>
          <p:cNvSpPr>
            <a:spLocks noGrp="1"/>
          </p:cNvSpPr>
          <p:nvPr>
            <p:ph type="ftr" sz="quarter" idx="11"/>
          </p:nvPr>
        </p:nvSpPr>
        <p:spPr/>
        <p:txBody>
          <a:bodyPr/>
          <a:lstStyle/>
          <a:p>
            <a:r>
              <a:rPr lang="vi-VN"/>
              <a:t>Cơ Sở Lập Trình</a:t>
            </a:r>
            <a:endParaRPr lang="en-US"/>
          </a:p>
        </p:txBody>
      </p:sp>
      <p:sp>
        <p:nvSpPr>
          <p:cNvPr id="7" name="Slide Number Placeholder 6">
            <a:extLst>
              <a:ext uri="{FF2B5EF4-FFF2-40B4-BE49-F238E27FC236}">
                <a16:creationId xmlns:a16="http://schemas.microsoft.com/office/drawing/2014/main" id="{2B2990D4-3852-7F63-69AD-19BCDA3DA38F}"/>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404078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D281-A2D8-4AEB-FDC0-A541F928B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4938B4-82BF-668F-7F33-6DDB47FF5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88A7D1-45DA-78AB-EE59-929DE0859A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E86FA-CAB3-DD34-E309-49405AF5C878}"/>
              </a:ext>
            </a:extLst>
          </p:cNvPr>
          <p:cNvSpPr>
            <a:spLocks noGrp="1"/>
          </p:cNvSpPr>
          <p:nvPr>
            <p:ph type="dt" sz="half" idx="10"/>
          </p:nvPr>
        </p:nvSpPr>
        <p:spPr/>
        <p:txBody>
          <a:bodyPr/>
          <a:lstStyle/>
          <a:p>
            <a:fld id="{F128323F-BD8E-174D-83CC-D3AE01A6B579}" type="datetime1">
              <a:t>9/10/23</a:t>
            </a:fld>
            <a:endParaRPr lang="en-US"/>
          </a:p>
        </p:txBody>
      </p:sp>
      <p:sp>
        <p:nvSpPr>
          <p:cNvPr id="6" name="Footer Placeholder 5">
            <a:extLst>
              <a:ext uri="{FF2B5EF4-FFF2-40B4-BE49-F238E27FC236}">
                <a16:creationId xmlns:a16="http://schemas.microsoft.com/office/drawing/2014/main" id="{97726728-273E-E75B-E435-5A6FA37B7D39}"/>
              </a:ext>
            </a:extLst>
          </p:cNvPr>
          <p:cNvSpPr>
            <a:spLocks noGrp="1"/>
          </p:cNvSpPr>
          <p:nvPr>
            <p:ph type="ftr" sz="quarter" idx="11"/>
          </p:nvPr>
        </p:nvSpPr>
        <p:spPr/>
        <p:txBody>
          <a:bodyPr/>
          <a:lstStyle/>
          <a:p>
            <a:r>
              <a:rPr lang="vi-VN"/>
              <a:t>Cơ Sở Lập Trình</a:t>
            </a:r>
            <a:endParaRPr lang="en-US"/>
          </a:p>
        </p:txBody>
      </p:sp>
      <p:sp>
        <p:nvSpPr>
          <p:cNvPr id="7" name="Slide Number Placeholder 6">
            <a:extLst>
              <a:ext uri="{FF2B5EF4-FFF2-40B4-BE49-F238E27FC236}">
                <a16:creationId xmlns:a16="http://schemas.microsoft.com/office/drawing/2014/main" id="{D591A5D6-7F13-9EE5-35EA-54358846D174}"/>
              </a:ext>
            </a:extLst>
          </p:cNvPr>
          <p:cNvSpPr>
            <a:spLocks noGrp="1"/>
          </p:cNvSpPr>
          <p:nvPr>
            <p:ph type="sldNum" sz="quarter" idx="12"/>
          </p:nvPr>
        </p:nvSpPr>
        <p:spPr/>
        <p:txBody>
          <a:bodyPr/>
          <a:lstStyle/>
          <a:p>
            <a:fld id="{BBB204CD-595C-4616-B19B-21DFADEC3748}" type="slidenum">
              <a:rPr lang="en-US" smtClean="0"/>
              <a:t>‹#›</a:t>
            </a:fld>
            <a:endParaRPr lang="en-US"/>
          </a:p>
        </p:txBody>
      </p:sp>
    </p:spTree>
    <p:extLst>
      <p:ext uri="{BB962C8B-B14F-4D97-AF65-F5344CB8AC3E}">
        <p14:creationId xmlns:p14="http://schemas.microsoft.com/office/powerpoint/2010/main" val="298646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2DEFF-18F6-37C8-A2EB-45668E7E19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443A1E-B5A4-F821-EDF3-7F33D9AC4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D9A3F-303F-DDF7-B933-B8824A212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5D6AA-3B56-2D49-AD82-2E667FF252F1}" type="datetime1">
              <a:t>9/10/23</a:t>
            </a:fld>
            <a:endParaRPr lang="en-US"/>
          </a:p>
        </p:txBody>
      </p:sp>
      <p:sp>
        <p:nvSpPr>
          <p:cNvPr id="5" name="Footer Placeholder 4">
            <a:extLst>
              <a:ext uri="{FF2B5EF4-FFF2-40B4-BE49-F238E27FC236}">
                <a16:creationId xmlns:a16="http://schemas.microsoft.com/office/drawing/2014/main" id="{9ECBDA0E-ABE4-BD77-5232-976461F61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Cơ Sở Lập Trình</a:t>
            </a:r>
            <a:endParaRPr lang="en-US"/>
          </a:p>
        </p:txBody>
      </p:sp>
      <p:sp>
        <p:nvSpPr>
          <p:cNvPr id="6" name="Slide Number Placeholder 5">
            <a:extLst>
              <a:ext uri="{FF2B5EF4-FFF2-40B4-BE49-F238E27FC236}">
                <a16:creationId xmlns:a16="http://schemas.microsoft.com/office/drawing/2014/main" id="{142F97C1-15EA-3392-EE95-4C87B8A66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204CD-595C-4616-B19B-21DFADEC3748}" type="slidenum">
              <a:rPr lang="en-US" smtClean="0"/>
              <a:t>‹#›</a:t>
            </a:fld>
            <a:endParaRPr lang="en-US"/>
          </a:p>
        </p:txBody>
      </p:sp>
    </p:spTree>
    <p:extLst>
      <p:ext uri="{BB962C8B-B14F-4D97-AF65-F5344CB8AC3E}">
        <p14:creationId xmlns:p14="http://schemas.microsoft.com/office/powerpoint/2010/main" val="219082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3E6EA62F-AD25-BE4E-FCF8-9AD7E7CE3DAE}"/>
              </a:ext>
            </a:extLst>
          </p:cNvPr>
          <p:cNvPicPr>
            <a:picLocks noChangeAspect="1"/>
          </p:cNvPicPr>
          <p:nvPr/>
        </p:nvPicPr>
        <p:blipFill rotWithShape="1">
          <a:blip r:embed="rId2"/>
          <a:srcRect r="15627" b="-1"/>
          <a:stretch/>
        </p:blipFill>
        <p:spPr>
          <a:xfrm>
            <a:off x="3611027" y="10"/>
            <a:ext cx="8668512" cy="6857990"/>
          </a:xfrm>
          <a:prstGeom prst="rect">
            <a:avLst/>
          </a:prstGeom>
        </p:spPr>
      </p:pic>
      <p:sp>
        <p:nvSpPr>
          <p:cNvPr id="1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EC4C7E-AD13-ABB9-2B2B-8AC3E053EE9D}"/>
              </a:ext>
            </a:extLst>
          </p:cNvPr>
          <p:cNvSpPr>
            <a:spLocks noGrp="1"/>
          </p:cNvSpPr>
          <p:nvPr>
            <p:ph type="ctrTitle"/>
          </p:nvPr>
        </p:nvSpPr>
        <p:spPr>
          <a:xfrm>
            <a:off x="477981" y="1122363"/>
            <a:ext cx="4023360" cy="3204134"/>
          </a:xfrm>
        </p:spPr>
        <p:txBody>
          <a:bodyPr anchor="b">
            <a:normAutofit/>
          </a:bodyPr>
          <a:lstStyle/>
          <a:p>
            <a:pPr algn="l"/>
            <a:r>
              <a:rPr lang="en-US" altLang="zh-CN" sz="4800" b="1">
                <a:latin typeface="Cambria" panose="02040503050406030204" pitchFamily="18" charset="0"/>
                <a:ea typeface="Tahoma" panose="020B0604030504040204" pitchFamily="34" charset="0"/>
                <a:cs typeface="Tahoma" panose="020B0604030504040204" pitchFamily="34" charset="0"/>
              </a:rPr>
              <a:t>CHƯƠNG 5</a:t>
            </a:r>
            <a:br>
              <a:rPr lang="en-US" altLang="zh-CN" sz="4800" b="1">
                <a:latin typeface="Cambria" panose="02040503050406030204" pitchFamily="18" charset="0"/>
                <a:ea typeface="Tahoma" panose="020B0604030504040204" pitchFamily="34" charset="0"/>
                <a:cs typeface="Tahoma" panose="020B0604030504040204" pitchFamily="34" charset="0"/>
              </a:rPr>
            </a:br>
            <a:r>
              <a:rPr lang="en-US" altLang="zh-CN" sz="4800" b="1">
                <a:latin typeface="Cambria" panose="02040503050406030204" pitchFamily="18" charset="0"/>
                <a:ea typeface="Tahoma" panose="020B0604030504040204" pitchFamily="34" charset="0"/>
                <a:cs typeface="Tahoma" panose="020B0604030504040204" pitchFamily="34" charset="0"/>
              </a:rPr>
              <a:t> LỆNH LẶP FOR - WHILE</a:t>
            </a:r>
            <a:br>
              <a:rPr lang="en-US" altLang="zh-CN" sz="4800" b="1">
                <a:latin typeface="Cambria" panose="02040503050406030204" pitchFamily="18" charset="0"/>
                <a:ea typeface="Tahoma" panose="020B0604030504040204" pitchFamily="34" charset="0"/>
                <a:cs typeface="Tahoma" panose="020B0604030504040204" pitchFamily="34" charset="0"/>
              </a:rPr>
            </a:br>
            <a:endParaRPr lang="en-US" sz="4800"/>
          </a:p>
        </p:txBody>
      </p:sp>
      <p:sp>
        <p:nvSpPr>
          <p:cNvPr id="3" name="Subtitle 2">
            <a:extLst>
              <a:ext uri="{FF2B5EF4-FFF2-40B4-BE49-F238E27FC236}">
                <a16:creationId xmlns:a16="http://schemas.microsoft.com/office/drawing/2014/main" id="{AA0AF228-139F-94E3-BDAC-C7875A8A0F39}"/>
              </a:ext>
            </a:extLst>
          </p:cNvPr>
          <p:cNvSpPr>
            <a:spLocks noGrp="1"/>
          </p:cNvSpPr>
          <p:nvPr>
            <p:ph type="subTitle" idx="1"/>
          </p:nvPr>
        </p:nvSpPr>
        <p:spPr>
          <a:xfrm>
            <a:off x="477981" y="4785631"/>
            <a:ext cx="4561159" cy="1208141"/>
          </a:xfrm>
        </p:spPr>
        <p:txBody>
          <a:bodyPr>
            <a:normAutofit/>
          </a:bodyPr>
          <a:lstStyle/>
          <a:p>
            <a:pPr algn="l"/>
            <a:r>
              <a:rPr lang="en-US" sz="1800">
                <a:latin typeface="Cambria" panose="02040503050406030204" pitchFamily="18" charset="0"/>
              </a:rPr>
              <a:t>M.Sc Nguyen Minh Tan</a:t>
            </a:r>
          </a:p>
          <a:p>
            <a:pPr algn="l"/>
            <a:r>
              <a:rPr lang="en-US" sz="1800">
                <a:latin typeface="Cambria" panose="02040503050406030204" pitchFamily="18" charset="0"/>
              </a:rPr>
              <a:t>M.Sc Tran Quang Nhat (update 2023)</a:t>
            </a:r>
          </a:p>
          <a:p>
            <a:pPr algn="l"/>
            <a:endParaRPr lang="en-US" sz="18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2B453767-6AED-500F-E631-7B78B34C3F28}"/>
              </a:ext>
            </a:extLst>
          </p:cNvPr>
          <p:cNvSpPr>
            <a:spLocks noGrp="1"/>
          </p:cNvSpPr>
          <p:nvPr>
            <p:ph type="ftr" sz="quarter" idx="11"/>
          </p:nvPr>
        </p:nvSpPr>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4F54F61A-84F4-6463-0CE9-C435C92B5F26}"/>
              </a:ext>
            </a:extLst>
          </p:cNvPr>
          <p:cNvSpPr>
            <a:spLocks noGrp="1"/>
          </p:cNvSpPr>
          <p:nvPr>
            <p:ph type="sldNum" sz="quarter" idx="12"/>
          </p:nvPr>
        </p:nvSpPr>
        <p:spPr/>
        <p:txBody>
          <a:bodyPr/>
          <a:lstStyle/>
          <a:p>
            <a:fld id="{BBB204CD-595C-4616-B19B-21DFADEC3748}" type="slidenum">
              <a:rPr lang="en-US" smtClean="0"/>
              <a:t>1</a:t>
            </a:fld>
            <a:endParaRPr lang="en-US"/>
          </a:p>
        </p:txBody>
      </p:sp>
      <p:sp>
        <p:nvSpPr>
          <p:cNvPr id="6" name="TextBox 5">
            <a:extLst>
              <a:ext uri="{FF2B5EF4-FFF2-40B4-BE49-F238E27FC236}">
                <a16:creationId xmlns:a16="http://schemas.microsoft.com/office/drawing/2014/main" id="{DF60C1F1-C096-9591-DC1F-8850D65597EC}"/>
              </a:ext>
            </a:extLst>
          </p:cNvPr>
          <p:cNvSpPr txBox="1"/>
          <p:nvPr/>
        </p:nvSpPr>
        <p:spPr>
          <a:xfrm>
            <a:off x="1290954" y="529558"/>
            <a:ext cx="3024161" cy="338554"/>
          </a:xfrm>
          <a:prstGeom prst="rect">
            <a:avLst/>
          </a:prstGeom>
          <a:noFill/>
        </p:spPr>
        <p:txBody>
          <a:bodyPr wrap="none" rtlCol="0">
            <a:spAutoFit/>
          </a:bodyPr>
          <a:lstStyle/>
          <a:p>
            <a:r>
              <a:rPr lang="en-US" sz="1600" b="1">
                <a:solidFill>
                  <a:srgbClr val="C00000"/>
                </a:solidFill>
                <a:latin typeface="Cambria" panose="02040503050406030204" pitchFamily="18" charset="0"/>
              </a:rPr>
              <a:t>KHOA CÔNG NGHỆ THÔNG TIN</a:t>
            </a:r>
          </a:p>
        </p:txBody>
      </p:sp>
      <p:pic>
        <p:nvPicPr>
          <p:cNvPr id="7" name="Picture 6" descr="A logo with text on it&#10;&#10;Description automatically generated">
            <a:extLst>
              <a:ext uri="{FF2B5EF4-FFF2-40B4-BE49-F238E27FC236}">
                <a16:creationId xmlns:a16="http://schemas.microsoft.com/office/drawing/2014/main" id="{11057406-DEB3-2717-6BDB-4094323262EE}"/>
              </a:ext>
            </a:extLst>
          </p:cNvPr>
          <p:cNvPicPr>
            <a:picLocks noChangeAspect="1"/>
          </p:cNvPicPr>
          <p:nvPr/>
        </p:nvPicPr>
        <p:blipFill rotWithShape="1">
          <a:blip r:embed="rId3"/>
          <a:srcRect t="8673" b="9187"/>
          <a:stretch/>
        </p:blipFill>
        <p:spPr>
          <a:xfrm>
            <a:off x="528023" y="84418"/>
            <a:ext cx="610099" cy="501135"/>
          </a:xfrm>
          <a:prstGeom prst="rect">
            <a:avLst/>
          </a:prstGeom>
        </p:spPr>
      </p:pic>
    </p:spTree>
    <p:extLst>
      <p:ext uri="{BB962C8B-B14F-4D97-AF65-F5344CB8AC3E}">
        <p14:creationId xmlns:p14="http://schemas.microsoft.com/office/powerpoint/2010/main" val="93272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69" name="Rectangle 17468">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71" name="Rectangle 17470">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0A4552A-1236-7FB6-C6B0-AFB209774FDB}"/>
              </a:ext>
            </a:extLst>
          </p:cNvPr>
          <p:cNvSpPr txBox="1"/>
          <p:nvPr/>
        </p:nvSpPr>
        <p:spPr>
          <a:xfrm>
            <a:off x="1668426" y="1254763"/>
            <a:ext cx="3444948" cy="2481729"/>
          </a:xfrm>
          <a:prstGeom prst="rect">
            <a:avLst/>
          </a:prstGeom>
        </p:spPr>
        <p:txBody>
          <a:bodyPr vert="horz" lIns="91440" tIns="45720" rIns="91440" bIns="45720" rtlCol="0" anchor="b">
            <a:normAutofit/>
          </a:bodyPr>
          <a:lstStyle/>
          <a:p>
            <a:pPr algn="just">
              <a:lnSpc>
                <a:spcPct val="90000"/>
              </a:lnSpc>
              <a:spcBef>
                <a:spcPct val="0"/>
              </a:spcBef>
              <a:spcAft>
                <a:spcPts val="600"/>
              </a:spcAft>
            </a:pPr>
            <a:r>
              <a:rPr lang="en-US" altLang="zh-CN" sz="3200" b="1">
                <a:latin typeface="Cambria" panose="02040503050406030204" pitchFamily="18" charset="0"/>
                <a:ea typeface="Cambria" panose="02040503050406030204" pitchFamily="18" charset="0"/>
                <a:cs typeface="+mj-cs"/>
              </a:rPr>
              <a:t>CẤU TRÚC LỆNH BREAK CHO FOR &amp; WHILE</a:t>
            </a:r>
          </a:p>
        </p:txBody>
      </p:sp>
      <p:pic>
        <p:nvPicPr>
          <p:cNvPr id="3" name="Picture 6" descr="Python break and continue (With Examples)">
            <a:extLst>
              <a:ext uri="{FF2B5EF4-FFF2-40B4-BE49-F238E27FC236}">
                <a16:creationId xmlns:a16="http://schemas.microsoft.com/office/drawing/2014/main" id="{930495F5-6036-3966-BFF7-0B2D92F303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5185"/>
          <a:stretch/>
        </p:blipFill>
        <p:spPr bwMode="auto">
          <a:xfrm>
            <a:off x="6107503" y="685799"/>
            <a:ext cx="5410200"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460BD68C-424A-1C4F-C20E-2575DF22D001}"/>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6912B37E-862B-096C-9350-5D8D0F9849D9}"/>
              </a:ext>
            </a:extLst>
          </p:cNvPr>
          <p:cNvSpPr>
            <a:spLocks noGrp="1"/>
          </p:cNvSpPr>
          <p:nvPr>
            <p:ph type="sldNum" sz="quarter" idx="12"/>
          </p:nvPr>
        </p:nvSpPr>
        <p:spPr/>
        <p:txBody>
          <a:bodyPr/>
          <a:lstStyle/>
          <a:p>
            <a:fld id="{BBB204CD-595C-4616-B19B-21DFADEC3748}" type="slidenum">
              <a:rPr lang="en-US" smtClean="0"/>
              <a:t>10</a:t>
            </a:fld>
            <a:endParaRPr lang="en-US"/>
          </a:p>
        </p:txBody>
      </p:sp>
    </p:spTree>
    <p:extLst>
      <p:ext uri="{BB962C8B-B14F-4D97-AF65-F5344CB8AC3E}">
        <p14:creationId xmlns:p14="http://schemas.microsoft.com/office/powerpoint/2010/main" val="209030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9B29EF5-AB01-D5E5-86CD-A36B19339848}"/>
              </a:ext>
            </a:extLst>
          </p:cNvPr>
          <p:cNvPicPr>
            <a:picLocks noChangeAspect="1"/>
          </p:cNvPicPr>
          <p:nvPr/>
        </p:nvPicPr>
        <p:blipFill>
          <a:blip r:embed="rId2"/>
          <a:stretch>
            <a:fillRect/>
          </a:stretch>
        </p:blipFill>
        <p:spPr>
          <a:xfrm>
            <a:off x="643467" y="2038603"/>
            <a:ext cx="10905066" cy="27807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F7EB048-171D-2D00-B907-E6301390B189}"/>
              </a:ext>
            </a:extLst>
          </p:cNvPr>
          <p:cNvSpPr txBox="1"/>
          <p:nvPr/>
        </p:nvSpPr>
        <p:spPr>
          <a:xfrm>
            <a:off x="2518547" y="762112"/>
            <a:ext cx="6888524" cy="480131"/>
          </a:xfrm>
          <a:prstGeom prst="rect">
            <a:avLst/>
          </a:prstGeom>
          <a:noFill/>
        </p:spPr>
        <p:txBody>
          <a:bodyPr wrap="square">
            <a:spAutoFit/>
          </a:bodyPr>
          <a:lstStyle/>
          <a:p>
            <a:pPr algn="just">
              <a:lnSpc>
                <a:spcPct val="90000"/>
              </a:lnSpc>
              <a:spcBef>
                <a:spcPct val="0"/>
              </a:spcBef>
              <a:spcAft>
                <a:spcPts val="600"/>
              </a:spcAft>
            </a:pPr>
            <a:r>
              <a:rPr lang="en-US" altLang="zh-CN" sz="2800" b="1">
                <a:solidFill>
                  <a:schemeClr val="accent1"/>
                </a:solidFill>
                <a:latin typeface="Cambria" panose="02040503050406030204" pitchFamily="18" charset="0"/>
                <a:ea typeface="Cambria" panose="02040503050406030204" pitchFamily="18" charset="0"/>
                <a:cs typeface="+mj-cs"/>
              </a:rPr>
              <a:t>VÍ DỤ LỆNH BREAK CHO WHILE &amp; FOR</a:t>
            </a:r>
          </a:p>
        </p:txBody>
      </p:sp>
      <p:sp>
        <p:nvSpPr>
          <p:cNvPr id="2" name="Footer Placeholder 1">
            <a:extLst>
              <a:ext uri="{FF2B5EF4-FFF2-40B4-BE49-F238E27FC236}">
                <a16:creationId xmlns:a16="http://schemas.microsoft.com/office/drawing/2014/main" id="{8CABCA45-2BAC-7C97-64A9-6E9309204BD8}"/>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F2F16425-0A93-98A9-5160-75AF59F3DCEB}"/>
              </a:ext>
            </a:extLst>
          </p:cNvPr>
          <p:cNvSpPr>
            <a:spLocks noGrp="1"/>
          </p:cNvSpPr>
          <p:nvPr>
            <p:ph type="sldNum" sz="quarter" idx="12"/>
          </p:nvPr>
        </p:nvSpPr>
        <p:spPr/>
        <p:txBody>
          <a:bodyPr/>
          <a:lstStyle/>
          <a:p>
            <a:fld id="{BBB204CD-595C-4616-B19B-21DFADEC3748}" type="slidenum">
              <a:rPr lang="en-US" smtClean="0"/>
              <a:t>11</a:t>
            </a:fld>
            <a:endParaRPr lang="en-US"/>
          </a:p>
        </p:txBody>
      </p:sp>
    </p:spTree>
    <p:extLst>
      <p:ext uri="{BB962C8B-B14F-4D97-AF65-F5344CB8AC3E}">
        <p14:creationId xmlns:p14="http://schemas.microsoft.com/office/powerpoint/2010/main" val="408878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CE64E1-C060-6798-DFF8-761CD981518A}"/>
              </a:ext>
            </a:extLst>
          </p:cNvPr>
          <p:cNvSpPr txBox="1"/>
          <p:nvPr/>
        </p:nvSpPr>
        <p:spPr>
          <a:xfrm>
            <a:off x="1043631" y="873940"/>
            <a:ext cx="5052369" cy="10357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600" b="1" kern="1200">
                <a:solidFill>
                  <a:schemeClr val="tx1"/>
                </a:solidFill>
                <a:latin typeface="Cambria" panose="02040503050406030204" pitchFamily="18" charset="0"/>
                <a:ea typeface="Cambria" panose="02040503050406030204" pitchFamily="18" charset="0"/>
                <a:cs typeface="+mj-cs"/>
              </a:rPr>
              <a:t>LỆNH continue</a:t>
            </a:r>
          </a:p>
        </p:txBody>
      </p:sp>
      <p:sp>
        <p:nvSpPr>
          <p:cNvPr id="6" name="TextBox 5">
            <a:extLst>
              <a:ext uri="{FF2B5EF4-FFF2-40B4-BE49-F238E27FC236}">
                <a16:creationId xmlns:a16="http://schemas.microsoft.com/office/drawing/2014/main" id="{DA4A98A7-FA42-E12D-2A39-35DE76D25794}"/>
              </a:ext>
            </a:extLst>
          </p:cNvPr>
          <p:cNvSpPr txBox="1"/>
          <p:nvPr/>
        </p:nvSpPr>
        <p:spPr>
          <a:xfrm>
            <a:off x="484073" y="1620579"/>
            <a:ext cx="4991629" cy="3677123"/>
          </a:xfrm>
          <a:prstGeom prst="rect">
            <a:avLst/>
          </a:prstGeom>
        </p:spPr>
        <p:txBody>
          <a:bodyPr vert="horz" lIns="91440" tIns="45720" rIns="91440" bIns="45720" rtlCol="0" anchor="ctr">
            <a:normAutofit/>
          </a:bodyPr>
          <a:lstStyle/>
          <a:p>
            <a:pPr marL="228600" algn="just">
              <a:lnSpc>
                <a:spcPct val="150000"/>
              </a:lnSpc>
              <a:spcAft>
                <a:spcPts val="600"/>
              </a:spcAft>
            </a:pPr>
            <a:r>
              <a:rPr lang="en-US" altLang="zh-CN">
                <a:latin typeface="Cambria" panose="02040503050406030204" pitchFamily="18" charset="0"/>
                <a:ea typeface="Cambria" panose="02040503050406030204" pitchFamily="18" charset="0"/>
              </a:rPr>
              <a:t>Lệnh </a:t>
            </a:r>
            <a:r>
              <a:rPr lang="en-US" altLang="zh-CN" b="1">
                <a:solidFill>
                  <a:srgbClr val="FF0000"/>
                </a:solidFill>
                <a:latin typeface="Cambria" panose="02040503050406030204" pitchFamily="18" charset="0"/>
                <a:ea typeface="Cambria" panose="02040503050406030204" pitchFamily="18" charset="0"/>
              </a:rPr>
              <a:t>continue</a:t>
            </a:r>
            <a:r>
              <a:rPr lang="en-US" altLang="zh-CN">
                <a:latin typeface="Cambria" panose="02040503050406030204" pitchFamily="18" charset="0"/>
                <a:ea typeface="Cambria" panose="02040503050406030204" pitchFamily="18" charset="0"/>
              </a:rPr>
              <a:t> thường được kết hợp với vòng lặp để </a:t>
            </a:r>
            <a:r>
              <a:rPr lang="en-US" altLang="zh-CN">
                <a:solidFill>
                  <a:srgbClr val="FF0000"/>
                </a:solidFill>
                <a:latin typeface="Cambria" panose="02040503050406030204" pitchFamily="18" charset="0"/>
                <a:ea typeface="Cambria" panose="02040503050406030204" pitchFamily="18" charset="0"/>
              </a:rPr>
              <a:t>“</a:t>
            </a:r>
            <a:r>
              <a:rPr lang="en-US" altLang="zh-CN" b="1">
                <a:solidFill>
                  <a:srgbClr val="FF0000"/>
                </a:solidFill>
                <a:latin typeface="Cambria" panose="02040503050406030204" pitchFamily="18" charset="0"/>
                <a:ea typeface="Cambria" panose="02040503050406030204" pitchFamily="18" charset="0"/>
              </a:rPr>
              <a:t>tiếp tục</a:t>
            </a:r>
            <a:r>
              <a:rPr lang="en-US" altLang="zh-CN">
                <a:solidFill>
                  <a:srgbClr val="FF0000"/>
                </a:solidFill>
                <a:latin typeface="Cambria" panose="02040503050406030204" pitchFamily="18" charset="0"/>
                <a:ea typeface="Cambria" panose="02040503050406030204" pitchFamily="18" charset="0"/>
              </a:rPr>
              <a:t>” </a:t>
            </a:r>
            <a:r>
              <a:rPr lang="en-US" altLang="zh-CN">
                <a:latin typeface="Cambria" panose="02040503050406030204" pitchFamily="18" charset="0"/>
                <a:ea typeface="Cambria" panose="02040503050406030204" pitchFamily="18" charset="0"/>
              </a:rPr>
              <a:t>quay đầu kiểm tra điều kiện vòng lặp mà không cần quan tâm các lệnh phía sau.</a:t>
            </a: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Python continue Statement - AskPython">
            <a:extLst>
              <a:ext uri="{FF2B5EF4-FFF2-40B4-BE49-F238E27FC236}">
                <a16:creationId xmlns:a16="http://schemas.microsoft.com/office/drawing/2014/main" id="{EAD9028D-A930-EBDB-6F25-7971D1E5F2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30493" y="922654"/>
            <a:ext cx="4223252" cy="5072975"/>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B26CFD2-C515-3700-3988-CDD85ACB1168}"/>
              </a:ext>
            </a:extLst>
          </p:cNvPr>
          <p:cNvSpPr>
            <a:spLocks noGrp="1"/>
          </p:cNvSpPr>
          <p:nvPr>
            <p:ph type="ftr" sz="quarter" idx="11"/>
          </p:nvPr>
        </p:nvSpPr>
        <p:spPr>
          <a:xfrm>
            <a:off x="4038599" y="6479218"/>
            <a:ext cx="4114800" cy="365125"/>
          </a:xfrm>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5546E922-7125-CE50-9B78-5AB6B7E02956}"/>
              </a:ext>
            </a:extLst>
          </p:cNvPr>
          <p:cNvSpPr>
            <a:spLocks noGrp="1"/>
          </p:cNvSpPr>
          <p:nvPr>
            <p:ph type="sldNum" sz="quarter" idx="12"/>
          </p:nvPr>
        </p:nvSpPr>
        <p:spPr/>
        <p:txBody>
          <a:bodyPr/>
          <a:lstStyle/>
          <a:p>
            <a:fld id="{BBB204CD-595C-4616-B19B-21DFADEC3748}" type="slidenum">
              <a:rPr lang="en-US" smtClean="0"/>
              <a:t>12</a:t>
            </a:fld>
            <a:endParaRPr lang="en-US"/>
          </a:p>
        </p:txBody>
      </p:sp>
    </p:spTree>
    <p:extLst>
      <p:ext uri="{BB962C8B-B14F-4D97-AF65-F5344CB8AC3E}">
        <p14:creationId xmlns:p14="http://schemas.microsoft.com/office/powerpoint/2010/main" val="1422718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39" name="Rectangle 18438">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A20883-D6D6-6345-4F4F-DB00B02E77FD}"/>
              </a:ext>
            </a:extLst>
          </p:cNvPr>
          <p:cNvSpPr txBox="1"/>
          <p:nvPr/>
        </p:nvSpPr>
        <p:spPr>
          <a:xfrm>
            <a:off x="1113810" y="2825248"/>
            <a:ext cx="4036334" cy="2387600"/>
          </a:xfrm>
          <a:prstGeom prst="rect">
            <a:avLst/>
          </a:prstGeom>
        </p:spPr>
        <p:txBody>
          <a:bodyPr vert="horz" lIns="91440" tIns="45720" rIns="91440" bIns="45720" rtlCol="0" anchor="t">
            <a:normAutofit/>
          </a:bodyPr>
          <a:lstStyle/>
          <a:p>
            <a:pPr>
              <a:spcBef>
                <a:spcPct val="0"/>
              </a:spcBef>
              <a:spcAft>
                <a:spcPts val="600"/>
              </a:spcAft>
            </a:pPr>
            <a:r>
              <a:rPr lang="en-US" altLang="zh-CN" sz="3600" b="1" kern="1200">
                <a:solidFill>
                  <a:schemeClr val="tx1"/>
                </a:solidFill>
                <a:latin typeface="Cambria" panose="02040503050406030204" pitchFamily="18" charset="0"/>
                <a:ea typeface="Cambria" panose="02040503050406030204" pitchFamily="18" charset="0"/>
                <a:cs typeface="+mj-cs"/>
              </a:rPr>
              <a:t>CẤU TRÚC LỆNH CONTIUE CHO FOR &amp; WHILE</a:t>
            </a:r>
          </a:p>
        </p:txBody>
      </p:sp>
      <p:grpSp>
        <p:nvGrpSpPr>
          <p:cNvPr id="18441" name="Group 1844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8442" name="Rectangle 1844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3" name="Rectangle 1844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44" name="Rectangle 1844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446" name="Rectangle 184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4" name="Picture 2" descr="Python break and continue (With Examples)">
            <a:extLst>
              <a:ext uri="{FF2B5EF4-FFF2-40B4-BE49-F238E27FC236}">
                <a16:creationId xmlns:a16="http://schemas.microsoft.com/office/drawing/2014/main" id="{3E97B3D9-946A-8A73-6B1F-F48EE169C73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76730" y="928201"/>
            <a:ext cx="5227525" cy="4926942"/>
          </a:xfrm>
          <a:prstGeom prst="rect">
            <a:avLst/>
          </a:prstGeom>
          <a:noFill/>
          <a:extLst>
            <a:ext uri="{909E8E84-426E-40DD-AFC4-6F175D3DCCD1}">
              <a14:hiddenFill xmlns:a14="http://schemas.microsoft.com/office/drawing/2010/main">
                <a:solidFill>
                  <a:srgbClr val="FFFFFF"/>
                </a:solidFill>
              </a14:hiddenFill>
            </a:ext>
          </a:extLst>
        </p:spPr>
      </p:pic>
      <p:sp>
        <p:nvSpPr>
          <p:cNvPr id="18448" name="Rectangle 1844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B4C7703F-16C2-0078-6463-899BB62D6CF8}"/>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E4660961-E696-688E-8BD4-C2083DEF3A4E}"/>
              </a:ext>
            </a:extLst>
          </p:cNvPr>
          <p:cNvSpPr>
            <a:spLocks noGrp="1"/>
          </p:cNvSpPr>
          <p:nvPr>
            <p:ph type="sldNum" sz="quarter" idx="12"/>
          </p:nvPr>
        </p:nvSpPr>
        <p:spPr/>
        <p:txBody>
          <a:bodyPr/>
          <a:lstStyle/>
          <a:p>
            <a:fld id="{BBB204CD-595C-4616-B19B-21DFADEC3748}" type="slidenum">
              <a:rPr lang="en-US" smtClean="0"/>
              <a:t>13</a:t>
            </a:fld>
            <a:endParaRPr lang="en-US"/>
          </a:p>
        </p:txBody>
      </p:sp>
    </p:spTree>
    <p:extLst>
      <p:ext uri="{BB962C8B-B14F-4D97-AF65-F5344CB8AC3E}">
        <p14:creationId xmlns:p14="http://schemas.microsoft.com/office/powerpoint/2010/main" val="207991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053902-BC8A-3975-E845-A22ED8DAA8CC}"/>
              </a:ext>
            </a:extLst>
          </p:cNvPr>
          <p:cNvPicPr>
            <a:picLocks noChangeAspect="1"/>
          </p:cNvPicPr>
          <p:nvPr/>
        </p:nvPicPr>
        <p:blipFill>
          <a:blip r:embed="rId2"/>
          <a:stretch>
            <a:fillRect/>
          </a:stretch>
        </p:blipFill>
        <p:spPr>
          <a:xfrm>
            <a:off x="1038225" y="1780117"/>
            <a:ext cx="10249948" cy="29326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43419D1A-4082-A646-7D6B-1793154D3C67}"/>
              </a:ext>
            </a:extLst>
          </p:cNvPr>
          <p:cNvSpPr txBox="1"/>
          <p:nvPr/>
        </p:nvSpPr>
        <p:spPr>
          <a:xfrm>
            <a:off x="3412067" y="709718"/>
            <a:ext cx="6096000" cy="424732"/>
          </a:xfrm>
          <a:prstGeom prst="rect">
            <a:avLst/>
          </a:prstGeom>
          <a:noFill/>
        </p:spPr>
        <p:txBody>
          <a:bodyPr wrap="square">
            <a:spAutoFit/>
          </a:bodyPr>
          <a:lstStyle/>
          <a:p>
            <a:pPr algn="just">
              <a:lnSpc>
                <a:spcPct val="90000"/>
              </a:lnSpc>
              <a:spcBef>
                <a:spcPct val="0"/>
              </a:spcBef>
              <a:spcAft>
                <a:spcPts val="600"/>
              </a:spcAft>
            </a:pPr>
            <a:r>
              <a:rPr lang="en-US" altLang="zh-CN" sz="2400" b="1">
                <a:solidFill>
                  <a:schemeClr val="accent1"/>
                </a:solidFill>
                <a:latin typeface="Cambria" panose="02040503050406030204" pitchFamily="18" charset="0"/>
                <a:ea typeface="Cambria" panose="02040503050406030204" pitchFamily="18" charset="0"/>
                <a:cs typeface="+mj-cs"/>
              </a:rPr>
              <a:t>VÍ DỤ LỆNH CONTINUE CHO WHILE &amp; FOR</a:t>
            </a:r>
          </a:p>
        </p:txBody>
      </p:sp>
      <p:sp>
        <p:nvSpPr>
          <p:cNvPr id="2" name="Footer Placeholder 1">
            <a:extLst>
              <a:ext uri="{FF2B5EF4-FFF2-40B4-BE49-F238E27FC236}">
                <a16:creationId xmlns:a16="http://schemas.microsoft.com/office/drawing/2014/main" id="{9A85E4A2-4015-B739-17D4-7824E3E13F21}"/>
              </a:ext>
            </a:extLst>
          </p:cNvPr>
          <p:cNvSpPr>
            <a:spLocks noGrp="1"/>
          </p:cNvSpPr>
          <p:nvPr>
            <p:ph type="ftr" sz="quarter" idx="11"/>
          </p:nvPr>
        </p:nvSpPr>
        <p:spPr/>
        <p:txBody>
          <a:bodyPr/>
          <a:lstStyle/>
          <a:p>
            <a:r>
              <a:rPr lang="vi-VN"/>
              <a:t>Cơ Sở Lập Trình</a:t>
            </a:r>
            <a:endParaRPr lang="en-US"/>
          </a:p>
        </p:txBody>
      </p:sp>
      <p:sp>
        <p:nvSpPr>
          <p:cNvPr id="3" name="Slide Number Placeholder 2">
            <a:extLst>
              <a:ext uri="{FF2B5EF4-FFF2-40B4-BE49-F238E27FC236}">
                <a16:creationId xmlns:a16="http://schemas.microsoft.com/office/drawing/2014/main" id="{A5252591-4CF6-8C56-9D3A-00D1E6F853C5}"/>
              </a:ext>
            </a:extLst>
          </p:cNvPr>
          <p:cNvSpPr>
            <a:spLocks noGrp="1"/>
          </p:cNvSpPr>
          <p:nvPr>
            <p:ph type="sldNum" sz="quarter" idx="12"/>
          </p:nvPr>
        </p:nvSpPr>
        <p:spPr/>
        <p:txBody>
          <a:bodyPr/>
          <a:lstStyle/>
          <a:p>
            <a:fld id="{BBB204CD-595C-4616-B19B-21DFADEC3748}" type="slidenum">
              <a:rPr lang="en-US" smtClean="0"/>
              <a:t>14</a:t>
            </a:fld>
            <a:endParaRPr lang="en-US"/>
          </a:p>
        </p:txBody>
      </p:sp>
    </p:spTree>
    <p:extLst>
      <p:ext uri="{BB962C8B-B14F-4D97-AF65-F5344CB8AC3E}">
        <p14:creationId xmlns:p14="http://schemas.microsoft.com/office/powerpoint/2010/main" val="88792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C5B8F94-450F-989F-614C-AE01276DA338}"/>
              </a:ext>
            </a:extLst>
          </p:cNvPr>
          <p:cNvSpPr txBox="1"/>
          <p:nvPr/>
        </p:nvSpPr>
        <p:spPr>
          <a:xfrm>
            <a:off x="1043631" y="873940"/>
            <a:ext cx="5052369" cy="10357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600" b="1" kern="1200">
                <a:solidFill>
                  <a:schemeClr val="tx1"/>
                </a:solidFill>
                <a:latin typeface="Cambria" panose="02040503050406030204" pitchFamily="18" charset="0"/>
                <a:ea typeface="Cambria" panose="02040503050406030204" pitchFamily="18" charset="0"/>
                <a:cs typeface="+mj-cs"/>
              </a:rPr>
              <a:t>LỆNH Pass</a:t>
            </a:r>
            <a:endParaRPr lang="en-US" sz="3600" kern="1200">
              <a:solidFill>
                <a:schemeClr val="tx1"/>
              </a:solidFill>
              <a:latin typeface="Cambria" panose="02040503050406030204" pitchFamily="18" charset="0"/>
              <a:ea typeface="Cambria" panose="02040503050406030204" pitchFamily="18" charset="0"/>
              <a:cs typeface="+mj-cs"/>
            </a:endParaRPr>
          </a:p>
        </p:txBody>
      </p:sp>
      <p:sp>
        <p:nvSpPr>
          <p:cNvPr id="4" name="TextBox 3">
            <a:extLst>
              <a:ext uri="{FF2B5EF4-FFF2-40B4-BE49-F238E27FC236}">
                <a16:creationId xmlns:a16="http://schemas.microsoft.com/office/drawing/2014/main" id="{BA74D632-9EDE-FD99-E473-5F5DA04D9494}"/>
              </a:ext>
            </a:extLst>
          </p:cNvPr>
          <p:cNvSpPr txBox="1"/>
          <p:nvPr/>
        </p:nvSpPr>
        <p:spPr>
          <a:xfrm>
            <a:off x="640080" y="2340129"/>
            <a:ext cx="5672667" cy="3677123"/>
          </a:xfrm>
          <a:prstGeom prst="rect">
            <a:avLst/>
          </a:prstGeom>
        </p:spPr>
        <p:txBody>
          <a:bodyPr vert="horz" lIns="91440" tIns="45720" rIns="91440" bIns="45720" rtlCol="0" anchor="ctr">
            <a:normAutofit/>
          </a:bodyPr>
          <a:lstStyle/>
          <a:p>
            <a:pPr algn="just">
              <a:lnSpc>
                <a:spcPct val="150000"/>
              </a:lnSpc>
              <a:spcAft>
                <a:spcPts val="600"/>
              </a:spcAft>
            </a:pPr>
            <a:r>
              <a:rPr lang="en-US">
                <a:latin typeface="Cambria" panose="02040503050406030204" pitchFamily="18" charset="0"/>
                <a:ea typeface="Cambria" panose="02040503050406030204" pitchFamily="18" charset="0"/>
              </a:rPr>
              <a:t>Lệnh </a:t>
            </a:r>
            <a:r>
              <a:rPr lang="en-US">
                <a:solidFill>
                  <a:srgbClr val="FF0000"/>
                </a:solidFill>
                <a:latin typeface="Cambria" panose="02040503050406030204" pitchFamily="18" charset="0"/>
                <a:ea typeface="Cambria" panose="02040503050406030204" pitchFamily="18" charset="0"/>
              </a:rPr>
              <a:t>pass</a:t>
            </a:r>
            <a:r>
              <a:rPr lang="en-US">
                <a:latin typeface="Cambria" panose="02040503050406030204" pitchFamily="18" charset="0"/>
                <a:ea typeface="Cambria" panose="02040503050406030204" pitchFamily="18" charset="0"/>
              </a:rPr>
              <a:t> thể hiện một hoạt động rỗng - không có gì xảy ra khi lệnh pass được thực thi. Chúng ta sử dụng lệnh pass như một trình giữ chỗ khi bạn cần một câu lệnh về mặt cú pháp nhưng không muốn thực hiện bất kỳ điều gì trong mã của mình.</a:t>
            </a:r>
          </a:p>
          <a:p>
            <a:pPr indent="-228600" algn="just">
              <a:lnSpc>
                <a:spcPct val="150000"/>
              </a:lnSpc>
              <a:spcAft>
                <a:spcPts val="600"/>
              </a:spcAft>
              <a:buFont typeface="Arial" panose="020B0604020202020204" pitchFamily="34" charset="0"/>
              <a:buChar char="•"/>
            </a:pPr>
            <a:endParaRPr lang="en-US" altLang="zh-CN">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Python Pass: Pass statement in Python, Pass function Python">
            <a:extLst>
              <a:ext uri="{FF2B5EF4-FFF2-40B4-BE49-F238E27FC236}">
                <a16:creationId xmlns:a16="http://schemas.microsoft.com/office/drawing/2014/main" id="{BE93C05B-1E22-CF5C-642D-6FA794A3F5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1" t="2083" r="18944" b="12778"/>
          <a:stretch/>
        </p:blipFill>
        <p:spPr bwMode="auto">
          <a:xfrm>
            <a:off x="7476639" y="901032"/>
            <a:ext cx="3130960" cy="511622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FB63C3C8-8A26-8BA1-35AF-C6C34D19BAD9}"/>
              </a:ext>
            </a:extLst>
          </p:cNvPr>
          <p:cNvSpPr>
            <a:spLocks noGrp="1"/>
          </p:cNvSpPr>
          <p:nvPr>
            <p:ph type="ftr" sz="quarter" idx="11"/>
          </p:nvPr>
        </p:nvSpPr>
        <p:spPr>
          <a:xfrm>
            <a:off x="4038599" y="6502179"/>
            <a:ext cx="4114800" cy="365125"/>
          </a:xfrm>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F31CCD15-32E0-8A7A-94C3-E1C70A7C463E}"/>
              </a:ext>
            </a:extLst>
          </p:cNvPr>
          <p:cNvSpPr>
            <a:spLocks noGrp="1"/>
          </p:cNvSpPr>
          <p:nvPr>
            <p:ph type="sldNum" sz="quarter" idx="12"/>
          </p:nvPr>
        </p:nvSpPr>
        <p:spPr/>
        <p:txBody>
          <a:bodyPr/>
          <a:lstStyle/>
          <a:p>
            <a:fld id="{BBB204CD-595C-4616-B19B-21DFADEC3748}" type="slidenum">
              <a:rPr lang="en-US" smtClean="0"/>
              <a:t>15</a:t>
            </a:fld>
            <a:endParaRPr lang="en-US"/>
          </a:p>
        </p:txBody>
      </p:sp>
    </p:spTree>
    <p:extLst>
      <p:ext uri="{BB962C8B-B14F-4D97-AF65-F5344CB8AC3E}">
        <p14:creationId xmlns:p14="http://schemas.microsoft.com/office/powerpoint/2010/main" val="32228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8BD24-CF7F-7D80-8AF4-CBEF92A758CD}"/>
              </a:ext>
            </a:extLst>
          </p:cNvPr>
          <p:cNvPicPr>
            <a:picLocks noChangeAspect="1"/>
          </p:cNvPicPr>
          <p:nvPr/>
        </p:nvPicPr>
        <p:blipFill>
          <a:blip r:embed="rId2"/>
          <a:stretch>
            <a:fillRect/>
          </a:stretch>
        </p:blipFill>
        <p:spPr>
          <a:xfrm>
            <a:off x="642937" y="1971676"/>
            <a:ext cx="10906125" cy="31203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7CEF0110-951E-7735-9159-843AD06A7679}"/>
              </a:ext>
            </a:extLst>
          </p:cNvPr>
          <p:cNvSpPr txBox="1"/>
          <p:nvPr/>
        </p:nvSpPr>
        <p:spPr>
          <a:xfrm>
            <a:off x="3623733" y="1094952"/>
            <a:ext cx="6096000" cy="424732"/>
          </a:xfrm>
          <a:prstGeom prst="rect">
            <a:avLst/>
          </a:prstGeom>
          <a:noFill/>
        </p:spPr>
        <p:txBody>
          <a:bodyPr wrap="square">
            <a:spAutoFit/>
          </a:bodyPr>
          <a:lstStyle/>
          <a:p>
            <a:pPr algn="just">
              <a:lnSpc>
                <a:spcPct val="90000"/>
              </a:lnSpc>
              <a:spcBef>
                <a:spcPct val="0"/>
              </a:spcBef>
              <a:spcAft>
                <a:spcPts val="600"/>
              </a:spcAft>
            </a:pPr>
            <a:r>
              <a:rPr lang="en-US" altLang="zh-CN" sz="2400" b="1">
                <a:solidFill>
                  <a:schemeClr val="accent1"/>
                </a:solidFill>
                <a:latin typeface="Cambria" panose="02040503050406030204" pitchFamily="18" charset="0"/>
                <a:ea typeface="Cambria" panose="02040503050406030204" pitchFamily="18" charset="0"/>
                <a:cs typeface="+mj-cs"/>
              </a:rPr>
              <a:t>VÍ DỤ LỆNH PASS CHO WHILE &amp; FOR</a:t>
            </a:r>
          </a:p>
        </p:txBody>
      </p:sp>
      <p:sp>
        <p:nvSpPr>
          <p:cNvPr id="2" name="Footer Placeholder 1">
            <a:extLst>
              <a:ext uri="{FF2B5EF4-FFF2-40B4-BE49-F238E27FC236}">
                <a16:creationId xmlns:a16="http://schemas.microsoft.com/office/drawing/2014/main" id="{F0E1402D-A23A-7C74-6F69-0183EB20F2A8}"/>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8AD54FA2-8526-DFB2-263D-74B0DBB57378}"/>
              </a:ext>
            </a:extLst>
          </p:cNvPr>
          <p:cNvSpPr>
            <a:spLocks noGrp="1"/>
          </p:cNvSpPr>
          <p:nvPr>
            <p:ph type="sldNum" sz="quarter" idx="12"/>
          </p:nvPr>
        </p:nvSpPr>
        <p:spPr/>
        <p:txBody>
          <a:bodyPr/>
          <a:lstStyle/>
          <a:p>
            <a:fld id="{BBB204CD-595C-4616-B19B-21DFADEC3748}" type="slidenum">
              <a:rPr lang="en-US" smtClean="0"/>
              <a:t>16</a:t>
            </a:fld>
            <a:endParaRPr lang="en-US"/>
          </a:p>
        </p:txBody>
      </p:sp>
    </p:spTree>
    <p:extLst>
      <p:ext uri="{BB962C8B-B14F-4D97-AF65-F5344CB8AC3E}">
        <p14:creationId xmlns:p14="http://schemas.microsoft.com/office/powerpoint/2010/main" val="4255421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18" name="Rectangle 20497">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C0145A-DC19-6EB3-A09B-78180BC6DFCE}"/>
              </a:ext>
            </a:extLst>
          </p:cNvPr>
          <p:cNvSpPr txBox="1"/>
          <p:nvPr/>
        </p:nvSpPr>
        <p:spPr>
          <a:xfrm>
            <a:off x="517889" y="4883544"/>
            <a:ext cx="3876086" cy="1556907"/>
          </a:xfrm>
          <a:prstGeom prst="rect">
            <a:avLst/>
          </a:prstGeom>
        </p:spPr>
        <p:txBody>
          <a:bodyPr vert="horz" lIns="91440" tIns="45720" rIns="91440" bIns="45720" rtlCol="0" anchor="ctr">
            <a:normAutofit/>
          </a:bodyPr>
          <a:lstStyle/>
          <a:p>
            <a:pPr algn="just">
              <a:lnSpc>
                <a:spcPct val="90000"/>
              </a:lnSpc>
              <a:spcBef>
                <a:spcPct val="0"/>
              </a:spcBef>
              <a:spcAft>
                <a:spcPts val="600"/>
              </a:spcAft>
            </a:pPr>
            <a:r>
              <a:rPr lang="en-US" sz="2800" b="1" kern="1200">
                <a:solidFill>
                  <a:schemeClr val="tx1"/>
                </a:solidFill>
                <a:latin typeface="Cambria" panose="02040503050406030204" pitchFamily="18" charset="0"/>
                <a:ea typeface="Cambria" panose="02040503050406030204" pitchFamily="18" charset="0"/>
                <a:cs typeface="+mj-cs"/>
              </a:rPr>
              <a:t>SỰ KHÁC BIỆT GIỮA PASS VÀ CONTINUE</a:t>
            </a:r>
          </a:p>
        </p:txBody>
      </p:sp>
      <p:sp>
        <p:nvSpPr>
          <p:cNvPr id="20519" name="Rectangle 20499">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0" name="Rectangle 2050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Is there a difference between &quot;pass&quot; and &quot;continue&quot; in a for loop in Python?  - Stack Overflow">
            <a:extLst>
              <a:ext uri="{FF2B5EF4-FFF2-40B4-BE49-F238E27FC236}">
                <a16:creationId xmlns:a16="http://schemas.microsoft.com/office/drawing/2014/main" id="{F4C11C1C-50C0-84CA-EA7C-568367DE6F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14" t="2692" r="14931" b="4879"/>
          <a:stretch/>
        </p:blipFill>
        <p:spPr bwMode="auto">
          <a:xfrm>
            <a:off x="2238740" y="364142"/>
            <a:ext cx="7810574" cy="3867993"/>
          </a:xfrm>
          <a:prstGeom prst="rect">
            <a:avLst/>
          </a:prstGeom>
          <a:noFill/>
          <a:extLst>
            <a:ext uri="{909E8E84-426E-40DD-AFC4-6F175D3DCCD1}">
              <a14:hiddenFill xmlns:a14="http://schemas.microsoft.com/office/drawing/2010/main">
                <a:solidFill>
                  <a:srgbClr val="FFFFFF"/>
                </a:solidFill>
              </a14:hiddenFill>
            </a:ext>
          </a:extLst>
        </p:spPr>
      </p:pic>
      <p:sp>
        <p:nvSpPr>
          <p:cNvPr id="20521" name="Rectangle 2050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2B81369-C1C4-793A-E21F-C88B6A190222}"/>
              </a:ext>
            </a:extLst>
          </p:cNvPr>
          <p:cNvSpPr txBox="1"/>
          <p:nvPr/>
        </p:nvSpPr>
        <p:spPr>
          <a:xfrm>
            <a:off x="5162719" y="4883544"/>
            <a:ext cx="6586915" cy="1556907"/>
          </a:xfrm>
          <a:prstGeom prst="rect">
            <a:avLst/>
          </a:prstGeom>
        </p:spPr>
        <p:txBody>
          <a:bodyPr vert="horz" lIns="91440" tIns="45720" rIns="91440" bIns="45720" rtlCol="0" anchor="ctr">
            <a:normAutofit fontScale="92500" lnSpcReduction="10000"/>
          </a:bodyPr>
          <a:lstStyle/>
          <a:p>
            <a:pPr algn="just">
              <a:lnSpc>
                <a:spcPct val="150000"/>
              </a:lnSpc>
              <a:spcAft>
                <a:spcPts val="600"/>
              </a:spcAft>
            </a:pPr>
            <a:r>
              <a:rPr lang="en-US">
                <a:latin typeface="Cambria" panose="02040503050406030204" pitchFamily="18" charset="0"/>
                <a:ea typeface="Cambria" panose="02040503050406030204" pitchFamily="18" charset="0"/>
              </a:rPr>
              <a:t>Câu lệnh </a:t>
            </a:r>
            <a:r>
              <a:rPr lang="en-US" b="1">
                <a:solidFill>
                  <a:srgbClr val="FF0000"/>
                </a:solidFill>
                <a:latin typeface="Cambria" panose="02040503050406030204" pitchFamily="18" charset="0"/>
                <a:ea typeface="Cambria" panose="02040503050406030204" pitchFamily="18" charset="0"/>
              </a:rPr>
              <a:t>PASS</a:t>
            </a:r>
            <a:r>
              <a:rPr lang="en-US">
                <a:latin typeface="Cambria" panose="02040503050406030204" pitchFamily="18" charset="0"/>
                <a:ea typeface="Cambria" panose="02040503050406030204" pitchFamily="18" charset="0"/>
              </a:rPr>
              <a:t> cho vòng lập "không có mã nào để thực thi ở đây". Đó là một trình giữ chỗ cho mã trong tương lai. Câu lệnh </a:t>
            </a:r>
            <a:r>
              <a:rPr lang="en-US" b="1">
                <a:solidFill>
                  <a:srgbClr val="FF0000"/>
                </a:solidFill>
                <a:latin typeface="Cambria" panose="02040503050406030204" pitchFamily="18" charset="0"/>
                <a:ea typeface="Cambria" panose="02040503050406030204" pitchFamily="18" charset="0"/>
              </a:rPr>
              <a:t>CONTINUE</a:t>
            </a:r>
            <a:r>
              <a:rPr lang="en-US">
                <a:latin typeface="Cambria" panose="02040503050406030204" pitchFamily="18" charset="0"/>
                <a:ea typeface="Cambria" panose="02040503050406030204" pitchFamily="18" charset="0"/>
              </a:rPr>
              <a:t> được sử dụng để buộc vòng lặp bỏ qua phần còn lại của mã và bắt đầu lần lập tiếp theo.</a:t>
            </a:r>
          </a:p>
        </p:txBody>
      </p:sp>
      <p:sp>
        <p:nvSpPr>
          <p:cNvPr id="2" name="Footer Placeholder 1">
            <a:extLst>
              <a:ext uri="{FF2B5EF4-FFF2-40B4-BE49-F238E27FC236}">
                <a16:creationId xmlns:a16="http://schemas.microsoft.com/office/drawing/2014/main" id="{2F30B435-F18B-187C-CC3A-C38E26CDB55C}"/>
              </a:ext>
            </a:extLst>
          </p:cNvPr>
          <p:cNvSpPr>
            <a:spLocks noGrp="1"/>
          </p:cNvSpPr>
          <p:nvPr>
            <p:ph type="ftr" sz="quarter" idx="11"/>
          </p:nvPr>
        </p:nvSpPr>
        <p:spPr>
          <a:xfrm>
            <a:off x="3727056" y="6440451"/>
            <a:ext cx="4114800" cy="365125"/>
          </a:xfrm>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74D29CF7-C5C6-6EC2-F80B-7A6A5925A5E6}"/>
              </a:ext>
            </a:extLst>
          </p:cNvPr>
          <p:cNvSpPr>
            <a:spLocks noGrp="1"/>
          </p:cNvSpPr>
          <p:nvPr>
            <p:ph type="sldNum" sz="quarter" idx="12"/>
          </p:nvPr>
        </p:nvSpPr>
        <p:spPr/>
        <p:txBody>
          <a:bodyPr/>
          <a:lstStyle/>
          <a:p>
            <a:fld id="{BBB204CD-595C-4616-B19B-21DFADEC3748}" type="slidenum">
              <a:rPr lang="en-US" smtClean="0"/>
              <a:t>17</a:t>
            </a:fld>
            <a:endParaRPr lang="en-US"/>
          </a:p>
        </p:txBody>
      </p:sp>
    </p:spTree>
    <p:extLst>
      <p:ext uri="{BB962C8B-B14F-4D97-AF65-F5344CB8AC3E}">
        <p14:creationId xmlns:p14="http://schemas.microsoft.com/office/powerpoint/2010/main" val="103329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89" name="Rectangle 2357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47144B9-A250-BB3C-2D3E-CA9AE3336058}"/>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chemeClr val="tx1"/>
                </a:solidFill>
                <a:latin typeface="+mj-lt"/>
                <a:ea typeface="+mj-ea"/>
                <a:cs typeface="+mj-cs"/>
              </a:rPr>
              <a:t>Pass Continue Break</a:t>
            </a:r>
          </a:p>
        </p:txBody>
      </p:sp>
      <p:sp>
        <p:nvSpPr>
          <p:cNvPr id="23590" name="Rectangle 2357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91" name="Rectangle 2358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descr="Day3 - Break, Pass, and Continue in Python - DEV Community">
            <a:extLst>
              <a:ext uri="{FF2B5EF4-FFF2-40B4-BE49-F238E27FC236}">
                <a16:creationId xmlns:a16="http://schemas.microsoft.com/office/drawing/2014/main" id="{01632DA3-7710-6F21-CB2F-85F3356789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55" t="7531" r="7398" b="8395"/>
          <a:stretch/>
        </p:blipFill>
        <p:spPr bwMode="auto">
          <a:xfrm>
            <a:off x="1768092" y="858525"/>
            <a:ext cx="5162595" cy="5211906"/>
          </a:xfrm>
          <a:prstGeom prst="rect">
            <a:avLst/>
          </a:prstGeom>
          <a:noFill/>
          <a:extLst>
            <a:ext uri="{909E8E84-426E-40DD-AFC4-6F175D3DCCD1}">
              <a14:hiddenFill xmlns:a14="http://schemas.microsoft.com/office/drawing/2010/main">
                <a:solidFill>
                  <a:srgbClr val="FFFFFF"/>
                </a:solidFill>
              </a14:hiddenFill>
            </a:ext>
          </a:extLst>
        </p:spPr>
      </p:pic>
      <p:sp>
        <p:nvSpPr>
          <p:cNvPr id="23592" name="Rectangle 2358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6A75442D-3414-5006-B995-C9872B651182}"/>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22B1298D-EE15-EF31-2B29-4B1E2C6F3411}"/>
              </a:ext>
            </a:extLst>
          </p:cNvPr>
          <p:cNvSpPr>
            <a:spLocks noGrp="1"/>
          </p:cNvSpPr>
          <p:nvPr>
            <p:ph type="sldNum" sz="quarter" idx="12"/>
          </p:nvPr>
        </p:nvSpPr>
        <p:spPr/>
        <p:txBody>
          <a:bodyPr/>
          <a:lstStyle/>
          <a:p>
            <a:fld id="{BBB204CD-595C-4616-B19B-21DFADEC3748}" type="slidenum">
              <a:rPr lang="en-US" smtClean="0"/>
              <a:t>18</a:t>
            </a:fld>
            <a:endParaRPr lang="en-US"/>
          </a:p>
        </p:txBody>
      </p:sp>
    </p:spTree>
    <p:extLst>
      <p:ext uri="{BB962C8B-B14F-4D97-AF65-F5344CB8AC3E}">
        <p14:creationId xmlns:p14="http://schemas.microsoft.com/office/powerpoint/2010/main" val="53444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9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ight Triangle 9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p:cNvSpPr txBox="1"/>
          <p:nvPr/>
        </p:nvSpPr>
        <p:spPr>
          <a:xfrm>
            <a:off x="1006900" y="1188637"/>
            <a:ext cx="3057101" cy="4480726"/>
          </a:xfrm>
          <a:prstGeom prst="rect">
            <a:avLst/>
          </a:prstGeom>
        </p:spPr>
        <p:txBody>
          <a:bodyPr vert="horz" lIns="91440" tIns="45720" rIns="91440" bIns="45720" rtlCol="0" anchor="ctr">
            <a:normAutofit/>
            <a:scene3d>
              <a:camera prst="orthographicFront"/>
              <a:lightRig rig="threePt" dir="t"/>
            </a:scene3d>
            <a:sp3d contourW="12700"/>
          </a:bodyPr>
          <a:lstStyle/>
          <a:p>
            <a:pPr algn="r">
              <a:lnSpc>
                <a:spcPct val="90000"/>
              </a:lnSpc>
              <a:spcBef>
                <a:spcPct val="0"/>
              </a:spcBef>
              <a:spcAft>
                <a:spcPts val="600"/>
              </a:spcAft>
            </a:pPr>
            <a:r>
              <a:rPr lang="en-US" altLang="zh-CN" sz="6600" b="1" kern="1200">
                <a:solidFill>
                  <a:schemeClr val="tx1"/>
                </a:solidFill>
                <a:latin typeface="Cambria" panose="02040503050406030204" pitchFamily="18" charset="0"/>
                <a:ea typeface="Cambria" panose="02040503050406030204" pitchFamily="18" charset="0"/>
                <a:cs typeface="+mj-cs"/>
              </a:rPr>
              <a:t>BÀI TẬP</a:t>
            </a:r>
          </a:p>
        </p:txBody>
      </p:sp>
      <p:cxnSp>
        <p:nvCxnSpPr>
          <p:cNvPr id="115" name="Straight Connector 100">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5" name="椭圆 18"/>
          <p:cNvSpPr/>
          <p:nvPr/>
        </p:nvSpPr>
        <p:spPr>
          <a:xfrm>
            <a:off x="7719239" y="4728076"/>
            <a:ext cx="163250" cy="155638"/>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7720694" y="4319604"/>
            <a:ext cx="176748" cy="155638"/>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7757106" y="2675891"/>
            <a:ext cx="139538" cy="128720"/>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7717454" y="3922138"/>
            <a:ext cx="219958" cy="179870"/>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5143467" y="1194511"/>
            <a:ext cx="4895787" cy="428271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512064">
              <a:lnSpc>
                <a:spcPct val="150000"/>
              </a:lnSpc>
              <a:spcAft>
                <a:spcPts val="600"/>
              </a:spcAft>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Cho N = 20 </a:t>
            </a:r>
          </a:p>
          <a:p>
            <a:pPr algn="just" defTabSz="512064">
              <a:lnSpc>
                <a:spcPct val="150000"/>
              </a:lnSpc>
              <a:spcAft>
                <a:spcPts val="600"/>
              </a:spcAft>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Yêu</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cầu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dùng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2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vòng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lặp</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for, while)</a:t>
            </a:r>
          </a:p>
          <a:p>
            <a:pPr marL="288036" indent="-288036" algn="just" defTabSz="512064">
              <a:lnSpc>
                <a:spcPct val="150000"/>
              </a:lnSpc>
              <a:spcAft>
                <a:spcPts val="600"/>
              </a:spcAft>
              <a:buAutoNum type="arabicPeriod"/>
            </a:pP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Xuất</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ra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màn</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hình N lần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câu</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thông báo “Hello Python”</a:t>
            </a:r>
          </a:p>
          <a:p>
            <a:pPr marL="288036" indent="-288036" algn="just" defTabSz="512064">
              <a:lnSpc>
                <a:spcPct val="150000"/>
              </a:lnSpc>
              <a:spcAft>
                <a:spcPts val="600"/>
              </a:spcAft>
              <a:buAutoNum type="arabicPeriod"/>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Tính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tổng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từ</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1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cho</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đến N</a:t>
            </a:r>
          </a:p>
          <a:p>
            <a:pPr marL="288036" indent="-288036" algn="just" defTabSz="512064">
              <a:lnSpc>
                <a:spcPct val="150000"/>
              </a:lnSpc>
              <a:spcAft>
                <a:spcPts val="600"/>
              </a:spcAft>
              <a:buAutoNum type="arabicPeriod"/>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Tính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tổng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các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số</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CHẴN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nằm</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trong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đoạn</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từ</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0 đến N</a:t>
            </a:r>
          </a:p>
          <a:p>
            <a:pPr marL="288036" indent="-288036" algn="just" defTabSz="512064">
              <a:lnSpc>
                <a:spcPct val="150000"/>
              </a:lnSpc>
              <a:spcAft>
                <a:spcPts val="600"/>
              </a:spcAft>
              <a:buAutoNum type="arabicPeriod"/>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Tính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tổng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các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số</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LẼ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nằm</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trong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đoạn</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từ</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0 đến N</a:t>
            </a:r>
          </a:p>
          <a:p>
            <a:pPr marL="288036" indent="-288036" algn="just" defTabSz="512064">
              <a:lnSpc>
                <a:spcPct val="150000"/>
              </a:lnSpc>
              <a:spcAft>
                <a:spcPts val="600"/>
              </a:spcAft>
              <a:buAutoNum type="arabicPeriod"/>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Tính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trung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bình</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cộng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các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số</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từ</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1 đến N</a:t>
            </a:r>
          </a:p>
          <a:p>
            <a:pPr marL="288036" indent="-288036" algn="just" defTabSz="512064">
              <a:lnSpc>
                <a:spcPct val="150000"/>
              </a:lnSpc>
              <a:spcAft>
                <a:spcPts val="600"/>
              </a:spcAft>
              <a:buAutoNum type="arabicPeriod"/>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Tính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tổng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giá</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trị</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từ</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1 đến N, nếu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chạy</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đến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số</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13 thì không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chạy</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nữa và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xuất</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kết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quả</a:t>
            </a:r>
            <a:endPar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a:p>
            <a:pPr marL="288036" indent="-288036" algn="just" defTabSz="512064">
              <a:lnSpc>
                <a:spcPct val="150000"/>
              </a:lnSpc>
              <a:spcAft>
                <a:spcPts val="600"/>
              </a:spcAft>
              <a:buAutoNum type="arabicPeriod"/>
            </a:pP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Tính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tổng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giá</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trị</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từ</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1 đến N,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riêng</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số</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17 thì </a:t>
            </a:r>
            <a:r>
              <a:rPr lang="en-US" altLang="zh-CN" sz="156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bỏ</a:t>
            </a:r>
            <a:r>
              <a:rPr lang="en-US" altLang="zh-CN" sz="156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qua</a:t>
            </a:r>
            <a:endParaRPr lang="en-US" altLang="zh-CN" sz="28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p:txBody>
      </p:sp>
      <p:sp>
        <p:nvSpPr>
          <p:cNvPr id="2" name="Footer Placeholder 1">
            <a:extLst>
              <a:ext uri="{FF2B5EF4-FFF2-40B4-BE49-F238E27FC236}">
                <a16:creationId xmlns:a16="http://schemas.microsoft.com/office/drawing/2014/main" id="{25271E98-831C-4274-F6C9-4D1A9F51172A}"/>
              </a:ext>
            </a:extLst>
          </p:cNvPr>
          <p:cNvSpPr>
            <a:spLocks noGrp="1"/>
          </p:cNvSpPr>
          <p:nvPr>
            <p:ph type="ftr" sz="quarter" idx="11"/>
          </p:nvPr>
        </p:nvSpPr>
        <p:spPr/>
        <p:txBody>
          <a:bodyPr/>
          <a:lstStyle/>
          <a:p>
            <a:r>
              <a:rPr lang="vi-VN"/>
              <a:t>Cơ Sở Lập Trình</a:t>
            </a:r>
            <a:endParaRPr lang="en-US"/>
          </a:p>
        </p:txBody>
      </p:sp>
      <p:sp>
        <p:nvSpPr>
          <p:cNvPr id="3" name="Slide Number Placeholder 2">
            <a:extLst>
              <a:ext uri="{FF2B5EF4-FFF2-40B4-BE49-F238E27FC236}">
                <a16:creationId xmlns:a16="http://schemas.microsoft.com/office/drawing/2014/main" id="{9B627094-5243-1B8E-1F28-BE134AB18C65}"/>
              </a:ext>
            </a:extLst>
          </p:cNvPr>
          <p:cNvSpPr>
            <a:spLocks noGrp="1"/>
          </p:cNvSpPr>
          <p:nvPr>
            <p:ph type="sldNum" sz="quarter" idx="12"/>
          </p:nvPr>
        </p:nvSpPr>
        <p:spPr/>
        <p:txBody>
          <a:bodyPr/>
          <a:lstStyle/>
          <a:p>
            <a:fld id="{BBB204CD-595C-4616-B19B-21DFADEC3748}" type="slidenum">
              <a:rPr lang="en-US" smtClean="0"/>
              <a:t>19</a:t>
            </a:fld>
            <a:endParaRPr lang="en-US"/>
          </a:p>
        </p:txBody>
      </p:sp>
    </p:spTree>
    <p:extLst>
      <p:ext uri="{BB962C8B-B14F-4D97-AF65-F5344CB8AC3E}">
        <p14:creationId xmlns:p14="http://schemas.microsoft.com/office/powerpoint/2010/main" val="4026623210"/>
      </p:ext>
    </p:extLst>
  </p:cSld>
  <p:clrMapOvr>
    <a:masterClrMapping/>
  </p:clrMapOvr>
  <mc:AlternateContent xmlns:mc="http://schemas.openxmlformats.org/markup-compatibility/2006" xmlns:p14="http://schemas.microsoft.com/office/powerpoint/2010/main">
    <mc:Choice Requires="p14">
      <p:transition spd="slow" p14:dur="1750">
        <p14:doors dir="ver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AF6A77-6141-62F2-28CC-4666B1A7E2E0}"/>
              </a:ext>
            </a:extLst>
          </p:cNvPr>
          <p:cNvPicPr>
            <a:picLocks noChangeAspect="1"/>
          </p:cNvPicPr>
          <p:nvPr/>
        </p:nvPicPr>
        <p:blipFill rotWithShape="1">
          <a:blip r:embed="rId2">
            <a:duotone>
              <a:schemeClr val="bg2">
                <a:shade val="45000"/>
                <a:satMod val="135000"/>
              </a:schemeClr>
              <a:prstClr val="white"/>
            </a:duotone>
          </a:blip>
          <a:srcRect r="9091" b="23391"/>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91B9C-161D-6839-EF2F-85F65C0B4326}"/>
              </a:ext>
            </a:extLst>
          </p:cNvPr>
          <p:cNvSpPr>
            <a:spLocks noGrp="1"/>
          </p:cNvSpPr>
          <p:nvPr>
            <p:ph type="title"/>
          </p:nvPr>
        </p:nvSpPr>
        <p:spPr>
          <a:xfrm>
            <a:off x="838200" y="365125"/>
            <a:ext cx="10515600" cy="1325563"/>
          </a:xfrm>
        </p:spPr>
        <p:txBody>
          <a:bodyPr>
            <a:normAutofit/>
          </a:bodyPr>
          <a:lstStyle/>
          <a:p>
            <a:r>
              <a:rPr lang="en-US" altLang="zh-CN" b="1">
                <a:latin typeface="Cambria" panose="02040503050406030204" pitchFamily="18" charset="0"/>
                <a:ea typeface="+mj-ea"/>
                <a:cs typeface="经典综艺体简" panose="02010609000101010101" pitchFamily="49" charset="-122"/>
              </a:rPr>
              <a:t>NỘI DUNG</a:t>
            </a:r>
            <a:br>
              <a:rPr lang="en-US" altLang="zh-CN" b="1">
                <a:latin typeface="Cambria" panose="02040503050406030204" pitchFamily="18" charset="0"/>
                <a:ea typeface="+mj-ea"/>
                <a:cs typeface="经典综艺体简" panose="02010609000101010101" pitchFamily="49" charset="-122"/>
              </a:rPr>
            </a:br>
            <a:endParaRPr lang="en-US"/>
          </a:p>
        </p:txBody>
      </p:sp>
      <p:graphicFrame>
        <p:nvGraphicFramePr>
          <p:cNvPr id="5" name="Content Placeholder 2">
            <a:extLst>
              <a:ext uri="{FF2B5EF4-FFF2-40B4-BE49-F238E27FC236}">
                <a16:creationId xmlns:a16="http://schemas.microsoft.com/office/drawing/2014/main" id="{BF31C87C-70E9-C58A-0925-822E582C5B04}"/>
              </a:ext>
            </a:extLst>
          </p:cNvPr>
          <p:cNvGraphicFramePr>
            <a:graphicFrameLocks noGrp="1"/>
          </p:cNvGraphicFramePr>
          <p:nvPr>
            <p:ph idx="1"/>
            <p:extLst>
              <p:ext uri="{D42A27DB-BD31-4B8C-83A1-F6EECF244321}">
                <p14:modId xmlns:p14="http://schemas.microsoft.com/office/powerpoint/2010/main" val="28636970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AEF557F8-6F07-D6D8-899C-1E0B2876EA95}"/>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B22EEE0E-7D64-0DDF-DAFC-523C46E2C12F}"/>
              </a:ext>
            </a:extLst>
          </p:cNvPr>
          <p:cNvSpPr>
            <a:spLocks noGrp="1"/>
          </p:cNvSpPr>
          <p:nvPr>
            <p:ph type="sldNum" sz="quarter" idx="12"/>
          </p:nvPr>
        </p:nvSpPr>
        <p:spPr/>
        <p:txBody>
          <a:bodyPr/>
          <a:lstStyle/>
          <a:p>
            <a:fld id="{BBB204CD-595C-4616-B19B-21DFADEC3748}" type="slidenum">
              <a:rPr lang="en-US" smtClean="0"/>
              <a:t>2</a:t>
            </a:fld>
            <a:endParaRPr lang="en-US"/>
          </a:p>
        </p:txBody>
      </p:sp>
    </p:spTree>
    <p:extLst>
      <p:ext uri="{BB962C8B-B14F-4D97-AF65-F5344CB8AC3E}">
        <p14:creationId xmlns:p14="http://schemas.microsoft.com/office/powerpoint/2010/main" val="3615411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75C4DF-067A-4D1A-1B4F-32C48FC3D209}"/>
              </a:ext>
            </a:extLst>
          </p:cNvPr>
          <p:cNvPicPr>
            <a:picLocks noChangeAspect="1"/>
          </p:cNvPicPr>
          <p:nvPr/>
        </p:nvPicPr>
        <p:blipFill rotWithShape="1">
          <a:blip r:embed="rId2"/>
          <a:srcRect t="10692" b="5054"/>
          <a:stretch/>
        </p:blipFill>
        <p:spPr>
          <a:xfrm>
            <a:off x="20" y="1282"/>
            <a:ext cx="12191980" cy="6856718"/>
          </a:xfrm>
          <a:prstGeom prst="rect">
            <a:avLst/>
          </a:prstGeom>
        </p:spPr>
      </p:pic>
      <p:sp>
        <p:nvSpPr>
          <p:cNvPr id="5" name="Footer Placeholder 4">
            <a:extLst>
              <a:ext uri="{FF2B5EF4-FFF2-40B4-BE49-F238E27FC236}">
                <a16:creationId xmlns:a16="http://schemas.microsoft.com/office/drawing/2014/main" id="{D268CB6C-A687-7FF2-788E-57D067FBAF84}"/>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B7158768-1E39-C3D1-8084-0EE265F2D713}"/>
              </a:ext>
            </a:extLst>
          </p:cNvPr>
          <p:cNvSpPr>
            <a:spLocks noGrp="1"/>
          </p:cNvSpPr>
          <p:nvPr>
            <p:ph type="sldNum" sz="quarter" idx="12"/>
          </p:nvPr>
        </p:nvSpPr>
        <p:spPr/>
        <p:txBody>
          <a:bodyPr/>
          <a:lstStyle/>
          <a:p>
            <a:fld id="{B25B0D2D-8EB8-9949-816B-2ED13AE88415}" type="slidenum">
              <a:t>20</a:t>
            </a:fld>
            <a:endParaRPr lang="en-US"/>
          </a:p>
        </p:txBody>
      </p:sp>
    </p:spTree>
    <p:extLst>
      <p:ext uri="{BB962C8B-B14F-4D97-AF65-F5344CB8AC3E}">
        <p14:creationId xmlns:p14="http://schemas.microsoft.com/office/powerpoint/2010/main" val="58971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9515EFA-27B0-D122-72E5-E7C68F4D7944}"/>
              </a:ext>
            </a:extLst>
          </p:cNvPr>
          <p:cNvSpPr txBox="1"/>
          <p:nvPr/>
        </p:nvSpPr>
        <p:spPr>
          <a:xfrm>
            <a:off x="6392583" y="0"/>
            <a:ext cx="4395340" cy="17162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400" b="1" kern="1200">
                <a:solidFill>
                  <a:srgbClr val="FF0000"/>
                </a:solidFill>
                <a:latin typeface="Cambria" panose="02040503050406030204" pitchFamily="18" charset="0"/>
                <a:ea typeface="Cambria" panose="02040503050406030204" pitchFamily="18" charset="0"/>
                <a:cs typeface="+mj-cs"/>
              </a:rPr>
              <a:t>VÒNG LẶP FOR</a:t>
            </a:r>
          </a:p>
        </p:txBody>
      </p:sp>
      <p:sp>
        <p:nvSpPr>
          <p:cNvPr id="22"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What is Python for loop? | Why is the Python for loop used? | Toppr.com">
            <a:extLst>
              <a:ext uri="{FF2B5EF4-FFF2-40B4-BE49-F238E27FC236}">
                <a16:creationId xmlns:a16="http://schemas.microsoft.com/office/drawing/2014/main" id="{78B8850F-2D7A-2EC9-3F4F-B2A810A4C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2" t="2345" r="12983" b="9630"/>
          <a:stretch/>
        </p:blipFill>
        <p:spPr bwMode="auto">
          <a:xfrm>
            <a:off x="279143" y="306987"/>
            <a:ext cx="5221625" cy="6244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F7F4BF-2F5C-C76C-854D-9ACB89C2D8EA}"/>
              </a:ext>
            </a:extLst>
          </p:cNvPr>
          <p:cNvSpPr txBox="1"/>
          <p:nvPr/>
        </p:nvSpPr>
        <p:spPr>
          <a:xfrm>
            <a:off x="6412091" y="2358056"/>
            <a:ext cx="4587741" cy="4192958"/>
          </a:xfrm>
          <a:prstGeom prst="rect">
            <a:avLst/>
          </a:prstGeom>
        </p:spPr>
        <p:txBody>
          <a:bodyPr vert="horz" lIns="91440" tIns="45720" rIns="91440" bIns="45720" rtlCol="0" anchor="t">
            <a:normAutofit lnSpcReduction="10000"/>
          </a:bodyPr>
          <a:lstStyle/>
          <a:p>
            <a:pPr algn="just">
              <a:lnSpc>
                <a:spcPct val="150000"/>
              </a:lnSpc>
              <a:spcAft>
                <a:spcPts val="600"/>
              </a:spcAft>
            </a:pPr>
            <a:r>
              <a:rPr lang="vi-VN" sz="2000" b="0" i="0">
                <a:solidFill>
                  <a:schemeClr val="tx1">
                    <a:alpha val="80000"/>
                  </a:schemeClr>
                </a:solidFill>
                <a:effectLst/>
                <a:latin typeface="Cambria" panose="02040503050406030204" pitchFamily="18" charset="0"/>
                <a:ea typeface="Cambria" panose="02040503050406030204" pitchFamily="18" charset="0"/>
              </a:rPr>
              <a:t>Vòng lặp </a:t>
            </a:r>
            <a:r>
              <a:rPr lang="vi-VN" sz="2000" b="1" i="0">
                <a:solidFill>
                  <a:srgbClr val="FF0000">
                    <a:alpha val="80000"/>
                  </a:srgbClr>
                </a:solidFill>
                <a:effectLst/>
                <a:latin typeface="Cambria" panose="02040503050406030204" pitchFamily="18" charset="0"/>
                <a:ea typeface="Cambria" panose="02040503050406030204" pitchFamily="18" charset="0"/>
              </a:rPr>
              <a:t>for</a:t>
            </a:r>
            <a:r>
              <a:rPr lang="vi-VN" sz="2000" b="0" i="0">
                <a:solidFill>
                  <a:schemeClr val="tx1">
                    <a:alpha val="80000"/>
                  </a:schemeClr>
                </a:solidFill>
                <a:effectLst/>
                <a:latin typeface="Cambria" panose="02040503050406030204" pitchFamily="18" charset="0"/>
                <a:ea typeface="Cambria" panose="02040503050406030204" pitchFamily="18" charset="0"/>
              </a:rPr>
              <a:t> là cấu trúc điều khiển lặp được dùng để thực hiện một lệnh hay một khối lệnh với </a:t>
            </a:r>
            <a:r>
              <a:rPr lang="vi-VN" sz="2000" b="0" i="1">
                <a:solidFill>
                  <a:srgbClr val="FF0000">
                    <a:alpha val="80000"/>
                  </a:srgbClr>
                </a:solidFill>
                <a:effectLst/>
                <a:latin typeface="Cambria" panose="02040503050406030204" pitchFamily="18" charset="0"/>
                <a:ea typeface="Cambria" panose="02040503050406030204" pitchFamily="18" charset="0"/>
              </a:rPr>
              <a:t>số lần lặp xác định trước</a:t>
            </a:r>
            <a:r>
              <a:rPr lang="vi-VN" sz="2000" b="0" i="0">
                <a:solidFill>
                  <a:schemeClr val="tx1">
                    <a:alpha val="80000"/>
                  </a:schemeClr>
                </a:solidFill>
                <a:effectLst/>
                <a:latin typeface="Cambria" panose="02040503050406030204" pitchFamily="18" charset="0"/>
                <a:ea typeface="Cambria" panose="02040503050406030204" pitchFamily="18" charset="0"/>
              </a:rPr>
              <a:t>.</a:t>
            </a:r>
            <a:endParaRPr lang="en-US" sz="2000" b="0" i="1">
              <a:solidFill>
                <a:srgbClr val="FF0000">
                  <a:alpha val="80000"/>
                </a:srgbClr>
              </a:solidFill>
              <a:effectLst/>
              <a:latin typeface="Cambria" panose="02040503050406030204" pitchFamily="18" charset="0"/>
              <a:ea typeface="Cambria" panose="02040503050406030204" pitchFamily="18" charset="0"/>
            </a:endParaRPr>
          </a:p>
          <a:p>
            <a:pPr algn="just">
              <a:lnSpc>
                <a:spcPct val="150000"/>
              </a:lnSpc>
              <a:spcAft>
                <a:spcPts val="600"/>
              </a:spcAft>
            </a:pPr>
            <a:r>
              <a:rPr lang="vi-VN" altLang="zh-CN" sz="2000" b="1">
                <a:solidFill>
                  <a:schemeClr val="accent1">
                    <a:alpha val="80000"/>
                  </a:schemeClr>
                </a:solidFill>
                <a:latin typeface="Cambria" panose="02040503050406030204" pitchFamily="18" charset="0"/>
                <a:ea typeface="Cambria" panose="02040503050406030204" pitchFamily="18" charset="0"/>
              </a:rPr>
              <a:t>Ví dụ</a:t>
            </a:r>
            <a:r>
              <a:rPr lang="en-US" altLang="zh-CN" sz="2000" b="1">
                <a:solidFill>
                  <a:schemeClr val="accent1">
                    <a:alpha val="80000"/>
                  </a:schemeClr>
                </a:solidFill>
                <a:latin typeface="Cambria" panose="02040503050406030204" pitchFamily="18" charset="0"/>
                <a:ea typeface="Cambria" panose="02040503050406030204" pitchFamily="18" charset="0"/>
              </a:rPr>
              <a:t>:</a:t>
            </a:r>
            <a:r>
              <a:rPr lang="vi-VN" altLang="zh-CN" sz="2000">
                <a:solidFill>
                  <a:schemeClr val="accent1">
                    <a:alpha val="80000"/>
                  </a:schemeClr>
                </a:solidFill>
                <a:latin typeface="Cambria" panose="02040503050406030204" pitchFamily="18" charset="0"/>
                <a:ea typeface="Cambria" panose="02040503050406030204" pitchFamily="18" charset="0"/>
              </a:rPr>
              <a:t> hằng ngày </a:t>
            </a:r>
            <a:r>
              <a:rPr lang="en-US" altLang="zh-CN" sz="2000">
                <a:solidFill>
                  <a:schemeClr val="accent1">
                    <a:alpha val="80000"/>
                  </a:schemeClr>
                </a:solidFill>
                <a:latin typeface="Cambria" panose="02040503050406030204" pitchFamily="18" charset="0"/>
                <a:ea typeface="Cambria" panose="02040503050406030204" pitchFamily="18" charset="0"/>
              </a:rPr>
              <a:t>sinh viên </a:t>
            </a:r>
            <a:r>
              <a:rPr lang="vi-VN" altLang="zh-CN" sz="2000">
                <a:solidFill>
                  <a:schemeClr val="accent1">
                    <a:alpha val="80000"/>
                  </a:schemeClr>
                </a:solidFill>
                <a:latin typeface="Cambria" panose="02040503050406030204" pitchFamily="18" charset="0"/>
                <a:ea typeface="Cambria" panose="02040503050406030204" pitchFamily="18" charset="0"/>
              </a:rPr>
              <a:t>sẽ đi học, đó là một hành động được lặp đi lặp lại nhiều lần trong </a:t>
            </a:r>
            <a:r>
              <a:rPr lang="en-US" altLang="zh-CN" sz="2000">
                <a:solidFill>
                  <a:schemeClr val="accent1">
                    <a:alpha val="80000"/>
                  </a:schemeClr>
                </a:solidFill>
                <a:latin typeface="Cambria" panose="02040503050406030204" pitchFamily="18" charset="0"/>
                <a:ea typeface="Cambria" panose="02040503050406030204" pitchFamily="18" charset="0"/>
              </a:rPr>
              <a:t>một học kỳ</a:t>
            </a:r>
            <a:r>
              <a:rPr lang="vi-VN" altLang="zh-CN" sz="2000">
                <a:solidFill>
                  <a:schemeClr val="accent1">
                    <a:alpha val="80000"/>
                  </a:schemeClr>
                </a:solidFill>
                <a:latin typeface="Cambria" panose="02040503050406030204" pitchFamily="18" charset="0"/>
                <a:ea typeface="Cambria" panose="02040503050406030204" pitchFamily="18" charset="0"/>
              </a:rPr>
              <a:t>, và điều kiện dừng vòng lặp là khi đến </a:t>
            </a:r>
            <a:r>
              <a:rPr lang="en-US" altLang="zh-CN" sz="2000">
                <a:solidFill>
                  <a:schemeClr val="accent1">
                    <a:alpha val="80000"/>
                  </a:schemeClr>
                </a:solidFill>
                <a:latin typeface="Cambria" panose="02040503050406030204" pitchFamily="18" charset="0"/>
                <a:ea typeface="Cambria" panose="02040503050406030204" pitchFamily="18" charset="0"/>
              </a:rPr>
              <a:t>kỳ thi kết thúc các học phần của học kỳ đó.</a:t>
            </a:r>
          </a:p>
        </p:txBody>
      </p:sp>
      <p:cxnSp>
        <p:nvCxnSpPr>
          <p:cNvPr id="23"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33ACFA25-5227-D1AD-170E-91E6C68E6B59}"/>
              </a:ext>
            </a:extLst>
          </p:cNvPr>
          <p:cNvSpPr>
            <a:spLocks noGrp="1"/>
          </p:cNvSpPr>
          <p:nvPr>
            <p:ph type="ftr" sz="quarter" idx="11"/>
          </p:nvPr>
        </p:nvSpPr>
        <p:spPr>
          <a:xfrm>
            <a:off x="4495800" y="6521945"/>
            <a:ext cx="4114800" cy="365125"/>
          </a:xfrm>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AC0EDE2E-E571-BBBB-2877-7420D6F9A5D8}"/>
              </a:ext>
            </a:extLst>
          </p:cNvPr>
          <p:cNvSpPr>
            <a:spLocks noGrp="1"/>
          </p:cNvSpPr>
          <p:nvPr>
            <p:ph type="sldNum" sz="quarter" idx="12"/>
          </p:nvPr>
        </p:nvSpPr>
        <p:spPr/>
        <p:txBody>
          <a:bodyPr/>
          <a:lstStyle/>
          <a:p>
            <a:fld id="{BBB204CD-595C-4616-B19B-21DFADEC3748}" type="slidenum">
              <a:rPr lang="en-US" smtClean="0"/>
              <a:t>3</a:t>
            </a:fld>
            <a:endParaRPr lang="en-US"/>
          </a:p>
        </p:txBody>
      </p:sp>
    </p:spTree>
    <p:extLst>
      <p:ext uri="{BB962C8B-B14F-4D97-AF65-F5344CB8AC3E}">
        <p14:creationId xmlns:p14="http://schemas.microsoft.com/office/powerpoint/2010/main" val="220793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DDACEE0-EC78-A29B-19A9-4DC83DBDA1E6}"/>
              </a:ext>
            </a:extLst>
          </p:cNvPr>
          <p:cNvSpPr txBox="1"/>
          <p:nvPr/>
        </p:nvSpPr>
        <p:spPr>
          <a:xfrm>
            <a:off x="556532" y="532214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3200" b="1" kern="1200">
                <a:solidFill>
                  <a:schemeClr val="bg1"/>
                </a:solidFill>
                <a:latin typeface="Cambria" panose="02040503050406030204" pitchFamily="18" charset="0"/>
                <a:ea typeface="Cambria" panose="02040503050406030204" pitchFamily="18" charset="0"/>
                <a:cs typeface="+mj-cs"/>
              </a:rPr>
              <a:t>CẤU TRÚC VÒNG LẶP FOR</a:t>
            </a:r>
          </a:p>
        </p:txBody>
      </p:sp>
      <p:pic>
        <p:nvPicPr>
          <p:cNvPr id="7170" name="Picture 2" descr="Python for Loops: A Kid-Friendly Guide">
            <a:extLst>
              <a:ext uri="{FF2B5EF4-FFF2-40B4-BE49-F238E27FC236}">
                <a16:creationId xmlns:a16="http://schemas.microsoft.com/office/drawing/2014/main" id="{4561A533-0C74-9EED-D2BA-3491EC9D58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6056" y="364587"/>
            <a:ext cx="9719887"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22706E7-42DB-9023-8E26-598094D980E0}"/>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B1C7E6D9-1040-C3D1-C161-EB501B9B8E55}"/>
              </a:ext>
            </a:extLst>
          </p:cNvPr>
          <p:cNvSpPr>
            <a:spLocks noGrp="1"/>
          </p:cNvSpPr>
          <p:nvPr>
            <p:ph type="sldNum" sz="quarter" idx="12"/>
          </p:nvPr>
        </p:nvSpPr>
        <p:spPr/>
        <p:txBody>
          <a:bodyPr/>
          <a:lstStyle/>
          <a:p>
            <a:fld id="{BBB204CD-595C-4616-B19B-21DFADEC3748}" type="slidenum">
              <a:rPr lang="en-US" smtClean="0"/>
              <a:t>4</a:t>
            </a:fld>
            <a:endParaRPr lang="en-US"/>
          </a:p>
        </p:txBody>
      </p:sp>
    </p:spTree>
    <p:extLst>
      <p:ext uri="{BB962C8B-B14F-4D97-AF65-F5344CB8AC3E}">
        <p14:creationId xmlns:p14="http://schemas.microsoft.com/office/powerpoint/2010/main" val="21601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8">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Shape 44">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computer program&#10;&#10;Description automatically generated">
            <a:extLst>
              <a:ext uri="{FF2B5EF4-FFF2-40B4-BE49-F238E27FC236}">
                <a16:creationId xmlns:a16="http://schemas.microsoft.com/office/drawing/2014/main" id="{2AD29ADB-3D6A-4705-D92F-32F6C07CB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44" y="983891"/>
            <a:ext cx="3214466" cy="3993126"/>
          </a:xfrm>
          <a:prstGeom prst="rect">
            <a:avLst/>
          </a:prstGeom>
        </p:spPr>
      </p:pic>
      <p:sp>
        <p:nvSpPr>
          <p:cNvPr id="47" name="Freeform: Shape 46">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Nested Loops in Python: A Complete Guide - codingem.com">
            <a:extLst>
              <a:ext uri="{FF2B5EF4-FFF2-40B4-BE49-F238E27FC236}">
                <a16:creationId xmlns:a16="http://schemas.microsoft.com/office/drawing/2014/main" id="{9F21DC4A-6507-B5B7-A584-925BB9E257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4" r="8017" b="-2"/>
          <a:stretch/>
        </p:blipFill>
        <p:spPr bwMode="auto">
          <a:xfrm>
            <a:off x="5545244" y="2051186"/>
            <a:ext cx="6020730" cy="3294799"/>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Python for loop">
            <a:extLst>
              <a:ext uri="{FF2B5EF4-FFF2-40B4-BE49-F238E27FC236}">
                <a16:creationId xmlns:a16="http://schemas.microsoft.com/office/drawing/2014/main" id="{7E0993FA-9DA6-F2DA-EA41-5AA0210BE0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D18CBFDF-D443-A3E2-556F-12D77F1BC185}"/>
              </a:ext>
            </a:extLst>
          </p:cNvPr>
          <p:cNvSpPr txBox="1"/>
          <p:nvPr/>
        </p:nvSpPr>
        <p:spPr>
          <a:xfrm>
            <a:off x="5360023" y="325248"/>
            <a:ext cx="6096000" cy="535531"/>
          </a:xfrm>
          <a:prstGeom prst="rect">
            <a:avLst/>
          </a:prstGeom>
          <a:noFill/>
        </p:spPr>
        <p:txBody>
          <a:bodyPr wrap="square">
            <a:spAutoFit/>
          </a:bodyPr>
          <a:lstStyle/>
          <a:p>
            <a:pPr>
              <a:lnSpc>
                <a:spcPct val="90000"/>
              </a:lnSpc>
              <a:spcBef>
                <a:spcPct val="0"/>
              </a:spcBef>
              <a:spcAft>
                <a:spcPts val="600"/>
              </a:spcAft>
            </a:pPr>
            <a:r>
              <a:rPr lang="en-US" altLang="zh-CN" sz="3200" b="1">
                <a:solidFill>
                  <a:schemeClr val="accent1"/>
                </a:solidFill>
                <a:latin typeface="Cambria" panose="02040503050406030204" pitchFamily="18" charset="0"/>
                <a:ea typeface="Cambria" panose="02040503050406030204" pitchFamily="18" charset="0"/>
                <a:cs typeface="+mj-cs"/>
              </a:rPr>
              <a:t>VÍ DỤ </a:t>
            </a:r>
            <a:r>
              <a:rPr lang="en-US" altLang="zh-CN" sz="3200" b="1" kern="1200">
                <a:solidFill>
                  <a:schemeClr val="accent1"/>
                </a:solidFill>
                <a:latin typeface="Cambria" panose="02040503050406030204" pitchFamily="18" charset="0"/>
                <a:ea typeface="Cambria" panose="02040503050406030204" pitchFamily="18" charset="0"/>
                <a:cs typeface="+mj-cs"/>
              </a:rPr>
              <a:t>VÒNG LẶP </a:t>
            </a:r>
            <a:r>
              <a:rPr lang="en-US" altLang="zh-CN" sz="3200" b="1" kern="1200">
                <a:solidFill>
                  <a:srgbClr val="FF0000"/>
                </a:solidFill>
                <a:latin typeface="Cambria" panose="02040503050406030204" pitchFamily="18" charset="0"/>
                <a:ea typeface="Cambria" panose="02040503050406030204" pitchFamily="18" charset="0"/>
                <a:cs typeface="+mj-cs"/>
              </a:rPr>
              <a:t>FOR LỒNG FOR</a:t>
            </a:r>
          </a:p>
        </p:txBody>
      </p:sp>
      <p:sp>
        <p:nvSpPr>
          <p:cNvPr id="3" name="Footer Placeholder 2">
            <a:extLst>
              <a:ext uri="{FF2B5EF4-FFF2-40B4-BE49-F238E27FC236}">
                <a16:creationId xmlns:a16="http://schemas.microsoft.com/office/drawing/2014/main" id="{32620F34-DF3A-85FE-6611-7E9EE4BD1694}"/>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73BB0DA0-A0B4-943F-0FDA-948428344F79}"/>
              </a:ext>
            </a:extLst>
          </p:cNvPr>
          <p:cNvSpPr>
            <a:spLocks noGrp="1"/>
          </p:cNvSpPr>
          <p:nvPr>
            <p:ph type="sldNum" sz="quarter" idx="12"/>
          </p:nvPr>
        </p:nvSpPr>
        <p:spPr/>
        <p:txBody>
          <a:bodyPr/>
          <a:lstStyle/>
          <a:p>
            <a:fld id="{BBB204CD-595C-4616-B19B-21DFADEC3748}" type="slidenum">
              <a:rPr lang="en-US" smtClean="0"/>
              <a:t>5</a:t>
            </a:fld>
            <a:endParaRPr lang="en-US"/>
          </a:p>
        </p:txBody>
      </p:sp>
    </p:spTree>
    <p:extLst>
      <p:ext uri="{BB962C8B-B14F-4D97-AF65-F5344CB8AC3E}">
        <p14:creationId xmlns:p14="http://schemas.microsoft.com/office/powerpoint/2010/main" val="269204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67A54C-F26D-2450-A321-94211D6B2E0B}"/>
              </a:ext>
            </a:extLst>
          </p:cNvPr>
          <p:cNvSpPr txBox="1"/>
          <p:nvPr/>
        </p:nvSpPr>
        <p:spPr>
          <a:xfrm>
            <a:off x="6290983" y="-472015"/>
            <a:ext cx="4414848" cy="17162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000" b="1">
                <a:solidFill>
                  <a:srgbClr val="FF0000"/>
                </a:solidFill>
                <a:latin typeface="Cambria" panose="02040503050406030204" pitchFamily="18" charset="0"/>
                <a:ea typeface="Cambria" panose="02040503050406030204" pitchFamily="18" charset="0"/>
                <a:cs typeface="+mj-cs"/>
              </a:rPr>
              <a:t>VÒNG LẶP WHILE</a:t>
            </a:r>
            <a:endParaRPr lang="en-US" sz="4000">
              <a:solidFill>
                <a:srgbClr val="FF0000"/>
              </a:solidFill>
              <a:latin typeface="Cambria" panose="02040503050406030204" pitchFamily="18" charset="0"/>
              <a:ea typeface="Cambria" panose="02040503050406030204" pitchFamily="18" charset="0"/>
              <a:cs typeface="+mj-cs"/>
            </a:endParaRP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Python While Loop Tutorial – While True Syntax Examples and Infinite Loops">
            <a:extLst>
              <a:ext uri="{FF2B5EF4-FFF2-40B4-BE49-F238E27FC236}">
                <a16:creationId xmlns:a16="http://schemas.microsoft.com/office/drawing/2014/main" id="{B308DF44-FF1D-5497-CBB9-9A65A8061F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30" r="25161" b="2"/>
          <a:stretch/>
        </p:blipFill>
        <p:spPr bwMode="auto">
          <a:xfrm>
            <a:off x="279143" y="299509"/>
            <a:ext cx="5221625" cy="62589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430189-4C94-70B0-5184-4C99B155FCA7}"/>
              </a:ext>
            </a:extLst>
          </p:cNvPr>
          <p:cNvSpPr txBox="1"/>
          <p:nvPr/>
        </p:nvSpPr>
        <p:spPr>
          <a:xfrm>
            <a:off x="6412091" y="1866989"/>
            <a:ext cx="4434721" cy="3710427"/>
          </a:xfrm>
          <a:prstGeom prst="rect">
            <a:avLst/>
          </a:prstGeom>
        </p:spPr>
        <p:txBody>
          <a:bodyPr vert="horz" lIns="91440" tIns="45720" rIns="91440" bIns="45720" rtlCol="0" anchor="t">
            <a:normAutofit fontScale="92500"/>
          </a:bodyPr>
          <a:lstStyle/>
          <a:p>
            <a:pPr algn="just">
              <a:lnSpc>
                <a:spcPct val="150000"/>
              </a:lnSpc>
              <a:spcAft>
                <a:spcPts val="600"/>
              </a:spcAft>
            </a:pPr>
            <a:r>
              <a:rPr lang="vi-VN" sz="2000" b="0" i="0">
                <a:solidFill>
                  <a:schemeClr val="tx1">
                    <a:alpha val="80000"/>
                  </a:schemeClr>
                </a:solidFill>
                <a:effectLst/>
                <a:latin typeface="Cambria" panose="02040503050406030204" pitchFamily="18" charset="0"/>
                <a:ea typeface="Cambria" panose="02040503050406030204" pitchFamily="18" charset="0"/>
              </a:rPr>
              <a:t>Vòng lặp </a:t>
            </a:r>
            <a:r>
              <a:rPr lang="vi-VN" sz="2000" b="1" i="0">
                <a:solidFill>
                  <a:srgbClr val="FF0000">
                    <a:alpha val="80000"/>
                  </a:srgbClr>
                </a:solidFill>
                <a:effectLst/>
                <a:latin typeface="Cambria" panose="02040503050406030204" pitchFamily="18" charset="0"/>
                <a:ea typeface="Cambria" panose="02040503050406030204" pitchFamily="18" charset="0"/>
              </a:rPr>
              <a:t>while</a:t>
            </a:r>
            <a:r>
              <a:rPr lang="vi-VN" sz="2000" b="0" i="0">
                <a:solidFill>
                  <a:schemeClr val="tx1">
                    <a:alpha val="80000"/>
                  </a:schemeClr>
                </a:solidFill>
                <a:effectLst/>
                <a:latin typeface="Cambria" panose="02040503050406030204" pitchFamily="18" charset="0"/>
                <a:ea typeface="Cambria" panose="02040503050406030204" pitchFamily="18" charset="0"/>
              </a:rPr>
              <a:t> cũng được sử dụng để lặp lại một khối câu lệnh. </a:t>
            </a:r>
            <a:r>
              <a:rPr lang="vi-VN" sz="2000" b="0" i="1">
                <a:solidFill>
                  <a:srgbClr val="FF0000">
                    <a:alpha val="80000"/>
                  </a:srgbClr>
                </a:solidFill>
                <a:effectLst/>
                <a:latin typeface="Cambria" panose="02040503050406030204" pitchFamily="18" charset="0"/>
                <a:ea typeface="Cambria" panose="02040503050406030204" pitchFamily="18" charset="0"/>
              </a:rPr>
              <a:t>Nó sẽ kiểm tra điều kiện trước khi bắt đầu vòng lặp để quyết định xem có thực hiện vòng lặp hay không</a:t>
            </a:r>
            <a:r>
              <a:rPr lang="vi-VN" sz="2000" b="0" i="0">
                <a:solidFill>
                  <a:schemeClr val="tx1">
                    <a:alpha val="80000"/>
                  </a:schemeClr>
                </a:solidFill>
                <a:effectLst/>
                <a:latin typeface="Cambria" panose="02040503050406030204" pitchFamily="18" charset="0"/>
                <a:ea typeface="Cambria" panose="02040503050406030204" pitchFamily="18" charset="0"/>
              </a:rPr>
              <a:t>. Khối câu lệnh bên trong vòng lặp sẽ được thực hiện 1 hoặc nhiều lần cho đến khi kiểm tra điều kiện trả về bằng false thì sẽ kết thúc vòng lặp.</a:t>
            </a:r>
            <a:endParaRPr lang="en-US" sz="2000" b="0" i="1">
              <a:solidFill>
                <a:srgbClr val="FF0000">
                  <a:alpha val="80000"/>
                </a:srgbClr>
              </a:solidFill>
              <a:effectLst/>
              <a:latin typeface="Cambria" panose="02040503050406030204" pitchFamily="18" charset="0"/>
              <a:ea typeface="Cambria" panose="02040503050406030204" pitchFamily="18" charset="0"/>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C7B6652F-4591-9CD1-68C6-BDBE123D3C52}"/>
              </a:ext>
            </a:extLst>
          </p:cNvPr>
          <p:cNvSpPr>
            <a:spLocks noGrp="1"/>
          </p:cNvSpPr>
          <p:nvPr>
            <p:ph type="ftr" sz="quarter" idx="11"/>
          </p:nvPr>
        </p:nvSpPr>
        <p:spPr>
          <a:xfrm>
            <a:off x="4514651" y="6490759"/>
            <a:ext cx="4114800" cy="365125"/>
          </a:xfrm>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9D158D6B-5596-4286-2FA8-4B687DA648E3}"/>
              </a:ext>
            </a:extLst>
          </p:cNvPr>
          <p:cNvSpPr>
            <a:spLocks noGrp="1"/>
          </p:cNvSpPr>
          <p:nvPr>
            <p:ph type="sldNum" sz="quarter" idx="12"/>
          </p:nvPr>
        </p:nvSpPr>
        <p:spPr/>
        <p:txBody>
          <a:bodyPr/>
          <a:lstStyle/>
          <a:p>
            <a:fld id="{BBB204CD-595C-4616-B19B-21DFADEC3748}" type="slidenum">
              <a:rPr lang="en-US" smtClean="0"/>
              <a:t>6</a:t>
            </a:fld>
            <a:endParaRPr lang="en-US"/>
          </a:p>
        </p:txBody>
      </p:sp>
    </p:spTree>
    <p:extLst>
      <p:ext uri="{BB962C8B-B14F-4D97-AF65-F5344CB8AC3E}">
        <p14:creationId xmlns:p14="http://schemas.microsoft.com/office/powerpoint/2010/main" val="362621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6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66" name="Rectangle 1026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0246" name="Picture 6" descr="Python While Loop | CodesDope">
            <a:extLst>
              <a:ext uri="{FF2B5EF4-FFF2-40B4-BE49-F238E27FC236}">
                <a16:creationId xmlns:a16="http://schemas.microsoft.com/office/drawing/2014/main" id="{6E19BEC5-9E06-E64C-3D38-C1C08B3855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0934" y="2004707"/>
            <a:ext cx="4616434" cy="1822797"/>
          </a:xfrm>
          <a:prstGeom prst="rect">
            <a:avLst/>
          </a:prstGeom>
          <a:noFill/>
          <a:extLst>
            <a:ext uri="{909E8E84-426E-40DD-AFC4-6F175D3DCCD1}">
              <a14:hiddenFill xmlns:a14="http://schemas.microsoft.com/office/drawing/2010/main">
                <a:solidFill>
                  <a:srgbClr val="FFFFFF"/>
                </a:solidFill>
              </a14:hiddenFill>
            </a:ext>
          </a:extLst>
        </p:spPr>
      </p:pic>
      <p:cxnSp>
        <p:nvCxnSpPr>
          <p:cNvPr id="10268" name="Straight Connector 1026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42" name="Picture 2" descr="While Loop in Python">
            <a:extLst>
              <a:ext uri="{FF2B5EF4-FFF2-40B4-BE49-F238E27FC236}">
                <a16:creationId xmlns:a16="http://schemas.microsoft.com/office/drawing/2014/main" id="{D3242ED0-6A9D-A13B-BE7C-246076CAD0D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33" y="2022517"/>
            <a:ext cx="4644528" cy="17533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6CDAD6C-6C91-523B-982B-48306B6AD509}"/>
              </a:ext>
            </a:extLst>
          </p:cNvPr>
          <p:cNvSpPr txBox="1"/>
          <p:nvPr/>
        </p:nvSpPr>
        <p:spPr>
          <a:xfrm>
            <a:off x="4080934" y="951288"/>
            <a:ext cx="4292600" cy="480131"/>
          </a:xfrm>
          <a:prstGeom prst="rect">
            <a:avLst/>
          </a:prstGeom>
          <a:noFill/>
        </p:spPr>
        <p:txBody>
          <a:bodyPr wrap="square">
            <a:spAutoFit/>
          </a:bodyPr>
          <a:lstStyle/>
          <a:p>
            <a:pPr>
              <a:lnSpc>
                <a:spcPct val="90000"/>
              </a:lnSpc>
              <a:spcBef>
                <a:spcPct val="0"/>
              </a:spcBef>
              <a:spcAft>
                <a:spcPts val="600"/>
              </a:spcAft>
            </a:pPr>
            <a:r>
              <a:rPr lang="en-US" altLang="zh-CN" sz="2800" b="1">
                <a:solidFill>
                  <a:schemeClr val="accent1"/>
                </a:solidFill>
                <a:latin typeface="Cambria" panose="02040503050406030204" pitchFamily="18" charset="0"/>
                <a:ea typeface="Cambria" panose="02040503050406030204" pitchFamily="18" charset="0"/>
                <a:cs typeface="+mj-cs"/>
              </a:rPr>
              <a:t>VÍ DỤ </a:t>
            </a:r>
            <a:r>
              <a:rPr lang="en-US" altLang="zh-CN" sz="2800" b="1" kern="1200">
                <a:solidFill>
                  <a:schemeClr val="accent1"/>
                </a:solidFill>
                <a:latin typeface="Cambria" panose="02040503050406030204" pitchFamily="18" charset="0"/>
                <a:ea typeface="Cambria" panose="02040503050406030204" pitchFamily="18" charset="0"/>
                <a:cs typeface="+mj-cs"/>
              </a:rPr>
              <a:t>VÒNG LẶP </a:t>
            </a:r>
            <a:r>
              <a:rPr lang="en-US" altLang="zh-CN" sz="2800" b="1">
                <a:solidFill>
                  <a:srgbClr val="FF0000"/>
                </a:solidFill>
                <a:latin typeface="Cambria" panose="02040503050406030204" pitchFamily="18" charset="0"/>
                <a:ea typeface="Cambria" panose="02040503050406030204" pitchFamily="18" charset="0"/>
                <a:cs typeface="+mj-cs"/>
              </a:rPr>
              <a:t>WHILE</a:t>
            </a:r>
            <a:endParaRPr lang="en-US" altLang="zh-CN" sz="2800" b="1" kern="1200">
              <a:solidFill>
                <a:srgbClr val="FF0000"/>
              </a:solidFill>
              <a:latin typeface="Cambria" panose="02040503050406030204" pitchFamily="18" charset="0"/>
              <a:ea typeface="Cambria" panose="02040503050406030204" pitchFamily="18" charset="0"/>
              <a:cs typeface="+mj-cs"/>
            </a:endParaRPr>
          </a:p>
        </p:txBody>
      </p:sp>
      <p:sp>
        <p:nvSpPr>
          <p:cNvPr id="5" name="TextBox 4">
            <a:extLst>
              <a:ext uri="{FF2B5EF4-FFF2-40B4-BE49-F238E27FC236}">
                <a16:creationId xmlns:a16="http://schemas.microsoft.com/office/drawing/2014/main" id="{5E32ECFB-0A10-6411-0B33-CC3ADBF530D6}"/>
              </a:ext>
            </a:extLst>
          </p:cNvPr>
          <p:cNvSpPr txBox="1"/>
          <p:nvPr/>
        </p:nvSpPr>
        <p:spPr>
          <a:xfrm>
            <a:off x="6425455" y="4340922"/>
            <a:ext cx="4653706" cy="1323439"/>
          </a:xfrm>
          <a:prstGeom prst="rect">
            <a:avLst/>
          </a:prstGeom>
          <a:noFill/>
        </p:spPr>
        <p:txBody>
          <a:bodyPr wrap="square">
            <a:spAutoFit/>
          </a:bodyPr>
          <a:lstStyle/>
          <a:p>
            <a:pPr algn="just"/>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Cho biến đếm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count = 0</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kiểm tra điều kiện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count &lt; 10</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là </a:t>
            </a:r>
            <a:r>
              <a:rPr lang="en-US" altLang="zh-CN" sz="1600" i="1">
                <a:solidFill>
                  <a:srgbClr val="FF0000"/>
                </a:solidFill>
                <a:latin typeface="Cambria" panose="02040503050406030204" pitchFamily="18" charset="0"/>
                <a:ea typeface="Tahoma" panose="020B0604030504040204" pitchFamily="34" charset="0"/>
                <a:cs typeface="Tahoma" panose="020B0604030504040204" pitchFamily="34" charset="0"/>
              </a:rPr>
              <a:t>đúng</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thì in ra màn hình giá trị “</a:t>
            </a:r>
            <a:r>
              <a:rPr lang="en-US" altLang="zh-CN" sz="1600" i="1">
                <a:solidFill>
                  <a:schemeClr val="accent2">
                    <a:lumMod val="75000"/>
                  </a:schemeClr>
                </a:solidFill>
                <a:latin typeface="Cambria" panose="02040503050406030204" pitchFamily="18" charset="0"/>
                <a:ea typeface="Tahoma" panose="020B0604030504040204" pitchFamily="34" charset="0"/>
                <a:cs typeface="Tahoma" panose="020B0604030504040204" pitchFamily="34" charset="0"/>
              </a:rPr>
              <a:t>My name is Vidyut</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sau đó tăng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count += 1</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lên 1 đơn vị . Tiếp tục đến khi điều kiện vẫn còn đúng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count &lt; 10</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nếu diều kiện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count &lt; 10  </a:t>
            </a:r>
            <a:r>
              <a:rPr lang="en-US" altLang="zh-CN" sz="1600" i="1">
                <a:solidFill>
                  <a:srgbClr val="FF0000"/>
                </a:solidFill>
                <a:latin typeface="Cambria" panose="02040503050406030204" pitchFamily="18" charset="0"/>
                <a:ea typeface="Tahoma" panose="020B0604030504040204" pitchFamily="34" charset="0"/>
                <a:cs typeface="Tahoma" panose="020B0604030504040204" pitchFamily="34" charset="0"/>
              </a:rPr>
              <a:t>sai</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 </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thì kết thúc vòng lặp.</a:t>
            </a:r>
            <a:endParaRPr lang="en-US" sz="1600"/>
          </a:p>
        </p:txBody>
      </p:sp>
      <p:sp>
        <p:nvSpPr>
          <p:cNvPr id="7" name="TextBox 6">
            <a:extLst>
              <a:ext uri="{FF2B5EF4-FFF2-40B4-BE49-F238E27FC236}">
                <a16:creationId xmlns:a16="http://schemas.microsoft.com/office/drawing/2014/main" id="{1B77B000-8456-A9FA-0DC0-4657BF6AA695}"/>
              </a:ext>
            </a:extLst>
          </p:cNvPr>
          <p:cNvSpPr txBox="1"/>
          <p:nvPr/>
        </p:nvSpPr>
        <p:spPr>
          <a:xfrm>
            <a:off x="939800" y="4386500"/>
            <a:ext cx="4903430" cy="1077218"/>
          </a:xfrm>
          <a:prstGeom prst="rect">
            <a:avLst/>
          </a:prstGeom>
          <a:noFill/>
        </p:spPr>
        <p:txBody>
          <a:bodyPr wrap="square">
            <a:spAutoFit/>
          </a:bodyPr>
          <a:lstStyle/>
          <a:p>
            <a:pPr algn="just"/>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Cho biến đếm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i = 1</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kiểm tra điều kiện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i &lt; 2</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là </a:t>
            </a:r>
            <a:r>
              <a:rPr lang="en-US" altLang="zh-CN" sz="1600" i="1">
                <a:solidFill>
                  <a:srgbClr val="FF0000"/>
                </a:solidFill>
                <a:latin typeface="Cambria" panose="02040503050406030204" pitchFamily="18" charset="0"/>
                <a:ea typeface="Tahoma" panose="020B0604030504040204" pitchFamily="34" charset="0"/>
                <a:cs typeface="Tahoma" panose="020B0604030504040204" pitchFamily="34" charset="0"/>
              </a:rPr>
              <a:t>đúng</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thì in ra màn hình giá trị “</a:t>
            </a:r>
            <a:r>
              <a:rPr lang="en-US" altLang="zh-CN" sz="1600" i="1">
                <a:solidFill>
                  <a:schemeClr val="accent2">
                    <a:lumMod val="75000"/>
                  </a:schemeClr>
                </a:solidFill>
                <a:latin typeface="Cambria" panose="02040503050406030204" pitchFamily="18" charset="0"/>
                <a:ea typeface="Tahoma" panose="020B0604030504040204" pitchFamily="34" charset="0"/>
                <a:cs typeface="Tahoma" panose="020B0604030504040204" pitchFamily="34" charset="0"/>
              </a:rPr>
              <a:t>i*14</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sau đó tăng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i+= 1</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lên 1 đơn vị . Tiếp tục đến khi điều kiện vẫn còn đúng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i &lt;= 2</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nếu diều kiện </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i &lt;= 2  </a:t>
            </a:r>
            <a:r>
              <a:rPr lang="en-US" altLang="zh-CN" sz="1600" i="1">
                <a:solidFill>
                  <a:srgbClr val="FF0000"/>
                </a:solidFill>
                <a:latin typeface="Cambria" panose="02040503050406030204" pitchFamily="18" charset="0"/>
                <a:ea typeface="Tahoma" panose="020B0604030504040204" pitchFamily="34" charset="0"/>
                <a:cs typeface="Tahoma" panose="020B0604030504040204" pitchFamily="34" charset="0"/>
              </a:rPr>
              <a:t>sai</a:t>
            </a:r>
            <a:r>
              <a:rPr lang="en-US" altLang="zh-CN" sz="1600" i="1">
                <a:solidFill>
                  <a:schemeClr val="accent1"/>
                </a:solidFill>
                <a:latin typeface="Cambria" panose="02040503050406030204" pitchFamily="18" charset="0"/>
                <a:ea typeface="Tahoma" panose="020B0604030504040204" pitchFamily="34" charset="0"/>
                <a:cs typeface="Tahoma" panose="020B0604030504040204" pitchFamily="34" charset="0"/>
              </a:rPr>
              <a:t> </a:t>
            </a:r>
            <a:r>
              <a:rPr lang="en-US" altLang="zh-CN" sz="16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thì kết thúc vòng lặp.</a:t>
            </a:r>
            <a:endParaRPr lang="en-US" sz="1600"/>
          </a:p>
        </p:txBody>
      </p:sp>
      <p:sp>
        <p:nvSpPr>
          <p:cNvPr id="2" name="Footer Placeholder 1">
            <a:extLst>
              <a:ext uri="{FF2B5EF4-FFF2-40B4-BE49-F238E27FC236}">
                <a16:creationId xmlns:a16="http://schemas.microsoft.com/office/drawing/2014/main" id="{F636DD05-9CAE-5F1B-D47C-AE3ED3915159}"/>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45E589BA-1DC8-F23A-4FD2-AC250809C93F}"/>
              </a:ext>
            </a:extLst>
          </p:cNvPr>
          <p:cNvSpPr>
            <a:spLocks noGrp="1"/>
          </p:cNvSpPr>
          <p:nvPr>
            <p:ph type="sldNum" sz="quarter" idx="12"/>
          </p:nvPr>
        </p:nvSpPr>
        <p:spPr/>
        <p:txBody>
          <a:bodyPr/>
          <a:lstStyle/>
          <a:p>
            <a:fld id="{BBB204CD-595C-4616-B19B-21DFADEC3748}" type="slidenum">
              <a:rPr lang="en-US" smtClean="0"/>
              <a:t>7</a:t>
            </a:fld>
            <a:endParaRPr lang="en-US"/>
          </a:p>
        </p:txBody>
      </p:sp>
    </p:spTree>
    <p:extLst>
      <p:ext uri="{BB962C8B-B14F-4D97-AF65-F5344CB8AC3E}">
        <p14:creationId xmlns:p14="http://schemas.microsoft.com/office/powerpoint/2010/main" val="1280785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1C1B3D-131D-A040-3CB8-13EE8A7AE7BF}"/>
              </a:ext>
            </a:extLst>
          </p:cNvPr>
          <p:cNvSpPr txBox="1"/>
          <p:nvPr/>
        </p:nvSpPr>
        <p:spPr>
          <a:xfrm>
            <a:off x="517889" y="4883544"/>
            <a:ext cx="3876086" cy="1556907"/>
          </a:xfrm>
          <a:prstGeom prst="rect">
            <a:avLst/>
          </a:prstGeom>
        </p:spPr>
        <p:txBody>
          <a:bodyPr vert="horz" lIns="91440" tIns="45720" rIns="91440" bIns="45720" rtlCol="0" anchor="ctr">
            <a:normAutofit/>
          </a:bodyPr>
          <a:lstStyle/>
          <a:p>
            <a:pPr>
              <a:spcBef>
                <a:spcPct val="0"/>
              </a:spcBef>
              <a:spcAft>
                <a:spcPts val="600"/>
              </a:spcAft>
            </a:pPr>
            <a:r>
              <a:rPr lang="en-US" sz="2800" b="1" i="0" kern="1200">
                <a:solidFill>
                  <a:srgbClr val="FF0000"/>
                </a:solidFill>
                <a:effectLst/>
                <a:latin typeface="Cambria" panose="02040503050406030204" pitchFamily="18" charset="0"/>
                <a:ea typeface="Cambria" panose="02040503050406030204" pitchFamily="18" charset="0"/>
                <a:cs typeface="+mj-cs"/>
              </a:rPr>
              <a:t>SỰ KHÁC BIỆT GIỮA VÒNG LẶP FOR VÀ VÒNG LẶP WHILE</a:t>
            </a:r>
          </a:p>
        </p:txBody>
      </p:sp>
      <p:sp>
        <p:nvSpPr>
          <p:cNvPr id="8201" name="Rectangle 820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For Loop Flowchart - A Visual Guide">
            <a:extLst>
              <a:ext uri="{FF2B5EF4-FFF2-40B4-BE49-F238E27FC236}">
                <a16:creationId xmlns:a16="http://schemas.microsoft.com/office/drawing/2014/main" id="{94574303-0F0A-58B6-8D97-A6869D756A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90318" y="364142"/>
            <a:ext cx="6707418" cy="3867993"/>
          </a:xfrm>
          <a:prstGeom prst="rect">
            <a:avLst/>
          </a:prstGeom>
          <a:noFill/>
          <a:extLst>
            <a:ext uri="{909E8E84-426E-40DD-AFC4-6F175D3DCCD1}">
              <a14:hiddenFill xmlns:a14="http://schemas.microsoft.com/office/drawing/2010/main">
                <a:solidFill>
                  <a:srgbClr val="FFFFFF"/>
                </a:solidFill>
              </a14:hiddenFill>
            </a:ext>
          </a:extLst>
        </p:spPr>
      </p:pic>
      <p:sp>
        <p:nvSpPr>
          <p:cNvPr id="8205" name="Rectangle 820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BB597EB-5A17-D075-A044-74D7DCFE066A}"/>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a:latin typeface="Cambria" panose="02040503050406030204" pitchFamily="18" charset="0"/>
                <a:ea typeface="Cambria" panose="02040503050406030204" pitchFamily="18" charset="0"/>
              </a:rPr>
              <a:t>V</a:t>
            </a:r>
            <a:r>
              <a:rPr lang="en-US" b="0" i="0">
                <a:effectLst/>
                <a:latin typeface="Cambria" panose="02040503050406030204" pitchFamily="18" charset="0"/>
                <a:ea typeface="Cambria" panose="02040503050406030204" pitchFamily="18" charset="0"/>
              </a:rPr>
              <a:t>òng lặp for</a:t>
            </a:r>
            <a:r>
              <a:rPr lang="en-US">
                <a:latin typeface="Cambria" panose="02040503050406030204" pitchFamily="18" charset="0"/>
                <a:ea typeface="Cambria" panose="02040503050406030204" pitchFamily="18" charset="0"/>
              </a:rPr>
              <a:t> </a:t>
            </a:r>
            <a:r>
              <a:rPr lang="en-US" b="0" i="0">
                <a:effectLst/>
                <a:latin typeface="Cambria" panose="02040503050406030204" pitchFamily="18" charset="0"/>
                <a:ea typeface="Cambria" panose="02040503050406030204" pitchFamily="18" charset="0"/>
              </a:rPr>
              <a:t>tìm ra kết quả với số vòng lập biết trước. </a:t>
            </a:r>
          </a:p>
          <a:p>
            <a:pPr marL="285750" indent="-228600">
              <a:lnSpc>
                <a:spcPct val="90000"/>
              </a:lnSpc>
              <a:spcAft>
                <a:spcPts val="600"/>
              </a:spcAft>
              <a:buFont typeface="Arial" panose="020B0604020202020204" pitchFamily="34" charset="0"/>
              <a:buChar char="•"/>
            </a:pPr>
            <a:r>
              <a:rPr lang="en-US">
                <a:latin typeface="Cambria" panose="02040503050406030204" pitchFamily="18" charset="0"/>
                <a:ea typeface="Cambria" panose="02040503050406030204" pitchFamily="18" charset="0"/>
              </a:rPr>
              <a:t>V</a:t>
            </a:r>
            <a:r>
              <a:rPr lang="en-US" b="0" i="0">
                <a:effectLst/>
                <a:latin typeface="Cambria" panose="02040503050406030204" pitchFamily="18" charset="0"/>
                <a:ea typeface="Cambria" panose="02040503050406030204" pitchFamily="18" charset="0"/>
              </a:rPr>
              <a:t>òng lặp while tìm ra kết quả đến khi điều kiện sai thì dừng vòng lập.</a:t>
            </a:r>
            <a:endParaRPr lang="en-US">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E83031E3-49AB-0078-C182-A766D2C2D6A0}"/>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AC60C059-2650-31F6-3C41-E0F61AA405D3}"/>
              </a:ext>
            </a:extLst>
          </p:cNvPr>
          <p:cNvSpPr>
            <a:spLocks noGrp="1"/>
          </p:cNvSpPr>
          <p:nvPr>
            <p:ph type="sldNum" sz="quarter" idx="12"/>
          </p:nvPr>
        </p:nvSpPr>
        <p:spPr/>
        <p:txBody>
          <a:bodyPr/>
          <a:lstStyle/>
          <a:p>
            <a:fld id="{BBB204CD-595C-4616-B19B-21DFADEC3748}" type="slidenum">
              <a:rPr lang="en-US" smtClean="0"/>
              <a:t>8</a:t>
            </a:fld>
            <a:endParaRPr lang="en-US"/>
          </a:p>
        </p:txBody>
      </p:sp>
    </p:spTree>
    <p:extLst>
      <p:ext uri="{BB962C8B-B14F-4D97-AF65-F5344CB8AC3E}">
        <p14:creationId xmlns:p14="http://schemas.microsoft.com/office/powerpoint/2010/main" val="143897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FF81F8D5-515A-45DC-B296-30AB11F2C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69" name="Rectangle 1536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3B4FB8-FBA8-5E7A-E361-F4D33BF81BBE}"/>
              </a:ext>
            </a:extLst>
          </p:cNvPr>
          <p:cNvSpPr txBox="1"/>
          <p:nvPr/>
        </p:nvSpPr>
        <p:spPr>
          <a:xfrm>
            <a:off x="581646" y="349664"/>
            <a:ext cx="5845571" cy="163837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4800" b="1">
                <a:solidFill>
                  <a:srgbClr val="FF0000"/>
                </a:solidFill>
                <a:latin typeface="Cambria" panose="02040503050406030204" pitchFamily="18" charset="0"/>
                <a:ea typeface="Cambria" panose="02040503050406030204" pitchFamily="18" charset="0"/>
                <a:cs typeface="+mj-cs"/>
              </a:rPr>
              <a:t>LỆNH break</a:t>
            </a:r>
          </a:p>
        </p:txBody>
      </p:sp>
      <p:sp>
        <p:nvSpPr>
          <p:cNvPr id="6" name="TextBox 5">
            <a:extLst>
              <a:ext uri="{FF2B5EF4-FFF2-40B4-BE49-F238E27FC236}">
                <a16:creationId xmlns:a16="http://schemas.microsoft.com/office/drawing/2014/main" id="{7C3BBCBB-7FAB-7D3E-F021-56A83FA70C17}"/>
              </a:ext>
            </a:extLst>
          </p:cNvPr>
          <p:cNvSpPr txBox="1"/>
          <p:nvPr/>
        </p:nvSpPr>
        <p:spPr>
          <a:xfrm>
            <a:off x="535111" y="2128997"/>
            <a:ext cx="5837750" cy="3023702"/>
          </a:xfrm>
          <a:prstGeom prst="rect">
            <a:avLst/>
          </a:prstGeom>
        </p:spPr>
        <p:txBody>
          <a:bodyPr vert="horz" lIns="91440" tIns="45720" rIns="91440" bIns="45720" rtlCol="0" anchor="ctr">
            <a:normAutofit/>
          </a:bodyPr>
          <a:lstStyle/>
          <a:p>
            <a:pPr algn="just">
              <a:lnSpc>
                <a:spcPct val="150000"/>
              </a:lnSpc>
              <a:spcAft>
                <a:spcPts val="600"/>
              </a:spcAft>
            </a:pPr>
            <a:r>
              <a:rPr lang="en-US" altLang="zh-CN" sz="2000">
                <a:latin typeface="Cambria" panose="02040503050406030204" pitchFamily="18" charset="0"/>
                <a:ea typeface="Cambria" panose="02040503050406030204" pitchFamily="18" charset="0"/>
              </a:rPr>
              <a:t>Lệnh </a:t>
            </a:r>
            <a:r>
              <a:rPr lang="en-US" altLang="zh-CN" sz="2000" b="1">
                <a:solidFill>
                  <a:srgbClr val="FF0000"/>
                </a:solidFill>
                <a:latin typeface="Cambria" panose="02040503050406030204" pitchFamily="18" charset="0"/>
                <a:ea typeface="Cambria" panose="02040503050406030204" pitchFamily="18" charset="0"/>
              </a:rPr>
              <a:t>break</a:t>
            </a:r>
            <a:r>
              <a:rPr lang="en-US" altLang="zh-CN" sz="2000">
                <a:latin typeface="Cambria" panose="02040503050406030204" pitchFamily="18" charset="0"/>
                <a:ea typeface="Cambria" panose="02040503050406030204" pitchFamily="18" charset="0"/>
              </a:rPr>
              <a:t> thường được kết hợp với vòng lặp để “</a:t>
            </a:r>
            <a:r>
              <a:rPr lang="en-US" altLang="zh-CN" sz="2000" b="1">
                <a:latin typeface="Cambria" panose="02040503050406030204" pitchFamily="18" charset="0"/>
                <a:ea typeface="Cambria" panose="02040503050406030204" pitchFamily="18" charset="0"/>
              </a:rPr>
              <a:t>dừng</a:t>
            </a:r>
            <a:r>
              <a:rPr lang="en-US" altLang="zh-CN" sz="2000">
                <a:latin typeface="Cambria" panose="02040503050406030204" pitchFamily="18" charset="0"/>
                <a:ea typeface="Cambria" panose="02040503050406030204" pitchFamily="18" charset="0"/>
              </a:rPr>
              <a:t>” vòng lặp gần nhất, mà không cần phải chạy hết “</a:t>
            </a:r>
            <a:r>
              <a:rPr lang="en-US" altLang="zh-CN" sz="2000" b="1">
                <a:latin typeface="Cambria" panose="02040503050406030204" pitchFamily="18" charset="0"/>
                <a:ea typeface="Cambria" panose="02040503050406030204" pitchFamily="18" charset="0"/>
              </a:rPr>
              <a:t>vòng đời</a:t>
            </a:r>
            <a:r>
              <a:rPr lang="en-US" altLang="zh-CN" sz="2000">
                <a:latin typeface="Cambria" panose="02040503050406030204" pitchFamily="18" charset="0"/>
                <a:ea typeface="Cambria" panose="02040503050406030204" pitchFamily="18" charset="0"/>
              </a:rPr>
              <a:t>” của vòng lặp. Khi đạt được một </a:t>
            </a:r>
            <a:r>
              <a:rPr lang="en-US" altLang="zh-CN" sz="2000" b="1">
                <a:solidFill>
                  <a:srgbClr val="FF0000"/>
                </a:solidFill>
                <a:latin typeface="Cambria" panose="02040503050406030204" pitchFamily="18" charset="0"/>
                <a:ea typeface="Cambria" panose="02040503050406030204" pitchFamily="18" charset="0"/>
              </a:rPr>
              <a:t>điều kiện nhất định</a:t>
            </a:r>
            <a:r>
              <a:rPr lang="en-US" altLang="zh-CN" sz="2000">
                <a:latin typeface="Cambria" panose="02040503050406030204" pitchFamily="18" charset="0"/>
                <a:ea typeface="Cambria" panose="02040503050406030204" pitchFamily="18" charset="0"/>
              </a:rPr>
              <a:t> nào đó.</a:t>
            </a:r>
          </a:p>
        </p:txBody>
      </p:sp>
      <p:sp>
        <p:nvSpPr>
          <p:cNvPr id="15371" name="Rectangle 1537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73" name="Rectangle 1537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7"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Python break Statement - AskPython">
            <a:extLst>
              <a:ext uri="{FF2B5EF4-FFF2-40B4-BE49-F238E27FC236}">
                <a16:creationId xmlns:a16="http://schemas.microsoft.com/office/drawing/2014/main" id="{C849F272-4B47-CF2D-12FF-3A0D5992AD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6" r="10417" b="-3"/>
          <a:stretch/>
        </p:blipFill>
        <p:spPr bwMode="auto">
          <a:xfrm>
            <a:off x="7421373" y="627954"/>
            <a:ext cx="4235516" cy="5353373"/>
          </a:xfrm>
          <a:prstGeom prst="rect">
            <a:avLst/>
          </a:prstGeom>
          <a:noFill/>
          <a:extLst>
            <a:ext uri="{909E8E84-426E-40DD-AFC4-6F175D3DCCD1}">
              <a14:hiddenFill xmlns:a14="http://schemas.microsoft.com/office/drawing/2010/main">
                <a:solidFill>
                  <a:srgbClr val="FFFFFF"/>
                </a:solidFill>
              </a14:hiddenFill>
            </a:ext>
          </a:extLst>
        </p:spPr>
      </p:pic>
      <p:sp>
        <p:nvSpPr>
          <p:cNvPr id="15375" name="Rectangle 1537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418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9686724-A634-902B-BAEA-54636FBE1DCC}"/>
              </a:ext>
            </a:extLst>
          </p:cNvPr>
          <p:cNvSpPr>
            <a:spLocks noGrp="1"/>
          </p:cNvSpPr>
          <p:nvPr>
            <p:ph type="ftr" sz="quarter" idx="11"/>
          </p:nvPr>
        </p:nvSpPr>
        <p:spPr>
          <a:xfrm>
            <a:off x="4038599" y="6414909"/>
            <a:ext cx="4114800" cy="365125"/>
          </a:xfrm>
        </p:spPr>
        <p:txBody>
          <a:bodyPr/>
          <a:lstStyle/>
          <a:p>
            <a:r>
              <a:rPr lang="vi-VN"/>
              <a:t>Cơ Sở Lập Trình</a:t>
            </a:r>
            <a:endParaRPr lang="en-US"/>
          </a:p>
        </p:txBody>
      </p:sp>
      <p:sp>
        <p:nvSpPr>
          <p:cNvPr id="3" name="Slide Number Placeholder 2">
            <a:extLst>
              <a:ext uri="{FF2B5EF4-FFF2-40B4-BE49-F238E27FC236}">
                <a16:creationId xmlns:a16="http://schemas.microsoft.com/office/drawing/2014/main" id="{B16C718A-ECD6-8342-2D54-308ABE2707E2}"/>
              </a:ext>
            </a:extLst>
          </p:cNvPr>
          <p:cNvSpPr>
            <a:spLocks noGrp="1"/>
          </p:cNvSpPr>
          <p:nvPr>
            <p:ph type="sldNum" sz="quarter" idx="12"/>
          </p:nvPr>
        </p:nvSpPr>
        <p:spPr/>
        <p:txBody>
          <a:bodyPr/>
          <a:lstStyle/>
          <a:p>
            <a:fld id="{BBB204CD-595C-4616-B19B-21DFADEC3748}" type="slidenum">
              <a:rPr lang="en-US" smtClean="0"/>
              <a:t>9</a:t>
            </a:fld>
            <a:endParaRPr lang="en-US"/>
          </a:p>
        </p:txBody>
      </p:sp>
    </p:spTree>
    <p:extLst>
      <p:ext uri="{BB962C8B-B14F-4D97-AF65-F5344CB8AC3E}">
        <p14:creationId xmlns:p14="http://schemas.microsoft.com/office/powerpoint/2010/main" val="4153169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011a54b-0a5d-4929-bf02-a00787877c6a}" enabled="0" method="" siteId="{3011a54b-0a5d-4929-bf02-a00787877c6a}" removed="1"/>
</clbl:labelList>
</file>

<file path=docProps/app.xml><?xml version="1.0" encoding="utf-8"?>
<Properties xmlns="http://schemas.openxmlformats.org/officeDocument/2006/extended-properties" xmlns:vt="http://schemas.openxmlformats.org/officeDocument/2006/docPropsVTypes">
  <Template/>
  <TotalTime>358</TotalTime>
  <Words>847</Words>
  <Application>Microsoft Macintosh PowerPoint</Application>
  <PresentationFormat>Widescreen</PresentationFormat>
  <Paragraphs>87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vt:lpstr>
      <vt:lpstr>Office Theme</vt:lpstr>
      <vt:lpstr>CHƯƠNG 5  LỆNH LẶP FOR - WHILE </vt:lpstr>
      <vt:lpstr>NỘI DUNG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LỆNH LẶP FOR - WHILE </dc:title>
  <dc:creator>Trần Quang Nhật - Khoa Công nghệ Thông tin - VLTECH</dc:creator>
  <cp:lastModifiedBy>Trần Quang Nhật - Khoa Công nghệ Thông tin - VLTECH</cp:lastModifiedBy>
  <cp:revision>1</cp:revision>
  <dcterms:created xsi:type="dcterms:W3CDTF">2023-09-08T02:46:42Z</dcterms:created>
  <dcterms:modified xsi:type="dcterms:W3CDTF">2023-09-10T13:32:30Z</dcterms:modified>
</cp:coreProperties>
</file>