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6" r:id="rId2"/>
    <p:sldId id="257" r:id="rId3"/>
    <p:sldId id="258" r:id="rId4"/>
    <p:sldId id="368" r:id="rId5"/>
    <p:sldId id="260" r:id="rId6"/>
    <p:sldId id="370" r:id="rId7"/>
    <p:sldId id="371" r:id="rId8"/>
    <p:sldId id="358" r:id="rId9"/>
    <p:sldId id="372" r:id="rId10"/>
    <p:sldId id="359" r:id="rId11"/>
    <p:sldId id="373" r:id="rId12"/>
    <p:sldId id="366" r:id="rId13"/>
    <p:sldId id="367" r:id="rId14"/>
    <p:sldId id="334" r:id="rId15"/>
    <p:sldId id="375" r:id="rId16"/>
    <p:sldId id="3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321EEB-9D4C-6E44-8597-F08237FFA2F9}" v="63" dt="2023-09-10T13:33:08.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66"/>
    <p:restoredTop sz="96327"/>
  </p:normalViewPr>
  <p:slideViewPr>
    <p:cSldViewPr snapToGrid="0">
      <p:cViewPr varScale="1">
        <p:scale>
          <a:sx n="128" d="100"/>
          <a:sy n="128" d="100"/>
        </p:scale>
        <p:origin x="9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ần Quang Nhật - Khoa Công nghệ Thông tin - VLTECH" userId="81b81afb-479f-49fd-a16b-a76e9756f09d" providerId="ADAL" clId="{1A321EEB-9D4C-6E44-8597-F08237FFA2F9}"/>
    <pc:docChg chg="undo custSel addSld delSld modSld">
      <pc:chgData name="Trần Quang Nhật - Khoa Công nghệ Thông tin - VLTECH" userId="81b81afb-479f-49fd-a16b-a76e9756f09d" providerId="ADAL" clId="{1A321EEB-9D4C-6E44-8597-F08237FFA2F9}" dt="2023-09-10T13:33:11.647" v="200"/>
      <pc:docMkLst>
        <pc:docMk/>
      </pc:docMkLst>
      <pc:sldChg chg="addSp delSp modSp mod">
        <pc:chgData name="Trần Quang Nhật - Khoa Công nghệ Thông tin - VLTECH" userId="81b81afb-479f-49fd-a16b-a76e9756f09d" providerId="ADAL" clId="{1A321EEB-9D4C-6E44-8597-F08237FFA2F9}" dt="2023-09-10T13:33:11.647" v="200"/>
        <pc:sldMkLst>
          <pc:docMk/>
          <pc:sldMk cId="3943971120" sldId="256"/>
        </pc:sldMkLst>
        <pc:spChg chg="mod">
          <ac:chgData name="Trần Quang Nhật - Khoa Công nghệ Thông tin - VLTECH" userId="81b81afb-479f-49fd-a16b-a76e9756f09d" providerId="ADAL" clId="{1A321EEB-9D4C-6E44-8597-F08237FFA2F9}" dt="2023-09-10T05:20:05.919" v="5" actId="26606"/>
          <ac:spMkLst>
            <pc:docMk/>
            <pc:sldMk cId="3943971120" sldId="256"/>
            <ac:spMk id="2" creationId="{6082EB1E-F88D-CD37-3AC3-27B736CD6EC1}"/>
          </ac:spMkLst>
        </pc:spChg>
        <pc:spChg chg="add mod">
          <ac:chgData name="Trần Quang Nhật - Khoa Công nghệ Thông tin - VLTECH" userId="81b81afb-479f-49fd-a16b-a76e9756f09d" providerId="ADAL" clId="{1A321EEB-9D4C-6E44-8597-F08237FFA2F9}" dt="2023-09-10T13:32:56.200" v="197" actId="113"/>
          <ac:spMkLst>
            <pc:docMk/>
            <pc:sldMk cId="3943971120" sldId="256"/>
            <ac:spMk id="3" creationId="{E6D13780-B7BA-9355-773B-8380BC11B238}"/>
          </ac:spMkLst>
        </pc:spChg>
        <pc:spChg chg="add del mod">
          <ac:chgData name="Trần Quang Nhật - Khoa Công nghệ Thông tin - VLTECH" userId="81b81afb-479f-49fd-a16b-a76e9756f09d" providerId="ADAL" clId="{1A321EEB-9D4C-6E44-8597-F08237FFA2F9}" dt="2023-09-10T13:33:11.647" v="200"/>
          <ac:spMkLst>
            <pc:docMk/>
            <pc:sldMk cId="3943971120" sldId="256"/>
            <ac:spMk id="4" creationId="{CA0F2A51-DA16-4B40-EECB-EF3A1762AA21}"/>
          </ac:spMkLst>
        </pc:spChg>
        <pc:spChg chg="add mod">
          <ac:chgData name="Trần Quang Nhật - Khoa Công nghệ Thông tin - VLTECH" userId="81b81afb-479f-49fd-a16b-a76e9756f09d" providerId="ADAL" clId="{1A321EEB-9D4C-6E44-8597-F08237FFA2F9}" dt="2023-09-10T05:29:00.665" v="146" actId="113"/>
          <ac:spMkLst>
            <pc:docMk/>
            <pc:sldMk cId="3943971120" sldId="256"/>
            <ac:spMk id="7" creationId="{A8F3E3D7-1ED0-4EDA-2238-DB67D39E847B}"/>
          </ac:spMkLst>
        </pc:spChg>
        <pc:spChg chg="add mod">
          <ac:chgData name="Trần Quang Nhật - Khoa Công nghệ Thông tin - VLTECH" userId="81b81afb-479f-49fd-a16b-a76e9756f09d" providerId="ADAL" clId="{1A321EEB-9D4C-6E44-8597-F08237FFA2F9}" dt="2023-09-10T05:24:31.943" v="140"/>
          <ac:spMkLst>
            <pc:docMk/>
            <pc:sldMk cId="3943971120" sldId="256"/>
            <ac:spMk id="8" creationId="{AD3EAE5E-739A-8A79-38B4-E92DD9952DB0}"/>
          </ac:spMkLst>
        </pc:spChg>
        <pc:spChg chg="del">
          <ac:chgData name="Trần Quang Nhật - Khoa Công nghệ Thông tin - VLTECH" userId="81b81afb-479f-49fd-a16b-a76e9756f09d" providerId="ADAL" clId="{1A321EEB-9D4C-6E44-8597-F08237FFA2F9}" dt="2023-09-10T05:20:05.919" v="5" actId="26606"/>
          <ac:spMkLst>
            <pc:docMk/>
            <pc:sldMk cId="3943971120" sldId="256"/>
            <ac:spMk id="9" creationId="{0671A8AE-40A1-4631-A6B8-581AFF065482}"/>
          </ac:spMkLst>
        </pc:spChg>
        <pc:spChg chg="add mod">
          <ac:chgData name="Trần Quang Nhật - Khoa Công nghệ Thông tin - VLTECH" userId="81b81afb-479f-49fd-a16b-a76e9756f09d" providerId="ADAL" clId="{1A321EEB-9D4C-6E44-8597-F08237FFA2F9}" dt="2023-09-10T05:24:31.943" v="140"/>
          <ac:spMkLst>
            <pc:docMk/>
            <pc:sldMk cId="3943971120" sldId="256"/>
            <ac:spMk id="10" creationId="{AB057F48-CC83-84FF-D8ED-5B40A7BFA57B}"/>
          </ac:spMkLst>
        </pc:spChg>
        <pc:spChg chg="del">
          <ac:chgData name="Trần Quang Nhật - Khoa Công nghệ Thông tin - VLTECH" userId="81b81afb-479f-49fd-a16b-a76e9756f09d" providerId="ADAL" clId="{1A321EEB-9D4C-6E44-8597-F08237FFA2F9}" dt="2023-09-10T05:20:05.919" v="5" actId="26606"/>
          <ac:spMkLst>
            <pc:docMk/>
            <pc:sldMk cId="3943971120" sldId="256"/>
            <ac:spMk id="11" creationId="{AB58EF07-17C2-48CF-ABB0-EEF1F17CB8F0}"/>
          </ac:spMkLst>
        </pc:spChg>
        <pc:spChg chg="del">
          <ac:chgData name="Trần Quang Nhật - Khoa Công nghệ Thông tin - VLTECH" userId="81b81afb-479f-49fd-a16b-a76e9756f09d" providerId="ADAL" clId="{1A321EEB-9D4C-6E44-8597-F08237FFA2F9}" dt="2023-09-10T05:20:05.919" v="5" actId="26606"/>
          <ac:spMkLst>
            <pc:docMk/>
            <pc:sldMk cId="3943971120" sldId="256"/>
            <ac:spMk id="13" creationId="{AF2F604E-43BE-4DC3-B983-E071523364F8}"/>
          </ac:spMkLst>
        </pc:spChg>
        <pc:spChg chg="del">
          <ac:chgData name="Trần Quang Nhật - Khoa Công nghệ Thông tin - VLTECH" userId="81b81afb-479f-49fd-a16b-a76e9756f09d" providerId="ADAL" clId="{1A321EEB-9D4C-6E44-8597-F08237FFA2F9}" dt="2023-09-10T05:20:05.919" v="5" actId="26606"/>
          <ac:spMkLst>
            <pc:docMk/>
            <pc:sldMk cId="3943971120" sldId="256"/>
            <ac:spMk id="15" creationId="{08C9B587-E65E-4B52-B37C-ABEBB6E87928}"/>
          </ac:spMkLst>
        </pc:spChg>
        <pc:spChg chg="add">
          <ac:chgData name="Trần Quang Nhật - Khoa Công nghệ Thông tin - VLTECH" userId="81b81afb-479f-49fd-a16b-a76e9756f09d" providerId="ADAL" clId="{1A321EEB-9D4C-6E44-8597-F08237FFA2F9}" dt="2023-09-10T05:20:05.919" v="5" actId="26606"/>
          <ac:spMkLst>
            <pc:docMk/>
            <pc:sldMk cId="3943971120" sldId="256"/>
            <ac:spMk id="20" creationId="{E91DC736-0EF8-4F87-9146-EBF1D2EE4D3D}"/>
          </ac:spMkLst>
        </pc:spChg>
        <pc:spChg chg="add">
          <ac:chgData name="Trần Quang Nhật - Khoa Công nghệ Thông tin - VLTECH" userId="81b81afb-479f-49fd-a16b-a76e9756f09d" providerId="ADAL" clId="{1A321EEB-9D4C-6E44-8597-F08237FFA2F9}" dt="2023-09-10T05:20:05.919" v="5" actId="26606"/>
          <ac:spMkLst>
            <pc:docMk/>
            <pc:sldMk cId="3943971120" sldId="256"/>
            <ac:spMk id="22" creationId="{097CD68E-23E3-4007-8847-CD0944C4F7BE}"/>
          </ac:spMkLst>
        </pc:spChg>
        <pc:spChg chg="add">
          <ac:chgData name="Trần Quang Nhật - Khoa Công nghệ Thông tin - VLTECH" userId="81b81afb-479f-49fd-a16b-a76e9756f09d" providerId="ADAL" clId="{1A321EEB-9D4C-6E44-8597-F08237FFA2F9}" dt="2023-09-10T05:20:05.919" v="5" actId="26606"/>
          <ac:spMkLst>
            <pc:docMk/>
            <pc:sldMk cId="3943971120" sldId="256"/>
            <ac:spMk id="24" creationId="{AF2F604E-43BE-4DC3-B983-E071523364F8}"/>
          </ac:spMkLst>
        </pc:spChg>
        <pc:spChg chg="add">
          <ac:chgData name="Trần Quang Nhật - Khoa Công nghệ Thông tin - VLTECH" userId="81b81afb-479f-49fd-a16b-a76e9756f09d" providerId="ADAL" clId="{1A321EEB-9D4C-6E44-8597-F08237FFA2F9}" dt="2023-09-10T05:20:05.919" v="5" actId="26606"/>
          <ac:spMkLst>
            <pc:docMk/>
            <pc:sldMk cId="3943971120" sldId="256"/>
            <ac:spMk id="26" creationId="{08C9B587-E65E-4B52-B37C-ABEBB6E87928}"/>
          </ac:spMkLst>
        </pc:spChg>
        <pc:picChg chg="add del mod">
          <ac:chgData name="Trần Quang Nhật - Khoa Công nghệ Thông tin - VLTECH" userId="81b81afb-479f-49fd-a16b-a76e9756f09d" providerId="ADAL" clId="{1A321EEB-9D4C-6E44-8597-F08237FFA2F9}" dt="2023-09-10T12:36:38.013" v="155" actId="478"/>
          <ac:picMkLst>
            <pc:docMk/>
            <pc:sldMk cId="3943971120" sldId="256"/>
            <ac:picMk id="4" creationId="{7008F138-5D72-A79A-CCCC-E150321926F7}"/>
          </ac:picMkLst>
        </pc:picChg>
        <pc:picChg chg="mod">
          <ac:chgData name="Trần Quang Nhật - Khoa Công nghệ Thông tin - VLTECH" userId="81b81afb-479f-49fd-a16b-a76e9756f09d" providerId="ADAL" clId="{1A321EEB-9D4C-6E44-8597-F08237FFA2F9}" dt="2023-09-10T05:20:05.919" v="5" actId="26606"/>
          <ac:picMkLst>
            <pc:docMk/>
            <pc:sldMk cId="3943971120" sldId="256"/>
            <ac:picMk id="5" creationId="{EC4FD104-86F0-62C0-F6B4-524D631A7569}"/>
          </ac:picMkLst>
        </pc:picChg>
        <pc:picChg chg="add mod">
          <ac:chgData name="Trần Quang Nhật - Khoa Công nghệ Thông tin - VLTECH" userId="81b81afb-479f-49fd-a16b-a76e9756f09d" providerId="ADAL" clId="{1A321EEB-9D4C-6E44-8597-F08237FFA2F9}" dt="2023-09-10T05:23:52.143" v="138" actId="1076"/>
          <ac:picMkLst>
            <pc:docMk/>
            <pc:sldMk cId="3943971120" sldId="256"/>
            <ac:picMk id="6" creationId="{EE6C7D72-A9D2-AD68-EE36-F37C856AB177}"/>
          </ac:picMkLst>
        </pc:picChg>
      </pc:sldChg>
      <pc:sldChg chg="addSp delSp modSp">
        <pc:chgData name="Trần Quang Nhật - Khoa Công nghệ Thông tin - VLTECH" userId="81b81afb-479f-49fd-a16b-a76e9756f09d" providerId="ADAL" clId="{1A321EEB-9D4C-6E44-8597-F08237FFA2F9}" dt="2023-09-10T05:24:31.943" v="140"/>
        <pc:sldMkLst>
          <pc:docMk/>
          <pc:sldMk cId="3673244844" sldId="257"/>
        </pc:sldMkLst>
        <pc:spChg chg="add del mod">
          <ac:chgData name="Trần Quang Nhật - Khoa Công nghệ Thông tin - VLTECH" userId="81b81afb-479f-49fd-a16b-a76e9756f09d" providerId="ADAL" clId="{1A321EEB-9D4C-6E44-8597-F08237FFA2F9}" dt="2023-09-10T05:24:23.099" v="139"/>
          <ac:spMkLst>
            <pc:docMk/>
            <pc:sldMk cId="3673244844" sldId="257"/>
            <ac:spMk id="4" creationId="{4922CED0-8356-6B55-674C-5AF82F0A4CDC}"/>
          </ac:spMkLst>
        </pc:spChg>
        <pc:spChg chg="add mod">
          <ac:chgData name="Trần Quang Nhật - Khoa Công nghệ Thông tin - VLTECH" userId="81b81afb-479f-49fd-a16b-a76e9756f09d" providerId="ADAL" clId="{1A321EEB-9D4C-6E44-8597-F08237FFA2F9}" dt="2023-09-10T05:24:23.099" v="139"/>
          <ac:spMkLst>
            <pc:docMk/>
            <pc:sldMk cId="3673244844" sldId="257"/>
            <ac:spMk id="5" creationId="{844B07C3-F405-B810-CC10-BCB6625314DD}"/>
          </ac:spMkLst>
        </pc:spChg>
        <pc:spChg chg="add mod">
          <ac:chgData name="Trần Quang Nhật - Khoa Công nghệ Thông tin - VLTECH" userId="81b81afb-479f-49fd-a16b-a76e9756f09d" providerId="ADAL" clId="{1A321EEB-9D4C-6E44-8597-F08237FFA2F9}" dt="2023-09-10T05:24:31.943" v="140"/>
          <ac:spMkLst>
            <pc:docMk/>
            <pc:sldMk cId="3673244844" sldId="257"/>
            <ac:spMk id="6" creationId="{E015EEF3-D177-6D8F-C5F6-63080B0555B8}"/>
          </ac:spMkLst>
        </pc:spChg>
      </pc:sldChg>
      <pc:sldChg chg="addSp delSp modSp mod">
        <pc:chgData name="Trần Quang Nhật - Khoa Công nghệ Thông tin - VLTECH" userId="81b81afb-479f-49fd-a16b-a76e9756f09d" providerId="ADAL" clId="{1A321EEB-9D4C-6E44-8597-F08237FFA2F9}" dt="2023-09-10T05:27:56.413" v="141" actId="1076"/>
        <pc:sldMkLst>
          <pc:docMk/>
          <pc:sldMk cId="1366996848" sldId="258"/>
        </pc:sldMkLst>
        <pc:spChg chg="add del mod">
          <ac:chgData name="Trần Quang Nhật - Khoa Công nghệ Thông tin - VLTECH" userId="81b81afb-479f-49fd-a16b-a76e9756f09d" providerId="ADAL" clId="{1A321EEB-9D4C-6E44-8597-F08237FFA2F9}" dt="2023-09-10T05:24:23.099" v="139"/>
          <ac:spMkLst>
            <pc:docMk/>
            <pc:sldMk cId="1366996848" sldId="258"/>
            <ac:spMk id="4" creationId="{17C38A2B-D904-F7EC-9510-56605E591E46}"/>
          </ac:spMkLst>
        </pc:spChg>
        <pc:spChg chg="add mod">
          <ac:chgData name="Trần Quang Nhật - Khoa Công nghệ Thông tin - VLTECH" userId="81b81afb-479f-49fd-a16b-a76e9756f09d" providerId="ADAL" clId="{1A321EEB-9D4C-6E44-8597-F08237FFA2F9}" dt="2023-09-10T05:24:23.099" v="139"/>
          <ac:spMkLst>
            <pc:docMk/>
            <pc:sldMk cId="1366996848" sldId="258"/>
            <ac:spMk id="6" creationId="{72388FC7-1B7E-8F55-40F5-14E8D2B53D03}"/>
          </ac:spMkLst>
        </pc:spChg>
        <pc:spChg chg="add mod">
          <ac:chgData name="Trần Quang Nhật - Khoa Công nghệ Thông tin - VLTECH" userId="81b81afb-479f-49fd-a16b-a76e9756f09d" providerId="ADAL" clId="{1A321EEB-9D4C-6E44-8597-F08237FFA2F9}" dt="2023-09-10T05:27:56.413" v="141" actId="1076"/>
          <ac:spMkLst>
            <pc:docMk/>
            <pc:sldMk cId="1366996848" sldId="258"/>
            <ac:spMk id="7" creationId="{41D2D7FA-55D9-08BD-CBAE-3002162A16C4}"/>
          </ac:spMkLst>
        </pc:spChg>
      </pc:sldChg>
      <pc:sldChg chg="addSp delSp modSp mod">
        <pc:chgData name="Trần Quang Nhật - Khoa Công nghệ Thông tin - VLTECH" userId="81b81afb-479f-49fd-a16b-a76e9756f09d" providerId="ADAL" clId="{1A321EEB-9D4C-6E44-8597-F08237FFA2F9}" dt="2023-09-10T12:40:00.489" v="196" actId="1076"/>
        <pc:sldMkLst>
          <pc:docMk/>
          <pc:sldMk cId="798446115" sldId="260"/>
        </pc:sldMkLst>
        <pc:spChg chg="add del mod">
          <ac:chgData name="Trần Quang Nhật - Khoa Công nghệ Thông tin - VLTECH" userId="81b81afb-479f-49fd-a16b-a76e9756f09d" providerId="ADAL" clId="{1A321EEB-9D4C-6E44-8597-F08237FFA2F9}" dt="2023-09-10T05:24:23.099" v="139"/>
          <ac:spMkLst>
            <pc:docMk/>
            <pc:sldMk cId="798446115" sldId="260"/>
            <ac:spMk id="2" creationId="{B18AA31C-4967-E571-81B0-C5DB781DCDC7}"/>
          </ac:spMkLst>
        </pc:spChg>
        <pc:spChg chg="add mod">
          <ac:chgData name="Trần Quang Nhật - Khoa Công nghệ Thông tin - VLTECH" userId="81b81afb-479f-49fd-a16b-a76e9756f09d" providerId="ADAL" clId="{1A321EEB-9D4C-6E44-8597-F08237FFA2F9}" dt="2023-09-10T05:24:23.099" v="139"/>
          <ac:spMkLst>
            <pc:docMk/>
            <pc:sldMk cId="798446115" sldId="260"/>
            <ac:spMk id="3" creationId="{549685F1-6AED-8D89-FC83-BD90C25B956A}"/>
          </ac:spMkLst>
        </pc:spChg>
        <pc:spChg chg="add mod">
          <ac:chgData name="Trần Quang Nhật - Khoa Công nghệ Thông tin - VLTECH" userId="81b81afb-479f-49fd-a16b-a76e9756f09d" providerId="ADAL" clId="{1A321EEB-9D4C-6E44-8597-F08237FFA2F9}" dt="2023-09-10T12:40:00.489" v="196" actId="1076"/>
          <ac:spMkLst>
            <pc:docMk/>
            <pc:sldMk cId="798446115" sldId="260"/>
            <ac:spMk id="4" creationId="{D6637E41-EA7E-FB09-A926-E28869195C8E}"/>
          </ac:spMkLst>
        </pc:spChg>
      </pc:sldChg>
      <pc:sldChg chg="addSp delSp modSp modNotes">
        <pc:chgData name="Trần Quang Nhật - Khoa Công nghệ Thông tin - VLTECH" userId="81b81afb-479f-49fd-a16b-a76e9756f09d" providerId="ADAL" clId="{1A321EEB-9D4C-6E44-8597-F08237FFA2F9}" dt="2023-09-10T05:24:31.943" v="140"/>
        <pc:sldMkLst>
          <pc:docMk/>
          <pc:sldMk cId="4026623210" sldId="334"/>
        </pc:sldMkLst>
        <pc:spChg chg="add del mod">
          <ac:chgData name="Trần Quang Nhật - Khoa Công nghệ Thông tin - VLTECH" userId="81b81afb-479f-49fd-a16b-a76e9756f09d" providerId="ADAL" clId="{1A321EEB-9D4C-6E44-8597-F08237FFA2F9}" dt="2023-09-10T05:24:23.099" v="139"/>
          <ac:spMkLst>
            <pc:docMk/>
            <pc:sldMk cId="4026623210" sldId="334"/>
            <ac:spMk id="2" creationId="{452D38D5-8979-64D4-B7E5-9F6B41AC6706}"/>
          </ac:spMkLst>
        </pc:spChg>
        <pc:spChg chg="add mod">
          <ac:chgData name="Trần Quang Nhật - Khoa Công nghệ Thông tin - VLTECH" userId="81b81afb-479f-49fd-a16b-a76e9756f09d" providerId="ADAL" clId="{1A321EEB-9D4C-6E44-8597-F08237FFA2F9}" dt="2023-09-10T05:24:23.099" v="139"/>
          <ac:spMkLst>
            <pc:docMk/>
            <pc:sldMk cId="4026623210" sldId="334"/>
            <ac:spMk id="3" creationId="{D02DDEF5-3BB9-FCBE-6639-CF4B08175C2C}"/>
          </ac:spMkLst>
        </pc:spChg>
        <pc:spChg chg="add mod">
          <ac:chgData name="Trần Quang Nhật - Khoa Công nghệ Thông tin - VLTECH" userId="81b81afb-479f-49fd-a16b-a76e9756f09d" providerId="ADAL" clId="{1A321EEB-9D4C-6E44-8597-F08237FFA2F9}" dt="2023-09-10T05:24:31.943" v="140"/>
          <ac:spMkLst>
            <pc:docMk/>
            <pc:sldMk cId="4026623210" sldId="334"/>
            <ac:spMk id="4" creationId="{C38867F2-AF67-5314-9A9D-9CCCB8FB9CB3}"/>
          </ac:spMkLst>
        </pc:spChg>
      </pc:sldChg>
      <pc:sldChg chg="addSp delSp modSp modNotes">
        <pc:chgData name="Trần Quang Nhật - Khoa Công nghệ Thông tin - VLTECH" userId="81b81afb-479f-49fd-a16b-a76e9756f09d" providerId="ADAL" clId="{1A321EEB-9D4C-6E44-8597-F08237FFA2F9}" dt="2023-09-10T05:24:31.943" v="140"/>
        <pc:sldMkLst>
          <pc:docMk/>
          <pc:sldMk cId="3311204320" sldId="358"/>
        </pc:sldMkLst>
        <pc:spChg chg="add del mod">
          <ac:chgData name="Trần Quang Nhật - Khoa Công nghệ Thông tin - VLTECH" userId="81b81afb-479f-49fd-a16b-a76e9756f09d" providerId="ADAL" clId="{1A321EEB-9D4C-6E44-8597-F08237FFA2F9}" dt="2023-09-10T05:24:23.099" v="139"/>
          <ac:spMkLst>
            <pc:docMk/>
            <pc:sldMk cId="3311204320" sldId="358"/>
            <ac:spMk id="2" creationId="{3602F160-A4DC-A2F9-912A-C62BDEBE6F1A}"/>
          </ac:spMkLst>
        </pc:spChg>
        <pc:spChg chg="add mod">
          <ac:chgData name="Trần Quang Nhật - Khoa Công nghệ Thông tin - VLTECH" userId="81b81afb-479f-49fd-a16b-a76e9756f09d" providerId="ADAL" clId="{1A321EEB-9D4C-6E44-8597-F08237FFA2F9}" dt="2023-09-10T05:24:23.099" v="139"/>
          <ac:spMkLst>
            <pc:docMk/>
            <pc:sldMk cId="3311204320" sldId="358"/>
            <ac:spMk id="3" creationId="{823BDDAD-426F-934E-33FA-A0F2BD8A2B7F}"/>
          </ac:spMkLst>
        </pc:spChg>
        <pc:spChg chg="add mod">
          <ac:chgData name="Trần Quang Nhật - Khoa Công nghệ Thông tin - VLTECH" userId="81b81afb-479f-49fd-a16b-a76e9756f09d" providerId="ADAL" clId="{1A321EEB-9D4C-6E44-8597-F08237FFA2F9}" dt="2023-09-10T05:24:31.943" v="140"/>
          <ac:spMkLst>
            <pc:docMk/>
            <pc:sldMk cId="3311204320" sldId="358"/>
            <ac:spMk id="4" creationId="{DFB5E61F-BC49-94A7-37C1-850E49A04D4F}"/>
          </ac:spMkLst>
        </pc:spChg>
      </pc:sldChg>
      <pc:sldChg chg="addSp delSp modSp modNotes">
        <pc:chgData name="Trần Quang Nhật - Khoa Công nghệ Thông tin - VLTECH" userId="81b81afb-479f-49fd-a16b-a76e9756f09d" providerId="ADAL" clId="{1A321EEB-9D4C-6E44-8597-F08237FFA2F9}" dt="2023-09-10T05:24:31.943" v="140"/>
        <pc:sldMkLst>
          <pc:docMk/>
          <pc:sldMk cId="556855236" sldId="359"/>
        </pc:sldMkLst>
        <pc:spChg chg="add del mod">
          <ac:chgData name="Trần Quang Nhật - Khoa Công nghệ Thông tin - VLTECH" userId="81b81afb-479f-49fd-a16b-a76e9756f09d" providerId="ADAL" clId="{1A321EEB-9D4C-6E44-8597-F08237FFA2F9}" dt="2023-09-10T05:24:23.099" v="139"/>
          <ac:spMkLst>
            <pc:docMk/>
            <pc:sldMk cId="556855236" sldId="359"/>
            <ac:spMk id="2" creationId="{9DCC1967-D315-564C-9D9B-43946741DE40}"/>
          </ac:spMkLst>
        </pc:spChg>
        <pc:spChg chg="add mod">
          <ac:chgData name="Trần Quang Nhật - Khoa Công nghệ Thông tin - VLTECH" userId="81b81afb-479f-49fd-a16b-a76e9756f09d" providerId="ADAL" clId="{1A321EEB-9D4C-6E44-8597-F08237FFA2F9}" dt="2023-09-10T05:24:23.099" v="139"/>
          <ac:spMkLst>
            <pc:docMk/>
            <pc:sldMk cId="556855236" sldId="359"/>
            <ac:spMk id="3" creationId="{47A42157-60B4-6891-10D1-A3A862AB5956}"/>
          </ac:spMkLst>
        </pc:spChg>
        <pc:spChg chg="add mod">
          <ac:chgData name="Trần Quang Nhật - Khoa Công nghệ Thông tin - VLTECH" userId="81b81afb-479f-49fd-a16b-a76e9756f09d" providerId="ADAL" clId="{1A321EEB-9D4C-6E44-8597-F08237FFA2F9}" dt="2023-09-10T05:24:31.943" v="140"/>
          <ac:spMkLst>
            <pc:docMk/>
            <pc:sldMk cId="556855236" sldId="359"/>
            <ac:spMk id="4" creationId="{9149C432-C1A5-88A9-963A-21DE71F14D48}"/>
          </ac:spMkLst>
        </pc:spChg>
      </pc:sldChg>
      <pc:sldChg chg="addSp delSp modSp mod modNotes">
        <pc:chgData name="Trần Quang Nhật - Khoa Công nghệ Thông tin - VLTECH" userId="81b81afb-479f-49fd-a16b-a76e9756f09d" providerId="ADAL" clId="{1A321EEB-9D4C-6E44-8597-F08237FFA2F9}" dt="2023-09-10T12:39:35.422" v="194" actId="1076"/>
        <pc:sldMkLst>
          <pc:docMk/>
          <pc:sldMk cId="4186590712" sldId="366"/>
        </pc:sldMkLst>
        <pc:spChg chg="add del mod">
          <ac:chgData name="Trần Quang Nhật - Khoa Công nghệ Thông tin - VLTECH" userId="81b81afb-479f-49fd-a16b-a76e9756f09d" providerId="ADAL" clId="{1A321EEB-9D4C-6E44-8597-F08237FFA2F9}" dt="2023-09-10T05:24:23.099" v="139"/>
          <ac:spMkLst>
            <pc:docMk/>
            <pc:sldMk cId="4186590712" sldId="366"/>
            <ac:spMk id="3" creationId="{844D4A79-B9A8-1E99-0542-8D11FF86A8C2}"/>
          </ac:spMkLst>
        </pc:spChg>
        <pc:spChg chg="add mod">
          <ac:chgData name="Trần Quang Nhật - Khoa Công nghệ Thông tin - VLTECH" userId="81b81afb-479f-49fd-a16b-a76e9756f09d" providerId="ADAL" clId="{1A321EEB-9D4C-6E44-8597-F08237FFA2F9}" dt="2023-09-10T12:39:35.422" v="194" actId="1076"/>
          <ac:spMkLst>
            <pc:docMk/>
            <pc:sldMk cId="4186590712" sldId="366"/>
            <ac:spMk id="4" creationId="{EA58732B-62FA-5DF6-C790-D7880A541A36}"/>
          </ac:spMkLst>
        </pc:spChg>
        <pc:spChg chg="add mod">
          <ac:chgData name="Trần Quang Nhật - Khoa Công nghệ Thông tin - VLTECH" userId="81b81afb-479f-49fd-a16b-a76e9756f09d" providerId="ADAL" clId="{1A321EEB-9D4C-6E44-8597-F08237FFA2F9}" dt="2023-09-10T12:39:35.422" v="194" actId="1076"/>
          <ac:spMkLst>
            <pc:docMk/>
            <pc:sldMk cId="4186590712" sldId="366"/>
            <ac:spMk id="6" creationId="{DF69BEA2-F336-4DFA-14E6-F23EEE84FFE5}"/>
          </ac:spMkLst>
        </pc:spChg>
      </pc:sldChg>
      <pc:sldChg chg="addSp delSp modSp mod modNotes">
        <pc:chgData name="Trần Quang Nhật - Khoa Công nghệ Thông tin - VLTECH" userId="81b81afb-479f-49fd-a16b-a76e9756f09d" providerId="ADAL" clId="{1A321EEB-9D4C-6E44-8597-F08237FFA2F9}" dt="2023-09-10T12:39:26.570" v="193" actId="1036"/>
        <pc:sldMkLst>
          <pc:docMk/>
          <pc:sldMk cId="1597003010" sldId="367"/>
        </pc:sldMkLst>
        <pc:spChg chg="add del mod">
          <ac:chgData name="Trần Quang Nhật - Khoa Công nghệ Thông tin - VLTECH" userId="81b81afb-479f-49fd-a16b-a76e9756f09d" providerId="ADAL" clId="{1A321EEB-9D4C-6E44-8597-F08237FFA2F9}" dt="2023-09-10T05:24:23.099" v="139"/>
          <ac:spMkLst>
            <pc:docMk/>
            <pc:sldMk cId="1597003010" sldId="367"/>
            <ac:spMk id="2" creationId="{DBEC7006-2EB4-0CF3-D7BE-81738EC80B7C}"/>
          </ac:spMkLst>
        </pc:spChg>
        <pc:spChg chg="add mod">
          <ac:chgData name="Trần Quang Nhật - Khoa Công nghệ Thông tin - VLTECH" userId="81b81afb-479f-49fd-a16b-a76e9756f09d" providerId="ADAL" clId="{1A321EEB-9D4C-6E44-8597-F08237FFA2F9}" dt="2023-09-10T12:39:26.570" v="193" actId="1036"/>
          <ac:spMkLst>
            <pc:docMk/>
            <pc:sldMk cId="1597003010" sldId="367"/>
            <ac:spMk id="3" creationId="{157B8B98-722A-4330-2425-494CBAC03B07}"/>
          </ac:spMkLst>
        </pc:spChg>
        <pc:spChg chg="add mod">
          <ac:chgData name="Trần Quang Nhật - Khoa Công nghệ Thông tin - VLTECH" userId="81b81afb-479f-49fd-a16b-a76e9756f09d" providerId="ADAL" clId="{1A321EEB-9D4C-6E44-8597-F08237FFA2F9}" dt="2023-09-10T12:39:26.570" v="193" actId="1036"/>
          <ac:spMkLst>
            <pc:docMk/>
            <pc:sldMk cId="1597003010" sldId="367"/>
            <ac:spMk id="5" creationId="{A1D1C51D-58AD-0E4D-B796-D0BA8DA07FBF}"/>
          </ac:spMkLst>
        </pc:spChg>
      </pc:sldChg>
      <pc:sldChg chg="addSp delSp modSp mod">
        <pc:chgData name="Trần Quang Nhật - Khoa Công nghệ Thông tin - VLTECH" userId="81b81afb-479f-49fd-a16b-a76e9756f09d" providerId="ADAL" clId="{1A321EEB-9D4C-6E44-8597-F08237FFA2F9}" dt="2023-09-10T05:28:08.180" v="143" actId="1076"/>
        <pc:sldMkLst>
          <pc:docMk/>
          <pc:sldMk cId="3125150989" sldId="368"/>
        </pc:sldMkLst>
        <pc:spChg chg="add del mod">
          <ac:chgData name="Trần Quang Nhật - Khoa Công nghệ Thông tin - VLTECH" userId="81b81afb-479f-49fd-a16b-a76e9756f09d" providerId="ADAL" clId="{1A321EEB-9D4C-6E44-8597-F08237FFA2F9}" dt="2023-09-10T05:24:23.099" v="139"/>
          <ac:spMkLst>
            <pc:docMk/>
            <pc:sldMk cId="3125150989" sldId="368"/>
            <ac:spMk id="4" creationId="{F095A61A-8FB4-5C58-BE95-A82729E7CD21}"/>
          </ac:spMkLst>
        </pc:spChg>
        <pc:spChg chg="add mod">
          <ac:chgData name="Trần Quang Nhật - Khoa Công nghệ Thông tin - VLTECH" userId="81b81afb-479f-49fd-a16b-a76e9756f09d" providerId="ADAL" clId="{1A321EEB-9D4C-6E44-8597-F08237FFA2F9}" dt="2023-09-10T05:28:08.180" v="143" actId="1076"/>
          <ac:spMkLst>
            <pc:docMk/>
            <pc:sldMk cId="3125150989" sldId="368"/>
            <ac:spMk id="5" creationId="{FB7DF7DB-3055-7667-9F8D-BDC048727465}"/>
          </ac:spMkLst>
        </pc:spChg>
        <pc:spChg chg="add mod">
          <ac:chgData name="Trần Quang Nhật - Khoa Công nghệ Thông tin - VLTECH" userId="81b81afb-479f-49fd-a16b-a76e9756f09d" providerId="ADAL" clId="{1A321EEB-9D4C-6E44-8597-F08237FFA2F9}" dt="2023-09-10T05:28:02.971" v="142" actId="1076"/>
          <ac:spMkLst>
            <pc:docMk/>
            <pc:sldMk cId="3125150989" sldId="368"/>
            <ac:spMk id="6" creationId="{571F3CD7-A69E-3490-8C8F-2BB8C60F8E10}"/>
          </ac:spMkLst>
        </pc:spChg>
      </pc:sldChg>
      <pc:sldChg chg="addSp delSp modSp">
        <pc:chgData name="Trần Quang Nhật - Khoa Công nghệ Thông tin - VLTECH" userId="81b81afb-479f-49fd-a16b-a76e9756f09d" providerId="ADAL" clId="{1A321EEB-9D4C-6E44-8597-F08237FFA2F9}" dt="2023-09-10T05:24:31.943" v="140"/>
        <pc:sldMkLst>
          <pc:docMk/>
          <pc:sldMk cId="2991123389" sldId="370"/>
        </pc:sldMkLst>
        <pc:spChg chg="add del mod">
          <ac:chgData name="Trần Quang Nhật - Khoa Công nghệ Thông tin - VLTECH" userId="81b81afb-479f-49fd-a16b-a76e9756f09d" providerId="ADAL" clId="{1A321EEB-9D4C-6E44-8597-F08237FFA2F9}" dt="2023-09-10T05:24:23.099" v="139"/>
          <ac:spMkLst>
            <pc:docMk/>
            <pc:sldMk cId="2991123389" sldId="370"/>
            <ac:spMk id="2" creationId="{5759B0D2-7AA2-BB81-7537-D9A58024291C}"/>
          </ac:spMkLst>
        </pc:spChg>
        <pc:spChg chg="add mod">
          <ac:chgData name="Trần Quang Nhật - Khoa Công nghệ Thông tin - VLTECH" userId="81b81afb-479f-49fd-a16b-a76e9756f09d" providerId="ADAL" clId="{1A321EEB-9D4C-6E44-8597-F08237FFA2F9}" dt="2023-09-10T05:24:23.099" v="139"/>
          <ac:spMkLst>
            <pc:docMk/>
            <pc:sldMk cId="2991123389" sldId="370"/>
            <ac:spMk id="5" creationId="{97FF53C8-EDE6-25DA-C390-A5915FD851E7}"/>
          </ac:spMkLst>
        </pc:spChg>
        <pc:spChg chg="add mod">
          <ac:chgData name="Trần Quang Nhật - Khoa Công nghệ Thông tin - VLTECH" userId="81b81afb-479f-49fd-a16b-a76e9756f09d" providerId="ADAL" clId="{1A321EEB-9D4C-6E44-8597-F08237FFA2F9}" dt="2023-09-10T05:24:31.943" v="140"/>
          <ac:spMkLst>
            <pc:docMk/>
            <pc:sldMk cId="2991123389" sldId="370"/>
            <ac:spMk id="7" creationId="{9732D0F4-BDAB-053B-9F7D-EC1AFBA783CB}"/>
          </ac:spMkLst>
        </pc:spChg>
      </pc:sldChg>
      <pc:sldChg chg="addSp delSp modSp">
        <pc:chgData name="Trần Quang Nhật - Khoa Công nghệ Thông tin - VLTECH" userId="81b81afb-479f-49fd-a16b-a76e9756f09d" providerId="ADAL" clId="{1A321EEB-9D4C-6E44-8597-F08237FFA2F9}" dt="2023-09-10T05:24:31.943" v="140"/>
        <pc:sldMkLst>
          <pc:docMk/>
          <pc:sldMk cId="1423100290" sldId="371"/>
        </pc:sldMkLst>
        <pc:spChg chg="add del mod">
          <ac:chgData name="Trần Quang Nhật - Khoa Công nghệ Thông tin - VLTECH" userId="81b81afb-479f-49fd-a16b-a76e9756f09d" providerId="ADAL" clId="{1A321EEB-9D4C-6E44-8597-F08237FFA2F9}" dt="2023-09-10T05:24:23.099" v="139"/>
          <ac:spMkLst>
            <pc:docMk/>
            <pc:sldMk cId="1423100290" sldId="371"/>
            <ac:spMk id="4" creationId="{9423AE35-F4DC-9558-9ED6-C683FF6C78C2}"/>
          </ac:spMkLst>
        </pc:spChg>
        <pc:spChg chg="add mod">
          <ac:chgData name="Trần Quang Nhật - Khoa Công nghệ Thông tin - VLTECH" userId="81b81afb-479f-49fd-a16b-a76e9756f09d" providerId="ADAL" clId="{1A321EEB-9D4C-6E44-8597-F08237FFA2F9}" dt="2023-09-10T05:24:23.099" v="139"/>
          <ac:spMkLst>
            <pc:docMk/>
            <pc:sldMk cId="1423100290" sldId="371"/>
            <ac:spMk id="6" creationId="{EFD87C80-E50B-2F24-D8AF-BD1043E6316D}"/>
          </ac:spMkLst>
        </pc:spChg>
        <pc:spChg chg="add mod">
          <ac:chgData name="Trần Quang Nhật - Khoa Công nghệ Thông tin - VLTECH" userId="81b81afb-479f-49fd-a16b-a76e9756f09d" providerId="ADAL" clId="{1A321EEB-9D4C-6E44-8597-F08237FFA2F9}" dt="2023-09-10T05:24:31.943" v="140"/>
          <ac:spMkLst>
            <pc:docMk/>
            <pc:sldMk cId="1423100290" sldId="371"/>
            <ac:spMk id="8" creationId="{1DA3EE6A-DD37-B6A4-5008-7D1D37E0BC9A}"/>
          </ac:spMkLst>
        </pc:spChg>
      </pc:sldChg>
      <pc:sldChg chg="addSp delSp modSp">
        <pc:chgData name="Trần Quang Nhật - Khoa Công nghệ Thông tin - VLTECH" userId="81b81afb-479f-49fd-a16b-a76e9756f09d" providerId="ADAL" clId="{1A321EEB-9D4C-6E44-8597-F08237FFA2F9}" dt="2023-09-10T05:24:31.943" v="140"/>
        <pc:sldMkLst>
          <pc:docMk/>
          <pc:sldMk cId="2321574397" sldId="372"/>
        </pc:sldMkLst>
        <pc:spChg chg="add del mod">
          <ac:chgData name="Trần Quang Nhật - Khoa Công nghệ Thông tin - VLTECH" userId="81b81afb-479f-49fd-a16b-a76e9756f09d" providerId="ADAL" clId="{1A321EEB-9D4C-6E44-8597-F08237FFA2F9}" dt="2023-09-10T05:24:23.099" v="139"/>
          <ac:spMkLst>
            <pc:docMk/>
            <pc:sldMk cId="2321574397" sldId="372"/>
            <ac:spMk id="2" creationId="{FE755DD5-6638-0283-35FE-8C2AC0EDF767}"/>
          </ac:spMkLst>
        </pc:spChg>
        <pc:spChg chg="add mod">
          <ac:chgData name="Trần Quang Nhật - Khoa Công nghệ Thông tin - VLTECH" userId="81b81afb-479f-49fd-a16b-a76e9756f09d" providerId="ADAL" clId="{1A321EEB-9D4C-6E44-8597-F08237FFA2F9}" dt="2023-09-10T05:24:23.099" v="139"/>
          <ac:spMkLst>
            <pc:docMk/>
            <pc:sldMk cId="2321574397" sldId="372"/>
            <ac:spMk id="4" creationId="{D96FE8CC-57D0-0A6C-B521-692BA5E631C6}"/>
          </ac:spMkLst>
        </pc:spChg>
        <pc:spChg chg="add mod">
          <ac:chgData name="Trần Quang Nhật - Khoa Công nghệ Thông tin - VLTECH" userId="81b81afb-479f-49fd-a16b-a76e9756f09d" providerId="ADAL" clId="{1A321EEB-9D4C-6E44-8597-F08237FFA2F9}" dt="2023-09-10T05:24:31.943" v="140"/>
          <ac:spMkLst>
            <pc:docMk/>
            <pc:sldMk cId="2321574397" sldId="372"/>
            <ac:spMk id="6" creationId="{06CA7BFC-838A-17D7-498B-16D18D9576CE}"/>
          </ac:spMkLst>
        </pc:spChg>
      </pc:sldChg>
      <pc:sldChg chg="addSp delSp modSp">
        <pc:chgData name="Trần Quang Nhật - Khoa Công nghệ Thông tin - VLTECH" userId="81b81afb-479f-49fd-a16b-a76e9756f09d" providerId="ADAL" clId="{1A321EEB-9D4C-6E44-8597-F08237FFA2F9}" dt="2023-09-10T05:24:31.943" v="140"/>
        <pc:sldMkLst>
          <pc:docMk/>
          <pc:sldMk cId="3028353619" sldId="373"/>
        </pc:sldMkLst>
        <pc:spChg chg="add del mod">
          <ac:chgData name="Trần Quang Nhật - Khoa Công nghệ Thông tin - VLTECH" userId="81b81afb-479f-49fd-a16b-a76e9756f09d" providerId="ADAL" clId="{1A321EEB-9D4C-6E44-8597-F08237FFA2F9}" dt="2023-09-10T05:24:23.099" v="139"/>
          <ac:spMkLst>
            <pc:docMk/>
            <pc:sldMk cId="3028353619" sldId="373"/>
            <ac:spMk id="2" creationId="{0506BEA1-8F7F-CD05-2A45-10467BCFED8E}"/>
          </ac:spMkLst>
        </pc:spChg>
        <pc:spChg chg="add mod">
          <ac:chgData name="Trần Quang Nhật - Khoa Công nghệ Thông tin - VLTECH" userId="81b81afb-479f-49fd-a16b-a76e9756f09d" providerId="ADAL" clId="{1A321EEB-9D4C-6E44-8597-F08237FFA2F9}" dt="2023-09-10T05:24:23.099" v="139"/>
          <ac:spMkLst>
            <pc:docMk/>
            <pc:sldMk cId="3028353619" sldId="373"/>
            <ac:spMk id="3" creationId="{9B7F6EB4-B2AD-F355-1EE2-DEABDEF1AAD5}"/>
          </ac:spMkLst>
        </pc:spChg>
        <pc:spChg chg="add mod">
          <ac:chgData name="Trần Quang Nhật - Khoa Công nghệ Thông tin - VLTECH" userId="81b81afb-479f-49fd-a16b-a76e9756f09d" providerId="ADAL" clId="{1A321EEB-9D4C-6E44-8597-F08237FFA2F9}" dt="2023-09-10T05:24:31.943" v="140"/>
          <ac:spMkLst>
            <pc:docMk/>
            <pc:sldMk cId="3028353619" sldId="373"/>
            <ac:spMk id="5" creationId="{739D836D-F501-ACBF-0FED-90F9079B8E17}"/>
          </ac:spMkLst>
        </pc:spChg>
      </pc:sldChg>
      <pc:sldChg chg="addSp delSp modSp mod modNotes">
        <pc:chgData name="Trần Quang Nhật - Khoa Công nghệ Thông tin - VLTECH" userId="81b81afb-479f-49fd-a16b-a76e9756f09d" providerId="ADAL" clId="{1A321EEB-9D4C-6E44-8597-F08237FFA2F9}" dt="2023-09-10T12:39:14.210" v="176" actId="1076"/>
        <pc:sldMkLst>
          <pc:docMk/>
          <pc:sldMk cId="981384913" sldId="375"/>
        </pc:sldMkLst>
        <pc:spChg chg="add del mod">
          <ac:chgData name="Trần Quang Nhật - Khoa Công nghệ Thông tin - VLTECH" userId="81b81afb-479f-49fd-a16b-a76e9756f09d" providerId="ADAL" clId="{1A321EEB-9D4C-6E44-8597-F08237FFA2F9}" dt="2023-09-10T05:24:23.099" v="139"/>
          <ac:spMkLst>
            <pc:docMk/>
            <pc:sldMk cId="981384913" sldId="375"/>
            <ac:spMk id="2" creationId="{585EE2E3-872F-B0C1-4FE8-269AA834754F}"/>
          </ac:spMkLst>
        </pc:spChg>
        <pc:spChg chg="add mod">
          <ac:chgData name="Trần Quang Nhật - Khoa Công nghệ Thông tin - VLTECH" userId="81b81afb-479f-49fd-a16b-a76e9756f09d" providerId="ADAL" clId="{1A321EEB-9D4C-6E44-8597-F08237FFA2F9}" dt="2023-09-10T12:39:14.210" v="176" actId="1076"/>
          <ac:spMkLst>
            <pc:docMk/>
            <pc:sldMk cId="981384913" sldId="375"/>
            <ac:spMk id="4" creationId="{568B9A1B-3A0B-E60E-A6B3-01342A8409EB}"/>
          </ac:spMkLst>
        </pc:spChg>
        <pc:spChg chg="add mod">
          <ac:chgData name="Trần Quang Nhật - Khoa Công nghệ Thông tin - VLTECH" userId="81b81afb-479f-49fd-a16b-a76e9756f09d" providerId="ADAL" clId="{1A321EEB-9D4C-6E44-8597-F08237FFA2F9}" dt="2023-09-10T12:39:07.509" v="175" actId="1036"/>
          <ac:spMkLst>
            <pc:docMk/>
            <pc:sldMk cId="981384913" sldId="375"/>
            <ac:spMk id="5" creationId="{7337BEA8-7963-F70C-2A25-5FE9F7C19F15}"/>
          </ac:spMkLst>
        </pc:spChg>
      </pc:sldChg>
      <pc:sldChg chg="addSp modSp new mod setBg">
        <pc:chgData name="Trần Quang Nhật - Khoa Công nghệ Thông tin - VLTECH" userId="81b81afb-479f-49fd-a16b-a76e9756f09d" providerId="ADAL" clId="{1A321EEB-9D4C-6E44-8597-F08237FFA2F9}" dt="2023-09-10T12:38:13.281" v="161" actId="26606"/>
        <pc:sldMkLst>
          <pc:docMk/>
          <pc:sldMk cId="589714839" sldId="376"/>
        </pc:sldMkLst>
        <pc:spChg chg="mod">
          <ac:chgData name="Trần Quang Nhật - Khoa Công nghệ Thông tin - VLTECH" userId="81b81afb-479f-49fd-a16b-a76e9756f09d" providerId="ADAL" clId="{1A321EEB-9D4C-6E44-8597-F08237FFA2F9}" dt="2023-09-10T12:38:13.281" v="161" actId="26606"/>
          <ac:spMkLst>
            <pc:docMk/>
            <pc:sldMk cId="589714839" sldId="376"/>
            <ac:spMk id="2" creationId="{F0616146-7D42-04B2-BECE-B5AAB8880E22}"/>
          </ac:spMkLst>
        </pc:spChg>
        <pc:spChg chg="mod">
          <ac:chgData name="Trần Quang Nhật - Khoa Công nghệ Thông tin - VLTECH" userId="81b81afb-479f-49fd-a16b-a76e9756f09d" providerId="ADAL" clId="{1A321EEB-9D4C-6E44-8597-F08237FFA2F9}" dt="2023-09-10T12:38:13.281" v="161" actId="26606"/>
          <ac:spMkLst>
            <pc:docMk/>
            <pc:sldMk cId="589714839" sldId="376"/>
            <ac:spMk id="3" creationId="{10DBB4CB-F477-4D4C-712D-7DBF80EDE734}"/>
          </ac:spMkLst>
        </pc:spChg>
        <pc:spChg chg="add">
          <ac:chgData name="Trần Quang Nhật - Khoa Công nghệ Thông tin - VLTECH" userId="81b81afb-479f-49fd-a16b-a76e9756f09d" providerId="ADAL" clId="{1A321EEB-9D4C-6E44-8597-F08237FFA2F9}" dt="2023-09-10T12:38:13.281" v="161" actId="26606"/>
          <ac:spMkLst>
            <pc:docMk/>
            <pc:sldMk cId="589714839" sldId="376"/>
            <ac:spMk id="9" creationId="{42A4FC2C-047E-45A5-965D-8E1E3BF09BC6}"/>
          </ac:spMkLst>
        </pc:spChg>
        <pc:picChg chg="add mod ord">
          <ac:chgData name="Trần Quang Nhật - Khoa Công nghệ Thông tin - VLTECH" userId="81b81afb-479f-49fd-a16b-a76e9756f09d" providerId="ADAL" clId="{1A321EEB-9D4C-6E44-8597-F08237FFA2F9}" dt="2023-09-10T12:38:13.281" v="161" actId="26606"/>
          <ac:picMkLst>
            <pc:docMk/>
            <pc:sldMk cId="589714839" sldId="376"/>
            <ac:picMk id="4" creationId="{C775C4DF-067A-4D1A-1B4F-32C48FC3D209}"/>
          </ac:picMkLst>
        </pc:picChg>
      </pc:sldChg>
      <pc:sldChg chg="new del">
        <pc:chgData name="Trần Quang Nhật - Khoa Công nghệ Thông tin - VLTECH" userId="81b81afb-479f-49fd-a16b-a76e9756f09d" providerId="ADAL" clId="{1A321EEB-9D4C-6E44-8597-F08237FFA2F9}" dt="2023-09-10T05:19:22.192" v="4" actId="2696"/>
        <pc:sldMkLst>
          <pc:docMk/>
          <pc:sldMk cId="3851984282" sldId="376"/>
        </pc:sldMkLst>
      </pc:sldChg>
    </pc:docChg>
  </pc:docChgLst>
  <pc:docChgLst>
    <pc:chgData name="Trần Quang Nhật - Khoa Công nghệ thông tin - VLTECH" userId="81b81afb-479f-49fd-a16b-a76e9756f09d" providerId="ADAL" clId="{1A321EEB-9D4C-6E44-8597-F08237FFA2F9}"/>
    <pc:docChg chg="undo custSel addSld delSld modSld sldOrd">
      <pc:chgData name="Trần Quang Nhật - Khoa Công nghệ thông tin - VLTECH" userId="81b81afb-479f-49fd-a16b-a76e9756f09d" providerId="ADAL" clId="{1A321EEB-9D4C-6E44-8597-F08237FFA2F9}" dt="2023-09-09T13:26:50.363" v="849" actId="478"/>
      <pc:docMkLst>
        <pc:docMk/>
      </pc:docMkLst>
      <pc:sldChg chg="addSp delSp modSp mod setBg">
        <pc:chgData name="Trần Quang Nhật - Khoa Công nghệ thông tin - VLTECH" userId="81b81afb-479f-49fd-a16b-a76e9756f09d" providerId="ADAL" clId="{1A321EEB-9D4C-6E44-8597-F08237FFA2F9}" dt="2023-09-09T13:26:50.363" v="849" actId="478"/>
        <pc:sldMkLst>
          <pc:docMk/>
          <pc:sldMk cId="3943971120" sldId="256"/>
        </pc:sldMkLst>
        <pc:spChg chg="mod">
          <ac:chgData name="Trần Quang Nhật - Khoa Công nghệ thông tin - VLTECH" userId="81b81afb-479f-49fd-a16b-a76e9756f09d" providerId="ADAL" clId="{1A321EEB-9D4C-6E44-8597-F08237FFA2F9}" dt="2023-09-09T13:26:47.652" v="848" actId="26606"/>
          <ac:spMkLst>
            <pc:docMk/>
            <pc:sldMk cId="3943971120" sldId="256"/>
            <ac:spMk id="2" creationId="{6082EB1E-F88D-CD37-3AC3-27B736CD6EC1}"/>
          </ac:spMkLst>
        </pc:spChg>
        <pc:spChg chg="del mod">
          <ac:chgData name="Trần Quang Nhật - Khoa Công nghệ thông tin - VLTECH" userId="81b81afb-479f-49fd-a16b-a76e9756f09d" providerId="ADAL" clId="{1A321EEB-9D4C-6E44-8597-F08237FFA2F9}" dt="2023-09-09T13:26:50.363" v="849" actId="478"/>
          <ac:spMkLst>
            <pc:docMk/>
            <pc:sldMk cId="3943971120" sldId="256"/>
            <ac:spMk id="3" creationId="{1698A493-C358-659C-9BD3-82FD2107DEE2}"/>
          </ac:spMkLst>
        </pc:spChg>
        <pc:spChg chg="add">
          <ac:chgData name="Trần Quang Nhật - Khoa Công nghệ thông tin - VLTECH" userId="81b81afb-479f-49fd-a16b-a76e9756f09d" providerId="ADAL" clId="{1A321EEB-9D4C-6E44-8597-F08237FFA2F9}" dt="2023-09-09T13:26:47.652" v="848" actId="26606"/>
          <ac:spMkLst>
            <pc:docMk/>
            <pc:sldMk cId="3943971120" sldId="256"/>
            <ac:spMk id="9" creationId="{0671A8AE-40A1-4631-A6B8-581AFF065482}"/>
          </ac:spMkLst>
        </pc:spChg>
        <pc:spChg chg="add">
          <ac:chgData name="Trần Quang Nhật - Khoa Công nghệ thông tin - VLTECH" userId="81b81afb-479f-49fd-a16b-a76e9756f09d" providerId="ADAL" clId="{1A321EEB-9D4C-6E44-8597-F08237FFA2F9}" dt="2023-09-09T13:26:47.652" v="848" actId="26606"/>
          <ac:spMkLst>
            <pc:docMk/>
            <pc:sldMk cId="3943971120" sldId="256"/>
            <ac:spMk id="11" creationId="{AB58EF07-17C2-48CF-ABB0-EEF1F17CB8F0}"/>
          </ac:spMkLst>
        </pc:spChg>
        <pc:spChg chg="add">
          <ac:chgData name="Trần Quang Nhật - Khoa Công nghệ thông tin - VLTECH" userId="81b81afb-479f-49fd-a16b-a76e9756f09d" providerId="ADAL" clId="{1A321EEB-9D4C-6E44-8597-F08237FFA2F9}" dt="2023-09-09T13:26:47.652" v="848" actId="26606"/>
          <ac:spMkLst>
            <pc:docMk/>
            <pc:sldMk cId="3943971120" sldId="256"/>
            <ac:spMk id="13" creationId="{AF2F604E-43BE-4DC3-B983-E071523364F8}"/>
          </ac:spMkLst>
        </pc:spChg>
        <pc:spChg chg="add">
          <ac:chgData name="Trần Quang Nhật - Khoa Công nghệ thông tin - VLTECH" userId="81b81afb-479f-49fd-a16b-a76e9756f09d" providerId="ADAL" clId="{1A321EEB-9D4C-6E44-8597-F08237FFA2F9}" dt="2023-09-09T13:26:47.652" v="848" actId="26606"/>
          <ac:spMkLst>
            <pc:docMk/>
            <pc:sldMk cId="3943971120" sldId="256"/>
            <ac:spMk id="15" creationId="{08C9B587-E65E-4B52-B37C-ABEBB6E87928}"/>
          </ac:spMkLst>
        </pc:spChg>
        <pc:picChg chg="add">
          <ac:chgData name="Trần Quang Nhật - Khoa Công nghệ thông tin - VLTECH" userId="81b81afb-479f-49fd-a16b-a76e9756f09d" providerId="ADAL" clId="{1A321EEB-9D4C-6E44-8597-F08237FFA2F9}" dt="2023-09-09T13:26:47.652" v="848" actId="26606"/>
          <ac:picMkLst>
            <pc:docMk/>
            <pc:sldMk cId="3943971120" sldId="256"/>
            <ac:picMk id="5" creationId="{EC4FD104-86F0-62C0-F6B4-524D631A7569}"/>
          </ac:picMkLst>
        </pc:picChg>
      </pc:sldChg>
      <pc:sldChg chg="addSp delSp modSp mod">
        <pc:chgData name="Trần Quang Nhật - Khoa Công nghệ thông tin - VLTECH" userId="81b81afb-479f-49fd-a16b-a76e9756f09d" providerId="ADAL" clId="{1A321EEB-9D4C-6E44-8597-F08237FFA2F9}" dt="2023-09-09T01:01:21.301" v="27" actId="1076"/>
        <pc:sldMkLst>
          <pc:docMk/>
          <pc:sldMk cId="1366996848" sldId="258"/>
        </pc:sldMkLst>
        <pc:spChg chg="mod">
          <ac:chgData name="Trần Quang Nhật - Khoa Công nghệ thông tin - VLTECH" userId="81b81afb-479f-49fd-a16b-a76e9756f09d" providerId="ADAL" clId="{1A321EEB-9D4C-6E44-8597-F08237FFA2F9}" dt="2023-09-09T00:51:12.902" v="8" actId="26606"/>
          <ac:spMkLst>
            <pc:docMk/>
            <pc:sldMk cId="1366996848" sldId="258"/>
            <ac:spMk id="2" creationId="{C4433EF9-B4A7-DF36-4486-677A0D944B79}"/>
          </ac:spMkLst>
        </pc:spChg>
        <pc:spChg chg="mod">
          <ac:chgData name="Trần Quang Nhật - Khoa Công nghệ thông tin - VLTECH" userId="81b81afb-479f-49fd-a16b-a76e9756f09d" providerId="ADAL" clId="{1A321EEB-9D4C-6E44-8597-F08237FFA2F9}" dt="2023-09-09T00:59:33.009" v="26" actId="20577"/>
          <ac:spMkLst>
            <pc:docMk/>
            <pc:sldMk cId="1366996848" sldId="258"/>
            <ac:spMk id="3" creationId="{524E61F7-3597-DF6F-63DC-E4FF1DD7806D}"/>
          </ac:spMkLst>
        </pc:spChg>
        <pc:spChg chg="add del mod">
          <ac:chgData name="Trần Quang Nhật - Khoa Công nghệ thông tin - VLTECH" userId="81b81afb-479f-49fd-a16b-a76e9756f09d" providerId="ADAL" clId="{1A321EEB-9D4C-6E44-8597-F08237FFA2F9}" dt="2023-09-09T00:46:13.548" v="4"/>
          <ac:spMkLst>
            <pc:docMk/>
            <pc:sldMk cId="1366996848" sldId="258"/>
            <ac:spMk id="4" creationId="{491EC58B-01B5-5223-6C6F-FF64EBA0465A}"/>
          </ac:spMkLst>
        </pc:spChg>
        <pc:spChg chg="del">
          <ac:chgData name="Trần Quang Nhật - Khoa Công nghệ thông tin - VLTECH" userId="81b81afb-479f-49fd-a16b-a76e9756f09d" providerId="ADAL" clId="{1A321EEB-9D4C-6E44-8597-F08237FFA2F9}" dt="2023-09-09T00:51:12.902" v="8" actId="26606"/>
          <ac:spMkLst>
            <pc:docMk/>
            <pc:sldMk cId="1366996848" sldId="258"/>
            <ac:spMk id="8" creationId="{C2554CA6-288E-4202-BC52-2E5A8F0C0AED}"/>
          </ac:spMkLst>
        </pc:spChg>
        <pc:spChg chg="del">
          <ac:chgData name="Trần Quang Nhật - Khoa Công nghệ thông tin - VLTECH" userId="81b81afb-479f-49fd-a16b-a76e9756f09d" providerId="ADAL" clId="{1A321EEB-9D4C-6E44-8597-F08237FFA2F9}" dt="2023-09-09T00:51:12.902" v="8" actId="26606"/>
          <ac:spMkLst>
            <pc:docMk/>
            <pc:sldMk cId="1366996848" sldId="258"/>
            <ac:spMk id="10" creationId="{B10BB131-AC8E-4A8E-A5D1-36260F720C3B}"/>
          </ac:spMkLst>
        </pc:spChg>
        <pc:spChg chg="del">
          <ac:chgData name="Trần Quang Nhật - Khoa Công nghệ thông tin - VLTECH" userId="81b81afb-479f-49fd-a16b-a76e9756f09d" providerId="ADAL" clId="{1A321EEB-9D4C-6E44-8597-F08237FFA2F9}" dt="2023-09-09T00:51:12.902" v="8" actId="26606"/>
          <ac:spMkLst>
            <pc:docMk/>
            <pc:sldMk cId="1366996848" sldId="258"/>
            <ac:spMk id="12" creationId="{5B7778FC-632E-4DCA-A7CB-0D7731CCF970}"/>
          </ac:spMkLst>
        </pc:spChg>
        <pc:spChg chg="del">
          <ac:chgData name="Trần Quang Nhật - Khoa Công nghệ thông tin - VLTECH" userId="81b81afb-479f-49fd-a16b-a76e9756f09d" providerId="ADAL" clId="{1A321EEB-9D4C-6E44-8597-F08237FFA2F9}" dt="2023-09-09T00:51:12.902" v="8" actId="26606"/>
          <ac:spMkLst>
            <pc:docMk/>
            <pc:sldMk cId="1366996848" sldId="258"/>
            <ac:spMk id="14" creationId="{FA23A907-97FB-4A8F-880A-DD77401C4296}"/>
          </ac:spMkLst>
        </pc:spChg>
        <pc:spChg chg="add">
          <ac:chgData name="Trần Quang Nhật - Khoa Công nghệ thông tin - VLTECH" userId="81b81afb-479f-49fd-a16b-a76e9756f09d" providerId="ADAL" clId="{1A321EEB-9D4C-6E44-8597-F08237FFA2F9}" dt="2023-09-09T00:51:12.902" v="8" actId="26606"/>
          <ac:spMkLst>
            <pc:docMk/>
            <pc:sldMk cId="1366996848" sldId="258"/>
            <ac:spMk id="19" creationId="{201CC55D-ED54-4C5C-95E6-10947BD1103B}"/>
          </ac:spMkLst>
        </pc:spChg>
        <pc:spChg chg="add">
          <ac:chgData name="Trần Quang Nhật - Khoa Công nghệ thông tin - VLTECH" userId="81b81afb-479f-49fd-a16b-a76e9756f09d" providerId="ADAL" clId="{1A321EEB-9D4C-6E44-8597-F08237FFA2F9}" dt="2023-09-09T00:51:12.902" v="8" actId="26606"/>
          <ac:spMkLst>
            <pc:docMk/>
            <pc:sldMk cId="1366996848" sldId="258"/>
            <ac:spMk id="25" creationId="{3873B707-463F-40B0-8227-E8CC6C67EB25}"/>
          </ac:spMkLst>
        </pc:spChg>
        <pc:spChg chg="add">
          <ac:chgData name="Trần Quang Nhật - Khoa Công nghệ thông tin - VLTECH" userId="81b81afb-479f-49fd-a16b-a76e9756f09d" providerId="ADAL" clId="{1A321EEB-9D4C-6E44-8597-F08237FFA2F9}" dt="2023-09-09T00:51:12.902" v="8" actId="26606"/>
          <ac:spMkLst>
            <pc:docMk/>
            <pc:sldMk cId="1366996848" sldId="258"/>
            <ac:spMk id="27" creationId="{C13237C8-E62C-4F0D-A318-BD6FB6C2D138}"/>
          </ac:spMkLst>
        </pc:spChg>
        <pc:spChg chg="add">
          <ac:chgData name="Trần Quang Nhật - Khoa Công nghệ thông tin - VLTECH" userId="81b81afb-479f-49fd-a16b-a76e9756f09d" providerId="ADAL" clId="{1A321EEB-9D4C-6E44-8597-F08237FFA2F9}" dt="2023-09-09T00:51:12.902" v="8" actId="26606"/>
          <ac:spMkLst>
            <pc:docMk/>
            <pc:sldMk cId="1366996848" sldId="258"/>
            <ac:spMk id="29" creationId="{19C9EAEA-39D0-4B0E-A0EB-51E7B26740B1}"/>
          </ac:spMkLst>
        </pc:spChg>
        <pc:grpChg chg="add">
          <ac:chgData name="Trần Quang Nhật - Khoa Công nghệ thông tin - VLTECH" userId="81b81afb-479f-49fd-a16b-a76e9756f09d" providerId="ADAL" clId="{1A321EEB-9D4C-6E44-8597-F08237FFA2F9}" dt="2023-09-09T00:51:12.902" v="8" actId="26606"/>
          <ac:grpSpMkLst>
            <pc:docMk/>
            <pc:sldMk cId="1366996848" sldId="258"/>
            <ac:grpSpMk id="21" creationId="{1DE889C7-FAD6-4397-98E2-05D503484459}"/>
          </ac:grpSpMkLst>
        </pc:grpChg>
        <pc:picChg chg="add mod modCrop">
          <ac:chgData name="Trần Quang Nhật - Khoa Công nghệ thông tin - VLTECH" userId="81b81afb-479f-49fd-a16b-a76e9756f09d" providerId="ADAL" clId="{1A321EEB-9D4C-6E44-8597-F08237FFA2F9}" dt="2023-09-09T01:01:21.301" v="27" actId="1076"/>
          <ac:picMkLst>
            <pc:docMk/>
            <pc:sldMk cId="1366996848" sldId="258"/>
            <ac:picMk id="5" creationId="{29DBAFF7-46DB-6945-CD28-DC375F29ED9E}"/>
          </ac:picMkLst>
        </pc:picChg>
      </pc:sldChg>
      <pc:sldChg chg="del">
        <pc:chgData name="Trần Quang Nhật - Khoa Công nghệ thông tin - VLTECH" userId="81b81afb-479f-49fd-a16b-a76e9756f09d" providerId="ADAL" clId="{1A321EEB-9D4C-6E44-8597-F08237FFA2F9}" dt="2023-09-09T10:53:32.812" v="75" actId="2696"/>
        <pc:sldMkLst>
          <pc:docMk/>
          <pc:sldMk cId="1262571280" sldId="259"/>
        </pc:sldMkLst>
      </pc:sldChg>
      <pc:sldChg chg="addSp delSp modSp new mod ord setBg">
        <pc:chgData name="Trần Quang Nhật - Khoa Công nghệ thông tin - VLTECH" userId="81b81afb-479f-49fd-a16b-a76e9756f09d" providerId="ADAL" clId="{1A321EEB-9D4C-6E44-8597-F08237FFA2F9}" dt="2023-09-09T12:04:37.002" v="372" actId="20578"/>
        <pc:sldMkLst>
          <pc:docMk/>
          <pc:sldMk cId="798446115" sldId="260"/>
        </pc:sldMkLst>
        <pc:spChg chg="add del mod">
          <ac:chgData name="Trần Quang Nhật - Khoa Công nghệ thông tin - VLTECH" userId="81b81afb-479f-49fd-a16b-a76e9756f09d" providerId="ADAL" clId="{1A321EEB-9D4C-6E44-8597-F08237FFA2F9}" dt="2023-09-09T10:51:35.603" v="42" actId="478"/>
          <ac:spMkLst>
            <pc:docMk/>
            <pc:sldMk cId="798446115" sldId="260"/>
            <ac:spMk id="2" creationId="{062DDDFA-8FE6-C31B-5998-D0C6459791D9}"/>
          </ac:spMkLst>
        </pc:spChg>
        <pc:spChg chg="del">
          <ac:chgData name="Trần Quang Nhật - Khoa Công nghệ thông tin - VLTECH" userId="81b81afb-479f-49fd-a16b-a76e9756f09d" providerId="ADAL" clId="{1A321EEB-9D4C-6E44-8597-F08237FFA2F9}" dt="2023-09-09T01:54:35.723" v="29"/>
          <ac:spMkLst>
            <pc:docMk/>
            <pc:sldMk cId="798446115" sldId="260"/>
            <ac:spMk id="3" creationId="{3EAAC535-729A-28BB-579E-A60C7DE55AEA}"/>
          </ac:spMkLst>
        </pc:spChg>
        <pc:spChg chg="add del">
          <ac:chgData name="Trần Quang Nhật - Khoa Công nghệ thông tin - VLTECH" userId="81b81afb-479f-49fd-a16b-a76e9756f09d" providerId="ADAL" clId="{1A321EEB-9D4C-6E44-8597-F08237FFA2F9}" dt="2023-09-09T10:51:40.340" v="43" actId="26606"/>
          <ac:spMkLst>
            <pc:docMk/>
            <pc:sldMk cId="798446115" sldId="260"/>
            <ac:spMk id="9" creationId="{62245F03-66D5-45EC-A0B5-90E656B114D0}"/>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10" creationId="{ED55A19D-297C-4231-AD1F-08EF9B4AA8F4}"/>
          </ac:spMkLst>
        </pc:spChg>
        <pc:spChg chg="add del">
          <ac:chgData name="Trần Quang Nhật - Khoa Công nghệ thông tin - VLTECH" userId="81b81afb-479f-49fd-a16b-a76e9756f09d" providerId="ADAL" clId="{1A321EEB-9D4C-6E44-8597-F08237FFA2F9}" dt="2023-09-09T10:51:40.340" v="43" actId="26606"/>
          <ac:spMkLst>
            <pc:docMk/>
            <pc:sldMk cId="798446115" sldId="260"/>
            <ac:spMk id="11" creationId="{EB2DCC78-9962-49FE-9691-A391B5AA8258}"/>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12" creationId="{EBAB6C56-3D38-4923-996E-BD474BBB91E9}"/>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14" creationId="{20CD21DB-082D-417D-A5AB-FC838AF9D944}"/>
          </ac:spMkLst>
        </pc:spChg>
        <pc:spChg chg="add">
          <ac:chgData name="Trần Quang Nhật - Khoa Công nghệ thông tin - VLTECH" userId="81b81afb-479f-49fd-a16b-a76e9756f09d" providerId="ADAL" clId="{1A321EEB-9D4C-6E44-8597-F08237FFA2F9}" dt="2023-09-09T10:51:40.340" v="43" actId="26606"/>
          <ac:spMkLst>
            <pc:docMk/>
            <pc:sldMk cId="798446115" sldId="260"/>
            <ac:spMk id="15" creationId="{799448F2-0E5B-42DA-B2D1-11A14E947BD4}"/>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16" creationId="{7BD8AB83-2763-4392-B4B9-049CDF1F6EA4}"/>
          </ac:spMkLst>
        </pc:spChg>
        <pc:spChg chg="add">
          <ac:chgData name="Trần Quang Nhật - Khoa Công nghệ thông tin - VLTECH" userId="81b81afb-479f-49fd-a16b-a76e9756f09d" providerId="ADAL" clId="{1A321EEB-9D4C-6E44-8597-F08237FFA2F9}" dt="2023-09-09T10:51:40.340" v="43" actId="26606"/>
          <ac:spMkLst>
            <pc:docMk/>
            <pc:sldMk cId="798446115" sldId="260"/>
            <ac:spMk id="17" creationId="{4E8A7552-20E1-4F34-ADAB-C1DB6634D47E}"/>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18" creationId="{480F071C-C35C-4CE1-8EE5-8ED96E2F4E25}"/>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20" creationId="{CD97FAB4-59E0-4E65-B50B-867B14D2A067}"/>
          </ac:spMkLst>
        </pc:spChg>
        <pc:spChg chg="add mod">
          <ac:chgData name="Trần Quang Nhật - Khoa Công nghệ thông tin - VLTECH" userId="81b81afb-479f-49fd-a16b-a76e9756f09d" providerId="ADAL" clId="{1A321EEB-9D4C-6E44-8597-F08237FFA2F9}" dt="2023-09-09T10:53:19.762" v="74" actId="14100"/>
          <ac:spMkLst>
            <pc:docMk/>
            <pc:sldMk cId="798446115" sldId="260"/>
            <ac:spMk id="21" creationId="{E3056AC8-1BA9-E3F2-CFEE-B22BCF0260EE}"/>
          </ac:spMkLst>
        </pc:spChg>
        <pc:spChg chg="add del">
          <ac:chgData name="Trần Quang Nhật - Khoa Công nghệ thông tin - VLTECH" userId="81b81afb-479f-49fd-a16b-a76e9756f09d" providerId="ADAL" clId="{1A321EEB-9D4C-6E44-8597-F08237FFA2F9}" dt="2023-09-09T01:58:51.562" v="33" actId="26606"/>
          <ac:spMkLst>
            <pc:docMk/>
            <pc:sldMk cId="798446115" sldId="260"/>
            <ac:spMk id="22" creationId="{0D578F4B-2751-4FC2-8853-FAC5C59139C1}"/>
          </ac:spMkLst>
        </pc:spChg>
        <pc:picChg chg="add mod">
          <ac:chgData name="Trần Quang Nhật - Khoa Công nghệ thông tin - VLTECH" userId="81b81afb-479f-49fd-a16b-a76e9756f09d" providerId="ADAL" clId="{1A321EEB-9D4C-6E44-8597-F08237FFA2F9}" dt="2023-09-09T10:51:56.742" v="44" actId="14100"/>
          <ac:picMkLst>
            <pc:docMk/>
            <pc:sldMk cId="798446115" sldId="260"/>
            <ac:picMk id="5" creationId="{9A8501B7-472F-A180-4D69-EFDA369B4B8D}"/>
          </ac:picMkLst>
        </pc:picChg>
        <pc:picChg chg="add mod ord">
          <ac:chgData name="Trần Quang Nhật - Khoa Công nghệ thông tin - VLTECH" userId="81b81afb-479f-49fd-a16b-a76e9756f09d" providerId="ADAL" clId="{1A321EEB-9D4C-6E44-8597-F08237FFA2F9}" dt="2023-09-09T10:51:40.340" v="43" actId="26606"/>
          <ac:picMkLst>
            <pc:docMk/>
            <pc:sldMk cId="798446115" sldId="260"/>
            <ac:picMk id="7" creationId="{B1A6338D-6F4D-2463-6837-C6F4D6D02B6F}"/>
          </ac:picMkLst>
        </pc:picChg>
        <pc:picChg chg="add mod">
          <ac:chgData name="Trần Quang Nhật - Khoa Công nghệ thông tin - VLTECH" userId="81b81afb-479f-49fd-a16b-a76e9756f09d" providerId="ADAL" clId="{1A321EEB-9D4C-6E44-8597-F08237FFA2F9}" dt="2023-09-09T10:51:40.340" v="43" actId="26606"/>
          <ac:picMkLst>
            <pc:docMk/>
            <pc:sldMk cId="798446115" sldId="260"/>
            <ac:picMk id="13" creationId="{B4B5094A-6436-267D-AC94-0C10383E2D28}"/>
          </ac:picMkLst>
        </pc:picChg>
      </pc:sldChg>
      <pc:sldChg chg="addSp delSp modSp add mod setBg">
        <pc:chgData name="Trần Quang Nhật - Khoa Công nghệ thông tin - VLTECH" userId="81b81afb-479f-49fd-a16b-a76e9756f09d" providerId="ADAL" clId="{1A321EEB-9D4C-6E44-8597-F08237FFA2F9}" dt="2023-09-09T13:23:20.024" v="783"/>
        <pc:sldMkLst>
          <pc:docMk/>
          <pc:sldMk cId="4026623210" sldId="334"/>
        </pc:sldMkLst>
        <pc:spChg chg="add del mod">
          <ac:chgData name="Trần Quang Nhật - Khoa Công nghệ thông tin - VLTECH" userId="81b81afb-479f-49fd-a16b-a76e9756f09d" providerId="ADAL" clId="{1A321EEB-9D4C-6E44-8597-F08237FFA2F9}" dt="2023-09-09T13:22:33.921" v="769"/>
          <ac:spMkLst>
            <pc:docMk/>
            <pc:sldMk cId="4026623210" sldId="334"/>
            <ac:spMk id="2" creationId="{0B66FAD9-4E7D-7F34-F3E0-3FA2DED4EA0F}"/>
          </ac:spMkLst>
        </pc:spChg>
        <pc:spChg chg="add del mod">
          <ac:chgData name="Trần Quang Nhật - Khoa Công nghệ thông tin - VLTECH" userId="81b81afb-479f-49fd-a16b-a76e9756f09d" providerId="ADAL" clId="{1A321EEB-9D4C-6E44-8597-F08237FFA2F9}" dt="2023-09-09T13:23:20.024" v="783"/>
          <ac:spMkLst>
            <pc:docMk/>
            <pc:sldMk cId="4026623210" sldId="334"/>
            <ac:spMk id="3" creationId="{BC28D51E-D7AE-AB23-A9CD-308FCA793A5D}"/>
          </ac:spMkLst>
        </pc:spChg>
        <pc:spChg chg="mod topLvl">
          <ac:chgData name="Trần Quang Nhật - Khoa Công nghệ thông tin - VLTECH" userId="81b81afb-479f-49fd-a16b-a76e9756f09d" providerId="ADAL" clId="{1A321EEB-9D4C-6E44-8597-F08237FFA2F9}" dt="2023-09-09T13:22:03.837" v="762" actId="2711"/>
          <ac:spMkLst>
            <pc:docMk/>
            <pc:sldMk cId="4026623210" sldId="334"/>
            <ac:spMk id="21" creationId="{00000000-0000-0000-0000-000000000000}"/>
          </ac:spMkLst>
        </pc:spChg>
        <pc:spChg chg="del topLvl">
          <ac:chgData name="Trần Quang Nhật - Khoa Công nghệ thông tin - VLTECH" userId="81b81afb-479f-49fd-a16b-a76e9756f09d" providerId="ADAL" clId="{1A321EEB-9D4C-6E44-8597-F08237FFA2F9}" dt="2023-09-09T13:19:42.236" v="722" actId="478"/>
          <ac:spMkLst>
            <pc:docMk/>
            <pc:sldMk cId="4026623210" sldId="334"/>
            <ac:spMk id="22" creationId="{00000000-0000-0000-0000-000000000000}"/>
          </ac:spMkLst>
        </pc:spChg>
        <pc:spChg chg="mod">
          <ac:chgData name="Trần Quang Nhật - Khoa Công nghệ thông tin - VLTECH" userId="81b81afb-479f-49fd-a16b-a76e9756f09d" providerId="ADAL" clId="{1A321EEB-9D4C-6E44-8597-F08237FFA2F9}" dt="2023-09-09T13:22:15.254" v="765" actId="1076"/>
          <ac:spMkLst>
            <pc:docMk/>
            <pc:sldMk cId="4026623210" sldId="334"/>
            <ac:spMk id="62" creationId="{00000000-0000-0000-0000-000000000000}"/>
          </ac:spMkLst>
        </pc:spChg>
        <pc:spChg chg="mod">
          <ac:chgData name="Trần Quang Nhật - Khoa Công nghệ thông tin - VLTECH" userId="81b81afb-479f-49fd-a16b-a76e9756f09d" providerId="ADAL" clId="{1A321EEB-9D4C-6E44-8597-F08237FFA2F9}" dt="2023-09-09T13:21:58.168" v="761" actId="26606"/>
          <ac:spMkLst>
            <pc:docMk/>
            <pc:sldMk cId="4026623210" sldId="334"/>
            <ac:spMk id="85" creationId="{00000000-0000-0000-0000-000000000000}"/>
          </ac:spMkLst>
        </pc:spChg>
        <pc:spChg chg="mod">
          <ac:chgData name="Trần Quang Nhật - Khoa Công nghệ thông tin - VLTECH" userId="81b81afb-479f-49fd-a16b-a76e9756f09d" providerId="ADAL" clId="{1A321EEB-9D4C-6E44-8597-F08237FFA2F9}" dt="2023-09-09T13:21:58.168" v="761" actId="26606"/>
          <ac:spMkLst>
            <pc:docMk/>
            <pc:sldMk cId="4026623210" sldId="334"/>
            <ac:spMk id="86" creationId="{00000000-0000-0000-0000-000000000000}"/>
          </ac:spMkLst>
        </pc:spChg>
        <pc:spChg chg="mod">
          <ac:chgData name="Trần Quang Nhật - Khoa Công nghệ thông tin - VLTECH" userId="81b81afb-479f-49fd-a16b-a76e9756f09d" providerId="ADAL" clId="{1A321EEB-9D4C-6E44-8597-F08237FFA2F9}" dt="2023-09-09T13:21:58.168" v="761" actId="26606"/>
          <ac:spMkLst>
            <pc:docMk/>
            <pc:sldMk cId="4026623210" sldId="334"/>
            <ac:spMk id="88" creationId="{00000000-0000-0000-0000-000000000000}"/>
          </ac:spMkLst>
        </pc:spChg>
        <pc:spChg chg="mod">
          <ac:chgData name="Trần Quang Nhật - Khoa Công nghệ thông tin - VLTECH" userId="81b81afb-479f-49fd-a16b-a76e9756f09d" providerId="ADAL" clId="{1A321EEB-9D4C-6E44-8597-F08237FFA2F9}" dt="2023-09-09T13:21:58.168" v="761" actId="26606"/>
          <ac:spMkLst>
            <pc:docMk/>
            <pc:sldMk cId="4026623210" sldId="334"/>
            <ac:spMk id="90" creationId="{00000000-0000-0000-0000-000000000000}"/>
          </ac:spMkLst>
        </pc:spChg>
        <pc:spChg chg="add del">
          <ac:chgData name="Trần Quang Nhật - Khoa Công nghệ thông tin - VLTECH" userId="81b81afb-479f-49fd-a16b-a76e9756f09d" providerId="ADAL" clId="{1A321EEB-9D4C-6E44-8597-F08237FFA2F9}" dt="2023-09-09T13:21:31.567" v="756" actId="26606"/>
          <ac:spMkLst>
            <pc:docMk/>
            <pc:sldMk cId="4026623210" sldId="334"/>
            <ac:spMk id="95" creationId="{7DD77B92-CB36-4B20-A59A-59625E0F08AB}"/>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99" creationId="{685D65ED-8248-4E7D-AF41-C2685CAE7021}"/>
          </ac:spMkLst>
        </pc:spChg>
        <pc:spChg chg="add del">
          <ac:chgData name="Trần Quang Nhật - Khoa Công nghệ thông tin - VLTECH" userId="81b81afb-479f-49fd-a16b-a76e9756f09d" providerId="ADAL" clId="{1A321EEB-9D4C-6E44-8597-F08237FFA2F9}" dt="2023-09-09T13:21:31.567" v="756" actId="26606"/>
          <ac:spMkLst>
            <pc:docMk/>
            <pc:sldMk cId="4026623210" sldId="334"/>
            <ac:spMk id="101" creationId="{2C1BBA94-3F40-40AA-8BB9-E69E25E537C1}"/>
          </ac:spMkLst>
        </pc:spChg>
        <pc:spChg chg="add del">
          <ac:chgData name="Trần Quang Nhật - Khoa Công nghệ thông tin - VLTECH" userId="81b81afb-479f-49fd-a16b-a76e9756f09d" providerId="ADAL" clId="{1A321EEB-9D4C-6E44-8597-F08237FFA2F9}" dt="2023-09-09T13:21:47.695" v="758" actId="26606"/>
          <ac:spMkLst>
            <pc:docMk/>
            <pc:sldMk cId="4026623210" sldId="334"/>
            <ac:spMk id="103" creationId="{AE2B703B-46F9-481A-A605-82E2A828C4FA}"/>
          </ac:spMkLst>
        </pc:spChg>
        <pc:spChg chg="add del">
          <ac:chgData name="Trần Quang Nhật - Khoa Công nghệ thông tin - VLTECH" userId="81b81afb-479f-49fd-a16b-a76e9756f09d" providerId="ADAL" clId="{1A321EEB-9D4C-6E44-8597-F08237FFA2F9}" dt="2023-09-09T13:21:47.695" v="758" actId="26606"/>
          <ac:spMkLst>
            <pc:docMk/>
            <pc:sldMk cId="4026623210" sldId="334"/>
            <ac:spMk id="104" creationId="{F13BE4D7-0C3D-4906-B230-A1C5B4665CCF}"/>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19" creationId="{E5F17139-31EE-46AC-B04F-DBBD852DD6CB}"/>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20" creationId="{82571B16-D62A-4B37-A469-E72C79D6935D}"/>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21" creationId="{3CCA69EF-E8B5-4598-BEAD-258F15765D44}"/>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22" creationId="{49E0A0BC-3EE4-4453-9522-08FF2DE30DFB}"/>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23" creationId="{76A8F9C6-ED35-4E0A-AC66-5241CA2067A0}"/>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24" creationId="{9FBE36BD-9903-4FB5-BBE7-1023D7F73E70}"/>
          </ac:spMkLst>
        </pc:spChg>
        <pc:spChg chg="add del">
          <ac:chgData name="Trần Quang Nhật - Khoa Công nghệ thông tin - VLTECH" userId="81b81afb-479f-49fd-a16b-a76e9756f09d" providerId="ADAL" clId="{1A321EEB-9D4C-6E44-8597-F08237FFA2F9}" dt="2023-09-09T13:21:58.133" v="760" actId="26606"/>
          <ac:spMkLst>
            <pc:docMk/>
            <pc:sldMk cId="4026623210" sldId="334"/>
            <ac:spMk id="125" creationId="{4F71A736-42D6-4F11-8A7B-633C40624864}"/>
          </ac:spMkLst>
        </pc:spChg>
        <pc:spChg chg="add">
          <ac:chgData name="Trần Quang Nhật - Khoa Công nghệ thông tin - VLTECH" userId="81b81afb-479f-49fd-a16b-a76e9756f09d" providerId="ADAL" clId="{1A321EEB-9D4C-6E44-8597-F08237FFA2F9}" dt="2023-09-09T13:21:58.168" v="761" actId="26606"/>
          <ac:spMkLst>
            <pc:docMk/>
            <pc:sldMk cId="4026623210" sldId="334"/>
            <ac:spMk id="127" creationId="{B95B9BA8-1D69-4796-85F5-B6D0BD52354B}"/>
          </ac:spMkLst>
        </pc:spChg>
        <pc:grpChg chg="del">
          <ac:chgData name="Trần Quang Nhật - Khoa Công nghệ thông tin - VLTECH" userId="81b81afb-479f-49fd-a16b-a76e9756f09d" providerId="ADAL" clId="{1A321EEB-9D4C-6E44-8597-F08237FFA2F9}" dt="2023-09-09T13:19:42.236" v="722" actId="478"/>
          <ac:grpSpMkLst>
            <pc:docMk/>
            <pc:sldMk cId="4026623210" sldId="334"/>
            <ac:grpSpMk id="20" creationId="{00000000-0000-0000-0000-000000000000}"/>
          </ac:grpSpMkLst>
        </pc:grpChg>
        <pc:grpChg chg="add del">
          <ac:chgData name="Trần Quang Nhật - Khoa Công nghệ thông tin - VLTECH" userId="81b81afb-479f-49fd-a16b-a76e9756f09d" providerId="ADAL" clId="{1A321EEB-9D4C-6E44-8597-F08237FFA2F9}" dt="2023-09-09T13:21:31.567" v="756" actId="26606"/>
          <ac:grpSpMkLst>
            <pc:docMk/>
            <pc:sldMk cId="4026623210" sldId="334"/>
            <ac:grpSpMk id="97" creationId="{B14B560F-9DD7-4302-A60B-EBD3EF59B073}"/>
          </ac:grpSpMkLst>
        </pc:grpChg>
        <pc:grpChg chg="add del">
          <ac:chgData name="Trần Quang Nhật - Khoa Công nghệ thông tin - VLTECH" userId="81b81afb-479f-49fd-a16b-a76e9756f09d" providerId="ADAL" clId="{1A321EEB-9D4C-6E44-8597-F08237FFA2F9}" dt="2023-09-09T13:21:58.133" v="760" actId="26606"/>
          <ac:grpSpMkLst>
            <pc:docMk/>
            <pc:sldMk cId="4026623210" sldId="334"/>
            <ac:grpSpMk id="105" creationId="{CB73D287-48F0-41E2-8B0B-DE4C7D175EAE}"/>
          </ac:grpSpMkLst>
        </pc:grpChg>
        <pc:grpChg chg="add">
          <ac:chgData name="Trần Quang Nhật - Khoa Công nghệ thông tin - VLTECH" userId="81b81afb-479f-49fd-a16b-a76e9756f09d" providerId="ADAL" clId="{1A321EEB-9D4C-6E44-8597-F08237FFA2F9}" dt="2023-09-09T13:21:58.168" v="761" actId="26606"/>
          <ac:grpSpMkLst>
            <pc:docMk/>
            <pc:sldMk cId="4026623210" sldId="334"/>
            <ac:grpSpMk id="128" creationId="{5F892E19-92E7-4BB2-8C3F-DBDFE8D9D324}"/>
          </ac:grpSpMkLst>
        </pc:grpChg>
      </pc:sldChg>
      <pc:sldChg chg="addSp delSp modSp add del mod setBg">
        <pc:chgData name="Trần Quang Nhật - Khoa Công nghệ thông tin - VLTECH" userId="81b81afb-479f-49fd-a16b-a76e9756f09d" providerId="ADAL" clId="{1A321EEB-9D4C-6E44-8597-F08237FFA2F9}" dt="2023-09-09T11:03:50.383" v="162" actId="2696"/>
        <pc:sldMkLst>
          <pc:docMk/>
          <pc:sldMk cId="2940740484" sldId="355"/>
        </pc:sldMkLst>
        <pc:spChg chg="mod topLvl">
          <ac:chgData name="Trần Quang Nhật - Khoa Công nghệ thông tin - VLTECH" userId="81b81afb-479f-49fd-a16b-a76e9756f09d" providerId="ADAL" clId="{1A321EEB-9D4C-6E44-8597-F08237FFA2F9}" dt="2023-09-09T11:00:18.253" v="113" actId="14100"/>
          <ac:spMkLst>
            <pc:docMk/>
            <pc:sldMk cId="2940740484" sldId="355"/>
            <ac:spMk id="21" creationId="{00000000-0000-0000-0000-000000000000}"/>
          </ac:spMkLst>
        </pc:spChg>
        <pc:spChg chg="del topLvl">
          <ac:chgData name="Trần Quang Nhật - Khoa Công nghệ thông tin - VLTECH" userId="81b81afb-479f-49fd-a16b-a76e9756f09d" providerId="ADAL" clId="{1A321EEB-9D4C-6E44-8597-F08237FFA2F9}" dt="2023-09-09T10:53:54.586" v="77" actId="478"/>
          <ac:spMkLst>
            <pc:docMk/>
            <pc:sldMk cId="2940740484" sldId="355"/>
            <ac:spMk id="22" creationId="{00000000-0000-0000-0000-000000000000}"/>
          </ac:spMkLst>
        </pc:spChg>
        <pc:spChg chg="del mod">
          <ac:chgData name="Trần Quang Nhật - Khoa Công nghệ thông tin - VLTECH" userId="81b81afb-479f-49fd-a16b-a76e9756f09d" providerId="ADAL" clId="{1A321EEB-9D4C-6E44-8597-F08237FFA2F9}" dt="2023-09-09T10:58:27.181" v="84" actId="478"/>
          <ac:spMkLst>
            <pc:docMk/>
            <pc:sldMk cId="2940740484" sldId="355"/>
            <ac:spMk id="62" creationId="{00000000-0000-0000-0000-000000000000}"/>
          </ac:spMkLst>
        </pc:spChg>
        <pc:spChg chg="mod">
          <ac:chgData name="Trần Quang Nhật - Khoa Công nghệ thông tin - VLTECH" userId="81b81afb-479f-49fd-a16b-a76e9756f09d" providerId="ADAL" clId="{1A321EEB-9D4C-6E44-8597-F08237FFA2F9}" dt="2023-09-09T10:59:06.689" v="91" actId="26606"/>
          <ac:spMkLst>
            <pc:docMk/>
            <pc:sldMk cId="2940740484" sldId="355"/>
            <ac:spMk id="85" creationId="{00000000-0000-0000-0000-000000000000}"/>
          </ac:spMkLst>
        </pc:spChg>
        <pc:spChg chg="mod">
          <ac:chgData name="Trần Quang Nhật - Khoa Công nghệ thông tin - VLTECH" userId="81b81afb-479f-49fd-a16b-a76e9756f09d" providerId="ADAL" clId="{1A321EEB-9D4C-6E44-8597-F08237FFA2F9}" dt="2023-09-09T10:59:06.689" v="91" actId="26606"/>
          <ac:spMkLst>
            <pc:docMk/>
            <pc:sldMk cId="2940740484" sldId="355"/>
            <ac:spMk id="86" creationId="{00000000-0000-0000-0000-000000000000}"/>
          </ac:spMkLst>
        </pc:spChg>
        <pc:spChg chg="mod">
          <ac:chgData name="Trần Quang Nhật - Khoa Công nghệ thông tin - VLTECH" userId="81b81afb-479f-49fd-a16b-a76e9756f09d" providerId="ADAL" clId="{1A321EEB-9D4C-6E44-8597-F08237FFA2F9}" dt="2023-09-09T10:59:06.689" v="91" actId="26606"/>
          <ac:spMkLst>
            <pc:docMk/>
            <pc:sldMk cId="2940740484" sldId="355"/>
            <ac:spMk id="88" creationId="{00000000-0000-0000-0000-000000000000}"/>
          </ac:spMkLst>
        </pc:spChg>
        <pc:spChg chg="mod">
          <ac:chgData name="Trần Quang Nhật - Khoa Công nghệ thông tin - VLTECH" userId="81b81afb-479f-49fd-a16b-a76e9756f09d" providerId="ADAL" clId="{1A321EEB-9D4C-6E44-8597-F08237FFA2F9}" dt="2023-09-09T10:59:06.689" v="91" actId="26606"/>
          <ac:spMkLst>
            <pc:docMk/>
            <pc:sldMk cId="2940740484" sldId="355"/>
            <ac:spMk id="90" creationId="{00000000-0000-0000-0000-000000000000}"/>
          </ac:spMkLst>
        </pc:spChg>
        <pc:spChg chg="add">
          <ac:chgData name="Trần Quang Nhật - Khoa Công nghệ thông tin - VLTECH" userId="81b81afb-479f-49fd-a16b-a76e9756f09d" providerId="ADAL" clId="{1A321EEB-9D4C-6E44-8597-F08237FFA2F9}" dt="2023-09-09T10:59:06.689" v="91" actId="26606"/>
          <ac:spMkLst>
            <pc:docMk/>
            <pc:sldMk cId="2940740484" sldId="355"/>
            <ac:spMk id="95" creationId="{A7AE9375-4664-4DB2-922D-2782A6E439AC}"/>
          </ac:spMkLst>
        </pc:spChg>
        <pc:spChg chg="add">
          <ac:chgData name="Trần Quang Nhật - Khoa Công nghệ thông tin - VLTECH" userId="81b81afb-479f-49fd-a16b-a76e9756f09d" providerId="ADAL" clId="{1A321EEB-9D4C-6E44-8597-F08237FFA2F9}" dt="2023-09-09T10:59:06.689" v="91" actId="26606"/>
          <ac:spMkLst>
            <pc:docMk/>
            <pc:sldMk cId="2940740484" sldId="355"/>
            <ac:spMk id="99" creationId="{9DD005C1-8C51-42D6-9BEE-B9B83849743D}"/>
          </ac:spMkLst>
        </pc:spChg>
        <pc:grpChg chg="del">
          <ac:chgData name="Trần Quang Nhật - Khoa Công nghệ thông tin - VLTECH" userId="81b81afb-479f-49fd-a16b-a76e9756f09d" providerId="ADAL" clId="{1A321EEB-9D4C-6E44-8597-F08237FFA2F9}" dt="2023-09-09T10:53:54.586" v="77" actId="478"/>
          <ac:grpSpMkLst>
            <pc:docMk/>
            <pc:sldMk cId="2940740484" sldId="355"/>
            <ac:grpSpMk id="20" creationId="{00000000-0000-0000-0000-000000000000}"/>
          </ac:grpSpMkLst>
        </pc:grpChg>
        <pc:picChg chg="add mod">
          <ac:chgData name="Trần Quang Nhật - Khoa Công nghệ thông tin - VLTECH" userId="81b81afb-479f-49fd-a16b-a76e9756f09d" providerId="ADAL" clId="{1A321EEB-9D4C-6E44-8597-F08237FFA2F9}" dt="2023-09-09T11:00:12.832" v="112" actId="1076"/>
          <ac:picMkLst>
            <pc:docMk/>
            <pc:sldMk cId="2940740484" sldId="355"/>
            <ac:picMk id="3" creationId="{3D4F593D-BE7E-89D7-14EF-39F1CEFF0DBA}"/>
          </ac:picMkLst>
        </pc:picChg>
        <pc:picChg chg="add mod">
          <ac:chgData name="Trần Quang Nhật - Khoa Công nghệ thông tin - VLTECH" userId="81b81afb-479f-49fd-a16b-a76e9756f09d" providerId="ADAL" clId="{1A321EEB-9D4C-6E44-8597-F08237FFA2F9}" dt="2023-09-09T11:00:11.782" v="111" actId="1076"/>
          <ac:picMkLst>
            <pc:docMk/>
            <pc:sldMk cId="2940740484" sldId="355"/>
            <ac:picMk id="5" creationId="{0750322D-23BC-33F2-D942-42184A049627}"/>
          </ac:picMkLst>
        </pc:picChg>
        <pc:cxnChg chg="add">
          <ac:chgData name="Trần Quang Nhật - Khoa Công nghệ thông tin - VLTECH" userId="81b81afb-479f-49fd-a16b-a76e9756f09d" providerId="ADAL" clId="{1A321EEB-9D4C-6E44-8597-F08237FFA2F9}" dt="2023-09-09T10:59:06.689" v="91" actId="26606"/>
          <ac:cxnSpMkLst>
            <pc:docMk/>
            <pc:sldMk cId="2940740484" sldId="355"/>
            <ac:cxnSpMk id="97" creationId="{EE504C98-6397-41C1-A8D8-2D9C4ED307E0}"/>
          </ac:cxnSpMkLst>
        </pc:cxnChg>
      </pc:sldChg>
      <pc:sldChg chg="addSp delSp modSp add del mod setBg">
        <pc:chgData name="Trần Quang Nhật - Khoa Công nghệ thông tin - VLTECH" userId="81b81afb-479f-49fd-a16b-a76e9756f09d" providerId="ADAL" clId="{1A321EEB-9D4C-6E44-8597-F08237FFA2F9}" dt="2023-09-09T11:27:03.146" v="212" actId="2696"/>
        <pc:sldMkLst>
          <pc:docMk/>
          <pc:sldMk cId="3370510935" sldId="356"/>
        </pc:sldMkLst>
        <pc:spChg chg="mod topLvl">
          <ac:chgData name="Trần Quang Nhật - Khoa Công nghệ thông tin - VLTECH" userId="81b81afb-479f-49fd-a16b-a76e9756f09d" providerId="ADAL" clId="{1A321EEB-9D4C-6E44-8597-F08237FFA2F9}" dt="2023-09-09T11:23:44.655" v="185" actId="26606"/>
          <ac:spMkLst>
            <pc:docMk/>
            <pc:sldMk cId="3370510935" sldId="356"/>
            <ac:spMk id="21" creationId="{00000000-0000-0000-0000-000000000000}"/>
          </ac:spMkLst>
        </pc:spChg>
        <pc:spChg chg="del topLvl">
          <ac:chgData name="Trần Quang Nhật - Khoa Công nghệ thông tin - VLTECH" userId="81b81afb-479f-49fd-a16b-a76e9756f09d" providerId="ADAL" clId="{1A321EEB-9D4C-6E44-8597-F08237FFA2F9}" dt="2023-09-09T11:23:38.353" v="184" actId="478"/>
          <ac:spMkLst>
            <pc:docMk/>
            <pc:sldMk cId="3370510935" sldId="356"/>
            <ac:spMk id="22" creationId="{00000000-0000-0000-0000-000000000000}"/>
          </ac:spMkLst>
        </pc:spChg>
        <pc:spChg chg="mod">
          <ac:chgData name="Trần Quang Nhật - Khoa Công nghệ thông tin - VLTECH" userId="81b81afb-479f-49fd-a16b-a76e9756f09d" providerId="ADAL" clId="{1A321EEB-9D4C-6E44-8597-F08237FFA2F9}" dt="2023-09-09T11:25:32.907" v="190" actId="1076"/>
          <ac:spMkLst>
            <pc:docMk/>
            <pc:sldMk cId="3370510935" sldId="356"/>
            <ac:spMk id="62" creationId="{00000000-0000-0000-0000-000000000000}"/>
          </ac:spMkLst>
        </pc:spChg>
        <pc:spChg chg="mod">
          <ac:chgData name="Trần Quang Nhật - Khoa Công nghệ thông tin - VLTECH" userId="81b81afb-479f-49fd-a16b-a76e9756f09d" providerId="ADAL" clId="{1A321EEB-9D4C-6E44-8597-F08237FFA2F9}" dt="2023-09-09T11:23:44.655" v="185" actId="26606"/>
          <ac:spMkLst>
            <pc:docMk/>
            <pc:sldMk cId="3370510935" sldId="356"/>
            <ac:spMk id="85" creationId="{00000000-0000-0000-0000-000000000000}"/>
          </ac:spMkLst>
        </pc:spChg>
        <pc:spChg chg="mod">
          <ac:chgData name="Trần Quang Nhật - Khoa Công nghệ thông tin - VLTECH" userId="81b81afb-479f-49fd-a16b-a76e9756f09d" providerId="ADAL" clId="{1A321EEB-9D4C-6E44-8597-F08237FFA2F9}" dt="2023-09-09T11:23:44.655" v="185" actId="26606"/>
          <ac:spMkLst>
            <pc:docMk/>
            <pc:sldMk cId="3370510935" sldId="356"/>
            <ac:spMk id="86" creationId="{00000000-0000-0000-0000-000000000000}"/>
          </ac:spMkLst>
        </pc:spChg>
        <pc:spChg chg="mod">
          <ac:chgData name="Trần Quang Nhật - Khoa Công nghệ thông tin - VLTECH" userId="81b81afb-479f-49fd-a16b-a76e9756f09d" providerId="ADAL" clId="{1A321EEB-9D4C-6E44-8597-F08237FFA2F9}" dt="2023-09-09T11:23:44.655" v="185" actId="26606"/>
          <ac:spMkLst>
            <pc:docMk/>
            <pc:sldMk cId="3370510935" sldId="356"/>
            <ac:spMk id="88" creationId="{00000000-0000-0000-0000-000000000000}"/>
          </ac:spMkLst>
        </pc:spChg>
        <pc:spChg chg="mod">
          <ac:chgData name="Trần Quang Nhật - Khoa Công nghệ thông tin - VLTECH" userId="81b81afb-479f-49fd-a16b-a76e9756f09d" providerId="ADAL" clId="{1A321EEB-9D4C-6E44-8597-F08237FFA2F9}" dt="2023-09-09T11:23:44.655" v="185" actId="26606"/>
          <ac:spMkLst>
            <pc:docMk/>
            <pc:sldMk cId="3370510935" sldId="356"/>
            <ac:spMk id="90" creationId="{00000000-0000-0000-0000-000000000000}"/>
          </ac:spMkLst>
        </pc:spChg>
        <pc:spChg chg="add">
          <ac:chgData name="Trần Quang Nhật - Khoa Công nghệ thông tin - VLTECH" userId="81b81afb-479f-49fd-a16b-a76e9756f09d" providerId="ADAL" clId="{1A321EEB-9D4C-6E44-8597-F08237FFA2F9}" dt="2023-09-09T11:23:44.655" v="185" actId="26606"/>
          <ac:spMkLst>
            <pc:docMk/>
            <pc:sldMk cId="3370510935" sldId="356"/>
            <ac:spMk id="95" creationId="{BACC6370-2D7E-4714-9D71-7542949D7D5D}"/>
          </ac:spMkLst>
        </pc:spChg>
        <pc:spChg chg="add">
          <ac:chgData name="Trần Quang Nhật - Khoa Công nghệ thông tin - VLTECH" userId="81b81afb-479f-49fd-a16b-a76e9756f09d" providerId="ADAL" clId="{1A321EEB-9D4C-6E44-8597-F08237FFA2F9}" dt="2023-09-09T11:23:44.655" v="185" actId="26606"/>
          <ac:spMkLst>
            <pc:docMk/>
            <pc:sldMk cId="3370510935" sldId="356"/>
            <ac:spMk id="97" creationId="{256B2C21-A230-48C0-8DF1-C46611373C44}"/>
          </ac:spMkLst>
        </pc:spChg>
        <pc:spChg chg="add">
          <ac:chgData name="Trần Quang Nhật - Khoa Công nghệ thông tin - VLTECH" userId="81b81afb-479f-49fd-a16b-a76e9756f09d" providerId="ADAL" clId="{1A321EEB-9D4C-6E44-8597-F08237FFA2F9}" dt="2023-09-09T11:23:44.655" v="185" actId="26606"/>
          <ac:spMkLst>
            <pc:docMk/>
            <pc:sldMk cId="3370510935" sldId="356"/>
            <ac:spMk id="99" creationId="{3847E18C-932D-4C95-AABA-FEC7C9499AD7}"/>
          </ac:spMkLst>
        </pc:spChg>
        <pc:spChg chg="add">
          <ac:chgData name="Trần Quang Nhật - Khoa Công nghệ thông tin - VLTECH" userId="81b81afb-479f-49fd-a16b-a76e9756f09d" providerId="ADAL" clId="{1A321EEB-9D4C-6E44-8597-F08237FFA2F9}" dt="2023-09-09T11:23:44.655" v="185" actId="26606"/>
          <ac:spMkLst>
            <pc:docMk/>
            <pc:sldMk cId="3370510935" sldId="356"/>
            <ac:spMk id="101" creationId="{3150CB11-0C61-439E-910F-5787759E72A0}"/>
          </ac:spMkLst>
        </pc:spChg>
        <pc:spChg chg="add">
          <ac:chgData name="Trần Quang Nhật - Khoa Công nghệ thông tin - VLTECH" userId="81b81afb-479f-49fd-a16b-a76e9756f09d" providerId="ADAL" clId="{1A321EEB-9D4C-6E44-8597-F08237FFA2F9}" dt="2023-09-09T11:23:44.655" v="185" actId="26606"/>
          <ac:spMkLst>
            <pc:docMk/>
            <pc:sldMk cId="3370510935" sldId="356"/>
            <ac:spMk id="103" creationId="{43F8A58B-5155-44CE-A5FF-7647B47D0A7A}"/>
          </ac:spMkLst>
        </pc:spChg>
        <pc:spChg chg="add">
          <ac:chgData name="Trần Quang Nhật - Khoa Công nghệ thông tin - VLTECH" userId="81b81afb-479f-49fd-a16b-a76e9756f09d" providerId="ADAL" clId="{1A321EEB-9D4C-6E44-8597-F08237FFA2F9}" dt="2023-09-09T11:23:44.655" v="185" actId="26606"/>
          <ac:spMkLst>
            <pc:docMk/>
            <pc:sldMk cId="3370510935" sldId="356"/>
            <ac:spMk id="105" creationId="{443F2ACA-E6D6-4028-82DD-F03C262D5DE6}"/>
          </ac:spMkLst>
        </pc:spChg>
        <pc:grpChg chg="del">
          <ac:chgData name="Trần Quang Nhật - Khoa Công nghệ thông tin - VLTECH" userId="81b81afb-479f-49fd-a16b-a76e9756f09d" providerId="ADAL" clId="{1A321EEB-9D4C-6E44-8597-F08237FFA2F9}" dt="2023-09-09T11:23:38.353" v="184" actId="478"/>
          <ac:grpSpMkLst>
            <pc:docMk/>
            <pc:sldMk cId="3370510935" sldId="356"/>
            <ac:grpSpMk id="20" creationId="{00000000-0000-0000-0000-000000000000}"/>
          </ac:grpSpMkLst>
        </pc:grpChg>
        <pc:picChg chg="add mod">
          <ac:chgData name="Trần Quang Nhật - Khoa Công nghệ thông tin - VLTECH" userId="81b81afb-479f-49fd-a16b-a76e9756f09d" providerId="ADAL" clId="{1A321EEB-9D4C-6E44-8597-F08237FFA2F9}" dt="2023-09-09T11:25:44.428" v="193" actId="1076"/>
          <ac:picMkLst>
            <pc:docMk/>
            <pc:sldMk cId="3370510935" sldId="356"/>
            <ac:picMk id="2" creationId="{AA03026C-D355-323C-F7CB-56B1AE18F2B3}"/>
          </ac:picMkLst>
        </pc:picChg>
      </pc:sldChg>
      <pc:sldChg chg="addSp delSp modSp add del mod setBg">
        <pc:chgData name="Trần Quang Nhật - Khoa Công nghệ thông tin - VLTECH" userId="81b81afb-479f-49fd-a16b-a76e9756f09d" providerId="ADAL" clId="{1A321EEB-9D4C-6E44-8597-F08237FFA2F9}" dt="2023-09-09T11:54:53.466" v="368" actId="2696"/>
        <pc:sldMkLst>
          <pc:docMk/>
          <pc:sldMk cId="28469845" sldId="357"/>
        </pc:sldMkLst>
        <pc:spChg chg="add mod">
          <ac:chgData name="Trần Quang Nhật - Khoa Công nghệ thông tin - VLTECH" userId="81b81afb-479f-49fd-a16b-a76e9756f09d" providerId="ADAL" clId="{1A321EEB-9D4C-6E44-8597-F08237FFA2F9}" dt="2023-09-09T11:39:45.859" v="315" actId="14100"/>
          <ac:spMkLst>
            <pc:docMk/>
            <pc:sldMk cId="28469845" sldId="357"/>
            <ac:spMk id="3" creationId="{1A31C61A-E991-95D6-B5C0-96F40E6E0619}"/>
          </ac:spMkLst>
        </pc:spChg>
        <pc:spChg chg="mod">
          <ac:chgData name="Trần Quang Nhật - Khoa Công nghệ thông tin - VLTECH" userId="81b81afb-479f-49fd-a16b-a76e9756f09d" providerId="ADAL" clId="{1A321EEB-9D4C-6E44-8597-F08237FFA2F9}" dt="2023-09-09T11:39:37.372" v="312" actId="21"/>
          <ac:spMkLst>
            <pc:docMk/>
            <pc:sldMk cId="28469845" sldId="357"/>
            <ac:spMk id="62" creationId="{00000000-0000-0000-0000-000000000000}"/>
          </ac:spMkLst>
        </pc:spChg>
        <pc:spChg chg="mod">
          <ac:chgData name="Trần Quang Nhật - Khoa Công nghệ thông tin - VLTECH" userId="81b81afb-479f-49fd-a16b-a76e9756f09d" providerId="ADAL" clId="{1A321EEB-9D4C-6E44-8597-F08237FFA2F9}" dt="2023-09-09T11:39:27.838" v="311" actId="26606"/>
          <ac:spMkLst>
            <pc:docMk/>
            <pc:sldMk cId="28469845" sldId="357"/>
            <ac:spMk id="85" creationId="{00000000-0000-0000-0000-000000000000}"/>
          </ac:spMkLst>
        </pc:spChg>
        <pc:spChg chg="mod">
          <ac:chgData name="Trần Quang Nhật - Khoa Công nghệ thông tin - VLTECH" userId="81b81afb-479f-49fd-a16b-a76e9756f09d" providerId="ADAL" clId="{1A321EEB-9D4C-6E44-8597-F08237FFA2F9}" dt="2023-09-09T11:39:27.838" v="311" actId="26606"/>
          <ac:spMkLst>
            <pc:docMk/>
            <pc:sldMk cId="28469845" sldId="357"/>
            <ac:spMk id="86" creationId="{00000000-0000-0000-0000-000000000000}"/>
          </ac:spMkLst>
        </pc:spChg>
        <pc:spChg chg="mod">
          <ac:chgData name="Trần Quang Nhật - Khoa Công nghệ thông tin - VLTECH" userId="81b81afb-479f-49fd-a16b-a76e9756f09d" providerId="ADAL" clId="{1A321EEB-9D4C-6E44-8597-F08237FFA2F9}" dt="2023-09-09T11:39:27.838" v="311" actId="26606"/>
          <ac:spMkLst>
            <pc:docMk/>
            <pc:sldMk cId="28469845" sldId="357"/>
            <ac:spMk id="88" creationId="{00000000-0000-0000-0000-000000000000}"/>
          </ac:spMkLst>
        </pc:spChg>
        <pc:spChg chg="mod">
          <ac:chgData name="Trần Quang Nhật - Khoa Công nghệ thông tin - VLTECH" userId="81b81afb-479f-49fd-a16b-a76e9756f09d" providerId="ADAL" clId="{1A321EEB-9D4C-6E44-8597-F08237FFA2F9}" dt="2023-09-09T11:39:27.838" v="311" actId="26606"/>
          <ac:spMkLst>
            <pc:docMk/>
            <pc:sldMk cId="28469845" sldId="357"/>
            <ac:spMk id="90" creationId="{00000000-0000-0000-0000-000000000000}"/>
          </ac:spMkLst>
        </pc:spChg>
        <pc:spChg chg="add del">
          <ac:chgData name="Trần Quang Nhật - Khoa Công nghệ thông tin - VLTECH" userId="81b81afb-479f-49fd-a16b-a76e9756f09d" providerId="ADAL" clId="{1A321EEB-9D4C-6E44-8597-F08237FFA2F9}" dt="2023-09-09T11:39:27.830" v="310" actId="26606"/>
          <ac:spMkLst>
            <pc:docMk/>
            <pc:sldMk cId="28469845" sldId="357"/>
            <ac:spMk id="95" creationId="{700E0F77-E936-4985-B7B1-B9823486AC33}"/>
          </ac:spMkLst>
        </pc:spChg>
        <pc:spChg chg="add del">
          <ac:chgData name="Trần Quang Nhật - Khoa Công nghệ thông tin - VLTECH" userId="81b81afb-479f-49fd-a16b-a76e9756f09d" providerId="ADAL" clId="{1A321EEB-9D4C-6E44-8597-F08237FFA2F9}" dt="2023-09-09T11:39:27.830" v="310" actId="26606"/>
          <ac:spMkLst>
            <pc:docMk/>
            <pc:sldMk cId="28469845" sldId="357"/>
            <ac:spMk id="97" creationId="{95C8260E-968F-44E8-A823-ABB431311926}"/>
          </ac:spMkLst>
        </pc:spChg>
        <pc:spChg chg="add del">
          <ac:chgData name="Trần Quang Nhật - Khoa Công nghệ thông tin - VLTECH" userId="81b81afb-479f-49fd-a16b-a76e9756f09d" providerId="ADAL" clId="{1A321EEB-9D4C-6E44-8597-F08237FFA2F9}" dt="2023-09-09T11:39:27.830" v="310" actId="26606"/>
          <ac:spMkLst>
            <pc:docMk/>
            <pc:sldMk cId="28469845" sldId="357"/>
            <ac:spMk id="99" creationId="{2C1BBA94-3F40-40AA-8BB9-E69E25E537C1}"/>
          </ac:spMkLst>
        </pc:spChg>
        <pc:spChg chg="add del">
          <ac:chgData name="Trần Quang Nhật - Khoa Công nghệ thông tin - VLTECH" userId="81b81afb-479f-49fd-a16b-a76e9756f09d" providerId="ADAL" clId="{1A321EEB-9D4C-6E44-8597-F08237FFA2F9}" dt="2023-09-09T11:39:27.830" v="310" actId="26606"/>
          <ac:spMkLst>
            <pc:docMk/>
            <pc:sldMk cId="28469845" sldId="357"/>
            <ac:spMk id="101" creationId="{FE43805F-24A6-46A4-B19B-54F28347355C}"/>
          </ac:spMkLst>
        </pc:spChg>
        <pc:spChg chg="add">
          <ac:chgData name="Trần Quang Nhật - Khoa Công nghệ thông tin - VLTECH" userId="81b81afb-479f-49fd-a16b-a76e9756f09d" providerId="ADAL" clId="{1A321EEB-9D4C-6E44-8597-F08237FFA2F9}" dt="2023-09-09T11:39:27.838" v="311" actId="26606"/>
          <ac:spMkLst>
            <pc:docMk/>
            <pc:sldMk cId="28469845" sldId="357"/>
            <ac:spMk id="103" creationId="{55222F96-971A-4F90-B841-6BAB416C7AC1}"/>
          </ac:spMkLst>
        </pc:spChg>
        <pc:spChg chg="add">
          <ac:chgData name="Trần Quang Nhật - Khoa Công nghệ thông tin - VLTECH" userId="81b81afb-479f-49fd-a16b-a76e9756f09d" providerId="ADAL" clId="{1A321EEB-9D4C-6E44-8597-F08237FFA2F9}" dt="2023-09-09T11:39:27.838" v="311" actId="26606"/>
          <ac:spMkLst>
            <pc:docMk/>
            <pc:sldMk cId="28469845" sldId="357"/>
            <ac:spMk id="104" creationId="{9A724DBA-D2D9-471E-8ED7-2015DDD950DF}"/>
          </ac:spMkLst>
        </pc:spChg>
        <pc:spChg chg="add">
          <ac:chgData name="Trần Quang Nhật - Khoa Công nghệ thông tin - VLTECH" userId="81b81afb-479f-49fd-a16b-a76e9756f09d" providerId="ADAL" clId="{1A321EEB-9D4C-6E44-8597-F08237FFA2F9}" dt="2023-09-09T11:39:27.838" v="311" actId="26606"/>
          <ac:spMkLst>
            <pc:docMk/>
            <pc:sldMk cId="28469845" sldId="357"/>
            <ac:spMk id="105" creationId="{08980754-6F4B-43C9-B9BE-127B6BED6586}"/>
          </ac:spMkLst>
        </pc:spChg>
        <pc:spChg chg="add">
          <ac:chgData name="Trần Quang Nhật - Khoa Công nghệ thông tin - VLTECH" userId="81b81afb-479f-49fd-a16b-a76e9756f09d" providerId="ADAL" clId="{1A321EEB-9D4C-6E44-8597-F08237FFA2F9}" dt="2023-09-09T11:39:27.838" v="311" actId="26606"/>
          <ac:spMkLst>
            <pc:docMk/>
            <pc:sldMk cId="28469845" sldId="357"/>
            <ac:spMk id="106" creationId="{2C1BBA94-3F40-40AA-8BB9-E69E25E537C1}"/>
          </ac:spMkLst>
        </pc:spChg>
        <pc:spChg chg="add">
          <ac:chgData name="Trần Quang Nhật - Khoa Công nghệ thông tin - VLTECH" userId="81b81afb-479f-49fd-a16b-a76e9756f09d" providerId="ADAL" clId="{1A321EEB-9D4C-6E44-8597-F08237FFA2F9}" dt="2023-09-09T11:39:27.838" v="311" actId="26606"/>
          <ac:spMkLst>
            <pc:docMk/>
            <pc:sldMk cId="28469845" sldId="357"/>
            <ac:spMk id="107" creationId="{169CC832-2974-4E8D-90ED-3E2941BA7336}"/>
          </ac:spMkLst>
        </pc:spChg>
      </pc:sldChg>
      <pc:sldChg chg="addSp delSp modSp add mod setBg">
        <pc:chgData name="Trần Quang Nhật - Khoa Công nghệ thông tin - VLTECH" userId="81b81afb-479f-49fd-a16b-a76e9756f09d" providerId="ADAL" clId="{1A321EEB-9D4C-6E44-8597-F08237FFA2F9}" dt="2023-09-09T12:25:02.687" v="518" actId="1076"/>
        <pc:sldMkLst>
          <pc:docMk/>
          <pc:sldMk cId="3311204320" sldId="358"/>
        </pc:sldMkLst>
        <pc:spChg chg="add del mod">
          <ac:chgData name="Trần Quang Nhật - Khoa Công nghệ thông tin - VLTECH" userId="81b81afb-479f-49fd-a16b-a76e9756f09d" providerId="ADAL" clId="{1A321EEB-9D4C-6E44-8597-F08237FFA2F9}" dt="2023-09-09T12:22:03.157" v="480"/>
          <ac:spMkLst>
            <pc:docMk/>
            <pc:sldMk cId="3311204320" sldId="358"/>
            <ac:spMk id="2" creationId="{F0F6EC74-2085-4EC7-D24F-4B90B16F83E8}"/>
          </ac:spMkLst>
        </pc:spChg>
        <pc:spChg chg="add del mod">
          <ac:chgData name="Trần Quang Nhật - Khoa Công nghệ thông tin - VLTECH" userId="81b81afb-479f-49fd-a16b-a76e9756f09d" providerId="ADAL" clId="{1A321EEB-9D4C-6E44-8597-F08237FFA2F9}" dt="2023-09-09T12:22:02.564" v="478"/>
          <ac:spMkLst>
            <pc:docMk/>
            <pc:sldMk cId="3311204320" sldId="358"/>
            <ac:spMk id="3" creationId="{0032642F-88FB-6FD0-7495-AB8106D34B37}"/>
          </ac:spMkLst>
        </pc:spChg>
        <pc:spChg chg="mod topLvl">
          <ac:chgData name="Trần Quang Nhật - Khoa Công nghệ thông tin - VLTECH" userId="81b81afb-479f-49fd-a16b-a76e9756f09d" providerId="ADAL" clId="{1A321EEB-9D4C-6E44-8597-F08237FFA2F9}" dt="2023-09-09T12:21:44.308" v="470" actId="14100"/>
          <ac:spMkLst>
            <pc:docMk/>
            <pc:sldMk cId="3311204320" sldId="358"/>
            <ac:spMk id="21" creationId="{00000000-0000-0000-0000-000000000000}"/>
          </ac:spMkLst>
        </pc:spChg>
        <pc:spChg chg="del topLvl">
          <ac:chgData name="Trần Quang Nhật - Khoa Công nghệ thông tin - VLTECH" userId="81b81afb-479f-49fd-a16b-a76e9756f09d" providerId="ADAL" clId="{1A321EEB-9D4C-6E44-8597-F08237FFA2F9}" dt="2023-09-09T12:21:23.507" v="464" actId="478"/>
          <ac:spMkLst>
            <pc:docMk/>
            <pc:sldMk cId="3311204320" sldId="358"/>
            <ac:spMk id="22" creationId="{00000000-0000-0000-0000-000000000000}"/>
          </ac:spMkLst>
        </pc:spChg>
        <pc:spChg chg="mod">
          <ac:chgData name="Trần Quang Nhật - Khoa Công nghệ thông tin - VLTECH" userId="81b81afb-479f-49fd-a16b-a76e9756f09d" providerId="ADAL" clId="{1A321EEB-9D4C-6E44-8597-F08237FFA2F9}" dt="2023-09-09T12:25:02.687" v="518" actId="1076"/>
          <ac:spMkLst>
            <pc:docMk/>
            <pc:sldMk cId="3311204320" sldId="358"/>
            <ac:spMk id="62" creationId="{00000000-0000-0000-0000-000000000000}"/>
          </ac:spMkLst>
        </pc:spChg>
        <pc:spChg chg="mod">
          <ac:chgData name="Trần Quang Nhật - Khoa Công nghệ thông tin - VLTECH" userId="81b81afb-479f-49fd-a16b-a76e9756f09d" providerId="ADAL" clId="{1A321EEB-9D4C-6E44-8597-F08237FFA2F9}" dt="2023-09-09T12:21:31.577" v="468" actId="26606"/>
          <ac:spMkLst>
            <pc:docMk/>
            <pc:sldMk cId="3311204320" sldId="358"/>
            <ac:spMk id="85" creationId="{00000000-0000-0000-0000-000000000000}"/>
          </ac:spMkLst>
        </pc:spChg>
        <pc:spChg chg="mod">
          <ac:chgData name="Trần Quang Nhật - Khoa Công nghệ thông tin - VLTECH" userId="81b81afb-479f-49fd-a16b-a76e9756f09d" providerId="ADAL" clId="{1A321EEB-9D4C-6E44-8597-F08237FFA2F9}" dt="2023-09-09T12:21:31.577" v="468" actId="26606"/>
          <ac:spMkLst>
            <pc:docMk/>
            <pc:sldMk cId="3311204320" sldId="358"/>
            <ac:spMk id="86" creationId="{00000000-0000-0000-0000-000000000000}"/>
          </ac:spMkLst>
        </pc:spChg>
        <pc:spChg chg="mod">
          <ac:chgData name="Trần Quang Nhật - Khoa Công nghệ thông tin - VLTECH" userId="81b81afb-479f-49fd-a16b-a76e9756f09d" providerId="ADAL" clId="{1A321EEB-9D4C-6E44-8597-F08237FFA2F9}" dt="2023-09-09T12:21:31.577" v="468" actId="26606"/>
          <ac:spMkLst>
            <pc:docMk/>
            <pc:sldMk cId="3311204320" sldId="358"/>
            <ac:spMk id="88" creationId="{00000000-0000-0000-0000-000000000000}"/>
          </ac:spMkLst>
        </pc:spChg>
        <pc:spChg chg="mod">
          <ac:chgData name="Trần Quang Nhật - Khoa Công nghệ thông tin - VLTECH" userId="81b81afb-479f-49fd-a16b-a76e9756f09d" providerId="ADAL" clId="{1A321EEB-9D4C-6E44-8597-F08237FFA2F9}" dt="2023-09-09T12:21:31.577" v="468" actId="26606"/>
          <ac:spMkLst>
            <pc:docMk/>
            <pc:sldMk cId="3311204320" sldId="358"/>
            <ac:spMk id="90" creationId="{00000000-0000-0000-0000-000000000000}"/>
          </ac:spMkLst>
        </pc:spChg>
        <pc:spChg chg="add del">
          <ac:chgData name="Trần Quang Nhật - Khoa Công nghệ thông tin - VLTECH" userId="81b81afb-479f-49fd-a16b-a76e9756f09d" providerId="ADAL" clId="{1A321EEB-9D4C-6E44-8597-F08237FFA2F9}" dt="2023-09-09T12:21:31.560" v="467" actId="26606"/>
          <ac:spMkLst>
            <pc:docMk/>
            <pc:sldMk cId="3311204320" sldId="358"/>
            <ac:spMk id="95" creationId="{738F59A4-4431-460D-8E49-6E65C189A566}"/>
          </ac:spMkLst>
        </pc:spChg>
        <pc:spChg chg="add">
          <ac:chgData name="Trần Quang Nhật - Khoa Công nghệ thông tin - VLTECH" userId="81b81afb-479f-49fd-a16b-a76e9756f09d" providerId="ADAL" clId="{1A321EEB-9D4C-6E44-8597-F08237FFA2F9}" dt="2023-09-09T12:21:31.577" v="468" actId="26606"/>
          <ac:spMkLst>
            <pc:docMk/>
            <pc:sldMk cId="3311204320" sldId="358"/>
            <ac:spMk id="101" creationId="{3150CB11-0C61-439E-910F-5787759E72A0}"/>
          </ac:spMkLst>
        </pc:spChg>
        <pc:spChg chg="add">
          <ac:chgData name="Trần Quang Nhật - Khoa Công nghệ thông tin - VLTECH" userId="81b81afb-479f-49fd-a16b-a76e9756f09d" providerId="ADAL" clId="{1A321EEB-9D4C-6E44-8597-F08237FFA2F9}" dt="2023-09-09T12:21:31.577" v="468" actId="26606"/>
          <ac:spMkLst>
            <pc:docMk/>
            <pc:sldMk cId="3311204320" sldId="358"/>
            <ac:spMk id="102" creationId="{BACC6370-2D7E-4714-9D71-7542949D7D5D}"/>
          </ac:spMkLst>
        </pc:spChg>
        <pc:spChg chg="add">
          <ac:chgData name="Trần Quang Nhật - Khoa Công nghệ thông tin - VLTECH" userId="81b81afb-479f-49fd-a16b-a76e9756f09d" providerId="ADAL" clId="{1A321EEB-9D4C-6E44-8597-F08237FFA2F9}" dt="2023-09-09T12:21:31.577" v="468" actId="26606"/>
          <ac:spMkLst>
            <pc:docMk/>
            <pc:sldMk cId="3311204320" sldId="358"/>
            <ac:spMk id="103" creationId="{43F8A58B-5155-44CE-A5FF-7647B47D0A7A}"/>
          </ac:spMkLst>
        </pc:spChg>
        <pc:spChg chg="add">
          <ac:chgData name="Trần Quang Nhật - Khoa Công nghệ thông tin - VLTECH" userId="81b81afb-479f-49fd-a16b-a76e9756f09d" providerId="ADAL" clId="{1A321EEB-9D4C-6E44-8597-F08237FFA2F9}" dt="2023-09-09T12:21:31.577" v="468" actId="26606"/>
          <ac:spMkLst>
            <pc:docMk/>
            <pc:sldMk cId="3311204320" sldId="358"/>
            <ac:spMk id="104" creationId="{256B2C21-A230-48C0-8DF1-C46611373C44}"/>
          </ac:spMkLst>
        </pc:spChg>
        <pc:spChg chg="add">
          <ac:chgData name="Trần Quang Nhật - Khoa Công nghệ thông tin - VLTECH" userId="81b81afb-479f-49fd-a16b-a76e9756f09d" providerId="ADAL" clId="{1A321EEB-9D4C-6E44-8597-F08237FFA2F9}" dt="2023-09-09T12:21:31.577" v="468" actId="26606"/>
          <ac:spMkLst>
            <pc:docMk/>
            <pc:sldMk cId="3311204320" sldId="358"/>
            <ac:spMk id="105" creationId="{443F2ACA-E6D6-4028-82DD-F03C262D5DE6}"/>
          </ac:spMkLst>
        </pc:spChg>
        <pc:spChg chg="add">
          <ac:chgData name="Trần Quang Nhật - Khoa Công nghệ thông tin - VLTECH" userId="81b81afb-479f-49fd-a16b-a76e9756f09d" providerId="ADAL" clId="{1A321EEB-9D4C-6E44-8597-F08237FFA2F9}" dt="2023-09-09T12:21:31.577" v="468" actId="26606"/>
          <ac:spMkLst>
            <pc:docMk/>
            <pc:sldMk cId="3311204320" sldId="358"/>
            <ac:spMk id="106" creationId="{3847E18C-932D-4C95-AABA-FEC7C9499AD7}"/>
          </ac:spMkLst>
        </pc:spChg>
        <pc:grpChg chg="del">
          <ac:chgData name="Trần Quang Nhật - Khoa Công nghệ thông tin - VLTECH" userId="81b81afb-479f-49fd-a16b-a76e9756f09d" providerId="ADAL" clId="{1A321EEB-9D4C-6E44-8597-F08237FFA2F9}" dt="2023-09-09T12:21:23.507" v="464" actId="478"/>
          <ac:grpSpMkLst>
            <pc:docMk/>
            <pc:sldMk cId="3311204320" sldId="358"/>
            <ac:grpSpMk id="20" creationId="{00000000-0000-0000-0000-000000000000}"/>
          </ac:grpSpMkLst>
        </pc:grpChg>
        <pc:grpChg chg="add del">
          <ac:chgData name="Trần Quang Nhật - Khoa Công nghệ thông tin - VLTECH" userId="81b81afb-479f-49fd-a16b-a76e9756f09d" providerId="ADAL" clId="{1A321EEB-9D4C-6E44-8597-F08237FFA2F9}" dt="2023-09-09T12:21:31.560" v="467" actId="26606"/>
          <ac:grpSpMkLst>
            <pc:docMk/>
            <pc:sldMk cId="3311204320" sldId="358"/>
            <ac:grpSpMk id="97" creationId="{8A919B9C-5C01-47E4-B2F2-45F589208ABF}"/>
          </ac:grpSpMkLst>
        </pc:grpChg>
      </pc:sldChg>
      <pc:sldChg chg="addSp delSp modSp add mod setBg">
        <pc:chgData name="Trần Quang Nhật - Khoa Công nghệ thông tin - VLTECH" userId="81b81afb-479f-49fd-a16b-a76e9756f09d" providerId="ADAL" clId="{1A321EEB-9D4C-6E44-8597-F08237FFA2F9}" dt="2023-09-09T12:50:03.619" v="630" actId="207"/>
        <pc:sldMkLst>
          <pc:docMk/>
          <pc:sldMk cId="556855236" sldId="359"/>
        </pc:sldMkLst>
        <pc:spChg chg="add del mod">
          <ac:chgData name="Trần Quang Nhật - Khoa Công nghệ thông tin - VLTECH" userId="81b81afb-479f-49fd-a16b-a76e9756f09d" providerId="ADAL" clId="{1A321EEB-9D4C-6E44-8597-F08237FFA2F9}" dt="2023-09-09T12:46:31.998" v="608"/>
          <ac:spMkLst>
            <pc:docMk/>
            <pc:sldMk cId="556855236" sldId="359"/>
            <ac:spMk id="2" creationId="{B295628B-4F96-7913-815D-0694ACC14291}"/>
          </ac:spMkLst>
        </pc:spChg>
        <pc:spChg chg="add del mod">
          <ac:chgData name="Trần Quang Nhật - Khoa Công nghệ thông tin - VLTECH" userId="81b81afb-479f-49fd-a16b-a76e9756f09d" providerId="ADAL" clId="{1A321EEB-9D4C-6E44-8597-F08237FFA2F9}" dt="2023-09-09T12:46:30.598" v="606"/>
          <ac:spMkLst>
            <pc:docMk/>
            <pc:sldMk cId="556855236" sldId="359"/>
            <ac:spMk id="3" creationId="{E77B1193-0D0E-2D2B-F9B1-DA01FE30833A}"/>
          </ac:spMkLst>
        </pc:spChg>
        <pc:spChg chg="mod topLvl">
          <ac:chgData name="Trần Quang Nhật - Khoa Công nghệ thông tin - VLTECH" userId="81b81afb-479f-49fd-a16b-a76e9756f09d" providerId="ADAL" clId="{1A321EEB-9D4C-6E44-8597-F08237FFA2F9}" dt="2023-09-09T12:46:19.096" v="597" actId="207"/>
          <ac:spMkLst>
            <pc:docMk/>
            <pc:sldMk cId="556855236" sldId="359"/>
            <ac:spMk id="21" creationId="{00000000-0000-0000-0000-000000000000}"/>
          </ac:spMkLst>
        </pc:spChg>
        <pc:spChg chg="del topLvl">
          <ac:chgData name="Trần Quang Nhật - Khoa Công nghệ thông tin - VLTECH" userId="81b81afb-479f-49fd-a16b-a76e9756f09d" providerId="ADAL" clId="{1A321EEB-9D4C-6E44-8597-F08237FFA2F9}" dt="2023-09-09T12:28:32.101" v="552" actId="478"/>
          <ac:spMkLst>
            <pc:docMk/>
            <pc:sldMk cId="556855236" sldId="359"/>
            <ac:spMk id="22" creationId="{00000000-0000-0000-0000-000000000000}"/>
          </ac:spMkLst>
        </pc:spChg>
        <pc:spChg chg="mod">
          <ac:chgData name="Trần Quang Nhật - Khoa Công nghệ thông tin - VLTECH" userId="81b81afb-479f-49fd-a16b-a76e9756f09d" providerId="ADAL" clId="{1A321EEB-9D4C-6E44-8597-F08237FFA2F9}" dt="2023-09-09T12:50:03.619" v="630" actId="207"/>
          <ac:spMkLst>
            <pc:docMk/>
            <pc:sldMk cId="556855236" sldId="359"/>
            <ac:spMk id="62" creationId="{00000000-0000-0000-0000-000000000000}"/>
          </ac:spMkLst>
        </pc:spChg>
        <pc:spChg chg="mod">
          <ac:chgData name="Trần Quang Nhật - Khoa Công nghệ thông tin - VLTECH" userId="81b81afb-479f-49fd-a16b-a76e9756f09d" providerId="ADAL" clId="{1A321EEB-9D4C-6E44-8597-F08237FFA2F9}" dt="2023-09-09T12:34:45.809" v="559" actId="26606"/>
          <ac:spMkLst>
            <pc:docMk/>
            <pc:sldMk cId="556855236" sldId="359"/>
            <ac:spMk id="85" creationId="{00000000-0000-0000-0000-000000000000}"/>
          </ac:spMkLst>
        </pc:spChg>
        <pc:spChg chg="mod">
          <ac:chgData name="Trần Quang Nhật - Khoa Công nghệ thông tin - VLTECH" userId="81b81afb-479f-49fd-a16b-a76e9756f09d" providerId="ADAL" clId="{1A321EEB-9D4C-6E44-8597-F08237FFA2F9}" dt="2023-09-09T12:34:45.809" v="559" actId="26606"/>
          <ac:spMkLst>
            <pc:docMk/>
            <pc:sldMk cId="556855236" sldId="359"/>
            <ac:spMk id="86" creationId="{00000000-0000-0000-0000-000000000000}"/>
          </ac:spMkLst>
        </pc:spChg>
        <pc:spChg chg="mod">
          <ac:chgData name="Trần Quang Nhật - Khoa Công nghệ thông tin - VLTECH" userId="81b81afb-479f-49fd-a16b-a76e9756f09d" providerId="ADAL" clId="{1A321EEB-9D4C-6E44-8597-F08237FFA2F9}" dt="2023-09-09T12:34:45.809" v="559" actId="26606"/>
          <ac:spMkLst>
            <pc:docMk/>
            <pc:sldMk cId="556855236" sldId="359"/>
            <ac:spMk id="88" creationId="{00000000-0000-0000-0000-000000000000}"/>
          </ac:spMkLst>
        </pc:spChg>
        <pc:spChg chg="mod">
          <ac:chgData name="Trần Quang Nhật - Khoa Công nghệ thông tin - VLTECH" userId="81b81afb-479f-49fd-a16b-a76e9756f09d" providerId="ADAL" clId="{1A321EEB-9D4C-6E44-8597-F08237FFA2F9}" dt="2023-09-09T12:34:45.809" v="559" actId="26606"/>
          <ac:spMkLst>
            <pc:docMk/>
            <pc:sldMk cId="556855236" sldId="359"/>
            <ac:spMk id="90" creationId="{00000000-0000-0000-0000-000000000000}"/>
          </ac:spMkLst>
        </pc:spChg>
        <pc:spChg chg="add">
          <ac:chgData name="Trần Quang Nhật - Khoa Công nghệ thông tin - VLTECH" userId="81b81afb-479f-49fd-a16b-a76e9756f09d" providerId="ADAL" clId="{1A321EEB-9D4C-6E44-8597-F08237FFA2F9}" dt="2023-09-09T12:34:45.809" v="559" actId="26606"/>
          <ac:spMkLst>
            <pc:docMk/>
            <pc:sldMk cId="556855236" sldId="359"/>
            <ac:spMk id="95" creationId="{7517A47C-B2E5-4B79-8061-D74B1311AF6E}"/>
          </ac:spMkLst>
        </pc:spChg>
        <pc:spChg chg="add">
          <ac:chgData name="Trần Quang Nhật - Khoa Công nghệ thông tin - VLTECH" userId="81b81afb-479f-49fd-a16b-a76e9756f09d" providerId="ADAL" clId="{1A321EEB-9D4C-6E44-8597-F08237FFA2F9}" dt="2023-09-09T12:34:45.809" v="559" actId="26606"/>
          <ac:spMkLst>
            <pc:docMk/>
            <pc:sldMk cId="556855236" sldId="359"/>
            <ac:spMk id="97" creationId="{C505E780-2083-4CB5-A42A-5E0E2908ECC3}"/>
          </ac:spMkLst>
        </pc:spChg>
        <pc:spChg chg="add">
          <ac:chgData name="Trần Quang Nhật - Khoa Công nghệ thông tin - VLTECH" userId="81b81afb-479f-49fd-a16b-a76e9756f09d" providerId="ADAL" clId="{1A321EEB-9D4C-6E44-8597-F08237FFA2F9}" dt="2023-09-09T12:34:45.809" v="559" actId="26606"/>
          <ac:spMkLst>
            <pc:docMk/>
            <pc:sldMk cId="556855236" sldId="359"/>
            <ac:spMk id="99" creationId="{D2C0AE1C-0118-41AE-8A10-7CDCBF10E96F}"/>
          </ac:spMkLst>
        </pc:spChg>
        <pc:spChg chg="add">
          <ac:chgData name="Trần Quang Nhật - Khoa Công nghệ thông tin - VLTECH" userId="81b81afb-479f-49fd-a16b-a76e9756f09d" providerId="ADAL" clId="{1A321EEB-9D4C-6E44-8597-F08237FFA2F9}" dt="2023-09-09T12:34:45.809" v="559" actId="26606"/>
          <ac:spMkLst>
            <pc:docMk/>
            <pc:sldMk cId="556855236" sldId="359"/>
            <ac:spMk id="101" creationId="{463EEC44-1BA3-44ED-81FC-A644B04B2A44}"/>
          </ac:spMkLst>
        </pc:spChg>
        <pc:grpChg chg="del">
          <ac:chgData name="Trần Quang Nhật - Khoa Công nghệ thông tin - VLTECH" userId="81b81afb-479f-49fd-a16b-a76e9756f09d" providerId="ADAL" clId="{1A321EEB-9D4C-6E44-8597-F08237FFA2F9}" dt="2023-09-09T12:28:32.101" v="552" actId="478"/>
          <ac:grpSpMkLst>
            <pc:docMk/>
            <pc:sldMk cId="556855236" sldId="359"/>
            <ac:grpSpMk id="20" creationId="{00000000-0000-0000-0000-000000000000}"/>
          </ac:grpSpMkLst>
        </pc:grpChg>
      </pc:sldChg>
      <pc:sldChg chg="modSp add del mod">
        <pc:chgData name="Trần Quang Nhật - Khoa Công nghệ thông tin - VLTECH" userId="81b81afb-479f-49fd-a16b-a76e9756f09d" providerId="ADAL" clId="{1A321EEB-9D4C-6E44-8597-F08237FFA2F9}" dt="2023-09-09T13:26:35.793" v="847" actId="2696"/>
        <pc:sldMkLst>
          <pc:docMk/>
          <pc:sldMk cId="1944751404" sldId="360"/>
        </pc:sldMkLst>
        <pc:spChg chg="mod">
          <ac:chgData name="Trần Quang Nhật - Khoa Công nghệ thông tin - VLTECH" userId="81b81afb-479f-49fd-a16b-a76e9756f09d" providerId="ADAL" clId="{1A321EEB-9D4C-6E44-8597-F08237FFA2F9}" dt="2023-09-09T13:22:30.871" v="767" actId="1076"/>
          <ac:spMkLst>
            <pc:docMk/>
            <pc:sldMk cId="1944751404" sldId="360"/>
            <ac:spMk id="62" creationId="{00000000-0000-0000-0000-000000000000}"/>
          </ac:spMkLst>
        </pc:spChg>
      </pc:sldChg>
      <pc:sldChg chg="add del">
        <pc:chgData name="Trần Quang Nhật - Khoa Công nghệ thông tin - VLTECH" userId="81b81afb-479f-49fd-a16b-a76e9756f09d" providerId="ADAL" clId="{1A321EEB-9D4C-6E44-8597-F08237FFA2F9}" dt="2023-09-09T10:59:39.846" v="105" actId="2696"/>
        <pc:sldMkLst>
          <pc:docMk/>
          <pc:sldMk cId="1721079924" sldId="362"/>
        </pc:sldMkLst>
      </pc:sldChg>
      <pc:sldChg chg="delSp modSp add del mod">
        <pc:chgData name="Trần Quang Nhật - Khoa Công nghệ thông tin - VLTECH" userId="81b81afb-479f-49fd-a16b-a76e9756f09d" providerId="ADAL" clId="{1A321EEB-9D4C-6E44-8597-F08237FFA2F9}" dt="2023-09-09T12:19:22.217" v="457" actId="2696"/>
        <pc:sldMkLst>
          <pc:docMk/>
          <pc:sldMk cId="159315997" sldId="363"/>
        </pc:sldMkLst>
        <pc:spChg chg="del mod">
          <ac:chgData name="Trần Quang Nhật - Khoa Công nghệ thông tin - VLTECH" userId="81b81afb-479f-49fd-a16b-a76e9756f09d" providerId="ADAL" clId="{1A321EEB-9D4C-6E44-8597-F08237FFA2F9}" dt="2023-09-09T12:07:05.745" v="388"/>
          <ac:spMkLst>
            <pc:docMk/>
            <pc:sldMk cId="159315997" sldId="363"/>
            <ac:spMk id="62" creationId="{00000000-0000-0000-0000-000000000000}"/>
          </ac:spMkLst>
        </pc:spChg>
      </pc:sldChg>
      <pc:sldChg chg="addSp delSp modSp add del mod setBg">
        <pc:chgData name="Trần Quang Nhật - Khoa Công nghệ thông tin - VLTECH" userId="81b81afb-479f-49fd-a16b-a76e9756f09d" providerId="ADAL" clId="{1A321EEB-9D4C-6E44-8597-F08237FFA2F9}" dt="2023-09-09T12:27:42.902" v="546" actId="2696"/>
        <pc:sldMkLst>
          <pc:docMk/>
          <pc:sldMk cId="928067026" sldId="364"/>
        </pc:sldMkLst>
        <pc:spChg chg="add del mod">
          <ac:chgData name="Trần Quang Nhật - Khoa Công nghệ thông tin - VLTECH" userId="81b81afb-479f-49fd-a16b-a76e9756f09d" providerId="ADAL" clId="{1A321EEB-9D4C-6E44-8597-F08237FFA2F9}" dt="2023-09-09T12:22:53.133" v="486"/>
          <ac:spMkLst>
            <pc:docMk/>
            <pc:sldMk cId="928067026" sldId="364"/>
            <ac:spMk id="2" creationId="{C5075C46-8821-7C54-EBFF-8A8C8966FA56}"/>
          </ac:spMkLst>
        </pc:spChg>
        <pc:spChg chg="add mod">
          <ac:chgData name="Trần Quang Nhật - Khoa Công nghệ thông tin - VLTECH" userId="81b81afb-479f-49fd-a16b-a76e9756f09d" providerId="ADAL" clId="{1A321EEB-9D4C-6E44-8597-F08237FFA2F9}" dt="2023-09-09T12:25:09.743" v="519" actId="207"/>
          <ac:spMkLst>
            <pc:docMk/>
            <pc:sldMk cId="928067026" sldId="364"/>
            <ac:spMk id="4" creationId="{A1589A74-1F39-9E57-A053-CE91D7258AC6}"/>
          </ac:spMkLst>
        </pc:spChg>
        <pc:spChg chg="add del mod">
          <ac:chgData name="Trần Quang Nhật - Khoa Công nghệ thông tin - VLTECH" userId="81b81afb-479f-49fd-a16b-a76e9756f09d" providerId="ADAL" clId="{1A321EEB-9D4C-6E44-8597-F08237FFA2F9}" dt="2023-09-09T12:24:55.653" v="516"/>
          <ac:spMkLst>
            <pc:docMk/>
            <pc:sldMk cId="928067026" sldId="364"/>
            <ac:spMk id="5" creationId="{2A29092A-DB57-C236-0F88-533F1C64A0DB}"/>
          </ac:spMkLst>
        </pc:spChg>
        <pc:spChg chg="mod">
          <ac:chgData name="Trần Quang Nhật - Khoa Công nghệ thông tin - VLTECH" userId="81b81afb-479f-49fd-a16b-a76e9756f09d" providerId="ADAL" clId="{1A321EEB-9D4C-6E44-8597-F08237FFA2F9}" dt="2023-09-09T12:25:23.802" v="522" actId="1076"/>
          <ac:spMkLst>
            <pc:docMk/>
            <pc:sldMk cId="928067026" sldId="364"/>
            <ac:spMk id="62" creationId="{00000000-0000-0000-0000-000000000000}"/>
          </ac:spMkLst>
        </pc:spChg>
        <pc:spChg chg="mod">
          <ac:chgData name="Trần Quang Nhật - Khoa Công nghệ thông tin - VLTECH" userId="81b81afb-479f-49fd-a16b-a76e9756f09d" providerId="ADAL" clId="{1A321EEB-9D4C-6E44-8597-F08237FFA2F9}" dt="2023-09-09T12:22:44.177" v="482" actId="26606"/>
          <ac:spMkLst>
            <pc:docMk/>
            <pc:sldMk cId="928067026" sldId="364"/>
            <ac:spMk id="85" creationId="{00000000-0000-0000-0000-000000000000}"/>
          </ac:spMkLst>
        </pc:spChg>
        <pc:spChg chg="mod">
          <ac:chgData name="Trần Quang Nhật - Khoa Công nghệ thông tin - VLTECH" userId="81b81afb-479f-49fd-a16b-a76e9756f09d" providerId="ADAL" clId="{1A321EEB-9D4C-6E44-8597-F08237FFA2F9}" dt="2023-09-09T12:22:44.177" v="482" actId="26606"/>
          <ac:spMkLst>
            <pc:docMk/>
            <pc:sldMk cId="928067026" sldId="364"/>
            <ac:spMk id="86" creationId="{00000000-0000-0000-0000-000000000000}"/>
          </ac:spMkLst>
        </pc:spChg>
        <pc:spChg chg="mod">
          <ac:chgData name="Trần Quang Nhật - Khoa Công nghệ thông tin - VLTECH" userId="81b81afb-479f-49fd-a16b-a76e9756f09d" providerId="ADAL" clId="{1A321EEB-9D4C-6E44-8597-F08237FFA2F9}" dt="2023-09-09T12:22:44.177" v="482" actId="26606"/>
          <ac:spMkLst>
            <pc:docMk/>
            <pc:sldMk cId="928067026" sldId="364"/>
            <ac:spMk id="88" creationId="{00000000-0000-0000-0000-000000000000}"/>
          </ac:spMkLst>
        </pc:spChg>
        <pc:spChg chg="mod">
          <ac:chgData name="Trần Quang Nhật - Khoa Công nghệ thông tin - VLTECH" userId="81b81afb-479f-49fd-a16b-a76e9756f09d" providerId="ADAL" clId="{1A321EEB-9D4C-6E44-8597-F08237FFA2F9}" dt="2023-09-09T12:22:44.177" v="482" actId="26606"/>
          <ac:spMkLst>
            <pc:docMk/>
            <pc:sldMk cId="928067026" sldId="364"/>
            <ac:spMk id="90" creationId="{00000000-0000-0000-0000-000000000000}"/>
          </ac:spMkLst>
        </pc:spChg>
        <pc:spChg chg="add">
          <ac:chgData name="Trần Quang Nhật - Khoa Công nghệ thông tin - VLTECH" userId="81b81afb-479f-49fd-a16b-a76e9756f09d" providerId="ADAL" clId="{1A321EEB-9D4C-6E44-8597-F08237FFA2F9}" dt="2023-09-09T12:22:44.177" v="482" actId="26606"/>
          <ac:spMkLst>
            <pc:docMk/>
            <pc:sldMk cId="928067026" sldId="364"/>
            <ac:spMk id="95" creationId="{A8908DB7-C3A6-4FCB-9820-CEE02B398C4A}"/>
          </ac:spMkLst>
        </pc:spChg>
        <pc:spChg chg="add">
          <ac:chgData name="Trần Quang Nhật - Khoa Công nghệ thông tin - VLTECH" userId="81b81afb-479f-49fd-a16b-a76e9756f09d" providerId="ADAL" clId="{1A321EEB-9D4C-6E44-8597-F08237FFA2F9}" dt="2023-09-09T12:22:44.177" v="482" actId="26606"/>
          <ac:spMkLst>
            <pc:docMk/>
            <pc:sldMk cId="928067026" sldId="364"/>
            <ac:spMk id="97" creationId="{535742DD-1B16-4E9D-B715-0D74B4574A68}"/>
          </ac:spMkLst>
        </pc:spChg>
      </pc:sldChg>
      <pc:sldChg chg="add del">
        <pc:chgData name="Trần Quang Nhật - Khoa Công nghệ thông tin - VLTECH" userId="81b81afb-479f-49fd-a16b-a76e9756f09d" providerId="ADAL" clId="{1A321EEB-9D4C-6E44-8597-F08237FFA2F9}" dt="2023-09-09T12:27:38.026" v="545" actId="2696"/>
        <pc:sldMkLst>
          <pc:docMk/>
          <pc:sldMk cId="24500365" sldId="365"/>
        </pc:sldMkLst>
      </pc:sldChg>
      <pc:sldChg chg="addSp delSp modSp add mod setBg">
        <pc:chgData name="Trần Quang Nhật - Khoa Công nghệ thông tin - VLTECH" userId="81b81afb-479f-49fd-a16b-a76e9756f09d" providerId="ADAL" clId="{1A321EEB-9D4C-6E44-8597-F08237FFA2F9}" dt="2023-09-09T12:57:14.496" v="636" actId="1076"/>
        <pc:sldMkLst>
          <pc:docMk/>
          <pc:sldMk cId="4186590712" sldId="366"/>
        </pc:sldMkLst>
        <pc:spChg chg="add mod">
          <ac:chgData name="Trần Quang Nhật - Khoa Công nghệ thông tin - VLTECH" userId="81b81afb-479f-49fd-a16b-a76e9756f09d" providerId="ADAL" clId="{1A321EEB-9D4C-6E44-8597-F08237FFA2F9}" dt="2023-09-09T12:47:51.190" v="618" actId="767"/>
          <ac:spMkLst>
            <pc:docMk/>
            <pc:sldMk cId="4186590712" sldId="366"/>
            <ac:spMk id="2" creationId="{90EF540C-AE76-B977-3C81-57751A7771FD}"/>
          </ac:spMkLst>
        </pc:spChg>
        <pc:spChg chg="add del mod">
          <ac:chgData name="Trần Quang Nhật - Khoa Công nghệ thông tin - VLTECH" userId="81b81afb-479f-49fd-a16b-a76e9756f09d" providerId="ADAL" clId="{1A321EEB-9D4C-6E44-8597-F08237FFA2F9}" dt="2023-09-09T12:49:15.075" v="626"/>
          <ac:spMkLst>
            <pc:docMk/>
            <pc:sldMk cId="4186590712" sldId="366"/>
            <ac:spMk id="3" creationId="{4C3F6009-D9E7-B23F-F63B-37735EC6BB33}"/>
          </ac:spMkLst>
        </pc:spChg>
        <pc:spChg chg="add del mod">
          <ac:chgData name="Trần Quang Nhật - Khoa Công nghệ thông tin - VLTECH" userId="81b81afb-479f-49fd-a16b-a76e9756f09d" providerId="ADAL" clId="{1A321EEB-9D4C-6E44-8597-F08237FFA2F9}" dt="2023-09-09T12:51:15.229" v="633"/>
          <ac:spMkLst>
            <pc:docMk/>
            <pc:sldMk cId="4186590712" sldId="366"/>
            <ac:spMk id="6" creationId="{D838CADA-E833-AC2F-E40B-0D88DB137E01}"/>
          </ac:spMkLst>
        </pc:spChg>
        <pc:spChg chg="mod">
          <ac:chgData name="Trần Quang Nhật - Khoa Công nghệ thông tin - VLTECH" userId="81b81afb-479f-49fd-a16b-a76e9756f09d" providerId="ADAL" clId="{1A321EEB-9D4C-6E44-8597-F08237FFA2F9}" dt="2023-09-09T12:48:03.606" v="620" actId="1076"/>
          <ac:spMkLst>
            <pc:docMk/>
            <pc:sldMk cId="4186590712" sldId="366"/>
            <ac:spMk id="62" creationId="{00000000-0000-0000-0000-000000000000}"/>
          </ac:spMkLst>
        </pc:spChg>
        <pc:spChg chg="mod">
          <ac:chgData name="Trần Quang Nhật - Khoa Công nghệ thông tin - VLTECH" userId="81b81afb-479f-49fd-a16b-a76e9756f09d" providerId="ADAL" clId="{1A321EEB-9D4C-6E44-8597-F08237FFA2F9}" dt="2023-09-09T12:46:52.108" v="610" actId="26606"/>
          <ac:spMkLst>
            <pc:docMk/>
            <pc:sldMk cId="4186590712" sldId="366"/>
            <ac:spMk id="85" creationId="{00000000-0000-0000-0000-000000000000}"/>
          </ac:spMkLst>
        </pc:spChg>
        <pc:spChg chg="mod">
          <ac:chgData name="Trần Quang Nhật - Khoa Công nghệ thông tin - VLTECH" userId="81b81afb-479f-49fd-a16b-a76e9756f09d" providerId="ADAL" clId="{1A321EEB-9D4C-6E44-8597-F08237FFA2F9}" dt="2023-09-09T12:46:52.108" v="610" actId="26606"/>
          <ac:spMkLst>
            <pc:docMk/>
            <pc:sldMk cId="4186590712" sldId="366"/>
            <ac:spMk id="86" creationId="{00000000-0000-0000-0000-000000000000}"/>
          </ac:spMkLst>
        </pc:spChg>
        <pc:spChg chg="mod">
          <ac:chgData name="Trần Quang Nhật - Khoa Công nghệ thông tin - VLTECH" userId="81b81afb-479f-49fd-a16b-a76e9756f09d" providerId="ADAL" clId="{1A321EEB-9D4C-6E44-8597-F08237FFA2F9}" dt="2023-09-09T12:46:52.108" v="610" actId="26606"/>
          <ac:spMkLst>
            <pc:docMk/>
            <pc:sldMk cId="4186590712" sldId="366"/>
            <ac:spMk id="88" creationId="{00000000-0000-0000-0000-000000000000}"/>
          </ac:spMkLst>
        </pc:spChg>
        <pc:spChg chg="mod">
          <ac:chgData name="Trần Quang Nhật - Khoa Công nghệ thông tin - VLTECH" userId="81b81afb-479f-49fd-a16b-a76e9756f09d" providerId="ADAL" clId="{1A321EEB-9D4C-6E44-8597-F08237FFA2F9}" dt="2023-09-09T12:46:52.108" v="610" actId="26606"/>
          <ac:spMkLst>
            <pc:docMk/>
            <pc:sldMk cId="4186590712" sldId="366"/>
            <ac:spMk id="90" creationId="{00000000-0000-0000-0000-000000000000}"/>
          </ac:spMkLst>
        </pc:spChg>
        <pc:spChg chg="add">
          <ac:chgData name="Trần Quang Nhật - Khoa Công nghệ thông tin - VLTECH" userId="81b81afb-479f-49fd-a16b-a76e9756f09d" providerId="ADAL" clId="{1A321EEB-9D4C-6E44-8597-F08237FFA2F9}" dt="2023-09-09T12:46:52.108" v="610" actId="26606"/>
          <ac:spMkLst>
            <pc:docMk/>
            <pc:sldMk cId="4186590712" sldId="366"/>
            <ac:spMk id="95" creationId="{01D0AF59-99C3-4251-AB9A-C966C6AD4400}"/>
          </ac:spMkLst>
        </pc:spChg>
        <pc:spChg chg="add">
          <ac:chgData name="Trần Quang Nhật - Khoa Công nghệ thông tin - VLTECH" userId="81b81afb-479f-49fd-a16b-a76e9756f09d" providerId="ADAL" clId="{1A321EEB-9D4C-6E44-8597-F08237FFA2F9}" dt="2023-09-09T12:46:52.108" v="610" actId="26606"/>
          <ac:spMkLst>
            <pc:docMk/>
            <pc:sldMk cId="4186590712" sldId="366"/>
            <ac:spMk id="97" creationId="{1855405F-37A2-4869-9154-F8BE3BECE6C3}"/>
          </ac:spMkLst>
        </pc:spChg>
        <pc:picChg chg="add mod">
          <ac:chgData name="Trần Quang Nhật - Khoa Công nghệ thông tin - VLTECH" userId="81b81afb-479f-49fd-a16b-a76e9756f09d" providerId="ADAL" clId="{1A321EEB-9D4C-6E44-8597-F08237FFA2F9}" dt="2023-09-09T12:57:14.496" v="636" actId="1076"/>
          <ac:picMkLst>
            <pc:docMk/>
            <pc:sldMk cId="4186590712" sldId="366"/>
            <ac:picMk id="5" creationId="{AA92BB7C-E44C-4CDD-F7C3-747AA6F6ED47}"/>
          </ac:picMkLst>
        </pc:picChg>
      </pc:sldChg>
      <pc:sldChg chg="addSp delSp modSp add mod setBg">
        <pc:chgData name="Trần Quang Nhật - Khoa Công nghệ thông tin - VLTECH" userId="81b81afb-479f-49fd-a16b-a76e9756f09d" providerId="ADAL" clId="{1A321EEB-9D4C-6E44-8597-F08237FFA2F9}" dt="2023-09-09T13:19:25.376" v="720"/>
        <pc:sldMkLst>
          <pc:docMk/>
          <pc:sldMk cId="1597003010" sldId="367"/>
        </pc:sldMkLst>
        <pc:spChg chg="add del mod">
          <ac:chgData name="Trần Quang Nhật - Khoa Công nghệ thông tin - VLTECH" userId="81b81afb-479f-49fd-a16b-a76e9756f09d" providerId="ADAL" clId="{1A321EEB-9D4C-6E44-8597-F08237FFA2F9}" dt="2023-09-09T13:17:53.895" v="689"/>
          <ac:spMkLst>
            <pc:docMk/>
            <pc:sldMk cId="1597003010" sldId="367"/>
            <ac:spMk id="2" creationId="{05384B0C-4D01-726C-9815-5735106ADF11}"/>
          </ac:spMkLst>
        </pc:spChg>
        <pc:spChg chg="add mod ord">
          <ac:chgData name="Trần Quang Nhật - Khoa Công nghệ thông tin - VLTECH" userId="81b81afb-479f-49fd-a16b-a76e9756f09d" providerId="ADAL" clId="{1A321EEB-9D4C-6E44-8597-F08237FFA2F9}" dt="2023-09-09T13:18:19.021" v="696" actId="20577"/>
          <ac:spMkLst>
            <pc:docMk/>
            <pc:sldMk cId="1597003010" sldId="367"/>
            <ac:spMk id="4" creationId="{013A3415-D724-F575-2205-F79A381A2EFA}"/>
          </ac:spMkLst>
        </pc:spChg>
        <pc:spChg chg="add del mod">
          <ac:chgData name="Trần Quang Nhật - Khoa Công nghệ thông tin - VLTECH" userId="81b81afb-479f-49fd-a16b-a76e9756f09d" providerId="ADAL" clId="{1A321EEB-9D4C-6E44-8597-F08237FFA2F9}" dt="2023-09-09T13:18:32.726" v="701"/>
          <ac:spMkLst>
            <pc:docMk/>
            <pc:sldMk cId="1597003010" sldId="367"/>
            <ac:spMk id="5" creationId="{0C9CBADA-15E4-F092-92E9-BCE635A05DD8}"/>
          </ac:spMkLst>
        </pc:spChg>
        <pc:spChg chg="add mod">
          <ac:chgData name="Trần Quang Nhật - Khoa Công nghệ thông tin - VLTECH" userId="81b81afb-479f-49fd-a16b-a76e9756f09d" providerId="ADAL" clId="{1A321EEB-9D4C-6E44-8597-F08237FFA2F9}" dt="2023-09-09T13:19:21.298" v="717" actId="207"/>
          <ac:spMkLst>
            <pc:docMk/>
            <pc:sldMk cId="1597003010" sldId="367"/>
            <ac:spMk id="7" creationId="{F9ADE8EE-E3A5-8C13-E1B7-64553F49BD25}"/>
          </ac:spMkLst>
        </pc:spChg>
        <pc:spChg chg="add del mod">
          <ac:chgData name="Trần Quang Nhật - Khoa Công nghệ thông tin - VLTECH" userId="81b81afb-479f-49fd-a16b-a76e9756f09d" providerId="ADAL" clId="{1A321EEB-9D4C-6E44-8597-F08237FFA2F9}" dt="2023-09-09T13:19:25.376" v="720"/>
          <ac:spMkLst>
            <pc:docMk/>
            <pc:sldMk cId="1597003010" sldId="367"/>
            <ac:spMk id="8" creationId="{5DCDEE68-685C-DE76-0094-3A300523601E}"/>
          </ac:spMkLst>
        </pc:spChg>
        <pc:spChg chg="mod">
          <ac:chgData name="Trần Quang Nhật - Khoa Công nghệ thông tin - VLTECH" userId="81b81afb-479f-49fd-a16b-a76e9756f09d" providerId="ADAL" clId="{1A321EEB-9D4C-6E44-8597-F08237FFA2F9}" dt="2023-09-09T13:18:35.623" v="702" actId="113"/>
          <ac:spMkLst>
            <pc:docMk/>
            <pc:sldMk cId="1597003010" sldId="367"/>
            <ac:spMk id="62" creationId="{00000000-0000-0000-0000-000000000000}"/>
          </ac:spMkLst>
        </pc:spChg>
        <pc:spChg chg="mod">
          <ac:chgData name="Trần Quang Nhật - Khoa Công nghệ thông tin - VLTECH" userId="81b81afb-479f-49fd-a16b-a76e9756f09d" providerId="ADAL" clId="{1A321EEB-9D4C-6E44-8597-F08237FFA2F9}" dt="2023-09-09T13:18:01.801" v="690" actId="26606"/>
          <ac:spMkLst>
            <pc:docMk/>
            <pc:sldMk cId="1597003010" sldId="367"/>
            <ac:spMk id="85" creationId="{00000000-0000-0000-0000-000000000000}"/>
          </ac:spMkLst>
        </pc:spChg>
        <pc:spChg chg="mod">
          <ac:chgData name="Trần Quang Nhật - Khoa Công nghệ thông tin - VLTECH" userId="81b81afb-479f-49fd-a16b-a76e9756f09d" providerId="ADAL" clId="{1A321EEB-9D4C-6E44-8597-F08237FFA2F9}" dt="2023-09-09T13:18:01.801" v="690" actId="26606"/>
          <ac:spMkLst>
            <pc:docMk/>
            <pc:sldMk cId="1597003010" sldId="367"/>
            <ac:spMk id="86" creationId="{00000000-0000-0000-0000-000000000000}"/>
          </ac:spMkLst>
        </pc:spChg>
        <pc:spChg chg="mod">
          <ac:chgData name="Trần Quang Nhật - Khoa Công nghệ thông tin - VLTECH" userId="81b81afb-479f-49fd-a16b-a76e9756f09d" providerId="ADAL" clId="{1A321EEB-9D4C-6E44-8597-F08237FFA2F9}" dt="2023-09-09T13:18:01.801" v="690" actId="26606"/>
          <ac:spMkLst>
            <pc:docMk/>
            <pc:sldMk cId="1597003010" sldId="367"/>
            <ac:spMk id="88" creationId="{00000000-0000-0000-0000-000000000000}"/>
          </ac:spMkLst>
        </pc:spChg>
        <pc:spChg chg="mod">
          <ac:chgData name="Trần Quang Nhật - Khoa Công nghệ thông tin - VLTECH" userId="81b81afb-479f-49fd-a16b-a76e9756f09d" providerId="ADAL" clId="{1A321EEB-9D4C-6E44-8597-F08237FFA2F9}" dt="2023-09-09T13:18:01.801" v="690" actId="26606"/>
          <ac:spMkLst>
            <pc:docMk/>
            <pc:sldMk cId="1597003010" sldId="367"/>
            <ac:spMk id="90" creationId="{00000000-0000-0000-0000-000000000000}"/>
          </ac:spMkLst>
        </pc:spChg>
        <pc:spChg chg="add">
          <ac:chgData name="Trần Quang Nhật - Khoa Công nghệ thông tin - VLTECH" userId="81b81afb-479f-49fd-a16b-a76e9756f09d" providerId="ADAL" clId="{1A321EEB-9D4C-6E44-8597-F08237FFA2F9}" dt="2023-09-09T13:18:01.801" v="690" actId="26606"/>
          <ac:spMkLst>
            <pc:docMk/>
            <pc:sldMk cId="1597003010" sldId="367"/>
            <ac:spMk id="95" creationId="{7DD77B92-CB36-4B20-A59A-59625E0F08AB}"/>
          </ac:spMkLst>
        </pc:spChg>
        <pc:spChg chg="add">
          <ac:chgData name="Trần Quang Nhật - Khoa Công nghệ thông tin - VLTECH" userId="81b81afb-479f-49fd-a16b-a76e9756f09d" providerId="ADAL" clId="{1A321EEB-9D4C-6E44-8597-F08237FFA2F9}" dt="2023-09-09T13:18:01.801" v="690" actId="26606"/>
          <ac:spMkLst>
            <pc:docMk/>
            <pc:sldMk cId="1597003010" sldId="367"/>
            <ac:spMk id="101" creationId="{2C1BBA94-3F40-40AA-8BB9-E69E25E537C1}"/>
          </ac:spMkLst>
        </pc:spChg>
        <pc:grpChg chg="add">
          <ac:chgData name="Trần Quang Nhật - Khoa Công nghệ thông tin - VLTECH" userId="81b81afb-479f-49fd-a16b-a76e9756f09d" providerId="ADAL" clId="{1A321EEB-9D4C-6E44-8597-F08237FFA2F9}" dt="2023-09-09T13:18:01.801" v="690" actId="26606"/>
          <ac:grpSpMkLst>
            <pc:docMk/>
            <pc:sldMk cId="1597003010" sldId="367"/>
            <ac:grpSpMk id="97" creationId="{B14B560F-9DD7-4302-A60B-EBD3EF59B073}"/>
          </ac:grpSpMkLst>
        </pc:grpChg>
      </pc:sldChg>
      <pc:sldChg chg="addSp delSp modSp new mod ord setBg">
        <pc:chgData name="Trần Quang Nhật - Khoa Công nghệ thông tin - VLTECH" userId="81b81afb-479f-49fd-a16b-a76e9756f09d" providerId="ADAL" clId="{1A321EEB-9D4C-6E44-8597-F08237FFA2F9}" dt="2023-09-09T11:21:50.757" v="179" actId="1076"/>
        <pc:sldMkLst>
          <pc:docMk/>
          <pc:sldMk cId="3125150989" sldId="368"/>
        </pc:sldMkLst>
        <pc:spChg chg="add del mod">
          <ac:chgData name="Trần Quang Nhật - Khoa Công nghệ thông tin - VLTECH" userId="81b81afb-479f-49fd-a16b-a76e9756f09d" providerId="ADAL" clId="{1A321EEB-9D4C-6E44-8597-F08237FFA2F9}" dt="2023-09-09T11:02:05.101" v="150"/>
          <ac:spMkLst>
            <pc:docMk/>
            <pc:sldMk cId="3125150989" sldId="368"/>
            <ac:spMk id="5" creationId="{C26694F0-C55C-2415-588D-5BEB8BADF4F5}"/>
          </ac:spMkLst>
        </pc:spChg>
        <pc:spChg chg="add mod">
          <ac:chgData name="Trần Quang Nhật - Khoa Công nghệ thông tin - VLTECH" userId="81b81afb-479f-49fd-a16b-a76e9756f09d" providerId="ADAL" clId="{1A321EEB-9D4C-6E44-8597-F08237FFA2F9}" dt="2023-09-09T11:21:45.180" v="177" actId="1076"/>
          <ac:spMkLst>
            <pc:docMk/>
            <pc:sldMk cId="3125150989" sldId="368"/>
            <ac:spMk id="7" creationId="{3E015689-26C2-730A-0EB0-9A816C6C4EF7}"/>
          </ac:spMkLst>
        </pc:spChg>
        <pc:spChg chg="add">
          <ac:chgData name="Trần Quang Nhật - Khoa Công nghệ thông tin - VLTECH" userId="81b81afb-479f-49fd-a16b-a76e9756f09d" providerId="ADAL" clId="{1A321EEB-9D4C-6E44-8597-F08237FFA2F9}" dt="2023-09-09T11:00:35.369" v="116" actId="26606"/>
          <ac:spMkLst>
            <pc:docMk/>
            <pc:sldMk cId="3125150989" sldId="368"/>
            <ac:spMk id="8" creationId="{A9F529C3-C941-49FD-8C67-82F134F64BDB}"/>
          </ac:spMkLst>
        </pc:spChg>
        <pc:spChg chg="add">
          <ac:chgData name="Trần Quang Nhật - Khoa Công nghệ thông tin - VLTECH" userId="81b81afb-479f-49fd-a16b-a76e9756f09d" providerId="ADAL" clId="{1A321EEB-9D4C-6E44-8597-F08237FFA2F9}" dt="2023-09-09T11:00:35.369" v="116" actId="26606"/>
          <ac:spMkLst>
            <pc:docMk/>
            <pc:sldMk cId="3125150989" sldId="368"/>
            <ac:spMk id="10" creationId="{20586029-32A0-47E5-9AEC-AE3ABA6B94D0}"/>
          </ac:spMkLst>
        </pc:spChg>
        <pc:spChg chg="add mod">
          <ac:chgData name="Trần Quang Nhật - Khoa Công nghệ thông tin - VLTECH" userId="81b81afb-479f-49fd-a16b-a76e9756f09d" providerId="ADAL" clId="{1A321EEB-9D4C-6E44-8597-F08237FFA2F9}" dt="2023-09-09T11:21:32.846" v="173" actId="1076"/>
          <ac:spMkLst>
            <pc:docMk/>
            <pc:sldMk cId="3125150989" sldId="368"/>
            <ac:spMk id="11" creationId="{64485356-FABD-F0EF-CAEC-554FA20D356C}"/>
          </ac:spMkLst>
        </pc:spChg>
        <pc:spChg chg="add mod">
          <ac:chgData name="Trần Quang Nhật - Khoa Công nghệ thông tin - VLTECH" userId="81b81afb-479f-49fd-a16b-a76e9756f09d" providerId="ADAL" clId="{1A321EEB-9D4C-6E44-8597-F08237FFA2F9}" dt="2023-09-09T11:21:50.757" v="179" actId="1076"/>
          <ac:spMkLst>
            <pc:docMk/>
            <pc:sldMk cId="3125150989" sldId="368"/>
            <ac:spMk id="14" creationId="{2C2F1294-B9F2-42EC-DB63-006CB4EE3F60}"/>
          </ac:spMkLst>
        </pc:spChg>
        <pc:spChg chg="add mod">
          <ac:chgData name="Trần Quang Nhật - Khoa Công nghệ thông tin - VLTECH" userId="81b81afb-479f-49fd-a16b-a76e9756f09d" providerId="ADAL" clId="{1A321EEB-9D4C-6E44-8597-F08237FFA2F9}" dt="2023-09-09T11:21:39.918" v="176" actId="1076"/>
          <ac:spMkLst>
            <pc:docMk/>
            <pc:sldMk cId="3125150989" sldId="368"/>
            <ac:spMk id="16" creationId="{88ABEB1D-2F66-4B73-71E9-71CB286D193A}"/>
          </ac:spMkLst>
        </pc:spChg>
        <pc:picChg chg="add mod">
          <ac:chgData name="Trần Quang Nhật - Khoa Công nghệ thông tin - VLTECH" userId="81b81afb-479f-49fd-a16b-a76e9756f09d" providerId="ADAL" clId="{1A321EEB-9D4C-6E44-8597-F08237FFA2F9}" dt="2023-09-09T11:21:35.134" v="175" actId="1076"/>
          <ac:picMkLst>
            <pc:docMk/>
            <pc:sldMk cId="3125150989" sldId="368"/>
            <ac:picMk id="2" creationId="{A62777BF-9AF7-E4EE-5BFF-D761CCC9AE89}"/>
          </ac:picMkLst>
        </pc:picChg>
        <pc:picChg chg="add mod">
          <ac:chgData name="Trần Quang Nhật - Khoa Công nghệ thông tin - VLTECH" userId="81b81afb-479f-49fd-a16b-a76e9756f09d" providerId="ADAL" clId="{1A321EEB-9D4C-6E44-8597-F08237FFA2F9}" dt="2023-09-09T11:21:47.981" v="178" actId="1076"/>
          <ac:picMkLst>
            <pc:docMk/>
            <pc:sldMk cId="3125150989" sldId="368"/>
            <ac:picMk id="3" creationId="{10B3426B-3D4D-AEDC-4080-80C7FB2A7022}"/>
          </ac:picMkLst>
        </pc:picChg>
        <pc:cxnChg chg="add">
          <ac:chgData name="Trần Quang Nhật - Khoa Công nghệ thông tin - VLTECH" userId="81b81afb-479f-49fd-a16b-a76e9756f09d" providerId="ADAL" clId="{1A321EEB-9D4C-6E44-8597-F08237FFA2F9}" dt="2023-09-09T11:00:35.369" v="116" actId="26606"/>
          <ac:cxnSpMkLst>
            <pc:docMk/>
            <pc:sldMk cId="3125150989" sldId="368"/>
            <ac:cxnSpMk id="12" creationId="{8C730EAB-A532-4295-A302-FB4B90DB9F5E}"/>
          </ac:cxnSpMkLst>
        </pc:cxnChg>
      </pc:sldChg>
      <pc:sldChg chg="addSp modSp new del mod setBg">
        <pc:chgData name="Trần Quang Nhật - Khoa Công nghệ thông tin - VLTECH" userId="81b81afb-479f-49fd-a16b-a76e9756f09d" providerId="ADAL" clId="{1A321EEB-9D4C-6E44-8597-F08237FFA2F9}" dt="2023-09-09T11:32:12.516" v="305" actId="2696"/>
        <pc:sldMkLst>
          <pc:docMk/>
          <pc:sldMk cId="2588039845" sldId="369"/>
        </pc:sldMkLst>
        <pc:spChg chg="add mod">
          <ac:chgData name="Trần Quang Nhật - Khoa Công nghệ thông tin - VLTECH" userId="81b81afb-479f-49fd-a16b-a76e9756f09d" providerId="ADAL" clId="{1A321EEB-9D4C-6E44-8597-F08237FFA2F9}" dt="2023-09-09T11:26:58.903" v="211" actId="14100"/>
          <ac:spMkLst>
            <pc:docMk/>
            <pc:sldMk cId="2588039845" sldId="369"/>
            <ac:spMk id="4" creationId="{72365BF0-DDED-A501-C8F7-9A99CB977671}"/>
          </ac:spMkLst>
        </pc:spChg>
        <pc:spChg chg="add mod">
          <ac:chgData name="Trần Quang Nhật - Khoa Công nghệ thông tin - VLTECH" userId="81b81afb-479f-49fd-a16b-a76e9756f09d" providerId="ADAL" clId="{1A321EEB-9D4C-6E44-8597-F08237FFA2F9}" dt="2023-09-09T11:26:56.996" v="210" actId="1076"/>
          <ac:spMkLst>
            <pc:docMk/>
            <pc:sldMk cId="2588039845" sldId="369"/>
            <ac:spMk id="6" creationId="{C4CEE581-822B-84B3-09B6-08E419FF2C37}"/>
          </ac:spMkLst>
        </pc:spChg>
        <pc:spChg chg="add mod">
          <ac:chgData name="Trần Quang Nhật - Khoa Công nghệ thông tin - VLTECH" userId="81b81afb-479f-49fd-a16b-a76e9756f09d" providerId="ADAL" clId="{1A321EEB-9D4C-6E44-8597-F08237FFA2F9}" dt="2023-09-09T11:26:46.064" v="208" actId="26606"/>
          <ac:spMkLst>
            <pc:docMk/>
            <pc:sldMk cId="2588039845" sldId="369"/>
            <ac:spMk id="9" creationId="{D19BB8BE-1351-4D9B-B761-F84A0B5B6519}"/>
          </ac:spMkLst>
        </pc:spChg>
        <pc:spChg chg="add">
          <ac:chgData name="Trần Quang Nhật - Khoa Công nghệ thông tin - VLTECH" userId="81b81afb-479f-49fd-a16b-a76e9756f09d" providerId="ADAL" clId="{1A321EEB-9D4C-6E44-8597-F08237FFA2F9}" dt="2023-09-09T11:26:46.064" v="208" actId="26606"/>
          <ac:spMkLst>
            <pc:docMk/>
            <pc:sldMk cId="2588039845" sldId="369"/>
            <ac:spMk id="14" creationId="{B9FF99BD-075F-4761-A995-6FC574BD25EA}"/>
          </ac:spMkLst>
        </pc:spChg>
        <pc:spChg chg="add">
          <ac:chgData name="Trần Quang Nhật - Khoa Công nghệ thông tin - VLTECH" userId="81b81afb-479f-49fd-a16b-a76e9756f09d" providerId="ADAL" clId="{1A321EEB-9D4C-6E44-8597-F08237FFA2F9}" dt="2023-09-09T11:26:46.064" v="208" actId="26606"/>
          <ac:spMkLst>
            <pc:docMk/>
            <pc:sldMk cId="2588039845" sldId="369"/>
            <ac:spMk id="16" creationId="{A7B21A54-9BA3-4EA9-B460-5A829ADD9051}"/>
          </ac:spMkLst>
        </pc:spChg>
        <pc:spChg chg="add">
          <ac:chgData name="Trần Quang Nhật - Khoa Công nghệ thông tin - VLTECH" userId="81b81afb-479f-49fd-a16b-a76e9756f09d" providerId="ADAL" clId="{1A321EEB-9D4C-6E44-8597-F08237FFA2F9}" dt="2023-09-09T11:26:46.064" v="208" actId="26606"/>
          <ac:spMkLst>
            <pc:docMk/>
            <pc:sldMk cId="2588039845" sldId="369"/>
            <ac:spMk id="18" creationId="{6FA8F714-B9D8-488A-8CCA-E9948FF913A9}"/>
          </ac:spMkLst>
        </pc:spChg>
        <pc:picChg chg="add mod ord">
          <ac:chgData name="Trần Quang Nhật - Khoa Công nghệ thông tin - VLTECH" userId="81b81afb-479f-49fd-a16b-a76e9756f09d" providerId="ADAL" clId="{1A321EEB-9D4C-6E44-8597-F08237FFA2F9}" dt="2023-09-09T11:26:53.899" v="209" actId="1076"/>
          <ac:picMkLst>
            <pc:docMk/>
            <pc:sldMk cId="2588039845" sldId="369"/>
            <ac:picMk id="2" creationId="{D6D53159-F494-4968-F22A-E90FAEF66F89}"/>
          </ac:picMkLst>
        </pc:picChg>
      </pc:sldChg>
      <pc:sldChg chg="addSp delSp modSp new mod ord setBg">
        <pc:chgData name="Trần Quang Nhật - Khoa Công nghệ thông tin - VLTECH" userId="81b81afb-479f-49fd-a16b-a76e9756f09d" providerId="ADAL" clId="{1A321EEB-9D4C-6E44-8597-F08237FFA2F9}" dt="2023-09-09T11:32:19.797" v="306" actId="20578"/>
        <pc:sldMkLst>
          <pc:docMk/>
          <pc:sldMk cId="2991123389" sldId="370"/>
        </pc:sldMkLst>
        <pc:spChg chg="add mod">
          <ac:chgData name="Trần Quang Nhật - Khoa Công nghệ thông tin - VLTECH" userId="81b81afb-479f-49fd-a16b-a76e9756f09d" providerId="ADAL" clId="{1A321EEB-9D4C-6E44-8597-F08237FFA2F9}" dt="2023-09-09T11:31:28.016" v="301" actId="255"/>
          <ac:spMkLst>
            <pc:docMk/>
            <pc:sldMk cId="2991123389" sldId="370"/>
            <ac:spMk id="3" creationId="{A3E1B938-9B60-7356-1418-A4CCB73D15ED}"/>
          </ac:spMkLst>
        </pc:spChg>
        <pc:spChg chg="add mod">
          <ac:chgData name="Trần Quang Nhật - Khoa Công nghệ thông tin - VLTECH" userId="81b81afb-479f-49fd-a16b-a76e9756f09d" providerId="ADAL" clId="{1A321EEB-9D4C-6E44-8597-F08237FFA2F9}" dt="2023-09-09T11:32:01.806" v="304" actId="207"/>
          <ac:spMkLst>
            <pc:docMk/>
            <pc:sldMk cId="2991123389" sldId="370"/>
            <ac:spMk id="6" creationId="{215359D6-9965-0941-9284-482A79FAD2F1}"/>
          </ac:spMkLst>
        </pc:spChg>
        <pc:spChg chg="add del">
          <ac:chgData name="Trần Quang Nhật - Khoa Công nghệ thông tin - VLTECH" userId="81b81afb-479f-49fd-a16b-a76e9756f09d" providerId="ADAL" clId="{1A321EEB-9D4C-6E44-8597-F08237FFA2F9}" dt="2023-09-09T11:28:04.194" v="222" actId="26606"/>
          <ac:spMkLst>
            <pc:docMk/>
            <pc:sldMk cId="2991123389" sldId="370"/>
            <ac:spMk id="11" creationId="{12609869-9E80-471B-A487-A53288E0E791}"/>
          </ac:spMkLst>
        </pc:spChg>
        <pc:spChg chg="add del">
          <ac:chgData name="Trần Quang Nhật - Khoa Công nghệ thông tin - VLTECH" userId="81b81afb-479f-49fd-a16b-a76e9756f09d" providerId="ADAL" clId="{1A321EEB-9D4C-6E44-8597-F08237FFA2F9}" dt="2023-09-09T11:28:04.194" v="222" actId="26606"/>
          <ac:spMkLst>
            <pc:docMk/>
            <pc:sldMk cId="2991123389" sldId="370"/>
            <ac:spMk id="13" creationId="{7004738A-9D34-43E8-97D2-CA0EED4F8BE0}"/>
          </ac:spMkLst>
        </pc:spChg>
        <pc:spChg chg="add del">
          <ac:chgData name="Trần Quang Nhật - Khoa Công nghệ thông tin - VLTECH" userId="81b81afb-479f-49fd-a16b-a76e9756f09d" providerId="ADAL" clId="{1A321EEB-9D4C-6E44-8597-F08237FFA2F9}" dt="2023-09-09T11:28:04.194" v="222" actId="26606"/>
          <ac:spMkLst>
            <pc:docMk/>
            <pc:sldMk cId="2991123389" sldId="370"/>
            <ac:spMk id="15" creationId="{B8B8D07F-F13E-443E-BA68-2D26672D76B9}"/>
          </ac:spMkLst>
        </pc:spChg>
        <pc:spChg chg="add del">
          <ac:chgData name="Trần Quang Nhật - Khoa Công nghệ thông tin - VLTECH" userId="81b81afb-479f-49fd-a16b-a76e9756f09d" providerId="ADAL" clId="{1A321EEB-9D4C-6E44-8597-F08237FFA2F9}" dt="2023-09-09T11:28:04.194" v="222" actId="26606"/>
          <ac:spMkLst>
            <pc:docMk/>
            <pc:sldMk cId="2991123389" sldId="370"/>
            <ac:spMk id="17" creationId="{2813A4FA-24A5-41ED-A534-3807D1B2F344}"/>
          </ac:spMkLst>
        </pc:spChg>
        <pc:spChg chg="add del">
          <ac:chgData name="Trần Quang Nhật - Khoa Công nghệ thông tin - VLTECH" userId="81b81afb-479f-49fd-a16b-a76e9756f09d" providerId="ADAL" clId="{1A321EEB-9D4C-6E44-8597-F08237FFA2F9}" dt="2023-09-09T11:28:04.194" v="222" actId="26606"/>
          <ac:spMkLst>
            <pc:docMk/>
            <pc:sldMk cId="2991123389" sldId="370"/>
            <ac:spMk id="19" creationId="{C3944F27-CA70-4E84-A51A-E6BF89558979}"/>
          </ac:spMkLst>
        </pc:spChg>
        <pc:spChg chg="add">
          <ac:chgData name="Trần Quang Nhật - Khoa Công nghệ thông tin - VLTECH" userId="81b81afb-479f-49fd-a16b-a76e9756f09d" providerId="ADAL" clId="{1A321EEB-9D4C-6E44-8597-F08237FFA2F9}" dt="2023-09-09T11:28:04.200" v="223" actId="26606"/>
          <ac:spMkLst>
            <pc:docMk/>
            <pc:sldMk cId="2991123389" sldId="370"/>
            <ac:spMk id="21" creationId="{E8A8EAB8-D2FF-444D-B34B-7D32F106AD0E}"/>
          </ac:spMkLst>
        </pc:spChg>
        <pc:picChg chg="add mod ord">
          <ac:chgData name="Trần Quang Nhật - Khoa Công nghệ thông tin - VLTECH" userId="81b81afb-479f-49fd-a16b-a76e9756f09d" providerId="ADAL" clId="{1A321EEB-9D4C-6E44-8597-F08237FFA2F9}" dt="2023-09-09T11:30:55.899" v="299" actId="1076"/>
          <ac:picMkLst>
            <pc:docMk/>
            <pc:sldMk cId="2991123389" sldId="370"/>
            <ac:picMk id="4" creationId="{AF55F778-A9C6-8E6F-33B0-9048B2BB0CA2}"/>
          </ac:picMkLst>
        </pc:picChg>
        <pc:cxnChg chg="add">
          <ac:chgData name="Trần Quang Nhật - Khoa Công nghệ thông tin - VLTECH" userId="81b81afb-479f-49fd-a16b-a76e9756f09d" providerId="ADAL" clId="{1A321EEB-9D4C-6E44-8597-F08237FFA2F9}" dt="2023-09-09T11:28:04.200" v="223" actId="26606"/>
          <ac:cxnSpMkLst>
            <pc:docMk/>
            <pc:sldMk cId="2991123389" sldId="370"/>
            <ac:cxnSpMk id="22" creationId="{EEA38897-7BA3-4408-8083-3235339C4A60}"/>
          </ac:cxnSpMkLst>
        </pc:cxnChg>
        <pc:cxnChg chg="add">
          <ac:chgData name="Trần Quang Nhật - Khoa Công nghệ thông tin - VLTECH" userId="81b81afb-479f-49fd-a16b-a76e9756f09d" providerId="ADAL" clId="{1A321EEB-9D4C-6E44-8597-F08237FFA2F9}" dt="2023-09-09T11:28:04.200" v="223" actId="26606"/>
          <ac:cxnSpMkLst>
            <pc:docMk/>
            <pc:sldMk cId="2991123389" sldId="370"/>
            <ac:cxnSpMk id="23" creationId="{F11AD06B-AB20-4097-8606-5DA00DBACE88}"/>
          </ac:cxnSpMkLst>
        </pc:cxnChg>
      </pc:sldChg>
      <pc:sldChg chg="addSp delSp modSp new mod setBg">
        <pc:chgData name="Trần Quang Nhật - Khoa Công nghệ thông tin - VLTECH" userId="81b81afb-479f-49fd-a16b-a76e9756f09d" providerId="ADAL" clId="{1A321EEB-9D4C-6E44-8597-F08237FFA2F9}" dt="2023-09-09T12:59:12.226" v="647"/>
        <pc:sldMkLst>
          <pc:docMk/>
          <pc:sldMk cId="1423100290" sldId="371"/>
        </pc:sldMkLst>
        <pc:spChg chg="mod">
          <ac:chgData name="Trần Quang Nhật - Khoa Công nghệ thông tin - VLTECH" userId="81b81afb-479f-49fd-a16b-a76e9756f09d" providerId="ADAL" clId="{1A321EEB-9D4C-6E44-8597-F08237FFA2F9}" dt="2023-09-09T12:58:32.394" v="638" actId="1076"/>
          <ac:spMkLst>
            <pc:docMk/>
            <pc:sldMk cId="1423100290" sldId="371"/>
            <ac:spMk id="2" creationId="{1D307C16-9B8A-A94B-B579-19F71B28FE07}"/>
          </ac:spMkLst>
        </pc:spChg>
        <pc:spChg chg="mod">
          <ac:chgData name="Trần Quang Nhật - Khoa Công nghệ thông tin - VLTECH" userId="81b81afb-479f-49fd-a16b-a76e9756f09d" providerId="ADAL" clId="{1A321EEB-9D4C-6E44-8597-F08237FFA2F9}" dt="2023-09-09T12:58:43.624" v="640" actId="1076"/>
          <ac:spMkLst>
            <pc:docMk/>
            <pc:sldMk cId="1423100290" sldId="371"/>
            <ac:spMk id="3" creationId="{3FE158BA-EC8A-36BE-3BB7-AED3D5B9F720}"/>
          </ac:spMkLst>
        </pc:spChg>
        <pc:spChg chg="add mod">
          <ac:chgData name="Trần Quang Nhật - Khoa Công nghệ thông tin - VLTECH" userId="81b81afb-479f-49fd-a16b-a76e9756f09d" providerId="ADAL" clId="{1A321EEB-9D4C-6E44-8597-F08237FFA2F9}" dt="2023-09-09T12:59:05.360" v="644" actId="1076"/>
          <ac:spMkLst>
            <pc:docMk/>
            <pc:sldMk cId="1423100290" sldId="371"/>
            <ac:spMk id="5" creationId="{F765A4D5-95A7-404D-E5A7-B6D63557720F}"/>
          </ac:spMkLst>
        </pc:spChg>
        <pc:spChg chg="add mod">
          <ac:chgData name="Trần Quang Nhật - Khoa Công nghệ thông tin - VLTECH" userId="81b81afb-479f-49fd-a16b-a76e9756f09d" providerId="ADAL" clId="{1A321EEB-9D4C-6E44-8597-F08237FFA2F9}" dt="2023-09-09T12:14:55.564" v="429" actId="1076"/>
          <ac:spMkLst>
            <pc:docMk/>
            <pc:sldMk cId="1423100290" sldId="371"/>
            <ac:spMk id="7" creationId="{39BDA167-E1BA-4092-DF2C-A528F9396EB7}"/>
          </ac:spMkLst>
        </pc:spChg>
        <pc:spChg chg="add mod">
          <ac:chgData name="Trần Quang Nhật - Khoa Công nghệ thông tin - VLTECH" userId="81b81afb-479f-49fd-a16b-a76e9756f09d" providerId="ADAL" clId="{1A321EEB-9D4C-6E44-8597-F08237FFA2F9}" dt="2023-09-09T11:53:17.605" v="367" actId="1076"/>
          <ac:spMkLst>
            <pc:docMk/>
            <pc:sldMk cId="1423100290" sldId="371"/>
            <ac:spMk id="9" creationId="{80EFDF14-1B85-355F-7D7A-73AC3BF6C316}"/>
          </ac:spMkLst>
        </pc:spChg>
        <pc:spChg chg="add">
          <ac:chgData name="Trần Quang Nhật - Khoa Công nghệ thông tin - VLTECH" userId="81b81afb-479f-49fd-a16b-a76e9756f09d" providerId="ADAL" clId="{1A321EEB-9D4C-6E44-8597-F08237FFA2F9}" dt="2023-09-09T11:40:57.584" v="343" actId="26606"/>
          <ac:spMkLst>
            <pc:docMk/>
            <pc:sldMk cId="1423100290" sldId="371"/>
            <ac:spMk id="10" creationId="{4C608BEB-860E-4094-8511-78603564A75E}"/>
          </ac:spMkLst>
        </pc:spChg>
        <pc:spChg chg="add mod">
          <ac:chgData name="Trần Quang Nhật - Khoa Công nghệ thông tin - VLTECH" userId="81b81afb-479f-49fd-a16b-a76e9756f09d" providerId="ADAL" clId="{1A321EEB-9D4C-6E44-8597-F08237FFA2F9}" dt="2023-09-09T12:20:21.417" v="460" actId="207"/>
          <ac:spMkLst>
            <pc:docMk/>
            <pc:sldMk cId="1423100290" sldId="371"/>
            <ac:spMk id="13" creationId="{0F1761A9-4059-E89C-6575-076E29E5D034}"/>
          </ac:spMkLst>
        </pc:spChg>
        <pc:spChg chg="add mod">
          <ac:chgData name="Trần Quang Nhật - Khoa Công nghệ thông tin - VLTECH" userId="81b81afb-479f-49fd-a16b-a76e9756f09d" providerId="ADAL" clId="{1A321EEB-9D4C-6E44-8597-F08237FFA2F9}" dt="2023-09-09T12:16:20.145" v="438" actId="767"/>
          <ac:spMkLst>
            <pc:docMk/>
            <pc:sldMk cId="1423100290" sldId="371"/>
            <ac:spMk id="14" creationId="{C003D00D-B6ED-5230-5453-1F4E8770AD69}"/>
          </ac:spMkLst>
        </pc:spChg>
        <pc:spChg chg="add del mod">
          <ac:chgData name="Trần Quang Nhật - Khoa Công nghệ thông tin - VLTECH" userId="81b81afb-479f-49fd-a16b-a76e9756f09d" providerId="ADAL" clId="{1A321EEB-9D4C-6E44-8597-F08237FFA2F9}" dt="2023-09-09T12:16:36.628" v="444"/>
          <ac:spMkLst>
            <pc:docMk/>
            <pc:sldMk cId="1423100290" sldId="371"/>
            <ac:spMk id="15" creationId="{CEB50E40-99CA-F6EC-CD54-5710AA4C67E5}"/>
          </ac:spMkLst>
        </pc:spChg>
        <pc:spChg chg="add del mod">
          <ac:chgData name="Trần Quang Nhật - Khoa Công nghệ thông tin - VLTECH" userId="81b81afb-479f-49fd-a16b-a76e9756f09d" providerId="ADAL" clId="{1A321EEB-9D4C-6E44-8597-F08237FFA2F9}" dt="2023-09-09T12:59:12.226" v="647"/>
          <ac:spMkLst>
            <pc:docMk/>
            <pc:sldMk cId="1423100290" sldId="371"/>
            <ac:spMk id="16" creationId="{69A9EB6F-7EEF-1811-70AC-1F0CE2AEB953}"/>
          </ac:spMkLst>
        </pc:spChg>
        <pc:cxnChg chg="add">
          <ac:chgData name="Trần Quang Nhật - Khoa Công nghệ thông tin - VLTECH" userId="81b81afb-479f-49fd-a16b-a76e9756f09d" providerId="ADAL" clId="{1A321EEB-9D4C-6E44-8597-F08237FFA2F9}" dt="2023-09-09T11:40:57.584" v="343" actId="26606"/>
          <ac:cxnSpMkLst>
            <pc:docMk/>
            <pc:sldMk cId="1423100290" sldId="371"/>
            <ac:cxnSpMk id="12" creationId="{1F16A8D4-FE87-4604-88B2-394B5D1EB437}"/>
          </ac:cxnSpMkLst>
        </pc:cxnChg>
      </pc:sldChg>
      <pc:sldChg chg="addSp modSp new del mod">
        <pc:chgData name="Trần Quang Nhật - Khoa Công nghệ thông tin - VLTECH" userId="81b81afb-479f-49fd-a16b-a76e9756f09d" providerId="ADAL" clId="{1A321EEB-9D4C-6E44-8597-F08237FFA2F9}" dt="2023-09-09T12:25:12.662" v="520" actId="2696"/>
        <pc:sldMkLst>
          <pc:docMk/>
          <pc:sldMk cId="1298649235" sldId="372"/>
        </pc:sldMkLst>
        <pc:spChg chg="add mod">
          <ac:chgData name="Trần Quang Nhật - Khoa Công nghệ thông tin - VLTECH" userId="81b81afb-479f-49fd-a16b-a76e9756f09d" providerId="ADAL" clId="{1A321EEB-9D4C-6E44-8597-F08237FFA2F9}" dt="2023-09-09T12:24:22.821" v="506" actId="20577"/>
          <ac:spMkLst>
            <pc:docMk/>
            <pc:sldMk cId="1298649235" sldId="372"/>
            <ac:spMk id="3" creationId="{055CBDE6-0E48-B9DC-CBAE-8A25DD69D56A}"/>
          </ac:spMkLst>
        </pc:spChg>
      </pc:sldChg>
      <pc:sldChg chg="addSp delSp modSp new mod">
        <pc:chgData name="Trần Quang Nhật - Khoa Công nghệ thông tin - VLTECH" userId="81b81afb-479f-49fd-a16b-a76e9756f09d" providerId="ADAL" clId="{1A321EEB-9D4C-6E44-8597-F08237FFA2F9}" dt="2023-09-09T12:28:11.325" v="551" actId="1076"/>
        <pc:sldMkLst>
          <pc:docMk/>
          <pc:sldMk cId="2321574397" sldId="372"/>
        </pc:sldMkLst>
        <pc:spChg chg="add mod">
          <ac:chgData name="Trần Quang Nhật - Khoa Công nghệ thông tin - VLTECH" userId="81b81afb-479f-49fd-a16b-a76e9756f09d" providerId="ADAL" clId="{1A321EEB-9D4C-6E44-8597-F08237FFA2F9}" dt="2023-09-09T12:28:11.325" v="551" actId="1076"/>
          <ac:spMkLst>
            <pc:docMk/>
            <pc:sldMk cId="2321574397" sldId="372"/>
            <ac:spMk id="3" creationId="{1BD31A8F-9D66-3032-03D1-5877A2FD5446}"/>
          </ac:spMkLst>
        </pc:spChg>
        <pc:spChg chg="add mod">
          <ac:chgData name="Trần Quang Nhật - Khoa Công nghệ thông tin - VLTECH" userId="81b81afb-479f-49fd-a16b-a76e9756f09d" providerId="ADAL" clId="{1A321EEB-9D4C-6E44-8597-F08237FFA2F9}" dt="2023-09-09T12:26:16.797" v="529" actId="1076"/>
          <ac:spMkLst>
            <pc:docMk/>
            <pc:sldMk cId="2321574397" sldId="372"/>
            <ac:spMk id="5" creationId="{C8FED33B-FFE6-DDAE-C8F2-16AA529E587E}"/>
          </ac:spMkLst>
        </pc:spChg>
        <pc:spChg chg="add mod">
          <ac:chgData name="Trần Quang Nhật - Khoa Công nghệ thông tin - VLTECH" userId="81b81afb-479f-49fd-a16b-a76e9756f09d" providerId="ADAL" clId="{1A321EEB-9D4C-6E44-8597-F08237FFA2F9}" dt="2023-09-09T12:27:53.284" v="547" actId="1076"/>
          <ac:spMkLst>
            <pc:docMk/>
            <pc:sldMk cId="2321574397" sldId="372"/>
            <ac:spMk id="7" creationId="{92C1C5ED-05C3-37E1-BD6B-0FA50E3619A8}"/>
          </ac:spMkLst>
        </pc:spChg>
        <pc:spChg chg="add del mod">
          <ac:chgData name="Trần Quang Nhật - Khoa Công nghệ thông tin - VLTECH" userId="81b81afb-479f-49fd-a16b-a76e9756f09d" providerId="ADAL" clId="{1A321EEB-9D4C-6E44-8597-F08237FFA2F9}" dt="2023-09-09T12:27:06.650" v="544"/>
          <ac:spMkLst>
            <pc:docMk/>
            <pc:sldMk cId="2321574397" sldId="372"/>
            <ac:spMk id="8" creationId="{FE6991F5-6A45-4D54-D9A7-CF93EAF44AE7}"/>
          </ac:spMkLst>
        </pc:spChg>
        <pc:spChg chg="add del mod">
          <ac:chgData name="Trần Quang Nhật - Khoa Công nghệ thông tin - VLTECH" userId="81b81afb-479f-49fd-a16b-a76e9756f09d" providerId="ADAL" clId="{1A321EEB-9D4C-6E44-8597-F08237FFA2F9}" dt="2023-09-09T12:27:05.637" v="542"/>
          <ac:spMkLst>
            <pc:docMk/>
            <pc:sldMk cId="2321574397" sldId="372"/>
            <ac:spMk id="9" creationId="{D3913C4E-DACB-D4E2-DBDA-328350ACEE95}"/>
          </ac:spMkLst>
        </pc:spChg>
        <pc:spChg chg="add del mod">
          <ac:chgData name="Trần Quang Nhật - Khoa Công nghệ thông tin - VLTECH" userId="81b81afb-479f-49fd-a16b-a76e9756f09d" providerId="ADAL" clId="{1A321EEB-9D4C-6E44-8597-F08237FFA2F9}" dt="2023-09-09T12:27:05.378" v="540" actId="478"/>
          <ac:spMkLst>
            <pc:docMk/>
            <pc:sldMk cId="2321574397" sldId="372"/>
            <ac:spMk id="10" creationId="{64E60FB6-CBF5-A0FE-CFD2-9BF593378099}"/>
          </ac:spMkLst>
        </pc:spChg>
      </pc:sldChg>
      <pc:sldChg chg="addSp delSp modSp new mod setBg">
        <pc:chgData name="Trần Quang Nhật - Khoa Công nghệ thông tin - VLTECH" userId="81b81afb-479f-49fd-a16b-a76e9756f09d" providerId="ADAL" clId="{1A321EEB-9D4C-6E44-8597-F08237FFA2F9}" dt="2023-09-09T12:45:25.995" v="591" actId="207"/>
        <pc:sldMkLst>
          <pc:docMk/>
          <pc:sldMk cId="3028353619" sldId="373"/>
        </pc:sldMkLst>
        <pc:spChg chg="add del mod">
          <ac:chgData name="Trần Quang Nhật - Khoa Công nghệ thông tin - VLTECH" userId="81b81afb-479f-49fd-a16b-a76e9756f09d" providerId="ADAL" clId="{1A321EEB-9D4C-6E44-8597-F08237FFA2F9}" dt="2023-09-09T12:41:21.861" v="567"/>
          <ac:spMkLst>
            <pc:docMk/>
            <pc:sldMk cId="3028353619" sldId="373"/>
            <ac:spMk id="3" creationId="{EC28CC94-FE90-3A4B-F565-FCCAACA5E107}"/>
          </ac:spMkLst>
        </pc:spChg>
        <pc:spChg chg="add del mod">
          <ac:chgData name="Trần Quang Nhật - Khoa Công nghệ thông tin - VLTECH" userId="81b81afb-479f-49fd-a16b-a76e9756f09d" providerId="ADAL" clId="{1A321EEB-9D4C-6E44-8597-F08237FFA2F9}" dt="2023-09-09T12:43:15.182" v="574"/>
          <ac:spMkLst>
            <pc:docMk/>
            <pc:sldMk cId="3028353619" sldId="373"/>
            <ac:spMk id="5" creationId="{00112E87-2858-8B74-F051-049965657AED}"/>
          </ac:spMkLst>
        </pc:spChg>
        <pc:spChg chg="add mod">
          <ac:chgData name="Trần Quang Nhật - Khoa Công nghệ thông tin - VLTECH" userId="81b81afb-479f-49fd-a16b-a76e9756f09d" providerId="ADAL" clId="{1A321EEB-9D4C-6E44-8597-F08237FFA2F9}" dt="2023-09-09T12:45:25.995" v="591" actId="207"/>
          <ac:spMkLst>
            <pc:docMk/>
            <pc:sldMk cId="3028353619" sldId="373"/>
            <ac:spMk id="7" creationId="{07B6A132-CF67-F43C-C64D-2E5C7C51693F}"/>
          </ac:spMkLst>
        </pc:spChg>
        <pc:picChg chg="add del mod">
          <ac:chgData name="Trần Quang Nhật - Khoa Công nghệ thông tin - VLTECH" userId="81b81afb-479f-49fd-a16b-a76e9756f09d" providerId="ADAL" clId="{1A321EEB-9D4C-6E44-8597-F08237FFA2F9}" dt="2023-09-09T12:42:59.705" v="568" actId="478"/>
          <ac:picMkLst>
            <pc:docMk/>
            <pc:sldMk cId="3028353619" sldId="373"/>
            <ac:picMk id="2" creationId="{C82C9E6F-EAEE-F1E8-F021-3EFC1F1EFC5D}"/>
          </ac:picMkLst>
        </pc:picChg>
        <pc:picChg chg="add mod">
          <ac:chgData name="Trần Quang Nhật - Khoa Công nghệ thông tin - VLTECH" userId="81b81afb-479f-49fd-a16b-a76e9756f09d" providerId="ADAL" clId="{1A321EEB-9D4C-6E44-8597-F08237FFA2F9}" dt="2023-09-09T12:44:42.995" v="586" actId="1076"/>
          <ac:picMkLst>
            <pc:docMk/>
            <pc:sldMk cId="3028353619" sldId="373"/>
            <ac:picMk id="4" creationId="{100A64B4-B319-D4AC-29AD-1CCDC72E244E}"/>
          </ac:picMkLst>
        </pc:picChg>
      </pc:sldChg>
      <pc:sldChg chg="addSp modSp new del mod setBg">
        <pc:chgData name="Trần Quang Nhật - Khoa Công nghệ thông tin - VLTECH" userId="81b81afb-479f-49fd-a16b-a76e9756f09d" providerId="ADAL" clId="{1A321EEB-9D4C-6E44-8597-F08237FFA2F9}" dt="2023-09-09T13:23:55.567" v="794" actId="2696"/>
        <pc:sldMkLst>
          <pc:docMk/>
          <pc:sldMk cId="2858326104" sldId="374"/>
        </pc:sldMkLst>
        <pc:spChg chg="add mod">
          <ac:chgData name="Trần Quang Nhật - Khoa Công nghệ thông tin - VLTECH" userId="81b81afb-479f-49fd-a16b-a76e9756f09d" providerId="ADAL" clId="{1A321EEB-9D4C-6E44-8597-F08237FFA2F9}" dt="2023-09-09T13:23:07.372" v="780" actId="26606"/>
          <ac:spMkLst>
            <pc:docMk/>
            <pc:sldMk cId="2858326104" sldId="374"/>
            <ac:spMk id="2" creationId="{9BE4C736-F32D-250C-3C1A-D3E713171A33}"/>
          </ac:spMkLst>
        </pc:spChg>
        <pc:spChg chg="add">
          <ac:chgData name="Trần Quang Nhật - Khoa Công nghệ thông tin - VLTECH" userId="81b81afb-479f-49fd-a16b-a76e9756f09d" providerId="ADAL" clId="{1A321EEB-9D4C-6E44-8597-F08237FFA2F9}" dt="2023-09-09T13:23:07.372" v="780" actId="26606"/>
          <ac:spMkLst>
            <pc:docMk/>
            <pc:sldMk cId="2858326104" sldId="374"/>
            <ac:spMk id="9" creationId="{5A0118C5-4F8D-4CF4-BADD-53FEACC6C42A}"/>
          </ac:spMkLst>
        </pc:spChg>
        <pc:spChg chg="add">
          <ac:chgData name="Trần Quang Nhật - Khoa Công nghệ thông tin - VLTECH" userId="81b81afb-479f-49fd-a16b-a76e9756f09d" providerId="ADAL" clId="{1A321EEB-9D4C-6E44-8597-F08237FFA2F9}" dt="2023-09-09T13:23:07.372" v="780" actId="26606"/>
          <ac:spMkLst>
            <pc:docMk/>
            <pc:sldMk cId="2858326104" sldId="374"/>
            <ac:spMk id="15" creationId="{09645E15-CD1B-4EAA-B2F2-D41E53CA4E1C}"/>
          </ac:spMkLst>
        </pc:spChg>
        <pc:spChg chg="add">
          <ac:chgData name="Trần Quang Nhật - Khoa Công nghệ thông tin - VLTECH" userId="81b81afb-479f-49fd-a16b-a76e9756f09d" providerId="ADAL" clId="{1A321EEB-9D4C-6E44-8597-F08237FFA2F9}" dt="2023-09-09T13:23:07.372" v="780" actId="26606"/>
          <ac:spMkLst>
            <pc:docMk/>
            <pc:sldMk cId="2858326104" sldId="374"/>
            <ac:spMk id="17" creationId="{0C571069-A359-469A-98CD-9458DBAA0D39}"/>
          </ac:spMkLst>
        </pc:spChg>
        <pc:grpChg chg="add">
          <ac:chgData name="Trần Quang Nhật - Khoa Công nghệ thông tin - VLTECH" userId="81b81afb-479f-49fd-a16b-a76e9756f09d" providerId="ADAL" clId="{1A321EEB-9D4C-6E44-8597-F08237FFA2F9}" dt="2023-09-09T13:23:07.372" v="780" actId="26606"/>
          <ac:grpSpMkLst>
            <pc:docMk/>
            <pc:sldMk cId="2858326104" sldId="374"/>
            <ac:grpSpMk id="11" creationId="{9742E72B-7FDB-4BC3-84CE-9A8675647694}"/>
          </ac:grpSpMkLst>
        </pc:grpChg>
        <pc:grpChg chg="add">
          <ac:chgData name="Trần Quang Nhật - Khoa Công nghệ thông tin - VLTECH" userId="81b81afb-479f-49fd-a16b-a76e9756f09d" providerId="ADAL" clId="{1A321EEB-9D4C-6E44-8597-F08237FFA2F9}" dt="2023-09-09T13:23:07.372" v="780" actId="26606"/>
          <ac:grpSpMkLst>
            <pc:docMk/>
            <pc:sldMk cId="2858326104" sldId="374"/>
            <ac:grpSpMk id="19" creationId="{A61BDD87-32CE-4DE2-AAE1-62C2F4793885}"/>
          </ac:grpSpMkLst>
        </pc:grpChg>
        <pc:picChg chg="add">
          <ac:chgData name="Trần Quang Nhật - Khoa Công nghệ thông tin - VLTECH" userId="81b81afb-479f-49fd-a16b-a76e9756f09d" providerId="ADAL" clId="{1A321EEB-9D4C-6E44-8597-F08237FFA2F9}" dt="2023-09-09T13:23:07.372" v="780" actId="26606"/>
          <ac:picMkLst>
            <pc:docMk/>
            <pc:sldMk cId="2858326104" sldId="374"/>
            <ac:picMk id="6" creationId="{2A0A2723-7BA5-6254-34A9-83E719B7E81D}"/>
          </ac:picMkLst>
        </pc:picChg>
      </pc:sldChg>
      <pc:sldChg chg="addSp modSp new del mod">
        <pc:chgData name="Trần Quang Nhật - Khoa Công nghệ thông tin - VLTECH" userId="81b81afb-479f-49fd-a16b-a76e9756f09d" providerId="ADAL" clId="{1A321EEB-9D4C-6E44-8597-F08237FFA2F9}" dt="2023-09-09T13:19:33.581" v="721" actId="2696"/>
        <pc:sldMkLst>
          <pc:docMk/>
          <pc:sldMk cId="3730557233" sldId="374"/>
        </pc:sldMkLst>
        <pc:spChg chg="add mod">
          <ac:chgData name="Trần Quang Nhật - Khoa Công nghệ thông tin - VLTECH" userId="81b81afb-479f-49fd-a16b-a76e9756f09d" providerId="ADAL" clId="{1A321EEB-9D4C-6E44-8597-F08237FFA2F9}" dt="2023-09-09T13:09:21.064" v="652" actId="6549"/>
          <ac:spMkLst>
            <pc:docMk/>
            <pc:sldMk cId="3730557233" sldId="374"/>
            <ac:spMk id="3" creationId="{010E16EB-3FD7-9028-978A-0CA0718D71E8}"/>
          </ac:spMkLst>
        </pc:spChg>
      </pc:sldChg>
      <pc:sldChg chg="addSp delSp modSp add mod setBg delDesignElem">
        <pc:chgData name="Trần Quang Nhật - Khoa Công nghệ thông tin - VLTECH" userId="81b81afb-479f-49fd-a16b-a76e9756f09d" providerId="ADAL" clId="{1A321EEB-9D4C-6E44-8597-F08237FFA2F9}" dt="2023-09-09T13:26:27.621" v="846"/>
        <pc:sldMkLst>
          <pc:docMk/>
          <pc:sldMk cId="981384913" sldId="375"/>
        </pc:sldMkLst>
        <pc:spChg chg="add del mod">
          <ac:chgData name="Trần Quang Nhật - Khoa Công nghệ thông tin - VLTECH" userId="81b81afb-479f-49fd-a16b-a76e9756f09d" providerId="ADAL" clId="{1A321EEB-9D4C-6E44-8597-F08237FFA2F9}" dt="2023-09-09T13:23:55.826" v="796"/>
          <ac:spMkLst>
            <pc:docMk/>
            <pc:sldMk cId="981384913" sldId="375"/>
            <ac:spMk id="2" creationId="{D4512B8F-A28B-CFD4-82D5-2DB8622A6443}"/>
          </ac:spMkLst>
        </pc:spChg>
        <pc:spChg chg="mod ord">
          <ac:chgData name="Trần Quang Nhật - Khoa Công nghệ thông tin - VLTECH" userId="81b81afb-479f-49fd-a16b-a76e9756f09d" providerId="ADAL" clId="{1A321EEB-9D4C-6E44-8597-F08237FFA2F9}" dt="2023-09-09T13:25:10.054" v="820" actId="26606"/>
          <ac:spMkLst>
            <pc:docMk/>
            <pc:sldMk cId="981384913" sldId="375"/>
            <ac:spMk id="3" creationId="{BC28D51E-D7AE-AB23-A9CD-308FCA793A5D}"/>
          </ac:spMkLst>
        </pc:spChg>
        <pc:spChg chg="add del mod">
          <ac:chgData name="Trần Quang Nhật - Khoa Công nghệ thông tin - VLTECH" userId="81b81afb-479f-49fd-a16b-a76e9756f09d" providerId="ADAL" clId="{1A321EEB-9D4C-6E44-8597-F08237FFA2F9}" dt="2023-09-09T13:24:25.144" v="802" actId="767"/>
          <ac:spMkLst>
            <pc:docMk/>
            <pc:sldMk cId="981384913" sldId="375"/>
            <ac:spMk id="4" creationId="{2E05B925-5451-3C3E-4A4A-54129FDD477C}"/>
          </ac:spMkLst>
        </pc:spChg>
        <pc:spChg chg="add del mod">
          <ac:chgData name="Trần Quang Nhật - Khoa Công nghệ thông tin - VLTECH" userId="81b81afb-479f-49fd-a16b-a76e9756f09d" providerId="ADAL" clId="{1A321EEB-9D4C-6E44-8597-F08237FFA2F9}" dt="2023-09-09T13:24:26.777" v="804" actId="767"/>
          <ac:spMkLst>
            <pc:docMk/>
            <pc:sldMk cId="981384913" sldId="375"/>
            <ac:spMk id="5" creationId="{A7A5DA4B-A461-C788-A183-13FD3280CB92}"/>
          </ac:spMkLst>
        </pc:spChg>
        <pc:spChg chg="add del mod">
          <ac:chgData name="Trần Quang Nhật - Khoa Công nghệ thông tin - VLTECH" userId="81b81afb-479f-49fd-a16b-a76e9756f09d" providerId="ADAL" clId="{1A321EEB-9D4C-6E44-8597-F08237FFA2F9}" dt="2023-09-09T13:24:34.881" v="809"/>
          <ac:spMkLst>
            <pc:docMk/>
            <pc:sldMk cId="981384913" sldId="375"/>
            <ac:spMk id="6" creationId="{1F2EEE62-0FE2-776A-AB44-C469A40716CD}"/>
          </ac:spMkLst>
        </pc:spChg>
        <pc:spChg chg="add del mod">
          <ac:chgData name="Trần Quang Nhật - Khoa Công nghệ thông tin - VLTECH" userId="81b81afb-479f-49fd-a16b-a76e9756f09d" providerId="ADAL" clId="{1A321EEB-9D4C-6E44-8597-F08237FFA2F9}" dt="2023-09-09T13:24:45.758" v="815"/>
          <ac:spMkLst>
            <pc:docMk/>
            <pc:sldMk cId="981384913" sldId="375"/>
            <ac:spMk id="7" creationId="{48859DF1-8AF4-1767-8916-9FD15037083A}"/>
          </ac:spMkLst>
        </pc:spChg>
        <pc:spChg chg="add del mod">
          <ac:chgData name="Trần Quang Nhật - Khoa Công nghệ thông tin - VLTECH" userId="81b81afb-479f-49fd-a16b-a76e9756f09d" providerId="ADAL" clId="{1A321EEB-9D4C-6E44-8597-F08237FFA2F9}" dt="2023-09-09T13:26:27.294" v="844"/>
          <ac:spMkLst>
            <pc:docMk/>
            <pc:sldMk cId="981384913" sldId="375"/>
            <ac:spMk id="8" creationId="{9D1105C1-D7C4-5CCA-488A-4E67A74FFF8D}"/>
          </ac:spMkLst>
        </pc:spChg>
        <pc:spChg chg="add del mod">
          <ac:chgData name="Trần Quang Nhật - Khoa Công nghệ thông tin - VLTECH" userId="81b81afb-479f-49fd-a16b-a76e9756f09d" providerId="ADAL" clId="{1A321EEB-9D4C-6E44-8597-F08237FFA2F9}" dt="2023-09-09T13:26:27.621" v="846"/>
          <ac:spMkLst>
            <pc:docMk/>
            <pc:sldMk cId="981384913" sldId="375"/>
            <ac:spMk id="9" creationId="{04ABAE6D-8A3E-2EDD-56B5-B6B517CAA4EB}"/>
          </ac:spMkLst>
        </pc:spChg>
        <pc:spChg chg="mod">
          <ac:chgData name="Trần Quang Nhật - Khoa Công nghệ thông tin - VLTECH" userId="81b81afb-479f-49fd-a16b-a76e9756f09d" providerId="ADAL" clId="{1A321EEB-9D4C-6E44-8597-F08237FFA2F9}" dt="2023-09-09T13:26:11.510" v="838" actId="14100"/>
          <ac:spMkLst>
            <pc:docMk/>
            <pc:sldMk cId="981384913" sldId="375"/>
            <ac:spMk id="21" creationId="{00000000-0000-0000-0000-000000000000}"/>
          </ac:spMkLst>
        </pc:spChg>
        <pc:spChg chg="mod">
          <ac:chgData name="Trần Quang Nhật - Khoa Công nghệ thông tin - VLTECH" userId="81b81afb-479f-49fd-a16b-a76e9756f09d" providerId="ADAL" clId="{1A321EEB-9D4C-6E44-8597-F08237FFA2F9}" dt="2023-09-09T13:26:24.313" v="842" actId="1076"/>
          <ac:spMkLst>
            <pc:docMk/>
            <pc:sldMk cId="981384913" sldId="375"/>
            <ac:spMk id="62" creationId="{00000000-0000-0000-0000-000000000000}"/>
          </ac:spMkLst>
        </pc:spChg>
        <pc:spChg chg="mod">
          <ac:chgData name="Trần Quang Nhật - Khoa Công nghệ thông tin - VLTECH" userId="81b81afb-479f-49fd-a16b-a76e9756f09d" providerId="ADAL" clId="{1A321EEB-9D4C-6E44-8597-F08237FFA2F9}" dt="2023-09-09T13:25:10.054" v="820" actId="26606"/>
          <ac:spMkLst>
            <pc:docMk/>
            <pc:sldMk cId="981384913" sldId="375"/>
            <ac:spMk id="85" creationId="{00000000-0000-0000-0000-000000000000}"/>
          </ac:spMkLst>
        </pc:spChg>
        <pc:spChg chg="mod">
          <ac:chgData name="Trần Quang Nhật - Khoa Công nghệ thông tin - VLTECH" userId="81b81afb-479f-49fd-a16b-a76e9756f09d" providerId="ADAL" clId="{1A321EEB-9D4C-6E44-8597-F08237FFA2F9}" dt="2023-09-09T13:25:10.054" v="820" actId="26606"/>
          <ac:spMkLst>
            <pc:docMk/>
            <pc:sldMk cId="981384913" sldId="375"/>
            <ac:spMk id="86" creationId="{00000000-0000-0000-0000-000000000000}"/>
          </ac:spMkLst>
        </pc:spChg>
        <pc:spChg chg="mod">
          <ac:chgData name="Trần Quang Nhật - Khoa Công nghệ thông tin - VLTECH" userId="81b81afb-479f-49fd-a16b-a76e9756f09d" providerId="ADAL" clId="{1A321EEB-9D4C-6E44-8597-F08237FFA2F9}" dt="2023-09-09T13:25:10.054" v="820" actId="26606"/>
          <ac:spMkLst>
            <pc:docMk/>
            <pc:sldMk cId="981384913" sldId="375"/>
            <ac:spMk id="88" creationId="{00000000-0000-0000-0000-000000000000}"/>
          </ac:spMkLst>
        </pc:spChg>
        <pc:spChg chg="mod">
          <ac:chgData name="Trần Quang Nhật - Khoa Công nghệ thông tin - VLTECH" userId="81b81afb-479f-49fd-a16b-a76e9756f09d" providerId="ADAL" clId="{1A321EEB-9D4C-6E44-8597-F08237FFA2F9}" dt="2023-09-09T13:25:10.054" v="820" actId="26606"/>
          <ac:spMkLst>
            <pc:docMk/>
            <pc:sldMk cId="981384913" sldId="375"/>
            <ac:spMk id="90" creationId="{00000000-0000-0000-0000-000000000000}"/>
          </ac:spMkLst>
        </pc:spChg>
        <pc:spChg chg="add del">
          <ac:chgData name="Trần Quang Nhật - Khoa Công nghệ thông tin - VLTECH" userId="81b81afb-479f-49fd-a16b-a76e9756f09d" providerId="ADAL" clId="{1A321EEB-9D4C-6E44-8597-F08237FFA2F9}" dt="2023-09-09T13:25:02.766" v="817" actId="26606"/>
          <ac:spMkLst>
            <pc:docMk/>
            <pc:sldMk cId="981384913" sldId="375"/>
            <ac:spMk id="92" creationId="{700E0F77-E936-4985-B7B1-B9823486AC33}"/>
          </ac:spMkLst>
        </pc:spChg>
        <pc:spChg chg="add del">
          <ac:chgData name="Trần Quang Nhật - Khoa Công nghệ thông tin - VLTECH" userId="81b81afb-479f-49fd-a16b-a76e9756f09d" providerId="ADAL" clId="{1A321EEB-9D4C-6E44-8597-F08237FFA2F9}" dt="2023-09-09T13:25:02.766" v="817" actId="26606"/>
          <ac:spMkLst>
            <pc:docMk/>
            <pc:sldMk cId="981384913" sldId="375"/>
            <ac:spMk id="93" creationId="{95C8260E-968F-44E8-A823-ABB431311926}"/>
          </ac:spMkLst>
        </pc:spChg>
        <pc:spChg chg="add del">
          <ac:chgData name="Trần Quang Nhật - Khoa Công nghệ thông tin - VLTECH" userId="81b81afb-479f-49fd-a16b-a76e9756f09d" providerId="ADAL" clId="{1A321EEB-9D4C-6E44-8597-F08237FFA2F9}" dt="2023-09-09T13:25:02.766" v="817" actId="26606"/>
          <ac:spMkLst>
            <pc:docMk/>
            <pc:sldMk cId="981384913" sldId="375"/>
            <ac:spMk id="94" creationId="{2C1BBA94-3F40-40AA-8BB9-E69E25E537C1}"/>
          </ac:spMkLst>
        </pc:spChg>
        <pc:spChg chg="add del">
          <ac:chgData name="Trần Quang Nhật - Khoa Công nghệ thông tin - VLTECH" userId="81b81afb-479f-49fd-a16b-a76e9756f09d" providerId="ADAL" clId="{1A321EEB-9D4C-6E44-8597-F08237FFA2F9}" dt="2023-09-09T13:24:14.306" v="798" actId="26606"/>
          <ac:spMkLst>
            <pc:docMk/>
            <pc:sldMk cId="981384913" sldId="375"/>
            <ac:spMk id="95" creationId="{D7A453D2-15D8-4403-815F-291FA16340D9}"/>
          </ac:spMkLst>
        </pc:spChg>
        <pc:spChg chg="add del">
          <ac:chgData name="Trần Quang Nhật - Khoa Công nghệ thông tin - VLTECH" userId="81b81afb-479f-49fd-a16b-a76e9756f09d" providerId="ADAL" clId="{1A321EEB-9D4C-6E44-8597-F08237FFA2F9}" dt="2023-09-09T13:24:14.306" v="798" actId="26606"/>
          <ac:spMkLst>
            <pc:docMk/>
            <pc:sldMk cId="981384913" sldId="375"/>
            <ac:spMk id="97" creationId="{8161EA6B-09CA-445B-AB0D-8DF76FA92DEF}"/>
          </ac:spMkLst>
        </pc:spChg>
        <pc:spChg chg="add del">
          <ac:chgData name="Trần Quang Nhật - Khoa Công nghệ thông tin - VLTECH" userId="81b81afb-479f-49fd-a16b-a76e9756f09d" providerId="ADAL" clId="{1A321EEB-9D4C-6E44-8597-F08237FFA2F9}" dt="2023-09-09T13:25:02.766" v="817" actId="26606"/>
          <ac:spMkLst>
            <pc:docMk/>
            <pc:sldMk cId="981384913" sldId="375"/>
            <ac:spMk id="101" creationId="{FE43805F-24A6-46A4-B19B-54F28347355C}"/>
          </ac:spMkLst>
        </pc:spChg>
        <pc:spChg chg="add del">
          <ac:chgData name="Trần Quang Nhật - Khoa Công nghệ thông tin - VLTECH" userId="81b81afb-479f-49fd-a16b-a76e9756f09d" providerId="ADAL" clId="{1A321EEB-9D4C-6E44-8597-F08237FFA2F9}" dt="2023-09-09T13:25:10.038" v="819" actId="26606"/>
          <ac:spMkLst>
            <pc:docMk/>
            <pc:sldMk cId="981384913" sldId="375"/>
            <ac:spMk id="103" creationId="{26A515A1-4D80-430E-BE0A-71A290516A82}"/>
          </ac:spMkLst>
        </pc:spChg>
        <pc:spChg chg="add del">
          <ac:chgData name="Trần Quang Nhật - Khoa Công nghệ thông tin - VLTECH" userId="81b81afb-479f-49fd-a16b-a76e9756f09d" providerId="ADAL" clId="{1A321EEB-9D4C-6E44-8597-F08237FFA2F9}" dt="2023-09-09T13:25:10.038" v="819" actId="26606"/>
          <ac:spMkLst>
            <pc:docMk/>
            <pc:sldMk cId="981384913" sldId="375"/>
            <ac:spMk id="104" creationId="{0D7B6173-1D58-48E2-83CF-37350F315F75}"/>
          </ac:spMkLst>
        </pc:spChg>
        <pc:spChg chg="add del">
          <ac:chgData name="Trần Quang Nhật - Khoa Công nghệ thông tin - VLTECH" userId="81b81afb-479f-49fd-a16b-a76e9756f09d" providerId="ADAL" clId="{1A321EEB-9D4C-6E44-8597-F08237FFA2F9}" dt="2023-09-09T13:25:10.038" v="819" actId="26606"/>
          <ac:spMkLst>
            <pc:docMk/>
            <pc:sldMk cId="981384913" sldId="375"/>
            <ac:spMk id="105" creationId="{BE149CDF-5DAC-4860-A285-9492CF2090AA}"/>
          </ac:spMkLst>
        </pc:spChg>
        <pc:spChg chg="add del">
          <ac:chgData name="Trần Quang Nhật - Khoa Công nghệ thông tin - VLTECH" userId="81b81afb-479f-49fd-a16b-a76e9756f09d" providerId="ADAL" clId="{1A321EEB-9D4C-6E44-8597-F08237FFA2F9}" dt="2023-09-09T13:24:14.306" v="798" actId="26606"/>
          <ac:spMkLst>
            <pc:docMk/>
            <pc:sldMk cId="981384913" sldId="375"/>
            <ac:spMk id="107" creationId="{B8114C98-A349-4111-A123-E8EAB86ABE30}"/>
          </ac:spMkLst>
        </pc:spChg>
        <pc:spChg chg="add del">
          <ac:chgData name="Trần Quang Nhật - Khoa Công nghệ thông tin - VLTECH" userId="81b81afb-479f-49fd-a16b-a76e9756f09d" providerId="ADAL" clId="{1A321EEB-9D4C-6E44-8597-F08237FFA2F9}" dt="2023-09-09T13:25:10.038" v="819" actId="26606"/>
          <ac:spMkLst>
            <pc:docMk/>
            <pc:sldMk cId="981384913" sldId="375"/>
            <ac:spMk id="108" creationId="{21BDEC81-16A7-4451-B893-C15000083B77}"/>
          </ac:spMkLst>
        </pc:spChg>
        <pc:spChg chg="add">
          <ac:chgData name="Trần Quang Nhật - Khoa Công nghệ thông tin - VLTECH" userId="81b81afb-479f-49fd-a16b-a76e9756f09d" providerId="ADAL" clId="{1A321EEB-9D4C-6E44-8597-F08237FFA2F9}" dt="2023-09-09T13:25:10.054" v="820" actId="26606"/>
          <ac:spMkLst>
            <pc:docMk/>
            <pc:sldMk cId="981384913" sldId="375"/>
            <ac:spMk id="110" creationId="{131BAD53-4E89-4F62-BBB7-26359763ED39}"/>
          </ac:spMkLst>
        </pc:spChg>
        <pc:spChg chg="add">
          <ac:chgData name="Trần Quang Nhật - Khoa Công nghệ thông tin - VLTECH" userId="81b81afb-479f-49fd-a16b-a76e9756f09d" providerId="ADAL" clId="{1A321EEB-9D4C-6E44-8597-F08237FFA2F9}" dt="2023-09-09T13:25:10.054" v="820" actId="26606"/>
          <ac:spMkLst>
            <pc:docMk/>
            <pc:sldMk cId="981384913" sldId="375"/>
            <ac:spMk id="111" creationId="{62756DA2-40EB-4C6F-B962-5822FFB54FB6}"/>
          </ac:spMkLst>
        </pc:spChg>
        <pc:spChg chg="add del">
          <ac:chgData name="Trần Quang Nhật - Khoa Công nghệ thông tin - VLTECH" userId="81b81afb-479f-49fd-a16b-a76e9756f09d" providerId="ADAL" clId="{1A321EEB-9D4C-6E44-8597-F08237FFA2F9}" dt="2023-09-09T13:24:14.306" v="798" actId="26606"/>
          <ac:spMkLst>
            <pc:docMk/>
            <pc:sldMk cId="981384913" sldId="375"/>
            <ac:spMk id="115" creationId="{E2D3D3F2-ABBB-4453-B1C5-1BEBF7E4DD56}"/>
          </ac:spMkLst>
        </pc:spChg>
        <pc:spChg chg="del">
          <ac:chgData name="Trần Quang Nhật - Khoa Công nghệ thông tin - VLTECH" userId="81b81afb-479f-49fd-a16b-a76e9756f09d" providerId="ADAL" clId="{1A321EEB-9D4C-6E44-8597-F08237FFA2F9}" dt="2023-09-09T13:23:20.513" v="785"/>
          <ac:spMkLst>
            <pc:docMk/>
            <pc:sldMk cId="981384913" sldId="375"/>
            <ac:spMk id="127" creationId="{B95B9BA8-1D69-4796-85F5-B6D0BD52354B}"/>
          </ac:spMkLst>
        </pc:spChg>
        <pc:spChg chg="add del">
          <ac:chgData name="Trần Quang Nhật - Khoa Công nghệ thông tin - VLTECH" userId="81b81afb-479f-49fd-a16b-a76e9756f09d" providerId="ADAL" clId="{1A321EEB-9D4C-6E44-8597-F08237FFA2F9}" dt="2023-09-09T13:24:14.306" v="798" actId="26606"/>
          <ac:spMkLst>
            <pc:docMk/>
            <pc:sldMk cId="981384913" sldId="375"/>
            <ac:spMk id="129" creationId="{773AEA78-C03B-40B7-9D11-DC022119D577}"/>
          </ac:spMkLst>
        </pc:spChg>
        <pc:spChg chg="add del">
          <ac:chgData name="Trần Quang Nhật - Khoa Công nghệ thông tin - VLTECH" userId="81b81afb-479f-49fd-a16b-a76e9756f09d" providerId="ADAL" clId="{1A321EEB-9D4C-6E44-8597-F08237FFA2F9}" dt="2023-09-09T13:24:29.467" v="806" actId="26606"/>
          <ac:spMkLst>
            <pc:docMk/>
            <pc:sldMk cId="981384913" sldId="375"/>
            <ac:spMk id="131" creationId="{913AE63C-D5B4-45D1-ACFC-648CFFCF9805}"/>
          </ac:spMkLst>
        </pc:spChg>
        <pc:grpChg chg="add del">
          <ac:chgData name="Trần Quang Nhật - Khoa Công nghệ thông tin - VLTECH" userId="81b81afb-479f-49fd-a16b-a76e9756f09d" providerId="ADAL" clId="{1A321EEB-9D4C-6E44-8597-F08237FFA2F9}" dt="2023-09-09T13:24:14.306" v="798" actId="26606"/>
          <ac:grpSpMkLst>
            <pc:docMk/>
            <pc:sldMk cId="981384913" sldId="375"/>
            <ac:grpSpMk id="99" creationId="{913B067F-3154-4968-A886-DF93A787EC44}"/>
          </ac:grpSpMkLst>
        </pc:grpChg>
        <pc:grpChg chg="add del">
          <ac:chgData name="Trần Quang Nhật - Khoa Công nghệ thông tin - VLTECH" userId="81b81afb-479f-49fd-a16b-a76e9756f09d" providerId="ADAL" clId="{1A321EEB-9D4C-6E44-8597-F08237FFA2F9}" dt="2023-09-09T13:24:14.306" v="798" actId="26606"/>
          <ac:grpSpMkLst>
            <pc:docMk/>
            <pc:sldMk cId="981384913" sldId="375"/>
            <ac:grpSpMk id="109" creationId="{670FB431-AE18-414D-92F4-1D12D1991152}"/>
          </ac:grpSpMkLst>
        </pc:grpChg>
        <pc:grpChg chg="add del">
          <ac:chgData name="Trần Quang Nhật - Khoa Công nghệ thông tin - VLTECH" userId="81b81afb-479f-49fd-a16b-a76e9756f09d" providerId="ADAL" clId="{1A321EEB-9D4C-6E44-8597-F08237FFA2F9}" dt="2023-09-09T13:24:14.306" v="798" actId="26606"/>
          <ac:grpSpMkLst>
            <pc:docMk/>
            <pc:sldMk cId="981384913" sldId="375"/>
            <ac:grpSpMk id="117" creationId="{8214E4A5-A0D2-42C4-8D14-D2A7E495F041}"/>
          </ac:grpSpMkLst>
        </pc:grpChg>
        <pc:grpChg chg="add del">
          <ac:chgData name="Trần Quang Nhật - Khoa Công nghệ thông tin - VLTECH" userId="81b81afb-479f-49fd-a16b-a76e9756f09d" providerId="ADAL" clId="{1A321EEB-9D4C-6E44-8597-F08237FFA2F9}" dt="2023-09-09T13:24:14.306" v="798" actId="26606"/>
          <ac:grpSpMkLst>
            <pc:docMk/>
            <pc:sldMk cId="981384913" sldId="375"/>
            <ac:grpSpMk id="123" creationId="{1F4E1649-4D1F-4A91-AF97-A254BFDD524D}"/>
          </ac:grpSpMkLst>
        </pc:grpChg>
        <pc:grpChg chg="del">
          <ac:chgData name="Trần Quang Nhật - Khoa Công nghệ thông tin - VLTECH" userId="81b81afb-479f-49fd-a16b-a76e9756f09d" providerId="ADAL" clId="{1A321EEB-9D4C-6E44-8597-F08237FFA2F9}" dt="2023-09-09T13:23:20.513" v="785"/>
          <ac:grpSpMkLst>
            <pc:docMk/>
            <pc:sldMk cId="981384913" sldId="375"/>
            <ac:grpSpMk id="128" creationId="{5F892E19-92E7-4BB2-8C3F-DBDFE8D9D324}"/>
          </ac:grpSpMkLst>
        </pc:grpChg>
        <pc:grpChg chg="add del">
          <ac:chgData name="Trần Quang Nhật - Khoa Công nghệ thông tin - VLTECH" userId="81b81afb-479f-49fd-a16b-a76e9756f09d" providerId="ADAL" clId="{1A321EEB-9D4C-6E44-8597-F08237FFA2F9}" dt="2023-09-09T13:24:29.467" v="806" actId="26606"/>
          <ac:grpSpMkLst>
            <pc:docMk/>
            <pc:sldMk cId="981384913" sldId="375"/>
            <ac:grpSpMk id="132" creationId="{6536E295-EF5B-4BE9-A4CB-D5C581AAA999}"/>
          </ac:grpSpMkLst>
        </pc:grpChg>
        <pc:grpChg chg="add del">
          <ac:chgData name="Trần Quang Nhật - Khoa Công nghệ thông tin - VLTECH" userId="81b81afb-479f-49fd-a16b-a76e9756f09d" providerId="ADAL" clId="{1A321EEB-9D4C-6E44-8597-F08237FFA2F9}" dt="2023-09-09T13:24:29.467" v="806" actId="26606"/>
          <ac:grpSpMkLst>
            <pc:docMk/>
            <pc:sldMk cId="981384913" sldId="375"/>
            <ac:grpSpMk id="134" creationId="{E27AF472-EAE3-4572-AB69-B92BD10DBC6D}"/>
          </ac:grpSpMkLst>
        </pc:grpChg>
        <pc:picChg chg="add del">
          <ac:chgData name="Trần Quang Nhật - Khoa Công nghệ thông tin - VLTECH" userId="81b81afb-479f-49fd-a16b-a76e9756f09d" providerId="ADAL" clId="{1A321EEB-9D4C-6E44-8597-F08237FFA2F9}" dt="2023-09-09T13:25:10.038" v="819" actId="26606"/>
          <ac:picMkLst>
            <pc:docMk/>
            <pc:sldMk cId="981384913" sldId="375"/>
            <ac:picMk id="106" creationId="{B0DAC8FB-A162-44E3-A606-C855A03A5B0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5A0286-92D0-0519-A629-7823D3A714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KHOA CÔNG NGHỆ THÔNG TIN</a:t>
            </a:r>
          </a:p>
        </p:txBody>
      </p:sp>
      <p:sp>
        <p:nvSpPr>
          <p:cNvPr id="3" name="Date Placeholder 2">
            <a:extLst>
              <a:ext uri="{FF2B5EF4-FFF2-40B4-BE49-F238E27FC236}">
                <a16:creationId xmlns:a16="http://schemas.microsoft.com/office/drawing/2014/main" id="{D13084FF-03E0-16BF-F079-331E686C272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5D2F50-8E64-814F-8757-A4035105CB93}" type="datetimeFigureOut">
              <a:t>9/10/23</a:t>
            </a:fld>
            <a:endParaRPr lang="en-US"/>
          </a:p>
        </p:txBody>
      </p:sp>
      <p:sp>
        <p:nvSpPr>
          <p:cNvPr id="4" name="Footer Placeholder 3">
            <a:extLst>
              <a:ext uri="{FF2B5EF4-FFF2-40B4-BE49-F238E27FC236}">
                <a16:creationId xmlns:a16="http://schemas.microsoft.com/office/drawing/2014/main" id="{BFB260CB-83EC-6E95-920E-902CCBC94F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M.Sc Nguyen Van Trung - M.Sc Tran Quang Nhat (update 2023)</a:t>
            </a:r>
          </a:p>
          <a:p>
            <a:r>
              <a:rPr lang="en-US"/>
              <a:t>
</a:t>
            </a:r>
          </a:p>
        </p:txBody>
      </p:sp>
      <p:sp>
        <p:nvSpPr>
          <p:cNvPr id="5" name="Slide Number Placeholder 4">
            <a:extLst>
              <a:ext uri="{FF2B5EF4-FFF2-40B4-BE49-F238E27FC236}">
                <a16:creationId xmlns:a16="http://schemas.microsoft.com/office/drawing/2014/main" id="{ACDC7929-EAE6-5C96-A42E-C2E3B2F9453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F7CA9-BD7A-0F4D-AC0A-2F28D5F7D407}" type="slidenum">
              <a:t>‹#›</a:t>
            </a:fld>
            <a:endParaRPr lang="en-US"/>
          </a:p>
        </p:txBody>
      </p:sp>
    </p:spTree>
    <p:extLst>
      <p:ext uri="{BB962C8B-B14F-4D97-AF65-F5344CB8AC3E}">
        <p14:creationId xmlns:p14="http://schemas.microsoft.com/office/powerpoint/2010/main" val="212924977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KHOA CÔNG NGHỆ THÔNG TIN</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0C53F0-69AC-664E-8863-9C67FDFBED83}" type="datetimeFigureOut">
              <a:t>9/10/23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M.Sc Nguyen Van Trung - M.Sc Tran Quang Nhat (update 2023)</a:t>
            </a:r>
          </a:p>
          <a:p>
            <a:r>
              <a:rPr lang="en-US"/>
              <a:t>
</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9083A-CA86-A242-8E09-531715702AFA}" type="slidenum">
              <a:t>‹#›</a:t>
            </a:fld>
            <a:endParaRPr lang="en-US"/>
          </a:p>
        </p:txBody>
      </p:sp>
    </p:spTree>
    <p:extLst>
      <p:ext uri="{BB962C8B-B14F-4D97-AF65-F5344CB8AC3E}">
        <p14:creationId xmlns:p14="http://schemas.microsoft.com/office/powerpoint/2010/main" val="97990764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8</a:t>
            </a:fld>
            <a:endParaRPr lang="zh-CN" altLang="en-US"/>
          </a:p>
        </p:txBody>
      </p:sp>
      <p:sp>
        <p:nvSpPr>
          <p:cNvPr id="5" name="Header Placeholder 4">
            <a:extLst>
              <a:ext uri="{FF2B5EF4-FFF2-40B4-BE49-F238E27FC236}">
                <a16:creationId xmlns:a16="http://schemas.microsoft.com/office/drawing/2014/main" id="{20A62790-B77E-2C4A-7953-9C7872AE6757}"/>
              </a:ext>
            </a:extLst>
          </p:cNvPr>
          <p:cNvSpPr>
            <a:spLocks noGrp="1"/>
          </p:cNvSpPr>
          <p:nvPr>
            <p:ph type="hdr" sz="quarter"/>
          </p:nvPr>
        </p:nvSpPr>
        <p:spPr/>
        <p:txBody>
          <a:bodyPr/>
          <a:lstStyle/>
          <a:p>
            <a:r>
              <a:rPr lang="en-US"/>
              <a:t>KHOA CÔNG NGHỆ THÔNG TIN</a:t>
            </a:r>
          </a:p>
        </p:txBody>
      </p:sp>
      <p:sp>
        <p:nvSpPr>
          <p:cNvPr id="6" name="Footer Placeholder 5">
            <a:extLst>
              <a:ext uri="{FF2B5EF4-FFF2-40B4-BE49-F238E27FC236}">
                <a16:creationId xmlns:a16="http://schemas.microsoft.com/office/drawing/2014/main" id="{6BADA321-064D-C605-5932-5B5C05FB1B19}"/>
              </a:ext>
            </a:extLst>
          </p:cNvPr>
          <p:cNvSpPr>
            <a:spLocks noGrp="1"/>
          </p:cNvSpPr>
          <p:nvPr>
            <p:ph type="ftr" sz="quarter" idx="4"/>
          </p:nvPr>
        </p:nvSpPr>
        <p:spPr/>
        <p:txBody>
          <a:bodyPr/>
          <a:lstStyle/>
          <a:p>
            <a:r>
              <a:rPr lang="en-US"/>
              <a:t>M.Sc Nguyen Van Trung - M.Sc Tran Quang Nhat (update 2023)</a:t>
            </a:r>
          </a:p>
          <a:p>
            <a:r>
              <a:rPr lang="en-US"/>
              <a:t>
</a:t>
            </a:r>
          </a:p>
        </p:txBody>
      </p:sp>
    </p:spTree>
    <p:extLst>
      <p:ext uri="{BB962C8B-B14F-4D97-AF65-F5344CB8AC3E}">
        <p14:creationId xmlns:p14="http://schemas.microsoft.com/office/powerpoint/2010/main" val="1824095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10</a:t>
            </a:fld>
            <a:endParaRPr lang="zh-CN" altLang="en-US"/>
          </a:p>
        </p:txBody>
      </p:sp>
      <p:sp>
        <p:nvSpPr>
          <p:cNvPr id="5" name="Header Placeholder 4">
            <a:extLst>
              <a:ext uri="{FF2B5EF4-FFF2-40B4-BE49-F238E27FC236}">
                <a16:creationId xmlns:a16="http://schemas.microsoft.com/office/drawing/2014/main" id="{F66DBA06-82FF-103B-3B68-16679C82C464}"/>
              </a:ext>
            </a:extLst>
          </p:cNvPr>
          <p:cNvSpPr>
            <a:spLocks noGrp="1"/>
          </p:cNvSpPr>
          <p:nvPr>
            <p:ph type="hdr" sz="quarter"/>
          </p:nvPr>
        </p:nvSpPr>
        <p:spPr/>
        <p:txBody>
          <a:bodyPr/>
          <a:lstStyle/>
          <a:p>
            <a:r>
              <a:rPr lang="en-US"/>
              <a:t>KHOA CÔNG NGHỆ THÔNG TIN</a:t>
            </a:r>
          </a:p>
        </p:txBody>
      </p:sp>
      <p:sp>
        <p:nvSpPr>
          <p:cNvPr id="6" name="Footer Placeholder 5">
            <a:extLst>
              <a:ext uri="{FF2B5EF4-FFF2-40B4-BE49-F238E27FC236}">
                <a16:creationId xmlns:a16="http://schemas.microsoft.com/office/drawing/2014/main" id="{284275F9-A4FE-E96F-49C7-9FF355618E6F}"/>
              </a:ext>
            </a:extLst>
          </p:cNvPr>
          <p:cNvSpPr>
            <a:spLocks noGrp="1"/>
          </p:cNvSpPr>
          <p:nvPr>
            <p:ph type="ftr" sz="quarter" idx="4"/>
          </p:nvPr>
        </p:nvSpPr>
        <p:spPr/>
        <p:txBody>
          <a:bodyPr/>
          <a:lstStyle/>
          <a:p>
            <a:r>
              <a:rPr lang="en-US"/>
              <a:t>M.Sc Nguyen Van Trung - M.Sc Tran Quang Nhat (update 2023)</a:t>
            </a:r>
          </a:p>
          <a:p>
            <a:r>
              <a:rPr lang="en-US"/>
              <a:t>
</a:t>
            </a:r>
          </a:p>
        </p:txBody>
      </p:sp>
    </p:spTree>
    <p:extLst>
      <p:ext uri="{BB962C8B-B14F-4D97-AF65-F5344CB8AC3E}">
        <p14:creationId xmlns:p14="http://schemas.microsoft.com/office/powerpoint/2010/main" val="558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12</a:t>
            </a:fld>
            <a:endParaRPr lang="zh-CN" altLang="en-US"/>
          </a:p>
        </p:txBody>
      </p:sp>
      <p:sp>
        <p:nvSpPr>
          <p:cNvPr id="5" name="Header Placeholder 4">
            <a:extLst>
              <a:ext uri="{FF2B5EF4-FFF2-40B4-BE49-F238E27FC236}">
                <a16:creationId xmlns:a16="http://schemas.microsoft.com/office/drawing/2014/main" id="{D4B025A3-B6FD-8ECD-BB85-0C5F24D4491C}"/>
              </a:ext>
            </a:extLst>
          </p:cNvPr>
          <p:cNvSpPr>
            <a:spLocks noGrp="1"/>
          </p:cNvSpPr>
          <p:nvPr>
            <p:ph type="hdr" sz="quarter"/>
          </p:nvPr>
        </p:nvSpPr>
        <p:spPr/>
        <p:txBody>
          <a:bodyPr/>
          <a:lstStyle/>
          <a:p>
            <a:r>
              <a:rPr lang="en-US"/>
              <a:t>KHOA CÔNG NGHỆ THÔNG TIN</a:t>
            </a:r>
          </a:p>
        </p:txBody>
      </p:sp>
      <p:sp>
        <p:nvSpPr>
          <p:cNvPr id="6" name="Footer Placeholder 5">
            <a:extLst>
              <a:ext uri="{FF2B5EF4-FFF2-40B4-BE49-F238E27FC236}">
                <a16:creationId xmlns:a16="http://schemas.microsoft.com/office/drawing/2014/main" id="{8E381802-4D1E-B5C1-0319-45B0328F3E1E}"/>
              </a:ext>
            </a:extLst>
          </p:cNvPr>
          <p:cNvSpPr>
            <a:spLocks noGrp="1"/>
          </p:cNvSpPr>
          <p:nvPr>
            <p:ph type="ftr" sz="quarter" idx="4"/>
          </p:nvPr>
        </p:nvSpPr>
        <p:spPr/>
        <p:txBody>
          <a:bodyPr/>
          <a:lstStyle/>
          <a:p>
            <a:r>
              <a:rPr lang="en-US"/>
              <a:t>M.Sc Nguyen Van Trung - M.Sc Tran Quang Nhat (update 2023)</a:t>
            </a:r>
          </a:p>
          <a:p>
            <a:r>
              <a:rPr lang="en-US"/>
              <a:t>
</a:t>
            </a:r>
          </a:p>
        </p:txBody>
      </p:sp>
    </p:spTree>
    <p:extLst>
      <p:ext uri="{BB962C8B-B14F-4D97-AF65-F5344CB8AC3E}">
        <p14:creationId xmlns:p14="http://schemas.microsoft.com/office/powerpoint/2010/main" val="903461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13</a:t>
            </a:fld>
            <a:endParaRPr lang="zh-CN" altLang="en-US"/>
          </a:p>
        </p:txBody>
      </p:sp>
      <p:sp>
        <p:nvSpPr>
          <p:cNvPr id="5" name="Header Placeholder 4">
            <a:extLst>
              <a:ext uri="{FF2B5EF4-FFF2-40B4-BE49-F238E27FC236}">
                <a16:creationId xmlns:a16="http://schemas.microsoft.com/office/drawing/2014/main" id="{BBA77DC9-D086-84D1-982B-13D4C69F16AC}"/>
              </a:ext>
            </a:extLst>
          </p:cNvPr>
          <p:cNvSpPr>
            <a:spLocks noGrp="1"/>
          </p:cNvSpPr>
          <p:nvPr>
            <p:ph type="hdr" sz="quarter"/>
          </p:nvPr>
        </p:nvSpPr>
        <p:spPr/>
        <p:txBody>
          <a:bodyPr/>
          <a:lstStyle/>
          <a:p>
            <a:r>
              <a:rPr lang="en-US"/>
              <a:t>KHOA CÔNG NGHỆ THÔNG TIN</a:t>
            </a:r>
          </a:p>
        </p:txBody>
      </p:sp>
      <p:sp>
        <p:nvSpPr>
          <p:cNvPr id="6" name="Footer Placeholder 5">
            <a:extLst>
              <a:ext uri="{FF2B5EF4-FFF2-40B4-BE49-F238E27FC236}">
                <a16:creationId xmlns:a16="http://schemas.microsoft.com/office/drawing/2014/main" id="{CD2D7E11-42BB-6562-4C8B-47C92642A4D9}"/>
              </a:ext>
            </a:extLst>
          </p:cNvPr>
          <p:cNvSpPr>
            <a:spLocks noGrp="1"/>
          </p:cNvSpPr>
          <p:nvPr>
            <p:ph type="ftr" sz="quarter" idx="4"/>
          </p:nvPr>
        </p:nvSpPr>
        <p:spPr/>
        <p:txBody>
          <a:bodyPr/>
          <a:lstStyle/>
          <a:p>
            <a:r>
              <a:rPr lang="en-US"/>
              <a:t>M.Sc Nguyen Van Trung - M.Sc Tran Quang Nhat (update 2023)</a:t>
            </a:r>
          </a:p>
          <a:p>
            <a:r>
              <a:rPr lang="en-US"/>
              <a:t>
</a:t>
            </a:r>
          </a:p>
        </p:txBody>
      </p:sp>
    </p:spTree>
    <p:extLst>
      <p:ext uri="{BB962C8B-B14F-4D97-AF65-F5344CB8AC3E}">
        <p14:creationId xmlns:p14="http://schemas.microsoft.com/office/powerpoint/2010/main" val="1453499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14</a:t>
            </a:fld>
            <a:endParaRPr lang="zh-CN" altLang="en-US"/>
          </a:p>
        </p:txBody>
      </p:sp>
      <p:sp>
        <p:nvSpPr>
          <p:cNvPr id="5" name="Header Placeholder 4">
            <a:extLst>
              <a:ext uri="{FF2B5EF4-FFF2-40B4-BE49-F238E27FC236}">
                <a16:creationId xmlns:a16="http://schemas.microsoft.com/office/drawing/2014/main" id="{5C39CDA5-6A6A-94F3-6067-56016A8A162B}"/>
              </a:ext>
            </a:extLst>
          </p:cNvPr>
          <p:cNvSpPr>
            <a:spLocks noGrp="1"/>
          </p:cNvSpPr>
          <p:nvPr>
            <p:ph type="hdr" sz="quarter"/>
          </p:nvPr>
        </p:nvSpPr>
        <p:spPr/>
        <p:txBody>
          <a:bodyPr/>
          <a:lstStyle/>
          <a:p>
            <a:r>
              <a:rPr lang="en-US"/>
              <a:t>KHOA CÔNG NGHỆ THÔNG TIN</a:t>
            </a:r>
          </a:p>
        </p:txBody>
      </p:sp>
      <p:sp>
        <p:nvSpPr>
          <p:cNvPr id="6" name="Footer Placeholder 5">
            <a:extLst>
              <a:ext uri="{FF2B5EF4-FFF2-40B4-BE49-F238E27FC236}">
                <a16:creationId xmlns:a16="http://schemas.microsoft.com/office/drawing/2014/main" id="{1BF9A771-1442-D3C5-1CB5-D0507AD0C268}"/>
              </a:ext>
            </a:extLst>
          </p:cNvPr>
          <p:cNvSpPr>
            <a:spLocks noGrp="1"/>
          </p:cNvSpPr>
          <p:nvPr>
            <p:ph type="ftr" sz="quarter" idx="4"/>
          </p:nvPr>
        </p:nvSpPr>
        <p:spPr/>
        <p:txBody>
          <a:bodyPr/>
          <a:lstStyle/>
          <a:p>
            <a:r>
              <a:rPr lang="en-US"/>
              <a:t>M.Sc Nguyen Van Trung - M.Sc Tran Quang Nhat (update 2023)</a:t>
            </a:r>
          </a:p>
          <a:p>
            <a:r>
              <a:rPr lang="en-US"/>
              <a:t>
</a:t>
            </a:r>
          </a:p>
        </p:txBody>
      </p:sp>
    </p:spTree>
    <p:extLst>
      <p:ext uri="{BB962C8B-B14F-4D97-AF65-F5344CB8AC3E}">
        <p14:creationId xmlns:p14="http://schemas.microsoft.com/office/powerpoint/2010/main" val="161527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44135CD-E861-41A7-81F0-F3B524A28841}" type="slidenum">
              <a:rPr lang="zh-CN" altLang="en-US" smtClean="0"/>
              <a:t>15</a:t>
            </a:fld>
            <a:endParaRPr lang="zh-CN" altLang="en-US"/>
          </a:p>
        </p:txBody>
      </p:sp>
      <p:sp>
        <p:nvSpPr>
          <p:cNvPr id="5" name="Header Placeholder 4">
            <a:extLst>
              <a:ext uri="{FF2B5EF4-FFF2-40B4-BE49-F238E27FC236}">
                <a16:creationId xmlns:a16="http://schemas.microsoft.com/office/drawing/2014/main" id="{617BACD4-503A-2794-42B1-BD429DE1B049}"/>
              </a:ext>
            </a:extLst>
          </p:cNvPr>
          <p:cNvSpPr>
            <a:spLocks noGrp="1"/>
          </p:cNvSpPr>
          <p:nvPr>
            <p:ph type="hdr" sz="quarter"/>
          </p:nvPr>
        </p:nvSpPr>
        <p:spPr/>
        <p:txBody>
          <a:bodyPr/>
          <a:lstStyle/>
          <a:p>
            <a:r>
              <a:rPr lang="en-US"/>
              <a:t>KHOA CÔNG NGHỆ THÔNG TIN</a:t>
            </a:r>
          </a:p>
        </p:txBody>
      </p:sp>
      <p:sp>
        <p:nvSpPr>
          <p:cNvPr id="6" name="Footer Placeholder 5">
            <a:extLst>
              <a:ext uri="{FF2B5EF4-FFF2-40B4-BE49-F238E27FC236}">
                <a16:creationId xmlns:a16="http://schemas.microsoft.com/office/drawing/2014/main" id="{0560452D-DE08-DF17-8EC0-39262FFAD0F5}"/>
              </a:ext>
            </a:extLst>
          </p:cNvPr>
          <p:cNvSpPr>
            <a:spLocks noGrp="1"/>
          </p:cNvSpPr>
          <p:nvPr>
            <p:ph type="ftr" sz="quarter" idx="4"/>
          </p:nvPr>
        </p:nvSpPr>
        <p:spPr/>
        <p:txBody>
          <a:bodyPr/>
          <a:lstStyle/>
          <a:p>
            <a:r>
              <a:rPr lang="en-US"/>
              <a:t>M.Sc Nguyen Van Trung - M.Sc Tran Quang Nhat (update 2023)</a:t>
            </a:r>
          </a:p>
          <a:p>
            <a:r>
              <a:rPr lang="en-US"/>
              <a:t>
</a:t>
            </a:r>
          </a:p>
        </p:txBody>
      </p:sp>
    </p:spTree>
    <p:extLst>
      <p:ext uri="{BB962C8B-B14F-4D97-AF65-F5344CB8AC3E}">
        <p14:creationId xmlns:p14="http://schemas.microsoft.com/office/powerpoint/2010/main" val="1723655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3EF9D-B124-4B6E-592B-858E4C3085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8CD1FB-F81C-12BE-1615-B49892B47F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550C8D-15C2-3775-13CE-608B2E872605}"/>
              </a:ext>
            </a:extLst>
          </p:cNvPr>
          <p:cNvSpPr>
            <a:spLocks noGrp="1"/>
          </p:cNvSpPr>
          <p:nvPr>
            <p:ph type="dt" sz="half" idx="10"/>
          </p:nvPr>
        </p:nvSpPr>
        <p:spPr/>
        <p:txBody>
          <a:bodyPr/>
          <a:lstStyle/>
          <a:p>
            <a:fld id="{AB4C6BE8-DEF8-104A-8E5E-1FEE73BA8D57}" type="datetime1">
              <a:t>9/10/23</a:t>
            </a:fld>
            <a:endParaRPr lang="en-US"/>
          </a:p>
        </p:txBody>
      </p:sp>
      <p:sp>
        <p:nvSpPr>
          <p:cNvPr id="5" name="Footer Placeholder 4">
            <a:extLst>
              <a:ext uri="{FF2B5EF4-FFF2-40B4-BE49-F238E27FC236}">
                <a16:creationId xmlns:a16="http://schemas.microsoft.com/office/drawing/2014/main" id="{AC78BF11-86AF-1EBE-285E-F70B8C227099}"/>
              </a:ext>
            </a:extLst>
          </p:cNvPr>
          <p:cNvSpPr>
            <a:spLocks noGrp="1"/>
          </p:cNvSpPr>
          <p:nvPr>
            <p:ph type="ftr" sz="quarter" idx="11"/>
          </p:nvPr>
        </p:nvSpPr>
        <p:spPr/>
        <p:txBody>
          <a:bodyPr/>
          <a:lstStyle/>
          <a:p>
            <a:r>
              <a:rPr lang="vi-VN"/>
              <a:t>Cơ Sở Lập Trinh</a:t>
            </a:r>
            <a:endParaRPr lang="en-US"/>
          </a:p>
        </p:txBody>
      </p:sp>
      <p:sp>
        <p:nvSpPr>
          <p:cNvPr id="6" name="Slide Number Placeholder 5">
            <a:extLst>
              <a:ext uri="{FF2B5EF4-FFF2-40B4-BE49-F238E27FC236}">
                <a16:creationId xmlns:a16="http://schemas.microsoft.com/office/drawing/2014/main" id="{4B631A4C-20A0-FDC9-5088-A0095EA45CA5}"/>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455784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DE7A-9176-DFAF-2C41-DDC457E37C5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0FF4E57-A94D-5545-7A3F-D650FD113D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22843-C896-0ABD-3950-40DC024C72C0}"/>
              </a:ext>
            </a:extLst>
          </p:cNvPr>
          <p:cNvSpPr>
            <a:spLocks noGrp="1"/>
          </p:cNvSpPr>
          <p:nvPr>
            <p:ph type="dt" sz="half" idx="10"/>
          </p:nvPr>
        </p:nvSpPr>
        <p:spPr/>
        <p:txBody>
          <a:bodyPr/>
          <a:lstStyle/>
          <a:p>
            <a:fld id="{F7E6481F-7921-0440-9DA2-F4B4F14DED27}" type="datetime1">
              <a:t>9/10/23</a:t>
            </a:fld>
            <a:endParaRPr lang="en-US"/>
          </a:p>
        </p:txBody>
      </p:sp>
      <p:sp>
        <p:nvSpPr>
          <p:cNvPr id="5" name="Footer Placeholder 4">
            <a:extLst>
              <a:ext uri="{FF2B5EF4-FFF2-40B4-BE49-F238E27FC236}">
                <a16:creationId xmlns:a16="http://schemas.microsoft.com/office/drawing/2014/main" id="{C5C4B662-DB94-83E9-1511-8ADF8F670EA9}"/>
              </a:ext>
            </a:extLst>
          </p:cNvPr>
          <p:cNvSpPr>
            <a:spLocks noGrp="1"/>
          </p:cNvSpPr>
          <p:nvPr>
            <p:ph type="ftr" sz="quarter" idx="11"/>
          </p:nvPr>
        </p:nvSpPr>
        <p:spPr/>
        <p:txBody>
          <a:bodyPr/>
          <a:lstStyle/>
          <a:p>
            <a:r>
              <a:rPr lang="vi-VN"/>
              <a:t>Cơ Sở Lập Trinh</a:t>
            </a:r>
            <a:endParaRPr lang="en-US"/>
          </a:p>
        </p:txBody>
      </p:sp>
      <p:sp>
        <p:nvSpPr>
          <p:cNvPr id="6" name="Slide Number Placeholder 5">
            <a:extLst>
              <a:ext uri="{FF2B5EF4-FFF2-40B4-BE49-F238E27FC236}">
                <a16:creationId xmlns:a16="http://schemas.microsoft.com/office/drawing/2014/main" id="{359F1860-9DE8-9EAE-7933-E343CEA1791D}"/>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097242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977EB9-14D2-CCC5-8232-6FE6A8E8084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5528B0-9509-261C-744C-8A49684463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7322F0-2347-E623-7B86-F5A1691AD7DD}"/>
              </a:ext>
            </a:extLst>
          </p:cNvPr>
          <p:cNvSpPr>
            <a:spLocks noGrp="1"/>
          </p:cNvSpPr>
          <p:nvPr>
            <p:ph type="dt" sz="half" idx="10"/>
          </p:nvPr>
        </p:nvSpPr>
        <p:spPr/>
        <p:txBody>
          <a:bodyPr/>
          <a:lstStyle/>
          <a:p>
            <a:fld id="{CCF1EC8D-2B71-B843-818A-E406757A18E5}" type="datetime1">
              <a:t>9/10/23</a:t>
            </a:fld>
            <a:endParaRPr lang="en-US"/>
          </a:p>
        </p:txBody>
      </p:sp>
      <p:sp>
        <p:nvSpPr>
          <p:cNvPr id="5" name="Footer Placeholder 4">
            <a:extLst>
              <a:ext uri="{FF2B5EF4-FFF2-40B4-BE49-F238E27FC236}">
                <a16:creationId xmlns:a16="http://schemas.microsoft.com/office/drawing/2014/main" id="{3AABED84-905F-3032-C81C-05CDB36D4CB7}"/>
              </a:ext>
            </a:extLst>
          </p:cNvPr>
          <p:cNvSpPr>
            <a:spLocks noGrp="1"/>
          </p:cNvSpPr>
          <p:nvPr>
            <p:ph type="ftr" sz="quarter" idx="11"/>
          </p:nvPr>
        </p:nvSpPr>
        <p:spPr/>
        <p:txBody>
          <a:bodyPr/>
          <a:lstStyle/>
          <a:p>
            <a:r>
              <a:rPr lang="vi-VN"/>
              <a:t>Cơ Sở Lập Trinh</a:t>
            </a:r>
            <a:endParaRPr lang="en-US"/>
          </a:p>
        </p:txBody>
      </p:sp>
      <p:sp>
        <p:nvSpPr>
          <p:cNvPr id="6" name="Slide Number Placeholder 5">
            <a:extLst>
              <a:ext uri="{FF2B5EF4-FFF2-40B4-BE49-F238E27FC236}">
                <a16:creationId xmlns:a16="http://schemas.microsoft.com/office/drawing/2014/main" id="{D334AB3B-B094-F240-A683-AB70C06ACD99}"/>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3500361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9AD6E-709D-A070-9312-EA1B1048AB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1AA3E1-E76B-9208-2A0D-D0C46039E2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DE1A44-4B0B-6DD2-C650-47999C21E433}"/>
              </a:ext>
            </a:extLst>
          </p:cNvPr>
          <p:cNvSpPr>
            <a:spLocks noGrp="1"/>
          </p:cNvSpPr>
          <p:nvPr>
            <p:ph type="dt" sz="half" idx="10"/>
          </p:nvPr>
        </p:nvSpPr>
        <p:spPr/>
        <p:txBody>
          <a:bodyPr/>
          <a:lstStyle/>
          <a:p>
            <a:fld id="{D88C55FE-3B91-8E48-B142-1AEAAC2B7889}" type="datetime1">
              <a:t>9/10/23</a:t>
            </a:fld>
            <a:endParaRPr lang="en-US"/>
          </a:p>
        </p:txBody>
      </p:sp>
      <p:sp>
        <p:nvSpPr>
          <p:cNvPr id="5" name="Footer Placeholder 4">
            <a:extLst>
              <a:ext uri="{FF2B5EF4-FFF2-40B4-BE49-F238E27FC236}">
                <a16:creationId xmlns:a16="http://schemas.microsoft.com/office/drawing/2014/main" id="{6E8641D3-FC65-DAA1-1211-4503ACF782FE}"/>
              </a:ext>
            </a:extLst>
          </p:cNvPr>
          <p:cNvSpPr>
            <a:spLocks noGrp="1"/>
          </p:cNvSpPr>
          <p:nvPr>
            <p:ph type="ftr" sz="quarter" idx="11"/>
          </p:nvPr>
        </p:nvSpPr>
        <p:spPr/>
        <p:txBody>
          <a:bodyPr/>
          <a:lstStyle/>
          <a:p>
            <a:r>
              <a:rPr lang="vi-VN"/>
              <a:t>Cơ Sở Lập Trinh</a:t>
            </a:r>
            <a:endParaRPr lang="en-US"/>
          </a:p>
        </p:txBody>
      </p:sp>
      <p:sp>
        <p:nvSpPr>
          <p:cNvPr id="6" name="Slide Number Placeholder 5">
            <a:extLst>
              <a:ext uri="{FF2B5EF4-FFF2-40B4-BE49-F238E27FC236}">
                <a16:creationId xmlns:a16="http://schemas.microsoft.com/office/drawing/2014/main" id="{B05EF1CD-3A9E-5B26-E1EB-67C49544F75E}"/>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84933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B9D20-50F5-D4B9-2938-5780CABCE2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3E65EDA-5413-BDDF-A6C0-AC8CF5ED5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0BA65A-06DC-5FBA-66CF-4094AC62A0CD}"/>
              </a:ext>
            </a:extLst>
          </p:cNvPr>
          <p:cNvSpPr>
            <a:spLocks noGrp="1"/>
          </p:cNvSpPr>
          <p:nvPr>
            <p:ph type="dt" sz="half" idx="10"/>
          </p:nvPr>
        </p:nvSpPr>
        <p:spPr/>
        <p:txBody>
          <a:bodyPr/>
          <a:lstStyle/>
          <a:p>
            <a:fld id="{EF80A359-0C74-5E40-94B4-E97BC4F82D92}" type="datetime1">
              <a:t>9/10/23</a:t>
            </a:fld>
            <a:endParaRPr lang="en-US"/>
          </a:p>
        </p:txBody>
      </p:sp>
      <p:sp>
        <p:nvSpPr>
          <p:cNvPr id="5" name="Footer Placeholder 4">
            <a:extLst>
              <a:ext uri="{FF2B5EF4-FFF2-40B4-BE49-F238E27FC236}">
                <a16:creationId xmlns:a16="http://schemas.microsoft.com/office/drawing/2014/main" id="{A43A4DF3-C6D1-DD36-6173-E96D5EB7B264}"/>
              </a:ext>
            </a:extLst>
          </p:cNvPr>
          <p:cNvSpPr>
            <a:spLocks noGrp="1"/>
          </p:cNvSpPr>
          <p:nvPr>
            <p:ph type="ftr" sz="quarter" idx="11"/>
          </p:nvPr>
        </p:nvSpPr>
        <p:spPr/>
        <p:txBody>
          <a:bodyPr/>
          <a:lstStyle/>
          <a:p>
            <a:r>
              <a:rPr lang="vi-VN"/>
              <a:t>Cơ Sở Lập Trinh</a:t>
            </a:r>
            <a:endParaRPr lang="en-US"/>
          </a:p>
        </p:txBody>
      </p:sp>
      <p:sp>
        <p:nvSpPr>
          <p:cNvPr id="6" name="Slide Number Placeholder 5">
            <a:extLst>
              <a:ext uri="{FF2B5EF4-FFF2-40B4-BE49-F238E27FC236}">
                <a16:creationId xmlns:a16="http://schemas.microsoft.com/office/drawing/2014/main" id="{1351C7BE-6D3C-C29D-7076-16E1D41F3314}"/>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385351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983B-15C4-86CE-979E-710F6A2648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86504-64DE-AB84-58EF-2927B0352B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C72388-CB4D-BE85-5495-5551A6963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AC660D-252B-4855-B744-5ADDA84358D1}"/>
              </a:ext>
            </a:extLst>
          </p:cNvPr>
          <p:cNvSpPr>
            <a:spLocks noGrp="1"/>
          </p:cNvSpPr>
          <p:nvPr>
            <p:ph type="dt" sz="half" idx="10"/>
          </p:nvPr>
        </p:nvSpPr>
        <p:spPr/>
        <p:txBody>
          <a:bodyPr/>
          <a:lstStyle/>
          <a:p>
            <a:fld id="{A5AC4F7A-A3B6-5A4D-95BB-8B59D39D2408}" type="datetime1">
              <a:t>9/10/23</a:t>
            </a:fld>
            <a:endParaRPr lang="en-US"/>
          </a:p>
        </p:txBody>
      </p:sp>
      <p:sp>
        <p:nvSpPr>
          <p:cNvPr id="6" name="Footer Placeholder 5">
            <a:extLst>
              <a:ext uri="{FF2B5EF4-FFF2-40B4-BE49-F238E27FC236}">
                <a16:creationId xmlns:a16="http://schemas.microsoft.com/office/drawing/2014/main" id="{5909C0B2-3DDB-896C-3A8D-753690378F7B}"/>
              </a:ext>
            </a:extLst>
          </p:cNvPr>
          <p:cNvSpPr>
            <a:spLocks noGrp="1"/>
          </p:cNvSpPr>
          <p:nvPr>
            <p:ph type="ftr" sz="quarter" idx="11"/>
          </p:nvPr>
        </p:nvSpPr>
        <p:spPr/>
        <p:txBody>
          <a:bodyPr/>
          <a:lstStyle/>
          <a:p>
            <a:r>
              <a:rPr lang="vi-VN"/>
              <a:t>Cơ Sở Lập Trinh</a:t>
            </a:r>
            <a:endParaRPr lang="en-US"/>
          </a:p>
        </p:txBody>
      </p:sp>
      <p:sp>
        <p:nvSpPr>
          <p:cNvPr id="7" name="Slide Number Placeholder 6">
            <a:extLst>
              <a:ext uri="{FF2B5EF4-FFF2-40B4-BE49-F238E27FC236}">
                <a16:creationId xmlns:a16="http://schemas.microsoft.com/office/drawing/2014/main" id="{6F1448D0-844B-48F2-6AA5-A33CE359374F}"/>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35941118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CB54-761C-9008-ECAB-7FE79E3031A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2499D2-AAB5-A305-F39C-A46ECBF1F1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08E2C8-A440-11B8-AE10-18575C291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55322A-490E-2C89-D0DF-31AE826D8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06FCA92-F6FA-FFF7-C860-B873B6F963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507CF8-2F8C-967C-1ADE-844C70E198BE}"/>
              </a:ext>
            </a:extLst>
          </p:cNvPr>
          <p:cNvSpPr>
            <a:spLocks noGrp="1"/>
          </p:cNvSpPr>
          <p:nvPr>
            <p:ph type="dt" sz="half" idx="10"/>
          </p:nvPr>
        </p:nvSpPr>
        <p:spPr/>
        <p:txBody>
          <a:bodyPr/>
          <a:lstStyle/>
          <a:p>
            <a:fld id="{A1C4DFBE-01A4-7049-8B22-6595260A31FB}" type="datetime1">
              <a:t>9/10/23</a:t>
            </a:fld>
            <a:endParaRPr lang="en-US"/>
          </a:p>
        </p:txBody>
      </p:sp>
      <p:sp>
        <p:nvSpPr>
          <p:cNvPr id="8" name="Footer Placeholder 7">
            <a:extLst>
              <a:ext uri="{FF2B5EF4-FFF2-40B4-BE49-F238E27FC236}">
                <a16:creationId xmlns:a16="http://schemas.microsoft.com/office/drawing/2014/main" id="{855BED61-ED0A-AA43-30F3-1028D0593D14}"/>
              </a:ext>
            </a:extLst>
          </p:cNvPr>
          <p:cNvSpPr>
            <a:spLocks noGrp="1"/>
          </p:cNvSpPr>
          <p:nvPr>
            <p:ph type="ftr" sz="quarter" idx="11"/>
          </p:nvPr>
        </p:nvSpPr>
        <p:spPr/>
        <p:txBody>
          <a:bodyPr/>
          <a:lstStyle/>
          <a:p>
            <a:r>
              <a:rPr lang="vi-VN"/>
              <a:t>Cơ Sở Lập Trinh</a:t>
            </a:r>
            <a:endParaRPr lang="en-US"/>
          </a:p>
        </p:txBody>
      </p:sp>
      <p:sp>
        <p:nvSpPr>
          <p:cNvPr id="9" name="Slide Number Placeholder 8">
            <a:extLst>
              <a:ext uri="{FF2B5EF4-FFF2-40B4-BE49-F238E27FC236}">
                <a16:creationId xmlns:a16="http://schemas.microsoft.com/office/drawing/2014/main" id="{404B2BC6-9948-6FF9-5319-5B5BEF8F7092}"/>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250801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5661-9E34-595B-737A-AD8387ADC3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7D2733-C3AF-2A87-6C9B-C271D80663D8}"/>
              </a:ext>
            </a:extLst>
          </p:cNvPr>
          <p:cNvSpPr>
            <a:spLocks noGrp="1"/>
          </p:cNvSpPr>
          <p:nvPr>
            <p:ph type="dt" sz="half" idx="10"/>
          </p:nvPr>
        </p:nvSpPr>
        <p:spPr/>
        <p:txBody>
          <a:bodyPr/>
          <a:lstStyle/>
          <a:p>
            <a:fld id="{26CFB5FA-7285-DA42-9C69-74EA538FA736}" type="datetime1">
              <a:t>9/10/23</a:t>
            </a:fld>
            <a:endParaRPr lang="en-US"/>
          </a:p>
        </p:txBody>
      </p:sp>
      <p:sp>
        <p:nvSpPr>
          <p:cNvPr id="4" name="Footer Placeholder 3">
            <a:extLst>
              <a:ext uri="{FF2B5EF4-FFF2-40B4-BE49-F238E27FC236}">
                <a16:creationId xmlns:a16="http://schemas.microsoft.com/office/drawing/2014/main" id="{D0EB2D8B-C800-BBE0-12B0-B12071F750EE}"/>
              </a:ext>
            </a:extLst>
          </p:cNvPr>
          <p:cNvSpPr>
            <a:spLocks noGrp="1"/>
          </p:cNvSpPr>
          <p:nvPr>
            <p:ph type="ftr" sz="quarter" idx="11"/>
          </p:nvPr>
        </p:nvSpPr>
        <p:spPr/>
        <p:txBody>
          <a:bodyPr/>
          <a:lstStyle/>
          <a:p>
            <a:r>
              <a:rPr lang="vi-VN"/>
              <a:t>Cơ Sở Lập Trinh</a:t>
            </a:r>
            <a:endParaRPr lang="en-US"/>
          </a:p>
        </p:txBody>
      </p:sp>
      <p:sp>
        <p:nvSpPr>
          <p:cNvPr id="5" name="Slide Number Placeholder 4">
            <a:extLst>
              <a:ext uri="{FF2B5EF4-FFF2-40B4-BE49-F238E27FC236}">
                <a16:creationId xmlns:a16="http://schemas.microsoft.com/office/drawing/2014/main" id="{205827B5-9BAD-5539-21FC-F46249C9D060}"/>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92219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FDE4E-769B-5E08-9881-A8B4D10C0379}"/>
              </a:ext>
            </a:extLst>
          </p:cNvPr>
          <p:cNvSpPr>
            <a:spLocks noGrp="1"/>
          </p:cNvSpPr>
          <p:nvPr>
            <p:ph type="dt" sz="half" idx="10"/>
          </p:nvPr>
        </p:nvSpPr>
        <p:spPr/>
        <p:txBody>
          <a:bodyPr/>
          <a:lstStyle/>
          <a:p>
            <a:fld id="{E3813251-31AD-5348-908B-B8CEEE6F07DA}" type="datetime1">
              <a:t>9/10/23</a:t>
            </a:fld>
            <a:endParaRPr lang="en-US"/>
          </a:p>
        </p:txBody>
      </p:sp>
      <p:sp>
        <p:nvSpPr>
          <p:cNvPr id="3" name="Footer Placeholder 2">
            <a:extLst>
              <a:ext uri="{FF2B5EF4-FFF2-40B4-BE49-F238E27FC236}">
                <a16:creationId xmlns:a16="http://schemas.microsoft.com/office/drawing/2014/main" id="{1A8194B0-1127-498A-4503-F4F20A8C5E4E}"/>
              </a:ext>
            </a:extLst>
          </p:cNvPr>
          <p:cNvSpPr>
            <a:spLocks noGrp="1"/>
          </p:cNvSpPr>
          <p:nvPr>
            <p:ph type="ftr" sz="quarter" idx="11"/>
          </p:nvPr>
        </p:nvSpPr>
        <p:spPr/>
        <p:txBody>
          <a:bodyPr/>
          <a:lstStyle/>
          <a:p>
            <a:r>
              <a:rPr lang="vi-VN"/>
              <a:t>Cơ Sở Lập Trinh</a:t>
            </a:r>
            <a:endParaRPr lang="en-US"/>
          </a:p>
        </p:txBody>
      </p:sp>
      <p:sp>
        <p:nvSpPr>
          <p:cNvPr id="4" name="Slide Number Placeholder 3">
            <a:extLst>
              <a:ext uri="{FF2B5EF4-FFF2-40B4-BE49-F238E27FC236}">
                <a16:creationId xmlns:a16="http://schemas.microsoft.com/office/drawing/2014/main" id="{C254159A-636D-F663-21DC-72AC6D42765A}"/>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69313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15FF-C65C-4983-EA07-F065E580D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A13F46F-6786-7937-09CF-154E6C9E0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82C1F9-5F6C-7166-CB41-4D3690015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714DB-76C1-15F3-8898-2762B27C24A8}"/>
              </a:ext>
            </a:extLst>
          </p:cNvPr>
          <p:cNvSpPr>
            <a:spLocks noGrp="1"/>
          </p:cNvSpPr>
          <p:nvPr>
            <p:ph type="dt" sz="half" idx="10"/>
          </p:nvPr>
        </p:nvSpPr>
        <p:spPr/>
        <p:txBody>
          <a:bodyPr/>
          <a:lstStyle/>
          <a:p>
            <a:fld id="{D46D0E3B-3ACC-FF4B-BB9E-20D0AA6D9C21}" type="datetime1">
              <a:t>9/10/23</a:t>
            </a:fld>
            <a:endParaRPr lang="en-US"/>
          </a:p>
        </p:txBody>
      </p:sp>
      <p:sp>
        <p:nvSpPr>
          <p:cNvPr id="6" name="Footer Placeholder 5">
            <a:extLst>
              <a:ext uri="{FF2B5EF4-FFF2-40B4-BE49-F238E27FC236}">
                <a16:creationId xmlns:a16="http://schemas.microsoft.com/office/drawing/2014/main" id="{09ECD66E-6CC6-F0CF-60B2-BBD03B367BF5}"/>
              </a:ext>
            </a:extLst>
          </p:cNvPr>
          <p:cNvSpPr>
            <a:spLocks noGrp="1"/>
          </p:cNvSpPr>
          <p:nvPr>
            <p:ph type="ftr" sz="quarter" idx="11"/>
          </p:nvPr>
        </p:nvSpPr>
        <p:spPr/>
        <p:txBody>
          <a:bodyPr/>
          <a:lstStyle/>
          <a:p>
            <a:r>
              <a:rPr lang="vi-VN"/>
              <a:t>Cơ Sở Lập Trinh</a:t>
            </a:r>
            <a:endParaRPr lang="en-US"/>
          </a:p>
        </p:txBody>
      </p:sp>
      <p:sp>
        <p:nvSpPr>
          <p:cNvPr id="7" name="Slide Number Placeholder 6">
            <a:extLst>
              <a:ext uri="{FF2B5EF4-FFF2-40B4-BE49-F238E27FC236}">
                <a16:creationId xmlns:a16="http://schemas.microsoft.com/office/drawing/2014/main" id="{9D251340-DE32-C586-AB60-1F02252F4FD6}"/>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208531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5F550-02F0-4D52-2E10-0DBC75F56B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8450F3-A191-9954-B99B-7C8E989E6F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1FCAC4-6A22-043B-5AC0-344350C2BE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ECF667-1DD7-F37C-E636-89D8C2ACC3A0}"/>
              </a:ext>
            </a:extLst>
          </p:cNvPr>
          <p:cNvSpPr>
            <a:spLocks noGrp="1"/>
          </p:cNvSpPr>
          <p:nvPr>
            <p:ph type="dt" sz="half" idx="10"/>
          </p:nvPr>
        </p:nvSpPr>
        <p:spPr/>
        <p:txBody>
          <a:bodyPr/>
          <a:lstStyle/>
          <a:p>
            <a:fld id="{254BFE23-0E3B-A547-93E8-CCD280EB7D1E}" type="datetime1">
              <a:t>9/10/23</a:t>
            </a:fld>
            <a:endParaRPr lang="en-US"/>
          </a:p>
        </p:txBody>
      </p:sp>
      <p:sp>
        <p:nvSpPr>
          <p:cNvPr id="6" name="Footer Placeholder 5">
            <a:extLst>
              <a:ext uri="{FF2B5EF4-FFF2-40B4-BE49-F238E27FC236}">
                <a16:creationId xmlns:a16="http://schemas.microsoft.com/office/drawing/2014/main" id="{0C882DC8-FD81-9791-7230-146422B7E08E}"/>
              </a:ext>
            </a:extLst>
          </p:cNvPr>
          <p:cNvSpPr>
            <a:spLocks noGrp="1"/>
          </p:cNvSpPr>
          <p:nvPr>
            <p:ph type="ftr" sz="quarter" idx="11"/>
          </p:nvPr>
        </p:nvSpPr>
        <p:spPr/>
        <p:txBody>
          <a:bodyPr/>
          <a:lstStyle/>
          <a:p>
            <a:r>
              <a:rPr lang="vi-VN"/>
              <a:t>Cơ Sở Lập Trinh</a:t>
            </a:r>
            <a:endParaRPr lang="en-US"/>
          </a:p>
        </p:txBody>
      </p:sp>
      <p:sp>
        <p:nvSpPr>
          <p:cNvPr id="7" name="Slide Number Placeholder 6">
            <a:extLst>
              <a:ext uri="{FF2B5EF4-FFF2-40B4-BE49-F238E27FC236}">
                <a16:creationId xmlns:a16="http://schemas.microsoft.com/office/drawing/2014/main" id="{6347C2C3-5196-E059-D780-37EEF9182BAE}"/>
              </a:ext>
            </a:extLst>
          </p:cNvPr>
          <p:cNvSpPr>
            <a:spLocks noGrp="1"/>
          </p:cNvSpPr>
          <p:nvPr>
            <p:ph type="sldNum" sz="quarter" idx="12"/>
          </p:nvPr>
        </p:nvSpPr>
        <p:spPr/>
        <p:txBody>
          <a:bodyPr/>
          <a:lstStyle/>
          <a:p>
            <a:fld id="{525DF98C-B700-484C-8CBB-372B143257D4}" type="slidenum">
              <a:t>‹#›</a:t>
            </a:fld>
            <a:endParaRPr lang="en-US"/>
          </a:p>
        </p:txBody>
      </p:sp>
    </p:spTree>
    <p:extLst>
      <p:ext uri="{BB962C8B-B14F-4D97-AF65-F5344CB8AC3E}">
        <p14:creationId xmlns:p14="http://schemas.microsoft.com/office/powerpoint/2010/main" val="239471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EA2999-5E5A-7362-53E8-2820652D7C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94692A-3380-DBB1-E363-0374D3A5F27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B63261-17CB-CBF6-13F1-389C6B06B31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BCF89-9EAD-714B-BB3B-5B5E842EAE6F}" type="datetime1">
              <a:t>9/10/23</a:t>
            </a:fld>
            <a:endParaRPr lang="en-US"/>
          </a:p>
        </p:txBody>
      </p:sp>
      <p:sp>
        <p:nvSpPr>
          <p:cNvPr id="5" name="Footer Placeholder 4">
            <a:extLst>
              <a:ext uri="{FF2B5EF4-FFF2-40B4-BE49-F238E27FC236}">
                <a16:creationId xmlns:a16="http://schemas.microsoft.com/office/drawing/2014/main" id="{C6D83E94-4A0B-BA20-C003-E7001C4FEE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Cơ Sở Lập Trinh</a:t>
            </a:r>
            <a:endParaRPr lang="en-US"/>
          </a:p>
        </p:txBody>
      </p:sp>
      <p:sp>
        <p:nvSpPr>
          <p:cNvPr id="6" name="Slide Number Placeholder 5">
            <a:extLst>
              <a:ext uri="{FF2B5EF4-FFF2-40B4-BE49-F238E27FC236}">
                <a16:creationId xmlns:a16="http://schemas.microsoft.com/office/drawing/2014/main" id="{8A4019CA-436F-4BCB-20E6-56F21F3DA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5DF98C-B700-484C-8CBB-372B143257D4}" type="slidenum">
              <a:t>‹#›</a:t>
            </a:fld>
            <a:endParaRPr lang="en-US"/>
          </a:p>
        </p:txBody>
      </p:sp>
    </p:spTree>
    <p:extLst>
      <p:ext uri="{BB962C8B-B14F-4D97-AF65-F5344CB8AC3E}">
        <p14:creationId xmlns:p14="http://schemas.microsoft.com/office/powerpoint/2010/main" val="101906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4FD104-86F0-62C0-F6B4-524D631A7569}"/>
              </a:ext>
            </a:extLst>
          </p:cNvPr>
          <p:cNvPicPr>
            <a:picLocks noChangeAspect="1"/>
          </p:cNvPicPr>
          <p:nvPr/>
        </p:nvPicPr>
        <p:blipFill rotWithShape="1">
          <a:blip r:embed="rId2"/>
          <a:srcRect l="2609" t="9091" r="20401" b="-2"/>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082EB1E-F88D-CD37-3AC3-27B736CD6EC1}"/>
              </a:ext>
            </a:extLst>
          </p:cNvPr>
          <p:cNvSpPr>
            <a:spLocks noGrp="1"/>
          </p:cNvSpPr>
          <p:nvPr>
            <p:ph type="ctrTitle"/>
          </p:nvPr>
        </p:nvSpPr>
        <p:spPr>
          <a:xfrm>
            <a:off x="477981" y="1122363"/>
            <a:ext cx="4023360" cy="3204134"/>
          </a:xfrm>
        </p:spPr>
        <p:txBody>
          <a:bodyPr anchor="b">
            <a:normAutofit/>
          </a:bodyPr>
          <a:lstStyle/>
          <a:p>
            <a:pPr algn="l"/>
            <a:r>
              <a:rPr lang="en-US" altLang="zh-CN" sz="4800" b="1">
                <a:latin typeface="Cambria" panose="02040503050406030204" pitchFamily="18" charset="0"/>
                <a:ea typeface="Tahoma" panose="020B0604030504040204" pitchFamily="34" charset="0"/>
                <a:cs typeface="Tahoma" panose="020B0604030504040204" pitchFamily="34" charset="0"/>
              </a:rPr>
              <a:t>CHƯƠNG 6</a:t>
            </a:r>
            <a:br>
              <a:rPr lang="en-US" altLang="zh-CN" sz="4800" b="1">
                <a:latin typeface="Cambria" panose="02040503050406030204" pitchFamily="18" charset="0"/>
                <a:ea typeface="Tahoma" panose="020B0604030504040204" pitchFamily="34" charset="0"/>
                <a:cs typeface="Tahoma" panose="020B0604030504040204" pitchFamily="34" charset="0"/>
              </a:rPr>
            </a:br>
            <a:r>
              <a:rPr lang="en-US" altLang="zh-CN" sz="4800" b="1">
                <a:latin typeface="Cambria" panose="02040503050406030204" pitchFamily="18" charset="0"/>
                <a:ea typeface="Tahoma" panose="020B0604030504040204" pitchFamily="34" charset="0"/>
                <a:cs typeface="Tahoma" panose="020B0604030504040204" pitchFamily="34" charset="0"/>
              </a:rPr>
              <a:t>XỬ LÝ CHUỖI</a:t>
            </a:r>
            <a:br>
              <a:rPr lang="en-US" altLang="zh-CN" sz="4800" b="1">
                <a:latin typeface="Cambria" panose="02040503050406030204" pitchFamily="18" charset="0"/>
                <a:ea typeface="Tahoma" panose="020B0604030504040204" pitchFamily="34" charset="0"/>
                <a:cs typeface="Tahoma" panose="020B0604030504040204" pitchFamily="34" charset="0"/>
              </a:rPr>
            </a:br>
            <a:endParaRPr lang="en-US" sz="4800"/>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E6D13780-B7BA-9355-773B-8380BC11B238}"/>
              </a:ext>
            </a:extLst>
          </p:cNvPr>
          <p:cNvSpPr txBox="1"/>
          <p:nvPr/>
        </p:nvSpPr>
        <p:spPr>
          <a:xfrm>
            <a:off x="478293" y="4785631"/>
            <a:ext cx="3389582" cy="698717"/>
          </a:xfrm>
          <a:prstGeom prst="rect">
            <a:avLst/>
          </a:prstGeom>
          <a:noFill/>
        </p:spPr>
        <p:txBody>
          <a:bodyPr wrap="none" rtlCol="0">
            <a:spAutoFit/>
          </a:bodyPr>
          <a:lstStyle/>
          <a:p>
            <a:pPr>
              <a:lnSpc>
                <a:spcPct val="150000"/>
              </a:lnSpc>
            </a:pPr>
            <a:r>
              <a:rPr lang="en-US" sz="1400">
                <a:latin typeface="Cambria" panose="02040503050406030204" pitchFamily="18" charset="0"/>
              </a:rPr>
              <a:t>M.Sc NGUYEN VAN TRUNG</a:t>
            </a:r>
          </a:p>
          <a:p>
            <a:pPr>
              <a:lnSpc>
                <a:spcPct val="150000"/>
              </a:lnSpc>
            </a:pPr>
            <a:r>
              <a:rPr lang="en-US" sz="1400">
                <a:latin typeface="Cambria" panose="02040503050406030204" pitchFamily="18" charset="0"/>
              </a:rPr>
              <a:t>M.Sc TRAN QUANG NHAT (UPDATE 2023)</a:t>
            </a:r>
          </a:p>
        </p:txBody>
      </p:sp>
      <p:pic>
        <p:nvPicPr>
          <p:cNvPr id="6" name="Picture 5" descr="A logo with text on it&#10;&#10;Description automatically generated">
            <a:extLst>
              <a:ext uri="{FF2B5EF4-FFF2-40B4-BE49-F238E27FC236}">
                <a16:creationId xmlns:a16="http://schemas.microsoft.com/office/drawing/2014/main" id="{EE6C7D72-A9D2-AD68-EE36-F37C856AB177}"/>
              </a:ext>
            </a:extLst>
          </p:cNvPr>
          <p:cNvPicPr>
            <a:picLocks noChangeAspect="1"/>
          </p:cNvPicPr>
          <p:nvPr/>
        </p:nvPicPr>
        <p:blipFill>
          <a:blip r:embed="rId3"/>
          <a:stretch>
            <a:fillRect/>
          </a:stretch>
        </p:blipFill>
        <p:spPr>
          <a:xfrm>
            <a:off x="556769" y="60753"/>
            <a:ext cx="531320" cy="531320"/>
          </a:xfrm>
          <a:prstGeom prst="rect">
            <a:avLst/>
          </a:prstGeom>
        </p:spPr>
      </p:pic>
      <p:sp>
        <p:nvSpPr>
          <p:cNvPr id="7" name="TextBox 6">
            <a:extLst>
              <a:ext uri="{FF2B5EF4-FFF2-40B4-BE49-F238E27FC236}">
                <a16:creationId xmlns:a16="http://schemas.microsoft.com/office/drawing/2014/main" id="{A8F3E3D7-1ED0-4EDA-2238-DB67D39E847B}"/>
              </a:ext>
            </a:extLst>
          </p:cNvPr>
          <p:cNvSpPr txBox="1"/>
          <p:nvPr/>
        </p:nvSpPr>
        <p:spPr>
          <a:xfrm>
            <a:off x="1307418" y="507790"/>
            <a:ext cx="3024161" cy="338554"/>
          </a:xfrm>
          <a:prstGeom prst="rect">
            <a:avLst/>
          </a:prstGeom>
          <a:noFill/>
        </p:spPr>
        <p:txBody>
          <a:bodyPr wrap="none" rtlCol="0">
            <a:spAutoFit/>
          </a:bodyPr>
          <a:lstStyle/>
          <a:p>
            <a:r>
              <a:rPr lang="en-US" sz="1600" b="1">
                <a:solidFill>
                  <a:srgbClr val="C00000"/>
                </a:solidFill>
                <a:latin typeface="Cambria" panose="02040503050406030204" pitchFamily="18" charset="0"/>
              </a:rPr>
              <a:t>KHOA CÔNG NGHỆ THÔNG TIN</a:t>
            </a:r>
          </a:p>
        </p:txBody>
      </p:sp>
      <p:sp>
        <p:nvSpPr>
          <p:cNvPr id="8" name="Footer Placeholder 7">
            <a:extLst>
              <a:ext uri="{FF2B5EF4-FFF2-40B4-BE49-F238E27FC236}">
                <a16:creationId xmlns:a16="http://schemas.microsoft.com/office/drawing/2014/main" id="{AD3EAE5E-739A-8A79-38B4-E92DD9952DB0}"/>
              </a:ext>
            </a:extLst>
          </p:cNvPr>
          <p:cNvSpPr>
            <a:spLocks noGrp="1"/>
          </p:cNvSpPr>
          <p:nvPr>
            <p:ph type="ftr" sz="quarter" idx="11"/>
          </p:nvPr>
        </p:nvSpPr>
        <p:spPr/>
        <p:txBody>
          <a:bodyPr/>
          <a:lstStyle/>
          <a:p>
            <a:r>
              <a:rPr lang="vi-VN"/>
              <a:t>Cơ Sở Lập Trinh</a:t>
            </a:r>
            <a:endParaRPr lang="en-US"/>
          </a:p>
        </p:txBody>
      </p:sp>
      <p:sp>
        <p:nvSpPr>
          <p:cNvPr id="10" name="Slide Number Placeholder 9">
            <a:extLst>
              <a:ext uri="{FF2B5EF4-FFF2-40B4-BE49-F238E27FC236}">
                <a16:creationId xmlns:a16="http://schemas.microsoft.com/office/drawing/2014/main" id="{AB057F48-CC83-84FF-D8ED-5B40A7BFA57B}"/>
              </a:ext>
            </a:extLst>
          </p:cNvPr>
          <p:cNvSpPr>
            <a:spLocks noGrp="1"/>
          </p:cNvSpPr>
          <p:nvPr>
            <p:ph type="sldNum" sz="quarter" idx="12"/>
          </p:nvPr>
        </p:nvSpPr>
        <p:spPr/>
        <p:txBody>
          <a:bodyPr/>
          <a:lstStyle/>
          <a:p>
            <a:fld id="{525DF98C-B700-484C-8CBB-372B143257D4}" type="slidenum">
              <a:rPr lang="en-US"/>
              <a:t>1</a:t>
            </a:fld>
            <a:endParaRPr lang="en-US"/>
          </a:p>
        </p:txBody>
      </p:sp>
    </p:spTree>
    <p:extLst>
      <p:ext uri="{BB962C8B-B14F-4D97-AF65-F5344CB8AC3E}">
        <p14:creationId xmlns:p14="http://schemas.microsoft.com/office/powerpoint/2010/main" val="3943971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7" name="Freeform: Shape 96">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99" name="Freeform: Shape 98">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文本框 20"/>
          <p:cNvSpPr txBox="1"/>
          <p:nvPr/>
        </p:nvSpPr>
        <p:spPr>
          <a:xfrm>
            <a:off x="621792" y="1161288"/>
            <a:ext cx="3602736" cy="4526280"/>
          </a:xfrm>
          <a:prstGeom prst="rect">
            <a:avLst/>
          </a:prstGeom>
        </p:spPr>
        <p:txBody>
          <a:bodyPr vert="horz" lIns="91440" tIns="45720" rIns="91440" bIns="45720" rtlCol="0" anchor="ctr">
            <a:normAutofit/>
            <a:scene3d>
              <a:camera prst="orthographicFront"/>
              <a:lightRig rig="threePt" dir="t"/>
            </a:scene3d>
            <a:sp3d contourW="12700"/>
          </a:bodyPr>
          <a:lstStyle/>
          <a:p>
            <a:pPr>
              <a:lnSpc>
                <a:spcPct val="90000"/>
              </a:lnSpc>
              <a:spcBef>
                <a:spcPct val="0"/>
              </a:spcBef>
              <a:spcAft>
                <a:spcPts val="600"/>
              </a:spcAft>
            </a:pPr>
            <a:r>
              <a:rPr lang="en-US" altLang="zh-CN" sz="4000" b="1" kern="1200">
                <a:solidFill>
                  <a:schemeClr val="accent6">
                    <a:lumMod val="75000"/>
                  </a:schemeClr>
                </a:solidFill>
                <a:latin typeface="Cambria" panose="02040503050406030204" pitchFamily="18" charset="0"/>
                <a:ea typeface="+mj-ea"/>
                <a:cs typeface="+mj-cs"/>
              </a:rPr>
              <a:t>ĐỊNH DẠNG CHUỖI</a:t>
            </a:r>
          </a:p>
        </p:txBody>
      </p:sp>
      <p:sp>
        <p:nvSpPr>
          <p:cNvPr id="101" name="Rectangle 100">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5" name="椭圆 18"/>
          <p:cNvSpPr/>
          <p:nvPr/>
        </p:nvSpPr>
        <p:spPr>
          <a:xfrm>
            <a:off x="8439317" y="5060632"/>
            <a:ext cx="199669" cy="190359"/>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8441097" y="4561032"/>
            <a:ext cx="216179" cy="190359"/>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8485632" y="2550618"/>
            <a:ext cx="170668" cy="157436"/>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8437134" y="4074894"/>
            <a:ext cx="269030" cy="219998"/>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5205984" y="1149562"/>
            <a:ext cx="6364224" cy="488204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30936">
              <a:lnSpc>
                <a:spcPct val="150000"/>
              </a:lnSpc>
              <a:spcAft>
                <a:spcPts val="600"/>
              </a:spcAft>
            </a:pP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Như</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ta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biết</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không</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thể</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cộng</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với</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một</a:t>
            </a:r>
            <a:r>
              <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endParaRPr lang="en-US" altLang="zh-CN" sz="1932"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marL="315468" lvl="1" defTabSz="630936">
              <a:lnSpc>
                <a:spcPct val="150000"/>
              </a:lnSpc>
              <a:spcAft>
                <a:spcPts val="600"/>
              </a:spcAft>
            </a:pPr>
            <a:r>
              <a:rPr lang="en-US" sz="1932" kern="1200">
                <a:solidFill>
                  <a:srgbClr val="000000"/>
                </a:solidFill>
                <a:latin typeface="Courier New" panose="02070309020205020404" pitchFamily="49" charset="0"/>
                <a:ea typeface="+mn-ea"/>
                <a:cs typeface="+mn-cs"/>
              </a:rPr>
              <a:t>age = </a:t>
            </a:r>
            <a:r>
              <a:rPr lang="en-US" sz="1932" kern="1200">
                <a:solidFill>
                  <a:srgbClr val="09885A"/>
                </a:solidFill>
                <a:latin typeface="Courier New" panose="02070309020205020404" pitchFamily="49" charset="0"/>
                <a:ea typeface="+mn-ea"/>
                <a:cs typeface="+mn-cs"/>
              </a:rPr>
              <a:t>20</a:t>
            </a:r>
            <a:endParaRPr lang="en-US" sz="1932" kern="1200">
              <a:solidFill>
                <a:srgbClr val="000000"/>
              </a:solidFill>
              <a:latin typeface="Courier New" panose="02070309020205020404" pitchFamily="49" charset="0"/>
              <a:ea typeface="+mn-ea"/>
              <a:cs typeface="+mn-cs"/>
            </a:endParaRPr>
          </a:p>
          <a:p>
            <a:pPr marL="315468" lvl="1" defTabSz="630936">
              <a:lnSpc>
                <a:spcPct val="150000"/>
              </a:lnSpc>
              <a:spcAft>
                <a:spcPts val="600"/>
              </a:spcAft>
            </a:pPr>
            <a:r>
              <a:rPr lang="en-US" sz="1932" kern="1200">
                <a:solidFill>
                  <a:srgbClr val="000000"/>
                </a:solidFill>
                <a:latin typeface="Courier New" panose="02070309020205020404" pitchFamily="49" charset="0"/>
                <a:ea typeface="+mn-ea"/>
                <a:cs typeface="+mn-cs"/>
              </a:rPr>
              <a:t>txt = </a:t>
            </a:r>
            <a:r>
              <a:rPr lang="en-US" sz="1932" kern="1200">
                <a:solidFill>
                  <a:srgbClr val="A31515"/>
                </a:solidFill>
                <a:latin typeface="Courier New" panose="02070309020205020404" pitchFamily="49" charset="0"/>
                <a:ea typeface="+mn-ea"/>
                <a:cs typeface="+mn-cs"/>
              </a:rPr>
              <a:t>"He is Nam, he is "</a:t>
            </a:r>
            <a:r>
              <a:rPr lang="en-US" sz="1932" kern="1200">
                <a:solidFill>
                  <a:srgbClr val="000000"/>
                </a:solidFill>
                <a:latin typeface="Courier New" panose="02070309020205020404" pitchFamily="49" charset="0"/>
                <a:ea typeface="+mn-ea"/>
                <a:cs typeface="+mn-cs"/>
              </a:rPr>
              <a:t> + age</a:t>
            </a:r>
          </a:p>
          <a:p>
            <a:pPr marL="315468" lvl="1" defTabSz="630936">
              <a:lnSpc>
                <a:spcPct val="150000"/>
              </a:lnSpc>
              <a:spcAft>
                <a:spcPts val="600"/>
              </a:spcAft>
            </a:pPr>
            <a:r>
              <a:rPr lang="en-US" sz="1932" kern="1200">
                <a:solidFill>
                  <a:srgbClr val="795E26"/>
                </a:solidFill>
                <a:latin typeface="Courier New" panose="02070309020205020404" pitchFamily="49" charset="0"/>
                <a:ea typeface="+mn-ea"/>
                <a:cs typeface="+mn-cs"/>
              </a:rPr>
              <a:t>print</a:t>
            </a:r>
            <a:r>
              <a:rPr lang="en-US" sz="1932" kern="1200">
                <a:solidFill>
                  <a:srgbClr val="000000"/>
                </a:solidFill>
                <a:latin typeface="Courier New" panose="02070309020205020404" pitchFamily="49" charset="0"/>
                <a:ea typeface="+mn-ea"/>
                <a:cs typeface="+mn-cs"/>
              </a:rPr>
              <a:t>(txt)</a:t>
            </a:r>
          </a:p>
          <a:p>
            <a:pPr marL="630936" lvl="1" indent="-315468" defTabSz="630936">
              <a:lnSpc>
                <a:spcPct val="150000"/>
              </a:lnSpc>
              <a:spcAft>
                <a:spcPts val="600"/>
              </a:spcAft>
              <a:buFont typeface="Wingdings" panose="05000000000000000000" pitchFamily="2" charset="2"/>
              <a:buChar char="à"/>
            </a:pPr>
            <a:r>
              <a:rPr lang="en-US" sz="1932" kern="1200" err="1">
                <a:solidFill>
                  <a:srgbClr val="FF0000"/>
                </a:solidFill>
                <a:latin typeface="Courier New" panose="02070309020205020404" pitchFamily="49" charset="0"/>
                <a:ea typeface="+mn-ea"/>
                <a:cs typeface="+mn-cs"/>
              </a:rPr>
              <a:t>TypeError</a:t>
            </a:r>
            <a:r>
              <a:rPr lang="en-US" sz="1932" kern="1200">
                <a:solidFill>
                  <a:srgbClr val="FF0000"/>
                </a:solidFill>
                <a:latin typeface="Courier New" panose="02070309020205020404" pitchFamily="49" charset="0"/>
                <a:ea typeface="+mn-ea"/>
                <a:cs typeface="+mn-cs"/>
              </a:rPr>
              <a:t>: can only concatenate str (not "int") to str</a:t>
            </a:r>
            <a:endParaRPr lang="en-US" altLang="zh-CN" sz="1932" kern="1200">
              <a:solidFill>
                <a:srgbClr val="FF0000"/>
              </a:solidFill>
              <a:latin typeface="Cambria" panose="02040503050406030204" pitchFamily="18" charset="0"/>
              <a:ea typeface="Tahoma" panose="020B0604030504040204" pitchFamily="34" charset="0"/>
              <a:cs typeface="Tahoma" panose="020B0604030504040204" pitchFamily="34" charset="0"/>
            </a:endParaRPr>
          </a:p>
          <a:p>
            <a:pPr marL="315468" lvl="1" defTabSz="630936">
              <a:lnSpc>
                <a:spcPct val="150000"/>
              </a:lnSpc>
              <a:spcAft>
                <a:spcPts val="600"/>
              </a:spcAft>
            </a:pP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Do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đó</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trong</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nhiều</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trường</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hợp</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thay</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vì</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chuyển</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số</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sang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rồi</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cộng</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chuổi</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lại</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với</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nhau</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thì</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ta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có</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thể</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dùng</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hàm</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accent6">
                    <a:lumMod val="75000"/>
                  </a:schemeClr>
                </a:solidFill>
                <a:latin typeface="Cambria" panose="02040503050406030204" pitchFamily="18" charset="0"/>
                <a:ea typeface="Tahoma" panose="020B0604030504040204" pitchFamily="34" charset="0"/>
                <a:cs typeface="Tahoma" panose="020B0604030504040204" pitchFamily="34" charset="0"/>
              </a:rPr>
              <a:t>str.</a:t>
            </a:r>
            <a:r>
              <a:rPr lang="en-US" altLang="zh-CN" sz="1932" b="1" i="1" kern="1200" err="1">
                <a:solidFill>
                  <a:schemeClr val="accent6">
                    <a:lumMod val="75000"/>
                  </a:schemeClr>
                </a:solidFill>
                <a:latin typeface="Cambria" panose="02040503050406030204" pitchFamily="18" charset="0"/>
                <a:ea typeface="Tahoma" panose="020B0604030504040204" pitchFamily="34" charset="0"/>
                <a:cs typeface="Tahoma" panose="020B0604030504040204" pitchFamily="34" charset="0"/>
              </a:rPr>
              <a:t>format</a:t>
            </a:r>
            <a:r>
              <a:rPr lang="en-US" altLang="zh-CN" sz="1932" b="1" i="1" kern="1200">
                <a:solidFill>
                  <a:schemeClr val="accent6">
                    <a:lumMod val="75000"/>
                  </a:schemeClr>
                </a:solidFill>
                <a:latin typeface="Cambria" panose="02040503050406030204" pitchFamily="18" charset="0"/>
                <a:ea typeface="Tahoma" panose="020B0604030504040204" pitchFamily="34" charset="0"/>
                <a:cs typeface="Tahoma" panose="020B0604030504040204" pitchFamily="34" charset="0"/>
              </a:rPr>
              <a:t>(</a:t>
            </a:r>
            <a:r>
              <a:rPr lang="en-US" altLang="zh-CN" sz="1932" i="1" kern="1200">
                <a:solidFill>
                  <a:schemeClr val="accent6">
                    <a:lumMod val="75000"/>
                  </a:schemeClr>
                </a:solidFill>
                <a:latin typeface="Cambria" panose="02040503050406030204" pitchFamily="18" charset="0"/>
                <a:ea typeface="Tahoma" panose="020B0604030504040204" pitchFamily="34" charset="0"/>
                <a:cs typeface="Tahoma" panose="020B0604030504040204" pitchFamily="34" charset="0"/>
              </a:rPr>
              <a:t>pattern</a:t>
            </a:r>
            <a:r>
              <a:rPr lang="en-US" altLang="zh-CN" sz="1932" b="1" i="1" kern="1200">
                <a:solidFill>
                  <a:schemeClr val="accent6">
                    <a:lumMod val="75000"/>
                  </a:schemeClr>
                </a:solidFill>
                <a:latin typeface="Cambria" panose="02040503050406030204" pitchFamily="18" charset="0"/>
                <a:ea typeface="Tahoma" panose="020B0604030504040204" pitchFamily="34" charset="0"/>
                <a:cs typeface="Tahoma" panose="020B0604030504040204" pitchFamily="34" charset="0"/>
              </a:rPr>
              <a:t>)</a:t>
            </a:r>
            <a:r>
              <a:rPr lang="en-US" altLang="zh-CN" sz="1932" i="1" kern="1200">
                <a:solidFill>
                  <a:schemeClr val="accent6">
                    <a:lumMod val="7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để</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định</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dạng</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mà</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vẫn</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cho</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kết</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quả</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mong</a:t>
            </a:r>
            <a:r>
              <a:rPr lang="en-US" altLang="zh-CN" sz="1932" i="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1932" i="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muốn</a:t>
            </a:r>
            <a:endParaRPr lang="en-US" altLang="zh-CN" sz="2800" i="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47A42157-60B4-6891-10D1-A3A862AB5956}"/>
              </a:ext>
            </a:extLst>
          </p:cNvPr>
          <p:cNvSpPr>
            <a:spLocks noGrp="1"/>
          </p:cNvSpPr>
          <p:nvPr>
            <p:ph type="sldNum" sz="quarter" idx="12"/>
          </p:nvPr>
        </p:nvSpPr>
        <p:spPr/>
        <p:txBody>
          <a:bodyPr/>
          <a:lstStyle/>
          <a:p>
            <a:fld id="{525DF98C-B700-484C-8CBB-372B143257D4}" type="slidenum">
              <a:rPr lang="en-US"/>
              <a:t>10</a:t>
            </a:fld>
            <a:endParaRPr lang="en-US"/>
          </a:p>
        </p:txBody>
      </p:sp>
      <p:sp>
        <p:nvSpPr>
          <p:cNvPr id="4" name="Footer Placeholder 3">
            <a:extLst>
              <a:ext uri="{FF2B5EF4-FFF2-40B4-BE49-F238E27FC236}">
                <a16:creationId xmlns:a16="http://schemas.microsoft.com/office/drawing/2014/main" id="{9149C432-C1A5-88A9-963A-21DE71F14D48}"/>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556855236"/>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0A64B4-B319-D4AC-29AD-1CCDC72E244E}"/>
              </a:ext>
            </a:extLst>
          </p:cNvPr>
          <p:cNvPicPr>
            <a:picLocks noChangeAspect="1"/>
          </p:cNvPicPr>
          <p:nvPr/>
        </p:nvPicPr>
        <p:blipFill>
          <a:blip r:embed="rId2"/>
          <a:stretch>
            <a:fillRect/>
          </a:stretch>
        </p:blipFill>
        <p:spPr>
          <a:xfrm>
            <a:off x="1907429" y="2230455"/>
            <a:ext cx="8377141" cy="3196236"/>
          </a:xfrm>
          <a:prstGeom prst="rect">
            <a:avLst/>
          </a:prstGeom>
        </p:spPr>
      </p:pic>
      <p:sp>
        <p:nvSpPr>
          <p:cNvPr id="7" name="TextBox 6">
            <a:extLst>
              <a:ext uri="{FF2B5EF4-FFF2-40B4-BE49-F238E27FC236}">
                <a16:creationId xmlns:a16="http://schemas.microsoft.com/office/drawing/2014/main" id="{07B6A132-CF67-F43C-C64D-2E5C7C51693F}"/>
              </a:ext>
            </a:extLst>
          </p:cNvPr>
          <p:cNvSpPr txBox="1"/>
          <p:nvPr/>
        </p:nvSpPr>
        <p:spPr>
          <a:xfrm>
            <a:off x="2163976" y="723556"/>
            <a:ext cx="7864045" cy="584775"/>
          </a:xfrm>
          <a:prstGeom prst="rect">
            <a:avLst/>
          </a:prstGeom>
          <a:noFill/>
        </p:spPr>
        <p:txBody>
          <a:bodyPr wrap="square">
            <a:spAutoFit/>
          </a:bodyPr>
          <a:lstStyle/>
          <a:p>
            <a:pPr algn="ctr"/>
            <a:r>
              <a:rPr lang="en-US" sz="3200" b="0" i="0">
                <a:solidFill>
                  <a:srgbClr val="7030A0"/>
                </a:solidFill>
                <a:effectLst/>
                <a:latin typeface="Cambria" panose="02040503050406030204" pitchFamily="18" charset="0"/>
              </a:rPr>
              <a:t>Python String </a:t>
            </a:r>
            <a:r>
              <a:rPr lang="en-US" sz="3200" b="0" i="0">
                <a:solidFill>
                  <a:schemeClr val="accent6">
                    <a:lumMod val="75000"/>
                  </a:schemeClr>
                </a:solidFill>
                <a:effectLst/>
                <a:latin typeface="Cambria" panose="02040503050406030204" pitchFamily="18" charset="0"/>
              </a:rPr>
              <a:t>format() </a:t>
            </a:r>
            <a:r>
              <a:rPr lang="en-US" sz="3200" b="0" i="0">
                <a:solidFill>
                  <a:srgbClr val="7030A0"/>
                </a:solidFill>
                <a:effectLst/>
                <a:latin typeface="Cambria" panose="02040503050406030204" pitchFamily="18" charset="0"/>
              </a:rPr>
              <a:t>Method</a:t>
            </a:r>
          </a:p>
        </p:txBody>
      </p:sp>
      <p:sp>
        <p:nvSpPr>
          <p:cNvPr id="3" name="Slide Number Placeholder 2">
            <a:extLst>
              <a:ext uri="{FF2B5EF4-FFF2-40B4-BE49-F238E27FC236}">
                <a16:creationId xmlns:a16="http://schemas.microsoft.com/office/drawing/2014/main" id="{9B7F6EB4-B2AD-F355-1EE2-DEABDEF1AAD5}"/>
              </a:ext>
            </a:extLst>
          </p:cNvPr>
          <p:cNvSpPr>
            <a:spLocks noGrp="1"/>
          </p:cNvSpPr>
          <p:nvPr>
            <p:ph type="sldNum" sz="quarter" idx="12"/>
          </p:nvPr>
        </p:nvSpPr>
        <p:spPr/>
        <p:txBody>
          <a:bodyPr/>
          <a:lstStyle/>
          <a:p>
            <a:fld id="{525DF98C-B700-484C-8CBB-372B143257D4}" type="slidenum">
              <a:rPr lang="en-US"/>
              <a:t>11</a:t>
            </a:fld>
            <a:endParaRPr lang="en-US"/>
          </a:p>
        </p:txBody>
      </p:sp>
      <p:sp>
        <p:nvSpPr>
          <p:cNvPr id="5" name="Footer Placeholder 4">
            <a:extLst>
              <a:ext uri="{FF2B5EF4-FFF2-40B4-BE49-F238E27FC236}">
                <a16:creationId xmlns:a16="http://schemas.microsoft.com/office/drawing/2014/main" id="{739D836D-F501-ACBF-0FED-90F9079B8E17}"/>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3028353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椭圆 18"/>
          <p:cNvSpPr/>
          <p:nvPr/>
        </p:nvSpPr>
        <p:spPr>
          <a:xfrm>
            <a:off x="5892496" y="5548310"/>
            <a:ext cx="261496" cy="249303"/>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5894827" y="4894013"/>
            <a:ext cx="283118" cy="249303"/>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5953152" y="2261086"/>
            <a:ext cx="223515" cy="206185"/>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5889638" y="4257345"/>
            <a:ext cx="352333" cy="288119"/>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963527" y="899392"/>
            <a:ext cx="7326645" cy="5247590"/>
          </a:xfrm>
          <a:prstGeom prst="rect">
            <a:avLst/>
          </a:prstGeom>
          <a:ln>
            <a:noFill/>
          </a:ln>
        </p:spPr>
        <p:txBody>
          <a:bodyPr wrap="square" lIns="91440" tIns="45720" rIns="91440" bIns="45720" anchor="t">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22960">
              <a:spcAft>
                <a:spcPts val="600"/>
              </a:spcAft>
            </a:pPr>
            <a:r>
              <a:rPr lang="en-US" b="1" u="sng" kern="1200" err="1">
                <a:solidFill>
                  <a:srgbClr val="000000"/>
                </a:solidFill>
                <a:latin typeface="Courier New" panose="02070309020205020404" pitchFamily="49" charset="0"/>
                <a:ea typeface="+mn-ea"/>
                <a:cs typeface="+mn-cs"/>
              </a:rPr>
              <a:t>Ví</a:t>
            </a:r>
            <a:r>
              <a:rPr lang="en-US" b="1" u="sng" kern="1200">
                <a:solidFill>
                  <a:srgbClr val="000000"/>
                </a:solidFill>
                <a:latin typeface="Courier New" panose="02070309020205020404" pitchFamily="49" charset="0"/>
                <a:ea typeface="+mn-ea"/>
                <a:cs typeface="+mn-cs"/>
              </a:rPr>
              <a:t> </a:t>
            </a:r>
            <a:r>
              <a:rPr lang="en-US" b="1" u="sng" kern="1200" err="1">
                <a:solidFill>
                  <a:srgbClr val="000000"/>
                </a:solidFill>
                <a:latin typeface="Courier New" panose="02070309020205020404" pitchFamily="49" charset="0"/>
                <a:ea typeface="+mn-ea"/>
                <a:cs typeface="+mn-cs"/>
              </a:rPr>
              <a:t>dụ</a:t>
            </a:r>
            <a:r>
              <a:rPr lang="en-US" b="1" u="sng" kern="1200">
                <a:solidFill>
                  <a:srgbClr val="000000"/>
                </a:solidFill>
                <a:latin typeface="Courier New" panose="02070309020205020404" pitchFamily="49" charset="0"/>
                <a:ea typeface="+mn-ea"/>
                <a:cs typeface="+mn-cs"/>
              </a:rPr>
              <a:t>:</a:t>
            </a:r>
          </a:p>
          <a:p>
            <a:pPr defTabSz="822960">
              <a:spcAft>
                <a:spcPts val="600"/>
              </a:spcAft>
            </a:pPr>
            <a:r>
              <a:rPr lang="en-US" kern="1200">
                <a:solidFill>
                  <a:srgbClr val="000000"/>
                </a:solidFill>
                <a:latin typeface="Courier New" panose="02070309020205020404" pitchFamily="49" charset="0"/>
                <a:ea typeface="+mn-ea"/>
                <a:cs typeface="+mn-cs"/>
              </a:rPr>
              <a:t>age = </a:t>
            </a:r>
            <a:r>
              <a:rPr lang="en-US" kern="1200">
                <a:solidFill>
                  <a:srgbClr val="09885A"/>
                </a:solidFill>
                <a:latin typeface="Courier New" panose="02070309020205020404" pitchFamily="49" charset="0"/>
                <a:ea typeface="+mn-ea"/>
                <a:cs typeface="+mn-cs"/>
              </a:rPr>
              <a:t>20</a:t>
            </a:r>
            <a:endParaRPr lang="en-US" kern="1200">
              <a:solidFill>
                <a:srgbClr val="000000"/>
              </a:solidFill>
              <a:latin typeface="Courier New" panose="02070309020205020404" pitchFamily="49" charset="0"/>
              <a:ea typeface="+mn-ea"/>
              <a:cs typeface="+mn-cs"/>
            </a:endParaRPr>
          </a:p>
          <a:p>
            <a:pPr defTabSz="822960">
              <a:spcAft>
                <a:spcPts val="600"/>
              </a:spcAft>
            </a:pPr>
            <a:r>
              <a:rPr lang="en-US" kern="1200">
                <a:solidFill>
                  <a:srgbClr val="000000"/>
                </a:solidFill>
                <a:latin typeface="Courier New" panose="02070309020205020404" pitchFamily="49" charset="0"/>
                <a:ea typeface="+mn-ea"/>
                <a:cs typeface="+mn-cs"/>
              </a:rPr>
              <a:t>txt = </a:t>
            </a:r>
            <a:r>
              <a:rPr lang="en-US" kern="1200">
                <a:solidFill>
                  <a:srgbClr val="A31515"/>
                </a:solidFill>
                <a:latin typeface="Courier New" panose="02070309020205020404" pitchFamily="49" charset="0"/>
                <a:ea typeface="+mn-ea"/>
                <a:cs typeface="+mn-cs"/>
              </a:rPr>
              <a:t>"He is Nam, he is {}"</a:t>
            </a:r>
            <a:endParaRPr lang="en-US" kern="1200">
              <a:solidFill>
                <a:srgbClr val="000000"/>
              </a:solidFill>
              <a:latin typeface="Courier New" panose="02070309020205020404" pitchFamily="49" charset="0"/>
              <a:ea typeface="+mn-ea"/>
              <a:cs typeface="+mn-cs"/>
            </a:endParaRPr>
          </a:p>
          <a:p>
            <a:pPr defTabSz="822960">
              <a:spcAft>
                <a:spcPts val="600"/>
              </a:spcAft>
            </a:pPr>
            <a:r>
              <a:rPr lang="en-US" kern="1200">
                <a:solidFill>
                  <a:srgbClr val="795E26"/>
                </a:solidFill>
                <a:latin typeface="Courier New" panose="02070309020205020404" pitchFamily="49" charset="0"/>
                <a:ea typeface="+mn-ea"/>
                <a:cs typeface="+mn-cs"/>
              </a:rPr>
              <a:t>print</a:t>
            </a:r>
            <a:r>
              <a:rPr lang="en-US" kern="1200">
                <a:solidFill>
                  <a:srgbClr val="000000"/>
                </a:solidFill>
                <a:latin typeface="Courier New" panose="02070309020205020404" pitchFamily="49" charset="0"/>
                <a:ea typeface="+mn-ea"/>
                <a:cs typeface="+mn-cs"/>
              </a:rPr>
              <a:t>(</a:t>
            </a:r>
            <a:r>
              <a:rPr lang="en-US" kern="1200" err="1">
                <a:solidFill>
                  <a:srgbClr val="000000"/>
                </a:solidFill>
                <a:latin typeface="Courier New" panose="02070309020205020404" pitchFamily="49" charset="0"/>
                <a:ea typeface="+mn-ea"/>
                <a:cs typeface="+mn-cs"/>
              </a:rPr>
              <a:t>txt.</a:t>
            </a:r>
            <a:r>
              <a:rPr lang="en-US" kern="1200" err="1">
                <a:solidFill>
                  <a:srgbClr val="795E26"/>
                </a:solidFill>
                <a:latin typeface="Courier New" panose="02070309020205020404" pitchFamily="49" charset="0"/>
                <a:ea typeface="+mn-ea"/>
                <a:cs typeface="+mn-cs"/>
              </a:rPr>
              <a:t>format</a:t>
            </a:r>
            <a:r>
              <a:rPr lang="en-US" kern="1200">
                <a:solidFill>
                  <a:srgbClr val="000000"/>
                </a:solidFill>
                <a:latin typeface="Courier New" panose="02070309020205020404" pitchFamily="49" charset="0"/>
                <a:ea typeface="+mn-ea"/>
                <a:cs typeface="+mn-cs"/>
              </a:rPr>
              <a:t>(age))</a:t>
            </a:r>
          </a:p>
          <a:p>
            <a:pPr defTabSz="822960">
              <a:spcAft>
                <a:spcPts val="600"/>
              </a:spcAft>
            </a:pPr>
            <a:r>
              <a:rPr lang="en-US" kern="1200">
                <a:solidFill>
                  <a:srgbClr val="000000"/>
                </a:solidFill>
                <a:latin typeface="Courier New" panose="02070309020205020404" pitchFamily="49" charset="0"/>
                <a:ea typeface="+mn-ea"/>
                <a:cs typeface="+mn-cs"/>
                <a:sym typeface="Wingdings" panose="05000000000000000000" pitchFamily="2" charset="2"/>
              </a:rPr>
              <a:t>output: </a:t>
            </a:r>
            <a:r>
              <a:rPr lang="en-US" kern="1200">
                <a:solidFill>
                  <a:srgbClr val="212121"/>
                </a:solidFill>
                <a:latin typeface="Courier New" panose="02070309020205020404" pitchFamily="49" charset="0"/>
                <a:ea typeface="+mn-ea"/>
                <a:cs typeface="+mn-cs"/>
              </a:rPr>
              <a:t>He is Nam, he is 20</a:t>
            </a:r>
          </a:p>
          <a:p>
            <a:pPr defTabSz="822960">
              <a:spcAft>
                <a:spcPts val="600"/>
              </a:spcAft>
            </a:pPr>
            <a:endParaRPr lang="en-US" kern="1200">
              <a:solidFill>
                <a:srgbClr val="212121"/>
              </a:solidFill>
              <a:latin typeface="Courier New" panose="02070309020205020404" pitchFamily="49" charset="0"/>
              <a:ea typeface="+mn-ea"/>
              <a:cs typeface="+mn-cs"/>
              <a:sym typeface="Wingdings" panose="05000000000000000000" pitchFamily="2" charset="2"/>
            </a:endParaRPr>
          </a:p>
          <a:p>
            <a:pPr defTabSz="822960">
              <a:spcAft>
                <a:spcPts val="600"/>
              </a:spcAft>
            </a:pPr>
            <a:r>
              <a:rPr lang="en-US" kern="1200" err="1">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Trường</a:t>
            </a:r>
            <a:r>
              <a:rPr lang="en-US" kern="1200">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kern="1200" err="1">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hợp</a:t>
            </a:r>
            <a:r>
              <a:rPr lang="en-US" kern="1200">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kern="1200" err="1">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nhiều</a:t>
            </a:r>
            <a:r>
              <a:rPr lang="en-US" kern="1200">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kern="1200" err="1">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biến</a:t>
            </a:r>
            <a:endParaRPr lang="en-US" kern="1200">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822960">
              <a:spcAft>
                <a:spcPts val="600"/>
              </a:spcAft>
            </a:pPr>
            <a:r>
              <a:rPr lang="en-US" kern="1200" err="1">
                <a:solidFill>
                  <a:srgbClr val="000000"/>
                </a:solidFill>
                <a:latin typeface="Courier New" panose="02070309020205020404" pitchFamily="49" charset="0"/>
                <a:ea typeface="+mn-ea"/>
                <a:cs typeface="+mn-cs"/>
              </a:rPr>
              <a:t>mssv</a:t>
            </a:r>
            <a:r>
              <a:rPr lang="en-US" kern="1200">
                <a:solidFill>
                  <a:srgbClr val="000000"/>
                </a:solidFill>
                <a:latin typeface="Courier New" panose="02070309020205020404" pitchFamily="49" charset="0"/>
                <a:ea typeface="+mn-ea"/>
                <a:cs typeface="+mn-cs"/>
              </a:rPr>
              <a:t> = </a:t>
            </a:r>
            <a:r>
              <a:rPr lang="en-US" kern="1200">
                <a:solidFill>
                  <a:srgbClr val="A31515"/>
                </a:solidFill>
                <a:latin typeface="Courier New" panose="02070309020205020404" pitchFamily="49" charset="0"/>
                <a:ea typeface="+mn-ea"/>
                <a:cs typeface="+mn-cs"/>
              </a:rPr>
              <a:t>’20IT05345'</a:t>
            </a:r>
            <a:endParaRPr lang="en-US" kern="1200">
              <a:solidFill>
                <a:srgbClr val="000000"/>
              </a:solidFill>
              <a:latin typeface="Courier New" panose="02070309020205020404" pitchFamily="49" charset="0"/>
              <a:ea typeface="+mn-ea"/>
              <a:cs typeface="+mn-cs"/>
            </a:endParaRPr>
          </a:p>
          <a:p>
            <a:pPr defTabSz="822960">
              <a:spcAft>
                <a:spcPts val="600"/>
              </a:spcAft>
            </a:pPr>
            <a:r>
              <a:rPr lang="en-US" kern="1200" err="1">
                <a:solidFill>
                  <a:srgbClr val="000000"/>
                </a:solidFill>
                <a:latin typeface="Courier New" panose="02070309020205020404" pitchFamily="49" charset="0"/>
                <a:ea typeface="+mn-ea"/>
                <a:cs typeface="+mn-cs"/>
              </a:rPr>
              <a:t>hoten</a:t>
            </a:r>
            <a:r>
              <a:rPr lang="en-US" kern="1200">
                <a:solidFill>
                  <a:srgbClr val="000000"/>
                </a:solidFill>
                <a:latin typeface="Courier New" panose="02070309020205020404" pitchFamily="49" charset="0"/>
                <a:ea typeface="+mn-ea"/>
                <a:cs typeface="+mn-cs"/>
              </a:rPr>
              <a:t> = </a:t>
            </a:r>
            <a:r>
              <a:rPr lang="en-US" kern="1200">
                <a:solidFill>
                  <a:srgbClr val="A31515"/>
                </a:solidFill>
                <a:latin typeface="Courier New" panose="02070309020205020404" pitchFamily="49" charset="0"/>
                <a:ea typeface="+mn-ea"/>
                <a:cs typeface="+mn-cs"/>
              </a:rPr>
              <a:t>'Nguyen Van A'</a:t>
            </a:r>
            <a:endParaRPr lang="en-US" kern="1200">
              <a:solidFill>
                <a:srgbClr val="000000"/>
              </a:solidFill>
              <a:latin typeface="Courier New" panose="02070309020205020404" pitchFamily="49" charset="0"/>
              <a:ea typeface="+mn-ea"/>
              <a:cs typeface="+mn-cs"/>
            </a:endParaRPr>
          </a:p>
          <a:p>
            <a:pPr defTabSz="822960">
              <a:spcAft>
                <a:spcPts val="600"/>
              </a:spcAft>
            </a:pPr>
            <a:r>
              <a:rPr lang="en-US" kern="1200">
                <a:solidFill>
                  <a:srgbClr val="000000"/>
                </a:solidFill>
                <a:latin typeface="Courier New" panose="02070309020205020404" pitchFamily="49" charset="0"/>
                <a:ea typeface="+mn-ea"/>
                <a:cs typeface="+mn-cs"/>
              </a:rPr>
              <a:t>lop = </a:t>
            </a:r>
            <a:r>
              <a:rPr lang="en-US" kern="1200">
                <a:solidFill>
                  <a:srgbClr val="A31515"/>
                </a:solidFill>
                <a:latin typeface="Courier New" panose="02070309020205020404" pitchFamily="49" charset="0"/>
                <a:ea typeface="+mn-ea"/>
                <a:cs typeface="+mn-cs"/>
              </a:rPr>
              <a:t>'IT08'</a:t>
            </a:r>
            <a:endParaRPr lang="en-US" kern="1200">
              <a:solidFill>
                <a:srgbClr val="000000"/>
              </a:solidFill>
              <a:latin typeface="Courier New" panose="02070309020205020404" pitchFamily="49" charset="0"/>
              <a:ea typeface="+mn-ea"/>
              <a:cs typeface="+mn-cs"/>
            </a:endParaRPr>
          </a:p>
          <a:p>
            <a:pPr defTabSz="822960">
              <a:spcAft>
                <a:spcPts val="600"/>
              </a:spcAft>
            </a:pPr>
            <a:r>
              <a:rPr lang="en-US" kern="1200" err="1">
                <a:solidFill>
                  <a:srgbClr val="000000"/>
                </a:solidFill>
                <a:latin typeface="Courier New" panose="02070309020205020404" pitchFamily="49" charset="0"/>
                <a:ea typeface="+mn-ea"/>
                <a:cs typeface="+mn-cs"/>
              </a:rPr>
              <a:t>my_text</a:t>
            </a:r>
            <a:r>
              <a:rPr lang="en-US" kern="1200">
                <a:solidFill>
                  <a:srgbClr val="000000"/>
                </a:solidFill>
                <a:latin typeface="Courier New" panose="02070309020205020404" pitchFamily="49" charset="0"/>
                <a:ea typeface="+mn-ea"/>
                <a:cs typeface="+mn-cs"/>
              </a:rPr>
              <a:t> = </a:t>
            </a:r>
            <a:r>
              <a:rPr lang="en-US" kern="1200">
                <a:solidFill>
                  <a:srgbClr val="A31515"/>
                </a:solidFill>
                <a:latin typeface="Courier New" panose="02070309020205020404" pitchFamily="49" charset="0"/>
                <a:ea typeface="+mn-ea"/>
                <a:cs typeface="+mn-cs"/>
              </a:rPr>
              <a:t>"Ten: {}, MSSV: {}, hoc lop: {}"</a:t>
            </a:r>
            <a:endParaRPr lang="en-US" kern="1200">
              <a:solidFill>
                <a:srgbClr val="000000"/>
              </a:solidFill>
              <a:latin typeface="Courier New" panose="02070309020205020404" pitchFamily="49" charset="0"/>
              <a:ea typeface="+mn-ea"/>
              <a:cs typeface="+mn-cs"/>
            </a:endParaRPr>
          </a:p>
          <a:p>
            <a:pPr defTabSz="822960">
              <a:spcAft>
                <a:spcPts val="600"/>
              </a:spcAft>
            </a:pPr>
            <a:r>
              <a:rPr lang="en-US" kern="1200">
                <a:solidFill>
                  <a:srgbClr val="795E26"/>
                </a:solidFill>
                <a:latin typeface="Courier New" panose="02070309020205020404" pitchFamily="49" charset="0"/>
                <a:ea typeface="+mn-ea"/>
                <a:cs typeface="+mn-cs"/>
              </a:rPr>
              <a:t>print</a:t>
            </a:r>
            <a:r>
              <a:rPr lang="en-US" kern="1200">
                <a:solidFill>
                  <a:srgbClr val="000000"/>
                </a:solidFill>
                <a:latin typeface="Courier New" panose="02070309020205020404" pitchFamily="49" charset="0"/>
                <a:ea typeface="+mn-ea"/>
                <a:cs typeface="+mn-cs"/>
              </a:rPr>
              <a:t>(</a:t>
            </a:r>
            <a:r>
              <a:rPr lang="en-US" kern="1200" err="1">
                <a:solidFill>
                  <a:srgbClr val="000000"/>
                </a:solidFill>
                <a:latin typeface="Courier New" panose="02070309020205020404" pitchFamily="49" charset="0"/>
                <a:ea typeface="+mn-ea"/>
                <a:cs typeface="+mn-cs"/>
              </a:rPr>
              <a:t>my_text.</a:t>
            </a:r>
            <a:r>
              <a:rPr lang="en-US" kern="1200" err="1">
                <a:solidFill>
                  <a:srgbClr val="795E26"/>
                </a:solidFill>
                <a:latin typeface="Courier New" panose="02070309020205020404" pitchFamily="49" charset="0"/>
                <a:ea typeface="+mn-ea"/>
                <a:cs typeface="+mn-cs"/>
              </a:rPr>
              <a:t>format</a:t>
            </a:r>
            <a:r>
              <a:rPr lang="en-US" kern="1200">
                <a:solidFill>
                  <a:srgbClr val="000000"/>
                </a:solidFill>
                <a:latin typeface="Courier New" panose="02070309020205020404" pitchFamily="49" charset="0"/>
                <a:ea typeface="+mn-ea"/>
                <a:cs typeface="+mn-cs"/>
              </a:rPr>
              <a:t>(</a:t>
            </a:r>
            <a:r>
              <a:rPr lang="en-US" kern="1200" err="1">
                <a:solidFill>
                  <a:srgbClr val="000000"/>
                </a:solidFill>
                <a:latin typeface="Courier New" panose="02070309020205020404" pitchFamily="49" charset="0"/>
                <a:ea typeface="+mn-ea"/>
                <a:cs typeface="+mn-cs"/>
              </a:rPr>
              <a:t>hoten</a:t>
            </a:r>
            <a:r>
              <a:rPr lang="en-US" kern="1200">
                <a:solidFill>
                  <a:srgbClr val="000000"/>
                </a:solidFill>
                <a:latin typeface="Courier New" panose="02070309020205020404" pitchFamily="49" charset="0"/>
                <a:ea typeface="+mn-ea"/>
                <a:cs typeface="+mn-cs"/>
              </a:rPr>
              <a:t>, </a:t>
            </a:r>
            <a:r>
              <a:rPr lang="en-US" kern="1200" err="1">
                <a:solidFill>
                  <a:srgbClr val="000000"/>
                </a:solidFill>
                <a:latin typeface="Courier New" panose="02070309020205020404" pitchFamily="49" charset="0"/>
                <a:ea typeface="+mn-ea"/>
                <a:cs typeface="+mn-cs"/>
              </a:rPr>
              <a:t>mssv</a:t>
            </a:r>
            <a:r>
              <a:rPr lang="en-US" kern="1200">
                <a:solidFill>
                  <a:srgbClr val="000000"/>
                </a:solidFill>
                <a:latin typeface="Courier New" panose="02070309020205020404" pitchFamily="49" charset="0"/>
                <a:ea typeface="+mn-ea"/>
                <a:cs typeface="+mn-cs"/>
              </a:rPr>
              <a:t>, lop))</a:t>
            </a:r>
          </a:p>
          <a:p>
            <a:pPr defTabSz="822960">
              <a:spcAft>
                <a:spcPts val="600"/>
              </a:spcAft>
            </a:pPr>
            <a:r>
              <a:rPr lang="en-US" kern="1200">
                <a:solidFill>
                  <a:srgbClr val="000000"/>
                </a:solidFill>
                <a:latin typeface="Courier New" panose="02070309020205020404" pitchFamily="49" charset="0"/>
                <a:ea typeface="Tahoma" panose="020B0604030504040204" pitchFamily="34" charset="0"/>
                <a:cs typeface="Tahoma" panose="020B0604030504040204" pitchFamily="34" charset="0"/>
                <a:sym typeface="Wingdings" panose="05000000000000000000" pitchFamily="2" charset="2"/>
              </a:rPr>
              <a:t> output: </a:t>
            </a:r>
            <a:r>
              <a:rPr lang="en-US" kern="1200">
                <a:solidFill>
                  <a:srgbClr val="212121"/>
                </a:solidFill>
                <a:latin typeface="Courier New" panose="02070309020205020404" pitchFamily="49" charset="0"/>
                <a:ea typeface="+mn-ea"/>
                <a:cs typeface="+mn-cs"/>
              </a:rPr>
              <a:t>Ten: Nguyen Van A, MSSV: 20IT05345, hoc lop: IT08</a:t>
            </a:r>
            <a:endParaRPr lang="en-US"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a:spcAft>
                <a:spcPts val="600"/>
              </a:spcAft>
            </a:pPr>
            <a:endParaRPr lang="en-US" b="0">
              <a:solidFill>
                <a:srgbClr val="000000"/>
              </a:solidFill>
              <a:effectLst/>
              <a:latin typeface="Courier New" panose="02070309020205020404" pitchFamily="49" charset="0"/>
            </a:endParaRPr>
          </a:p>
        </p:txBody>
      </p:sp>
      <p:sp>
        <p:nvSpPr>
          <p:cNvPr id="2" name="TextBox 1">
            <a:extLst>
              <a:ext uri="{FF2B5EF4-FFF2-40B4-BE49-F238E27FC236}">
                <a16:creationId xmlns:a16="http://schemas.microsoft.com/office/drawing/2014/main" id="{90EF540C-AE76-B977-3C81-57751A7771FD}"/>
              </a:ext>
            </a:extLst>
          </p:cNvPr>
          <p:cNvSpPr txBox="1"/>
          <p:nvPr/>
        </p:nvSpPr>
        <p:spPr>
          <a:xfrm>
            <a:off x="10651524" y="4065373"/>
            <a:ext cx="184731" cy="369332"/>
          </a:xfrm>
          <a:prstGeom prst="rect">
            <a:avLst/>
          </a:prstGeom>
          <a:noFill/>
        </p:spPr>
        <p:txBody>
          <a:bodyPr wrap="none" rtlCol="0">
            <a:spAutoFit/>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AA92BB7C-E44C-4CDD-F7C3-747AA6F6ED47}"/>
              </a:ext>
            </a:extLst>
          </p:cNvPr>
          <p:cNvPicPr>
            <a:picLocks noChangeAspect="1"/>
          </p:cNvPicPr>
          <p:nvPr/>
        </p:nvPicPr>
        <p:blipFill>
          <a:blip r:embed="rId3"/>
          <a:stretch>
            <a:fillRect/>
          </a:stretch>
        </p:blipFill>
        <p:spPr>
          <a:xfrm>
            <a:off x="5117908" y="899392"/>
            <a:ext cx="6344528" cy="1865058"/>
          </a:xfrm>
          <a:prstGeom prst="rect">
            <a:avLst/>
          </a:prstGeom>
        </p:spPr>
      </p:pic>
      <p:sp>
        <p:nvSpPr>
          <p:cNvPr id="4" name="Slide Number Placeholder 3">
            <a:extLst>
              <a:ext uri="{FF2B5EF4-FFF2-40B4-BE49-F238E27FC236}">
                <a16:creationId xmlns:a16="http://schemas.microsoft.com/office/drawing/2014/main" id="{EA58732B-62FA-5DF6-C790-D7880A541A36}"/>
              </a:ext>
            </a:extLst>
          </p:cNvPr>
          <p:cNvSpPr>
            <a:spLocks noGrp="1"/>
          </p:cNvSpPr>
          <p:nvPr>
            <p:ph type="sldNum" sz="quarter" idx="12"/>
          </p:nvPr>
        </p:nvSpPr>
        <p:spPr>
          <a:xfrm>
            <a:off x="8511208" y="6480714"/>
            <a:ext cx="2743200" cy="365125"/>
          </a:xfrm>
        </p:spPr>
        <p:txBody>
          <a:bodyPr/>
          <a:lstStyle/>
          <a:p>
            <a:fld id="{525DF98C-B700-484C-8CBB-372B143257D4}" type="slidenum">
              <a:rPr lang="en-US"/>
              <a:t>12</a:t>
            </a:fld>
            <a:endParaRPr lang="en-US"/>
          </a:p>
        </p:txBody>
      </p:sp>
      <p:sp>
        <p:nvSpPr>
          <p:cNvPr id="6" name="Footer Placeholder 5">
            <a:extLst>
              <a:ext uri="{FF2B5EF4-FFF2-40B4-BE49-F238E27FC236}">
                <a16:creationId xmlns:a16="http://schemas.microsoft.com/office/drawing/2014/main" id="{DF69BEA2-F336-4DFA-14E6-F23EEE84FFE5}"/>
              </a:ext>
            </a:extLst>
          </p:cNvPr>
          <p:cNvSpPr>
            <a:spLocks noGrp="1"/>
          </p:cNvSpPr>
          <p:nvPr>
            <p:ph type="ftr" sz="quarter" idx="11"/>
          </p:nvPr>
        </p:nvSpPr>
        <p:spPr>
          <a:xfrm>
            <a:off x="3939208" y="6480714"/>
            <a:ext cx="4114800" cy="365125"/>
          </a:xfrm>
        </p:spPr>
        <p:txBody>
          <a:bodyPr/>
          <a:lstStyle/>
          <a:p>
            <a:r>
              <a:rPr lang="vi-VN"/>
              <a:t>Cơ Sở Lập Trinh</a:t>
            </a:r>
            <a:endParaRPr lang="en-US"/>
          </a:p>
        </p:txBody>
      </p:sp>
    </p:spTree>
    <p:extLst>
      <p:ext uri="{BB962C8B-B14F-4D97-AF65-F5344CB8AC3E}">
        <p14:creationId xmlns:p14="http://schemas.microsoft.com/office/powerpoint/2010/main" val="4186590712"/>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7DD77B92-CB36-4B20-A59A-59625E0F0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13A3415-D724-F575-2205-F79A381A2EFA}"/>
              </a:ext>
            </a:extLst>
          </p:cNvPr>
          <p:cNvSpPr txBox="1"/>
          <p:nvPr/>
        </p:nvSpPr>
        <p:spPr>
          <a:xfrm>
            <a:off x="645065" y="1463040"/>
            <a:ext cx="4220060" cy="2690949"/>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tx1"/>
                </a:solidFill>
                <a:latin typeface="Cambria" panose="02040503050406030204" pitchFamily="18" charset="0"/>
                <a:ea typeface="+mj-ea"/>
                <a:cs typeface="+mj-cs"/>
              </a:rPr>
              <a:t>Escape Character </a:t>
            </a:r>
          </a:p>
          <a:p>
            <a:pPr>
              <a:lnSpc>
                <a:spcPct val="90000"/>
              </a:lnSpc>
              <a:spcBef>
                <a:spcPct val="0"/>
              </a:spcBef>
              <a:spcAft>
                <a:spcPts val="600"/>
              </a:spcAft>
            </a:pPr>
            <a:r>
              <a:rPr lang="en-US" sz="4800" b="1">
                <a:latin typeface="Cambria" panose="02040503050406030204" pitchFamily="18" charset="0"/>
                <a:ea typeface="+mj-ea"/>
                <a:cs typeface="+mj-cs"/>
              </a:rPr>
              <a:t>(</a:t>
            </a:r>
            <a:r>
              <a:rPr lang="en-US" sz="4800" b="1" kern="1200">
                <a:solidFill>
                  <a:schemeClr val="tx1"/>
                </a:solidFill>
                <a:latin typeface="Cambria" panose="02040503050406030204" pitchFamily="18" charset="0"/>
                <a:ea typeface="+mj-ea"/>
                <a:cs typeface="+mj-cs"/>
              </a:rPr>
              <a:t>ký tự dấu \ )</a:t>
            </a:r>
            <a:endParaRPr lang="en-US" sz="4800" b="1" kern="1200">
              <a:solidFill>
                <a:schemeClr val="tx1"/>
              </a:solidFill>
              <a:latin typeface="Cambria" panose="02040503050406030204" pitchFamily="18" charset="0"/>
              <a:ea typeface="+mj-ea"/>
              <a:cs typeface="+mj-cs"/>
              <a:sym typeface="Wingdings" panose="05000000000000000000" pitchFamily="2" charset="2"/>
            </a:endParaRPr>
          </a:p>
        </p:txBody>
      </p:sp>
      <p:grpSp>
        <p:nvGrpSpPr>
          <p:cNvPr id="97" name="Group 96">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98" name="Rectangle 97">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01" name="Rectangle 100">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椭圆 18"/>
          <p:cNvSpPr/>
          <p:nvPr/>
        </p:nvSpPr>
        <p:spPr>
          <a:xfrm>
            <a:off x="8436900" y="5049184"/>
            <a:ext cx="164404" cy="156738"/>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8438365" y="4637824"/>
            <a:ext cx="177998" cy="156738"/>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8475034" y="2982489"/>
            <a:ext cx="140525" cy="129630"/>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8435102" y="4237547"/>
            <a:ext cx="221514" cy="181142"/>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5313405" y="1279905"/>
            <a:ext cx="5962720" cy="4054315"/>
          </a:xfrm>
          <a:prstGeom prst="rect">
            <a:avLst/>
          </a:prstGeom>
          <a:ln>
            <a:noFill/>
          </a:ln>
        </p:spPr>
        <p:txBody>
          <a:bodyPr wrap="square" lIns="91440" tIns="45720" rIns="91440" bIns="45720" anchor="t">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21208">
              <a:spcAft>
                <a:spcPts val="600"/>
              </a:spcAft>
            </a:pP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Để</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hiển</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thị</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được</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ký</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tự</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a:solidFill>
                  <a:srgbClr val="FF0000"/>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“đặc biệt”</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trong</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thì</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chúng</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ta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sử</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dụng</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rgbClr val="FF0000"/>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dấu</a:t>
            </a:r>
            <a:r>
              <a:rPr lang="en-US" sz="1596" kern="1200">
                <a:solidFill>
                  <a:srgbClr val="FF0000"/>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p>
          <a:p>
            <a:pPr defTabSz="521208">
              <a:spcAft>
                <a:spcPts val="600"/>
              </a:spcAft>
            </a:pPr>
            <a:endPar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521208">
              <a:spcAft>
                <a:spcPts val="600"/>
              </a:spcAft>
            </a:pPr>
            <a:r>
              <a:rPr lang="en-US" sz="159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Ví</a:t>
            </a:r>
            <a:r>
              <a:rPr lang="en-US" sz="1596" b="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dụ</a:t>
            </a:r>
            <a:r>
              <a:rPr lang="en-US" sz="1596" b="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p>
          <a:p>
            <a:pPr defTabSz="521208">
              <a:spcAft>
                <a:spcPts val="600"/>
              </a:spcAft>
            </a:pP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Ta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muốn</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hiển</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thị</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dấu</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a:solidFill>
                  <a:srgbClr val="FF0000"/>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double quote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vào</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trong</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mà</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viết</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như</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sau</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thì</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sẽ</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bị</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báo</a:t>
            </a:r>
            <a:r>
              <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sz="159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lỗi</a:t>
            </a:r>
            <a:endParaRPr lang="en-US" sz="159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521208">
              <a:spcAft>
                <a:spcPts val="600"/>
              </a:spcAft>
            </a:pPr>
            <a:endParaRPr lang="en-US" sz="1596" kern="1200">
              <a:solidFill>
                <a:srgbClr val="000000"/>
              </a:solidFill>
              <a:latin typeface="Courier New" panose="02070309020205020404" pitchFamily="49" charset="0"/>
              <a:ea typeface="+mn-ea"/>
              <a:cs typeface="+mn-cs"/>
            </a:endParaRPr>
          </a:p>
          <a:p>
            <a:pPr defTabSz="521208">
              <a:spcAft>
                <a:spcPts val="600"/>
              </a:spcAft>
            </a:pPr>
            <a:r>
              <a:rPr lang="en-US" sz="1596" kern="1200">
                <a:solidFill>
                  <a:srgbClr val="000000"/>
                </a:solidFill>
                <a:latin typeface="Courier New" panose="02070309020205020404" pitchFamily="49" charset="0"/>
                <a:ea typeface="+mn-ea"/>
                <a:cs typeface="+mn-cs"/>
              </a:rPr>
              <a:t>txt = </a:t>
            </a:r>
            <a:r>
              <a:rPr lang="en-US" sz="1596" kern="1200">
                <a:solidFill>
                  <a:srgbClr val="A31515"/>
                </a:solidFill>
                <a:latin typeface="Courier New" panose="02070309020205020404" pitchFamily="49" charset="0"/>
                <a:ea typeface="+mn-ea"/>
                <a:cs typeface="+mn-cs"/>
              </a:rPr>
              <a:t>"IT is "</a:t>
            </a:r>
            <a:r>
              <a:rPr lang="en-US" sz="1596" kern="1200">
                <a:solidFill>
                  <a:srgbClr val="000000"/>
                </a:solidFill>
                <a:latin typeface="Courier New" panose="02070309020205020404" pitchFamily="49" charset="0"/>
                <a:ea typeface="+mn-ea"/>
                <a:cs typeface="+mn-cs"/>
              </a:rPr>
              <a:t>Information Technology</a:t>
            </a:r>
            <a:r>
              <a:rPr lang="en-US" sz="1596" kern="1200">
                <a:solidFill>
                  <a:srgbClr val="A31515"/>
                </a:solidFill>
                <a:latin typeface="Courier New" panose="02070309020205020404" pitchFamily="49" charset="0"/>
                <a:ea typeface="+mn-ea"/>
                <a:cs typeface="+mn-cs"/>
              </a:rPr>
              <a:t>" "</a:t>
            </a:r>
            <a:endParaRPr lang="en-US" sz="1596" kern="1200">
              <a:solidFill>
                <a:srgbClr val="000000"/>
              </a:solidFill>
              <a:latin typeface="Courier New" panose="02070309020205020404" pitchFamily="49" charset="0"/>
              <a:ea typeface="+mn-ea"/>
              <a:cs typeface="+mn-cs"/>
            </a:endParaRPr>
          </a:p>
          <a:p>
            <a:pPr defTabSz="521208">
              <a:spcAft>
                <a:spcPts val="600"/>
              </a:spcAft>
            </a:pPr>
            <a:r>
              <a:rPr lang="en-US" sz="1596" kern="1200">
                <a:solidFill>
                  <a:srgbClr val="795E26"/>
                </a:solidFill>
                <a:latin typeface="Courier New" panose="02070309020205020404" pitchFamily="49" charset="0"/>
                <a:ea typeface="+mn-ea"/>
                <a:cs typeface="+mn-cs"/>
              </a:rPr>
              <a:t>print</a:t>
            </a:r>
            <a:r>
              <a:rPr lang="en-US" sz="1596" kern="1200">
                <a:solidFill>
                  <a:srgbClr val="000000"/>
                </a:solidFill>
                <a:latin typeface="Courier New" panose="02070309020205020404" pitchFamily="49" charset="0"/>
                <a:ea typeface="+mn-ea"/>
                <a:cs typeface="+mn-cs"/>
              </a:rPr>
              <a:t>(txt)</a:t>
            </a:r>
          </a:p>
          <a:p>
            <a:pPr defTabSz="521208">
              <a:spcAft>
                <a:spcPts val="600"/>
              </a:spcAft>
            </a:pPr>
            <a:endParaRPr lang="en-US" sz="1596" kern="1200">
              <a:solidFill>
                <a:srgbClr val="000000"/>
              </a:solidFill>
              <a:latin typeface="Courier New" panose="02070309020205020404" pitchFamily="49" charset="0"/>
              <a:ea typeface="+mn-ea"/>
              <a:cs typeface="+mn-cs"/>
            </a:endParaRPr>
          </a:p>
          <a:p>
            <a:pPr defTabSz="521208">
              <a:spcAft>
                <a:spcPts val="600"/>
              </a:spcAft>
            </a:pPr>
            <a:r>
              <a:rPr lang="en-US" sz="1596" kern="1200">
                <a:solidFill>
                  <a:srgbClr val="000000"/>
                </a:solidFill>
                <a:latin typeface="Courier New" panose="02070309020205020404" pitchFamily="49" charset="0"/>
                <a:ea typeface="+mn-ea"/>
                <a:cs typeface="+mn-cs"/>
                <a:sym typeface="Wingdings" panose="05000000000000000000" pitchFamily="2" charset="2"/>
              </a:rPr>
              <a:t> </a:t>
            </a:r>
            <a:r>
              <a:rPr lang="en-US" sz="1596" kern="1200" err="1">
                <a:solidFill>
                  <a:srgbClr val="00B050"/>
                </a:solidFill>
                <a:latin typeface="Courier New" panose="02070309020205020404" pitchFamily="49" charset="0"/>
                <a:ea typeface="+mn-ea"/>
                <a:cs typeface="+mn-cs"/>
                <a:sym typeface="Wingdings" panose="05000000000000000000" pitchFamily="2" charset="2"/>
              </a:rPr>
              <a:t>Dùng</a:t>
            </a:r>
            <a:r>
              <a:rPr lang="en-US" sz="1596" kern="1200">
                <a:solidFill>
                  <a:srgbClr val="00B050"/>
                </a:solidFill>
                <a:latin typeface="Courier New" panose="02070309020205020404" pitchFamily="49" charset="0"/>
                <a:ea typeface="+mn-ea"/>
                <a:cs typeface="+mn-cs"/>
                <a:sym typeface="Wingdings" panose="05000000000000000000" pitchFamily="2" charset="2"/>
              </a:rPr>
              <a:t> escape character </a:t>
            </a:r>
            <a:r>
              <a:rPr lang="en-US" sz="1596" kern="1200" err="1">
                <a:solidFill>
                  <a:srgbClr val="00B050"/>
                </a:solidFill>
                <a:latin typeface="Courier New" panose="02070309020205020404" pitchFamily="49" charset="0"/>
                <a:ea typeface="+mn-ea"/>
                <a:cs typeface="+mn-cs"/>
                <a:sym typeface="Wingdings" panose="05000000000000000000" pitchFamily="2" charset="2"/>
              </a:rPr>
              <a:t>giải</a:t>
            </a:r>
            <a:r>
              <a:rPr lang="en-US" sz="1596" kern="1200">
                <a:solidFill>
                  <a:srgbClr val="00B050"/>
                </a:solidFill>
                <a:latin typeface="Courier New" panose="02070309020205020404" pitchFamily="49" charset="0"/>
                <a:ea typeface="+mn-ea"/>
                <a:cs typeface="+mn-cs"/>
                <a:sym typeface="Wingdings" panose="05000000000000000000" pitchFamily="2" charset="2"/>
              </a:rPr>
              <a:t> </a:t>
            </a:r>
            <a:r>
              <a:rPr lang="en-US" sz="1596" kern="1200" err="1">
                <a:solidFill>
                  <a:srgbClr val="00B050"/>
                </a:solidFill>
                <a:latin typeface="Courier New" panose="02070309020205020404" pitchFamily="49" charset="0"/>
                <a:ea typeface="+mn-ea"/>
                <a:cs typeface="+mn-cs"/>
                <a:sym typeface="Wingdings" panose="05000000000000000000" pitchFamily="2" charset="2"/>
              </a:rPr>
              <a:t>quyết</a:t>
            </a:r>
            <a:endParaRPr lang="en-US" sz="1596" kern="1200">
              <a:solidFill>
                <a:srgbClr val="00B050"/>
              </a:solidFill>
              <a:latin typeface="Courier New" panose="02070309020205020404" pitchFamily="49" charset="0"/>
              <a:ea typeface="+mn-ea"/>
              <a:cs typeface="+mn-cs"/>
              <a:sym typeface="Wingdings" panose="05000000000000000000" pitchFamily="2" charset="2"/>
            </a:endParaRPr>
          </a:p>
          <a:p>
            <a:pPr defTabSz="521208">
              <a:spcAft>
                <a:spcPts val="600"/>
              </a:spcAft>
            </a:pPr>
            <a:r>
              <a:rPr lang="en-US" sz="1596" kern="1200">
                <a:solidFill>
                  <a:srgbClr val="000000"/>
                </a:solidFill>
                <a:latin typeface="Courier New" panose="02070309020205020404" pitchFamily="49" charset="0"/>
                <a:ea typeface="+mn-ea"/>
                <a:cs typeface="+mn-cs"/>
              </a:rPr>
              <a:t>txt = </a:t>
            </a:r>
            <a:r>
              <a:rPr lang="en-US" sz="1596" kern="1200">
                <a:solidFill>
                  <a:srgbClr val="A31515"/>
                </a:solidFill>
                <a:latin typeface="Courier New" panose="02070309020205020404" pitchFamily="49" charset="0"/>
                <a:ea typeface="+mn-ea"/>
                <a:cs typeface="+mn-cs"/>
              </a:rPr>
              <a:t>"IT is \"Information Technology\" "</a:t>
            </a:r>
            <a:endParaRPr lang="en-US" sz="1596" kern="1200">
              <a:solidFill>
                <a:srgbClr val="000000"/>
              </a:solidFill>
              <a:latin typeface="Courier New" panose="02070309020205020404" pitchFamily="49" charset="0"/>
              <a:ea typeface="+mn-ea"/>
              <a:cs typeface="+mn-cs"/>
            </a:endParaRPr>
          </a:p>
          <a:p>
            <a:pPr defTabSz="521208">
              <a:spcAft>
                <a:spcPts val="600"/>
              </a:spcAft>
            </a:pPr>
            <a:r>
              <a:rPr lang="en-US" sz="1596" kern="1200">
                <a:solidFill>
                  <a:srgbClr val="795E26"/>
                </a:solidFill>
                <a:latin typeface="Courier New" panose="02070309020205020404" pitchFamily="49" charset="0"/>
                <a:ea typeface="+mn-ea"/>
                <a:cs typeface="+mn-cs"/>
              </a:rPr>
              <a:t>print</a:t>
            </a:r>
            <a:r>
              <a:rPr lang="en-US" sz="1596" kern="1200">
                <a:solidFill>
                  <a:srgbClr val="000000"/>
                </a:solidFill>
                <a:latin typeface="Courier New" panose="02070309020205020404" pitchFamily="49" charset="0"/>
                <a:ea typeface="+mn-ea"/>
                <a:cs typeface="+mn-cs"/>
              </a:rPr>
              <a:t>(txt)</a:t>
            </a:r>
            <a:endParaRPr lang="en-US" sz="2800" b="0">
              <a:solidFill>
                <a:srgbClr val="000000"/>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F9ADE8EE-E3A5-8C13-E1B7-64553F49BD25}"/>
              </a:ext>
            </a:extLst>
          </p:cNvPr>
          <p:cNvSpPr txBox="1"/>
          <p:nvPr/>
        </p:nvSpPr>
        <p:spPr>
          <a:xfrm>
            <a:off x="5313405" y="5595383"/>
            <a:ext cx="6098058" cy="369332"/>
          </a:xfrm>
          <a:prstGeom prst="rect">
            <a:avLst/>
          </a:prstGeom>
          <a:noFill/>
        </p:spPr>
        <p:txBody>
          <a:bodyPr wrap="square">
            <a:spAutoFit/>
          </a:bodyPr>
          <a:lstStyle/>
          <a:p>
            <a:r>
              <a:rPr lang="en-US" sz="1800" kern="1200">
                <a:latin typeface="Courier New" panose="02070309020205020404" pitchFamily="49" charset="0"/>
                <a:ea typeface="+mn-ea"/>
                <a:cs typeface="+mn-cs"/>
              </a:rPr>
              <a:t>Output -&gt; </a:t>
            </a:r>
            <a:r>
              <a:rPr lang="en-US" sz="1800" kern="1200">
                <a:solidFill>
                  <a:srgbClr val="A31515"/>
                </a:solidFill>
                <a:latin typeface="Courier New" panose="02070309020205020404" pitchFamily="49" charset="0"/>
                <a:ea typeface="+mn-ea"/>
                <a:cs typeface="+mn-cs"/>
              </a:rPr>
              <a:t>IT is "</a:t>
            </a:r>
            <a:r>
              <a:rPr lang="en-US" sz="1800" kern="1200">
                <a:solidFill>
                  <a:srgbClr val="000000"/>
                </a:solidFill>
                <a:latin typeface="Courier New" panose="02070309020205020404" pitchFamily="49" charset="0"/>
                <a:ea typeface="+mn-ea"/>
                <a:cs typeface="+mn-cs"/>
              </a:rPr>
              <a:t>Information Technology</a:t>
            </a:r>
            <a:r>
              <a:rPr lang="en-US" sz="1800" kern="1200">
                <a:solidFill>
                  <a:srgbClr val="A31515"/>
                </a:solidFill>
                <a:latin typeface="Courier New" panose="02070309020205020404" pitchFamily="49" charset="0"/>
                <a:ea typeface="+mn-ea"/>
                <a:cs typeface="+mn-cs"/>
              </a:rPr>
              <a:t>" </a:t>
            </a:r>
            <a:endParaRPr lang="en-US"/>
          </a:p>
        </p:txBody>
      </p:sp>
      <p:sp>
        <p:nvSpPr>
          <p:cNvPr id="3" name="Slide Number Placeholder 2">
            <a:extLst>
              <a:ext uri="{FF2B5EF4-FFF2-40B4-BE49-F238E27FC236}">
                <a16:creationId xmlns:a16="http://schemas.microsoft.com/office/drawing/2014/main" id="{157B8B98-722A-4330-2425-494CBAC03B07}"/>
              </a:ext>
            </a:extLst>
          </p:cNvPr>
          <p:cNvSpPr>
            <a:spLocks noGrp="1"/>
          </p:cNvSpPr>
          <p:nvPr>
            <p:ph type="sldNum" sz="quarter" idx="12"/>
          </p:nvPr>
        </p:nvSpPr>
        <p:spPr>
          <a:xfrm>
            <a:off x="8610600" y="6525313"/>
            <a:ext cx="2743200" cy="365125"/>
          </a:xfrm>
        </p:spPr>
        <p:txBody>
          <a:bodyPr/>
          <a:lstStyle/>
          <a:p>
            <a:fld id="{525DF98C-B700-484C-8CBB-372B143257D4}" type="slidenum">
              <a:rPr lang="en-US"/>
              <a:t>13</a:t>
            </a:fld>
            <a:endParaRPr lang="en-US"/>
          </a:p>
        </p:txBody>
      </p:sp>
      <p:sp>
        <p:nvSpPr>
          <p:cNvPr id="5" name="Footer Placeholder 4">
            <a:extLst>
              <a:ext uri="{FF2B5EF4-FFF2-40B4-BE49-F238E27FC236}">
                <a16:creationId xmlns:a16="http://schemas.microsoft.com/office/drawing/2014/main" id="{A1D1C51D-58AD-0E4D-B796-D0BA8DA07FBF}"/>
              </a:ext>
            </a:extLst>
          </p:cNvPr>
          <p:cNvSpPr>
            <a:spLocks noGrp="1"/>
          </p:cNvSpPr>
          <p:nvPr>
            <p:ph type="ftr" sz="quarter" idx="11"/>
          </p:nvPr>
        </p:nvSpPr>
        <p:spPr>
          <a:xfrm>
            <a:off x="4038600" y="6525313"/>
            <a:ext cx="4114800" cy="365125"/>
          </a:xfrm>
        </p:spPr>
        <p:txBody>
          <a:bodyPr/>
          <a:lstStyle/>
          <a:p>
            <a:r>
              <a:rPr lang="vi-VN"/>
              <a:t>Cơ Sở Lập Trinh</a:t>
            </a:r>
            <a:endParaRPr lang="en-US"/>
          </a:p>
        </p:txBody>
      </p:sp>
    </p:spTree>
    <p:extLst>
      <p:ext uri="{BB962C8B-B14F-4D97-AF65-F5344CB8AC3E}">
        <p14:creationId xmlns:p14="http://schemas.microsoft.com/office/powerpoint/2010/main" val="159700301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7" name="Rectangle 94">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96">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sp>
          <p:nvSpPr>
            <p:cNvPr id="98" name="Freeform: Shape 9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9" name="Group 98">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00" name="Group 99">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30" name="Freeform: Shape 103">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1" name="Freeform: Shape 104">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32" name="Group 100">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3">
                  <a:alphaModFix amt="57000"/>
                </a:blip>
                <a:tile tx="0" ty="0" sx="100000" sy="100000" flip="none" algn="tl"/>
              </a:blipFill>
              <a:effectLst/>
            </p:grpSpPr>
            <p:sp>
              <p:nvSpPr>
                <p:cNvPr id="102" name="Freeform: Shape 101">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3" name="Freeform: Shape 102">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1" name="文本框 20"/>
          <p:cNvSpPr txBox="1"/>
          <p:nvPr/>
        </p:nvSpPr>
        <p:spPr>
          <a:xfrm>
            <a:off x="838800" y="1641752"/>
            <a:ext cx="2655887" cy="4384188"/>
          </a:xfrm>
          <a:prstGeom prst="rect">
            <a:avLst/>
          </a:prstGeom>
        </p:spPr>
        <p:txBody>
          <a:bodyPr vert="horz" lIns="91440" tIns="45720" rIns="91440" bIns="45720" rtlCol="0" anchor="t">
            <a:normAutofit/>
            <a:scene3d>
              <a:camera prst="orthographicFront"/>
              <a:lightRig rig="threePt" dir="t"/>
            </a:scene3d>
            <a:sp3d contourW="12700"/>
          </a:bodyPr>
          <a:lstStyle/>
          <a:p>
            <a:pPr>
              <a:lnSpc>
                <a:spcPct val="90000"/>
              </a:lnSpc>
              <a:spcBef>
                <a:spcPct val="0"/>
              </a:spcBef>
              <a:spcAft>
                <a:spcPts val="600"/>
              </a:spcAft>
            </a:pPr>
            <a:r>
              <a:rPr lang="en-US" altLang="zh-CN" sz="4000" b="1" kern="1200">
                <a:solidFill>
                  <a:schemeClr val="bg1"/>
                </a:solidFill>
                <a:latin typeface="Cambria" panose="02040503050406030204" pitchFamily="18" charset="0"/>
                <a:ea typeface="+mj-ea"/>
                <a:cs typeface="+mj-cs"/>
              </a:rPr>
              <a:t>BÀI TẬP</a:t>
            </a:r>
          </a:p>
        </p:txBody>
      </p:sp>
      <p:sp>
        <p:nvSpPr>
          <p:cNvPr id="85" name="椭圆 18"/>
          <p:cNvSpPr/>
          <p:nvPr/>
        </p:nvSpPr>
        <p:spPr>
          <a:xfrm>
            <a:off x="8295332" y="4977842"/>
            <a:ext cx="204118" cy="19460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8297151" y="4467113"/>
            <a:ext cx="220995" cy="194600"/>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8342678" y="2411912"/>
            <a:ext cx="174470" cy="160943"/>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8293100" y="3970145"/>
            <a:ext cx="275023" cy="224899"/>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5208583" y="694854"/>
            <a:ext cx="6121400" cy="546829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49224">
              <a:lnSpc>
                <a:spcPct val="150000"/>
              </a:lnSpc>
              <a:spcAft>
                <a:spcPts val="600"/>
              </a:spcAft>
            </a:pP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1. Cho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phép</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ng</a:t>
            </a:r>
            <a:r>
              <a:rPr lang="vi-VN"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ư</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ời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dùng</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nhập</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2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s1, s2.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Xuất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màn</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hình</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kết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quả</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kết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hợp</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của</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2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đó</a:t>
            </a:r>
            <a:endPar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algn="just" defTabSz="649224">
              <a:lnSpc>
                <a:spcPct val="150000"/>
              </a:lnSpc>
              <a:spcAft>
                <a:spcPts val="600"/>
              </a:spcAft>
            </a:pP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2. Cho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phép</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ng</a:t>
            </a:r>
            <a:r>
              <a:rPr lang="vi-VN"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ư</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ời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dùng</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nhập</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vào</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một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Đổi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tất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cả</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chữ</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th</a:t>
            </a:r>
            <a:r>
              <a:rPr lang="vi-VN"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ư</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ờng</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đổi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tất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cả</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chữ</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hoa</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và</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xuất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kết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quả</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ra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màn</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hình</a:t>
            </a:r>
            <a:endPar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algn="just" defTabSz="649224">
              <a:lnSpc>
                <a:spcPct val="150000"/>
              </a:lnSpc>
              <a:spcAft>
                <a:spcPts val="600"/>
              </a:spcAft>
            </a:pP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3. Tìm</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xem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S1 có trong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S2 hay không?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Ví</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dụ</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p>
          <a:p>
            <a:pPr marL="389534" lvl="2" algn="just" defTabSz="649224">
              <a:lnSpc>
                <a:spcPct val="150000"/>
              </a:lnSpc>
              <a:spcAft>
                <a:spcPts val="600"/>
              </a:spcAft>
            </a:pP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S1 =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viet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nam</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dat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nuoc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toi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yeu</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a:t>
            </a:r>
          </a:p>
          <a:p>
            <a:pPr marL="389534" lvl="2" algn="just" defTabSz="649224">
              <a:lnSpc>
                <a:spcPct val="150000"/>
              </a:lnSpc>
              <a:spcAft>
                <a:spcPts val="600"/>
              </a:spcAft>
            </a:pP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S2 =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dat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nuoc”;</a:t>
            </a:r>
          </a:p>
          <a:p>
            <a:pPr marL="389534" lvl="2" algn="just" defTabSz="649224">
              <a:lnSpc>
                <a:spcPct val="150000"/>
              </a:lnSpc>
              <a:spcAft>
                <a:spcPts val="600"/>
              </a:spcAft>
            </a:pP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Tìm</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xem</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S2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có</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xuất</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hiện</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trong</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S1 </a:t>
            </a:r>
            <a:r>
              <a:rPr lang="en-US" sz="1988"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không</a:t>
            </a:r>
            <a:r>
              <a:rPr lang="en-US" sz="1988"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a:t>
            </a:r>
            <a:endParaRPr lang="en-US" sz="28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D02DDEF5-3BB9-FCBE-6639-CF4B08175C2C}"/>
              </a:ext>
            </a:extLst>
          </p:cNvPr>
          <p:cNvSpPr>
            <a:spLocks noGrp="1"/>
          </p:cNvSpPr>
          <p:nvPr>
            <p:ph type="sldNum" sz="quarter" idx="12"/>
          </p:nvPr>
        </p:nvSpPr>
        <p:spPr/>
        <p:txBody>
          <a:bodyPr/>
          <a:lstStyle/>
          <a:p>
            <a:fld id="{525DF98C-B700-484C-8CBB-372B143257D4}" type="slidenum">
              <a:rPr lang="en-US"/>
              <a:t>14</a:t>
            </a:fld>
            <a:endParaRPr lang="en-US"/>
          </a:p>
        </p:txBody>
      </p:sp>
      <p:sp>
        <p:nvSpPr>
          <p:cNvPr id="4" name="Footer Placeholder 3">
            <a:extLst>
              <a:ext uri="{FF2B5EF4-FFF2-40B4-BE49-F238E27FC236}">
                <a16:creationId xmlns:a16="http://schemas.microsoft.com/office/drawing/2014/main" id="{C38867F2-AF67-5314-9A9D-9CCCB8FB9CB3}"/>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402662321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 name="Rectangle 94">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Shape 96">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BC28D51E-D7AE-AB23-A9CD-308FCA793A5D}"/>
              </a:ext>
            </a:extLst>
          </p:cNvPr>
          <p:cNvSpPr txBox="1"/>
          <p:nvPr/>
        </p:nvSpPr>
        <p:spPr>
          <a:xfrm>
            <a:off x="3262184" y="3163330"/>
            <a:ext cx="184731" cy="369332"/>
          </a:xfrm>
          <a:prstGeom prst="rect">
            <a:avLst/>
          </a:prstGeom>
          <a:noFill/>
        </p:spPr>
        <p:txBody>
          <a:bodyPr wrap="none" rtlCol="0">
            <a:spAutoFit/>
          </a:bodyPr>
          <a:lstStyle/>
          <a:p>
            <a:endParaRPr lang="en-US"/>
          </a:p>
        </p:txBody>
      </p:sp>
      <p:sp>
        <p:nvSpPr>
          <p:cNvPr id="21" name="文本框 20"/>
          <p:cNvSpPr txBox="1"/>
          <p:nvPr/>
        </p:nvSpPr>
        <p:spPr>
          <a:xfrm>
            <a:off x="1512862" y="2461997"/>
            <a:ext cx="2404230" cy="2453836"/>
          </a:xfrm>
          <a:prstGeom prst="rect">
            <a:avLst/>
          </a:prstGeom>
        </p:spPr>
        <p:txBody>
          <a:bodyPr vert="horz" lIns="91440" tIns="45720" rIns="91440" bIns="45720" rtlCol="0" anchor="t">
            <a:normAutofit/>
            <a:scene3d>
              <a:camera prst="orthographicFront"/>
              <a:lightRig rig="threePt" dir="t"/>
            </a:scene3d>
            <a:sp3d contourW="12700"/>
          </a:bodyPr>
          <a:lstStyle/>
          <a:p>
            <a:pPr defTabSz="502920">
              <a:lnSpc>
                <a:spcPct val="90000"/>
              </a:lnSpc>
              <a:spcBef>
                <a:spcPct val="0"/>
              </a:spcBef>
              <a:spcAft>
                <a:spcPts val="330"/>
              </a:spcAft>
            </a:pPr>
            <a:r>
              <a:rPr lang="en-US" altLang="zh-CN" sz="4400" b="1" kern="1200">
                <a:solidFill>
                  <a:schemeClr val="tx1"/>
                </a:solidFill>
                <a:latin typeface="Cambria" panose="02040503050406030204" pitchFamily="18" charset="0"/>
                <a:ea typeface="+mj-ea"/>
                <a:cs typeface="+mj-cs"/>
              </a:rPr>
              <a:t>BÀI TẬP</a:t>
            </a:r>
            <a:endParaRPr lang="en-US" altLang="zh-CN" sz="4400" b="1" kern="1200">
              <a:latin typeface="Cambria" panose="02040503050406030204" pitchFamily="18" charset="0"/>
              <a:ea typeface="+mj-ea"/>
              <a:cs typeface="+mj-cs"/>
            </a:endParaRPr>
          </a:p>
        </p:txBody>
      </p:sp>
      <p:sp>
        <p:nvSpPr>
          <p:cNvPr id="85" name="椭圆 18"/>
          <p:cNvSpPr/>
          <p:nvPr/>
        </p:nvSpPr>
        <p:spPr>
          <a:xfrm>
            <a:off x="9618887" y="4189986"/>
            <a:ext cx="114245" cy="108918"/>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Calibri" panose="020F0502020204030204" pitchFamily="34" charset="0"/>
            </a:endParaRPr>
          </a:p>
        </p:txBody>
      </p:sp>
      <p:sp>
        <p:nvSpPr>
          <p:cNvPr id="86" name="椭圆 16"/>
          <p:cNvSpPr/>
          <p:nvPr/>
        </p:nvSpPr>
        <p:spPr>
          <a:xfrm>
            <a:off x="9619905" y="3904131"/>
            <a:ext cx="123691" cy="108918"/>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solidFill>
              <a:latin typeface="Calibri" panose="020F0502020204030204" pitchFamily="34" charset="0"/>
            </a:endParaRPr>
          </a:p>
        </p:txBody>
      </p:sp>
      <p:sp>
        <p:nvSpPr>
          <p:cNvPr id="88" name="椭圆 11"/>
          <p:cNvSpPr/>
          <p:nvPr/>
        </p:nvSpPr>
        <p:spPr>
          <a:xfrm>
            <a:off x="9645387" y="2753832"/>
            <a:ext cx="97651" cy="90080"/>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Calibri" panose="020F0502020204030204" pitchFamily="34" charset="0"/>
            </a:endParaRPr>
          </a:p>
        </p:txBody>
      </p:sp>
      <p:sp>
        <p:nvSpPr>
          <p:cNvPr id="90" name="椭圆 38"/>
          <p:cNvSpPr/>
          <p:nvPr/>
        </p:nvSpPr>
        <p:spPr>
          <a:xfrm>
            <a:off x="9617638" y="3625977"/>
            <a:ext cx="153931" cy="125876"/>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latin typeface="Calibri" panose="020F0502020204030204" pitchFamily="34" charset="0"/>
            </a:endParaRPr>
          </a:p>
        </p:txBody>
      </p:sp>
      <p:sp>
        <p:nvSpPr>
          <p:cNvPr id="62" name="矩形 44"/>
          <p:cNvSpPr/>
          <p:nvPr/>
        </p:nvSpPr>
        <p:spPr>
          <a:xfrm>
            <a:off x="5358715" y="463508"/>
            <a:ext cx="6685005" cy="5930983"/>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502920">
              <a:lnSpc>
                <a:spcPct val="200000"/>
              </a:lnSpc>
              <a:spcAft>
                <a:spcPts val="600"/>
              </a:spcAft>
            </a:pP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4. Cho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trước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choỗi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s1 = “Cong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Hoa</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xa</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hoi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chuu</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nghia</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Viet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nam</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a:t>
            </a:r>
          </a:p>
          <a:p>
            <a:pPr marL="502920" lvl="1" indent="-251460" defTabSz="502920">
              <a:lnSpc>
                <a:spcPct val="200000"/>
              </a:lnSpc>
              <a:spcAft>
                <a:spcPts val="600"/>
              </a:spcAft>
              <a:buFontTx/>
              <a:buChar char="-"/>
            </a:pP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Hãy</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in HOA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hết</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các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từ</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trong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trên</a:t>
            </a:r>
            <a:endParaRPr lang="en-US" kern="1200">
              <a:solidFill>
                <a:schemeClr val="tx1"/>
              </a:solidFill>
              <a:latin typeface="Cambria" panose="02040503050406030204" pitchFamily="18" charset="0"/>
              <a:ea typeface="Tahoma" panose="020B0604030504040204" pitchFamily="34" charset="0"/>
              <a:cs typeface="Tahoma" panose="020B0604030504040204" pitchFamily="34" charset="0"/>
            </a:endParaRPr>
          </a:p>
          <a:p>
            <a:pPr marL="502920" lvl="1" indent="-251460" defTabSz="502920">
              <a:lnSpc>
                <a:spcPct val="200000"/>
              </a:lnSpc>
              <a:spcAft>
                <a:spcPts val="600"/>
              </a:spcAft>
              <a:buFontTx/>
              <a:buChar char="-"/>
            </a:pP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In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thường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hết</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các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từ</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trong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trên</a:t>
            </a:r>
            <a:endParaRPr lang="en-US" kern="1200">
              <a:solidFill>
                <a:schemeClr val="tx1"/>
              </a:solidFill>
              <a:latin typeface="Cambria" panose="02040503050406030204" pitchFamily="18" charset="0"/>
              <a:ea typeface="Tahoma" panose="020B0604030504040204" pitchFamily="34" charset="0"/>
              <a:cs typeface="Tahoma" panose="020B0604030504040204" pitchFamily="34" charset="0"/>
            </a:endParaRPr>
          </a:p>
          <a:p>
            <a:pPr marL="502920" lvl="1" indent="-251460" defTabSz="502920">
              <a:lnSpc>
                <a:spcPct val="200000"/>
              </a:lnSpc>
              <a:spcAft>
                <a:spcPts val="600"/>
              </a:spcAft>
              <a:buFontTx/>
              <a:buChar char="-"/>
            </a:pP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Thay</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thế</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từ</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chuu</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thành</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“chu”</a:t>
            </a:r>
          </a:p>
          <a:p>
            <a:pPr defTabSz="502920">
              <a:lnSpc>
                <a:spcPct val="200000"/>
              </a:lnSpc>
              <a:spcAft>
                <a:spcPts val="600"/>
              </a:spcAft>
            </a:pP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5. Giả</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sử</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có</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một</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nh</a:t>
            </a:r>
            <a:r>
              <a:rPr lang="vi-VN" kern="1200">
                <a:solidFill>
                  <a:schemeClr val="tx1"/>
                </a:solidFill>
                <a:latin typeface="Cambria" panose="02040503050406030204" pitchFamily="18" charset="0"/>
                <a:ea typeface="Tahoma" panose="020B0604030504040204" pitchFamily="34" charset="0"/>
                <a:cs typeface="Tahoma" panose="020B0604030504040204" pitchFamily="34" charset="0"/>
              </a:rPr>
              <a:t>ư</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sau</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“0983876207;75;10:18:25;0918295063”,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tách</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trên</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thành</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từng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phần</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riêng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biệt</a:t>
            </a:r>
            <a:endParaRPr lang="en-US" kern="1200">
              <a:solidFill>
                <a:schemeClr val="tx1"/>
              </a:solidFill>
              <a:latin typeface="Cambria" panose="02040503050406030204" pitchFamily="18" charset="0"/>
              <a:ea typeface="Tahoma" panose="020B0604030504040204" pitchFamily="34" charset="0"/>
              <a:cs typeface="Tahoma" panose="020B0604030504040204" pitchFamily="34" charset="0"/>
            </a:endParaRPr>
          </a:p>
          <a:p>
            <a:pPr defTabSz="502920">
              <a:lnSpc>
                <a:spcPct val="200000"/>
              </a:lnSpc>
              <a:spcAft>
                <a:spcPts val="600"/>
              </a:spcAft>
            </a:pP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6. Cho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biết</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vị</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trí</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thứ</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2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trong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chuỗi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trên</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là</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thời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gian</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cuộc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gọi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từ</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số</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thứ</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1 “0983876207” sang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số</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thứ</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2 “0918295063”.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Biết</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rằng</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1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phút</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cho</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mỗi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cuộc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gọi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là</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2500đ,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tính</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giá</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c</a:t>
            </a:r>
            <a:r>
              <a:rPr lang="vi-VN" kern="1200">
                <a:solidFill>
                  <a:schemeClr val="tx1"/>
                </a:solidFill>
                <a:latin typeface="Cambria" panose="02040503050406030204" pitchFamily="18" charset="0"/>
                <a:ea typeface="Tahoma" panose="020B0604030504040204" pitchFamily="34" charset="0"/>
                <a:cs typeface="Tahoma" panose="020B0604030504040204" pitchFamily="34" charset="0"/>
              </a:rPr>
              <a:t>ư</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ớc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cuộc</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gọi</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 </a:t>
            </a:r>
            <a:r>
              <a:rPr lang="en-US" kern="1200" err="1">
                <a:solidFill>
                  <a:schemeClr val="tx1"/>
                </a:solidFill>
                <a:latin typeface="Cambria" panose="02040503050406030204" pitchFamily="18" charset="0"/>
                <a:ea typeface="Tahoma" panose="020B0604030504040204" pitchFamily="34" charset="0"/>
                <a:cs typeface="Tahoma" panose="020B0604030504040204" pitchFamily="34" charset="0"/>
              </a:rPr>
              <a:t>trên</a:t>
            </a:r>
            <a:r>
              <a:rPr lang="en-US" kern="1200">
                <a:solidFill>
                  <a:schemeClr val="tx1"/>
                </a:solidFill>
                <a:latin typeface="Cambria" panose="02040503050406030204" pitchFamily="18" charset="0"/>
                <a:ea typeface="Tahoma" panose="020B0604030504040204" pitchFamily="34" charset="0"/>
                <a:cs typeface="Tahoma" panose="020B0604030504040204" pitchFamily="34" charset="0"/>
              </a:rPr>
              <a:t>.</a:t>
            </a:r>
            <a:endParaRPr lang="en-US">
              <a:latin typeface="Cambria" panose="02040503050406030204" pitchFamily="18"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568B9A1B-3A0B-E60E-A6B3-01342A8409EB}"/>
              </a:ext>
            </a:extLst>
          </p:cNvPr>
          <p:cNvSpPr>
            <a:spLocks noGrp="1"/>
          </p:cNvSpPr>
          <p:nvPr>
            <p:ph type="sldNum" sz="quarter" idx="12"/>
          </p:nvPr>
        </p:nvSpPr>
        <p:spPr>
          <a:xfrm>
            <a:off x="9157253" y="6452107"/>
            <a:ext cx="2743200" cy="365125"/>
          </a:xfrm>
        </p:spPr>
        <p:txBody>
          <a:bodyPr/>
          <a:lstStyle/>
          <a:p>
            <a:fld id="{525DF98C-B700-484C-8CBB-372B143257D4}" type="slidenum">
              <a:rPr lang="en-US"/>
              <a:t>15</a:t>
            </a:fld>
            <a:endParaRPr lang="en-US"/>
          </a:p>
        </p:txBody>
      </p:sp>
      <p:sp>
        <p:nvSpPr>
          <p:cNvPr id="5" name="Footer Placeholder 4">
            <a:extLst>
              <a:ext uri="{FF2B5EF4-FFF2-40B4-BE49-F238E27FC236}">
                <a16:creationId xmlns:a16="http://schemas.microsoft.com/office/drawing/2014/main" id="{7337BEA8-7963-F70C-2A25-5FE9F7C19F15}"/>
              </a:ext>
            </a:extLst>
          </p:cNvPr>
          <p:cNvSpPr>
            <a:spLocks noGrp="1"/>
          </p:cNvSpPr>
          <p:nvPr>
            <p:ph type="ftr" sz="quarter" idx="11"/>
          </p:nvPr>
        </p:nvSpPr>
        <p:spPr>
          <a:xfrm>
            <a:off x="4038600" y="6495496"/>
            <a:ext cx="4114800" cy="365125"/>
          </a:xfrm>
        </p:spPr>
        <p:txBody>
          <a:bodyPr/>
          <a:lstStyle/>
          <a:p>
            <a:r>
              <a:rPr lang="vi-VN"/>
              <a:t>Cơ Sở Lập Trinh</a:t>
            </a:r>
            <a:endParaRPr lang="en-US"/>
          </a:p>
        </p:txBody>
      </p:sp>
    </p:spTree>
    <p:extLst>
      <p:ext uri="{BB962C8B-B14F-4D97-AF65-F5344CB8AC3E}">
        <p14:creationId xmlns:p14="http://schemas.microsoft.com/office/powerpoint/2010/main" val="981384913"/>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Picture 3">
            <a:extLst>
              <a:ext uri="{FF2B5EF4-FFF2-40B4-BE49-F238E27FC236}">
                <a16:creationId xmlns:a16="http://schemas.microsoft.com/office/drawing/2014/main" id="{C775C4DF-067A-4D1A-1B4F-32C48FC3D209}"/>
              </a:ext>
            </a:extLst>
          </p:cNvPr>
          <p:cNvPicPr>
            <a:picLocks noChangeAspect="1"/>
          </p:cNvPicPr>
          <p:nvPr/>
        </p:nvPicPr>
        <p:blipFill rotWithShape="1">
          <a:blip r:embed="rId2"/>
          <a:srcRect t="10692" b="5054"/>
          <a:stretch/>
        </p:blipFill>
        <p:spPr>
          <a:xfrm>
            <a:off x="20" y="1282"/>
            <a:ext cx="12191980" cy="6856718"/>
          </a:xfrm>
          <a:prstGeom prst="rect">
            <a:avLst/>
          </a:prstGeom>
        </p:spPr>
      </p:pic>
      <p:sp>
        <p:nvSpPr>
          <p:cNvPr id="2" name="Footer Placeholder 1">
            <a:extLst>
              <a:ext uri="{FF2B5EF4-FFF2-40B4-BE49-F238E27FC236}">
                <a16:creationId xmlns:a16="http://schemas.microsoft.com/office/drawing/2014/main" id="{F0616146-7D42-04B2-BECE-B5AAB8880E22}"/>
              </a:ext>
            </a:extLst>
          </p:cNvPr>
          <p:cNvSpPr>
            <a:spLocks noGrp="1"/>
          </p:cNvSpPr>
          <p:nvPr>
            <p:ph type="ftr" sz="quarter" idx="11"/>
          </p:nvPr>
        </p:nvSpPr>
        <p:spPr>
          <a:xfrm>
            <a:off x="4038600" y="6356350"/>
            <a:ext cx="4114800" cy="365125"/>
          </a:xfrm>
        </p:spPr>
        <p:txBody>
          <a:bodyPr>
            <a:normAutofit/>
          </a:bodyPr>
          <a:lstStyle/>
          <a:p>
            <a:pPr>
              <a:spcAft>
                <a:spcPts val="600"/>
              </a:spcAft>
            </a:pPr>
            <a:r>
              <a:rPr lang="vi-VN">
                <a:solidFill>
                  <a:srgbClr val="FFFFFF"/>
                </a:solidFill>
              </a:rPr>
              <a:t>Cơ Sở Lập Trinh</a:t>
            </a:r>
            <a:endParaRPr lang="en-US">
              <a:solidFill>
                <a:srgbClr val="FFFFFF"/>
              </a:solidFill>
            </a:endParaRPr>
          </a:p>
        </p:txBody>
      </p:sp>
      <p:sp>
        <p:nvSpPr>
          <p:cNvPr id="3" name="Slide Number Placeholder 2">
            <a:extLst>
              <a:ext uri="{FF2B5EF4-FFF2-40B4-BE49-F238E27FC236}">
                <a16:creationId xmlns:a16="http://schemas.microsoft.com/office/drawing/2014/main" id="{10DBB4CB-F477-4D4C-712D-7DBF80EDE734}"/>
              </a:ext>
            </a:extLst>
          </p:cNvPr>
          <p:cNvSpPr>
            <a:spLocks noGrp="1"/>
          </p:cNvSpPr>
          <p:nvPr>
            <p:ph type="sldNum" sz="quarter" idx="12"/>
          </p:nvPr>
        </p:nvSpPr>
        <p:spPr>
          <a:xfrm>
            <a:off x="8610600" y="6356350"/>
            <a:ext cx="2743200" cy="365125"/>
          </a:xfrm>
        </p:spPr>
        <p:txBody>
          <a:bodyPr>
            <a:normAutofit/>
          </a:bodyPr>
          <a:lstStyle/>
          <a:p>
            <a:pPr>
              <a:spcAft>
                <a:spcPts val="600"/>
              </a:spcAft>
            </a:pPr>
            <a:fld id="{525DF98C-B700-484C-8CBB-372B143257D4}" type="slidenum">
              <a:rPr lang="en-US">
                <a:solidFill>
                  <a:srgbClr val="FFFFFF"/>
                </a:solidFill>
              </a:rPr>
              <a:pPr>
                <a:spcAft>
                  <a:spcPts val="600"/>
                </a:spcAft>
              </a:pPr>
              <a:t>16</a:t>
            </a:fld>
            <a:endParaRPr lang="en-US">
              <a:solidFill>
                <a:srgbClr val="FFFFFF"/>
              </a:solidFill>
            </a:endParaRPr>
          </a:p>
        </p:txBody>
      </p:sp>
    </p:spTree>
    <p:extLst>
      <p:ext uri="{BB962C8B-B14F-4D97-AF65-F5344CB8AC3E}">
        <p14:creationId xmlns:p14="http://schemas.microsoft.com/office/powerpoint/2010/main" val="58971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47D5D0-3ACF-B8F4-40F0-E92526F7ABF1}"/>
              </a:ext>
            </a:extLst>
          </p:cNvPr>
          <p:cNvSpPr>
            <a:spLocks noGrp="1"/>
          </p:cNvSpPr>
          <p:nvPr>
            <p:ph type="title"/>
          </p:nvPr>
        </p:nvSpPr>
        <p:spPr>
          <a:xfrm>
            <a:off x="841248" y="548640"/>
            <a:ext cx="3600860" cy="5431536"/>
          </a:xfrm>
        </p:spPr>
        <p:txBody>
          <a:bodyPr>
            <a:normAutofit/>
          </a:bodyPr>
          <a:lstStyle/>
          <a:p>
            <a:r>
              <a:rPr lang="en-US" altLang="zh-CN" sz="5400" b="1">
                <a:latin typeface="Cambria" panose="02040503050406030204" pitchFamily="18" charset="0"/>
                <a:ea typeface="+mj-ea"/>
                <a:cs typeface="经典综艺体简" panose="02010609000101010101" pitchFamily="49" charset="-122"/>
              </a:rPr>
              <a:t>NỘI DUNG</a:t>
            </a:r>
            <a:br>
              <a:rPr lang="en-US" altLang="zh-CN" sz="5400" b="1">
                <a:latin typeface="Cambria" panose="02040503050406030204" pitchFamily="18" charset="0"/>
                <a:ea typeface="+mj-ea"/>
                <a:cs typeface="经典综艺体简" panose="02010609000101010101" pitchFamily="49" charset="-122"/>
              </a:rPr>
            </a:br>
            <a:endParaRPr lang="en-US" sz="540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A837E5-53E3-7A93-221D-5E7AD512124C}"/>
              </a:ext>
            </a:extLst>
          </p:cNvPr>
          <p:cNvSpPr>
            <a:spLocks noGrp="1"/>
          </p:cNvSpPr>
          <p:nvPr>
            <p:ph idx="1"/>
          </p:nvPr>
        </p:nvSpPr>
        <p:spPr>
          <a:xfrm>
            <a:off x="5126417" y="1347222"/>
            <a:ext cx="7062535" cy="5431536"/>
          </a:xfrm>
        </p:spPr>
        <p:txBody>
          <a:bodyPr anchor="ctr">
            <a:normAutofit/>
          </a:bodyPr>
          <a:lstStyle/>
          <a:p>
            <a:pPr>
              <a:lnSpc>
                <a:spcPct val="150000"/>
              </a:lnSpc>
            </a:pPr>
            <a:r>
              <a:rPr lang="en-US" altLang="zh-CN" sz="2600" b="1">
                <a:latin typeface="Cambria" panose="02040503050406030204" pitchFamily="18" charset="0"/>
              </a:rPr>
              <a:t>GIỚI THIỆU CHUỖI (STRING)</a:t>
            </a:r>
          </a:p>
          <a:p>
            <a:pPr>
              <a:lnSpc>
                <a:spcPct val="150000"/>
              </a:lnSpc>
            </a:pPr>
            <a:r>
              <a:rPr lang="en-US" altLang="zh-CN" sz="2600" b="1">
                <a:latin typeface="Cambria" panose="02040503050406030204" pitchFamily="18" charset="0"/>
              </a:rPr>
              <a:t>KHAI BÁO VÀ GÁN GIÁ TRỊ</a:t>
            </a:r>
          </a:p>
          <a:p>
            <a:pPr>
              <a:lnSpc>
                <a:spcPct val="150000"/>
              </a:lnSpc>
            </a:pPr>
            <a:r>
              <a:rPr lang="en-US" altLang="zh-CN" sz="2600" b="1">
                <a:latin typeface="Cambria" panose="02040503050406030204" pitchFamily="18" charset="0"/>
              </a:rPr>
              <a:t>TRUY CẬP PHẦN TỬ &amp; CẮT CHUỖI (SLICING)</a:t>
            </a:r>
          </a:p>
          <a:p>
            <a:pPr>
              <a:lnSpc>
                <a:spcPct val="150000"/>
              </a:lnSpc>
            </a:pPr>
            <a:r>
              <a:rPr lang="en-US" altLang="zh-CN" sz="2600" b="1">
                <a:latin typeface="Cambria" panose="02040503050406030204" pitchFamily="18" charset="0"/>
              </a:rPr>
              <a:t>CÁC HÀM XỬ LÝ CHUỖI</a:t>
            </a:r>
          </a:p>
          <a:p>
            <a:pPr>
              <a:lnSpc>
                <a:spcPct val="150000"/>
              </a:lnSpc>
            </a:pPr>
            <a:r>
              <a:rPr lang="en-US" altLang="zh-CN" sz="2600" b="1">
                <a:latin typeface="Cambria" panose="02040503050406030204" pitchFamily="18" charset="0"/>
              </a:rPr>
              <a:t>ĐỊNH DẠNG CHUỖI</a:t>
            </a:r>
          </a:p>
          <a:p>
            <a:pPr>
              <a:lnSpc>
                <a:spcPct val="150000"/>
              </a:lnSpc>
            </a:pPr>
            <a:r>
              <a:rPr lang="en-US" altLang="zh-CN" sz="2600" b="1">
                <a:latin typeface="Cambria" panose="02040503050406030204" pitchFamily="18" charset="0"/>
              </a:rPr>
              <a:t>BÀI TẬP</a:t>
            </a:r>
          </a:p>
          <a:p>
            <a:pPr>
              <a:lnSpc>
                <a:spcPct val="150000"/>
              </a:lnSpc>
            </a:pPr>
            <a:endParaRPr lang="en-US" altLang="zh-CN" sz="2600" b="1">
              <a:latin typeface="Cambria" panose="02040503050406030204" pitchFamily="18" charset="0"/>
            </a:endParaRPr>
          </a:p>
          <a:p>
            <a:pPr>
              <a:lnSpc>
                <a:spcPct val="150000"/>
              </a:lnSpc>
            </a:pPr>
            <a:endParaRPr lang="en-US" sz="2600"/>
          </a:p>
        </p:txBody>
      </p:sp>
      <p:sp>
        <p:nvSpPr>
          <p:cNvPr id="5" name="Slide Number Placeholder 4">
            <a:extLst>
              <a:ext uri="{FF2B5EF4-FFF2-40B4-BE49-F238E27FC236}">
                <a16:creationId xmlns:a16="http://schemas.microsoft.com/office/drawing/2014/main" id="{844B07C3-F405-B810-CC10-BCB6625314DD}"/>
              </a:ext>
            </a:extLst>
          </p:cNvPr>
          <p:cNvSpPr>
            <a:spLocks noGrp="1"/>
          </p:cNvSpPr>
          <p:nvPr>
            <p:ph type="sldNum" sz="quarter" idx="12"/>
          </p:nvPr>
        </p:nvSpPr>
        <p:spPr/>
        <p:txBody>
          <a:bodyPr/>
          <a:lstStyle/>
          <a:p>
            <a:fld id="{525DF98C-B700-484C-8CBB-372B143257D4}" type="slidenum">
              <a:rPr lang="en-US"/>
              <a:t>2</a:t>
            </a:fld>
            <a:endParaRPr lang="en-US"/>
          </a:p>
        </p:txBody>
      </p:sp>
      <p:sp>
        <p:nvSpPr>
          <p:cNvPr id="6" name="Footer Placeholder 5">
            <a:extLst>
              <a:ext uri="{FF2B5EF4-FFF2-40B4-BE49-F238E27FC236}">
                <a16:creationId xmlns:a16="http://schemas.microsoft.com/office/drawing/2014/main" id="{E015EEF3-D177-6D8F-C5F6-63080B0555B8}"/>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367324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433EF9-B4A7-DF36-4486-677A0D944B79}"/>
              </a:ext>
            </a:extLst>
          </p:cNvPr>
          <p:cNvSpPr>
            <a:spLocks noGrp="1"/>
          </p:cNvSpPr>
          <p:nvPr>
            <p:ph type="title"/>
          </p:nvPr>
        </p:nvSpPr>
        <p:spPr>
          <a:xfrm>
            <a:off x="589560" y="856180"/>
            <a:ext cx="4560584" cy="1128068"/>
          </a:xfrm>
        </p:spPr>
        <p:txBody>
          <a:bodyPr anchor="ctr">
            <a:normAutofit/>
          </a:bodyPr>
          <a:lstStyle/>
          <a:p>
            <a:r>
              <a:rPr lang="en-US" altLang="zh-CN" sz="3700" b="1">
                <a:latin typeface="Calibri" panose="020F0502020204030204" pitchFamily="34" charset="0"/>
              </a:rPr>
              <a:t>GIỚI THIỆU CHUỖI (STRING)</a:t>
            </a:r>
            <a:endParaRPr lang="en-US" sz="3700"/>
          </a:p>
        </p:txBody>
      </p:sp>
      <p:grpSp>
        <p:nvGrpSpPr>
          <p:cNvPr id="21" name="Group 20">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2" name="Rectangle 2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4E61F7-3597-DF6F-63DC-E4FF1DD7806D}"/>
              </a:ext>
            </a:extLst>
          </p:cNvPr>
          <p:cNvSpPr>
            <a:spLocks noGrp="1"/>
          </p:cNvSpPr>
          <p:nvPr>
            <p:ph idx="1"/>
          </p:nvPr>
        </p:nvSpPr>
        <p:spPr>
          <a:xfrm>
            <a:off x="590719" y="2118001"/>
            <a:ext cx="4559425" cy="3979585"/>
          </a:xfrm>
        </p:spPr>
        <p:txBody>
          <a:bodyPr anchor="ctr">
            <a:normAutofit fontScale="70000" lnSpcReduction="20000"/>
          </a:bodyPr>
          <a:lstStyle/>
          <a:p>
            <a:pPr marL="0" indent="0" algn="just">
              <a:lnSpc>
                <a:spcPct val="160000"/>
              </a:lnSpc>
              <a:buNone/>
            </a:pPr>
            <a:r>
              <a:rPr lang="vi-VN" altLang="zh-CN" sz="2000">
                <a:latin typeface="Cambria" panose="02040503050406030204" pitchFamily="18" charset="0"/>
                <a:ea typeface="Tahoma" panose="020B0604030504040204" pitchFamily="34" charset="0"/>
                <a:cs typeface="Tahoma" panose="020B0604030504040204" pitchFamily="34" charset="0"/>
              </a:rPr>
              <a:t>Trong Python, string là các mảng byte đại diện cho một chuỗi các ký tự Unicode, do Python không có kiểu dữ liệu ký tự, một ký tự đơn giản là một chuỗi có độ dài bằng 1. </a:t>
            </a:r>
          </a:p>
          <a:p>
            <a:pPr marL="0" indent="0" algn="just">
              <a:lnSpc>
                <a:spcPct val="160000"/>
              </a:lnSpc>
              <a:buNone/>
            </a:pPr>
            <a:r>
              <a:rPr lang="vi-VN" altLang="zh-CN" sz="2000">
                <a:latin typeface="Cambria" panose="02040503050406030204" pitchFamily="18" charset="0"/>
                <a:ea typeface="Tahoma" panose="020B0604030504040204" pitchFamily="34" charset="0"/>
                <a:cs typeface="Tahoma" panose="020B0604030504040204" pitchFamily="34" charset="0"/>
              </a:rPr>
              <a:t>Có thể hiểu đơn giản là máy tính không xử lý các ký tự, chúng xử lý các số (nhị phân). Nên dù bạn có thể thấy nhiều thông tin trên màn hình, thực chất chúng được lưu trữ và thao tác dưới dạng kết hợp của số 0 và 1. </a:t>
            </a:r>
          </a:p>
          <a:p>
            <a:pPr marL="0" indent="0" algn="just">
              <a:lnSpc>
                <a:spcPct val="160000"/>
              </a:lnSpc>
              <a:buNone/>
            </a:pPr>
            <a:r>
              <a:rPr lang="vi-VN" altLang="zh-CN" sz="2000">
                <a:latin typeface="Cambria" panose="02040503050406030204" pitchFamily="18" charset="0"/>
                <a:ea typeface="Tahoma" panose="020B0604030504040204" pitchFamily="34" charset="0"/>
                <a:cs typeface="Tahoma" panose="020B0604030504040204" pitchFamily="34" charset="0"/>
              </a:rPr>
              <a:t>Chuỗi là kiểu dữ liệu bất biến trong python, có nghĩa là một khi chuỗi được tạo, chúng không thể thay đổi. Để tạo string trong Python, bạn có thể sử dụng dấu ngoặc đơn, ngoặc kép hoặc ngoặc ba.</a:t>
            </a:r>
            <a:endParaRPr lang="en-US" sz="2000">
              <a:latin typeface="Cambria" panose="02040503050406030204" pitchFamily="18" charset="0"/>
            </a:endParaRPr>
          </a:p>
        </p:txBody>
      </p:sp>
      <p:sp>
        <p:nvSpPr>
          <p:cNvPr id="27" name="Rectangle 26">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9DBAFF7-46DB-6945-CD28-DC375F29ED9E}"/>
              </a:ext>
            </a:extLst>
          </p:cNvPr>
          <p:cNvPicPr>
            <a:picLocks noChangeAspect="1"/>
          </p:cNvPicPr>
          <p:nvPr/>
        </p:nvPicPr>
        <p:blipFill rotWithShape="1">
          <a:blip r:embed="rId2"/>
          <a:srcRect r="11286" b="2"/>
          <a:stretch/>
        </p:blipFill>
        <p:spPr>
          <a:xfrm>
            <a:off x="5815229" y="799034"/>
            <a:ext cx="5425410" cy="5259296"/>
          </a:xfrm>
          <a:prstGeom prst="rect">
            <a:avLst/>
          </a:prstGeom>
        </p:spPr>
      </p:pic>
      <p:sp>
        <p:nvSpPr>
          <p:cNvPr id="6" name="Slide Number Placeholder 5">
            <a:extLst>
              <a:ext uri="{FF2B5EF4-FFF2-40B4-BE49-F238E27FC236}">
                <a16:creationId xmlns:a16="http://schemas.microsoft.com/office/drawing/2014/main" id="{72388FC7-1B7E-8F55-40F5-14E8D2B53D03}"/>
              </a:ext>
            </a:extLst>
          </p:cNvPr>
          <p:cNvSpPr>
            <a:spLocks noGrp="1"/>
          </p:cNvSpPr>
          <p:nvPr>
            <p:ph type="sldNum" sz="quarter" idx="12"/>
          </p:nvPr>
        </p:nvSpPr>
        <p:spPr/>
        <p:txBody>
          <a:bodyPr/>
          <a:lstStyle/>
          <a:p>
            <a:fld id="{525DF98C-B700-484C-8CBB-372B143257D4}" type="slidenum">
              <a:rPr lang="en-US"/>
              <a:t>3</a:t>
            </a:fld>
            <a:endParaRPr lang="en-US"/>
          </a:p>
        </p:txBody>
      </p:sp>
      <p:sp>
        <p:nvSpPr>
          <p:cNvPr id="7" name="Footer Placeholder 6">
            <a:extLst>
              <a:ext uri="{FF2B5EF4-FFF2-40B4-BE49-F238E27FC236}">
                <a16:creationId xmlns:a16="http://schemas.microsoft.com/office/drawing/2014/main" id="{41D2D7FA-55D9-08BD-CBAE-3002162A16C4}"/>
              </a:ext>
            </a:extLst>
          </p:cNvPr>
          <p:cNvSpPr>
            <a:spLocks noGrp="1"/>
          </p:cNvSpPr>
          <p:nvPr>
            <p:ph type="ftr" sz="quarter" idx="11"/>
          </p:nvPr>
        </p:nvSpPr>
        <p:spPr>
          <a:xfrm>
            <a:off x="4038599" y="6454751"/>
            <a:ext cx="4114800" cy="365125"/>
          </a:xfrm>
        </p:spPr>
        <p:txBody>
          <a:bodyPr/>
          <a:lstStyle/>
          <a:p>
            <a:r>
              <a:rPr lang="vi-VN"/>
              <a:t>Cơ Sở Lập Trinh</a:t>
            </a:r>
            <a:endParaRPr lang="en-US"/>
          </a:p>
        </p:txBody>
      </p:sp>
    </p:spTree>
    <p:extLst>
      <p:ext uri="{BB962C8B-B14F-4D97-AF65-F5344CB8AC3E}">
        <p14:creationId xmlns:p14="http://schemas.microsoft.com/office/powerpoint/2010/main" val="1366996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black rectangular object with text&#10;&#10;Description automatically generated">
            <a:extLst>
              <a:ext uri="{FF2B5EF4-FFF2-40B4-BE49-F238E27FC236}">
                <a16:creationId xmlns:a16="http://schemas.microsoft.com/office/drawing/2014/main" id="{A62777BF-9AF7-E4EE-5BFF-D761CCC9AE89}"/>
              </a:ext>
            </a:extLst>
          </p:cNvPr>
          <p:cNvPicPr>
            <a:picLocks noChangeAspect="1"/>
          </p:cNvPicPr>
          <p:nvPr/>
        </p:nvPicPr>
        <p:blipFill>
          <a:blip r:embed="rId2"/>
          <a:stretch>
            <a:fillRect/>
          </a:stretch>
        </p:blipFill>
        <p:spPr>
          <a:xfrm>
            <a:off x="760694" y="1793876"/>
            <a:ext cx="5294716" cy="1786966"/>
          </a:xfrm>
          <a:prstGeom prst="rect">
            <a:avLst/>
          </a:prstGeom>
        </p:spPr>
      </p:pic>
      <p:cxnSp>
        <p:nvCxnSpPr>
          <p:cNvPr id="12" name="Straight Connector 11">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3" name="Picture 2" descr="A black rectangular object with a white border&#10;&#10;Description automatically generated">
            <a:extLst>
              <a:ext uri="{FF2B5EF4-FFF2-40B4-BE49-F238E27FC236}">
                <a16:creationId xmlns:a16="http://schemas.microsoft.com/office/drawing/2014/main" id="{10B3426B-3D4D-AEDC-4080-80C7FB2A7022}"/>
              </a:ext>
            </a:extLst>
          </p:cNvPr>
          <p:cNvPicPr>
            <a:picLocks noChangeAspect="1"/>
          </p:cNvPicPr>
          <p:nvPr/>
        </p:nvPicPr>
        <p:blipFill>
          <a:blip r:embed="rId3"/>
          <a:stretch>
            <a:fillRect/>
          </a:stretch>
        </p:blipFill>
        <p:spPr>
          <a:xfrm>
            <a:off x="6284947" y="1787844"/>
            <a:ext cx="5294715" cy="1853150"/>
          </a:xfrm>
          <a:prstGeom prst="rect">
            <a:avLst/>
          </a:prstGeom>
        </p:spPr>
      </p:pic>
      <p:sp>
        <p:nvSpPr>
          <p:cNvPr id="7" name="TextBox 6">
            <a:extLst>
              <a:ext uri="{FF2B5EF4-FFF2-40B4-BE49-F238E27FC236}">
                <a16:creationId xmlns:a16="http://schemas.microsoft.com/office/drawing/2014/main" id="{3E015689-26C2-730A-0EB0-9A816C6C4EF7}"/>
              </a:ext>
            </a:extLst>
          </p:cNvPr>
          <p:cNvSpPr txBox="1"/>
          <p:nvPr/>
        </p:nvSpPr>
        <p:spPr>
          <a:xfrm>
            <a:off x="5906100" y="966152"/>
            <a:ext cx="4243898" cy="341632"/>
          </a:xfrm>
          <a:prstGeom prst="rect">
            <a:avLst/>
          </a:prstGeom>
          <a:noFill/>
        </p:spPr>
        <p:txBody>
          <a:bodyPr wrap="square">
            <a:spAutoFit/>
          </a:bodyPr>
          <a:lstStyle/>
          <a:p>
            <a:pPr algn="r">
              <a:lnSpc>
                <a:spcPct val="90000"/>
              </a:lnSpc>
              <a:spcBef>
                <a:spcPct val="0"/>
              </a:spcBef>
              <a:spcAft>
                <a:spcPts val="600"/>
              </a:spcAft>
            </a:pPr>
            <a:r>
              <a:rPr lang="en-US" altLang="zh-CN" sz="1800" b="1" kern="1200">
                <a:solidFill>
                  <a:srgbClr val="FF0000"/>
                </a:solidFill>
                <a:latin typeface="Cambria" panose="02040503050406030204" pitchFamily="18" charset="0"/>
                <a:ea typeface="+mj-ea"/>
                <a:cs typeface="+mj-cs"/>
              </a:rPr>
              <a:t>KHAI BÁO CHUỖI TRÊN N DÒNG</a:t>
            </a:r>
          </a:p>
        </p:txBody>
      </p:sp>
      <p:sp>
        <p:nvSpPr>
          <p:cNvPr id="11" name="TextBox 10">
            <a:extLst>
              <a:ext uri="{FF2B5EF4-FFF2-40B4-BE49-F238E27FC236}">
                <a16:creationId xmlns:a16="http://schemas.microsoft.com/office/drawing/2014/main" id="{64485356-FABD-F0EF-CAEC-554FA20D356C}"/>
              </a:ext>
            </a:extLst>
          </p:cNvPr>
          <p:cNvSpPr txBox="1"/>
          <p:nvPr/>
        </p:nvSpPr>
        <p:spPr>
          <a:xfrm>
            <a:off x="743803" y="972184"/>
            <a:ext cx="4335945" cy="341632"/>
          </a:xfrm>
          <a:prstGeom prst="rect">
            <a:avLst/>
          </a:prstGeom>
          <a:noFill/>
        </p:spPr>
        <p:txBody>
          <a:bodyPr wrap="square">
            <a:spAutoFit/>
          </a:bodyPr>
          <a:lstStyle/>
          <a:p>
            <a:pPr algn="r">
              <a:lnSpc>
                <a:spcPct val="90000"/>
              </a:lnSpc>
              <a:spcBef>
                <a:spcPct val="0"/>
              </a:spcBef>
              <a:spcAft>
                <a:spcPts val="600"/>
              </a:spcAft>
            </a:pPr>
            <a:r>
              <a:rPr lang="en-US" altLang="zh-CN" b="1">
                <a:solidFill>
                  <a:srgbClr val="FF0000"/>
                </a:solidFill>
                <a:latin typeface="Cambria" panose="02040503050406030204" pitchFamily="18" charset="0"/>
                <a:ea typeface="+mj-ea"/>
                <a:cs typeface="+mj-cs"/>
              </a:rPr>
              <a:t>KHAI BÁO CHUỖI TRÊN 1 DÒNG</a:t>
            </a:r>
          </a:p>
        </p:txBody>
      </p:sp>
      <p:sp>
        <p:nvSpPr>
          <p:cNvPr id="14" name="TextBox 13">
            <a:extLst>
              <a:ext uri="{FF2B5EF4-FFF2-40B4-BE49-F238E27FC236}">
                <a16:creationId xmlns:a16="http://schemas.microsoft.com/office/drawing/2014/main" id="{2C2F1294-B9F2-42EC-DB63-006CB4EE3F60}"/>
              </a:ext>
            </a:extLst>
          </p:cNvPr>
          <p:cNvSpPr txBox="1"/>
          <p:nvPr/>
        </p:nvSpPr>
        <p:spPr>
          <a:xfrm>
            <a:off x="6494659" y="4042289"/>
            <a:ext cx="5085003" cy="307777"/>
          </a:xfrm>
          <a:prstGeom prst="rect">
            <a:avLst/>
          </a:prstGeom>
          <a:noFill/>
        </p:spPr>
        <p:txBody>
          <a:bodyPr wrap="square">
            <a:spAutoFit/>
          </a:bodyPr>
          <a:lstStyle/>
          <a:p>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Có</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thể</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sử</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dụng</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3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dấu</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nháy</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đơn</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b="1" dirty="0">
                <a:solidFill>
                  <a:srgbClr val="00B050"/>
                </a:solidFill>
                <a:latin typeface="Cambria" panose="02040503050406030204" pitchFamily="18" charset="0"/>
                <a:ea typeface="Tahoma" panose="020B0604030504040204" pitchFamily="34" charset="0"/>
                <a:cs typeface="Tahoma" panose="020B0604030504040204" pitchFamily="34" charset="0"/>
              </a:rPr>
              <a:t>‘</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thay</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cho</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3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dấu</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nháy</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dirty="0" err="1">
                <a:solidFill>
                  <a:srgbClr val="00B050"/>
                </a:solidFill>
                <a:latin typeface="Cambria" panose="02040503050406030204" pitchFamily="18" charset="0"/>
                <a:ea typeface="Tahoma" panose="020B0604030504040204" pitchFamily="34" charset="0"/>
                <a:cs typeface="Tahoma" panose="020B0604030504040204" pitchFamily="34" charset="0"/>
              </a:rPr>
              <a:t>đôi</a:t>
            </a:r>
            <a:r>
              <a:rPr lang="en-US" altLang="zh-CN" sz="1400" dirty="0">
                <a:solidFill>
                  <a:srgbClr val="00B050"/>
                </a:solidFill>
                <a:latin typeface="Cambria" panose="02040503050406030204" pitchFamily="18" charset="0"/>
                <a:ea typeface="Tahoma" panose="020B0604030504040204" pitchFamily="34" charset="0"/>
                <a:cs typeface="Tahoma" panose="020B0604030504040204" pitchFamily="34" charset="0"/>
              </a:rPr>
              <a:t> </a:t>
            </a:r>
            <a:r>
              <a:rPr lang="en-US" altLang="zh-CN" sz="1400" b="1" dirty="0">
                <a:solidFill>
                  <a:srgbClr val="00B050"/>
                </a:solidFill>
                <a:latin typeface="Cambria" panose="02040503050406030204" pitchFamily="18" charset="0"/>
                <a:ea typeface="Tahoma" panose="020B0604030504040204" pitchFamily="34" charset="0"/>
                <a:cs typeface="Tahoma" panose="020B0604030504040204" pitchFamily="34" charset="0"/>
              </a:rPr>
              <a:t>“</a:t>
            </a:r>
            <a:endParaRPr lang="en-US" sz="1400"/>
          </a:p>
        </p:txBody>
      </p:sp>
      <p:sp>
        <p:nvSpPr>
          <p:cNvPr id="16" name="TextBox 15">
            <a:extLst>
              <a:ext uri="{FF2B5EF4-FFF2-40B4-BE49-F238E27FC236}">
                <a16:creationId xmlns:a16="http://schemas.microsoft.com/office/drawing/2014/main" id="{88ABEB1D-2F66-4B73-71E9-71CB286D193A}"/>
              </a:ext>
            </a:extLst>
          </p:cNvPr>
          <p:cNvSpPr txBox="1"/>
          <p:nvPr/>
        </p:nvSpPr>
        <p:spPr>
          <a:xfrm>
            <a:off x="722524" y="3938418"/>
            <a:ext cx="5183576" cy="1668214"/>
          </a:xfrm>
          <a:prstGeom prst="rect">
            <a:avLst/>
          </a:prstGeom>
          <a:noFill/>
        </p:spPr>
        <p:txBody>
          <a:bodyPr wrap="square">
            <a:spAutoFit/>
          </a:bodyPr>
          <a:lstStyle/>
          <a:p>
            <a:pPr algn="just">
              <a:lnSpc>
                <a:spcPct val="150000"/>
              </a:lnSpc>
            </a:pPr>
            <a:r>
              <a:rPr lang="vi-VN" sz="1400" b="0" i="0">
                <a:solidFill>
                  <a:srgbClr val="222222"/>
                </a:solidFill>
                <a:effectLst/>
                <a:latin typeface="Cambria" panose="02040503050406030204" pitchFamily="18" charset="0"/>
              </a:rPr>
              <a:t>Chuỗi ký tự (string) là một kiểu dữ liệu rất hay dùng trong Python, một từ, một đoạn văn bản đều là kiểu chuỗi. Chuỗi trong Python được đánh dấu bằng dấu nháy đơn ‘ hoặc nháy kép “, tuy nhiên nếu bắt đầu bằng dấu nào thì phải kết thúc bằng dấu đấy. Ví dụ:</a:t>
            </a:r>
            <a:endParaRPr lang="en-US" sz="1400">
              <a:latin typeface="Cambria" panose="02040503050406030204" pitchFamily="18" charset="0"/>
            </a:endParaRPr>
          </a:p>
        </p:txBody>
      </p:sp>
      <p:sp>
        <p:nvSpPr>
          <p:cNvPr id="5" name="Slide Number Placeholder 4">
            <a:extLst>
              <a:ext uri="{FF2B5EF4-FFF2-40B4-BE49-F238E27FC236}">
                <a16:creationId xmlns:a16="http://schemas.microsoft.com/office/drawing/2014/main" id="{FB7DF7DB-3055-7667-9F8D-BDC048727465}"/>
              </a:ext>
            </a:extLst>
          </p:cNvPr>
          <p:cNvSpPr>
            <a:spLocks noGrp="1"/>
          </p:cNvSpPr>
          <p:nvPr>
            <p:ph type="sldNum" sz="quarter" idx="12"/>
          </p:nvPr>
        </p:nvSpPr>
        <p:spPr>
          <a:xfrm>
            <a:off x="9037160" y="6486325"/>
            <a:ext cx="2743200" cy="365125"/>
          </a:xfrm>
        </p:spPr>
        <p:txBody>
          <a:bodyPr/>
          <a:lstStyle/>
          <a:p>
            <a:fld id="{525DF98C-B700-484C-8CBB-372B143257D4}" type="slidenum">
              <a:rPr lang="en-US"/>
              <a:t>4</a:t>
            </a:fld>
            <a:endParaRPr lang="en-US"/>
          </a:p>
        </p:txBody>
      </p:sp>
      <p:sp>
        <p:nvSpPr>
          <p:cNvPr id="6" name="Footer Placeholder 5">
            <a:extLst>
              <a:ext uri="{FF2B5EF4-FFF2-40B4-BE49-F238E27FC236}">
                <a16:creationId xmlns:a16="http://schemas.microsoft.com/office/drawing/2014/main" id="{571F3CD7-A69E-3490-8C8F-2BB8C60F8E10}"/>
              </a:ext>
            </a:extLst>
          </p:cNvPr>
          <p:cNvSpPr>
            <a:spLocks noGrp="1"/>
          </p:cNvSpPr>
          <p:nvPr>
            <p:ph type="ftr" sz="quarter" idx="11"/>
          </p:nvPr>
        </p:nvSpPr>
        <p:spPr>
          <a:xfrm>
            <a:off x="4038600" y="6526847"/>
            <a:ext cx="4114800" cy="365125"/>
          </a:xfrm>
        </p:spPr>
        <p:txBody>
          <a:bodyPr/>
          <a:lstStyle/>
          <a:p>
            <a:r>
              <a:rPr lang="vi-VN"/>
              <a:t>Cơ Sở Lập Trinh</a:t>
            </a:r>
            <a:endParaRPr lang="en-US"/>
          </a:p>
        </p:txBody>
      </p:sp>
    </p:spTree>
    <p:extLst>
      <p:ext uri="{BB962C8B-B14F-4D97-AF65-F5344CB8AC3E}">
        <p14:creationId xmlns:p14="http://schemas.microsoft.com/office/powerpoint/2010/main" val="312515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9A8501B7-472F-A180-4D69-EFDA369B4B8D}"/>
              </a:ext>
            </a:extLst>
          </p:cNvPr>
          <p:cNvPicPr>
            <a:picLocks noGrp="1" noChangeAspect="1"/>
          </p:cNvPicPr>
          <p:nvPr>
            <p:ph idx="1"/>
          </p:nvPr>
        </p:nvPicPr>
        <p:blipFill>
          <a:blip r:embed="rId2"/>
          <a:stretch>
            <a:fillRect/>
          </a:stretch>
        </p:blipFill>
        <p:spPr>
          <a:xfrm>
            <a:off x="457201" y="105589"/>
            <a:ext cx="5075310" cy="3121315"/>
          </a:xfrm>
          <a:prstGeom prst="rect">
            <a:avLst/>
          </a:prstGeom>
        </p:spPr>
      </p:pic>
      <p:pic>
        <p:nvPicPr>
          <p:cNvPr id="13" name="Picture 12" descr="A black rectangular object with white text&#10;&#10;Description automatically generated">
            <a:extLst>
              <a:ext uri="{FF2B5EF4-FFF2-40B4-BE49-F238E27FC236}">
                <a16:creationId xmlns:a16="http://schemas.microsoft.com/office/drawing/2014/main" id="{B4B5094A-6436-267D-AC94-0C10383E2D28}"/>
              </a:ext>
            </a:extLst>
          </p:cNvPr>
          <p:cNvPicPr>
            <a:picLocks noChangeAspect="1"/>
          </p:cNvPicPr>
          <p:nvPr/>
        </p:nvPicPr>
        <p:blipFill>
          <a:blip r:embed="rId3"/>
          <a:stretch>
            <a:fillRect/>
          </a:stretch>
        </p:blipFill>
        <p:spPr>
          <a:xfrm>
            <a:off x="457201" y="4224495"/>
            <a:ext cx="5426764" cy="1573761"/>
          </a:xfrm>
          <a:prstGeom prst="rect">
            <a:avLst/>
          </a:prstGeom>
        </p:spPr>
      </p:pic>
      <p:sp>
        <p:nvSpPr>
          <p:cNvPr id="15" name="Rectangle 17">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9">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B1A6338D-6F4D-2463-6837-C6F4D6D02B6F}"/>
              </a:ext>
            </a:extLst>
          </p:cNvPr>
          <p:cNvPicPr>
            <a:picLocks noChangeAspect="1"/>
          </p:cNvPicPr>
          <p:nvPr/>
        </p:nvPicPr>
        <p:blipFill>
          <a:blip r:embed="rId4"/>
          <a:stretch>
            <a:fillRect/>
          </a:stretch>
        </p:blipFill>
        <p:spPr>
          <a:xfrm>
            <a:off x="6308034" y="1552296"/>
            <a:ext cx="5426764" cy="3608798"/>
          </a:xfrm>
          <a:prstGeom prst="rect">
            <a:avLst/>
          </a:prstGeom>
        </p:spPr>
      </p:pic>
      <p:sp>
        <p:nvSpPr>
          <p:cNvPr id="21" name="TextBox 20">
            <a:extLst>
              <a:ext uri="{FF2B5EF4-FFF2-40B4-BE49-F238E27FC236}">
                <a16:creationId xmlns:a16="http://schemas.microsoft.com/office/drawing/2014/main" id="{E3056AC8-1BA9-E3F2-CFEE-B22BCF0260EE}"/>
              </a:ext>
            </a:extLst>
          </p:cNvPr>
          <p:cNvSpPr txBox="1"/>
          <p:nvPr/>
        </p:nvSpPr>
        <p:spPr>
          <a:xfrm>
            <a:off x="6659489" y="373221"/>
            <a:ext cx="4820208" cy="646331"/>
          </a:xfrm>
          <a:prstGeom prst="rect">
            <a:avLst/>
          </a:prstGeom>
          <a:noFill/>
        </p:spPr>
        <p:txBody>
          <a:bodyPr wrap="square">
            <a:spAutoFit/>
          </a:bodyPr>
          <a:lstStyle/>
          <a:p>
            <a:r>
              <a:rPr lang="en-US" altLang="zh-CN" sz="3600" b="1">
                <a:solidFill>
                  <a:srgbClr val="D32F2F"/>
                </a:solidFill>
                <a:latin typeface="Cambria" panose="02040503050406030204" pitchFamily="18" charset="0"/>
                <a:ea typeface="Tahoma" panose="020B0604030504040204" pitchFamily="34" charset="0"/>
                <a:cs typeface="Tahoma" panose="020B0604030504040204" pitchFamily="34" charset="0"/>
              </a:rPr>
              <a:t>VÍ DỤ CHUỖI STRING</a:t>
            </a:r>
            <a:endParaRPr lang="en-US" sz="3600"/>
          </a:p>
        </p:txBody>
      </p:sp>
      <p:sp>
        <p:nvSpPr>
          <p:cNvPr id="3" name="Slide Number Placeholder 2">
            <a:extLst>
              <a:ext uri="{FF2B5EF4-FFF2-40B4-BE49-F238E27FC236}">
                <a16:creationId xmlns:a16="http://schemas.microsoft.com/office/drawing/2014/main" id="{549685F1-6AED-8D89-FC83-BD90C25B956A}"/>
              </a:ext>
            </a:extLst>
          </p:cNvPr>
          <p:cNvSpPr>
            <a:spLocks noGrp="1"/>
          </p:cNvSpPr>
          <p:nvPr>
            <p:ph type="sldNum" sz="quarter" idx="12"/>
          </p:nvPr>
        </p:nvSpPr>
        <p:spPr/>
        <p:txBody>
          <a:bodyPr/>
          <a:lstStyle/>
          <a:p>
            <a:fld id="{525DF98C-B700-484C-8CBB-372B143257D4}" type="slidenum">
              <a:rPr lang="en-US"/>
              <a:t>5</a:t>
            </a:fld>
            <a:endParaRPr lang="en-US"/>
          </a:p>
        </p:txBody>
      </p:sp>
      <p:sp>
        <p:nvSpPr>
          <p:cNvPr id="4" name="Footer Placeholder 3">
            <a:extLst>
              <a:ext uri="{FF2B5EF4-FFF2-40B4-BE49-F238E27FC236}">
                <a16:creationId xmlns:a16="http://schemas.microsoft.com/office/drawing/2014/main" id="{D6637E41-EA7E-FB09-A926-E28869195C8E}"/>
              </a:ext>
            </a:extLst>
          </p:cNvPr>
          <p:cNvSpPr>
            <a:spLocks noGrp="1"/>
          </p:cNvSpPr>
          <p:nvPr>
            <p:ph type="ftr" sz="quarter" idx="11"/>
          </p:nvPr>
        </p:nvSpPr>
        <p:spPr>
          <a:xfrm>
            <a:off x="4723075" y="6492875"/>
            <a:ext cx="4114800" cy="365125"/>
          </a:xfrm>
        </p:spPr>
        <p:txBody>
          <a:bodyPr/>
          <a:lstStyle/>
          <a:p>
            <a:r>
              <a:rPr lang="vi-VN"/>
              <a:t>Cơ Sở Lập Trinh</a:t>
            </a:r>
            <a:endParaRPr lang="en-US"/>
          </a:p>
        </p:txBody>
      </p:sp>
    </p:spTree>
    <p:extLst>
      <p:ext uri="{BB962C8B-B14F-4D97-AF65-F5344CB8AC3E}">
        <p14:creationId xmlns:p14="http://schemas.microsoft.com/office/powerpoint/2010/main" val="79844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Box 2">
            <a:extLst>
              <a:ext uri="{FF2B5EF4-FFF2-40B4-BE49-F238E27FC236}">
                <a16:creationId xmlns:a16="http://schemas.microsoft.com/office/drawing/2014/main" id="{A3E1B938-9B60-7356-1418-A4CCB73D15ED}"/>
              </a:ext>
            </a:extLst>
          </p:cNvPr>
          <p:cNvSpPr txBox="1"/>
          <p:nvPr/>
        </p:nvSpPr>
        <p:spPr>
          <a:xfrm>
            <a:off x="6527800" y="448721"/>
            <a:ext cx="4713997" cy="1225650"/>
          </a:xfrm>
          <a:prstGeom prst="rect">
            <a:avLst/>
          </a:prstGeom>
        </p:spPr>
        <p:txBody>
          <a:bodyPr vert="horz" lIns="91440" tIns="45720" rIns="91440" bIns="45720" rtlCol="0" anchor="b">
            <a:normAutofit/>
          </a:bodyPr>
          <a:lstStyle/>
          <a:p>
            <a:pPr>
              <a:lnSpc>
                <a:spcPct val="90000"/>
              </a:lnSpc>
              <a:spcBef>
                <a:spcPct val="0"/>
              </a:spcBef>
              <a:spcAft>
                <a:spcPts val="402"/>
              </a:spcAft>
            </a:pPr>
            <a:r>
              <a:rPr lang="en-US" altLang="zh-CN" sz="3600" b="1" kern="1200">
                <a:solidFill>
                  <a:schemeClr val="bg1"/>
                </a:solidFill>
                <a:latin typeface="Cambria" panose="02040503050406030204" pitchFamily="18" charset="0"/>
                <a:ea typeface="+mj-ea"/>
                <a:cs typeface="+mj-cs"/>
              </a:rPr>
              <a:t>TRUY CẬP VỊ TRÍ &amp; CẮT CHUỖI (SLICING)</a:t>
            </a:r>
          </a:p>
        </p:txBody>
      </p:sp>
      <p:pic>
        <p:nvPicPr>
          <p:cNvPr id="4" name="Picture 3" descr="A diagram of a code&#10;&#10;Description automatically generated">
            <a:extLst>
              <a:ext uri="{FF2B5EF4-FFF2-40B4-BE49-F238E27FC236}">
                <a16:creationId xmlns:a16="http://schemas.microsoft.com/office/drawing/2014/main" id="{AF55F778-A9C6-8E6F-33B0-9048B2BB0CA2}"/>
              </a:ext>
            </a:extLst>
          </p:cNvPr>
          <p:cNvPicPr>
            <a:picLocks noChangeAspect="1"/>
          </p:cNvPicPr>
          <p:nvPr/>
        </p:nvPicPr>
        <p:blipFill>
          <a:blip r:embed="rId2"/>
          <a:stretch>
            <a:fillRect/>
          </a:stretch>
        </p:blipFill>
        <p:spPr>
          <a:xfrm>
            <a:off x="280248" y="2021054"/>
            <a:ext cx="5666547" cy="2815891"/>
          </a:xfrm>
          <a:prstGeom prst="rect">
            <a:avLst/>
          </a:prstGeom>
        </p:spPr>
      </p:pic>
      <p:cxnSp>
        <p:nvCxnSpPr>
          <p:cNvPr id="22"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15359D6-9965-0941-9284-482A79FAD2F1}"/>
              </a:ext>
            </a:extLst>
          </p:cNvPr>
          <p:cNvSpPr txBox="1"/>
          <p:nvPr/>
        </p:nvSpPr>
        <p:spPr>
          <a:xfrm>
            <a:off x="6527800" y="1909192"/>
            <a:ext cx="4713997" cy="3647710"/>
          </a:xfrm>
          <a:prstGeom prst="rect">
            <a:avLst/>
          </a:prstGeom>
        </p:spPr>
        <p:txBody>
          <a:bodyPr vert="horz" lIns="91440" tIns="45720" rIns="91440" bIns="45720" rtlCol="0">
            <a:normAutofit/>
          </a:bodyPr>
          <a:lstStyle/>
          <a:p>
            <a:pPr>
              <a:spcAft>
                <a:spcPts val="402"/>
              </a:spcAft>
            </a:pPr>
            <a:r>
              <a:rPr lang="en-US" altLang="zh-CN" sz="2000">
                <a:solidFill>
                  <a:schemeClr val="bg1"/>
                </a:solidFill>
                <a:latin typeface="Cambria" panose="02040503050406030204" pitchFamily="18" charset="0"/>
              </a:rPr>
              <a:t>Chuỗi trong Python là mảng các byte đại diện cho các ký tự unicode.</a:t>
            </a:r>
          </a:p>
          <a:p>
            <a:pPr>
              <a:spcAft>
                <a:spcPts val="402"/>
              </a:spcAft>
            </a:pPr>
            <a:r>
              <a:rPr lang="en-US" altLang="zh-CN" sz="2000">
                <a:solidFill>
                  <a:schemeClr val="bg1"/>
                </a:solidFill>
                <a:latin typeface="Cambria" panose="02040503050406030204" pitchFamily="18" charset="0"/>
              </a:rPr>
              <a:t>Python không có kiểu ký tự, một ký tự thật ra là một chuỗi có độ dài bằng 1.</a:t>
            </a:r>
          </a:p>
          <a:p>
            <a:pPr>
              <a:spcAft>
                <a:spcPts val="402"/>
              </a:spcAft>
            </a:pPr>
            <a:endParaRPr lang="en-US" altLang="zh-CN" sz="2000" b="1">
              <a:solidFill>
                <a:schemeClr val="bg1"/>
              </a:solidFill>
              <a:latin typeface="Cambria" panose="02040503050406030204" pitchFamily="18" charset="0"/>
            </a:endParaRPr>
          </a:p>
          <a:p>
            <a:pPr>
              <a:spcAft>
                <a:spcPts val="402"/>
              </a:spcAft>
            </a:pPr>
            <a:r>
              <a:rPr lang="en-US" altLang="zh-CN" sz="2000" b="1">
                <a:solidFill>
                  <a:schemeClr val="bg1"/>
                </a:solidFill>
                <a:latin typeface="Cambria" panose="02040503050406030204" pitchFamily="18" charset="0"/>
              </a:rPr>
              <a:t>Chuỗi là một mảng</a:t>
            </a:r>
          </a:p>
          <a:p>
            <a:pPr marL="457200" lvl="2">
              <a:spcAft>
                <a:spcPts val="402"/>
              </a:spcAft>
            </a:pPr>
            <a:r>
              <a:rPr lang="en-US" sz="2000">
                <a:solidFill>
                  <a:srgbClr val="92D050"/>
                </a:solidFill>
                <a:latin typeface="Cambria" panose="02040503050406030204" pitchFamily="18" charset="0"/>
              </a:rPr>
              <a:t>language</a:t>
            </a:r>
            <a:r>
              <a:rPr lang="en-US" sz="2000">
                <a:solidFill>
                  <a:schemeClr val="bg1"/>
                </a:solidFill>
                <a:latin typeface="Cambria" panose="02040503050406030204" pitchFamily="18" charset="0"/>
              </a:rPr>
              <a:t> = ”</a:t>
            </a:r>
            <a:r>
              <a:rPr lang="en-US" sz="2000">
                <a:solidFill>
                  <a:srgbClr val="FF0000"/>
                </a:solidFill>
                <a:latin typeface="Cambria" panose="02040503050406030204" pitchFamily="18" charset="0"/>
              </a:rPr>
              <a:t>Python</a:t>
            </a:r>
            <a:r>
              <a:rPr lang="en-US" sz="2000">
                <a:solidFill>
                  <a:schemeClr val="bg1"/>
                </a:solidFill>
                <a:latin typeface="Cambria" panose="02040503050406030204" pitchFamily="18" charset="0"/>
              </a:rPr>
              <a:t>”</a:t>
            </a:r>
          </a:p>
          <a:p>
            <a:pPr marL="457200" lvl="2">
              <a:spcAft>
                <a:spcPts val="402"/>
              </a:spcAft>
            </a:pPr>
            <a:r>
              <a:rPr lang="en-US" sz="2000">
                <a:solidFill>
                  <a:schemeClr val="bg1"/>
                </a:solidFill>
                <a:latin typeface="Cambria" panose="02040503050406030204" pitchFamily="18" charset="0"/>
              </a:rPr>
              <a:t>print(l</a:t>
            </a:r>
            <a:r>
              <a:rPr lang="en-US" sz="2000">
                <a:solidFill>
                  <a:srgbClr val="92D050"/>
                </a:solidFill>
                <a:latin typeface="Cambria" panose="02040503050406030204" pitchFamily="18" charset="0"/>
              </a:rPr>
              <a:t>anguage</a:t>
            </a:r>
            <a:r>
              <a:rPr lang="en-US" sz="2000">
                <a:solidFill>
                  <a:schemeClr val="bg1"/>
                </a:solidFill>
                <a:latin typeface="Cambria" panose="02040503050406030204" pitchFamily="18" charset="0"/>
              </a:rPr>
              <a:t>[</a:t>
            </a:r>
            <a:r>
              <a:rPr lang="en-US" sz="2000">
                <a:solidFill>
                  <a:srgbClr val="FF0000"/>
                </a:solidFill>
                <a:latin typeface="Cambria" panose="02040503050406030204" pitchFamily="18" charset="0"/>
              </a:rPr>
              <a:t>0</a:t>
            </a:r>
            <a:r>
              <a:rPr lang="en-US" sz="2000">
                <a:solidFill>
                  <a:schemeClr val="bg1"/>
                </a:solidFill>
                <a:latin typeface="Cambria" panose="02040503050406030204" pitchFamily="18" charset="0"/>
              </a:rPr>
              <a:t>])</a:t>
            </a:r>
          </a:p>
          <a:p>
            <a:pPr marL="457200" lvl="2">
              <a:spcAft>
                <a:spcPts val="402"/>
              </a:spcAft>
            </a:pPr>
            <a:r>
              <a:rPr lang="en-US" sz="2000">
                <a:solidFill>
                  <a:schemeClr val="bg1"/>
                </a:solidFill>
                <a:latin typeface="Cambria" panose="02040503050406030204" pitchFamily="18" charset="0"/>
              </a:rPr>
              <a:t>print(</a:t>
            </a:r>
            <a:r>
              <a:rPr lang="en-US" sz="2000">
                <a:solidFill>
                  <a:srgbClr val="92D050"/>
                </a:solidFill>
                <a:latin typeface="Cambria" panose="02040503050406030204" pitchFamily="18" charset="0"/>
              </a:rPr>
              <a:t>language</a:t>
            </a:r>
            <a:r>
              <a:rPr lang="en-US" sz="2000">
                <a:solidFill>
                  <a:schemeClr val="bg1"/>
                </a:solidFill>
                <a:latin typeface="Cambria" panose="02040503050406030204" pitchFamily="18" charset="0"/>
              </a:rPr>
              <a:t>[</a:t>
            </a:r>
            <a:r>
              <a:rPr lang="en-US" sz="2000">
                <a:solidFill>
                  <a:srgbClr val="FF0000"/>
                </a:solidFill>
                <a:latin typeface="Cambria" panose="02040503050406030204" pitchFamily="18" charset="0"/>
              </a:rPr>
              <a:t>1</a:t>
            </a:r>
            <a:r>
              <a:rPr lang="en-US" sz="2000">
                <a:solidFill>
                  <a:schemeClr val="bg1"/>
                </a:solidFill>
                <a:latin typeface="Cambria" panose="02040503050406030204" pitchFamily="18" charset="0"/>
              </a:rPr>
              <a:t>])</a:t>
            </a:r>
          </a:p>
          <a:p>
            <a:pPr marL="457200" lvl="2">
              <a:spcAft>
                <a:spcPts val="402"/>
              </a:spcAft>
            </a:pPr>
            <a:r>
              <a:rPr lang="en-US" altLang="zh-CN" sz="2000">
                <a:solidFill>
                  <a:schemeClr val="bg1"/>
                </a:solidFill>
                <a:latin typeface="Cambria" panose="02040503050406030204" pitchFamily="18" charset="0"/>
                <a:sym typeface="Wingdings" panose="05000000000000000000" pitchFamily="2" charset="2"/>
              </a:rPr>
              <a:t> output: </a:t>
            </a:r>
            <a:r>
              <a:rPr lang="en-US" altLang="zh-CN" sz="2000">
                <a:solidFill>
                  <a:srgbClr val="FF0000"/>
                </a:solidFill>
                <a:latin typeface="Cambria" panose="02040503050406030204" pitchFamily="18" charset="0"/>
                <a:sym typeface="Wingdings" panose="05000000000000000000" pitchFamily="2" charset="2"/>
              </a:rPr>
              <a:t>Py</a:t>
            </a:r>
            <a:endParaRPr lang="en-US" altLang="zh-CN" sz="2000">
              <a:solidFill>
                <a:srgbClr val="FF0000"/>
              </a:solidFill>
              <a:latin typeface="Cambria" panose="02040503050406030204" pitchFamily="18" charset="0"/>
            </a:endParaRPr>
          </a:p>
          <a:p>
            <a:pPr marL="457200" lvl="2">
              <a:spcAft>
                <a:spcPts val="600"/>
              </a:spcAft>
            </a:pPr>
            <a:endParaRPr lang="en-US" altLang="zh-CN" sz="2000">
              <a:solidFill>
                <a:schemeClr val="bg1"/>
              </a:solidFill>
              <a:latin typeface="Cambria" panose="02040503050406030204" pitchFamily="18" charset="0"/>
            </a:endParaRPr>
          </a:p>
        </p:txBody>
      </p:sp>
      <p:cxnSp>
        <p:nvCxnSpPr>
          <p:cNvPr id="23"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97FF53C8-EDE6-25DA-C390-A5915FD851E7}"/>
              </a:ext>
            </a:extLst>
          </p:cNvPr>
          <p:cNvSpPr>
            <a:spLocks noGrp="1"/>
          </p:cNvSpPr>
          <p:nvPr>
            <p:ph type="sldNum" sz="quarter" idx="12"/>
          </p:nvPr>
        </p:nvSpPr>
        <p:spPr/>
        <p:txBody>
          <a:bodyPr/>
          <a:lstStyle/>
          <a:p>
            <a:fld id="{525DF98C-B700-484C-8CBB-372B143257D4}" type="slidenum">
              <a:rPr lang="en-US"/>
              <a:t>6</a:t>
            </a:fld>
            <a:endParaRPr lang="en-US"/>
          </a:p>
        </p:txBody>
      </p:sp>
      <p:sp>
        <p:nvSpPr>
          <p:cNvPr id="7" name="Footer Placeholder 6">
            <a:extLst>
              <a:ext uri="{FF2B5EF4-FFF2-40B4-BE49-F238E27FC236}">
                <a16:creationId xmlns:a16="http://schemas.microsoft.com/office/drawing/2014/main" id="{9732D0F4-BDAB-053B-9F7D-EC1AFBA783CB}"/>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299112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307C16-9B8A-A94B-B579-19F71B28FE07}"/>
              </a:ext>
            </a:extLst>
          </p:cNvPr>
          <p:cNvSpPr>
            <a:spLocks noGrp="1"/>
          </p:cNvSpPr>
          <p:nvPr>
            <p:ph type="title"/>
          </p:nvPr>
        </p:nvSpPr>
        <p:spPr>
          <a:xfrm>
            <a:off x="181998" y="1412488"/>
            <a:ext cx="3695053" cy="5744900"/>
          </a:xfrm>
        </p:spPr>
        <p:txBody>
          <a:bodyPr vert="horz" lIns="91440" tIns="45720" rIns="91440" bIns="45720" rtlCol="0" anchor="t">
            <a:noAutofit/>
          </a:bodyPr>
          <a:lstStyle/>
          <a:p>
            <a:pPr>
              <a:lnSpc>
                <a:spcPct val="100000"/>
              </a:lnSpc>
            </a:pPr>
            <a:br>
              <a:rPr lang="en-US" altLang="zh-CN" sz="1500" b="1" dirty="0">
                <a:solidFill>
                  <a:schemeClr val="bg1"/>
                </a:solidFill>
                <a:latin typeface="Cambria" panose="02040503050406030204" pitchFamily="18" charset="0"/>
                <a:ea typeface="Tahoma" panose="020B0604030504040204" pitchFamily="34" charset="0"/>
                <a:cs typeface="Tahoma" panose="020B0604030504040204" pitchFamily="34" charset="0"/>
              </a:rPr>
            </a:br>
            <a:r>
              <a:rPr lang="en-US" sz="1500" b="0" dirty="0" err="1">
                <a:solidFill>
                  <a:srgbClr val="FF0000"/>
                </a:solidFill>
                <a:effectLst/>
                <a:latin typeface="Courier New" panose="02070309020205020404" pitchFamily="49" charset="0"/>
              </a:rPr>
              <a:t>my_text</a:t>
            </a:r>
            <a:r>
              <a:rPr lang="en-US" sz="1500" b="0" dirty="0">
                <a:solidFill>
                  <a:srgbClr val="FF0000"/>
                </a:solidFill>
                <a:effectLst/>
                <a:latin typeface="Courier New" panose="02070309020205020404" pitchFamily="49" charset="0"/>
              </a:rPr>
              <a:t> = 'Lorem ipsum dolor sit </a:t>
            </a:r>
            <a:r>
              <a:rPr lang="en-US" sz="1500" b="0" dirty="0" err="1">
                <a:solidFill>
                  <a:srgbClr val="FF0000"/>
                </a:solidFill>
                <a:effectLst/>
                <a:latin typeface="Courier New" panose="02070309020205020404" pitchFamily="49" charset="0"/>
              </a:rPr>
              <a:t>amet</a:t>
            </a:r>
            <a:r>
              <a:rPr lang="en-US" sz="1500" b="0" dirty="0">
                <a:solidFill>
                  <a:srgbClr val="FF0000"/>
                </a:solidFill>
                <a:effectLst/>
                <a:latin typeface="Courier New" panose="02070309020205020404" pitchFamily="49" charset="0"/>
              </a:rPr>
              <a:t>’</a:t>
            </a:r>
            <a:br>
              <a:rPr lang="en-US" sz="1500" b="0" dirty="0">
                <a:solidFill>
                  <a:schemeClr val="bg1"/>
                </a:solidFill>
                <a:effectLst/>
                <a:latin typeface="Courier New" panose="02070309020205020404" pitchFamily="49" charset="0"/>
              </a:rPr>
            </a:br>
            <a:br>
              <a:rPr lang="en-US" sz="1500" b="0" dirty="0">
                <a:solidFill>
                  <a:schemeClr val="bg1"/>
                </a:solidFill>
                <a:effectLst/>
                <a:latin typeface="Courier New" panose="02070309020205020404" pitchFamily="49" charset="0"/>
              </a:rPr>
            </a:br>
            <a:r>
              <a:rPr lang="en-US" sz="1500" b="0" dirty="0">
                <a:solidFill>
                  <a:schemeClr val="accent2">
                    <a:lumMod val="40000"/>
                    <a:lumOff val="60000"/>
                  </a:schemeClr>
                </a:solidFill>
                <a:effectLst/>
                <a:latin typeface="Courier New" panose="02070309020205020404" pitchFamily="49" charset="0"/>
              </a:rPr>
              <a:t>#last character</a:t>
            </a:r>
            <a:br>
              <a:rPr lang="en-US" sz="1500" b="0" dirty="0">
                <a:solidFill>
                  <a:schemeClr val="accent2">
                    <a:lumMod val="40000"/>
                    <a:lumOff val="60000"/>
                  </a:schemeClr>
                </a:solidFill>
                <a:effectLst/>
                <a:latin typeface="Courier New" panose="02070309020205020404" pitchFamily="49" charset="0"/>
              </a:rPr>
            </a:br>
            <a:r>
              <a:rPr lang="en-US" sz="1500" b="0" dirty="0">
                <a:solidFill>
                  <a:schemeClr val="accent2">
                    <a:lumMod val="40000"/>
                    <a:lumOff val="60000"/>
                  </a:schemeClr>
                </a:solidFill>
                <a:effectLst/>
                <a:latin typeface="Courier New" panose="02070309020205020404" pitchFamily="49" charset="0"/>
              </a:rPr>
              <a:t>print(</a:t>
            </a:r>
            <a:r>
              <a:rPr lang="en-US" sz="1500" b="0" dirty="0" err="1">
                <a:solidFill>
                  <a:schemeClr val="accent2">
                    <a:lumMod val="40000"/>
                    <a:lumOff val="60000"/>
                  </a:schemeClr>
                </a:solidFill>
                <a:effectLst/>
                <a:latin typeface="Courier New" panose="02070309020205020404" pitchFamily="49" charset="0"/>
              </a:rPr>
              <a:t>my_text</a:t>
            </a:r>
            <a:r>
              <a:rPr lang="en-US" sz="1500" b="0" dirty="0">
                <a:solidFill>
                  <a:schemeClr val="accent2">
                    <a:lumMod val="40000"/>
                    <a:lumOff val="60000"/>
                  </a:schemeClr>
                </a:solidFill>
                <a:effectLst/>
                <a:latin typeface="Courier New" panose="02070309020205020404" pitchFamily="49" charset="0"/>
              </a:rPr>
              <a:t>[-1])</a:t>
            </a:r>
            <a:br>
              <a:rPr lang="en-US" sz="1500" b="0" dirty="0">
                <a:solidFill>
                  <a:schemeClr val="bg1"/>
                </a:solidFill>
                <a:effectLst/>
                <a:latin typeface="Courier New" panose="02070309020205020404" pitchFamily="49" charset="0"/>
              </a:rPr>
            </a:br>
            <a:br>
              <a:rPr lang="en-US" sz="1500" b="0" dirty="0">
                <a:solidFill>
                  <a:schemeClr val="bg1"/>
                </a:solidFill>
                <a:effectLst/>
                <a:latin typeface="Courier New" panose="02070309020205020404" pitchFamily="49" charset="0"/>
              </a:rPr>
            </a:br>
            <a:r>
              <a:rPr lang="en-US" sz="1500" b="0" dirty="0">
                <a:solidFill>
                  <a:schemeClr val="accent1">
                    <a:lumMod val="40000"/>
                    <a:lumOff val="60000"/>
                  </a:schemeClr>
                </a:solidFill>
                <a:effectLst/>
                <a:latin typeface="Courier New" panose="02070309020205020404" pitchFamily="49" charset="0"/>
              </a:rPr>
              <a:t>#slicing 2nd to 5th character</a:t>
            </a:r>
            <a:br>
              <a:rPr lang="en-US" sz="1500" b="0" dirty="0">
                <a:solidFill>
                  <a:schemeClr val="accent1">
                    <a:lumMod val="40000"/>
                    <a:lumOff val="60000"/>
                  </a:schemeClr>
                </a:solidFill>
                <a:effectLst/>
                <a:latin typeface="Courier New" panose="02070309020205020404" pitchFamily="49" charset="0"/>
              </a:rPr>
            </a:br>
            <a:r>
              <a:rPr lang="en-US" sz="1500" b="0" dirty="0">
                <a:solidFill>
                  <a:schemeClr val="accent1">
                    <a:lumMod val="40000"/>
                    <a:lumOff val="60000"/>
                  </a:schemeClr>
                </a:solidFill>
                <a:effectLst/>
                <a:latin typeface="Courier New" panose="02070309020205020404" pitchFamily="49" charset="0"/>
              </a:rPr>
              <a:t>print(</a:t>
            </a:r>
            <a:r>
              <a:rPr lang="en-US" sz="1500" b="0" dirty="0" err="1">
                <a:solidFill>
                  <a:schemeClr val="accent1">
                    <a:lumMod val="40000"/>
                    <a:lumOff val="60000"/>
                  </a:schemeClr>
                </a:solidFill>
                <a:effectLst/>
                <a:latin typeface="Courier New" panose="02070309020205020404" pitchFamily="49" charset="0"/>
              </a:rPr>
              <a:t>my_text</a:t>
            </a:r>
            <a:r>
              <a:rPr lang="en-US" sz="1500" b="0" dirty="0">
                <a:solidFill>
                  <a:schemeClr val="accent1">
                    <a:lumMod val="40000"/>
                    <a:lumOff val="60000"/>
                  </a:schemeClr>
                </a:solidFill>
                <a:effectLst/>
                <a:latin typeface="Courier New" panose="02070309020205020404" pitchFamily="49" charset="0"/>
              </a:rPr>
              <a:t>[1:5])</a:t>
            </a:r>
            <a:br>
              <a:rPr lang="en-US" sz="1500" b="0" dirty="0">
                <a:solidFill>
                  <a:schemeClr val="bg1"/>
                </a:solidFill>
                <a:effectLst/>
                <a:latin typeface="Courier New" panose="02070309020205020404" pitchFamily="49" charset="0"/>
              </a:rPr>
            </a:br>
            <a:br>
              <a:rPr lang="en-US" sz="1500" b="0" dirty="0">
                <a:solidFill>
                  <a:schemeClr val="bg1"/>
                </a:solidFill>
                <a:effectLst/>
                <a:latin typeface="Courier New" panose="02070309020205020404" pitchFamily="49" charset="0"/>
              </a:rPr>
            </a:br>
            <a:r>
              <a:rPr lang="en-US" sz="1500" b="0" dirty="0">
                <a:solidFill>
                  <a:schemeClr val="bg1"/>
                </a:solidFill>
                <a:effectLst/>
                <a:latin typeface="Courier New" panose="02070309020205020404" pitchFamily="49" charset="0"/>
              </a:rPr>
              <a:t>#slicing 6th to 2nd last character</a:t>
            </a:r>
            <a:br>
              <a:rPr lang="en-US" sz="1500" b="0" dirty="0">
                <a:solidFill>
                  <a:schemeClr val="bg1"/>
                </a:solidFill>
                <a:effectLst/>
                <a:latin typeface="Courier New" panose="02070309020205020404" pitchFamily="49" charset="0"/>
              </a:rPr>
            </a:br>
            <a:r>
              <a:rPr lang="en-US" sz="1500" b="0" dirty="0">
                <a:solidFill>
                  <a:schemeClr val="bg1"/>
                </a:solidFill>
                <a:effectLst/>
                <a:latin typeface="Courier New" panose="02070309020205020404" pitchFamily="49" charset="0"/>
              </a:rPr>
              <a:t>print(</a:t>
            </a:r>
            <a:r>
              <a:rPr lang="en-US" sz="1500" b="0" dirty="0" err="1">
                <a:solidFill>
                  <a:schemeClr val="bg1"/>
                </a:solidFill>
                <a:effectLst/>
                <a:latin typeface="Courier New" panose="02070309020205020404" pitchFamily="49" charset="0"/>
              </a:rPr>
              <a:t>my_text</a:t>
            </a:r>
            <a:r>
              <a:rPr lang="en-US" sz="1500" b="0" dirty="0">
                <a:solidFill>
                  <a:schemeClr val="bg1"/>
                </a:solidFill>
                <a:effectLst/>
                <a:latin typeface="Courier New" panose="02070309020205020404" pitchFamily="49" charset="0"/>
              </a:rPr>
              <a:t>[5:-2])</a:t>
            </a:r>
            <a:br>
              <a:rPr lang="en-US" sz="1500" b="0" dirty="0">
                <a:solidFill>
                  <a:schemeClr val="bg1"/>
                </a:solidFill>
                <a:effectLst/>
                <a:latin typeface="Cambria" panose="02040503050406030204" pitchFamily="18" charset="0"/>
                <a:ea typeface="Tahoma" panose="020B0604030504040204" pitchFamily="34" charset="0"/>
                <a:cs typeface="Tahoma" panose="020B0604030504040204" pitchFamily="34" charset="0"/>
              </a:rPr>
            </a:br>
            <a:br>
              <a:rPr lang="en-US" sz="1500" b="0" dirty="0">
                <a:solidFill>
                  <a:schemeClr val="bg1"/>
                </a:solidFill>
                <a:effectLst/>
                <a:latin typeface="Cambria" panose="02040503050406030204" pitchFamily="18" charset="0"/>
                <a:ea typeface="Tahoma" panose="020B0604030504040204" pitchFamily="34" charset="0"/>
                <a:cs typeface="Tahoma" panose="020B0604030504040204" pitchFamily="34" charset="0"/>
              </a:rPr>
            </a:br>
            <a:r>
              <a:rPr lang="en-US" sz="1500" b="0" dirty="0">
                <a:solidFill>
                  <a:schemeClr val="bg1"/>
                </a:solidFill>
                <a:effectLst/>
                <a:latin typeface="Courier New" panose="02070309020205020404" pitchFamily="49" charset="0"/>
                <a:sym typeface="Wingdings" panose="05000000000000000000" pitchFamily="2" charset="2"/>
              </a:rPr>
              <a:t>output: </a:t>
            </a:r>
            <a:r>
              <a:rPr lang="de-DE" sz="1500" b="0" i="0" dirty="0">
                <a:solidFill>
                  <a:schemeClr val="accent4"/>
                </a:solidFill>
                <a:effectLst/>
                <a:latin typeface="Courier New" panose="02070309020205020404" pitchFamily="49" charset="0"/>
              </a:rPr>
              <a:t>t</a:t>
            </a:r>
            <a:r>
              <a:rPr lang="de-DE" sz="1500" b="0" i="0" dirty="0">
                <a:solidFill>
                  <a:schemeClr val="bg1"/>
                </a:solidFill>
                <a:effectLst/>
                <a:latin typeface="Courier New" panose="02070309020205020404" pitchFamily="49" charset="0"/>
              </a:rPr>
              <a:t> |</a:t>
            </a:r>
            <a:r>
              <a:rPr lang="de-DE" sz="1500" b="0" i="0" dirty="0" err="1">
                <a:solidFill>
                  <a:schemeClr val="accent1">
                    <a:lumMod val="40000"/>
                    <a:lumOff val="60000"/>
                  </a:schemeClr>
                </a:solidFill>
                <a:effectLst/>
                <a:latin typeface="Courier New" panose="02070309020205020404" pitchFamily="49" charset="0"/>
              </a:rPr>
              <a:t>orem</a:t>
            </a:r>
            <a:r>
              <a:rPr lang="de-DE" sz="1500" b="0" i="0" dirty="0">
                <a:solidFill>
                  <a:schemeClr val="bg1"/>
                </a:solidFill>
                <a:effectLst/>
                <a:latin typeface="Courier New" panose="02070309020205020404" pitchFamily="49" charset="0"/>
              </a:rPr>
              <a:t>| </a:t>
            </a:r>
            <a:r>
              <a:rPr lang="de-DE" sz="1500" b="0" i="0" dirty="0" err="1">
                <a:solidFill>
                  <a:schemeClr val="bg1"/>
                </a:solidFill>
                <a:effectLst/>
                <a:latin typeface="Courier New" panose="02070309020205020404" pitchFamily="49" charset="0"/>
              </a:rPr>
              <a:t>ipsum</a:t>
            </a:r>
            <a:r>
              <a:rPr lang="de-DE" sz="1500" b="0" i="0" dirty="0">
                <a:solidFill>
                  <a:schemeClr val="bg1"/>
                </a:solidFill>
                <a:effectLst/>
                <a:latin typeface="Courier New" panose="02070309020205020404" pitchFamily="49" charset="0"/>
              </a:rPr>
              <a:t> </a:t>
            </a:r>
            <a:r>
              <a:rPr lang="de-DE" sz="1500" b="0" i="0" dirty="0" err="1">
                <a:solidFill>
                  <a:schemeClr val="bg1"/>
                </a:solidFill>
                <a:effectLst/>
                <a:latin typeface="Courier New" panose="02070309020205020404" pitchFamily="49" charset="0"/>
              </a:rPr>
              <a:t>dolor</a:t>
            </a:r>
            <a:r>
              <a:rPr lang="de-DE" sz="1500" b="0" i="0" dirty="0">
                <a:solidFill>
                  <a:schemeClr val="bg1"/>
                </a:solidFill>
                <a:effectLst/>
                <a:latin typeface="Courier New" panose="02070309020205020404" pitchFamily="49" charset="0"/>
              </a:rPr>
              <a:t> </a:t>
            </a:r>
            <a:r>
              <a:rPr lang="de-DE" sz="1500" b="0" i="0" dirty="0" err="1">
                <a:solidFill>
                  <a:schemeClr val="bg1"/>
                </a:solidFill>
                <a:effectLst/>
                <a:latin typeface="Courier New" panose="02070309020205020404" pitchFamily="49" charset="0"/>
              </a:rPr>
              <a:t>sit</a:t>
            </a:r>
            <a:r>
              <a:rPr lang="de-DE" sz="1500" b="0" i="0" dirty="0">
                <a:solidFill>
                  <a:schemeClr val="bg1"/>
                </a:solidFill>
                <a:effectLst/>
                <a:latin typeface="Courier New" panose="02070309020205020404" pitchFamily="49" charset="0"/>
              </a:rPr>
              <a:t> am</a:t>
            </a:r>
          </a:p>
        </p:txBody>
      </p:sp>
      <p:sp>
        <p:nvSpPr>
          <p:cNvPr id="3" name="Content Placeholder 2">
            <a:extLst>
              <a:ext uri="{FF2B5EF4-FFF2-40B4-BE49-F238E27FC236}">
                <a16:creationId xmlns:a16="http://schemas.microsoft.com/office/drawing/2014/main" id="{3FE158BA-EC8A-36BE-3BB7-AED3D5B9F720}"/>
              </a:ext>
            </a:extLst>
          </p:cNvPr>
          <p:cNvSpPr>
            <a:spLocks noGrp="1"/>
          </p:cNvSpPr>
          <p:nvPr>
            <p:ph idx="1"/>
          </p:nvPr>
        </p:nvSpPr>
        <p:spPr>
          <a:xfrm>
            <a:off x="4230911" y="1671980"/>
            <a:ext cx="3802888" cy="4363844"/>
          </a:xfrm>
        </p:spPr>
        <p:txBody>
          <a:bodyPr vert="horz" lIns="91440" tIns="45720" rIns="91440" bIns="45720" rtlCol="0">
            <a:normAutofit/>
          </a:bodyPr>
          <a:lstStyle/>
          <a:p>
            <a:pPr marL="0" indent="0">
              <a:lnSpc>
                <a:spcPct val="100000"/>
              </a:lnSpc>
              <a:spcBef>
                <a:spcPct val="0"/>
              </a:spcBef>
              <a:spcAft>
                <a:spcPts val="600"/>
              </a:spcAft>
              <a:buNone/>
            </a:pPr>
            <a:r>
              <a:rPr lang="en-US" sz="1800">
                <a:solidFill>
                  <a:srgbClr val="FF0000"/>
                </a:solidFill>
                <a:latin typeface="Courier New" panose="02070309020205020404" pitchFamily="49" charset="0"/>
                <a:ea typeface="Tahoma" panose="020B0604030504040204" pitchFamily="34" charset="0"/>
                <a:cs typeface="Courier New" panose="02070309020205020404" pitchFamily="49" charset="0"/>
              </a:rPr>
              <a:t>count = 0</a:t>
            </a:r>
          </a:p>
          <a:p>
            <a:pPr marL="0" indent="0">
              <a:lnSpc>
                <a:spcPct val="100000"/>
              </a:lnSpc>
              <a:spcBef>
                <a:spcPct val="0"/>
              </a:spcBef>
              <a:spcAft>
                <a:spcPts val="600"/>
              </a:spcAft>
              <a:buNone/>
            </a:pPr>
            <a:r>
              <a:rPr lang="en-US" sz="1800">
                <a:latin typeface="Courier New" panose="02070309020205020404" pitchFamily="49" charset="0"/>
                <a:ea typeface="Tahoma" panose="020B0604030504040204" pitchFamily="34" charset="0"/>
                <a:cs typeface="Courier New" panose="02070309020205020404" pitchFamily="49" charset="0"/>
              </a:rPr>
              <a:t>my_text = 'Lor</a:t>
            </a:r>
            <a:r>
              <a:rPr lang="en-US" sz="1800">
                <a:solidFill>
                  <a:srgbClr val="FF0000"/>
                </a:solidFill>
                <a:latin typeface="Courier New" panose="02070309020205020404" pitchFamily="49" charset="0"/>
                <a:ea typeface="Tahoma" panose="020B0604030504040204" pitchFamily="34" charset="0"/>
                <a:cs typeface="Courier New" panose="02070309020205020404" pitchFamily="49" charset="0"/>
              </a:rPr>
              <a:t>e</a:t>
            </a:r>
            <a:r>
              <a:rPr lang="en-US" sz="1800">
                <a:latin typeface="Courier New" panose="02070309020205020404" pitchFamily="49" charset="0"/>
                <a:ea typeface="Tahoma" panose="020B0604030504040204" pitchFamily="34" charset="0"/>
                <a:cs typeface="Courier New" panose="02070309020205020404" pitchFamily="49" charset="0"/>
              </a:rPr>
              <a:t>m ipsum dolor sit amet'</a:t>
            </a:r>
          </a:p>
          <a:p>
            <a:pPr marL="0" indent="0">
              <a:lnSpc>
                <a:spcPct val="100000"/>
              </a:lnSpc>
              <a:spcBef>
                <a:spcPct val="0"/>
              </a:spcBef>
              <a:spcAft>
                <a:spcPts val="600"/>
              </a:spcAft>
              <a:buNone/>
            </a:pPr>
            <a:r>
              <a:rPr lang="en-US" sz="1800">
                <a:latin typeface="Courier New" panose="02070309020205020404" pitchFamily="49" charset="0"/>
                <a:ea typeface="Tahoma" panose="020B0604030504040204" pitchFamily="34" charset="0"/>
                <a:cs typeface="Courier New" panose="02070309020205020404" pitchFamily="49" charset="0"/>
              </a:rPr>
              <a:t>for ch in my_text:</a:t>
            </a:r>
          </a:p>
          <a:p>
            <a:pPr marL="0" indent="0">
              <a:lnSpc>
                <a:spcPct val="100000"/>
              </a:lnSpc>
              <a:spcBef>
                <a:spcPct val="0"/>
              </a:spcBef>
              <a:spcAft>
                <a:spcPts val="600"/>
              </a:spcAft>
              <a:buNone/>
            </a:pPr>
            <a:r>
              <a:rPr lang="en-US" sz="1800">
                <a:latin typeface="Courier New" panose="02070309020205020404" pitchFamily="49" charset="0"/>
                <a:ea typeface="Tahoma" panose="020B0604030504040204" pitchFamily="34" charset="0"/>
                <a:cs typeface="Courier New" panose="02070309020205020404" pitchFamily="49" charset="0"/>
              </a:rPr>
              <a:t>    if(ch == '</a:t>
            </a:r>
            <a:r>
              <a:rPr lang="en-US" sz="1800">
                <a:solidFill>
                  <a:srgbClr val="FF0000"/>
                </a:solidFill>
                <a:latin typeface="Courier New" panose="02070309020205020404" pitchFamily="49" charset="0"/>
                <a:ea typeface="Tahoma" panose="020B0604030504040204" pitchFamily="34" charset="0"/>
                <a:cs typeface="Courier New" panose="02070309020205020404" pitchFamily="49" charset="0"/>
              </a:rPr>
              <a:t>e</a:t>
            </a:r>
            <a:r>
              <a:rPr lang="en-US" sz="1800">
                <a:latin typeface="Courier New" panose="02070309020205020404" pitchFamily="49" charset="0"/>
                <a:ea typeface="Tahoma" panose="020B0604030504040204" pitchFamily="34" charset="0"/>
                <a:cs typeface="Courier New" panose="02070309020205020404" pitchFamily="49" charset="0"/>
              </a:rPr>
              <a:t>'):</a:t>
            </a:r>
          </a:p>
          <a:p>
            <a:pPr marL="0" indent="0">
              <a:lnSpc>
                <a:spcPct val="100000"/>
              </a:lnSpc>
              <a:spcBef>
                <a:spcPct val="0"/>
              </a:spcBef>
              <a:spcAft>
                <a:spcPts val="600"/>
              </a:spcAft>
              <a:buNone/>
            </a:pPr>
            <a:r>
              <a:rPr lang="en-US" sz="1800">
                <a:latin typeface="Courier New" panose="02070309020205020404" pitchFamily="49" charset="0"/>
                <a:ea typeface="Tahoma" panose="020B0604030504040204" pitchFamily="34" charset="0"/>
                <a:cs typeface="Courier New" panose="02070309020205020404" pitchFamily="49" charset="0"/>
              </a:rPr>
              <a:t>        </a:t>
            </a:r>
            <a:r>
              <a:rPr lang="en-US" sz="1800">
                <a:solidFill>
                  <a:srgbClr val="FF0000"/>
                </a:solidFill>
                <a:latin typeface="Courier New" panose="02070309020205020404" pitchFamily="49" charset="0"/>
                <a:ea typeface="Tahoma" panose="020B0604030504040204" pitchFamily="34" charset="0"/>
                <a:cs typeface="Courier New" panose="02070309020205020404" pitchFamily="49" charset="0"/>
              </a:rPr>
              <a:t>count += 1</a:t>
            </a:r>
          </a:p>
          <a:p>
            <a:pPr marL="0" indent="0">
              <a:lnSpc>
                <a:spcPct val="100000"/>
              </a:lnSpc>
              <a:spcBef>
                <a:spcPct val="0"/>
              </a:spcBef>
              <a:spcAft>
                <a:spcPts val="600"/>
              </a:spcAft>
              <a:buNone/>
            </a:pPr>
            <a:r>
              <a:rPr lang="en-US" sz="1800">
                <a:latin typeface="Courier New" panose="02070309020205020404" pitchFamily="49" charset="0"/>
                <a:ea typeface="Tahoma" panose="020B0604030504040204" pitchFamily="34" charset="0"/>
                <a:cs typeface="Courier New" panose="02070309020205020404" pitchFamily="49" charset="0"/>
              </a:rPr>
              <a:t>print(</a:t>
            </a:r>
            <a:r>
              <a:rPr lang="en-US" sz="1800">
                <a:solidFill>
                  <a:srgbClr val="FF0000"/>
                </a:solidFill>
                <a:latin typeface="Courier New" panose="02070309020205020404" pitchFamily="49" charset="0"/>
                <a:ea typeface="Tahoma" panose="020B0604030504040204" pitchFamily="34" charset="0"/>
                <a:cs typeface="Courier New" panose="02070309020205020404" pitchFamily="49" charset="0"/>
              </a:rPr>
              <a:t>count</a:t>
            </a:r>
            <a:r>
              <a:rPr lang="en-US" sz="1800">
                <a:latin typeface="Courier New" panose="02070309020205020404" pitchFamily="49" charset="0"/>
                <a:ea typeface="Tahoma" panose="020B0604030504040204" pitchFamily="34" charset="0"/>
                <a:cs typeface="Courier New" panose="02070309020205020404" pitchFamily="49" charset="0"/>
              </a:rPr>
              <a:t>,'character(s) found’)</a:t>
            </a:r>
          </a:p>
          <a:p>
            <a:pPr marL="0" indent="0">
              <a:lnSpc>
                <a:spcPct val="150000"/>
              </a:lnSpc>
              <a:spcAft>
                <a:spcPts val="600"/>
              </a:spcAft>
              <a:buNone/>
            </a:pPr>
            <a:endParaRPr lang="en-US" sz="1800">
              <a:latin typeface="Courier New" panose="02070309020205020404" pitchFamily="49" charset="0"/>
              <a:cs typeface="Courier New" panose="02070309020205020404" pitchFamily="49" charset="0"/>
            </a:endParaRPr>
          </a:p>
          <a:p>
            <a:pPr marL="685800" lvl="2" indent="0">
              <a:lnSpc>
                <a:spcPct val="150000"/>
              </a:lnSpc>
              <a:spcAft>
                <a:spcPts val="600"/>
              </a:spcAft>
              <a:buNone/>
            </a:pPr>
            <a:endParaRPr lang="en-US" altLang="zh-CN" sz="1800">
              <a:latin typeface="Courier New" panose="02070309020205020404" pitchFamily="49" charset="0"/>
              <a:cs typeface="Courier New" panose="02070309020205020404" pitchFamily="49" charset="0"/>
            </a:endParaRPr>
          </a:p>
          <a:p>
            <a:pPr marL="0" indent="0">
              <a:lnSpc>
                <a:spcPct val="150000"/>
              </a:lnSpc>
              <a:buNone/>
            </a:pPr>
            <a:endParaRPr lang="en-US" sz="1800">
              <a:latin typeface="Courier New" panose="02070309020205020404" pitchFamily="49" charset="0"/>
              <a:cs typeface="Courier New" panose="02070309020205020404" pitchFamily="49" charset="0"/>
            </a:endParaRPr>
          </a:p>
        </p:txBody>
      </p:sp>
      <p:cxnSp>
        <p:nvCxnSpPr>
          <p:cNvPr id="12" name="Straight Connector 11">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765A4D5-95A7-404D-E5A7-B6D63557720F}"/>
              </a:ext>
            </a:extLst>
          </p:cNvPr>
          <p:cNvSpPr txBox="1"/>
          <p:nvPr/>
        </p:nvSpPr>
        <p:spPr>
          <a:xfrm>
            <a:off x="8352750" y="1671980"/>
            <a:ext cx="3349095" cy="4363844"/>
          </a:xfrm>
          <a:prstGeom prst="rect">
            <a:avLst/>
          </a:prstGeom>
        </p:spPr>
        <p:txBody>
          <a:bodyPr vert="horz" lIns="91440" tIns="45720" rIns="91440" bIns="45720" rtlCol="0">
            <a:normAutofit/>
          </a:bodyPr>
          <a:lstStyle/>
          <a:p>
            <a:pPr>
              <a:spcAft>
                <a:spcPts val="600"/>
              </a:spcAft>
            </a:pPr>
            <a:r>
              <a:rPr lang="en-US">
                <a:latin typeface="Courier New" panose="02070309020205020404" pitchFamily="49" charset="0"/>
                <a:cs typeface="Courier New" panose="02070309020205020404" pitchFamily="49" charset="0"/>
              </a:rPr>
              <a:t>my_text = 'Lorem ipsum dolor </a:t>
            </a:r>
            <a:r>
              <a:rPr lang="en-US">
                <a:solidFill>
                  <a:srgbClr val="FF0000"/>
                </a:solidFill>
                <a:latin typeface="Courier New" panose="02070309020205020404" pitchFamily="49" charset="0"/>
                <a:cs typeface="Courier New" panose="02070309020205020404" pitchFamily="49" charset="0"/>
              </a:rPr>
              <a:t>sit</a:t>
            </a:r>
            <a:r>
              <a:rPr lang="en-US">
                <a:latin typeface="Courier New" panose="02070309020205020404" pitchFamily="49" charset="0"/>
                <a:cs typeface="Courier New" panose="02070309020205020404" pitchFamily="49" charset="0"/>
              </a:rPr>
              <a:t> amet'</a:t>
            </a:r>
          </a:p>
          <a:p>
            <a:pPr>
              <a:spcAft>
                <a:spcPts val="600"/>
              </a:spcAft>
            </a:pPr>
            <a:r>
              <a:rPr lang="en-US">
                <a:latin typeface="Courier New" panose="02070309020205020404" pitchFamily="49" charset="0"/>
                <a:cs typeface="Courier New" panose="02070309020205020404" pitchFamily="49" charset="0"/>
              </a:rPr>
              <a:t>print(‘</a:t>
            </a:r>
            <a:r>
              <a:rPr lang="en-US">
                <a:solidFill>
                  <a:srgbClr val="FF0000"/>
                </a:solidFill>
                <a:latin typeface="Courier New" panose="02070309020205020404" pitchFamily="49" charset="0"/>
                <a:cs typeface="Courier New" panose="02070309020205020404" pitchFamily="49" charset="0"/>
              </a:rPr>
              <a:t>sit</a:t>
            </a:r>
            <a:r>
              <a:rPr lang="en-US">
                <a:latin typeface="Courier New" panose="02070309020205020404" pitchFamily="49" charset="0"/>
                <a:cs typeface="Courier New" panose="02070309020205020404" pitchFamily="49" charset="0"/>
              </a:rPr>
              <a:t>' in my_text)</a:t>
            </a:r>
          </a:p>
          <a:p>
            <a:pPr>
              <a:spcAft>
                <a:spcPts val="600"/>
              </a:spcAft>
            </a:pPr>
            <a:r>
              <a:rPr lang="en-US">
                <a:latin typeface="Courier New" panose="02070309020205020404" pitchFamily="49" charset="0"/>
                <a:cs typeface="Courier New" panose="02070309020205020404" pitchFamily="49" charset="0"/>
                <a:sym typeface="Wingdings" panose="05000000000000000000" pitchFamily="2" charset="2"/>
              </a:rPr>
              <a:t> </a:t>
            </a:r>
            <a:r>
              <a:rPr lang="en-US">
                <a:latin typeface="Courier New" panose="02070309020205020404" pitchFamily="49" charset="0"/>
                <a:cs typeface="Courier New" panose="02070309020205020404" pitchFamily="49" charset="0"/>
              </a:rPr>
              <a:t>output: </a:t>
            </a:r>
            <a:r>
              <a:rPr lang="en-US">
                <a:solidFill>
                  <a:srgbClr val="FF0000"/>
                </a:solidFill>
                <a:latin typeface="Courier New" panose="02070309020205020404" pitchFamily="49" charset="0"/>
                <a:cs typeface="Courier New" panose="02070309020205020404" pitchFamily="49" charset="0"/>
              </a:rPr>
              <a:t>True</a:t>
            </a:r>
          </a:p>
        </p:txBody>
      </p:sp>
      <p:sp>
        <p:nvSpPr>
          <p:cNvPr id="7" name="TextBox 6">
            <a:extLst>
              <a:ext uri="{FF2B5EF4-FFF2-40B4-BE49-F238E27FC236}">
                <a16:creationId xmlns:a16="http://schemas.microsoft.com/office/drawing/2014/main" id="{39BDA167-E1BA-4092-DF2C-A528F9396EB7}"/>
              </a:ext>
            </a:extLst>
          </p:cNvPr>
          <p:cNvSpPr txBox="1"/>
          <p:nvPr/>
        </p:nvSpPr>
        <p:spPr>
          <a:xfrm>
            <a:off x="4230911" y="666017"/>
            <a:ext cx="2159276" cy="461665"/>
          </a:xfrm>
          <a:prstGeom prst="rect">
            <a:avLst/>
          </a:prstGeom>
          <a:noFill/>
        </p:spPr>
        <p:txBody>
          <a:bodyPr wrap="square">
            <a:spAutoFit/>
          </a:bodyPr>
          <a:lstStyle/>
          <a:p>
            <a:pPr marL="0" indent="0">
              <a:spcAft>
                <a:spcPts val="600"/>
              </a:spcAft>
              <a:buNone/>
            </a:pPr>
            <a:r>
              <a:rPr lang="en-US" sz="2400" b="1">
                <a:solidFill>
                  <a:srgbClr val="FF0000"/>
                </a:solidFill>
                <a:latin typeface="Cambria" panose="02040503050406030204" pitchFamily="18" charset="0"/>
              </a:rPr>
              <a:t>Duyệt chuỗi</a:t>
            </a:r>
          </a:p>
        </p:txBody>
      </p:sp>
      <p:sp>
        <p:nvSpPr>
          <p:cNvPr id="9" name="TextBox 8">
            <a:extLst>
              <a:ext uri="{FF2B5EF4-FFF2-40B4-BE49-F238E27FC236}">
                <a16:creationId xmlns:a16="http://schemas.microsoft.com/office/drawing/2014/main" id="{80EFDF14-1B85-355F-7D7A-73AC3BF6C316}"/>
              </a:ext>
            </a:extLst>
          </p:cNvPr>
          <p:cNvSpPr txBox="1"/>
          <p:nvPr/>
        </p:nvSpPr>
        <p:spPr>
          <a:xfrm>
            <a:off x="8451604" y="666017"/>
            <a:ext cx="3519433" cy="424732"/>
          </a:xfrm>
          <a:prstGeom prst="rect">
            <a:avLst/>
          </a:prstGeom>
          <a:noFill/>
        </p:spPr>
        <p:txBody>
          <a:bodyPr wrap="square">
            <a:spAutoFit/>
          </a:bodyPr>
          <a:lstStyle/>
          <a:p>
            <a:pPr>
              <a:lnSpc>
                <a:spcPct val="90000"/>
              </a:lnSpc>
              <a:spcAft>
                <a:spcPts val="600"/>
              </a:spcAft>
            </a:pPr>
            <a:r>
              <a:rPr lang="en-US" sz="2400" b="1">
                <a:solidFill>
                  <a:srgbClr val="FF0000"/>
                </a:solidFill>
                <a:latin typeface="Cambria" panose="02040503050406030204" pitchFamily="18" charset="0"/>
              </a:rPr>
              <a:t>Kiểm tra tồn tại</a:t>
            </a:r>
          </a:p>
        </p:txBody>
      </p:sp>
      <p:sp>
        <p:nvSpPr>
          <p:cNvPr id="13" name="TextBox 12">
            <a:extLst>
              <a:ext uri="{FF2B5EF4-FFF2-40B4-BE49-F238E27FC236}">
                <a16:creationId xmlns:a16="http://schemas.microsoft.com/office/drawing/2014/main" id="{0F1761A9-4059-E89C-6575-076E29E5D034}"/>
              </a:ext>
            </a:extLst>
          </p:cNvPr>
          <p:cNvSpPr txBox="1"/>
          <p:nvPr/>
        </p:nvSpPr>
        <p:spPr>
          <a:xfrm>
            <a:off x="220963" y="647550"/>
            <a:ext cx="2549203" cy="461665"/>
          </a:xfrm>
          <a:prstGeom prst="rect">
            <a:avLst/>
          </a:prstGeom>
          <a:noFill/>
        </p:spPr>
        <p:txBody>
          <a:bodyPr wrap="square">
            <a:spAutoFit/>
          </a:bodyPr>
          <a:lstStyle/>
          <a:p>
            <a:r>
              <a:rPr lang="en-US" altLang="zh-CN" sz="2400" b="1" dirty="0" err="1">
                <a:solidFill>
                  <a:schemeClr val="bg1"/>
                </a:solidFill>
                <a:latin typeface="Cambria" panose="02040503050406030204" pitchFamily="18" charset="0"/>
                <a:ea typeface="Tahoma" panose="020B0604030504040204" pitchFamily="34" charset="0"/>
                <a:cs typeface="Tahoma" panose="020B0604030504040204" pitchFamily="34" charset="0"/>
              </a:rPr>
              <a:t>Cắt</a:t>
            </a:r>
            <a:r>
              <a:rPr lang="en-US" altLang="zh-CN" sz="2400" b="1" dirty="0">
                <a:solidFill>
                  <a:schemeClr val="bg1"/>
                </a:solidFill>
                <a:latin typeface="Cambria" panose="02040503050406030204" pitchFamily="18" charset="0"/>
                <a:ea typeface="Tahoma" panose="020B0604030504040204" pitchFamily="34" charset="0"/>
                <a:cs typeface="Tahoma" panose="020B0604030504040204" pitchFamily="34" charset="0"/>
              </a:rPr>
              <a:t> </a:t>
            </a:r>
            <a:r>
              <a:rPr lang="en-US" altLang="zh-CN" sz="2400" b="1" dirty="0" err="1">
                <a:solidFill>
                  <a:schemeClr val="bg1"/>
                </a:solidFill>
                <a:latin typeface="Cambria" panose="02040503050406030204" pitchFamily="18" charset="0"/>
                <a:ea typeface="Tahoma" panose="020B0604030504040204" pitchFamily="34" charset="0"/>
                <a:cs typeface="Tahoma" panose="020B0604030504040204" pitchFamily="34" charset="0"/>
              </a:rPr>
              <a:t>lát</a:t>
            </a:r>
            <a:r>
              <a:rPr lang="en-US" altLang="zh-CN" sz="2400" b="1" dirty="0">
                <a:solidFill>
                  <a:schemeClr val="bg1"/>
                </a:solidFill>
                <a:latin typeface="Cambria" panose="02040503050406030204" pitchFamily="18" charset="0"/>
                <a:ea typeface="Tahoma" panose="020B0604030504040204" pitchFamily="34" charset="0"/>
                <a:cs typeface="Tahoma" panose="020B0604030504040204" pitchFamily="34" charset="0"/>
              </a:rPr>
              <a:t> (slicing)</a:t>
            </a:r>
            <a:endParaRPr lang="en-US" sz="2400">
              <a:solidFill>
                <a:schemeClr val="bg1"/>
              </a:solidFill>
            </a:endParaRPr>
          </a:p>
        </p:txBody>
      </p:sp>
      <p:sp>
        <p:nvSpPr>
          <p:cNvPr id="14" name="TextBox 13">
            <a:extLst>
              <a:ext uri="{FF2B5EF4-FFF2-40B4-BE49-F238E27FC236}">
                <a16:creationId xmlns:a16="http://schemas.microsoft.com/office/drawing/2014/main" id="{C003D00D-B6ED-5230-5453-1F4E8770AD69}"/>
              </a:ext>
            </a:extLst>
          </p:cNvPr>
          <p:cNvSpPr txBox="1"/>
          <p:nvPr/>
        </p:nvSpPr>
        <p:spPr>
          <a:xfrm>
            <a:off x="5560541" y="-1087395"/>
            <a:ext cx="184731" cy="369332"/>
          </a:xfrm>
          <a:prstGeom prst="rect">
            <a:avLst/>
          </a:prstGeom>
          <a:noFill/>
        </p:spPr>
        <p:txBody>
          <a:bodyPr wrap="none" rtlCol="0">
            <a:spAutoFit/>
          </a:bodyPr>
          <a:lstStyle/>
          <a:p>
            <a:endParaRPr lang="en-US"/>
          </a:p>
        </p:txBody>
      </p:sp>
      <p:sp>
        <p:nvSpPr>
          <p:cNvPr id="6" name="Slide Number Placeholder 5">
            <a:extLst>
              <a:ext uri="{FF2B5EF4-FFF2-40B4-BE49-F238E27FC236}">
                <a16:creationId xmlns:a16="http://schemas.microsoft.com/office/drawing/2014/main" id="{EFD87C80-E50B-2F24-D8AF-BD1043E6316D}"/>
              </a:ext>
            </a:extLst>
          </p:cNvPr>
          <p:cNvSpPr>
            <a:spLocks noGrp="1"/>
          </p:cNvSpPr>
          <p:nvPr>
            <p:ph type="sldNum" sz="quarter" idx="12"/>
          </p:nvPr>
        </p:nvSpPr>
        <p:spPr/>
        <p:txBody>
          <a:bodyPr/>
          <a:lstStyle/>
          <a:p>
            <a:fld id="{525DF98C-B700-484C-8CBB-372B143257D4}" type="slidenum">
              <a:rPr lang="en-US"/>
              <a:t>7</a:t>
            </a:fld>
            <a:endParaRPr lang="en-US"/>
          </a:p>
        </p:txBody>
      </p:sp>
      <p:sp>
        <p:nvSpPr>
          <p:cNvPr id="8" name="Footer Placeholder 7">
            <a:extLst>
              <a:ext uri="{FF2B5EF4-FFF2-40B4-BE49-F238E27FC236}">
                <a16:creationId xmlns:a16="http://schemas.microsoft.com/office/drawing/2014/main" id="{1DA3EE6A-DD37-B6A4-5008-7D1D37E0BC9A}"/>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1423100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 name="Rectangle 9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96">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98">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 name="Freeform: Shape 102">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5" name="Rectangle 104">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文本框 20"/>
          <p:cNvSpPr txBox="1"/>
          <p:nvPr/>
        </p:nvSpPr>
        <p:spPr>
          <a:xfrm>
            <a:off x="210066" y="1683756"/>
            <a:ext cx="3491678" cy="2396359"/>
          </a:xfrm>
          <a:prstGeom prst="rect">
            <a:avLst/>
          </a:prstGeom>
        </p:spPr>
        <p:txBody>
          <a:bodyPr vert="horz" lIns="91440" tIns="45720" rIns="91440" bIns="45720" rtlCol="0" anchor="b">
            <a:normAutofit/>
            <a:scene3d>
              <a:camera prst="orthographicFront"/>
              <a:lightRig rig="threePt" dir="t"/>
            </a:scene3d>
            <a:sp3d contourW="12700"/>
          </a:bodyPr>
          <a:lstStyle/>
          <a:p>
            <a:pPr algn="r">
              <a:lnSpc>
                <a:spcPct val="90000"/>
              </a:lnSpc>
              <a:spcBef>
                <a:spcPct val="0"/>
              </a:spcBef>
              <a:spcAft>
                <a:spcPts val="600"/>
              </a:spcAft>
            </a:pPr>
            <a:r>
              <a:rPr lang="en-US" altLang="zh-CN" sz="4000" b="1" kern="1200">
                <a:solidFill>
                  <a:srgbClr val="FFFFFF"/>
                </a:solidFill>
                <a:latin typeface="Cambria" panose="02040503050406030204" pitchFamily="18" charset="0"/>
                <a:ea typeface="+mj-ea"/>
                <a:cs typeface="+mj-cs"/>
              </a:rPr>
              <a:t>CÁC HÀM XỬ LÝ CHUỖI</a:t>
            </a:r>
          </a:p>
        </p:txBody>
      </p:sp>
      <p:sp>
        <p:nvSpPr>
          <p:cNvPr id="85" name="椭圆 18"/>
          <p:cNvSpPr/>
          <p:nvPr/>
        </p:nvSpPr>
        <p:spPr>
          <a:xfrm>
            <a:off x="8075692" y="5245314"/>
            <a:ext cx="209163" cy="199410"/>
          </a:xfrm>
          <a:custGeom>
            <a:avLst/>
            <a:gdLst>
              <a:gd name="connsiteX0" fmla="*/ 5145 w 317509"/>
              <a:gd name="connsiteY0" fmla="*/ 226044 h 326057"/>
              <a:gd name="connsiteX1" fmla="*/ 69467 w 317509"/>
              <a:gd name="connsiteY1" fmla="*/ 226044 h 326057"/>
              <a:gd name="connsiteX2" fmla="*/ 74613 w 317509"/>
              <a:gd name="connsiteY2" fmla="*/ 231240 h 326057"/>
              <a:gd name="connsiteX3" fmla="*/ 74613 w 317509"/>
              <a:gd name="connsiteY3" fmla="*/ 322160 h 326057"/>
              <a:gd name="connsiteX4" fmla="*/ 69467 w 317509"/>
              <a:gd name="connsiteY4" fmla="*/ 326057 h 326057"/>
              <a:gd name="connsiteX5" fmla="*/ 5145 w 317509"/>
              <a:gd name="connsiteY5" fmla="*/ 326057 h 326057"/>
              <a:gd name="connsiteX6" fmla="*/ 0 w 317509"/>
              <a:gd name="connsiteY6" fmla="*/ 322160 h 326057"/>
              <a:gd name="connsiteX7" fmla="*/ 0 w 317509"/>
              <a:gd name="connsiteY7" fmla="*/ 231240 h 326057"/>
              <a:gd name="connsiteX8" fmla="*/ 5145 w 317509"/>
              <a:gd name="connsiteY8" fmla="*/ 226044 h 326057"/>
              <a:gd name="connsiteX9" fmla="*/ 119555 w 317509"/>
              <a:gd name="connsiteY9" fmla="*/ 156194 h 326057"/>
              <a:gd name="connsiteX10" fmla="*/ 185245 w 317509"/>
              <a:gd name="connsiteY10" fmla="*/ 156194 h 326057"/>
              <a:gd name="connsiteX11" fmla="*/ 190500 w 317509"/>
              <a:gd name="connsiteY11" fmla="*/ 161381 h 326057"/>
              <a:gd name="connsiteX12" fmla="*/ 190500 w 317509"/>
              <a:gd name="connsiteY12" fmla="*/ 322167 h 326057"/>
              <a:gd name="connsiteX13" fmla="*/ 185245 w 317509"/>
              <a:gd name="connsiteY13" fmla="*/ 326057 h 326057"/>
              <a:gd name="connsiteX14" fmla="*/ 119555 w 317509"/>
              <a:gd name="connsiteY14" fmla="*/ 326057 h 326057"/>
              <a:gd name="connsiteX15" fmla="*/ 114300 w 317509"/>
              <a:gd name="connsiteY15" fmla="*/ 322167 h 326057"/>
              <a:gd name="connsiteX16" fmla="*/ 114300 w 317509"/>
              <a:gd name="connsiteY16" fmla="*/ 161381 h 326057"/>
              <a:gd name="connsiteX17" fmla="*/ 119555 w 317509"/>
              <a:gd name="connsiteY17" fmla="*/ 156194 h 326057"/>
              <a:gd name="connsiteX18" fmla="*/ 258042 w 317509"/>
              <a:gd name="connsiteY18" fmla="*/ 2909 h 326057"/>
              <a:gd name="connsiteX19" fmla="*/ 265835 w 317509"/>
              <a:gd name="connsiteY19" fmla="*/ 2909 h 326057"/>
              <a:gd name="connsiteX20" fmla="*/ 316491 w 317509"/>
              <a:gd name="connsiteY20" fmla="*/ 89512 h 326057"/>
              <a:gd name="connsiteX21" fmla="*/ 311295 w 317509"/>
              <a:gd name="connsiteY21" fmla="*/ 97268 h 326057"/>
              <a:gd name="connsiteX22" fmla="*/ 294410 w 317509"/>
              <a:gd name="connsiteY22" fmla="*/ 97268 h 326057"/>
              <a:gd name="connsiteX23" fmla="*/ 294410 w 317509"/>
              <a:gd name="connsiteY23" fmla="*/ 322178 h 326057"/>
              <a:gd name="connsiteX24" fmla="*/ 289214 w 317509"/>
              <a:gd name="connsiteY24" fmla="*/ 326056 h 326057"/>
              <a:gd name="connsiteX25" fmla="*/ 234662 w 317509"/>
              <a:gd name="connsiteY25" fmla="*/ 326056 h 326057"/>
              <a:gd name="connsiteX26" fmla="*/ 229467 w 317509"/>
              <a:gd name="connsiteY26" fmla="*/ 322178 h 326057"/>
              <a:gd name="connsiteX27" fmla="*/ 229467 w 317509"/>
              <a:gd name="connsiteY27" fmla="*/ 97268 h 326057"/>
              <a:gd name="connsiteX28" fmla="*/ 212581 w 317509"/>
              <a:gd name="connsiteY28" fmla="*/ 97268 h 326057"/>
              <a:gd name="connsiteX29" fmla="*/ 207386 w 317509"/>
              <a:gd name="connsiteY29" fmla="*/ 89512 h 326057"/>
              <a:gd name="connsiteX30" fmla="*/ 258042 w 317509"/>
              <a:gd name="connsiteY30" fmla="*/ 2909 h 326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17509" h="326057">
                <a:moveTo>
                  <a:pt x="5145" y="226044"/>
                </a:moveTo>
                <a:cubicBezTo>
                  <a:pt x="69467" y="226044"/>
                  <a:pt x="69467" y="226044"/>
                  <a:pt x="69467" y="226044"/>
                </a:cubicBezTo>
                <a:cubicBezTo>
                  <a:pt x="72040" y="226044"/>
                  <a:pt x="74613" y="228642"/>
                  <a:pt x="74613" y="231240"/>
                </a:cubicBezTo>
                <a:cubicBezTo>
                  <a:pt x="74613" y="322160"/>
                  <a:pt x="74613" y="322160"/>
                  <a:pt x="74613" y="322160"/>
                </a:cubicBezTo>
                <a:cubicBezTo>
                  <a:pt x="74613" y="324758"/>
                  <a:pt x="72040" y="326057"/>
                  <a:pt x="69467" y="326057"/>
                </a:cubicBezTo>
                <a:cubicBezTo>
                  <a:pt x="5145" y="326057"/>
                  <a:pt x="5145" y="326057"/>
                  <a:pt x="5145" y="326057"/>
                </a:cubicBezTo>
                <a:cubicBezTo>
                  <a:pt x="2573" y="326057"/>
                  <a:pt x="0" y="324758"/>
                  <a:pt x="0" y="322160"/>
                </a:cubicBezTo>
                <a:cubicBezTo>
                  <a:pt x="0" y="231240"/>
                  <a:pt x="0" y="231240"/>
                  <a:pt x="0" y="231240"/>
                </a:cubicBezTo>
                <a:cubicBezTo>
                  <a:pt x="0" y="228642"/>
                  <a:pt x="2573" y="226044"/>
                  <a:pt x="5145" y="226044"/>
                </a:cubicBezTo>
                <a:close/>
                <a:moveTo>
                  <a:pt x="119555" y="156194"/>
                </a:moveTo>
                <a:cubicBezTo>
                  <a:pt x="119555" y="156194"/>
                  <a:pt x="119555" y="156194"/>
                  <a:pt x="185245" y="156194"/>
                </a:cubicBezTo>
                <a:cubicBezTo>
                  <a:pt x="187872" y="156194"/>
                  <a:pt x="190500" y="158787"/>
                  <a:pt x="190500" y="161381"/>
                </a:cubicBezTo>
                <a:cubicBezTo>
                  <a:pt x="190500" y="161381"/>
                  <a:pt x="190500" y="161381"/>
                  <a:pt x="190500" y="322167"/>
                </a:cubicBezTo>
                <a:cubicBezTo>
                  <a:pt x="190500" y="324760"/>
                  <a:pt x="187872" y="326057"/>
                  <a:pt x="185245" y="326057"/>
                </a:cubicBezTo>
                <a:cubicBezTo>
                  <a:pt x="185245" y="326057"/>
                  <a:pt x="185245" y="326057"/>
                  <a:pt x="119555" y="326057"/>
                </a:cubicBezTo>
                <a:cubicBezTo>
                  <a:pt x="116927" y="326057"/>
                  <a:pt x="114300" y="324760"/>
                  <a:pt x="114300" y="322167"/>
                </a:cubicBezTo>
                <a:cubicBezTo>
                  <a:pt x="114300" y="322167"/>
                  <a:pt x="114300" y="322167"/>
                  <a:pt x="114300" y="161381"/>
                </a:cubicBezTo>
                <a:cubicBezTo>
                  <a:pt x="114300" y="158787"/>
                  <a:pt x="116927" y="156194"/>
                  <a:pt x="119555" y="156194"/>
                </a:cubicBezTo>
                <a:close/>
                <a:moveTo>
                  <a:pt x="258042" y="2909"/>
                </a:moveTo>
                <a:cubicBezTo>
                  <a:pt x="259341" y="-969"/>
                  <a:pt x="263237" y="-969"/>
                  <a:pt x="265835" y="2909"/>
                </a:cubicBezTo>
                <a:cubicBezTo>
                  <a:pt x="265835" y="2909"/>
                  <a:pt x="265835" y="2909"/>
                  <a:pt x="316491" y="89512"/>
                </a:cubicBezTo>
                <a:cubicBezTo>
                  <a:pt x="319088" y="93390"/>
                  <a:pt x="316491" y="97268"/>
                  <a:pt x="311295" y="97268"/>
                </a:cubicBezTo>
                <a:cubicBezTo>
                  <a:pt x="311295" y="97268"/>
                  <a:pt x="311295" y="97268"/>
                  <a:pt x="294410" y="97268"/>
                </a:cubicBezTo>
                <a:cubicBezTo>
                  <a:pt x="294410" y="97268"/>
                  <a:pt x="294410" y="97268"/>
                  <a:pt x="294410" y="322178"/>
                </a:cubicBezTo>
                <a:cubicBezTo>
                  <a:pt x="294410" y="324763"/>
                  <a:pt x="291812" y="326056"/>
                  <a:pt x="289214" y="326056"/>
                </a:cubicBezTo>
                <a:cubicBezTo>
                  <a:pt x="289214" y="326056"/>
                  <a:pt x="289214" y="326056"/>
                  <a:pt x="234662" y="326056"/>
                </a:cubicBezTo>
                <a:cubicBezTo>
                  <a:pt x="232064" y="326056"/>
                  <a:pt x="229467" y="324763"/>
                  <a:pt x="229467" y="322178"/>
                </a:cubicBezTo>
                <a:cubicBezTo>
                  <a:pt x="229467" y="322178"/>
                  <a:pt x="229467" y="322178"/>
                  <a:pt x="229467" y="97268"/>
                </a:cubicBezTo>
                <a:cubicBezTo>
                  <a:pt x="229467" y="97268"/>
                  <a:pt x="229467" y="97268"/>
                  <a:pt x="212581" y="97268"/>
                </a:cubicBezTo>
                <a:cubicBezTo>
                  <a:pt x="207386" y="97268"/>
                  <a:pt x="204788" y="93390"/>
                  <a:pt x="207386" y="89512"/>
                </a:cubicBezTo>
                <a:cubicBezTo>
                  <a:pt x="207386" y="89512"/>
                  <a:pt x="207386" y="89512"/>
                  <a:pt x="258042" y="290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86" name="椭圆 16"/>
          <p:cNvSpPr/>
          <p:nvPr/>
        </p:nvSpPr>
        <p:spPr>
          <a:xfrm>
            <a:off x="8077556" y="4721959"/>
            <a:ext cx="226458" cy="199410"/>
          </a:xfrm>
          <a:custGeom>
            <a:avLst/>
            <a:gdLst>
              <a:gd name="connsiteX0" fmla="*/ 311151 w 331788"/>
              <a:gd name="connsiteY0" fmla="*/ 34925 h 331788"/>
              <a:gd name="connsiteX1" fmla="*/ 331788 w 331788"/>
              <a:gd name="connsiteY1" fmla="*/ 92075 h 331788"/>
              <a:gd name="connsiteX2" fmla="*/ 311151 w 331788"/>
              <a:gd name="connsiteY2" fmla="*/ 98425 h 331788"/>
              <a:gd name="connsiteX3" fmla="*/ 304801 w 331788"/>
              <a:gd name="connsiteY3" fmla="*/ 76200 h 331788"/>
              <a:gd name="connsiteX4" fmla="*/ 254001 w 331788"/>
              <a:gd name="connsiteY4" fmla="*/ 222251 h 331788"/>
              <a:gd name="connsiteX5" fmla="*/ 206376 w 331788"/>
              <a:gd name="connsiteY5" fmla="*/ 146050 h 331788"/>
              <a:gd name="connsiteX6" fmla="*/ 157163 w 331788"/>
              <a:gd name="connsiteY6" fmla="*/ 241301 h 331788"/>
              <a:gd name="connsiteX7" fmla="*/ 103188 w 331788"/>
              <a:gd name="connsiteY7" fmla="*/ 163513 h 331788"/>
              <a:gd name="connsiteX8" fmla="*/ 61913 w 331788"/>
              <a:gd name="connsiteY8" fmla="*/ 242888 h 331788"/>
              <a:gd name="connsiteX9" fmla="*/ 44450 w 331788"/>
              <a:gd name="connsiteY9" fmla="*/ 231776 h 331788"/>
              <a:gd name="connsiteX10" fmla="*/ 101600 w 331788"/>
              <a:gd name="connsiteY10" fmla="*/ 123825 h 331788"/>
              <a:gd name="connsiteX11" fmla="*/ 153988 w 331788"/>
              <a:gd name="connsiteY11" fmla="*/ 201613 h 331788"/>
              <a:gd name="connsiteX12" fmla="*/ 203201 w 331788"/>
              <a:gd name="connsiteY12" fmla="*/ 106363 h 331788"/>
              <a:gd name="connsiteX13" fmla="*/ 247651 w 331788"/>
              <a:gd name="connsiteY13" fmla="*/ 174625 h 331788"/>
              <a:gd name="connsiteX14" fmla="*/ 284163 w 331788"/>
              <a:gd name="connsiteY14" fmla="*/ 69850 h 331788"/>
              <a:gd name="connsiteX15" fmla="*/ 263526 w 331788"/>
              <a:gd name="connsiteY15" fmla="*/ 79375 h 331788"/>
              <a:gd name="connsiteX16" fmla="*/ 255588 w 331788"/>
              <a:gd name="connsiteY16" fmla="*/ 61913 h 331788"/>
              <a:gd name="connsiteX17" fmla="*/ 0 w 331788"/>
              <a:gd name="connsiteY17" fmla="*/ 0 h 331788"/>
              <a:gd name="connsiteX18" fmla="*/ 20637 w 331788"/>
              <a:gd name="connsiteY18" fmla="*/ 0 h 331788"/>
              <a:gd name="connsiteX19" fmla="*/ 20637 w 331788"/>
              <a:gd name="connsiteY19" fmla="*/ 311151 h 331788"/>
              <a:gd name="connsiteX20" fmla="*/ 331788 w 331788"/>
              <a:gd name="connsiteY20" fmla="*/ 311151 h 331788"/>
              <a:gd name="connsiteX21" fmla="*/ 331788 w 331788"/>
              <a:gd name="connsiteY21" fmla="*/ 331788 h 331788"/>
              <a:gd name="connsiteX22" fmla="*/ 0 w 331788"/>
              <a:gd name="connsiteY22" fmla="*/ 331788 h 331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331788" h="331788">
                <a:moveTo>
                  <a:pt x="311151" y="34925"/>
                </a:moveTo>
                <a:lnTo>
                  <a:pt x="331788" y="92075"/>
                </a:lnTo>
                <a:lnTo>
                  <a:pt x="311151" y="98425"/>
                </a:lnTo>
                <a:lnTo>
                  <a:pt x="304801" y="76200"/>
                </a:lnTo>
                <a:lnTo>
                  <a:pt x="254001" y="222251"/>
                </a:lnTo>
                <a:lnTo>
                  <a:pt x="206376" y="146050"/>
                </a:lnTo>
                <a:lnTo>
                  <a:pt x="157163" y="241301"/>
                </a:lnTo>
                <a:lnTo>
                  <a:pt x="103188" y="163513"/>
                </a:lnTo>
                <a:lnTo>
                  <a:pt x="61913" y="242888"/>
                </a:lnTo>
                <a:lnTo>
                  <a:pt x="44450" y="231776"/>
                </a:lnTo>
                <a:lnTo>
                  <a:pt x="101600" y="123825"/>
                </a:lnTo>
                <a:lnTo>
                  <a:pt x="153988" y="201613"/>
                </a:lnTo>
                <a:lnTo>
                  <a:pt x="203201" y="106363"/>
                </a:lnTo>
                <a:lnTo>
                  <a:pt x="247651" y="174625"/>
                </a:lnTo>
                <a:lnTo>
                  <a:pt x="284163" y="69850"/>
                </a:lnTo>
                <a:lnTo>
                  <a:pt x="263526" y="79375"/>
                </a:lnTo>
                <a:lnTo>
                  <a:pt x="255588" y="61913"/>
                </a:lnTo>
                <a:close/>
                <a:moveTo>
                  <a:pt x="0" y="0"/>
                </a:moveTo>
                <a:lnTo>
                  <a:pt x="20637" y="0"/>
                </a:lnTo>
                <a:lnTo>
                  <a:pt x="20637" y="311151"/>
                </a:lnTo>
                <a:lnTo>
                  <a:pt x="331788" y="311151"/>
                </a:lnTo>
                <a:lnTo>
                  <a:pt x="331788" y="331788"/>
                </a:lnTo>
                <a:lnTo>
                  <a:pt x="0" y="33178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zh-CN" altLang="en-US">
              <a:solidFill>
                <a:schemeClr val="tx1">
                  <a:lumMod val="65000"/>
                  <a:lumOff val="35000"/>
                </a:schemeClr>
              </a:solidFill>
              <a:latin typeface="Calibri" panose="020F0502020204030204" pitchFamily="34" charset="0"/>
            </a:endParaRPr>
          </a:p>
        </p:txBody>
      </p:sp>
      <p:sp>
        <p:nvSpPr>
          <p:cNvPr id="88" name="椭圆 11"/>
          <p:cNvSpPr/>
          <p:nvPr/>
        </p:nvSpPr>
        <p:spPr>
          <a:xfrm>
            <a:off x="8124208" y="2615953"/>
            <a:ext cx="178783" cy="164922"/>
          </a:xfrm>
          <a:custGeom>
            <a:avLst/>
            <a:gdLst>
              <a:gd name="connsiteX0" fmla="*/ 145025 w 331788"/>
              <a:gd name="connsiteY0" fmla="*/ 104594 h 331536"/>
              <a:gd name="connsiteX1" fmla="*/ 198438 w 331788"/>
              <a:gd name="connsiteY1" fmla="*/ 123670 h 331536"/>
              <a:gd name="connsiteX2" fmla="*/ 198438 w 331788"/>
              <a:gd name="connsiteY2" fmla="*/ 152614 h 331536"/>
              <a:gd name="connsiteX3" fmla="*/ 169334 w 331788"/>
              <a:gd name="connsiteY3" fmla="*/ 152614 h 331536"/>
              <a:gd name="connsiteX4" fmla="*/ 113771 w 331788"/>
              <a:gd name="connsiteY4" fmla="*/ 167085 h 331536"/>
              <a:gd name="connsiteX5" fmla="*/ 51594 w 331788"/>
              <a:gd name="connsiteY5" fmla="*/ 227603 h 331536"/>
              <a:gd name="connsiteX6" fmla="*/ 41010 w 331788"/>
              <a:gd name="connsiteY6" fmla="*/ 253915 h 331536"/>
              <a:gd name="connsiteX7" fmla="*/ 51594 w 331788"/>
              <a:gd name="connsiteY7" fmla="*/ 280228 h 331536"/>
              <a:gd name="connsiteX8" fmla="*/ 105833 w 331788"/>
              <a:gd name="connsiteY8" fmla="*/ 280228 h 331536"/>
              <a:gd name="connsiteX9" fmla="*/ 121708 w 331788"/>
              <a:gd name="connsiteY9" fmla="*/ 263125 h 331536"/>
              <a:gd name="connsiteX10" fmla="*/ 150813 w 331788"/>
              <a:gd name="connsiteY10" fmla="*/ 263125 h 331536"/>
              <a:gd name="connsiteX11" fmla="*/ 150813 w 331788"/>
              <a:gd name="connsiteY11" fmla="*/ 292068 h 331536"/>
              <a:gd name="connsiteX12" fmla="*/ 134938 w 331788"/>
              <a:gd name="connsiteY12" fmla="*/ 309171 h 331536"/>
              <a:gd name="connsiteX13" fmla="*/ 78052 w 331788"/>
              <a:gd name="connsiteY13" fmla="*/ 331536 h 331536"/>
              <a:gd name="connsiteX14" fmla="*/ 22489 w 331788"/>
              <a:gd name="connsiteY14" fmla="*/ 309171 h 331536"/>
              <a:gd name="connsiteX15" fmla="*/ 0 w 331788"/>
              <a:gd name="connsiteY15" fmla="*/ 253915 h 331536"/>
              <a:gd name="connsiteX16" fmla="*/ 22489 w 331788"/>
              <a:gd name="connsiteY16" fmla="*/ 198660 h 331536"/>
              <a:gd name="connsiteX17" fmla="*/ 84666 w 331788"/>
              <a:gd name="connsiteY17" fmla="*/ 136826 h 331536"/>
              <a:gd name="connsiteX18" fmla="*/ 145025 w 331788"/>
              <a:gd name="connsiteY18" fmla="*/ 104594 h 331536"/>
              <a:gd name="connsiteX19" fmla="*/ 254829 w 331788"/>
              <a:gd name="connsiteY19" fmla="*/ 43 h 331536"/>
              <a:gd name="connsiteX20" fmla="*/ 309472 w 331788"/>
              <a:gd name="connsiteY20" fmla="*/ 24739 h 331536"/>
              <a:gd name="connsiteX21" fmla="*/ 331788 w 331788"/>
              <a:gd name="connsiteY21" fmla="*/ 80057 h 331536"/>
              <a:gd name="connsiteX22" fmla="*/ 309472 w 331788"/>
              <a:gd name="connsiteY22" fmla="*/ 135376 h 331536"/>
              <a:gd name="connsiteX23" fmla="*/ 242522 w 331788"/>
              <a:gd name="connsiteY23" fmla="*/ 199914 h 331536"/>
              <a:gd name="connsiteX24" fmla="*/ 180823 w 331788"/>
              <a:gd name="connsiteY24" fmla="*/ 231524 h 331536"/>
              <a:gd name="connsiteX25" fmla="*/ 134877 w 331788"/>
              <a:gd name="connsiteY25" fmla="*/ 210451 h 331536"/>
              <a:gd name="connsiteX26" fmla="*/ 134877 w 331788"/>
              <a:gd name="connsiteY26" fmla="*/ 181474 h 331536"/>
              <a:gd name="connsiteX27" fmla="*/ 163757 w 331788"/>
              <a:gd name="connsiteY27" fmla="*/ 181474 h 331536"/>
              <a:gd name="connsiteX28" fmla="*/ 213641 w 331788"/>
              <a:gd name="connsiteY28" fmla="*/ 170937 h 331536"/>
              <a:gd name="connsiteX29" fmla="*/ 280591 w 331788"/>
              <a:gd name="connsiteY29" fmla="*/ 106399 h 331536"/>
              <a:gd name="connsiteX30" fmla="*/ 291093 w 331788"/>
              <a:gd name="connsiteY30" fmla="*/ 80057 h 331536"/>
              <a:gd name="connsiteX31" fmla="*/ 280591 w 331788"/>
              <a:gd name="connsiteY31" fmla="*/ 53715 h 331536"/>
              <a:gd name="connsiteX32" fmla="*/ 232020 w 331788"/>
              <a:gd name="connsiteY32" fmla="*/ 49764 h 331536"/>
              <a:gd name="connsiteX33" fmla="*/ 211016 w 331788"/>
              <a:gd name="connsiteY33" fmla="*/ 70838 h 331536"/>
              <a:gd name="connsiteX34" fmla="*/ 182135 w 331788"/>
              <a:gd name="connsiteY34" fmla="*/ 70838 h 331536"/>
              <a:gd name="connsiteX35" fmla="*/ 182135 w 331788"/>
              <a:gd name="connsiteY35" fmla="*/ 41861 h 331536"/>
              <a:gd name="connsiteX36" fmla="*/ 203139 w 331788"/>
              <a:gd name="connsiteY36" fmla="*/ 20788 h 331536"/>
              <a:gd name="connsiteX37" fmla="*/ 254829 w 331788"/>
              <a:gd name="connsiteY37" fmla="*/ 43 h 33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1788" h="331536">
                <a:moveTo>
                  <a:pt x="145025" y="104594"/>
                </a:moveTo>
                <a:cubicBezTo>
                  <a:pt x="164703" y="102292"/>
                  <a:pt x="183224" y="108541"/>
                  <a:pt x="198438" y="123670"/>
                </a:cubicBezTo>
                <a:cubicBezTo>
                  <a:pt x="206375" y="131564"/>
                  <a:pt x="206375" y="144720"/>
                  <a:pt x="198438" y="152614"/>
                </a:cubicBezTo>
                <a:cubicBezTo>
                  <a:pt x="190500" y="160507"/>
                  <a:pt x="177271" y="160507"/>
                  <a:pt x="169334" y="152614"/>
                </a:cubicBezTo>
                <a:cubicBezTo>
                  <a:pt x="150813" y="135511"/>
                  <a:pt x="127000" y="153929"/>
                  <a:pt x="113771" y="167085"/>
                </a:cubicBezTo>
                <a:cubicBezTo>
                  <a:pt x="113771" y="167085"/>
                  <a:pt x="113771" y="167085"/>
                  <a:pt x="51594" y="227603"/>
                </a:cubicBezTo>
                <a:cubicBezTo>
                  <a:pt x="44979" y="234181"/>
                  <a:pt x="41010" y="243391"/>
                  <a:pt x="41010" y="253915"/>
                </a:cubicBezTo>
                <a:cubicBezTo>
                  <a:pt x="41010" y="263125"/>
                  <a:pt x="44979" y="272334"/>
                  <a:pt x="51594" y="280228"/>
                </a:cubicBezTo>
                <a:cubicBezTo>
                  <a:pt x="66146" y="294699"/>
                  <a:pt x="89958" y="294699"/>
                  <a:pt x="105833" y="280228"/>
                </a:cubicBezTo>
                <a:cubicBezTo>
                  <a:pt x="105833" y="280228"/>
                  <a:pt x="105833" y="280228"/>
                  <a:pt x="121708" y="263125"/>
                </a:cubicBezTo>
                <a:cubicBezTo>
                  <a:pt x="129646" y="255231"/>
                  <a:pt x="142875" y="255231"/>
                  <a:pt x="150813" y="263125"/>
                </a:cubicBezTo>
                <a:cubicBezTo>
                  <a:pt x="158750" y="271018"/>
                  <a:pt x="158750" y="284174"/>
                  <a:pt x="150813" y="292068"/>
                </a:cubicBezTo>
                <a:cubicBezTo>
                  <a:pt x="150813" y="292068"/>
                  <a:pt x="150813" y="292068"/>
                  <a:pt x="134938" y="309171"/>
                </a:cubicBezTo>
                <a:cubicBezTo>
                  <a:pt x="119062" y="323643"/>
                  <a:pt x="99219" y="331536"/>
                  <a:pt x="78052" y="331536"/>
                </a:cubicBezTo>
                <a:cubicBezTo>
                  <a:pt x="58208" y="331536"/>
                  <a:pt x="38364" y="323643"/>
                  <a:pt x="22489" y="309171"/>
                </a:cubicBezTo>
                <a:cubicBezTo>
                  <a:pt x="7937" y="294699"/>
                  <a:pt x="0" y="274965"/>
                  <a:pt x="0" y="253915"/>
                </a:cubicBezTo>
                <a:cubicBezTo>
                  <a:pt x="0" y="232866"/>
                  <a:pt x="7937" y="213132"/>
                  <a:pt x="22489" y="198660"/>
                </a:cubicBezTo>
                <a:cubicBezTo>
                  <a:pt x="22489" y="198660"/>
                  <a:pt x="22489" y="198660"/>
                  <a:pt x="84666" y="136826"/>
                </a:cubicBezTo>
                <a:cubicBezTo>
                  <a:pt x="104510" y="117750"/>
                  <a:pt x="125346" y="106896"/>
                  <a:pt x="145025" y="104594"/>
                </a:cubicBezTo>
                <a:close/>
                <a:moveTo>
                  <a:pt x="254829" y="43"/>
                </a:moveTo>
                <a:cubicBezTo>
                  <a:pt x="273700" y="702"/>
                  <a:pt x="293063" y="8934"/>
                  <a:pt x="309472" y="24739"/>
                </a:cubicBezTo>
                <a:cubicBezTo>
                  <a:pt x="323912" y="39227"/>
                  <a:pt x="331788" y="58984"/>
                  <a:pt x="331788" y="80057"/>
                </a:cubicBezTo>
                <a:cubicBezTo>
                  <a:pt x="331788" y="101131"/>
                  <a:pt x="323912" y="120887"/>
                  <a:pt x="309472" y="135376"/>
                </a:cubicBezTo>
                <a:cubicBezTo>
                  <a:pt x="309472" y="135376"/>
                  <a:pt x="309472" y="135376"/>
                  <a:pt x="242522" y="199914"/>
                </a:cubicBezTo>
                <a:cubicBezTo>
                  <a:pt x="222831" y="220987"/>
                  <a:pt x="201827" y="231524"/>
                  <a:pt x="180823" y="231524"/>
                </a:cubicBezTo>
                <a:cubicBezTo>
                  <a:pt x="165070" y="231524"/>
                  <a:pt x="149317" y="223622"/>
                  <a:pt x="134877" y="210451"/>
                </a:cubicBezTo>
                <a:cubicBezTo>
                  <a:pt x="127000" y="202548"/>
                  <a:pt x="127000" y="189377"/>
                  <a:pt x="134877" y="181474"/>
                </a:cubicBezTo>
                <a:cubicBezTo>
                  <a:pt x="142753" y="173572"/>
                  <a:pt x="155881" y="173572"/>
                  <a:pt x="163757" y="181474"/>
                </a:cubicBezTo>
                <a:cubicBezTo>
                  <a:pt x="170321" y="186743"/>
                  <a:pt x="184761" y="201231"/>
                  <a:pt x="213641" y="170937"/>
                </a:cubicBezTo>
                <a:cubicBezTo>
                  <a:pt x="213641" y="170937"/>
                  <a:pt x="213641" y="170937"/>
                  <a:pt x="280591" y="106399"/>
                </a:cubicBezTo>
                <a:cubicBezTo>
                  <a:pt x="287155" y="98497"/>
                  <a:pt x="291093" y="89277"/>
                  <a:pt x="291093" y="80057"/>
                </a:cubicBezTo>
                <a:cubicBezTo>
                  <a:pt x="291093" y="69520"/>
                  <a:pt x="287155" y="60301"/>
                  <a:pt x="280591" y="53715"/>
                </a:cubicBezTo>
                <a:cubicBezTo>
                  <a:pt x="267464" y="40544"/>
                  <a:pt x="246460" y="33959"/>
                  <a:pt x="232020" y="49764"/>
                </a:cubicBezTo>
                <a:cubicBezTo>
                  <a:pt x="232020" y="49764"/>
                  <a:pt x="232020" y="49764"/>
                  <a:pt x="211016" y="70838"/>
                </a:cubicBezTo>
                <a:cubicBezTo>
                  <a:pt x="203139" y="78740"/>
                  <a:pt x="190012" y="78740"/>
                  <a:pt x="182135" y="70838"/>
                </a:cubicBezTo>
                <a:cubicBezTo>
                  <a:pt x="174259" y="62935"/>
                  <a:pt x="174259" y="49764"/>
                  <a:pt x="182135" y="41861"/>
                </a:cubicBezTo>
                <a:cubicBezTo>
                  <a:pt x="182135" y="41861"/>
                  <a:pt x="182135" y="41861"/>
                  <a:pt x="203139" y="20788"/>
                </a:cubicBezTo>
                <a:cubicBezTo>
                  <a:pt x="217579" y="6300"/>
                  <a:pt x="235958" y="-615"/>
                  <a:pt x="254829" y="43"/>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90" name="椭圆 38"/>
          <p:cNvSpPr/>
          <p:nvPr/>
        </p:nvSpPr>
        <p:spPr>
          <a:xfrm>
            <a:off x="8073405" y="4212706"/>
            <a:ext cx="281821" cy="230458"/>
          </a:xfrm>
          <a:custGeom>
            <a:avLst/>
            <a:gdLst>
              <a:gd name="connsiteX0" fmla="*/ 192254 w 338138"/>
              <a:gd name="connsiteY0" fmla="*/ 135421 h 335282"/>
              <a:gd name="connsiteX1" fmla="*/ 152810 w 338138"/>
              <a:gd name="connsiteY1" fmla="*/ 151158 h 335282"/>
              <a:gd name="connsiteX2" fmla="*/ 152810 w 338138"/>
              <a:gd name="connsiteY2" fmla="*/ 229842 h 335282"/>
              <a:gd name="connsiteX3" fmla="*/ 232697 w 338138"/>
              <a:gd name="connsiteY3" fmla="*/ 229842 h 335282"/>
              <a:gd name="connsiteX4" fmla="*/ 232697 w 338138"/>
              <a:gd name="connsiteY4" fmla="*/ 151158 h 335282"/>
              <a:gd name="connsiteX5" fmla="*/ 192254 w 338138"/>
              <a:gd name="connsiteY5" fmla="*/ 135421 h 335282"/>
              <a:gd name="connsiteX6" fmla="*/ 238125 w 338138"/>
              <a:gd name="connsiteY6" fmla="*/ 69850 h 335282"/>
              <a:gd name="connsiteX7" fmla="*/ 225425 w 338138"/>
              <a:gd name="connsiteY7" fmla="*/ 80963 h 335282"/>
              <a:gd name="connsiteX8" fmla="*/ 238125 w 338138"/>
              <a:gd name="connsiteY8" fmla="*/ 92076 h 335282"/>
              <a:gd name="connsiteX9" fmla="*/ 250825 w 338138"/>
              <a:gd name="connsiteY9" fmla="*/ 80963 h 335282"/>
              <a:gd name="connsiteX10" fmla="*/ 238125 w 338138"/>
              <a:gd name="connsiteY10" fmla="*/ 69850 h 335282"/>
              <a:gd name="connsiteX11" fmla="*/ 214313 w 338138"/>
              <a:gd name="connsiteY11" fmla="*/ 57150 h 335282"/>
              <a:gd name="connsiteX12" fmla="*/ 263526 w 338138"/>
              <a:gd name="connsiteY12" fmla="*/ 57150 h 335282"/>
              <a:gd name="connsiteX13" fmla="*/ 263526 w 338138"/>
              <a:gd name="connsiteY13" fmla="*/ 106363 h 335282"/>
              <a:gd name="connsiteX14" fmla="*/ 214313 w 338138"/>
              <a:gd name="connsiteY14" fmla="*/ 106363 h 335282"/>
              <a:gd name="connsiteX15" fmla="*/ 49213 w 338138"/>
              <a:gd name="connsiteY15" fmla="*/ 57150 h 335282"/>
              <a:gd name="connsiteX16" fmla="*/ 195263 w 338138"/>
              <a:gd name="connsiteY16" fmla="*/ 57150 h 335282"/>
              <a:gd name="connsiteX17" fmla="*/ 195263 w 338138"/>
              <a:gd name="connsiteY17" fmla="*/ 106363 h 335282"/>
              <a:gd name="connsiteX18" fmla="*/ 49213 w 338138"/>
              <a:gd name="connsiteY18" fmla="*/ 106363 h 335282"/>
              <a:gd name="connsiteX19" fmla="*/ 22225 w 338138"/>
              <a:gd name="connsiteY19" fmla="*/ 28575 h 335282"/>
              <a:gd name="connsiteX20" fmla="*/ 22225 w 338138"/>
              <a:gd name="connsiteY20" fmla="*/ 269875 h 335282"/>
              <a:gd name="connsiteX21" fmla="*/ 241853 w 338138"/>
              <a:gd name="connsiteY21" fmla="*/ 269875 h 335282"/>
              <a:gd name="connsiteX22" fmla="*/ 247114 w 338138"/>
              <a:gd name="connsiteY22" fmla="*/ 259384 h 335282"/>
              <a:gd name="connsiteX23" fmla="*/ 233962 w 338138"/>
              <a:gd name="connsiteY23" fmla="*/ 248892 h 335282"/>
              <a:gd name="connsiteX24" fmla="*/ 155054 w 338138"/>
              <a:gd name="connsiteY24" fmla="*/ 251515 h 335282"/>
              <a:gd name="connsiteX25" fmla="*/ 49843 w 338138"/>
              <a:gd name="connsiteY25" fmla="*/ 251515 h 335282"/>
              <a:gd name="connsiteX26" fmla="*/ 49843 w 338138"/>
              <a:gd name="connsiteY26" fmla="*/ 231844 h 335282"/>
              <a:gd name="connsiteX27" fmla="*/ 135327 w 338138"/>
              <a:gd name="connsiteY27" fmla="*/ 231844 h 335282"/>
              <a:gd name="connsiteX28" fmla="*/ 122175 w 338138"/>
              <a:gd name="connsiteY28" fmla="*/ 201682 h 335282"/>
              <a:gd name="connsiteX29" fmla="*/ 49843 w 338138"/>
              <a:gd name="connsiteY29" fmla="*/ 201682 h 335282"/>
              <a:gd name="connsiteX30" fmla="*/ 49843 w 338138"/>
              <a:gd name="connsiteY30" fmla="*/ 183322 h 335282"/>
              <a:gd name="connsiteX31" fmla="*/ 120860 w 338138"/>
              <a:gd name="connsiteY31" fmla="*/ 183322 h 335282"/>
              <a:gd name="connsiteX32" fmla="*/ 131381 w 338138"/>
              <a:gd name="connsiteY32" fmla="*/ 153159 h 335282"/>
              <a:gd name="connsiteX33" fmla="*/ 49843 w 338138"/>
              <a:gd name="connsiteY33" fmla="*/ 153159 h 335282"/>
              <a:gd name="connsiteX34" fmla="*/ 49843 w 338138"/>
              <a:gd name="connsiteY34" fmla="*/ 134800 h 335282"/>
              <a:gd name="connsiteX35" fmla="*/ 147163 w 338138"/>
              <a:gd name="connsiteY35" fmla="*/ 134800 h 335282"/>
              <a:gd name="connsiteX36" fmla="*/ 243168 w 338138"/>
              <a:gd name="connsiteY36" fmla="*/ 138734 h 335282"/>
              <a:gd name="connsiteX37" fmla="*/ 251059 w 338138"/>
              <a:gd name="connsiteY37" fmla="*/ 231844 h 335282"/>
              <a:gd name="connsiteX38" fmla="*/ 264210 w 338138"/>
              <a:gd name="connsiteY38" fmla="*/ 243647 h 335282"/>
              <a:gd name="connsiteX39" fmla="*/ 272101 w 338138"/>
              <a:gd name="connsiteY39" fmla="*/ 238401 h 335282"/>
              <a:gd name="connsiteX40" fmla="*/ 290513 w 338138"/>
              <a:gd name="connsiteY40" fmla="*/ 256761 h 335282"/>
              <a:gd name="connsiteX41" fmla="*/ 290513 w 338138"/>
              <a:gd name="connsiteY41" fmla="*/ 28575 h 335282"/>
              <a:gd name="connsiteX42" fmla="*/ 22225 w 338138"/>
              <a:gd name="connsiteY42" fmla="*/ 28575 h 335282"/>
              <a:gd name="connsiteX43" fmla="*/ 0 w 338138"/>
              <a:gd name="connsiteY43" fmla="*/ 0 h 335282"/>
              <a:gd name="connsiteX44" fmla="*/ 311721 w 338138"/>
              <a:gd name="connsiteY44" fmla="*/ 0 h 335282"/>
              <a:gd name="connsiteX45" fmla="*/ 311721 w 338138"/>
              <a:gd name="connsiteY45" fmla="*/ 278479 h 335282"/>
              <a:gd name="connsiteX46" fmla="*/ 338138 w 338138"/>
              <a:gd name="connsiteY46" fmla="*/ 304875 h 335282"/>
              <a:gd name="connsiteX47" fmla="*/ 330213 w 338138"/>
              <a:gd name="connsiteY47" fmla="*/ 325992 h 335282"/>
              <a:gd name="connsiteX48" fmla="*/ 307759 w 338138"/>
              <a:gd name="connsiteY48" fmla="*/ 335230 h 335282"/>
              <a:gd name="connsiteX49" fmla="*/ 262850 w 338138"/>
              <a:gd name="connsiteY49" fmla="*/ 291677 h 335282"/>
              <a:gd name="connsiteX50" fmla="*/ 0 w 338138"/>
              <a:gd name="connsiteY50" fmla="*/ 291677 h 335282"/>
              <a:gd name="connsiteX51" fmla="*/ 0 w 338138"/>
              <a:gd name="connsiteY51" fmla="*/ 0 h 33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335282">
                <a:moveTo>
                  <a:pt x="192254" y="135421"/>
                </a:moveTo>
                <a:cubicBezTo>
                  <a:pt x="177774" y="135421"/>
                  <a:pt x="163461" y="140666"/>
                  <a:pt x="152810" y="151158"/>
                </a:cubicBezTo>
                <a:cubicBezTo>
                  <a:pt x="130175" y="173452"/>
                  <a:pt x="130175" y="207548"/>
                  <a:pt x="152810" y="229842"/>
                </a:cubicBezTo>
                <a:cubicBezTo>
                  <a:pt x="174113" y="250825"/>
                  <a:pt x="210062" y="250825"/>
                  <a:pt x="232697" y="229842"/>
                </a:cubicBezTo>
                <a:cubicBezTo>
                  <a:pt x="254000" y="207548"/>
                  <a:pt x="254000" y="173452"/>
                  <a:pt x="232697" y="151158"/>
                </a:cubicBezTo>
                <a:cubicBezTo>
                  <a:pt x="221379" y="140666"/>
                  <a:pt x="206733" y="135421"/>
                  <a:pt x="192254" y="135421"/>
                </a:cubicBezTo>
                <a:close/>
                <a:moveTo>
                  <a:pt x="238125" y="69850"/>
                </a:moveTo>
                <a:cubicBezTo>
                  <a:pt x="231111" y="69850"/>
                  <a:pt x="225425" y="74825"/>
                  <a:pt x="225425" y="80963"/>
                </a:cubicBezTo>
                <a:cubicBezTo>
                  <a:pt x="225425" y="87101"/>
                  <a:pt x="231111" y="92076"/>
                  <a:pt x="238125" y="92076"/>
                </a:cubicBezTo>
                <a:cubicBezTo>
                  <a:pt x="245139" y="92076"/>
                  <a:pt x="250825" y="87101"/>
                  <a:pt x="250825" y="80963"/>
                </a:cubicBezTo>
                <a:cubicBezTo>
                  <a:pt x="250825" y="74825"/>
                  <a:pt x="245139" y="69850"/>
                  <a:pt x="238125" y="69850"/>
                </a:cubicBezTo>
                <a:close/>
                <a:moveTo>
                  <a:pt x="214313" y="57150"/>
                </a:moveTo>
                <a:lnTo>
                  <a:pt x="263526" y="57150"/>
                </a:lnTo>
                <a:lnTo>
                  <a:pt x="263526" y="106363"/>
                </a:lnTo>
                <a:lnTo>
                  <a:pt x="214313" y="106363"/>
                </a:lnTo>
                <a:close/>
                <a:moveTo>
                  <a:pt x="49213" y="57150"/>
                </a:moveTo>
                <a:lnTo>
                  <a:pt x="195263" y="57150"/>
                </a:lnTo>
                <a:lnTo>
                  <a:pt x="195263" y="106363"/>
                </a:lnTo>
                <a:lnTo>
                  <a:pt x="49213" y="106363"/>
                </a:lnTo>
                <a:close/>
                <a:moveTo>
                  <a:pt x="22225" y="28575"/>
                </a:moveTo>
                <a:cubicBezTo>
                  <a:pt x="22225" y="28575"/>
                  <a:pt x="22225" y="28575"/>
                  <a:pt x="22225" y="269875"/>
                </a:cubicBezTo>
                <a:lnTo>
                  <a:pt x="241853" y="269875"/>
                </a:lnTo>
                <a:cubicBezTo>
                  <a:pt x="241853" y="269875"/>
                  <a:pt x="241853" y="269875"/>
                  <a:pt x="247114" y="259384"/>
                </a:cubicBezTo>
                <a:cubicBezTo>
                  <a:pt x="247114" y="259384"/>
                  <a:pt x="247114" y="259384"/>
                  <a:pt x="233962" y="248892"/>
                </a:cubicBezTo>
                <a:cubicBezTo>
                  <a:pt x="210289" y="264629"/>
                  <a:pt x="178726" y="265941"/>
                  <a:pt x="155054" y="251515"/>
                </a:cubicBezTo>
                <a:cubicBezTo>
                  <a:pt x="155054" y="251515"/>
                  <a:pt x="155054" y="251515"/>
                  <a:pt x="49843" y="251515"/>
                </a:cubicBezTo>
                <a:cubicBezTo>
                  <a:pt x="49843" y="251515"/>
                  <a:pt x="49843" y="251515"/>
                  <a:pt x="49843" y="231844"/>
                </a:cubicBezTo>
                <a:cubicBezTo>
                  <a:pt x="49843" y="231844"/>
                  <a:pt x="49843" y="231844"/>
                  <a:pt x="135327" y="231844"/>
                </a:cubicBezTo>
                <a:cubicBezTo>
                  <a:pt x="128751" y="222664"/>
                  <a:pt x="123490" y="213484"/>
                  <a:pt x="122175" y="201682"/>
                </a:cubicBezTo>
                <a:cubicBezTo>
                  <a:pt x="122175" y="201682"/>
                  <a:pt x="122175" y="201682"/>
                  <a:pt x="49843" y="201682"/>
                </a:cubicBezTo>
                <a:cubicBezTo>
                  <a:pt x="49843" y="201682"/>
                  <a:pt x="49843" y="201682"/>
                  <a:pt x="49843" y="183322"/>
                </a:cubicBezTo>
                <a:cubicBezTo>
                  <a:pt x="49843" y="183322"/>
                  <a:pt x="49843" y="183322"/>
                  <a:pt x="120860" y="183322"/>
                </a:cubicBezTo>
                <a:cubicBezTo>
                  <a:pt x="122175" y="172831"/>
                  <a:pt x="124806" y="162339"/>
                  <a:pt x="131381" y="153159"/>
                </a:cubicBezTo>
                <a:cubicBezTo>
                  <a:pt x="131381" y="153159"/>
                  <a:pt x="131381" y="153159"/>
                  <a:pt x="49843" y="153159"/>
                </a:cubicBezTo>
                <a:cubicBezTo>
                  <a:pt x="49843" y="153159"/>
                  <a:pt x="49843" y="153159"/>
                  <a:pt x="49843" y="134800"/>
                </a:cubicBezTo>
                <a:cubicBezTo>
                  <a:pt x="49843" y="134800"/>
                  <a:pt x="49843" y="134800"/>
                  <a:pt x="147163" y="134800"/>
                </a:cubicBezTo>
                <a:cubicBezTo>
                  <a:pt x="174781" y="111194"/>
                  <a:pt x="216865" y="112506"/>
                  <a:pt x="243168" y="138734"/>
                </a:cubicBezTo>
                <a:cubicBezTo>
                  <a:pt x="269471" y="164962"/>
                  <a:pt x="270786" y="202993"/>
                  <a:pt x="251059" y="231844"/>
                </a:cubicBezTo>
                <a:cubicBezTo>
                  <a:pt x="251059" y="231844"/>
                  <a:pt x="251059" y="231844"/>
                  <a:pt x="264210" y="243647"/>
                </a:cubicBezTo>
                <a:cubicBezTo>
                  <a:pt x="264210" y="243647"/>
                  <a:pt x="264210" y="243647"/>
                  <a:pt x="272101" y="238401"/>
                </a:cubicBezTo>
                <a:cubicBezTo>
                  <a:pt x="272101" y="238401"/>
                  <a:pt x="272101" y="238401"/>
                  <a:pt x="290513" y="256761"/>
                </a:cubicBezTo>
                <a:cubicBezTo>
                  <a:pt x="290513" y="256761"/>
                  <a:pt x="290513" y="256761"/>
                  <a:pt x="290513" y="28575"/>
                </a:cubicBezTo>
                <a:cubicBezTo>
                  <a:pt x="290513" y="28575"/>
                  <a:pt x="290513" y="28575"/>
                  <a:pt x="22225" y="28575"/>
                </a:cubicBezTo>
                <a:close/>
                <a:moveTo>
                  <a:pt x="0" y="0"/>
                </a:moveTo>
                <a:cubicBezTo>
                  <a:pt x="0" y="0"/>
                  <a:pt x="0" y="0"/>
                  <a:pt x="311721" y="0"/>
                </a:cubicBezTo>
                <a:cubicBezTo>
                  <a:pt x="311721" y="0"/>
                  <a:pt x="311721" y="0"/>
                  <a:pt x="311721" y="278479"/>
                </a:cubicBezTo>
                <a:cubicBezTo>
                  <a:pt x="311721" y="278479"/>
                  <a:pt x="311721" y="278479"/>
                  <a:pt x="338138" y="304875"/>
                </a:cubicBezTo>
                <a:cubicBezTo>
                  <a:pt x="338138" y="304875"/>
                  <a:pt x="338138" y="316753"/>
                  <a:pt x="330213" y="325992"/>
                </a:cubicBezTo>
                <a:cubicBezTo>
                  <a:pt x="320967" y="336550"/>
                  <a:pt x="307759" y="335230"/>
                  <a:pt x="307759" y="335230"/>
                </a:cubicBezTo>
                <a:cubicBezTo>
                  <a:pt x="307759" y="335230"/>
                  <a:pt x="307759" y="335230"/>
                  <a:pt x="262850" y="291677"/>
                </a:cubicBezTo>
                <a:cubicBezTo>
                  <a:pt x="262850" y="291677"/>
                  <a:pt x="262850" y="291677"/>
                  <a:pt x="0" y="291677"/>
                </a:cubicBezTo>
                <a:cubicBezTo>
                  <a:pt x="0" y="291677"/>
                  <a:pt x="0" y="291677"/>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lumMod val="65000"/>
                  <a:lumOff val="35000"/>
                </a:schemeClr>
              </a:solidFill>
              <a:latin typeface="Calibri" panose="020F0502020204030204" pitchFamily="34" charset="0"/>
            </a:endParaRPr>
          </a:p>
        </p:txBody>
      </p:sp>
      <p:sp>
        <p:nvSpPr>
          <p:cNvPr id="62" name="矩形 44"/>
          <p:cNvSpPr/>
          <p:nvPr/>
        </p:nvSpPr>
        <p:spPr>
          <a:xfrm>
            <a:off x="4578048" y="1019982"/>
            <a:ext cx="7271102" cy="4838312"/>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58368">
              <a:lnSpc>
                <a:spcPct val="150000"/>
              </a:lnSpc>
              <a:spcAft>
                <a:spcPts val="600"/>
              </a:spcAft>
            </a:pPr>
            <a:r>
              <a:rPr lang="en-US" altLang="zh-CN" sz="201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len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(str)  </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Tính</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chiều</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dài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chuỗi</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defTabSz="658368">
              <a:lnSpc>
                <a:spcPct val="150000"/>
              </a:lnSpc>
              <a:spcAft>
                <a:spcPts val="600"/>
              </a:spcAft>
            </a:pP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str</a:t>
            </a:r>
            <a:r>
              <a:rPr lang="en-US" altLang="zh-CN" sz="201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.strip</a:t>
            </a:r>
            <a:r>
              <a:rPr lang="en-US" altLang="zh-CN" sz="2016" b="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Loại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bỏ</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khoảng</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trắng</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trước</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sau</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defTabSz="658368">
              <a:lnSpc>
                <a:spcPct val="150000"/>
              </a:lnSpc>
              <a:spcAft>
                <a:spcPts val="600"/>
              </a:spcAft>
            </a:pP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str.</a:t>
            </a:r>
            <a:r>
              <a:rPr lang="en-US" altLang="zh-CN" sz="201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lower</a:t>
            </a:r>
            <a:r>
              <a:rPr lang="en-US" altLang="zh-CN" sz="2016" b="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Chuyển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hết</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thành</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chữ</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thường</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658368">
              <a:lnSpc>
                <a:spcPct val="150000"/>
              </a:lnSpc>
              <a:spcAft>
                <a:spcPts val="600"/>
              </a:spcAft>
            </a:pP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str.</a:t>
            </a:r>
            <a:r>
              <a:rPr lang="en-US" altLang="zh-CN" sz="201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upper</a:t>
            </a:r>
            <a:r>
              <a:rPr lang="en-US" altLang="zh-CN" sz="2016" b="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Chuyển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hết</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thành</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chữ</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HOA</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a:p>
            <a:pPr defTabSz="658368">
              <a:lnSpc>
                <a:spcPct val="150000"/>
              </a:lnSpc>
              <a:spcAft>
                <a:spcPts val="600"/>
              </a:spcAft>
            </a:pP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str.</a:t>
            </a:r>
            <a:r>
              <a:rPr lang="en-US" altLang="zh-CN" sz="201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replace</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rPr>
              <a:t>() </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Tìm</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và</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thay</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thế</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giá</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trị</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658368">
              <a:lnSpc>
                <a:spcPct val="150000"/>
              </a:lnSpc>
              <a:spcAft>
                <a:spcPts val="600"/>
              </a:spcAft>
            </a:pP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str.</a:t>
            </a:r>
            <a:r>
              <a:rPr lang="en-US" altLang="zh-CN" sz="2016" b="1"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split</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Băm</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dựa</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vào</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ký</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tự</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nào</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đó</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658368">
              <a:lnSpc>
                <a:spcPct val="150000"/>
              </a:lnSpc>
              <a:spcAft>
                <a:spcPts val="600"/>
              </a:spcAft>
            </a:pPr>
            <a:r>
              <a:rPr lang="en-US" altLang="zh-CN" sz="2016" b="1"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in/ not in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Kiểm</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tra</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con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có</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tồn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tại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trong</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cha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không</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a:t>
            </a:r>
          </a:p>
          <a:p>
            <a:pPr defTabSz="658368">
              <a:lnSpc>
                <a:spcPct val="150000"/>
              </a:lnSpc>
              <a:spcAft>
                <a:spcPts val="600"/>
              </a:spcAft>
            </a:pP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str1 + str2 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Cộng</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2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endPar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endParaRPr>
          </a:p>
          <a:p>
            <a:pPr defTabSz="658368">
              <a:lnSpc>
                <a:spcPct val="150000"/>
              </a:lnSpc>
              <a:spcAft>
                <a:spcPts val="600"/>
              </a:spcAft>
            </a:pP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str1*n 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nhân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n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lần</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a:t>
            </a:r>
            <a:r>
              <a:rPr lang="en-US" altLang="zh-CN" sz="2016" kern="1200" err="1">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chuỗi</a:t>
            </a:r>
            <a:r>
              <a:rPr lang="en-US" altLang="zh-CN" sz="2016" kern="12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sym typeface="Wingdings" panose="05000000000000000000" pitchFamily="2" charset="2"/>
              </a:rPr>
              <a:t> str1</a:t>
            </a:r>
            <a:endParaRPr lang="en-US" altLang="zh-CN" sz="2800">
              <a:solidFill>
                <a:schemeClr val="tx1">
                  <a:lumMod val="65000"/>
                  <a:lumOff val="35000"/>
                </a:schemeClr>
              </a:solidFill>
              <a:latin typeface="Cambria" panose="02040503050406030204" pitchFamily="18" charset="0"/>
              <a:ea typeface="Tahoma" panose="020B0604030504040204" pitchFamily="34" charset="0"/>
              <a:cs typeface="Tahoma" panose="020B0604030504040204" pitchFamily="34" charset="0"/>
            </a:endParaRPr>
          </a:p>
        </p:txBody>
      </p:sp>
      <p:sp>
        <p:nvSpPr>
          <p:cNvPr id="3" name="Slide Number Placeholder 2">
            <a:extLst>
              <a:ext uri="{FF2B5EF4-FFF2-40B4-BE49-F238E27FC236}">
                <a16:creationId xmlns:a16="http://schemas.microsoft.com/office/drawing/2014/main" id="{823BDDAD-426F-934E-33FA-A0F2BD8A2B7F}"/>
              </a:ext>
            </a:extLst>
          </p:cNvPr>
          <p:cNvSpPr>
            <a:spLocks noGrp="1"/>
          </p:cNvSpPr>
          <p:nvPr>
            <p:ph type="sldNum" sz="quarter" idx="12"/>
          </p:nvPr>
        </p:nvSpPr>
        <p:spPr/>
        <p:txBody>
          <a:bodyPr/>
          <a:lstStyle/>
          <a:p>
            <a:fld id="{525DF98C-B700-484C-8CBB-372B143257D4}" type="slidenum">
              <a:rPr lang="en-US"/>
              <a:t>8</a:t>
            </a:fld>
            <a:endParaRPr lang="en-US"/>
          </a:p>
        </p:txBody>
      </p:sp>
      <p:sp>
        <p:nvSpPr>
          <p:cNvPr id="4" name="Footer Placeholder 3">
            <a:extLst>
              <a:ext uri="{FF2B5EF4-FFF2-40B4-BE49-F238E27FC236}">
                <a16:creationId xmlns:a16="http://schemas.microsoft.com/office/drawing/2014/main" id="{DFB5E61F-BC49-94A7-37C1-850E49A04D4F}"/>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3311204320"/>
      </p:ext>
    </p:extLst>
  </p:cSld>
  <p:clrMapOvr>
    <a:masterClrMapping/>
  </p:clrMapOvr>
  <mc:AlternateContent xmlns:mc="http://schemas.openxmlformats.org/markup-compatibility/2006" xmlns:p14="http://schemas.microsoft.com/office/powerpoint/2010/main">
    <mc:Choice Requires="p14">
      <p:transition spd="slow" p14:dur="1750" advClick="0">
        <p14:doors dir="vert"/>
      </p:transition>
    </mc:Choice>
    <mc:Fallback xmlns="">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D31A8F-9D66-3032-03D1-5877A2FD5446}"/>
              </a:ext>
            </a:extLst>
          </p:cNvPr>
          <p:cNvSpPr txBox="1"/>
          <p:nvPr/>
        </p:nvSpPr>
        <p:spPr>
          <a:xfrm>
            <a:off x="6192796" y="1706597"/>
            <a:ext cx="6098058" cy="3970318"/>
          </a:xfrm>
          <a:prstGeom prst="rect">
            <a:avLst/>
          </a:prstGeom>
          <a:noFill/>
        </p:spPr>
        <p:txBody>
          <a:bodyPr wrap="square">
            <a:spAutoFit/>
          </a:bodyPr>
          <a:lstStyle/>
          <a:p>
            <a:r>
              <a:rPr lang="en-US" sz="1800" b="0" i="0">
                <a:solidFill>
                  <a:srgbClr val="212121"/>
                </a:solidFill>
                <a:effectLst/>
                <a:latin typeface="Courier New" panose="02070309020205020404" pitchFamily="49" charset="0"/>
              </a:rPr>
              <a:t>Output</a:t>
            </a:r>
          </a:p>
          <a:p>
            <a:r>
              <a:rPr lang="en-US" sz="1800">
                <a:solidFill>
                  <a:srgbClr val="212121"/>
                </a:solidFill>
                <a:latin typeface="Courier New" panose="02070309020205020404" pitchFamily="49" charset="0"/>
              </a:rPr>
              <a:t>--------------------------------------</a:t>
            </a:r>
            <a:endParaRPr lang="en-US" sz="1800" b="0" i="0">
              <a:solidFill>
                <a:srgbClr val="212121"/>
              </a:solidFill>
              <a:effectLst/>
              <a:latin typeface="Courier New" panose="02070309020205020404" pitchFamily="49" charset="0"/>
            </a:endParaRPr>
          </a:p>
          <a:p>
            <a:r>
              <a:rPr lang="en-US" sz="1800" b="0" i="0">
                <a:solidFill>
                  <a:srgbClr val="212121"/>
                </a:solidFill>
                <a:effectLst/>
                <a:latin typeface="Courier New" panose="02070309020205020404" pitchFamily="49" charset="0"/>
              </a:rPr>
              <a:t>20</a:t>
            </a:r>
          </a:p>
          <a:p>
            <a:r>
              <a:rPr lang="en-US" sz="1800" b="0" i="0">
                <a:solidFill>
                  <a:srgbClr val="212121"/>
                </a:solidFill>
                <a:effectLst/>
                <a:latin typeface="Courier New" panose="02070309020205020404" pitchFamily="49" charset="0"/>
              </a:rPr>
              <a:t>Lorem ipsum dolor </a:t>
            </a:r>
          </a:p>
          <a:p>
            <a:r>
              <a:rPr lang="en-US" sz="1800" b="0" i="0">
                <a:solidFill>
                  <a:srgbClr val="212121"/>
                </a:solidFill>
                <a:effectLst/>
                <a:latin typeface="Courier New" panose="02070309020205020404" pitchFamily="49" charset="0"/>
              </a:rPr>
              <a:t>LOREM IPSUM DOLOR </a:t>
            </a:r>
          </a:p>
          <a:p>
            <a:r>
              <a:rPr lang="en-US" sz="1800" b="0" i="0">
                <a:solidFill>
                  <a:srgbClr val="212121"/>
                </a:solidFill>
                <a:effectLst/>
                <a:latin typeface="Courier New" panose="02070309020205020404" pitchFamily="49" charset="0"/>
              </a:rPr>
              <a:t>lorem ipsum dolor </a:t>
            </a:r>
          </a:p>
          <a:p>
            <a:r>
              <a:rPr lang="en-US" sz="1800" b="0" i="0">
                <a:solidFill>
                  <a:srgbClr val="212121"/>
                </a:solidFill>
                <a:effectLst/>
                <a:latin typeface="Courier New" panose="02070309020205020404" pitchFamily="49" charset="0"/>
              </a:rPr>
              <a:t>Lorem ipsum </a:t>
            </a:r>
            <a:r>
              <a:rPr lang="en-US" sz="1800" b="0" i="0" err="1">
                <a:solidFill>
                  <a:srgbClr val="212121"/>
                </a:solidFill>
                <a:effectLst/>
                <a:latin typeface="Courier New" panose="02070309020205020404" pitchFamily="49" charset="0"/>
              </a:rPr>
              <a:t>Dolar</a:t>
            </a:r>
            <a:r>
              <a:rPr lang="en-US" sz="1800" b="0" i="0">
                <a:solidFill>
                  <a:srgbClr val="212121"/>
                </a:solidFill>
                <a:effectLst/>
                <a:latin typeface="Courier New" panose="02070309020205020404" pitchFamily="49" charset="0"/>
              </a:rPr>
              <a:t> </a:t>
            </a:r>
          </a:p>
          <a:p>
            <a:r>
              <a:rPr lang="en-US" sz="1800" b="0" i="0">
                <a:solidFill>
                  <a:srgbClr val="212121"/>
                </a:solidFill>
                <a:effectLst/>
                <a:latin typeface="Courier New" panose="02070309020205020404" pitchFamily="49" charset="0"/>
              </a:rPr>
              <a:t>['', 'Lorem', 'ipsum', 'dolor', '', ''] True </a:t>
            </a:r>
          </a:p>
          <a:p>
            <a:r>
              <a:rPr lang="en-US" sz="1800" b="0" i="0">
                <a:solidFill>
                  <a:srgbClr val="212121"/>
                </a:solidFill>
                <a:effectLst/>
                <a:latin typeface="Courier New" panose="02070309020205020404" pitchFamily="49" charset="0"/>
              </a:rPr>
              <a:t>False</a:t>
            </a:r>
          </a:p>
          <a:p>
            <a:r>
              <a:rPr lang="en-US" sz="1800" b="0" i="0">
                <a:solidFill>
                  <a:srgbClr val="212121"/>
                </a:solidFill>
                <a:effectLst/>
                <a:latin typeface="Courier New" panose="02070309020205020404" pitchFamily="49" charset="0"/>
              </a:rPr>
              <a:t>Lorem ipsum dolor end. </a:t>
            </a:r>
          </a:p>
          <a:p>
            <a:r>
              <a:rPr lang="en-US" sz="1800" b="0" i="0">
                <a:solidFill>
                  <a:srgbClr val="212121"/>
                </a:solidFill>
                <a:effectLst/>
                <a:latin typeface="Courier New" panose="02070309020205020404" pitchFamily="49" charset="0"/>
              </a:rPr>
              <a:t>Lorem ipsum dolor Lorem ipsum dolor Lorem ipsum dolor </a:t>
            </a:r>
            <a:endParaRPr lang="de-DE" sz="1800" b="0" i="0">
              <a:solidFill>
                <a:srgbClr val="212121"/>
              </a:solidFill>
              <a:effectLst/>
              <a:latin typeface="Courier New" panose="02070309020205020404" pitchFamily="49" charset="0"/>
            </a:endParaRPr>
          </a:p>
          <a:p>
            <a:pPr marL="457200" indent="-457200">
              <a:buFont typeface="Wingdings" panose="05000000000000000000" pitchFamily="2" charset="2"/>
              <a:buChar char="à"/>
            </a:pPr>
            <a:endParaRPr lang="en-US" sz="1800" b="0">
              <a:solidFill>
                <a:srgbClr val="000000"/>
              </a:solidFill>
              <a:effectLst/>
              <a:latin typeface="Courier New" panose="02070309020205020404" pitchFamily="49" charset="0"/>
            </a:endParaRPr>
          </a:p>
        </p:txBody>
      </p:sp>
      <p:sp>
        <p:nvSpPr>
          <p:cNvPr id="5" name="TextBox 4">
            <a:extLst>
              <a:ext uri="{FF2B5EF4-FFF2-40B4-BE49-F238E27FC236}">
                <a16:creationId xmlns:a16="http://schemas.microsoft.com/office/drawing/2014/main" id="{C8FED33B-FFE6-DDAE-C8F2-16AA529E587E}"/>
              </a:ext>
            </a:extLst>
          </p:cNvPr>
          <p:cNvSpPr txBox="1"/>
          <p:nvPr/>
        </p:nvSpPr>
        <p:spPr>
          <a:xfrm>
            <a:off x="215215" y="1768153"/>
            <a:ext cx="6098058" cy="3908762"/>
          </a:xfrm>
          <a:prstGeom prst="rect">
            <a:avLst/>
          </a:prstGeom>
          <a:noFill/>
        </p:spPr>
        <p:txBody>
          <a:bodyPr wrap="square">
            <a:spAutoFit/>
          </a:bodyPr>
          <a:lstStyle/>
          <a:p>
            <a:pPr defTabSz="649224">
              <a:spcAft>
                <a:spcPts val="600"/>
              </a:spcAft>
            </a:pPr>
            <a:r>
              <a:rPr lang="en-US" sz="1800" kern="1200" err="1">
                <a:solidFill>
                  <a:srgbClr val="000000"/>
                </a:solidFill>
                <a:latin typeface="Courier New" panose="02070309020205020404" pitchFamily="49" charset="0"/>
                <a:ea typeface="+mn-ea"/>
                <a:cs typeface="+mn-cs"/>
              </a:rPr>
              <a:t>my_text</a:t>
            </a:r>
            <a:r>
              <a:rPr lang="en-US" sz="1800" kern="1200">
                <a:solidFill>
                  <a:srgbClr val="000000"/>
                </a:solidFill>
                <a:latin typeface="Courier New" panose="02070309020205020404" pitchFamily="49" charset="0"/>
                <a:ea typeface="+mn-ea"/>
                <a:cs typeface="+mn-cs"/>
              </a:rPr>
              <a:t> = </a:t>
            </a:r>
            <a:r>
              <a:rPr lang="en-US" sz="1800" kern="1200">
                <a:solidFill>
                  <a:srgbClr val="A31515"/>
                </a:solidFill>
                <a:latin typeface="Courier New" panose="02070309020205020404" pitchFamily="49" charset="0"/>
                <a:ea typeface="+mn-ea"/>
                <a:cs typeface="+mn-cs"/>
              </a:rPr>
              <a:t>'Lorem ipsum dolor'</a:t>
            </a:r>
            <a:endParaRPr lang="en-US" sz="1800" kern="1200">
              <a:solidFill>
                <a:srgbClr val="000000"/>
              </a:solidFill>
              <a:latin typeface="Courier New" panose="02070309020205020404" pitchFamily="49" charset="0"/>
              <a:ea typeface="+mn-ea"/>
              <a:cs typeface="+mn-cs"/>
            </a:endParaRP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795E26"/>
                </a:solidFill>
                <a:latin typeface="Courier New" panose="02070309020205020404" pitchFamily="49" charset="0"/>
                <a:ea typeface="+mn-ea"/>
                <a:cs typeface="+mn-cs"/>
              </a:rPr>
              <a:t>len</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my_text.strip</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my_text.upper</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my_text.lower</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my_text.replace</a:t>
            </a:r>
            <a:r>
              <a:rPr lang="en-US" sz="1800" kern="1200">
                <a:solidFill>
                  <a:srgbClr val="000000"/>
                </a:solidFill>
                <a:latin typeface="Courier New" panose="02070309020205020404" pitchFamily="49" charset="0"/>
                <a:ea typeface="+mn-ea"/>
                <a:cs typeface="+mn-cs"/>
              </a:rPr>
              <a:t>(</a:t>
            </a:r>
            <a:r>
              <a:rPr lang="en-US" sz="1800" kern="1200">
                <a:solidFill>
                  <a:srgbClr val="A31515"/>
                </a:solidFill>
                <a:latin typeface="Courier New" panose="02070309020205020404" pitchFamily="49" charset="0"/>
                <a:ea typeface="+mn-ea"/>
                <a:cs typeface="+mn-cs"/>
              </a:rPr>
              <a:t>"dolor"</a:t>
            </a:r>
            <a:r>
              <a:rPr lang="en-US" sz="1800" kern="1200">
                <a:solidFill>
                  <a:srgbClr val="000000"/>
                </a:solidFill>
                <a:latin typeface="Courier New" panose="02070309020205020404" pitchFamily="49" charset="0"/>
                <a:ea typeface="+mn-ea"/>
                <a:cs typeface="+mn-cs"/>
              </a:rPr>
              <a:t>, </a:t>
            </a:r>
            <a:r>
              <a:rPr lang="en-US" sz="1800" kern="1200">
                <a:solidFill>
                  <a:srgbClr val="A31515"/>
                </a:solidFill>
                <a:latin typeface="Courier New" panose="02070309020205020404" pitchFamily="49" charset="0"/>
                <a:ea typeface="+mn-ea"/>
                <a:cs typeface="+mn-cs"/>
              </a:rPr>
              <a:t>"</a:t>
            </a:r>
            <a:r>
              <a:rPr lang="en-US" sz="1800" kern="1200" err="1">
                <a:solidFill>
                  <a:srgbClr val="A31515"/>
                </a:solidFill>
                <a:latin typeface="Courier New" panose="02070309020205020404" pitchFamily="49" charset="0"/>
                <a:ea typeface="+mn-ea"/>
                <a:cs typeface="+mn-cs"/>
              </a:rPr>
              <a:t>Dolar</a:t>
            </a:r>
            <a:r>
              <a:rPr lang="en-US" sz="1800" kern="1200">
                <a:solidFill>
                  <a:srgbClr val="A31515"/>
                </a:solidFill>
                <a:latin typeface="Courier New" panose="02070309020205020404" pitchFamily="49" charset="0"/>
                <a:ea typeface="+mn-ea"/>
                <a:cs typeface="+mn-cs"/>
              </a:rPr>
              <a:t>"</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my_text.split</a:t>
            </a:r>
            <a:r>
              <a:rPr lang="en-US" sz="1800" kern="1200">
                <a:solidFill>
                  <a:srgbClr val="000000"/>
                </a:solidFill>
                <a:latin typeface="Courier New" panose="02070309020205020404" pitchFamily="49" charset="0"/>
                <a:ea typeface="+mn-ea"/>
                <a:cs typeface="+mn-cs"/>
              </a:rPr>
              <a:t>(</a:t>
            </a:r>
            <a:r>
              <a:rPr lang="en-US" sz="1800" kern="1200">
                <a:solidFill>
                  <a:srgbClr val="A31515"/>
                </a:solidFill>
                <a:latin typeface="Courier New" panose="02070309020205020404" pitchFamily="49" charset="0"/>
                <a:ea typeface="+mn-ea"/>
                <a:cs typeface="+mn-cs"/>
              </a:rPr>
              <a:t>' '</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a:solidFill>
                  <a:srgbClr val="A31515"/>
                </a:solidFill>
                <a:latin typeface="Courier New" panose="02070309020205020404" pitchFamily="49" charset="0"/>
                <a:ea typeface="+mn-ea"/>
                <a:cs typeface="+mn-cs"/>
              </a:rPr>
              <a:t>'ipsum'</a:t>
            </a:r>
            <a:r>
              <a:rPr lang="en-US" sz="1800" kern="1200">
                <a:solidFill>
                  <a:srgbClr val="000000"/>
                </a:solidFill>
                <a:latin typeface="Courier New" panose="02070309020205020404" pitchFamily="49" charset="0"/>
                <a:ea typeface="+mn-ea"/>
                <a:cs typeface="+mn-cs"/>
              </a:rPr>
              <a:t> </a:t>
            </a:r>
            <a:r>
              <a:rPr lang="en-US" sz="1800" kern="1200">
                <a:solidFill>
                  <a:srgbClr val="0000FF"/>
                </a:solidFill>
                <a:latin typeface="Courier New" panose="02070309020205020404" pitchFamily="49" charset="0"/>
                <a:ea typeface="+mn-ea"/>
                <a:cs typeface="+mn-cs"/>
              </a:rPr>
              <a:t>in</a:t>
            </a:r>
            <a:r>
              <a:rPr lang="en-US" sz="1800" kern="1200">
                <a:solidFill>
                  <a:srgbClr val="000000"/>
                </a:solidFill>
                <a:latin typeface="Courier New" panose="02070309020205020404" pitchFamily="49" charset="0"/>
                <a:ea typeface="+mn-ea"/>
                <a:cs typeface="+mn-cs"/>
              </a:rPr>
              <a:t> </a:t>
            </a:r>
            <a:r>
              <a:rPr lang="en-US" sz="1800" kern="1200" err="1">
                <a:solidFill>
                  <a:srgbClr val="000000"/>
                </a:solidFill>
                <a:latin typeface="Courier New" panose="02070309020205020404" pitchFamily="49" charset="0"/>
                <a:ea typeface="+mn-ea"/>
                <a:cs typeface="+mn-cs"/>
              </a:rPr>
              <a:t>my_text</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a:solidFill>
                  <a:srgbClr val="A31515"/>
                </a:solidFill>
                <a:latin typeface="Courier New" panose="02070309020205020404" pitchFamily="49" charset="0"/>
                <a:ea typeface="+mn-ea"/>
                <a:cs typeface="+mn-cs"/>
              </a:rPr>
              <a:t>'ipsum'</a:t>
            </a:r>
            <a:r>
              <a:rPr lang="en-US" sz="1800" kern="1200">
                <a:solidFill>
                  <a:srgbClr val="000000"/>
                </a:solidFill>
                <a:latin typeface="Courier New" panose="02070309020205020404" pitchFamily="49" charset="0"/>
                <a:ea typeface="+mn-ea"/>
                <a:cs typeface="+mn-cs"/>
              </a:rPr>
              <a:t> </a:t>
            </a:r>
            <a:r>
              <a:rPr lang="en-US" sz="1800" kern="1200">
                <a:solidFill>
                  <a:srgbClr val="0000FF"/>
                </a:solidFill>
                <a:latin typeface="Courier New" panose="02070309020205020404" pitchFamily="49" charset="0"/>
                <a:ea typeface="+mn-ea"/>
                <a:cs typeface="+mn-cs"/>
              </a:rPr>
              <a:t>not</a:t>
            </a:r>
            <a:r>
              <a:rPr lang="en-US" sz="1800" kern="1200">
                <a:solidFill>
                  <a:srgbClr val="000000"/>
                </a:solidFill>
                <a:latin typeface="Courier New" panose="02070309020205020404" pitchFamily="49" charset="0"/>
                <a:ea typeface="+mn-ea"/>
                <a:cs typeface="+mn-cs"/>
              </a:rPr>
              <a:t> </a:t>
            </a:r>
            <a:r>
              <a:rPr lang="en-US" sz="1800" kern="1200">
                <a:solidFill>
                  <a:srgbClr val="0000FF"/>
                </a:solidFill>
                <a:latin typeface="Courier New" panose="02070309020205020404" pitchFamily="49" charset="0"/>
                <a:ea typeface="+mn-ea"/>
                <a:cs typeface="+mn-cs"/>
              </a:rPr>
              <a:t>in</a:t>
            </a:r>
            <a:r>
              <a:rPr lang="en-US" sz="1800" kern="1200">
                <a:solidFill>
                  <a:srgbClr val="000000"/>
                </a:solidFill>
                <a:latin typeface="Courier New" panose="02070309020205020404" pitchFamily="49" charset="0"/>
                <a:ea typeface="+mn-ea"/>
                <a:cs typeface="+mn-cs"/>
              </a:rPr>
              <a:t> </a:t>
            </a:r>
            <a:r>
              <a:rPr lang="en-US" sz="1800" kern="1200" err="1">
                <a:solidFill>
                  <a:srgbClr val="000000"/>
                </a:solidFill>
                <a:latin typeface="Courier New" panose="02070309020205020404" pitchFamily="49" charset="0"/>
                <a:ea typeface="+mn-ea"/>
                <a:cs typeface="+mn-cs"/>
              </a:rPr>
              <a:t>my_text</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a:t>
            </a:r>
            <a:r>
              <a:rPr lang="en-US" sz="1800" kern="1200">
                <a:solidFill>
                  <a:srgbClr val="000000"/>
                </a:solidFill>
                <a:latin typeface="Courier New" panose="02070309020205020404" pitchFamily="49" charset="0"/>
                <a:ea typeface="+mn-ea"/>
                <a:cs typeface="+mn-cs"/>
              </a:rPr>
              <a:t> + </a:t>
            </a:r>
            <a:r>
              <a:rPr lang="en-US" sz="1800" kern="1200">
                <a:solidFill>
                  <a:srgbClr val="A31515"/>
                </a:solidFill>
                <a:latin typeface="Courier New" panose="02070309020205020404" pitchFamily="49" charset="0"/>
                <a:ea typeface="+mn-ea"/>
                <a:cs typeface="+mn-cs"/>
              </a:rPr>
              <a:t>' end.'</a:t>
            </a:r>
            <a:r>
              <a:rPr lang="en-US" sz="1800" kern="1200">
                <a:solidFill>
                  <a:srgbClr val="000000"/>
                </a:solidFill>
                <a:latin typeface="Courier New" panose="02070309020205020404" pitchFamily="49" charset="0"/>
                <a:ea typeface="+mn-ea"/>
                <a:cs typeface="+mn-cs"/>
              </a:rPr>
              <a:t>)</a:t>
            </a:r>
          </a:p>
          <a:p>
            <a:pPr defTabSz="649224">
              <a:spcAft>
                <a:spcPts val="600"/>
              </a:spcAft>
            </a:pPr>
            <a:r>
              <a:rPr lang="en-US" sz="1800" kern="1200">
                <a:solidFill>
                  <a:srgbClr val="795E26"/>
                </a:solidFill>
                <a:latin typeface="Courier New" panose="02070309020205020404" pitchFamily="49" charset="0"/>
                <a:ea typeface="+mn-ea"/>
                <a:cs typeface="+mn-cs"/>
              </a:rPr>
              <a:t>print</a:t>
            </a:r>
            <a:r>
              <a:rPr lang="en-US" sz="1800" kern="1200">
                <a:solidFill>
                  <a:srgbClr val="000000"/>
                </a:solidFill>
                <a:latin typeface="Courier New" panose="02070309020205020404" pitchFamily="49" charset="0"/>
                <a:ea typeface="+mn-ea"/>
                <a:cs typeface="+mn-cs"/>
              </a:rPr>
              <a:t>(</a:t>
            </a:r>
            <a:r>
              <a:rPr lang="en-US" sz="1800" kern="1200" err="1">
                <a:solidFill>
                  <a:srgbClr val="000000"/>
                </a:solidFill>
                <a:latin typeface="Courier New" panose="02070309020205020404" pitchFamily="49" charset="0"/>
                <a:ea typeface="+mn-ea"/>
                <a:cs typeface="+mn-cs"/>
              </a:rPr>
              <a:t>my_text</a:t>
            </a:r>
            <a:r>
              <a:rPr lang="en-US" sz="1800" kern="1200">
                <a:solidFill>
                  <a:srgbClr val="000000"/>
                </a:solidFill>
                <a:latin typeface="Courier New" panose="02070309020205020404" pitchFamily="49" charset="0"/>
                <a:ea typeface="+mn-ea"/>
                <a:cs typeface="+mn-cs"/>
              </a:rPr>
              <a:t>*</a:t>
            </a:r>
            <a:r>
              <a:rPr lang="en-US" sz="1800" kern="1200">
                <a:solidFill>
                  <a:srgbClr val="09885A"/>
                </a:solidFill>
                <a:latin typeface="Courier New" panose="02070309020205020404" pitchFamily="49" charset="0"/>
                <a:ea typeface="+mn-ea"/>
                <a:cs typeface="+mn-cs"/>
              </a:rPr>
              <a:t>3</a:t>
            </a:r>
            <a:r>
              <a:rPr lang="en-US" sz="1800" kern="1200">
                <a:solidFill>
                  <a:srgbClr val="000000"/>
                </a:solidFill>
                <a:latin typeface="Courier New" panose="02070309020205020404" pitchFamily="49" charset="0"/>
                <a:ea typeface="+mn-ea"/>
                <a:cs typeface="+mn-cs"/>
              </a:rPr>
              <a:t>)</a:t>
            </a:r>
            <a:endParaRPr lang="en-US" sz="2400" b="0">
              <a:solidFill>
                <a:srgbClr val="000000"/>
              </a:solidFill>
              <a:effectLst/>
              <a:latin typeface="Courier New" panose="02070309020205020404" pitchFamily="49" charset="0"/>
            </a:endParaRPr>
          </a:p>
        </p:txBody>
      </p:sp>
      <p:sp>
        <p:nvSpPr>
          <p:cNvPr id="7" name="TextBox 6">
            <a:extLst>
              <a:ext uri="{FF2B5EF4-FFF2-40B4-BE49-F238E27FC236}">
                <a16:creationId xmlns:a16="http://schemas.microsoft.com/office/drawing/2014/main" id="{92C1C5ED-05C3-37E1-BD6B-0FA50E3619A8}"/>
              </a:ext>
            </a:extLst>
          </p:cNvPr>
          <p:cNvSpPr txBox="1"/>
          <p:nvPr/>
        </p:nvSpPr>
        <p:spPr>
          <a:xfrm>
            <a:off x="4813473" y="350088"/>
            <a:ext cx="2066667" cy="769441"/>
          </a:xfrm>
          <a:prstGeom prst="rect">
            <a:avLst/>
          </a:prstGeom>
          <a:noFill/>
        </p:spPr>
        <p:txBody>
          <a:bodyPr wrap="square">
            <a:spAutoFit/>
          </a:bodyPr>
          <a:lstStyle/>
          <a:p>
            <a:r>
              <a:rPr lang="en-US" sz="4400" b="1" kern="1200" err="1">
                <a:solidFill>
                  <a:schemeClr val="accent2"/>
                </a:solidFill>
                <a:latin typeface="Cambria" panose="02040503050406030204" pitchFamily="18" charset="0"/>
              </a:rPr>
              <a:t>Ví</a:t>
            </a:r>
            <a:r>
              <a:rPr lang="en-US" sz="4400" b="1" kern="1200">
                <a:solidFill>
                  <a:schemeClr val="accent2"/>
                </a:solidFill>
                <a:latin typeface="Cambria" panose="02040503050406030204" pitchFamily="18" charset="0"/>
              </a:rPr>
              <a:t> </a:t>
            </a:r>
            <a:r>
              <a:rPr lang="en-US" sz="4400" b="1" kern="1200" err="1">
                <a:solidFill>
                  <a:schemeClr val="accent2"/>
                </a:solidFill>
                <a:latin typeface="Cambria" panose="02040503050406030204" pitchFamily="18" charset="0"/>
              </a:rPr>
              <a:t>dụ</a:t>
            </a:r>
            <a:endParaRPr lang="en-US" sz="4400">
              <a:solidFill>
                <a:schemeClr val="accent2"/>
              </a:solidFill>
              <a:latin typeface="Cambria" panose="02040503050406030204" pitchFamily="18" charset="0"/>
            </a:endParaRPr>
          </a:p>
        </p:txBody>
      </p:sp>
      <p:sp>
        <p:nvSpPr>
          <p:cNvPr id="4" name="Slide Number Placeholder 3">
            <a:extLst>
              <a:ext uri="{FF2B5EF4-FFF2-40B4-BE49-F238E27FC236}">
                <a16:creationId xmlns:a16="http://schemas.microsoft.com/office/drawing/2014/main" id="{D96FE8CC-57D0-0A6C-B521-692BA5E631C6}"/>
              </a:ext>
            </a:extLst>
          </p:cNvPr>
          <p:cNvSpPr>
            <a:spLocks noGrp="1"/>
          </p:cNvSpPr>
          <p:nvPr>
            <p:ph type="sldNum" sz="quarter" idx="12"/>
          </p:nvPr>
        </p:nvSpPr>
        <p:spPr/>
        <p:txBody>
          <a:bodyPr/>
          <a:lstStyle/>
          <a:p>
            <a:fld id="{525DF98C-B700-484C-8CBB-372B143257D4}" type="slidenum">
              <a:rPr lang="en-US"/>
              <a:t>9</a:t>
            </a:fld>
            <a:endParaRPr lang="en-US"/>
          </a:p>
        </p:txBody>
      </p:sp>
      <p:sp>
        <p:nvSpPr>
          <p:cNvPr id="6" name="Footer Placeholder 5">
            <a:extLst>
              <a:ext uri="{FF2B5EF4-FFF2-40B4-BE49-F238E27FC236}">
                <a16:creationId xmlns:a16="http://schemas.microsoft.com/office/drawing/2014/main" id="{06CA7BFC-838A-17D7-498B-16D18D9576CE}"/>
              </a:ext>
            </a:extLst>
          </p:cNvPr>
          <p:cNvSpPr>
            <a:spLocks noGrp="1"/>
          </p:cNvSpPr>
          <p:nvPr>
            <p:ph type="ftr" sz="quarter" idx="11"/>
          </p:nvPr>
        </p:nvSpPr>
        <p:spPr/>
        <p:txBody>
          <a:bodyPr/>
          <a:lstStyle/>
          <a:p>
            <a:r>
              <a:rPr lang="vi-VN"/>
              <a:t>Cơ Sở Lập Trinh</a:t>
            </a:r>
            <a:endParaRPr lang="en-US"/>
          </a:p>
        </p:txBody>
      </p:sp>
    </p:spTree>
    <p:extLst>
      <p:ext uri="{BB962C8B-B14F-4D97-AF65-F5344CB8AC3E}">
        <p14:creationId xmlns:p14="http://schemas.microsoft.com/office/powerpoint/2010/main" val="2321574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011a54b-0a5d-4929-bf02-a00787877c6a}" enabled="0" method="" siteId="{3011a54b-0a5d-4929-bf02-a00787877c6a}" removed="1"/>
</clbl:labelList>
</file>

<file path=docProps/app.xml><?xml version="1.0" encoding="utf-8"?>
<Properties xmlns="http://schemas.openxmlformats.org/officeDocument/2006/extended-properties" xmlns:vt="http://schemas.openxmlformats.org/officeDocument/2006/docPropsVTypes">
  <TotalTime>811</TotalTime>
  <Words>1505</Words>
  <Application>Microsoft Macintosh PowerPoint</Application>
  <PresentationFormat>Widescreen</PresentationFormat>
  <Paragraphs>181</Paragraphs>
  <Slides>16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Cambria</vt:lpstr>
      <vt:lpstr>Courier New</vt:lpstr>
      <vt:lpstr>Wingdings</vt:lpstr>
      <vt:lpstr>Office Theme</vt:lpstr>
      <vt:lpstr>CHƯƠNG 6 XỬ LÝ CHUỖI </vt:lpstr>
      <vt:lpstr>NỘI DUNG </vt:lpstr>
      <vt:lpstr>GIỚI THIỆU CHUỖI (STRING)</vt:lpstr>
      <vt:lpstr>PowerPoint Presentation</vt:lpstr>
      <vt:lpstr>PowerPoint Presentation</vt:lpstr>
      <vt:lpstr>PowerPoint Presentation</vt:lpstr>
      <vt:lpstr> my_text = 'Lorem ipsum dolor sit amet’  #last character print(my_text[-1])  #slicing 2nd to 5th character print(my_text[1:5])  #slicing 6th to 2nd last character print(my_text[5:-2])  output: t |orem| ipsum dolor sit 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XỬ LÝ CHUỖI </dc:title>
  <dc:creator>Trần Quang Nhật - Khoa Công nghệ thông tin - VLTECH</dc:creator>
  <cp:lastModifiedBy>Trần Quang Nhật - Khoa Công nghệ Thông tin - VLTECH</cp:lastModifiedBy>
  <cp:revision>1</cp:revision>
  <dcterms:created xsi:type="dcterms:W3CDTF">2023-09-08T13:04:04Z</dcterms:created>
  <dcterms:modified xsi:type="dcterms:W3CDTF">2023-09-10T13:33:16Z</dcterms:modified>
</cp:coreProperties>
</file>