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95" r:id="rId2"/>
    <p:sldId id="260" r:id="rId3"/>
    <p:sldId id="296" r:id="rId4"/>
    <p:sldId id="361" r:id="rId5"/>
    <p:sldId id="362" r:id="rId6"/>
    <p:sldId id="363" r:id="rId7"/>
    <p:sldId id="306" r:id="rId8"/>
    <p:sldId id="364" r:id="rId9"/>
    <p:sldId id="307" r:id="rId10"/>
    <p:sldId id="308" r:id="rId11"/>
    <p:sldId id="309" r:id="rId12"/>
    <p:sldId id="310" r:id="rId13"/>
    <p:sldId id="311" r:id="rId14"/>
    <p:sldId id="312" r:id="rId15"/>
    <p:sldId id="313" r:id="rId16"/>
    <p:sldId id="314" r:id="rId17"/>
    <p:sldId id="315" r:id="rId18"/>
    <p:sldId id="365" r:id="rId19"/>
    <p:sldId id="316" r:id="rId20"/>
    <p:sldId id="317" r:id="rId21"/>
    <p:sldId id="366" r:id="rId22"/>
    <p:sldId id="318" r:id="rId23"/>
    <p:sldId id="319" r:id="rId24"/>
    <p:sldId id="367" r:id="rId25"/>
    <p:sldId id="320" r:id="rId26"/>
    <p:sldId id="322" r:id="rId27"/>
    <p:sldId id="321" r:id="rId28"/>
    <p:sldId id="323" r:id="rId29"/>
    <p:sldId id="368" r:id="rId30"/>
    <p:sldId id="369" r:id="rId31"/>
    <p:sldId id="324" r:id="rId32"/>
    <p:sldId id="325" r:id="rId33"/>
    <p:sldId id="326" r:id="rId34"/>
    <p:sldId id="327" r:id="rId35"/>
    <p:sldId id="329" r:id="rId36"/>
    <p:sldId id="343"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4" r:id="rId51"/>
    <p:sldId id="345" r:id="rId52"/>
    <p:sldId id="346" r:id="rId53"/>
    <p:sldId id="347" r:id="rId54"/>
    <p:sldId id="348" r:id="rId55"/>
    <p:sldId id="349" r:id="rId56"/>
    <p:sldId id="350" r:id="rId57"/>
    <p:sldId id="351" r:id="rId58"/>
    <p:sldId id="352" r:id="rId59"/>
    <p:sldId id="353" r:id="rId60"/>
    <p:sldId id="354" r:id="rId61"/>
    <p:sldId id="328" r:id="rId62"/>
    <p:sldId id="355" r:id="rId63"/>
    <p:sldId id="357" r:id="rId64"/>
    <p:sldId id="359" r:id="rId65"/>
    <p:sldId id="360" r:id="rId66"/>
    <p:sldId id="358" r:id="rId67"/>
    <p:sldId id="356" r:id="rId68"/>
    <p:sldId id="294"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8EB"/>
    <a:srgbClr val="EC2C06"/>
    <a:srgbClr val="FFFFFF"/>
    <a:srgbClr val="000000"/>
    <a:srgbClr val="6FB9D7"/>
    <a:srgbClr val="808080"/>
    <a:srgbClr val="969696"/>
    <a:srgbClr val="FF7F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30" autoAdjust="0"/>
    <p:restoredTop sz="94660"/>
  </p:normalViewPr>
  <p:slideViewPr>
    <p:cSldViewPr>
      <p:cViewPr varScale="1">
        <p:scale>
          <a:sx n="75" d="100"/>
          <a:sy n="75" d="100"/>
        </p:scale>
        <p:origin x="1315" y="43"/>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2380D-3E86-4E8C-8E02-DF5E6BFE7CFF}" type="doc">
      <dgm:prSet loTypeId="urn:microsoft.com/office/officeart/2008/layout/VerticalAccentList" loCatId="list" qsTypeId="urn:microsoft.com/office/officeart/2005/8/quickstyle/simple3" qsCatId="simple" csTypeId="urn:microsoft.com/office/officeart/2005/8/colors/colorful2" csCatId="colorful"/>
      <dgm:spPr/>
      <dgm:t>
        <a:bodyPr/>
        <a:lstStyle/>
        <a:p>
          <a:endParaRPr lang="en-US"/>
        </a:p>
      </dgm:t>
    </dgm:pt>
    <dgm:pt modelId="{F3668C0E-BD2E-40B5-A61B-1D1EC944510A}">
      <dgm:prSet custT="1"/>
      <dgm:spPr/>
      <dgm:t>
        <a:bodyPr/>
        <a:lstStyle/>
        <a:p>
          <a:pPr rtl="0"/>
          <a:r>
            <a:rPr lang="en-US" sz="3200" b="0" i="1">
              <a:solidFill>
                <a:srgbClr val="1548EB"/>
              </a:solidFill>
              <a:latin typeface="Times New Roman" panose="02020603050405020304" pitchFamily="18" charset="0"/>
              <a:cs typeface="Times New Roman" panose="02020603050405020304" pitchFamily="18" charset="0"/>
            </a:rPr>
            <a:t>Giới thiệu tổng quan</a:t>
          </a:r>
        </a:p>
      </dgm:t>
    </dgm:pt>
    <dgm:pt modelId="{CCD692DB-EDF5-42CE-953C-E84DBDF143B5}" type="parTrans" cxnId="{7B091430-B641-4B64-B06E-64BA87F9A26F}">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BE068BA3-6A2A-4CCD-A5D9-DC8C967277F6}" type="sibTrans" cxnId="{7B091430-B641-4B64-B06E-64BA87F9A26F}">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1D3D9115-AD3B-479D-8B50-8E73B741409C}">
      <dgm:prSet custT="1"/>
      <dgm:spPr/>
      <dgm:t>
        <a:bodyPr/>
        <a:lstStyle/>
        <a:p>
          <a:pPr rtl="0"/>
          <a:r>
            <a:rPr lang="en-US" sz="3200" b="0" i="1">
              <a:solidFill>
                <a:srgbClr val="1548EB"/>
              </a:solidFill>
              <a:latin typeface="Times New Roman" panose="02020603050405020304" pitchFamily="18" charset="0"/>
              <a:cs typeface="Times New Roman" panose="02020603050405020304" pitchFamily="18" charset="0"/>
            </a:rPr>
            <a:t>Danh sách liên kết đơn</a:t>
          </a:r>
        </a:p>
      </dgm:t>
    </dgm:pt>
    <dgm:pt modelId="{35C36265-BD22-4E48-B836-933275BD3CE0}" type="parTrans" cxnId="{522CE9F8-927F-45AC-83FC-F8249B654D61}">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67897969-B30B-47E0-9CAD-37F0A8B6F488}" type="sibTrans" cxnId="{522CE9F8-927F-45AC-83FC-F8249B654D61}">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AE3FFE43-6A83-4A9F-8602-8BB5CB47C9BD}">
      <dgm:prSet custT="1"/>
      <dgm:spPr/>
      <dgm:t>
        <a:bodyPr/>
        <a:lstStyle/>
        <a:p>
          <a:pPr rtl="0"/>
          <a:r>
            <a:rPr lang="en-US" sz="3200" b="0" i="1">
              <a:solidFill>
                <a:srgbClr val="1548EB"/>
              </a:solidFill>
              <a:latin typeface="Times New Roman" panose="02020603050405020304" pitchFamily="18" charset="0"/>
              <a:cs typeface="Times New Roman" panose="02020603050405020304" pitchFamily="18" charset="0"/>
            </a:rPr>
            <a:t>Ngăn xếp</a:t>
          </a:r>
        </a:p>
      </dgm:t>
    </dgm:pt>
    <dgm:pt modelId="{7E30CB43-4A29-495E-8247-435F23CC16C4}" type="parTrans" cxnId="{D9B55676-4D35-41DA-9FB3-83F811D5A24F}">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1E6EAACA-A9A5-4B64-88BC-D6B6008E8379}" type="sibTrans" cxnId="{D9B55676-4D35-41DA-9FB3-83F811D5A24F}">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F4EDFB97-122D-4CD9-8317-1A3513D26867}">
      <dgm:prSet custT="1"/>
      <dgm:spPr/>
      <dgm:t>
        <a:bodyPr/>
        <a:lstStyle/>
        <a:p>
          <a:pPr rtl="0"/>
          <a:r>
            <a:rPr lang="en-US" sz="3200" b="0" i="1">
              <a:solidFill>
                <a:srgbClr val="1548EB"/>
              </a:solidFill>
              <a:latin typeface="Times New Roman" panose="02020603050405020304" pitchFamily="18" charset="0"/>
              <a:cs typeface="Times New Roman" panose="02020603050405020304" pitchFamily="18" charset="0"/>
            </a:rPr>
            <a:t>Hàng đợi</a:t>
          </a:r>
        </a:p>
      </dgm:t>
    </dgm:pt>
    <dgm:pt modelId="{3DA0129A-D3BA-427A-81F2-7D3318C64516}" type="parTrans" cxnId="{FDE4B34B-3D3B-4983-9DC4-899E3957E996}">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87A9120E-3097-49D0-B3F3-95492EED31F6}" type="sibTrans" cxnId="{FDE4B34B-3D3B-4983-9DC4-899E3957E996}">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71466124-23E2-4A8A-8985-345B865DEAF7}">
      <dgm:prSet custT="1"/>
      <dgm:spPr/>
      <dgm:t>
        <a:bodyPr/>
        <a:lstStyle/>
        <a:p>
          <a:pPr rtl="0"/>
          <a:r>
            <a:rPr lang="en-US" sz="3200" b="0" i="1">
              <a:solidFill>
                <a:srgbClr val="1548EB"/>
              </a:solidFill>
              <a:latin typeface="Times New Roman" panose="02020603050405020304" pitchFamily="18" charset="0"/>
              <a:cs typeface="Times New Roman" panose="02020603050405020304" pitchFamily="18" charset="0"/>
            </a:rPr>
            <a:t>Một số danh sách liên kết khác</a:t>
          </a:r>
        </a:p>
      </dgm:t>
    </dgm:pt>
    <dgm:pt modelId="{A2606CE1-2A6B-4459-9B0F-9D4EAEEFFF00}" type="parTrans" cxnId="{61D8BBED-0D81-41DB-A8AB-DD84C45AB13F}">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512894B2-95DA-4D95-A52E-B0BEBEA8FDDE}" type="sibTrans" cxnId="{61D8BBED-0D81-41DB-A8AB-DD84C45AB13F}">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104094CB-8222-42FB-B17D-811427DBB2C5}" type="pres">
      <dgm:prSet presAssocID="{0FB2380D-3E86-4E8C-8E02-DF5E6BFE7CFF}" presName="Name0" presStyleCnt="0">
        <dgm:presLayoutVars>
          <dgm:chMax/>
          <dgm:chPref/>
          <dgm:dir/>
        </dgm:presLayoutVars>
      </dgm:prSet>
      <dgm:spPr/>
    </dgm:pt>
    <dgm:pt modelId="{2CDDE96F-E3CE-4CA6-8D8E-32596D0A2766}" type="pres">
      <dgm:prSet presAssocID="{F3668C0E-BD2E-40B5-A61B-1D1EC944510A}" presName="parenttextcomposite" presStyleCnt="0"/>
      <dgm:spPr/>
    </dgm:pt>
    <dgm:pt modelId="{173AF74B-1888-401F-B8B6-CFD640F3412A}" type="pres">
      <dgm:prSet presAssocID="{F3668C0E-BD2E-40B5-A61B-1D1EC944510A}" presName="parenttext" presStyleLbl="revTx" presStyleIdx="0" presStyleCnt="5">
        <dgm:presLayoutVars>
          <dgm:chMax/>
          <dgm:chPref val="2"/>
          <dgm:bulletEnabled val="1"/>
        </dgm:presLayoutVars>
      </dgm:prSet>
      <dgm:spPr/>
    </dgm:pt>
    <dgm:pt modelId="{44E21A08-8013-44C0-B927-70831D5C479F}" type="pres">
      <dgm:prSet presAssocID="{F3668C0E-BD2E-40B5-A61B-1D1EC944510A}" presName="parallelogramComposite" presStyleCnt="0"/>
      <dgm:spPr/>
    </dgm:pt>
    <dgm:pt modelId="{13A994EE-2615-4835-BD03-6742CEE5FD86}" type="pres">
      <dgm:prSet presAssocID="{F3668C0E-BD2E-40B5-A61B-1D1EC944510A}" presName="parallelogram1" presStyleLbl="alignNode1" presStyleIdx="0" presStyleCnt="35"/>
      <dgm:spPr/>
    </dgm:pt>
    <dgm:pt modelId="{7F536F82-913E-4047-99B4-EF0A957ACAED}" type="pres">
      <dgm:prSet presAssocID="{F3668C0E-BD2E-40B5-A61B-1D1EC944510A}" presName="parallelogram2" presStyleLbl="alignNode1" presStyleIdx="1" presStyleCnt="35"/>
      <dgm:spPr/>
    </dgm:pt>
    <dgm:pt modelId="{C8589DFE-B951-466C-8CA3-95DBF8F9B34F}" type="pres">
      <dgm:prSet presAssocID="{F3668C0E-BD2E-40B5-A61B-1D1EC944510A}" presName="parallelogram3" presStyleLbl="alignNode1" presStyleIdx="2" presStyleCnt="35"/>
      <dgm:spPr/>
    </dgm:pt>
    <dgm:pt modelId="{B6F10834-CC92-45C6-872A-41F52EE88564}" type="pres">
      <dgm:prSet presAssocID="{F3668C0E-BD2E-40B5-A61B-1D1EC944510A}" presName="parallelogram4" presStyleLbl="alignNode1" presStyleIdx="3" presStyleCnt="35"/>
      <dgm:spPr/>
    </dgm:pt>
    <dgm:pt modelId="{0E9E3A39-6328-4A86-91E1-6CECFFEBD1CB}" type="pres">
      <dgm:prSet presAssocID="{F3668C0E-BD2E-40B5-A61B-1D1EC944510A}" presName="parallelogram5" presStyleLbl="alignNode1" presStyleIdx="4" presStyleCnt="35"/>
      <dgm:spPr/>
    </dgm:pt>
    <dgm:pt modelId="{D8E43A38-9CE6-445B-B18D-B49C51F2F7B5}" type="pres">
      <dgm:prSet presAssocID="{F3668C0E-BD2E-40B5-A61B-1D1EC944510A}" presName="parallelogram6" presStyleLbl="alignNode1" presStyleIdx="5" presStyleCnt="35"/>
      <dgm:spPr/>
    </dgm:pt>
    <dgm:pt modelId="{41F77A2D-E6FB-4ADE-B12A-CABCD38C0A4C}" type="pres">
      <dgm:prSet presAssocID="{F3668C0E-BD2E-40B5-A61B-1D1EC944510A}" presName="parallelogram7" presStyleLbl="alignNode1" presStyleIdx="6" presStyleCnt="35"/>
      <dgm:spPr/>
    </dgm:pt>
    <dgm:pt modelId="{494068BA-560B-4AD3-A41C-F3D984F6E3A2}" type="pres">
      <dgm:prSet presAssocID="{BE068BA3-6A2A-4CCD-A5D9-DC8C967277F6}" presName="sibTrans" presStyleCnt="0"/>
      <dgm:spPr/>
    </dgm:pt>
    <dgm:pt modelId="{CEA4B74C-73A5-4836-BEC1-C695B10FF5A2}" type="pres">
      <dgm:prSet presAssocID="{1D3D9115-AD3B-479D-8B50-8E73B741409C}" presName="parenttextcomposite" presStyleCnt="0"/>
      <dgm:spPr/>
    </dgm:pt>
    <dgm:pt modelId="{7E58AF95-78EB-493E-8F8E-6C30D79C29F3}" type="pres">
      <dgm:prSet presAssocID="{1D3D9115-AD3B-479D-8B50-8E73B741409C}" presName="parenttext" presStyleLbl="revTx" presStyleIdx="1" presStyleCnt="5">
        <dgm:presLayoutVars>
          <dgm:chMax/>
          <dgm:chPref val="2"/>
          <dgm:bulletEnabled val="1"/>
        </dgm:presLayoutVars>
      </dgm:prSet>
      <dgm:spPr/>
    </dgm:pt>
    <dgm:pt modelId="{349B3EFB-D999-4363-82FB-48865D083B01}" type="pres">
      <dgm:prSet presAssocID="{1D3D9115-AD3B-479D-8B50-8E73B741409C}" presName="parallelogramComposite" presStyleCnt="0"/>
      <dgm:spPr/>
    </dgm:pt>
    <dgm:pt modelId="{B4AC1B90-FEB7-44A1-A13C-2E1024D144B3}" type="pres">
      <dgm:prSet presAssocID="{1D3D9115-AD3B-479D-8B50-8E73B741409C}" presName="parallelogram1" presStyleLbl="alignNode1" presStyleIdx="7" presStyleCnt="35"/>
      <dgm:spPr/>
    </dgm:pt>
    <dgm:pt modelId="{4065E0B1-B94F-4534-AAC1-65B0DBA2F4BE}" type="pres">
      <dgm:prSet presAssocID="{1D3D9115-AD3B-479D-8B50-8E73B741409C}" presName="parallelogram2" presStyleLbl="alignNode1" presStyleIdx="8" presStyleCnt="35"/>
      <dgm:spPr/>
    </dgm:pt>
    <dgm:pt modelId="{41CE8136-0C4C-46DF-8124-0A6185586050}" type="pres">
      <dgm:prSet presAssocID="{1D3D9115-AD3B-479D-8B50-8E73B741409C}" presName="parallelogram3" presStyleLbl="alignNode1" presStyleIdx="9" presStyleCnt="35"/>
      <dgm:spPr/>
    </dgm:pt>
    <dgm:pt modelId="{E79D05FE-0976-4832-8114-758446459CA8}" type="pres">
      <dgm:prSet presAssocID="{1D3D9115-AD3B-479D-8B50-8E73B741409C}" presName="parallelogram4" presStyleLbl="alignNode1" presStyleIdx="10" presStyleCnt="35"/>
      <dgm:spPr/>
    </dgm:pt>
    <dgm:pt modelId="{10F7FCBA-8ADC-4D7A-97D4-C0C45D096895}" type="pres">
      <dgm:prSet presAssocID="{1D3D9115-AD3B-479D-8B50-8E73B741409C}" presName="parallelogram5" presStyleLbl="alignNode1" presStyleIdx="11" presStyleCnt="35"/>
      <dgm:spPr/>
    </dgm:pt>
    <dgm:pt modelId="{E3FD437F-BFC7-4487-882E-FA393B26FFAB}" type="pres">
      <dgm:prSet presAssocID="{1D3D9115-AD3B-479D-8B50-8E73B741409C}" presName="parallelogram6" presStyleLbl="alignNode1" presStyleIdx="12" presStyleCnt="35"/>
      <dgm:spPr/>
    </dgm:pt>
    <dgm:pt modelId="{1180CDCF-5D2E-4C0F-ABFE-619E1C80671E}" type="pres">
      <dgm:prSet presAssocID="{1D3D9115-AD3B-479D-8B50-8E73B741409C}" presName="parallelogram7" presStyleLbl="alignNode1" presStyleIdx="13" presStyleCnt="35"/>
      <dgm:spPr/>
    </dgm:pt>
    <dgm:pt modelId="{95899E70-7D00-4C8B-B0CC-5155C639CBF4}" type="pres">
      <dgm:prSet presAssocID="{67897969-B30B-47E0-9CAD-37F0A8B6F488}" presName="sibTrans" presStyleCnt="0"/>
      <dgm:spPr/>
    </dgm:pt>
    <dgm:pt modelId="{944669F5-70FE-456C-B327-D0BCD6A7DBB0}" type="pres">
      <dgm:prSet presAssocID="{AE3FFE43-6A83-4A9F-8602-8BB5CB47C9BD}" presName="parenttextcomposite" presStyleCnt="0"/>
      <dgm:spPr/>
    </dgm:pt>
    <dgm:pt modelId="{1C2B5A13-1A5D-4CBB-B50D-BD8E24E4B579}" type="pres">
      <dgm:prSet presAssocID="{AE3FFE43-6A83-4A9F-8602-8BB5CB47C9BD}" presName="parenttext" presStyleLbl="revTx" presStyleIdx="2" presStyleCnt="5">
        <dgm:presLayoutVars>
          <dgm:chMax/>
          <dgm:chPref val="2"/>
          <dgm:bulletEnabled val="1"/>
        </dgm:presLayoutVars>
      </dgm:prSet>
      <dgm:spPr/>
    </dgm:pt>
    <dgm:pt modelId="{1404F536-7269-4725-8A18-92839AB4BA6D}" type="pres">
      <dgm:prSet presAssocID="{AE3FFE43-6A83-4A9F-8602-8BB5CB47C9BD}" presName="parallelogramComposite" presStyleCnt="0"/>
      <dgm:spPr/>
    </dgm:pt>
    <dgm:pt modelId="{6BB3737C-6DC8-4DA8-AAEB-306E3C117A76}" type="pres">
      <dgm:prSet presAssocID="{AE3FFE43-6A83-4A9F-8602-8BB5CB47C9BD}" presName="parallelogram1" presStyleLbl="alignNode1" presStyleIdx="14" presStyleCnt="35"/>
      <dgm:spPr/>
    </dgm:pt>
    <dgm:pt modelId="{AAB61489-D9E4-48FB-8B88-A0434BA2D1AE}" type="pres">
      <dgm:prSet presAssocID="{AE3FFE43-6A83-4A9F-8602-8BB5CB47C9BD}" presName="parallelogram2" presStyleLbl="alignNode1" presStyleIdx="15" presStyleCnt="35"/>
      <dgm:spPr/>
    </dgm:pt>
    <dgm:pt modelId="{98A217C5-E8C5-49B1-86E7-51456783A30F}" type="pres">
      <dgm:prSet presAssocID="{AE3FFE43-6A83-4A9F-8602-8BB5CB47C9BD}" presName="parallelogram3" presStyleLbl="alignNode1" presStyleIdx="16" presStyleCnt="35"/>
      <dgm:spPr/>
    </dgm:pt>
    <dgm:pt modelId="{6BCF4AE4-8BA3-4FD1-9638-B6B7476E39F5}" type="pres">
      <dgm:prSet presAssocID="{AE3FFE43-6A83-4A9F-8602-8BB5CB47C9BD}" presName="parallelogram4" presStyleLbl="alignNode1" presStyleIdx="17" presStyleCnt="35"/>
      <dgm:spPr/>
    </dgm:pt>
    <dgm:pt modelId="{B3BB4B31-646E-4C49-8E3F-22B171F86EB7}" type="pres">
      <dgm:prSet presAssocID="{AE3FFE43-6A83-4A9F-8602-8BB5CB47C9BD}" presName="parallelogram5" presStyleLbl="alignNode1" presStyleIdx="18" presStyleCnt="35"/>
      <dgm:spPr/>
    </dgm:pt>
    <dgm:pt modelId="{8A80282A-4B8B-4DB9-9982-56978AAE92C6}" type="pres">
      <dgm:prSet presAssocID="{AE3FFE43-6A83-4A9F-8602-8BB5CB47C9BD}" presName="parallelogram6" presStyleLbl="alignNode1" presStyleIdx="19" presStyleCnt="35"/>
      <dgm:spPr/>
    </dgm:pt>
    <dgm:pt modelId="{96BF1DD3-8A05-489A-930F-F647BE9B202E}" type="pres">
      <dgm:prSet presAssocID="{AE3FFE43-6A83-4A9F-8602-8BB5CB47C9BD}" presName="parallelogram7" presStyleLbl="alignNode1" presStyleIdx="20" presStyleCnt="35"/>
      <dgm:spPr/>
    </dgm:pt>
    <dgm:pt modelId="{74CA2D82-B24F-4B1E-9208-B1DAD49EEFA7}" type="pres">
      <dgm:prSet presAssocID="{1E6EAACA-A9A5-4B64-88BC-D6B6008E8379}" presName="sibTrans" presStyleCnt="0"/>
      <dgm:spPr/>
    </dgm:pt>
    <dgm:pt modelId="{825156C5-FE54-4659-819C-B050E1411B13}" type="pres">
      <dgm:prSet presAssocID="{F4EDFB97-122D-4CD9-8317-1A3513D26867}" presName="parenttextcomposite" presStyleCnt="0"/>
      <dgm:spPr/>
    </dgm:pt>
    <dgm:pt modelId="{EDB7CFB3-987F-4806-8575-1BB0F3C4381E}" type="pres">
      <dgm:prSet presAssocID="{F4EDFB97-122D-4CD9-8317-1A3513D26867}" presName="parenttext" presStyleLbl="revTx" presStyleIdx="3" presStyleCnt="5">
        <dgm:presLayoutVars>
          <dgm:chMax/>
          <dgm:chPref val="2"/>
          <dgm:bulletEnabled val="1"/>
        </dgm:presLayoutVars>
      </dgm:prSet>
      <dgm:spPr/>
    </dgm:pt>
    <dgm:pt modelId="{0211A54F-B09D-4865-BD69-EF9938CF333B}" type="pres">
      <dgm:prSet presAssocID="{F4EDFB97-122D-4CD9-8317-1A3513D26867}" presName="parallelogramComposite" presStyleCnt="0"/>
      <dgm:spPr/>
    </dgm:pt>
    <dgm:pt modelId="{BF778B02-AB5A-48C2-B3BB-3460CCF637FE}" type="pres">
      <dgm:prSet presAssocID="{F4EDFB97-122D-4CD9-8317-1A3513D26867}" presName="parallelogram1" presStyleLbl="alignNode1" presStyleIdx="21" presStyleCnt="35"/>
      <dgm:spPr/>
    </dgm:pt>
    <dgm:pt modelId="{27D5396D-7F0C-4CAE-A448-4BCC7A4D35B1}" type="pres">
      <dgm:prSet presAssocID="{F4EDFB97-122D-4CD9-8317-1A3513D26867}" presName="parallelogram2" presStyleLbl="alignNode1" presStyleIdx="22" presStyleCnt="35"/>
      <dgm:spPr/>
    </dgm:pt>
    <dgm:pt modelId="{AD91F977-4DC5-49A3-8FAC-01F2D5907E30}" type="pres">
      <dgm:prSet presAssocID="{F4EDFB97-122D-4CD9-8317-1A3513D26867}" presName="parallelogram3" presStyleLbl="alignNode1" presStyleIdx="23" presStyleCnt="35"/>
      <dgm:spPr/>
    </dgm:pt>
    <dgm:pt modelId="{66278738-C228-4C5B-8AAC-4AA883E288F0}" type="pres">
      <dgm:prSet presAssocID="{F4EDFB97-122D-4CD9-8317-1A3513D26867}" presName="parallelogram4" presStyleLbl="alignNode1" presStyleIdx="24" presStyleCnt="35"/>
      <dgm:spPr/>
    </dgm:pt>
    <dgm:pt modelId="{325B2BD4-34F1-4CEF-9758-7FCDB43FFD23}" type="pres">
      <dgm:prSet presAssocID="{F4EDFB97-122D-4CD9-8317-1A3513D26867}" presName="parallelogram5" presStyleLbl="alignNode1" presStyleIdx="25" presStyleCnt="35"/>
      <dgm:spPr/>
    </dgm:pt>
    <dgm:pt modelId="{A56344C4-9697-47AE-85CC-AEA3132F535F}" type="pres">
      <dgm:prSet presAssocID="{F4EDFB97-122D-4CD9-8317-1A3513D26867}" presName="parallelogram6" presStyleLbl="alignNode1" presStyleIdx="26" presStyleCnt="35"/>
      <dgm:spPr/>
    </dgm:pt>
    <dgm:pt modelId="{78B410C5-4841-43A7-B0D9-AF73A32114CC}" type="pres">
      <dgm:prSet presAssocID="{F4EDFB97-122D-4CD9-8317-1A3513D26867}" presName="parallelogram7" presStyleLbl="alignNode1" presStyleIdx="27" presStyleCnt="35"/>
      <dgm:spPr/>
    </dgm:pt>
    <dgm:pt modelId="{5E403C7F-71D4-4016-8C36-ABC3E7A6A354}" type="pres">
      <dgm:prSet presAssocID="{87A9120E-3097-49D0-B3F3-95492EED31F6}" presName="sibTrans" presStyleCnt="0"/>
      <dgm:spPr/>
    </dgm:pt>
    <dgm:pt modelId="{2C5BC8C8-5393-41C5-9F01-C5D23314160A}" type="pres">
      <dgm:prSet presAssocID="{71466124-23E2-4A8A-8985-345B865DEAF7}" presName="parenttextcomposite" presStyleCnt="0"/>
      <dgm:spPr/>
    </dgm:pt>
    <dgm:pt modelId="{E347D475-3523-4F37-AA0C-591455F2F0B1}" type="pres">
      <dgm:prSet presAssocID="{71466124-23E2-4A8A-8985-345B865DEAF7}" presName="parenttext" presStyleLbl="revTx" presStyleIdx="4" presStyleCnt="5">
        <dgm:presLayoutVars>
          <dgm:chMax/>
          <dgm:chPref val="2"/>
          <dgm:bulletEnabled val="1"/>
        </dgm:presLayoutVars>
      </dgm:prSet>
      <dgm:spPr/>
    </dgm:pt>
    <dgm:pt modelId="{AA5515C5-2940-4701-8961-F3C8467F2350}" type="pres">
      <dgm:prSet presAssocID="{71466124-23E2-4A8A-8985-345B865DEAF7}" presName="parallelogramComposite" presStyleCnt="0"/>
      <dgm:spPr/>
    </dgm:pt>
    <dgm:pt modelId="{BA259766-C466-4364-A2C2-94FCF420DA0B}" type="pres">
      <dgm:prSet presAssocID="{71466124-23E2-4A8A-8985-345B865DEAF7}" presName="parallelogram1" presStyleLbl="alignNode1" presStyleIdx="28" presStyleCnt="35"/>
      <dgm:spPr/>
    </dgm:pt>
    <dgm:pt modelId="{79799370-7063-441C-BF4F-1623D1F9C637}" type="pres">
      <dgm:prSet presAssocID="{71466124-23E2-4A8A-8985-345B865DEAF7}" presName="parallelogram2" presStyleLbl="alignNode1" presStyleIdx="29" presStyleCnt="35"/>
      <dgm:spPr/>
    </dgm:pt>
    <dgm:pt modelId="{58EE45E5-7EAA-491E-A6B0-53CCB9CC28BF}" type="pres">
      <dgm:prSet presAssocID="{71466124-23E2-4A8A-8985-345B865DEAF7}" presName="parallelogram3" presStyleLbl="alignNode1" presStyleIdx="30" presStyleCnt="35"/>
      <dgm:spPr/>
    </dgm:pt>
    <dgm:pt modelId="{3C4E6136-1EE6-4E91-9D66-4B424F4EA624}" type="pres">
      <dgm:prSet presAssocID="{71466124-23E2-4A8A-8985-345B865DEAF7}" presName="parallelogram4" presStyleLbl="alignNode1" presStyleIdx="31" presStyleCnt="35"/>
      <dgm:spPr/>
    </dgm:pt>
    <dgm:pt modelId="{3255BCF4-2E59-44D8-9CFA-5DCE12D45723}" type="pres">
      <dgm:prSet presAssocID="{71466124-23E2-4A8A-8985-345B865DEAF7}" presName="parallelogram5" presStyleLbl="alignNode1" presStyleIdx="32" presStyleCnt="35"/>
      <dgm:spPr/>
    </dgm:pt>
    <dgm:pt modelId="{4E0DD93E-09CD-41B0-BF98-9178C2BB0EC6}" type="pres">
      <dgm:prSet presAssocID="{71466124-23E2-4A8A-8985-345B865DEAF7}" presName="parallelogram6" presStyleLbl="alignNode1" presStyleIdx="33" presStyleCnt="35"/>
      <dgm:spPr/>
    </dgm:pt>
    <dgm:pt modelId="{697547CE-6CF7-4C8C-BFF0-DF70A7BC4942}" type="pres">
      <dgm:prSet presAssocID="{71466124-23E2-4A8A-8985-345B865DEAF7}" presName="parallelogram7" presStyleLbl="alignNode1" presStyleIdx="34" presStyleCnt="35"/>
      <dgm:spPr/>
    </dgm:pt>
  </dgm:ptLst>
  <dgm:cxnLst>
    <dgm:cxn modelId="{090F2807-1DBC-4258-BFA2-C301E7F522E9}" type="presOf" srcId="{F4EDFB97-122D-4CD9-8317-1A3513D26867}" destId="{EDB7CFB3-987F-4806-8575-1BB0F3C4381E}" srcOrd="0" destOrd="0" presId="urn:microsoft.com/office/officeart/2008/layout/VerticalAccentList"/>
    <dgm:cxn modelId="{7B091430-B641-4B64-B06E-64BA87F9A26F}" srcId="{0FB2380D-3E86-4E8C-8E02-DF5E6BFE7CFF}" destId="{F3668C0E-BD2E-40B5-A61B-1D1EC944510A}" srcOrd="0" destOrd="0" parTransId="{CCD692DB-EDF5-42CE-953C-E84DBDF143B5}" sibTransId="{BE068BA3-6A2A-4CCD-A5D9-DC8C967277F6}"/>
    <dgm:cxn modelId="{FDE4B34B-3D3B-4983-9DC4-899E3957E996}" srcId="{0FB2380D-3E86-4E8C-8E02-DF5E6BFE7CFF}" destId="{F4EDFB97-122D-4CD9-8317-1A3513D26867}" srcOrd="3" destOrd="0" parTransId="{3DA0129A-D3BA-427A-81F2-7D3318C64516}" sibTransId="{87A9120E-3097-49D0-B3F3-95492EED31F6}"/>
    <dgm:cxn modelId="{D9B55676-4D35-41DA-9FB3-83F811D5A24F}" srcId="{0FB2380D-3E86-4E8C-8E02-DF5E6BFE7CFF}" destId="{AE3FFE43-6A83-4A9F-8602-8BB5CB47C9BD}" srcOrd="2" destOrd="0" parTransId="{7E30CB43-4A29-495E-8247-435F23CC16C4}" sibTransId="{1E6EAACA-A9A5-4B64-88BC-D6B6008E8379}"/>
    <dgm:cxn modelId="{2AE4F056-5F04-4522-9CC3-5F586CEF9E51}" type="presOf" srcId="{AE3FFE43-6A83-4A9F-8602-8BB5CB47C9BD}" destId="{1C2B5A13-1A5D-4CBB-B50D-BD8E24E4B579}" srcOrd="0" destOrd="0" presId="urn:microsoft.com/office/officeart/2008/layout/VerticalAccentList"/>
    <dgm:cxn modelId="{B5C68398-4CB0-4AF6-8222-ED0CC771BAC7}" type="presOf" srcId="{F3668C0E-BD2E-40B5-A61B-1D1EC944510A}" destId="{173AF74B-1888-401F-B8B6-CFD640F3412A}" srcOrd="0" destOrd="0" presId="urn:microsoft.com/office/officeart/2008/layout/VerticalAccentList"/>
    <dgm:cxn modelId="{32D795E5-D597-4271-82BF-CB47F87F3ABC}" type="presOf" srcId="{71466124-23E2-4A8A-8985-345B865DEAF7}" destId="{E347D475-3523-4F37-AA0C-591455F2F0B1}" srcOrd="0" destOrd="0" presId="urn:microsoft.com/office/officeart/2008/layout/VerticalAccentList"/>
    <dgm:cxn modelId="{33F289E8-0699-4E9D-A8E8-62CC969D9239}" type="presOf" srcId="{0FB2380D-3E86-4E8C-8E02-DF5E6BFE7CFF}" destId="{104094CB-8222-42FB-B17D-811427DBB2C5}" srcOrd="0" destOrd="0" presId="urn:microsoft.com/office/officeart/2008/layout/VerticalAccentList"/>
    <dgm:cxn modelId="{61D8BBED-0D81-41DB-A8AB-DD84C45AB13F}" srcId="{0FB2380D-3E86-4E8C-8E02-DF5E6BFE7CFF}" destId="{71466124-23E2-4A8A-8985-345B865DEAF7}" srcOrd="4" destOrd="0" parTransId="{A2606CE1-2A6B-4459-9B0F-9D4EAEEFFF00}" sibTransId="{512894B2-95DA-4D95-A52E-B0BEBEA8FDDE}"/>
    <dgm:cxn modelId="{5A1619F8-3A51-4A53-9AB8-45E05C2CD33E}" type="presOf" srcId="{1D3D9115-AD3B-479D-8B50-8E73B741409C}" destId="{7E58AF95-78EB-493E-8F8E-6C30D79C29F3}" srcOrd="0" destOrd="0" presId="urn:microsoft.com/office/officeart/2008/layout/VerticalAccentList"/>
    <dgm:cxn modelId="{522CE9F8-927F-45AC-83FC-F8249B654D61}" srcId="{0FB2380D-3E86-4E8C-8E02-DF5E6BFE7CFF}" destId="{1D3D9115-AD3B-479D-8B50-8E73B741409C}" srcOrd="1" destOrd="0" parTransId="{35C36265-BD22-4E48-B836-933275BD3CE0}" sibTransId="{67897969-B30B-47E0-9CAD-37F0A8B6F488}"/>
    <dgm:cxn modelId="{7B3C17C4-1A5E-4EBC-826B-AE35A444DBEA}" type="presParOf" srcId="{104094CB-8222-42FB-B17D-811427DBB2C5}" destId="{2CDDE96F-E3CE-4CA6-8D8E-32596D0A2766}" srcOrd="0" destOrd="0" presId="urn:microsoft.com/office/officeart/2008/layout/VerticalAccentList"/>
    <dgm:cxn modelId="{D872E5AA-4771-4CF1-8FBB-0FC8E0BBFB33}" type="presParOf" srcId="{2CDDE96F-E3CE-4CA6-8D8E-32596D0A2766}" destId="{173AF74B-1888-401F-B8B6-CFD640F3412A}" srcOrd="0" destOrd="0" presId="urn:microsoft.com/office/officeart/2008/layout/VerticalAccentList"/>
    <dgm:cxn modelId="{4A55ECD4-7050-4FBA-A00B-E81E5EAAEF96}" type="presParOf" srcId="{104094CB-8222-42FB-B17D-811427DBB2C5}" destId="{44E21A08-8013-44C0-B927-70831D5C479F}" srcOrd="1" destOrd="0" presId="urn:microsoft.com/office/officeart/2008/layout/VerticalAccentList"/>
    <dgm:cxn modelId="{9A00C522-894C-4BBF-A110-4DA525D7D080}" type="presParOf" srcId="{44E21A08-8013-44C0-B927-70831D5C479F}" destId="{13A994EE-2615-4835-BD03-6742CEE5FD86}" srcOrd="0" destOrd="0" presId="urn:microsoft.com/office/officeart/2008/layout/VerticalAccentList"/>
    <dgm:cxn modelId="{A0841777-667F-4D1D-BC20-1CD90886D2C8}" type="presParOf" srcId="{44E21A08-8013-44C0-B927-70831D5C479F}" destId="{7F536F82-913E-4047-99B4-EF0A957ACAED}" srcOrd="1" destOrd="0" presId="urn:microsoft.com/office/officeart/2008/layout/VerticalAccentList"/>
    <dgm:cxn modelId="{E0BDFCF9-CA3D-4F34-88EC-4EB2B0C4A712}" type="presParOf" srcId="{44E21A08-8013-44C0-B927-70831D5C479F}" destId="{C8589DFE-B951-466C-8CA3-95DBF8F9B34F}" srcOrd="2" destOrd="0" presId="urn:microsoft.com/office/officeart/2008/layout/VerticalAccentList"/>
    <dgm:cxn modelId="{247D36D8-9B20-456E-A546-AE1B59531DA5}" type="presParOf" srcId="{44E21A08-8013-44C0-B927-70831D5C479F}" destId="{B6F10834-CC92-45C6-872A-41F52EE88564}" srcOrd="3" destOrd="0" presId="urn:microsoft.com/office/officeart/2008/layout/VerticalAccentList"/>
    <dgm:cxn modelId="{91253346-6D9B-4C73-8F81-CD23C005D3BE}" type="presParOf" srcId="{44E21A08-8013-44C0-B927-70831D5C479F}" destId="{0E9E3A39-6328-4A86-91E1-6CECFFEBD1CB}" srcOrd="4" destOrd="0" presId="urn:microsoft.com/office/officeart/2008/layout/VerticalAccentList"/>
    <dgm:cxn modelId="{421E48EB-F1CE-4407-9BD9-6B7D03B4F725}" type="presParOf" srcId="{44E21A08-8013-44C0-B927-70831D5C479F}" destId="{D8E43A38-9CE6-445B-B18D-B49C51F2F7B5}" srcOrd="5" destOrd="0" presId="urn:microsoft.com/office/officeart/2008/layout/VerticalAccentList"/>
    <dgm:cxn modelId="{93F6E82B-DCAB-49F3-AEDD-DF926BB0F729}" type="presParOf" srcId="{44E21A08-8013-44C0-B927-70831D5C479F}" destId="{41F77A2D-E6FB-4ADE-B12A-CABCD38C0A4C}" srcOrd="6" destOrd="0" presId="urn:microsoft.com/office/officeart/2008/layout/VerticalAccentList"/>
    <dgm:cxn modelId="{614CF99C-A9E0-4064-B4FE-BDB3C70311AD}" type="presParOf" srcId="{104094CB-8222-42FB-B17D-811427DBB2C5}" destId="{494068BA-560B-4AD3-A41C-F3D984F6E3A2}" srcOrd="2" destOrd="0" presId="urn:microsoft.com/office/officeart/2008/layout/VerticalAccentList"/>
    <dgm:cxn modelId="{E014B97E-26DF-49B7-89A8-8F9C641BCD1A}" type="presParOf" srcId="{104094CB-8222-42FB-B17D-811427DBB2C5}" destId="{CEA4B74C-73A5-4836-BEC1-C695B10FF5A2}" srcOrd="3" destOrd="0" presId="urn:microsoft.com/office/officeart/2008/layout/VerticalAccentList"/>
    <dgm:cxn modelId="{76AFD0F2-E96E-4754-B9EE-F67ADE5C6F5B}" type="presParOf" srcId="{CEA4B74C-73A5-4836-BEC1-C695B10FF5A2}" destId="{7E58AF95-78EB-493E-8F8E-6C30D79C29F3}" srcOrd="0" destOrd="0" presId="urn:microsoft.com/office/officeart/2008/layout/VerticalAccentList"/>
    <dgm:cxn modelId="{208C760D-E76E-4C08-A9CB-F82C6E60A09A}" type="presParOf" srcId="{104094CB-8222-42FB-B17D-811427DBB2C5}" destId="{349B3EFB-D999-4363-82FB-48865D083B01}" srcOrd="4" destOrd="0" presId="urn:microsoft.com/office/officeart/2008/layout/VerticalAccentList"/>
    <dgm:cxn modelId="{5C332885-1C29-4907-A146-04586FD1F1BA}" type="presParOf" srcId="{349B3EFB-D999-4363-82FB-48865D083B01}" destId="{B4AC1B90-FEB7-44A1-A13C-2E1024D144B3}" srcOrd="0" destOrd="0" presId="urn:microsoft.com/office/officeart/2008/layout/VerticalAccentList"/>
    <dgm:cxn modelId="{3B125E13-30B5-49BF-9CBB-3F92143039C7}" type="presParOf" srcId="{349B3EFB-D999-4363-82FB-48865D083B01}" destId="{4065E0B1-B94F-4534-AAC1-65B0DBA2F4BE}" srcOrd="1" destOrd="0" presId="urn:microsoft.com/office/officeart/2008/layout/VerticalAccentList"/>
    <dgm:cxn modelId="{58E148BA-D1D5-40C5-A6B0-864ACC7D3D45}" type="presParOf" srcId="{349B3EFB-D999-4363-82FB-48865D083B01}" destId="{41CE8136-0C4C-46DF-8124-0A6185586050}" srcOrd="2" destOrd="0" presId="urn:microsoft.com/office/officeart/2008/layout/VerticalAccentList"/>
    <dgm:cxn modelId="{F1390D13-BD98-4425-B1E0-E6A16FE47F58}" type="presParOf" srcId="{349B3EFB-D999-4363-82FB-48865D083B01}" destId="{E79D05FE-0976-4832-8114-758446459CA8}" srcOrd="3" destOrd="0" presId="urn:microsoft.com/office/officeart/2008/layout/VerticalAccentList"/>
    <dgm:cxn modelId="{460D5B8B-91B3-4B65-8AE5-11F8915A893D}" type="presParOf" srcId="{349B3EFB-D999-4363-82FB-48865D083B01}" destId="{10F7FCBA-8ADC-4D7A-97D4-C0C45D096895}" srcOrd="4" destOrd="0" presId="urn:microsoft.com/office/officeart/2008/layout/VerticalAccentList"/>
    <dgm:cxn modelId="{2B120F78-058B-486D-A23A-2AF202914A7E}" type="presParOf" srcId="{349B3EFB-D999-4363-82FB-48865D083B01}" destId="{E3FD437F-BFC7-4487-882E-FA393B26FFAB}" srcOrd="5" destOrd="0" presId="urn:microsoft.com/office/officeart/2008/layout/VerticalAccentList"/>
    <dgm:cxn modelId="{22387398-B702-4122-992F-D96AF00A5B41}" type="presParOf" srcId="{349B3EFB-D999-4363-82FB-48865D083B01}" destId="{1180CDCF-5D2E-4C0F-ABFE-619E1C80671E}" srcOrd="6" destOrd="0" presId="urn:microsoft.com/office/officeart/2008/layout/VerticalAccentList"/>
    <dgm:cxn modelId="{22960FC7-890B-4024-9B97-2B64C05B3F7A}" type="presParOf" srcId="{104094CB-8222-42FB-B17D-811427DBB2C5}" destId="{95899E70-7D00-4C8B-B0CC-5155C639CBF4}" srcOrd="5" destOrd="0" presId="urn:microsoft.com/office/officeart/2008/layout/VerticalAccentList"/>
    <dgm:cxn modelId="{32D9C5A6-AB68-40E2-9576-DCAFC409C40E}" type="presParOf" srcId="{104094CB-8222-42FB-B17D-811427DBB2C5}" destId="{944669F5-70FE-456C-B327-D0BCD6A7DBB0}" srcOrd="6" destOrd="0" presId="urn:microsoft.com/office/officeart/2008/layout/VerticalAccentList"/>
    <dgm:cxn modelId="{97DAA4DE-C4D8-446A-9B8D-AEC2ED0C4819}" type="presParOf" srcId="{944669F5-70FE-456C-B327-D0BCD6A7DBB0}" destId="{1C2B5A13-1A5D-4CBB-B50D-BD8E24E4B579}" srcOrd="0" destOrd="0" presId="urn:microsoft.com/office/officeart/2008/layout/VerticalAccentList"/>
    <dgm:cxn modelId="{36A9B585-7025-483E-A33E-5FEA388661CC}" type="presParOf" srcId="{104094CB-8222-42FB-B17D-811427DBB2C5}" destId="{1404F536-7269-4725-8A18-92839AB4BA6D}" srcOrd="7" destOrd="0" presId="urn:microsoft.com/office/officeart/2008/layout/VerticalAccentList"/>
    <dgm:cxn modelId="{2284F676-34B5-4616-A8AB-613B8BD580F0}" type="presParOf" srcId="{1404F536-7269-4725-8A18-92839AB4BA6D}" destId="{6BB3737C-6DC8-4DA8-AAEB-306E3C117A76}" srcOrd="0" destOrd="0" presId="urn:microsoft.com/office/officeart/2008/layout/VerticalAccentList"/>
    <dgm:cxn modelId="{21378983-835D-4E62-BC62-42E34D7BE5EF}" type="presParOf" srcId="{1404F536-7269-4725-8A18-92839AB4BA6D}" destId="{AAB61489-D9E4-48FB-8B88-A0434BA2D1AE}" srcOrd="1" destOrd="0" presId="urn:microsoft.com/office/officeart/2008/layout/VerticalAccentList"/>
    <dgm:cxn modelId="{6F34F472-946D-41F1-9C25-1AEC5DFFE123}" type="presParOf" srcId="{1404F536-7269-4725-8A18-92839AB4BA6D}" destId="{98A217C5-E8C5-49B1-86E7-51456783A30F}" srcOrd="2" destOrd="0" presId="urn:microsoft.com/office/officeart/2008/layout/VerticalAccentList"/>
    <dgm:cxn modelId="{F77C9E6B-D0DB-4F5F-B8BE-01AC07659A23}" type="presParOf" srcId="{1404F536-7269-4725-8A18-92839AB4BA6D}" destId="{6BCF4AE4-8BA3-4FD1-9638-B6B7476E39F5}" srcOrd="3" destOrd="0" presId="urn:microsoft.com/office/officeart/2008/layout/VerticalAccentList"/>
    <dgm:cxn modelId="{261809FE-3024-4F3F-874D-6A5E125D2B49}" type="presParOf" srcId="{1404F536-7269-4725-8A18-92839AB4BA6D}" destId="{B3BB4B31-646E-4C49-8E3F-22B171F86EB7}" srcOrd="4" destOrd="0" presId="urn:microsoft.com/office/officeart/2008/layout/VerticalAccentList"/>
    <dgm:cxn modelId="{901E2D2E-4822-452B-B1AC-62C72673122B}" type="presParOf" srcId="{1404F536-7269-4725-8A18-92839AB4BA6D}" destId="{8A80282A-4B8B-4DB9-9982-56978AAE92C6}" srcOrd="5" destOrd="0" presId="urn:microsoft.com/office/officeart/2008/layout/VerticalAccentList"/>
    <dgm:cxn modelId="{1F681D63-A6F7-4A4D-9A29-6047724797FF}" type="presParOf" srcId="{1404F536-7269-4725-8A18-92839AB4BA6D}" destId="{96BF1DD3-8A05-489A-930F-F647BE9B202E}" srcOrd="6" destOrd="0" presId="urn:microsoft.com/office/officeart/2008/layout/VerticalAccentList"/>
    <dgm:cxn modelId="{EF1F02C5-7DB0-4C1B-AFD4-3DFEC20C331E}" type="presParOf" srcId="{104094CB-8222-42FB-B17D-811427DBB2C5}" destId="{74CA2D82-B24F-4B1E-9208-B1DAD49EEFA7}" srcOrd="8" destOrd="0" presId="urn:microsoft.com/office/officeart/2008/layout/VerticalAccentList"/>
    <dgm:cxn modelId="{D9333D02-6794-49DD-9596-D8399836B4D5}" type="presParOf" srcId="{104094CB-8222-42FB-B17D-811427DBB2C5}" destId="{825156C5-FE54-4659-819C-B050E1411B13}" srcOrd="9" destOrd="0" presId="urn:microsoft.com/office/officeart/2008/layout/VerticalAccentList"/>
    <dgm:cxn modelId="{13CAC904-5317-4B0D-9AE7-F4715C7D82C7}" type="presParOf" srcId="{825156C5-FE54-4659-819C-B050E1411B13}" destId="{EDB7CFB3-987F-4806-8575-1BB0F3C4381E}" srcOrd="0" destOrd="0" presId="urn:microsoft.com/office/officeart/2008/layout/VerticalAccentList"/>
    <dgm:cxn modelId="{1E6DA87B-6DFA-4F20-B20E-608C5F5AB2C4}" type="presParOf" srcId="{104094CB-8222-42FB-B17D-811427DBB2C5}" destId="{0211A54F-B09D-4865-BD69-EF9938CF333B}" srcOrd="10" destOrd="0" presId="urn:microsoft.com/office/officeart/2008/layout/VerticalAccentList"/>
    <dgm:cxn modelId="{64EF5964-05F3-4D4B-9A30-29EF92689C91}" type="presParOf" srcId="{0211A54F-B09D-4865-BD69-EF9938CF333B}" destId="{BF778B02-AB5A-48C2-B3BB-3460CCF637FE}" srcOrd="0" destOrd="0" presId="urn:microsoft.com/office/officeart/2008/layout/VerticalAccentList"/>
    <dgm:cxn modelId="{1E6402C5-4736-41F6-B5EA-843FA1ED8ECC}" type="presParOf" srcId="{0211A54F-B09D-4865-BD69-EF9938CF333B}" destId="{27D5396D-7F0C-4CAE-A448-4BCC7A4D35B1}" srcOrd="1" destOrd="0" presId="urn:microsoft.com/office/officeart/2008/layout/VerticalAccentList"/>
    <dgm:cxn modelId="{EE055BED-D0A3-4621-BBC4-8C9E8FE429E7}" type="presParOf" srcId="{0211A54F-B09D-4865-BD69-EF9938CF333B}" destId="{AD91F977-4DC5-49A3-8FAC-01F2D5907E30}" srcOrd="2" destOrd="0" presId="urn:microsoft.com/office/officeart/2008/layout/VerticalAccentList"/>
    <dgm:cxn modelId="{1CED482E-0836-49A0-9603-AE368C36E8D0}" type="presParOf" srcId="{0211A54F-B09D-4865-BD69-EF9938CF333B}" destId="{66278738-C228-4C5B-8AAC-4AA883E288F0}" srcOrd="3" destOrd="0" presId="urn:microsoft.com/office/officeart/2008/layout/VerticalAccentList"/>
    <dgm:cxn modelId="{5DA767EB-74EA-405D-A365-E9EC0E930A94}" type="presParOf" srcId="{0211A54F-B09D-4865-BD69-EF9938CF333B}" destId="{325B2BD4-34F1-4CEF-9758-7FCDB43FFD23}" srcOrd="4" destOrd="0" presId="urn:microsoft.com/office/officeart/2008/layout/VerticalAccentList"/>
    <dgm:cxn modelId="{3900C4B9-1932-429E-A2BA-594BFD607B3E}" type="presParOf" srcId="{0211A54F-B09D-4865-BD69-EF9938CF333B}" destId="{A56344C4-9697-47AE-85CC-AEA3132F535F}" srcOrd="5" destOrd="0" presId="urn:microsoft.com/office/officeart/2008/layout/VerticalAccentList"/>
    <dgm:cxn modelId="{3ED6E39C-0DFF-45F2-B2D7-7FCBC0543EFE}" type="presParOf" srcId="{0211A54F-B09D-4865-BD69-EF9938CF333B}" destId="{78B410C5-4841-43A7-B0D9-AF73A32114CC}" srcOrd="6" destOrd="0" presId="urn:microsoft.com/office/officeart/2008/layout/VerticalAccentList"/>
    <dgm:cxn modelId="{AE6A2E66-D1E4-4A1F-B100-CB618E8326AF}" type="presParOf" srcId="{104094CB-8222-42FB-B17D-811427DBB2C5}" destId="{5E403C7F-71D4-4016-8C36-ABC3E7A6A354}" srcOrd="11" destOrd="0" presId="urn:microsoft.com/office/officeart/2008/layout/VerticalAccentList"/>
    <dgm:cxn modelId="{D74BB014-3A2F-4E5B-8D34-ED882E60A30A}" type="presParOf" srcId="{104094CB-8222-42FB-B17D-811427DBB2C5}" destId="{2C5BC8C8-5393-41C5-9F01-C5D23314160A}" srcOrd="12" destOrd="0" presId="urn:microsoft.com/office/officeart/2008/layout/VerticalAccentList"/>
    <dgm:cxn modelId="{4A70122E-9961-4FEC-9B0E-E7D73A8B3A76}" type="presParOf" srcId="{2C5BC8C8-5393-41C5-9F01-C5D23314160A}" destId="{E347D475-3523-4F37-AA0C-591455F2F0B1}" srcOrd="0" destOrd="0" presId="urn:microsoft.com/office/officeart/2008/layout/VerticalAccentList"/>
    <dgm:cxn modelId="{F64ECDC0-26F0-49D3-A0A3-C0D19266C874}" type="presParOf" srcId="{104094CB-8222-42FB-B17D-811427DBB2C5}" destId="{AA5515C5-2940-4701-8961-F3C8467F2350}" srcOrd="13" destOrd="0" presId="urn:microsoft.com/office/officeart/2008/layout/VerticalAccentList"/>
    <dgm:cxn modelId="{8646DD6A-1480-43DB-85E7-E13089EC3891}" type="presParOf" srcId="{AA5515C5-2940-4701-8961-F3C8467F2350}" destId="{BA259766-C466-4364-A2C2-94FCF420DA0B}" srcOrd="0" destOrd="0" presId="urn:microsoft.com/office/officeart/2008/layout/VerticalAccentList"/>
    <dgm:cxn modelId="{16BFC72E-A817-4FF5-A881-405A79859B99}" type="presParOf" srcId="{AA5515C5-2940-4701-8961-F3C8467F2350}" destId="{79799370-7063-441C-BF4F-1623D1F9C637}" srcOrd="1" destOrd="0" presId="urn:microsoft.com/office/officeart/2008/layout/VerticalAccentList"/>
    <dgm:cxn modelId="{A7A15729-5056-4D1A-8D4D-87E1871AF69C}" type="presParOf" srcId="{AA5515C5-2940-4701-8961-F3C8467F2350}" destId="{58EE45E5-7EAA-491E-A6B0-53CCB9CC28BF}" srcOrd="2" destOrd="0" presId="urn:microsoft.com/office/officeart/2008/layout/VerticalAccentList"/>
    <dgm:cxn modelId="{2E4E70BA-3DB6-46B2-8A2D-8C7BD7AB8F19}" type="presParOf" srcId="{AA5515C5-2940-4701-8961-F3C8467F2350}" destId="{3C4E6136-1EE6-4E91-9D66-4B424F4EA624}" srcOrd="3" destOrd="0" presId="urn:microsoft.com/office/officeart/2008/layout/VerticalAccentList"/>
    <dgm:cxn modelId="{93DE4E2C-CD72-4D99-9845-088C2630739D}" type="presParOf" srcId="{AA5515C5-2940-4701-8961-F3C8467F2350}" destId="{3255BCF4-2E59-44D8-9CFA-5DCE12D45723}" srcOrd="4" destOrd="0" presId="urn:microsoft.com/office/officeart/2008/layout/VerticalAccentList"/>
    <dgm:cxn modelId="{0B276C21-C6AD-4A16-A648-D3E33BBF7A2B}" type="presParOf" srcId="{AA5515C5-2940-4701-8961-F3C8467F2350}" destId="{4E0DD93E-09CD-41B0-BF98-9178C2BB0EC6}" srcOrd="5" destOrd="0" presId="urn:microsoft.com/office/officeart/2008/layout/VerticalAccentList"/>
    <dgm:cxn modelId="{209B023D-39BC-432C-9746-63CEA4DF238A}" type="presParOf" srcId="{AA5515C5-2940-4701-8961-F3C8467F2350}" destId="{697547CE-6CF7-4C8C-BFF0-DF70A7BC4942}"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AF74B-1888-401F-B8B6-CFD640F3412A}">
      <dsp:nvSpPr>
        <dsp:cNvPr id="0" name=""/>
        <dsp:cNvSpPr/>
      </dsp:nvSpPr>
      <dsp:spPr>
        <a:xfrm>
          <a:off x="325975" y="459851"/>
          <a:ext cx="5810760" cy="52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marL="0" lvl="0" indent="0" algn="l" defTabSz="1422400" rtl="0">
            <a:lnSpc>
              <a:spcPct val="90000"/>
            </a:lnSpc>
            <a:spcBef>
              <a:spcPct val="0"/>
            </a:spcBef>
            <a:spcAft>
              <a:spcPct val="35000"/>
            </a:spcAft>
            <a:buNone/>
          </a:pPr>
          <a:r>
            <a:rPr lang="en-US" sz="3200" b="0" i="1" kern="1200">
              <a:solidFill>
                <a:srgbClr val="1548EB"/>
              </a:solidFill>
              <a:latin typeface="Times New Roman" panose="02020603050405020304" pitchFamily="18" charset="0"/>
              <a:cs typeface="Times New Roman" panose="02020603050405020304" pitchFamily="18" charset="0"/>
            </a:rPr>
            <a:t>Giới thiệu tổng quan</a:t>
          </a:r>
        </a:p>
      </dsp:txBody>
      <dsp:txXfrm>
        <a:off x="325975" y="459851"/>
        <a:ext cx="5810760" cy="528250"/>
      </dsp:txXfrm>
    </dsp:sp>
    <dsp:sp modelId="{13A994EE-2615-4835-BD03-6742CEE5FD86}">
      <dsp:nvSpPr>
        <dsp:cNvPr id="0" name=""/>
        <dsp:cNvSpPr/>
      </dsp:nvSpPr>
      <dsp:spPr>
        <a:xfrm>
          <a:off x="325975" y="988102"/>
          <a:ext cx="774768" cy="129128"/>
        </a:xfrm>
        <a:prstGeom prst="parallelogram">
          <a:avLst>
            <a:gd name="adj" fmla="val 14084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F536F82-913E-4047-99B4-EF0A957ACAED}">
      <dsp:nvSpPr>
        <dsp:cNvPr id="0" name=""/>
        <dsp:cNvSpPr/>
      </dsp:nvSpPr>
      <dsp:spPr>
        <a:xfrm>
          <a:off x="1145938" y="988102"/>
          <a:ext cx="774768" cy="129128"/>
        </a:xfrm>
        <a:prstGeom prst="parallelogram">
          <a:avLst>
            <a:gd name="adj" fmla="val 140840"/>
          </a:avLst>
        </a:prstGeom>
        <a:gradFill rotWithShape="0">
          <a:gsLst>
            <a:gs pos="0">
              <a:schemeClr val="accent2">
                <a:hueOff val="208273"/>
                <a:satOff val="-333"/>
                <a:lumOff val="1153"/>
                <a:alphaOff val="0"/>
                <a:lumMod val="110000"/>
                <a:satMod val="105000"/>
                <a:tint val="67000"/>
              </a:schemeClr>
            </a:gs>
            <a:gs pos="50000">
              <a:schemeClr val="accent2">
                <a:hueOff val="208273"/>
                <a:satOff val="-333"/>
                <a:lumOff val="1153"/>
                <a:alphaOff val="0"/>
                <a:lumMod val="105000"/>
                <a:satMod val="103000"/>
                <a:tint val="73000"/>
              </a:schemeClr>
            </a:gs>
            <a:gs pos="100000">
              <a:schemeClr val="accent2">
                <a:hueOff val="208273"/>
                <a:satOff val="-333"/>
                <a:lumOff val="1153"/>
                <a:alphaOff val="0"/>
                <a:lumMod val="105000"/>
                <a:satMod val="109000"/>
                <a:tint val="81000"/>
              </a:schemeClr>
            </a:gs>
          </a:gsLst>
          <a:lin ang="5400000" scaled="0"/>
        </a:gradFill>
        <a:ln w="6350" cap="flat" cmpd="sng" algn="ctr">
          <a:solidFill>
            <a:schemeClr val="accent2">
              <a:hueOff val="208273"/>
              <a:satOff val="-333"/>
              <a:lumOff val="115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8589DFE-B951-466C-8CA3-95DBF8F9B34F}">
      <dsp:nvSpPr>
        <dsp:cNvPr id="0" name=""/>
        <dsp:cNvSpPr/>
      </dsp:nvSpPr>
      <dsp:spPr>
        <a:xfrm>
          <a:off x="1965901" y="988102"/>
          <a:ext cx="774768" cy="129128"/>
        </a:xfrm>
        <a:prstGeom prst="parallelogram">
          <a:avLst>
            <a:gd name="adj" fmla="val 140840"/>
          </a:avLst>
        </a:prstGeom>
        <a:gradFill rotWithShape="0">
          <a:gsLst>
            <a:gs pos="0">
              <a:schemeClr val="accent2">
                <a:hueOff val="416546"/>
                <a:satOff val="-666"/>
                <a:lumOff val="2307"/>
                <a:alphaOff val="0"/>
                <a:lumMod val="110000"/>
                <a:satMod val="105000"/>
                <a:tint val="67000"/>
              </a:schemeClr>
            </a:gs>
            <a:gs pos="50000">
              <a:schemeClr val="accent2">
                <a:hueOff val="416546"/>
                <a:satOff val="-666"/>
                <a:lumOff val="2307"/>
                <a:alphaOff val="0"/>
                <a:lumMod val="105000"/>
                <a:satMod val="103000"/>
                <a:tint val="73000"/>
              </a:schemeClr>
            </a:gs>
            <a:gs pos="100000">
              <a:schemeClr val="accent2">
                <a:hueOff val="416546"/>
                <a:satOff val="-666"/>
                <a:lumOff val="2307"/>
                <a:alphaOff val="0"/>
                <a:lumMod val="105000"/>
                <a:satMod val="109000"/>
                <a:tint val="81000"/>
              </a:schemeClr>
            </a:gs>
          </a:gsLst>
          <a:lin ang="5400000" scaled="0"/>
        </a:gradFill>
        <a:ln w="6350" cap="flat" cmpd="sng" algn="ctr">
          <a:solidFill>
            <a:schemeClr val="accent2">
              <a:hueOff val="416546"/>
              <a:satOff val="-666"/>
              <a:lumOff val="2307"/>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6F10834-CC92-45C6-872A-41F52EE88564}">
      <dsp:nvSpPr>
        <dsp:cNvPr id="0" name=""/>
        <dsp:cNvSpPr/>
      </dsp:nvSpPr>
      <dsp:spPr>
        <a:xfrm>
          <a:off x="2785864" y="988102"/>
          <a:ext cx="774768" cy="129128"/>
        </a:xfrm>
        <a:prstGeom prst="parallelogram">
          <a:avLst>
            <a:gd name="adj" fmla="val 140840"/>
          </a:avLst>
        </a:prstGeom>
        <a:gradFill rotWithShape="0">
          <a:gsLst>
            <a:gs pos="0">
              <a:schemeClr val="accent2">
                <a:hueOff val="624819"/>
                <a:satOff val="-999"/>
                <a:lumOff val="3460"/>
                <a:alphaOff val="0"/>
                <a:lumMod val="110000"/>
                <a:satMod val="105000"/>
                <a:tint val="67000"/>
              </a:schemeClr>
            </a:gs>
            <a:gs pos="50000">
              <a:schemeClr val="accent2">
                <a:hueOff val="624819"/>
                <a:satOff val="-999"/>
                <a:lumOff val="3460"/>
                <a:alphaOff val="0"/>
                <a:lumMod val="105000"/>
                <a:satMod val="103000"/>
                <a:tint val="73000"/>
              </a:schemeClr>
            </a:gs>
            <a:gs pos="100000">
              <a:schemeClr val="accent2">
                <a:hueOff val="624819"/>
                <a:satOff val="-999"/>
                <a:lumOff val="3460"/>
                <a:alphaOff val="0"/>
                <a:lumMod val="105000"/>
                <a:satMod val="109000"/>
                <a:tint val="81000"/>
              </a:schemeClr>
            </a:gs>
          </a:gsLst>
          <a:lin ang="5400000" scaled="0"/>
        </a:gradFill>
        <a:ln w="6350" cap="flat" cmpd="sng" algn="ctr">
          <a:solidFill>
            <a:schemeClr val="accent2">
              <a:hueOff val="624819"/>
              <a:satOff val="-999"/>
              <a:lumOff val="346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0E9E3A39-6328-4A86-91E1-6CECFFEBD1CB}">
      <dsp:nvSpPr>
        <dsp:cNvPr id="0" name=""/>
        <dsp:cNvSpPr/>
      </dsp:nvSpPr>
      <dsp:spPr>
        <a:xfrm>
          <a:off x="3605827" y="988102"/>
          <a:ext cx="774768" cy="129128"/>
        </a:xfrm>
        <a:prstGeom prst="parallelogram">
          <a:avLst>
            <a:gd name="adj" fmla="val 140840"/>
          </a:avLst>
        </a:prstGeom>
        <a:gradFill rotWithShape="0">
          <a:gsLst>
            <a:gs pos="0">
              <a:schemeClr val="accent2">
                <a:hueOff val="833092"/>
                <a:satOff val="-1332"/>
                <a:lumOff val="4614"/>
                <a:alphaOff val="0"/>
                <a:lumMod val="110000"/>
                <a:satMod val="105000"/>
                <a:tint val="67000"/>
              </a:schemeClr>
            </a:gs>
            <a:gs pos="50000">
              <a:schemeClr val="accent2">
                <a:hueOff val="833092"/>
                <a:satOff val="-1332"/>
                <a:lumOff val="4614"/>
                <a:alphaOff val="0"/>
                <a:lumMod val="105000"/>
                <a:satMod val="103000"/>
                <a:tint val="73000"/>
              </a:schemeClr>
            </a:gs>
            <a:gs pos="100000">
              <a:schemeClr val="accent2">
                <a:hueOff val="833092"/>
                <a:satOff val="-1332"/>
                <a:lumOff val="4614"/>
                <a:alphaOff val="0"/>
                <a:lumMod val="105000"/>
                <a:satMod val="109000"/>
                <a:tint val="81000"/>
              </a:schemeClr>
            </a:gs>
          </a:gsLst>
          <a:lin ang="5400000" scaled="0"/>
        </a:gradFill>
        <a:ln w="6350" cap="flat" cmpd="sng" algn="ctr">
          <a:solidFill>
            <a:schemeClr val="accent2">
              <a:hueOff val="833092"/>
              <a:satOff val="-1332"/>
              <a:lumOff val="461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8E43A38-9CE6-445B-B18D-B49C51F2F7B5}">
      <dsp:nvSpPr>
        <dsp:cNvPr id="0" name=""/>
        <dsp:cNvSpPr/>
      </dsp:nvSpPr>
      <dsp:spPr>
        <a:xfrm>
          <a:off x="4425790" y="988102"/>
          <a:ext cx="774768" cy="129128"/>
        </a:xfrm>
        <a:prstGeom prst="parallelogram">
          <a:avLst>
            <a:gd name="adj" fmla="val 140840"/>
          </a:avLst>
        </a:prstGeom>
        <a:gradFill rotWithShape="0">
          <a:gsLst>
            <a:gs pos="0">
              <a:schemeClr val="accent2">
                <a:hueOff val="1041365"/>
                <a:satOff val="-1666"/>
                <a:lumOff val="5767"/>
                <a:alphaOff val="0"/>
                <a:lumMod val="110000"/>
                <a:satMod val="105000"/>
                <a:tint val="67000"/>
              </a:schemeClr>
            </a:gs>
            <a:gs pos="50000">
              <a:schemeClr val="accent2">
                <a:hueOff val="1041365"/>
                <a:satOff val="-1666"/>
                <a:lumOff val="5767"/>
                <a:alphaOff val="0"/>
                <a:lumMod val="105000"/>
                <a:satMod val="103000"/>
                <a:tint val="73000"/>
              </a:schemeClr>
            </a:gs>
            <a:gs pos="100000">
              <a:schemeClr val="accent2">
                <a:hueOff val="1041365"/>
                <a:satOff val="-1666"/>
                <a:lumOff val="5767"/>
                <a:alphaOff val="0"/>
                <a:lumMod val="105000"/>
                <a:satMod val="109000"/>
                <a:tint val="81000"/>
              </a:schemeClr>
            </a:gs>
          </a:gsLst>
          <a:lin ang="5400000" scaled="0"/>
        </a:gradFill>
        <a:ln w="6350" cap="flat" cmpd="sng" algn="ctr">
          <a:solidFill>
            <a:schemeClr val="accent2">
              <a:hueOff val="1041365"/>
              <a:satOff val="-1666"/>
              <a:lumOff val="5767"/>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1F77A2D-E6FB-4ADE-B12A-CABCD38C0A4C}">
      <dsp:nvSpPr>
        <dsp:cNvPr id="0" name=""/>
        <dsp:cNvSpPr/>
      </dsp:nvSpPr>
      <dsp:spPr>
        <a:xfrm>
          <a:off x="5245753" y="988102"/>
          <a:ext cx="774768" cy="129128"/>
        </a:xfrm>
        <a:prstGeom prst="parallelogram">
          <a:avLst>
            <a:gd name="adj" fmla="val 140840"/>
          </a:avLst>
        </a:prstGeom>
        <a:gradFill rotWithShape="0">
          <a:gsLst>
            <a:gs pos="0">
              <a:schemeClr val="accent2">
                <a:hueOff val="1249638"/>
                <a:satOff val="-1999"/>
                <a:lumOff val="6920"/>
                <a:alphaOff val="0"/>
                <a:lumMod val="110000"/>
                <a:satMod val="105000"/>
                <a:tint val="67000"/>
              </a:schemeClr>
            </a:gs>
            <a:gs pos="50000">
              <a:schemeClr val="accent2">
                <a:hueOff val="1249638"/>
                <a:satOff val="-1999"/>
                <a:lumOff val="6920"/>
                <a:alphaOff val="0"/>
                <a:lumMod val="105000"/>
                <a:satMod val="103000"/>
                <a:tint val="73000"/>
              </a:schemeClr>
            </a:gs>
            <a:gs pos="100000">
              <a:schemeClr val="accent2">
                <a:hueOff val="1249638"/>
                <a:satOff val="-1999"/>
                <a:lumOff val="6920"/>
                <a:alphaOff val="0"/>
                <a:lumMod val="105000"/>
                <a:satMod val="109000"/>
                <a:tint val="81000"/>
              </a:schemeClr>
            </a:gs>
          </a:gsLst>
          <a:lin ang="5400000" scaled="0"/>
        </a:gradFill>
        <a:ln w="6350" cap="flat" cmpd="sng" algn="ctr">
          <a:solidFill>
            <a:schemeClr val="accent2">
              <a:hueOff val="1249638"/>
              <a:satOff val="-1999"/>
              <a:lumOff val="692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E58AF95-78EB-493E-8F8E-6C30D79C29F3}">
      <dsp:nvSpPr>
        <dsp:cNvPr id="0" name=""/>
        <dsp:cNvSpPr/>
      </dsp:nvSpPr>
      <dsp:spPr>
        <a:xfrm>
          <a:off x="325975" y="1208580"/>
          <a:ext cx="5810760" cy="52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marL="0" lvl="0" indent="0" algn="l" defTabSz="1422400" rtl="0">
            <a:lnSpc>
              <a:spcPct val="90000"/>
            </a:lnSpc>
            <a:spcBef>
              <a:spcPct val="0"/>
            </a:spcBef>
            <a:spcAft>
              <a:spcPct val="35000"/>
            </a:spcAft>
            <a:buNone/>
          </a:pPr>
          <a:r>
            <a:rPr lang="en-US" sz="3200" b="0" i="1" kern="1200">
              <a:solidFill>
                <a:srgbClr val="1548EB"/>
              </a:solidFill>
              <a:latin typeface="Times New Roman" panose="02020603050405020304" pitchFamily="18" charset="0"/>
              <a:cs typeface="Times New Roman" panose="02020603050405020304" pitchFamily="18" charset="0"/>
            </a:rPr>
            <a:t>Danh sách liên kết đơn</a:t>
          </a:r>
        </a:p>
      </dsp:txBody>
      <dsp:txXfrm>
        <a:off x="325975" y="1208580"/>
        <a:ext cx="5810760" cy="528250"/>
      </dsp:txXfrm>
    </dsp:sp>
    <dsp:sp modelId="{B4AC1B90-FEB7-44A1-A13C-2E1024D144B3}">
      <dsp:nvSpPr>
        <dsp:cNvPr id="0" name=""/>
        <dsp:cNvSpPr/>
      </dsp:nvSpPr>
      <dsp:spPr>
        <a:xfrm>
          <a:off x="325975" y="1736831"/>
          <a:ext cx="774768" cy="129128"/>
        </a:xfrm>
        <a:prstGeom prst="parallelogram">
          <a:avLst>
            <a:gd name="adj" fmla="val 140840"/>
          </a:avLst>
        </a:prstGeom>
        <a:gradFill rotWithShape="0">
          <a:gsLst>
            <a:gs pos="0">
              <a:schemeClr val="accent2">
                <a:hueOff val="1457911"/>
                <a:satOff val="-2332"/>
                <a:lumOff val="8074"/>
                <a:alphaOff val="0"/>
                <a:lumMod val="110000"/>
                <a:satMod val="105000"/>
                <a:tint val="67000"/>
              </a:schemeClr>
            </a:gs>
            <a:gs pos="50000">
              <a:schemeClr val="accent2">
                <a:hueOff val="1457911"/>
                <a:satOff val="-2332"/>
                <a:lumOff val="8074"/>
                <a:alphaOff val="0"/>
                <a:lumMod val="105000"/>
                <a:satMod val="103000"/>
                <a:tint val="73000"/>
              </a:schemeClr>
            </a:gs>
            <a:gs pos="100000">
              <a:schemeClr val="accent2">
                <a:hueOff val="1457911"/>
                <a:satOff val="-2332"/>
                <a:lumOff val="8074"/>
                <a:alphaOff val="0"/>
                <a:lumMod val="105000"/>
                <a:satMod val="109000"/>
                <a:tint val="81000"/>
              </a:schemeClr>
            </a:gs>
          </a:gsLst>
          <a:lin ang="5400000" scaled="0"/>
        </a:gradFill>
        <a:ln w="6350" cap="flat" cmpd="sng" algn="ctr">
          <a:solidFill>
            <a:schemeClr val="accent2">
              <a:hueOff val="1457911"/>
              <a:satOff val="-2332"/>
              <a:lumOff val="807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065E0B1-B94F-4534-AAC1-65B0DBA2F4BE}">
      <dsp:nvSpPr>
        <dsp:cNvPr id="0" name=""/>
        <dsp:cNvSpPr/>
      </dsp:nvSpPr>
      <dsp:spPr>
        <a:xfrm>
          <a:off x="1145938" y="1736831"/>
          <a:ext cx="774768" cy="129128"/>
        </a:xfrm>
        <a:prstGeom prst="parallelogram">
          <a:avLst>
            <a:gd name="adj" fmla="val 140840"/>
          </a:avLst>
        </a:prstGeom>
        <a:gradFill rotWithShape="0">
          <a:gsLst>
            <a:gs pos="0">
              <a:schemeClr val="accent2">
                <a:hueOff val="1666184"/>
                <a:satOff val="-2665"/>
                <a:lumOff val="9227"/>
                <a:alphaOff val="0"/>
                <a:lumMod val="110000"/>
                <a:satMod val="105000"/>
                <a:tint val="67000"/>
              </a:schemeClr>
            </a:gs>
            <a:gs pos="50000">
              <a:schemeClr val="accent2">
                <a:hueOff val="1666184"/>
                <a:satOff val="-2665"/>
                <a:lumOff val="9227"/>
                <a:alphaOff val="0"/>
                <a:lumMod val="105000"/>
                <a:satMod val="103000"/>
                <a:tint val="73000"/>
              </a:schemeClr>
            </a:gs>
            <a:gs pos="100000">
              <a:schemeClr val="accent2">
                <a:hueOff val="1666184"/>
                <a:satOff val="-2665"/>
                <a:lumOff val="9227"/>
                <a:alphaOff val="0"/>
                <a:lumMod val="105000"/>
                <a:satMod val="109000"/>
                <a:tint val="81000"/>
              </a:schemeClr>
            </a:gs>
          </a:gsLst>
          <a:lin ang="5400000" scaled="0"/>
        </a:gradFill>
        <a:ln w="6350" cap="flat" cmpd="sng" algn="ctr">
          <a:solidFill>
            <a:schemeClr val="accent2">
              <a:hueOff val="1666184"/>
              <a:satOff val="-2665"/>
              <a:lumOff val="9227"/>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1CE8136-0C4C-46DF-8124-0A6185586050}">
      <dsp:nvSpPr>
        <dsp:cNvPr id="0" name=""/>
        <dsp:cNvSpPr/>
      </dsp:nvSpPr>
      <dsp:spPr>
        <a:xfrm>
          <a:off x="1965901" y="1736831"/>
          <a:ext cx="774768" cy="129128"/>
        </a:xfrm>
        <a:prstGeom prst="parallelogram">
          <a:avLst>
            <a:gd name="adj" fmla="val 140840"/>
          </a:avLst>
        </a:prstGeom>
        <a:gradFill rotWithShape="0">
          <a:gsLst>
            <a:gs pos="0">
              <a:schemeClr val="accent2">
                <a:hueOff val="1874457"/>
                <a:satOff val="-2998"/>
                <a:lumOff val="10380"/>
                <a:alphaOff val="0"/>
                <a:lumMod val="110000"/>
                <a:satMod val="105000"/>
                <a:tint val="67000"/>
              </a:schemeClr>
            </a:gs>
            <a:gs pos="50000">
              <a:schemeClr val="accent2">
                <a:hueOff val="1874457"/>
                <a:satOff val="-2998"/>
                <a:lumOff val="10380"/>
                <a:alphaOff val="0"/>
                <a:lumMod val="105000"/>
                <a:satMod val="103000"/>
                <a:tint val="73000"/>
              </a:schemeClr>
            </a:gs>
            <a:gs pos="100000">
              <a:schemeClr val="accent2">
                <a:hueOff val="1874457"/>
                <a:satOff val="-2998"/>
                <a:lumOff val="10380"/>
                <a:alphaOff val="0"/>
                <a:lumMod val="105000"/>
                <a:satMod val="109000"/>
                <a:tint val="81000"/>
              </a:schemeClr>
            </a:gs>
          </a:gsLst>
          <a:lin ang="5400000" scaled="0"/>
        </a:gradFill>
        <a:ln w="6350" cap="flat" cmpd="sng" algn="ctr">
          <a:solidFill>
            <a:schemeClr val="accent2">
              <a:hueOff val="1874457"/>
              <a:satOff val="-2998"/>
              <a:lumOff val="1038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79D05FE-0976-4832-8114-758446459CA8}">
      <dsp:nvSpPr>
        <dsp:cNvPr id="0" name=""/>
        <dsp:cNvSpPr/>
      </dsp:nvSpPr>
      <dsp:spPr>
        <a:xfrm>
          <a:off x="2785864" y="1736831"/>
          <a:ext cx="774768" cy="129128"/>
        </a:xfrm>
        <a:prstGeom prst="parallelogram">
          <a:avLst>
            <a:gd name="adj" fmla="val 140840"/>
          </a:avLst>
        </a:prstGeom>
        <a:gradFill rotWithShape="0">
          <a:gsLst>
            <a:gs pos="0">
              <a:schemeClr val="accent2">
                <a:hueOff val="2082730"/>
                <a:satOff val="-3331"/>
                <a:lumOff val="11534"/>
                <a:alphaOff val="0"/>
                <a:lumMod val="110000"/>
                <a:satMod val="105000"/>
                <a:tint val="67000"/>
              </a:schemeClr>
            </a:gs>
            <a:gs pos="50000">
              <a:schemeClr val="accent2">
                <a:hueOff val="2082730"/>
                <a:satOff val="-3331"/>
                <a:lumOff val="11534"/>
                <a:alphaOff val="0"/>
                <a:lumMod val="105000"/>
                <a:satMod val="103000"/>
                <a:tint val="73000"/>
              </a:schemeClr>
            </a:gs>
            <a:gs pos="100000">
              <a:schemeClr val="accent2">
                <a:hueOff val="2082730"/>
                <a:satOff val="-3331"/>
                <a:lumOff val="11534"/>
                <a:alphaOff val="0"/>
                <a:lumMod val="105000"/>
                <a:satMod val="109000"/>
                <a:tint val="81000"/>
              </a:schemeClr>
            </a:gs>
          </a:gsLst>
          <a:lin ang="5400000" scaled="0"/>
        </a:gradFill>
        <a:ln w="6350" cap="flat" cmpd="sng" algn="ctr">
          <a:solidFill>
            <a:schemeClr val="accent2">
              <a:hueOff val="2082730"/>
              <a:satOff val="-3331"/>
              <a:lumOff val="1153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0F7FCBA-8ADC-4D7A-97D4-C0C45D096895}">
      <dsp:nvSpPr>
        <dsp:cNvPr id="0" name=""/>
        <dsp:cNvSpPr/>
      </dsp:nvSpPr>
      <dsp:spPr>
        <a:xfrm>
          <a:off x="3605827" y="1736831"/>
          <a:ext cx="774768" cy="129128"/>
        </a:xfrm>
        <a:prstGeom prst="parallelogram">
          <a:avLst>
            <a:gd name="adj" fmla="val 140840"/>
          </a:avLst>
        </a:prstGeom>
        <a:gradFill rotWithShape="0">
          <a:gsLst>
            <a:gs pos="0">
              <a:schemeClr val="accent2">
                <a:hueOff val="2291003"/>
                <a:satOff val="-3664"/>
                <a:lumOff val="12687"/>
                <a:alphaOff val="0"/>
                <a:lumMod val="110000"/>
                <a:satMod val="105000"/>
                <a:tint val="67000"/>
              </a:schemeClr>
            </a:gs>
            <a:gs pos="50000">
              <a:schemeClr val="accent2">
                <a:hueOff val="2291003"/>
                <a:satOff val="-3664"/>
                <a:lumOff val="12687"/>
                <a:alphaOff val="0"/>
                <a:lumMod val="105000"/>
                <a:satMod val="103000"/>
                <a:tint val="73000"/>
              </a:schemeClr>
            </a:gs>
            <a:gs pos="100000">
              <a:schemeClr val="accent2">
                <a:hueOff val="2291003"/>
                <a:satOff val="-3664"/>
                <a:lumOff val="12687"/>
                <a:alphaOff val="0"/>
                <a:lumMod val="105000"/>
                <a:satMod val="109000"/>
                <a:tint val="81000"/>
              </a:schemeClr>
            </a:gs>
          </a:gsLst>
          <a:lin ang="5400000" scaled="0"/>
        </a:gradFill>
        <a:ln w="6350" cap="flat" cmpd="sng" algn="ctr">
          <a:solidFill>
            <a:schemeClr val="accent2">
              <a:hueOff val="2291003"/>
              <a:satOff val="-3664"/>
              <a:lumOff val="12687"/>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3FD437F-BFC7-4487-882E-FA393B26FFAB}">
      <dsp:nvSpPr>
        <dsp:cNvPr id="0" name=""/>
        <dsp:cNvSpPr/>
      </dsp:nvSpPr>
      <dsp:spPr>
        <a:xfrm>
          <a:off x="4425790" y="1736831"/>
          <a:ext cx="774768" cy="129128"/>
        </a:xfrm>
        <a:prstGeom prst="parallelogram">
          <a:avLst>
            <a:gd name="adj" fmla="val 140840"/>
          </a:avLst>
        </a:prstGeom>
        <a:gradFill rotWithShape="0">
          <a:gsLst>
            <a:gs pos="0">
              <a:schemeClr val="accent2">
                <a:hueOff val="2499276"/>
                <a:satOff val="-3997"/>
                <a:lumOff val="13841"/>
                <a:alphaOff val="0"/>
                <a:lumMod val="110000"/>
                <a:satMod val="105000"/>
                <a:tint val="67000"/>
              </a:schemeClr>
            </a:gs>
            <a:gs pos="50000">
              <a:schemeClr val="accent2">
                <a:hueOff val="2499276"/>
                <a:satOff val="-3997"/>
                <a:lumOff val="13841"/>
                <a:alphaOff val="0"/>
                <a:lumMod val="105000"/>
                <a:satMod val="103000"/>
                <a:tint val="73000"/>
              </a:schemeClr>
            </a:gs>
            <a:gs pos="100000">
              <a:schemeClr val="accent2">
                <a:hueOff val="2499276"/>
                <a:satOff val="-3997"/>
                <a:lumOff val="13841"/>
                <a:alphaOff val="0"/>
                <a:lumMod val="105000"/>
                <a:satMod val="109000"/>
                <a:tint val="81000"/>
              </a:schemeClr>
            </a:gs>
          </a:gsLst>
          <a:lin ang="5400000" scaled="0"/>
        </a:gradFill>
        <a:ln w="6350" cap="flat" cmpd="sng" algn="ctr">
          <a:solidFill>
            <a:schemeClr val="accent2">
              <a:hueOff val="2499276"/>
              <a:satOff val="-3997"/>
              <a:lumOff val="13841"/>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180CDCF-5D2E-4C0F-ABFE-619E1C80671E}">
      <dsp:nvSpPr>
        <dsp:cNvPr id="0" name=""/>
        <dsp:cNvSpPr/>
      </dsp:nvSpPr>
      <dsp:spPr>
        <a:xfrm>
          <a:off x="5245753" y="1736831"/>
          <a:ext cx="774768" cy="129128"/>
        </a:xfrm>
        <a:prstGeom prst="parallelogram">
          <a:avLst>
            <a:gd name="adj" fmla="val 140840"/>
          </a:avLst>
        </a:prstGeom>
        <a:gradFill rotWithShape="0">
          <a:gsLst>
            <a:gs pos="0">
              <a:schemeClr val="accent2">
                <a:hueOff val="2707549"/>
                <a:satOff val="-4331"/>
                <a:lumOff val="14994"/>
                <a:alphaOff val="0"/>
                <a:lumMod val="110000"/>
                <a:satMod val="105000"/>
                <a:tint val="67000"/>
              </a:schemeClr>
            </a:gs>
            <a:gs pos="50000">
              <a:schemeClr val="accent2">
                <a:hueOff val="2707549"/>
                <a:satOff val="-4331"/>
                <a:lumOff val="14994"/>
                <a:alphaOff val="0"/>
                <a:lumMod val="105000"/>
                <a:satMod val="103000"/>
                <a:tint val="73000"/>
              </a:schemeClr>
            </a:gs>
            <a:gs pos="100000">
              <a:schemeClr val="accent2">
                <a:hueOff val="2707549"/>
                <a:satOff val="-4331"/>
                <a:lumOff val="14994"/>
                <a:alphaOff val="0"/>
                <a:lumMod val="105000"/>
                <a:satMod val="109000"/>
                <a:tint val="81000"/>
              </a:schemeClr>
            </a:gs>
          </a:gsLst>
          <a:lin ang="5400000" scaled="0"/>
        </a:gradFill>
        <a:ln w="6350" cap="flat" cmpd="sng" algn="ctr">
          <a:solidFill>
            <a:schemeClr val="accent2">
              <a:hueOff val="2707549"/>
              <a:satOff val="-4331"/>
              <a:lumOff val="1499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C2B5A13-1A5D-4CBB-B50D-BD8E24E4B579}">
      <dsp:nvSpPr>
        <dsp:cNvPr id="0" name=""/>
        <dsp:cNvSpPr/>
      </dsp:nvSpPr>
      <dsp:spPr>
        <a:xfrm>
          <a:off x="325975" y="1957310"/>
          <a:ext cx="5810760" cy="52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marL="0" lvl="0" indent="0" algn="l" defTabSz="1422400" rtl="0">
            <a:lnSpc>
              <a:spcPct val="90000"/>
            </a:lnSpc>
            <a:spcBef>
              <a:spcPct val="0"/>
            </a:spcBef>
            <a:spcAft>
              <a:spcPct val="35000"/>
            </a:spcAft>
            <a:buNone/>
          </a:pPr>
          <a:r>
            <a:rPr lang="en-US" sz="3200" b="0" i="1" kern="1200">
              <a:solidFill>
                <a:srgbClr val="1548EB"/>
              </a:solidFill>
              <a:latin typeface="Times New Roman" panose="02020603050405020304" pitchFamily="18" charset="0"/>
              <a:cs typeface="Times New Roman" panose="02020603050405020304" pitchFamily="18" charset="0"/>
            </a:rPr>
            <a:t>Ngăn xếp</a:t>
          </a:r>
        </a:p>
      </dsp:txBody>
      <dsp:txXfrm>
        <a:off x="325975" y="1957310"/>
        <a:ext cx="5810760" cy="528250"/>
      </dsp:txXfrm>
    </dsp:sp>
    <dsp:sp modelId="{6BB3737C-6DC8-4DA8-AAEB-306E3C117A76}">
      <dsp:nvSpPr>
        <dsp:cNvPr id="0" name=""/>
        <dsp:cNvSpPr/>
      </dsp:nvSpPr>
      <dsp:spPr>
        <a:xfrm>
          <a:off x="325975" y="2485561"/>
          <a:ext cx="774768" cy="129128"/>
        </a:xfrm>
        <a:prstGeom prst="parallelogram">
          <a:avLst>
            <a:gd name="adj" fmla="val 140840"/>
          </a:avLst>
        </a:prstGeom>
        <a:gradFill rotWithShape="0">
          <a:gsLst>
            <a:gs pos="0">
              <a:schemeClr val="accent2">
                <a:hueOff val="2915822"/>
                <a:satOff val="-4664"/>
                <a:lumOff val="16147"/>
                <a:alphaOff val="0"/>
                <a:lumMod val="110000"/>
                <a:satMod val="105000"/>
                <a:tint val="67000"/>
              </a:schemeClr>
            </a:gs>
            <a:gs pos="50000">
              <a:schemeClr val="accent2">
                <a:hueOff val="2915822"/>
                <a:satOff val="-4664"/>
                <a:lumOff val="16147"/>
                <a:alphaOff val="0"/>
                <a:lumMod val="105000"/>
                <a:satMod val="103000"/>
                <a:tint val="73000"/>
              </a:schemeClr>
            </a:gs>
            <a:gs pos="100000">
              <a:schemeClr val="accent2">
                <a:hueOff val="2915822"/>
                <a:satOff val="-4664"/>
                <a:lumOff val="16147"/>
                <a:alphaOff val="0"/>
                <a:lumMod val="105000"/>
                <a:satMod val="109000"/>
                <a:tint val="81000"/>
              </a:schemeClr>
            </a:gs>
          </a:gsLst>
          <a:lin ang="5400000" scaled="0"/>
        </a:gradFill>
        <a:ln w="6350" cap="flat" cmpd="sng" algn="ctr">
          <a:solidFill>
            <a:schemeClr val="accent2">
              <a:hueOff val="2915822"/>
              <a:satOff val="-4664"/>
              <a:lumOff val="16147"/>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AB61489-D9E4-48FB-8B88-A0434BA2D1AE}">
      <dsp:nvSpPr>
        <dsp:cNvPr id="0" name=""/>
        <dsp:cNvSpPr/>
      </dsp:nvSpPr>
      <dsp:spPr>
        <a:xfrm>
          <a:off x="1145938" y="2485561"/>
          <a:ext cx="774768" cy="129128"/>
        </a:xfrm>
        <a:prstGeom prst="parallelogram">
          <a:avLst>
            <a:gd name="adj" fmla="val 140840"/>
          </a:avLst>
        </a:prstGeom>
        <a:gradFill rotWithShape="0">
          <a:gsLst>
            <a:gs pos="0">
              <a:schemeClr val="accent2">
                <a:hueOff val="3124095"/>
                <a:satOff val="-4997"/>
                <a:lumOff val="17301"/>
                <a:alphaOff val="0"/>
                <a:lumMod val="110000"/>
                <a:satMod val="105000"/>
                <a:tint val="67000"/>
              </a:schemeClr>
            </a:gs>
            <a:gs pos="50000">
              <a:schemeClr val="accent2">
                <a:hueOff val="3124095"/>
                <a:satOff val="-4997"/>
                <a:lumOff val="17301"/>
                <a:alphaOff val="0"/>
                <a:lumMod val="105000"/>
                <a:satMod val="103000"/>
                <a:tint val="73000"/>
              </a:schemeClr>
            </a:gs>
            <a:gs pos="100000">
              <a:schemeClr val="accent2">
                <a:hueOff val="3124095"/>
                <a:satOff val="-4997"/>
                <a:lumOff val="17301"/>
                <a:alphaOff val="0"/>
                <a:lumMod val="105000"/>
                <a:satMod val="109000"/>
                <a:tint val="81000"/>
              </a:schemeClr>
            </a:gs>
          </a:gsLst>
          <a:lin ang="5400000" scaled="0"/>
        </a:gradFill>
        <a:ln w="6350" cap="flat" cmpd="sng" algn="ctr">
          <a:solidFill>
            <a:schemeClr val="accent2">
              <a:hueOff val="3124095"/>
              <a:satOff val="-4997"/>
              <a:lumOff val="17301"/>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8A217C5-E8C5-49B1-86E7-51456783A30F}">
      <dsp:nvSpPr>
        <dsp:cNvPr id="0" name=""/>
        <dsp:cNvSpPr/>
      </dsp:nvSpPr>
      <dsp:spPr>
        <a:xfrm>
          <a:off x="1965901" y="2485561"/>
          <a:ext cx="774768" cy="129128"/>
        </a:xfrm>
        <a:prstGeom prst="parallelogram">
          <a:avLst>
            <a:gd name="adj" fmla="val 140840"/>
          </a:avLst>
        </a:prstGeom>
        <a:gradFill rotWithShape="0">
          <a:gsLst>
            <a:gs pos="0">
              <a:schemeClr val="accent2">
                <a:hueOff val="3332368"/>
                <a:satOff val="-5330"/>
                <a:lumOff val="18454"/>
                <a:alphaOff val="0"/>
                <a:lumMod val="110000"/>
                <a:satMod val="105000"/>
                <a:tint val="67000"/>
              </a:schemeClr>
            </a:gs>
            <a:gs pos="50000">
              <a:schemeClr val="accent2">
                <a:hueOff val="3332368"/>
                <a:satOff val="-5330"/>
                <a:lumOff val="18454"/>
                <a:alphaOff val="0"/>
                <a:lumMod val="105000"/>
                <a:satMod val="103000"/>
                <a:tint val="73000"/>
              </a:schemeClr>
            </a:gs>
            <a:gs pos="100000">
              <a:schemeClr val="accent2">
                <a:hueOff val="3332368"/>
                <a:satOff val="-5330"/>
                <a:lumOff val="18454"/>
                <a:alphaOff val="0"/>
                <a:lumMod val="105000"/>
                <a:satMod val="109000"/>
                <a:tint val="81000"/>
              </a:schemeClr>
            </a:gs>
          </a:gsLst>
          <a:lin ang="5400000" scaled="0"/>
        </a:gradFill>
        <a:ln w="6350" cap="flat" cmpd="sng" algn="ctr">
          <a:solidFill>
            <a:schemeClr val="accent2">
              <a:hueOff val="3332368"/>
              <a:satOff val="-5330"/>
              <a:lumOff val="1845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BCF4AE4-8BA3-4FD1-9638-B6B7476E39F5}">
      <dsp:nvSpPr>
        <dsp:cNvPr id="0" name=""/>
        <dsp:cNvSpPr/>
      </dsp:nvSpPr>
      <dsp:spPr>
        <a:xfrm>
          <a:off x="2785864" y="2485561"/>
          <a:ext cx="774768" cy="129128"/>
        </a:xfrm>
        <a:prstGeom prst="parallelogram">
          <a:avLst>
            <a:gd name="adj" fmla="val 140840"/>
          </a:avLst>
        </a:prstGeom>
        <a:gradFill rotWithShape="0">
          <a:gsLst>
            <a:gs pos="0">
              <a:schemeClr val="accent2">
                <a:hueOff val="3540641"/>
                <a:satOff val="-5663"/>
                <a:lumOff val="19607"/>
                <a:alphaOff val="0"/>
                <a:lumMod val="110000"/>
                <a:satMod val="105000"/>
                <a:tint val="67000"/>
              </a:schemeClr>
            </a:gs>
            <a:gs pos="50000">
              <a:schemeClr val="accent2">
                <a:hueOff val="3540641"/>
                <a:satOff val="-5663"/>
                <a:lumOff val="19607"/>
                <a:alphaOff val="0"/>
                <a:lumMod val="105000"/>
                <a:satMod val="103000"/>
                <a:tint val="73000"/>
              </a:schemeClr>
            </a:gs>
            <a:gs pos="100000">
              <a:schemeClr val="accent2">
                <a:hueOff val="3540641"/>
                <a:satOff val="-5663"/>
                <a:lumOff val="19607"/>
                <a:alphaOff val="0"/>
                <a:lumMod val="105000"/>
                <a:satMod val="109000"/>
                <a:tint val="81000"/>
              </a:schemeClr>
            </a:gs>
          </a:gsLst>
          <a:lin ang="5400000" scaled="0"/>
        </a:gradFill>
        <a:ln w="6350" cap="flat" cmpd="sng" algn="ctr">
          <a:solidFill>
            <a:schemeClr val="accent2">
              <a:hueOff val="3540641"/>
              <a:satOff val="-5663"/>
              <a:lumOff val="19607"/>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3BB4B31-646E-4C49-8E3F-22B171F86EB7}">
      <dsp:nvSpPr>
        <dsp:cNvPr id="0" name=""/>
        <dsp:cNvSpPr/>
      </dsp:nvSpPr>
      <dsp:spPr>
        <a:xfrm>
          <a:off x="3605827" y="2485561"/>
          <a:ext cx="774768" cy="129128"/>
        </a:xfrm>
        <a:prstGeom prst="parallelogram">
          <a:avLst>
            <a:gd name="adj" fmla="val 140840"/>
          </a:avLst>
        </a:prstGeom>
        <a:gradFill rotWithShape="0">
          <a:gsLst>
            <a:gs pos="0">
              <a:schemeClr val="accent2">
                <a:hueOff val="3748914"/>
                <a:satOff val="-5996"/>
                <a:lumOff val="20761"/>
                <a:alphaOff val="0"/>
                <a:lumMod val="110000"/>
                <a:satMod val="105000"/>
                <a:tint val="67000"/>
              </a:schemeClr>
            </a:gs>
            <a:gs pos="50000">
              <a:schemeClr val="accent2">
                <a:hueOff val="3748914"/>
                <a:satOff val="-5996"/>
                <a:lumOff val="20761"/>
                <a:alphaOff val="0"/>
                <a:lumMod val="105000"/>
                <a:satMod val="103000"/>
                <a:tint val="73000"/>
              </a:schemeClr>
            </a:gs>
            <a:gs pos="100000">
              <a:schemeClr val="accent2">
                <a:hueOff val="3748914"/>
                <a:satOff val="-5996"/>
                <a:lumOff val="20761"/>
                <a:alphaOff val="0"/>
                <a:lumMod val="105000"/>
                <a:satMod val="109000"/>
                <a:tint val="81000"/>
              </a:schemeClr>
            </a:gs>
          </a:gsLst>
          <a:lin ang="5400000" scaled="0"/>
        </a:gradFill>
        <a:ln w="6350" cap="flat" cmpd="sng" algn="ctr">
          <a:solidFill>
            <a:schemeClr val="accent2">
              <a:hueOff val="3748914"/>
              <a:satOff val="-5996"/>
              <a:lumOff val="20761"/>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A80282A-4B8B-4DB9-9982-56978AAE92C6}">
      <dsp:nvSpPr>
        <dsp:cNvPr id="0" name=""/>
        <dsp:cNvSpPr/>
      </dsp:nvSpPr>
      <dsp:spPr>
        <a:xfrm>
          <a:off x="4425790" y="2485561"/>
          <a:ext cx="774768" cy="129128"/>
        </a:xfrm>
        <a:prstGeom prst="parallelogram">
          <a:avLst>
            <a:gd name="adj" fmla="val 140840"/>
          </a:avLst>
        </a:prstGeom>
        <a:gradFill rotWithShape="0">
          <a:gsLst>
            <a:gs pos="0">
              <a:schemeClr val="accent2">
                <a:hueOff val="3957187"/>
                <a:satOff val="-6329"/>
                <a:lumOff val="21914"/>
                <a:alphaOff val="0"/>
                <a:lumMod val="110000"/>
                <a:satMod val="105000"/>
                <a:tint val="67000"/>
              </a:schemeClr>
            </a:gs>
            <a:gs pos="50000">
              <a:schemeClr val="accent2">
                <a:hueOff val="3957187"/>
                <a:satOff val="-6329"/>
                <a:lumOff val="21914"/>
                <a:alphaOff val="0"/>
                <a:lumMod val="105000"/>
                <a:satMod val="103000"/>
                <a:tint val="73000"/>
              </a:schemeClr>
            </a:gs>
            <a:gs pos="100000">
              <a:schemeClr val="accent2">
                <a:hueOff val="3957187"/>
                <a:satOff val="-6329"/>
                <a:lumOff val="21914"/>
                <a:alphaOff val="0"/>
                <a:lumMod val="105000"/>
                <a:satMod val="109000"/>
                <a:tint val="81000"/>
              </a:schemeClr>
            </a:gs>
          </a:gsLst>
          <a:lin ang="5400000" scaled="0"/>
        </a:gradFill>
        <a:ln w="6350" cap="flat" cmpd="sng" algn="ctr">
          <a:solidFill>
            <a:schemeClr val="accent2">
              <a:hueOff val="3957187"/>
              <a:satOff val="-6329"/>
              <a:lumOff val="2191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6BF1DD3-8A05-489A-930F-F647BE9B202E}">
      <dsp:nvSpPr>
        <dsp:cNvPr id="0" name=""/>
        <dsp:cNvSpPr/>
      </dsp:nvSpPr>
      <dsp:spPr>
        <a:xfrm>
          <a:off x="5245753" y="2485561"/>
          <a:ext cx="774768" cy="129128"/>
        </a:xfrm>
        <a:prstGeom prst="parallelogram">
          <a:avLst>
            <a:gd name="adj" fmla="val 140840"/>
          </a:avLst>
        </a:prstGeom>
        <a:gradFill rotWithShape="0">
          <a:gsLst>
            <a:gs pos="0">
              <a:schemeClr val="accent2">
                <a:hueOff val="4165460"/>
                <a:satOff val="-6662"/>
                <a:lumOff val="23068"/>
                <a:alphaOff val="0"/>
                <a:lumMod val="110000"/>
                <a:satMod val="105000"/>
                <a:tint val="67000"/>
              </a:schemeClr>
            </a:gs>
            <a:gs pos="50000">
              <a:schemeClr val="accent2">
                <a:hueOff val="4165460"/>
                <a:satOff val="-6662"/>
                <a:lumOff val="23068"/>
                <a:alphaOff val="0"/>
                <a:lumMod val="105000"/>
                <a:satMod val="103000"/>
                <a:tint val="73000"/>
              </a:schemeClr>
            </a:gs>
            <a:gs pos="100000">
              <a:schemeClr val="accent2">
                <a:hueOff val="4165460"/>
                <a:satOff val="-6662"/>
                <a:lumOff val="23068"/>
                <a:alphaOff val="0"/>
                <a:lumMod val="105000"/>
                <a:satMod val="109000"/>
                <a:tint val="81000"/>
              </a:schemeClr>
            </a:gs>
          </a:gsLst>
          <a:lin ang="5400000" scaled="0"/>
        </a:gradFill>
        <a:ln w="6350" cap="flat" cmpd="sng" algn="ctr">
          <a:solidFill>
            <a:schemeClr val="accent2">
              <a:hueOff val="4165460"/>
              <a:satOff val="-6662"/>
              <a:lumOff val="23068"/>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DB7CFB3-987F-4806-8575-1BB0F3C4381E}">
      <dsp:nvSpPr>
        <dsp:cNvPr id="0" name=""/>
        <dsp:cNvSpPr/>
      </dsp:nvSpPr>
      <dsp:spPr>
        <a:xfrm>
          <a:off x="325975" y="2706040"/>
          <a:ext cx="5810760" cy="52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marL="0" lvl="0" indent="0" algn="l" defTabSz="1422400" rtl="0">
            <a:lnSpc>
              <a:spcPct val="90000"/>
            </a:lnSpc>
            <a:spcBef>
              <a:spcPct val="0"/>
            </a:spcBef>
            <a:spcAft>
              <a:spcPct val="35000"/>
            </a:spcAft>
            <a:buNone/>
          </a:pPr>
          <a:r>
            <a:rPr lang="en-US" sz="3200" b="0" i="1" kern="1200">
              <a:solidFill>
                <a:srgbClr val="1548EB"/>
              </a:solidFill>
              <a:latin typeface="Times New Roman" panose="02020603050405020304" pitchFamily="18" charset="0"/>
              <a:cs typeface="Times New Roman" panose="02020603050405020304" pitchFamily="18" charset="0"/>
            </a:rPr>
            <a:t>Hàng đợi</a:t>
          </a:r>
        </a:p>
      </dsp:txBody>
      <dsp:txXfrm>
        <a:off x="325975" y="2706040"/>
        <a:ext cx="5810760" cy="528250"/>
      </dsp:txXfrm>
    </dsp:sp>
    <dsp:sp modelId="{BF778B02-AB5A-48C2-B3BB-3460CCF637FE}">
      <dsp:nvSpPr>
        <dsp:cNvPr id="0" name=""/>
        <dsp:cNvSpPr/>
      </dsp:nvSpPr>
      <dsp:spPr>
        <a:xfrm>
          <a:off x="325975" y="3234291"/>
          <a:ext cx="774768" cy="129128"/>
        </a:xfrm>
        <a:prstGeom prst="parallelogram">
          <a:avLst>
            <a:gd name="adj" fmla="val 140840"/>
          </a:avLst>
        </a:prstGeom>
        <a:gradFill rotWithShape="0">
          <a:gsLst>
            <a:gs pos="0">
              <a:schemeClr val="accent2">
                <a:hueOff val="4373733"/>
                <a:satOff val="-6995"/>
                <a:lumOff val="24221"/>
                <a:alphaOff val="0"/>
                <a:lumMod val="110000"/>
                <a:satMod val="105000"/>
                <a:tint val="67000"/>
              </a:schemeClr>
            </a:gs>
            <a:gs pos="50000">
              <a:schemeClr val="accent2">
                <a:hueOff val="4373733"/>
                <a:satOff val="-6995"/>
                <a:lumOff val="24221"/>
                <a:alphaOff val="0"/>
                <a:lumMod val="105000"/>
                <a:satMod val="103000"/>
                <a:tint val="73000"/>
              </a:schemeClr>
            </a:gs>
            <a:gs pos="100000">
              <a:schemeClr val="accent2">
                <a:hueOff val="4373733"/>
                <a:satOff val="-6995"/>
                <a:lumOff val="24221"/>
                <a:alphaOff val="0"/>
                <a:lumMod val="105000"/>
                <a:satMod val="109000"/>
                <a:tint val="81000"/>
              </a:schemeClr>
            </a:gs>
          </a:gsLst>
          <a:lin ang="5400000" scaled="0"/>
        </a:gradFill>
        <a:ln w="6350" cap="flat" cmpd="sng" algn="ctr">
          <a:solidFill>
            <a:schemeClr val="accent2">
              <a:hueOff val="4373733"/>
              <a:satOff val="-6995"/>
              <a:lumOff val="24221"/>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7D5396D-7F0C-4CAE-A448-4BCC7A4D35B1}">
      <dsp:nvSpPr>
        <dsp:cNvPr id="0" name=""/>
        <dsp:cNvSpPr/>
      </dsp:nvSpPr>
      <dsp:spPr>
        <a:xfrm>
          <a:off x="1145938" y="3234291"/>
          <a:ext cx="774768" cy="129128"/>
        </a:xfrm>
        <a:prstGeom prst="parallelogram">
          <a:avLst>
            <a:gd name="adj" fmla="val 140840"/>
          </a:avLst>
        </a:prstGeom>
        <a:gradFill rotWithShape="0">
          <a:gsLst>
            <a:gs pos="0">
              <a:schemeClr val="accent2">
                <a:hueOff val="4582006"/>
                <a:satOff val="-7329"/>
                <a:lumOff val="25374"/>
                <a:alphaOff val="0"/>
                <a:lumMod val="110000"/>
                <a:satMod val="105000"/>
                <a:tint val="67000"/>
              </a:schemeClr>
            </a:gs>
            <a:gs pos="50000">
              <a:schemeClr val="accent2">
                <a:hueOff val="4582006"/>
                <a:satOff val="-7329"/>
                <a:lumOff val="25374"/>
                <a:alphaOff val="0"/>
                <a:lumMod val="105000"/>
                <a:satMod val="103000"/>
                <a:tint val="73000"/>
              </a:schemeClr>
            </a:gs>
            <a:gs pos="100000">
              <a:schemeClr val="accent2">
                <a:hueOff val="4582006"/>
                <a:satOff val="-7329"/>
                <a:lumOff val="25374"/>
                <a:alphaOff val="0"/>
                <a:lumMod val="105000"/>
                <a:satMod val="109000"/>
                <a:tint val="81000"/>
              </a:schemeClr>
            </a:gs>
          </a:gsLst>
          <a:lin ang="5400000" scaled="0"/>
        </a:gradFill>
        <a:ln w="6350" cap="flat" cmpd="sng" algn="ctr">
          <a:solidFill>
            <a:schemeClr val="accent2">
              <a:hueOff val="4582006"/>
              <a:satOff val="-7329"/>
              <a:lumOff val="2537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D91F977-4DC5-49A3-8FAC-01F2D5907E30}">
      <dsp:nvSpPr>
        <dsp:cNvPr id="0" name=""/>
        <dsp:cNvSpPr/>
      </dsp:nvSpPr>
      <dsp:spPr>
        <a:xfrm>
          <a:off x="1965901" y="3234291"/>
          <a:ext cx="774768" cy="129128"/>
        </a:xfrm>
        <a:prstGeom prst="parallelogram">
          <a:avLst>
            <a:gd name="adj" fmla="val 140840"/>
          </a:avLst>
        </a:prstGeom>
        <a:gradFill rotWithShape="0">
          <a:gsLst>
            <a:gs pos="0">
              <a:schemeClr val="accent2">
                <a:hueOff val="4790279"/>
                <a:satOff val="-7662"/>
                <a:lumOff val="26528"/>
                <a:alphaOff val="0"/>
                <a:lumMod val="110000"/>
                <a:satMod val="105000"/>
                <a:tint val="67000"/>
              </a:schemeClr>
            </a:gs>
            <a:gs pos="50000">
              <a:schemeClr val="accent2">
                <a:hueOff val="4790279"/>
                <a:satOff val="-7662"/>
                <a:lumOff val="26528"/>
                <a:alphaOff val="0"/>
                <a:lumMod val="105000"/>
                <a:satMod val="103000"/>
                <a:tint val="73000"/>
              </a:schemeClr>
            </a:gs>
            <a:gs pos="100000">
              <a:schemeClr val="accent2">
                <a:hueOff val="4790279"/>
                <a:satOff val="-7662"/>
                <a:lumOff val="26528"/>
                <a:alphaOff val="0"/>
                <a:lumMod val="105000"/>
                <a:satMod val="109000"/>
                <a:tint val="81000"/>
              </a:schemeClr>
            </a:gs>
          </a:gsLst>
          <a:lin ang="5400000" scaled="0"/>
        </a:gradFill>
        <a:ln w="6350" cap="flat" cmpd="sng" algn="ctr">
          <a:solidFill>
            <a:schemeClr val="accent2">
              <a:hueOff val="4790279"/>
              <a:satOff val="-7662"/>
              <a:lumOff val="26528"/>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6278738-C228-4C5B-8AAC-4AA883E288F0}">
      <dsp:nvSpPr>
        <dsp:cNvPr id="0" name=""/>
        <dsp:cNvSpPr/>
      </dsp:nvSpPr>
      <dsp:spPr>
        <a:xfrm>
          <a:off x="2785864" y="3234291"/>
          <a:ext cx="774768" cy="129128"/>
        </a:xfrm>
        <a:prstGeom prst="parallelogram">
          <a:avLst>
            <a:gd name="adj" fmla="val 140840"/>
          </a:avLst>
        </a:prstGeom>
        <a:gradFill rotWithShape="0">
          <a:gsLst>
            <a:gs pos="0">
              <a:schemeClr val="accent2">
                <a:hueOff val="4998552"/>
                <a:satOff val="-7995"/>
                <a:lumOff val="27681"/>
                <a:alphaOff val="0"/>
                <a:lumMod val="110000"/>
                <a:satMod val="105000"/>
                <a:tint val="67000"/>
              </a:schemeClr>
            </a:gs>
            <a:gs pos="50000">
              <a:schemeClr val="accent2">
                <a:hueOff val="4998552"/>
                <a:satOff val="-7995"/>
                <a:lumOff val="27681"/>
                <a:alphaOff val="0"/>
                <a:lumMod val="105000"/>
                <a:satMod val="103000"/>
                <a:tint val="73000"/>
              </a:schemeClr>
            </a:gs>
            <a:gs pos="100000">
              <a:schemeClr val="accent2">
                <a:hueOff val="4998552"/>
                <a:satOff val="-7995"/>
                <a:lumOff val="27681"/>
                <a:alphaOff val="0"/>
                <a:lumMod val="105000"/>
                <a:satMod val="109000"/>
                <a:tint val="81000"/>
              </a:schemeClr>
            </a:gs>
          </a:gsLst>
          <a:lin ang="5400000" scaled="0"/>
        </a:gradFill>
        <a:ln w="6350" cap="flat" cmpd="sng" algn="ctr">
          <a:solidFill>
            <a:schemeClr val="accent2">
              <a:hueOff val="4998552"/>
              <a:satOff val="-7995"/>
              <a:lumOff val="27681"/>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325B2BD4-34F1-4CEF-9758-7FCDB43FFD23}">
      <dsp:nvSpPr>
        <dsp:cNvPr id="0" name=""/>
        <dsp:cNvSpPr/>
      </dsp:nvSpPr>
      <dsp:spPr>
        <a:xfrm>
          <a:off x="3605827" y="3234291"/>
          <a:ext cx="774768" cy="129128"/>
        </a:xfrm>
        <a:prstGeom prst="parallelogram">
          <a:avLst>
            <a:gd name="adj" fmla="val 140840"/>
          </a:avLst>
        </a:prstGeom>
        <a:gradFill rotWithShape="0">
          <a:gsLst>
            <a:gs pos="0">
              <a:schemeClr val="accent2">
                <a:hueOff val="5206825"/>
                <a:satOff val="-8328"/>
                <a:lumOff val="28835"/>
                <a:alphaOff val="0"/>
                <a:lumMod val="110000"/>
                <a:satMod val="105000"/>
                <a:tint val="67000"/>
              </a:schemeClr>
            </a:gs>
            <a:gs pos="50000">
              <a:schemeClr val="accent2">
                <a:hueOff val="5206825"/>
                <a:satOff val="-8328"/>
                <a:lumOff val="28835"/>
                <a:alphaOff val="0"/>
                <a:lumMod val="105000"/>
                <a:satMod val="103000"/>
                <a:tint val="73000"/>
              </a:schemeClr>
            </a:gs>
            <a:gs pos="100000">
              <a:schemeClr val="accent2">
                <a:hueOff val="5206825"/>
                <a:satOff val="-8328"/>
                <a:lumOff val="28835"/>
                <a:alphaOff val="0"/>
                <a:lumMod val="105000"/>
                <a:satMod val="109000"/>
                <a:tint val="81000"/>
              </a:schemeClr>
            </a:gs>
          </a:gsLst>
          <a:lin ang="5400000" scaled="0"/>
        </a:gradFill>
        <a:ln w="6350" cap="flat" cmpd="sng" algn="ctr">
          <a:solidFill>
            <a:schemeClr val="accent2">
              <a:hueOff val="5206825"/>
              <a:satOff val="-8328"/>
              <a:lumOff val="28835"/>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56344C4-9697-47AE-85CC-AEA3132F535F}">
      <dsp:nvSpPr>
        <dsp:cNvPr id="0" name=""/>
        <dsp:cNvSpPr/>
      </dsp:nvSpPr>
      <dsp:spPr>
        <a:xfrm>
          <a:off x="4425790" y="3234291"/>
          <a:ext cx="774768" cy="129128"/>
        </a:xfrm>
        <a:prstGeom prst="parallelogram">
          <a:avLst>
            <a:gd name="adj" fmla="val 140840"/>
          </a:avLst>
        </a:prstGeom>
        <a:gradFill rotWithShape="0">
          <a:gsLst>
            <a:gs pos="0">
              <a:schemeClr val="accent2">
                <a:hueOff val="5415098"/>
                <a:satOff val="-8661"/>
                <a:lumOff val="29988"/>
                <a:alphaOff val="0"/>
                <a:lumMod val="110000"/>
                <a:satMod val="105000"/>
                <a:tint val="67000"/>
              </a:schemeClr>
            </a:gs>
            <a:gs pos="50000">
              <a:schemeClr val="accent2">
                <a:hueOff val="5415098"/>
                <a:satOff val="-8661"/>
                <a:lumOff val="29988"/>
                <a:alphaOff val="0"/>
                <a:lumMod val="105000"/>
                <a:satMod val="103000"/>
                <a:tint val="73000"/>
              </a:schemeClr>
            </a:gs>
            <a:gs pos="100000">
              <a:schemeClr val="accent2">
                <a:hueOff val="5415098"/>
                <a:satOff val="-8661"/>
                <a:lumOff val="29988"/>
                <a:alphaOff val="0"/>
                <a:lumMod val="105000"/>
                <a:satMod val="109000"/>
                <a:tint val="81000"/>
              </a:schemeClr>
            </a:gs>
          </a:gsLst>
          <a:lin ang="5400000" scaled="0"/>
        </a:gradFill>
        <a:ln w="6350" cap="flat" cmpd="sng" algn="ctr">
          <a:solidFill>
            <a:schemeClr val="accent2">
              <a:hueOff val="5415098"/>
              <a:satOff val="-8661"/>
              <a:lumOff val="29988"/>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8B410C5-4841-43A7-B0D9-AF73A32114CC}">
      <dsp:nvSpPr>
        <dsp:cNvPr id="0" name=""/>
        <dsp:cNvSpPr/>
      </dsp:nvSpPr>
      <dsp:spPr>
        <a:xfrm>
          <a:off x="5245753" y="3234291"/>
          <a:ext cx="774768" cy="129128"/>
        </a:xfrm>
        <a:prstGeom prst="parallelogram">
          <a:avLst>
            <a:gd name="adj" fmla="val 140840"/>
          </a:avLst>
        </a:prstGeom>
        <a:gradFill rotWithShape="0">
          <a:gsLst>
            <a:gs pos="0">
              <a:schemeClr val="accent2">
                <a:hueOff val="5623371"/>
                <a:satOff val="-8994"/>
                <a:lumOff val="31141"/>
                <a:alphaOff val="0"/>
                <a:lumMod val="110000"/>
                <a:satMod val="105000"/>
                <a:tint val="67000"/>
              </a:schemeClr>
            </a:gs>
            <a:gs pos="50000">
              <a:schemeClr val="accent2">
                <a:hueOff val="5623371"/>
                <a:satOff val="-8994"/>
                <a:lumOff val="31141"/>
                <a:alphaOff val="0"/>
                <a:lumMod val="105000"/>
                <a:satMod val="103000"/>
                <a:tint val="73000"/>
              </a:schemeClr>
            </a:gs>
            <a:gs pos="100000">
              <a:schemeClr val="accent2">
                <a:hueOff val="5623371"/>
                <a:satOff val="-8994"/>
                <a:lumOff val="31141"/>
                <a:alphaOff val="0"/>
                <a:lumMod val="105000"/>
                <a:satMod val="109000"/>
                <a:tint val="81000"/>
              </a:schemeClr>
            </a:gs>
          </a:gsLst>
          <a:lin ang="5400000" scaled="0"/>
        </a:gradFill>
        <a:ln w="6350" cap="flat" cmpd="sng" algn="ctr">
          <a:solidFill>
            <a:schemeClr val="accent2">
              <a:hueOff val="5623371"/>
              <a:satOff val="-8994"/>
              <a:lumOff val="31141"/>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347D475-3523-4F37-AA0C-591455F2F0B1}">
      <dsp:nvSpPr>
        <dsp:cNvPr id="0" name=""/>
        <dsp:cNvSpPr/>
      </dsp:nvSpPr>
      <dsp:spPr>
        <a:xfrm>
          <a:off x="325975" y="3454769"/>
          <a:ext cx="5810760" cy="52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marL="0" lvl="0" indent="0" algn="l" defTabSz="1422400" rtl="0">
            <a:lnSpc>
              <a:spcPct val="90000"/>
            </a:lnSpc>
            <a:spcBef>
              <a:spcPct val="0"/>
            </a:spcBef>
            <a:spcAft>
              <a:spcPct val="35000"/>
            </a:spcAft>
            <a:buNone/>
          </a:pPr>
          <a:r>
            <a:rPr lang="en-US" sz="3200" b="0" i="1" kern="1200">
              <a:solidFill>
                <a:srgbClr val="1548EB"/>
              </a:solidFill>
              <a:latin typeface="Times New Roman" panose="02020603050405020304" pitchFamily="18" charset="0"/>
              <a:cs typeface="Times New Roman" panose="02020603050405020304" pitchFamily="18" charset="0"/>
            </a:rPr>
            <a:t>Một số danh sách liên kết khác</a:t>
          </a:r>
        </a:p>
      </dsp:txBody>
      <dsp:txXfrm>
        <a:off x="325975" y="3454769"/>
        <a:ext cx="5810760" cy="528250"/>
      </dsp:txXfrm>
    </dsp:sp>
    <dsp:sp modelId="{BA259766-C466-4364-A2C2-94FCF420DA0B}">
      <dsp:nvSpPr>
        <dsp:cNvPr id="0" name=""/>
        <dsp:cNvSpPr/>
      </dsp:nvSpPr>
      <dsp:spPr>
        <a:xfrm>
          <a:off x="325975" y="3983020"/>
          <a:ext cx="774768" cy="129128"/>
        </a:xfrm>
        <a:prstGeom prst="parallelogram">
          <a:avLst>
            <a:gd name="adj" fmla="val 140840"/>
          </a:avLst>
        </a:prstGeom>
        <a:gradFill rotWithShape="0">
          <a:gsLst>
            <a:gs pos="0">
              <a:schemeClr val="accent2">
                <a:hueOff val="5831644"/>
                <a:satOff val="-9327"/>
                <a:lumOff val="32295"/>
                <a:alphaOff val="0"/>
                <a:lumMod val="110000"/>
                <a:satMod val="105000"/>
                <a:tint val="67000"/>
              </a:schemeClr>
            </a:gs>
            <a:gs pos="50000">
              <a:schemeClr val="accent2">
                <a:hueOff val="5831644"/>
                <a:satOff val="-9327"/>
                <a:lumOff val="32295"/>
                <a:alphaOff val="0"/>
                <a:lumMod val="105000"/>
                <a:satMod val="103000"/>
                <a:tint val="73000"/>
              </a:schemeClr>
            </a:gs>
            <a:gs pos="100000">
              <a:schemeClr val="accent2">
                <a:hueOff val="5831644"/>
                <a:satOff val="-9327"/>
                <a:lumOff val="32295"/>
                <a:alphaOff val="0"/>
                <a:lumMod val="105000"/>
                <a:satMod val="109000"/>
                <a:tint val="81000"/>
              </a:schemeClr>
            </a:gs>
          </a:gsLst>
          <a:lin ang="5400000" scaled="0"/>
        </a:gradFill>
        <a:ln w="6350" cap="flat" cmpd="sng" algn="ctr">
          <a:solidFill>
            <a:schemeClr val="accent2">
              <a:hueOff val="5831644"/>
              <a:satOff val="-9327"/>
              <a:lumOff val="32295"/>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9799370-7063-441C-BF4F-1623D1F9C637}">
      <dsp:nvSpPr>
        <dsp:cNvPr id="0" name=""/>
        <dsp:cNvSpPr/>
      </dsp:nvSpPr>
      <dsp:spPr>
        <a:xfrm>
          <a:off x="1145938" y="3983020"/>
          <a:ext cx="774768" cy="129128"/>
        </a:xfrm>
        <a:prstGeom prst="parallelogram">
          <a:avLst>
            <a:gd name="adj" fmla="val 140840"/>
          </a:avLst>
        </a:prstGeom>
        <a:gradFill rotWithShape="0">
          <a:gsLst>
            <a:gs pos="0">
              <a:schemeClr val="accent2">
                <a:hueOff val="6039917"/>
                <a:satOff val="-9660"/>
                <a:lumOff val="33448"/>
                <a:alphaOff val="0"/>
                <a:lumMod val="110000"/>
                <a:satMod val="105000"/>
                <a:tint val="67000"/>
              </a:schemeClr>
            </a:gs>
            <a:gs pos="50000">
              <a:schemeClr val="accent2">
                <a:hueOff val="6039917"/>
                <a:satOff val="-9660"/>
                <a:lumOff val="33448"/>
                <a:alphaOff val="0"/>
                <a:lumMod val="105000"/>
                <a:satMod val="103000"/>
                <a:tint val="73000"/>
              </a:schemeClr>
            </a:gs>
            <a:gs pos="100000">
              <a:schemeClr val="accent2">
                <a:hueOff val="6039917"/>
                <a:satOff val="-9660"/>
                <a:lumOff val="33448"/>
                <a:alphaOff val="0"/>
                <a:lumMod val="105000"/>
                <a:satMod val="109000"/>
                <a:tint val="81000"/>
              </a:schemeClr>
            </a:gs>
          </a:gsLst>
          <a:lin ang="5400000" scaled="0"/>
        </a:gradFill>
        <a:ln w="6350" cap="flat" cmpd="sng" algn="ctr">
          <a:solidFill>
            <a:schemeClr val="accent2">
              <a:hueOff val="6039917"/>
              <a:satOff val="-9660"/>
              <a:lumOff val="33448"/>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8EE45E5-7EAA-491E-A6B0-53CCB9CC28BF}">
      <dsp:nvSpPr>
        <dsp:cNvPr id="0" name=""/>
        <dsp:cNvSpPr/>
      </dsp:nvSpPr>
      <dsp:spPr>
        <a:xfrm>
          <a:off x="1965901" y="3983020"/>
          <a:ext cx="774768" cy="129128"/>
        </a:xfrm>
        <a:prstGeom prst="parallelogram">
          <a:avLst>
            <a:gd name="adj" fmla="val 140840"/>
          </a:avLst>
        </a:prstGeom>
        <a:gradFill rotWithShape="0">
          <a:gsLst>
            <a:gs pos="0">
              <a:schemeClr val="accent2">
                <a:hueOff val="6248190"/>
                <a:satOff val="-9994"/>
                <a:lumOff val="34601"/>
                <a:alphaOff val="0"/>
                <a:lumMod val="110000"/>
                <a:satMod val="105000"/>
                <a:tint val="67000"/>
              </a:schemeClr>
            </a:gs>
            <a:gs pos="50000">
              <a:schemeClr val="accent2">
                <a:hueOff val="6248190"/>
                <a:satOff val="-9994"/>
                <a:lumOff val="34601"/>
                <a:alphaOff val="0"/>
                <a:lumMod val="105000"/>
                <a:satMod val="103000"/>
                <a:tint val="73000"/>
              </a:schemeClr>
            </a:gs>
            <a:gs pos="100000">
              <a:schemeClr val="accent2">
                <a:hueOff val="6248190"/>
                <a:satOff val="-9994"/>
                <a:lumOff val="34601"/>
                <a:alphaOff val="0"/>
                <a:lumMod val="105000"/>
                <a:satMod val="109000"/>
                <a:tint val="81000"/>
              </a:schemeClr>
            </a:gs>
          </a:gsLst>
          <a:lin ang="5400000" scaled="0"/>
        </a:gradFill>
        <a:ln w="6350" cap="flat" cmpd="sng" algn="ctr">
          <a:solidFill>
            <a:schemeClr val="accent2">
              <a:hueOff val="6248190"/>
              <a:satOff val="-9994"/>
              <a:lumOff val="34601"/>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3C4E6136-1EE6-4E91-9D66-4B424F4EA624}">
      <dsp:nvSpPr>
        <dsp:cNvPr id="0" name=""/>
        <dsp:cNvSpPr/>
      </dsp:nvSpPr>
      <dsp:spPr>
        <a:xfrm>
          <a:off x="2785864" y="3983020"/>
          <a:ext cx="774768" cy="129128"/>
        </a:xfrm>
        <a:prstGeom prst="parallelogram">
          <a:avLst>
            <a:gd name="adj" fmla="val 140840"/>
          </a:avLst>
        </a:prstGeom>
        <a:gradFill rotWithShape="0">
          <a:gsLst>
            <a:gs pos="0">
              <a:schemeClr val="accent2">
                <a:hueOff val="6456463"/>
                <a:satOff val="-10327"/>
                <a:lumOff val="35755"/>
                <a:alphaOff val="0"/>
                <a:lumMod val="110000"/>
                <a:satMod val="105000"/>
                <a:tint val="67000"/>
              </a:schemeClr>
            </a:gs>
            <a:gs pos="50000">
              <a:schemeClr val="accent2">
                <a:hueOff val="6456463"/>
                <a:satOff val="-10327"/>
                <a:lumOff val="35755"/>
                <a:alphaOff val="0"/>
                <a:lumMod val="105000"/>
                <a:satMod val="103000"/>
                <a:tint val="73000"/>
              </a:schemeClr>
            </a:gs>
            <a:gs pos="100000">
              <a:schemeClr val="accent2">
                <a:hueOff val="6456463"/>
                <a:satOff val="-10327"/>
                <a:lumOff val="35755"/>
                <a:alphaOff val="0"/>
                <a:lumMod val="105000"/>
                <a:satMod val="109000"/>
                <a:tint val="81000"/>
              </a:schemeClr>
            </a:gs>
          </a:gsLst>
          <a:lin ang="5400000" scaled="0"/>
        </a:gradFill>
        <a:ln w="6350" cap="flat" cmpd="sng" algn="ctr">
          <a:solidFill>
            <a:schemeClr val="accent2">
              <a:hueOff val="6456463"/>
              <a:satOff val="-10327"/>
              <a:lumOff val="35755"/>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3255BCF4-2E59-44D8-9CFA-5DCE12D45723}">
      <dsp:nvSpPr>
        <dsp:cNvPr id="0" name=""/>
        <dsp:cNvSpPr/>
      </dsp:nvSpPr>
      <dsp:spPr>
        <a:xfrm>
          <a:off x="3605827" y="3983020"/>
          <a:ext cx="774768" cy="129128"/>
        </a:xfrm>
        <a:prstGeom prst="parallelogram">
          <a:avLst>
            <a:gd name="adj" fmla="val 140840"/>
          </a:avLst>
        </a:prstGeom>
        <a:gradFill rotWithShape="0">
          <a:gsLst>
            <a:gs pos="0">
              <a:schemeClr val="accent2">
                <a:hueOff val="6664736"/>
                <a:satOff val="-10660"/>
                <a:lumOff val="36908"/>
                <a:alphaOff val="0"/>
                <a:lumMod val="110000"/>
                <a:satMod val="105000"/>
                <a:tint val="67000"/>
              </a:schemeClr>
            </a:gs>
            <a:gs pos="50000">
              <a:schemeClr val="accent2">
                <a:hueOff val="6664736"/>
                <a:satOff val="-10660"/>
                <a:lumOff val="36908"/>
                <a:alphaOff val="0"/>
                <a:lumMod val="105000"/>
                <a:satMod val="103000"/>
                <a:tint val="73000"/>
              </a:schemeClr>
            </a:gs>
            <a:gs pos="100000">
              <a:schemeClr val="accent2">
                <a:hueOff val="6664736"/>
                <a:satOff val="-10660"/>
                <a:lumOff val="36908"/>
                <a:alphaOff val="0"/>
                <a:lumMod val="105000"/>
                <a:satMod val="109000"/>
                <a:tint val="81000"/>
              </a:schemeClr>
            </a:gs>
          </a:gsLst>
          <a:lin ang="5400000" scaled="0"/>
        </a:gradFill>
        <a:ln w="6350" cap="flat" cmpd="sng" algn="ctr">
          <a:solidFill>
            <a:schemeClr val="accent2">
              <a:hueOff val="6664736"/>
              <a:satOff val="-10660"/>
              <a:lumOff val="36908"/>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E0DD93E-09CD-41B0-BF98-9178C2BB0EC6}">
      <dsp:nvSpPr>
        <dsp:cNvPr id="0" name=""/>
        <dsp:cNvSpPr/>
      </dsp:nvSpPr>
      <dsp:spPr>
        <a:xfrm>
          <a:off x="4425790" y="3983020"/>
          <a:ext cx="774768" cy="129128"/>
        </a:xfrm>
        <a:prstGeom prst="parallelogram">
          <a:avLst>
            <a:gd name="adj" fmla="val 140840"/>
          </a:avLst>
        </a:prstGeom>
        <a:gradFill rotWithShape="0">
          <a:gsLst>
            <a:gs pos="0">
              <a:schemeClr val="accent2">
                <a:hueOff val="6873009"/>
                <a:satOff val="-10993"/>
                <a:lumOff val="38062"/>
                <a:alphaOff val="0"/>
                <a:lumMod val="110000"/>
                <a:satMod val="105000"/>
                <a:tint val="67000"/>
              </a:schemeClr>
            </a:gs>
            <a:gs pos="50000">
              <a:schemeClr val="accent2">
                <a:hueOff val="6873009"/>
                <a:satOff val="-10993"/>
                <a:lumOff val="38062"/>
                <a:alphaOff val="0"/>
                <a:lumMod val="105000"/>
                <a:satMod val="103000"/>
                <a:tint val="73000"/>
              </a:schemeClr>
            </a:gs>
            <a:gs pos="100000">
              <a:schemeClr val="accent2">
                <a:hueOff val="6873009"/>
                <a:satOff val="-10993"/>
                <a:lumOff val="38062"/>
                <a:alphaOff val="0"/>
                <a:lumMod val="105000"/>
                <a:satMod val="109000"/>
                <a:tint val="81000"/>
              </a:schemeClr>
            </a:gs>
          </a:gsLst>
          <a:lin ang="5400000" scaled="0"/>
        </a:gradFill>
        <a:ln w="6350" cap="flat" cmpd="sng" algn="ctr">
          <a:solidFill>
            <a:schemeClr val="accent2">
              <a:hueOff val="6873009"/>
              <a:satOff val="-10993"/>
              <a:lumOff val="38062"/>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97547CE-6CF7-4C8C-BFF0-DF70A7BC4942}">
      <dsp:nvSpPr>
        <dsp:cNvPr id="0" name=""/>
        <dsp:cNvSpPr/>
      </dsp:nvSpPr>
      <dsp:spPr>
        <a:xfrm>
          <a:off x="5245753" y="3983020"/>
          <a:ext cx="774768" cy="129128"/>
        </a:xfrm>
        <a:prstGeom prst="parallelogram">
          <a:avLst>
            <a:gd name="adj" fmla="val 140840"/>
          </a:avLst>
        </a:prstGeom>
        <a:gradFill rotWithShape="0">
          <a:gsLst>
            <a:gs pos="0">
              <a:schemeClr val="accent2">
                <a:hueOff val="7081282"/>
                <a:satOff val="-11326"/>
                <a:lumOff val="39215"/>
                <a:alphaOff val="0"/>
                <a:lumMod val="110000"/>
                <a:satMod val="105000"/>
                <a:tint val="67000"/>
              </a:schemeClr>
            </a:gs>
            <a:gs pos="50000">
              <a:schemeClr val="accent2">
                <a:hueOff val="7081282"/>
                <a:satOff val="-11326"/>
                <a:lumOff val="39215"/>
                <a:alphaOff val="0"/>
                <a:lumMod val="105000"/>
                <a:satMod val="103000"/>
                <a:tint val="73000"/>
              </a:schemeClr>
            </a:gs>
            <a:gs pos="100000">
              <a:schemeClr val="accent2">
                <a:hueOff val="7081282"/>
                <a:satOff val="-11326"/>
                <a:lumOff val="39215"/>
                <a:alphaOff val="0"/>
                <a:lumMod val="105000"/>
                <a:satMod val="109000"/>
                <a:tint val="81000"/>
              </a:schemeClr>
            </a:gs>
          </a:gsLst>
          <a:lin ang="5400000" scaled="0"/>
        </a:gradFill>
        <a:ln w="6350" cap="flat" cmpd="sng" algn="ctr">
          <a:solidFill>
            <a:schemeClr val="accent2">
              <a:hueOff val="7081282"/>
              <a:satOff val="-11326"/>
              <a:lumOff val="39215"/>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5F80AA2-6820-4B0B-81ED-8F5913E2AA70}" type="slidenum">
              <a:rPr lang="en-US" altLang="en-US"/>
              <a:pPr/>
              <a:t>‹#›</a:t>
            </a:fld>
            <a:endParaRPr lang="en-US" altLang="en-US"/>
          </a:p>
        </p:txBody>
      </p:sp>
    </p:spTree>
    <p:extLst>
      <p:ext uri="{BB962C8B-B14F-4D97-AF65-F5344CB8AC3E}">
        <p14:creationId xmlns:p14="http://schemas.microsoft.com/office/powerpoint/2010/main" val="9544167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80AA2-6820-4B0B-81ED-8F5913E2AA70}" type="slidenum">
              <a:rPr lang="en-US" altLang="en-US" smtClean="0"/>
              <a:pPr/>
              <a:t>1</a:t>
            </a:fld>
            <a:endParaRPr lang="en-US" altLang="en-US"/>
          </a:p>
        </p:txBody>
      </p:sp>
    </p:spTree>
    <p:extLst>
      <p:ext uri="{BB962C8B-B14F-4D97-AF65-F5344CB8AC3E}">
        <p14:creationId xmlns:p14="http://schemas.microsoft.com/office/powerpoint/2010/main" val="3981260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80AA2-6820-4B0B-81ED-8F5913E2AA70}" type="slidenum">
              <a:rPr lang="en-US" altLang="en-US" smtClean="0"/>
              <a:pPr/>
              <a:t>2</a:t>
            </a:fld>
            <a:endParaRPr lang="en-US" altLang="en-US"/>
          </a:p>
        </p:txBody>
      </p:sp>
    </p:spTree>
    <p:extLst>
      <p:ext uri="{BB962C8B-B14F-4D97-AF65-F5344CB8AC3E}">
        <p14:creationId xmlns:p14="http://schemas.microsoft.com/office/powerpoint/2010/main" val="9184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8" name="Freeform 12"/>
          <p:cNvSpPr>
            <a:spLocks/>
          </p:cNvSpPr>
          <p:nvPr/>
        </p:nvSpPr>
        <p:spPr bwMode="gray">
          <a:xfrm>
            <a:off x="-9525" y="2997200"/>
            <a:ext cx="2205038" cy="2663825"/>
          </a:xfrm>
          <a:custGeom>
            <a:avLst/>
            <a:gdLst>
              <a:gd name="T0" fmla="*/ 0 w 1406"/>
              <a:gd name="T1" fmla="*/ 1678 h 1678"/>
              <a:gd name="T2" fmla="*/ 0 w 1406"/>
              <a:gd name="T3" fmla="*/ 1134 h 1678"/>
              <a:gd name="T4" fmla="*/ 1406 w 1406"/>
              <a:gd name="T5" fmla="*/ 0 h 1678"/>
              <a:gd name="T6" fmla="*/ 1406 w 1406"/>
              <a:gd name="T7" fmla="*/ 91 h 1678"/>
              <a:gd name="T8" fmla="*/ 0 w 1406"/>
              <a:gd name="T9" fmla="*/ 1678 h 1678"/>
            </a:gdLst>
            <a:ahLst/>
            <a:cxnLst>
              <a:cxn ang="0">
                <a:pos x="T0" y="T1"/>
              </a:cxn>
              <a:cxn ang="0">
                <a:pos x="T2" y="T3"/>
              </a:cxn>
              <a:cxn ang="0">
                <a:pos x="T4" y="T5"/>
              </a:cxn>
              <a:cxn ang="0">
                <a:pos x="T6" y="T7"/>
              </a:cxn>
              <a:cxn ang="0">
                <a:pos x="T8" y="T9"/>
              </a:cxn>
            </a:cxnLst>
            <a:rect l="0" t="0" r="r" b="b"/>
            <a:pathLst>
              <a:path w="1406" h="1678">
                <a:moveTo>
                  <a:pt x="0" y="1678"/>
                </a:moveTo>
                <a:lnTo>
                  <a:pt x="0" y="1134"/>
                </a:lnTo>
                <a:lnTo>
                  <a:pt x="1406" y="0"/>
                </a:lnTo>
                <a:lnTo>
                  <a:pt x="1406" y="91"/>
                </a:lnTo>
                <a:lnTo>
                  <a:pt x="0" y="1678"/>
                </a:lnTo>
                <a:close/>
              </a:path>
            </a:pathLst>
          </a:custGeom>
          <a:solidFill>
            <a:srgbClr val="E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103" name="Picture 7"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447800" y="1782763"/>
            <a:ext cx="7359650" cy="1609725"/>
          </a:xfrm>
          <a:prstGeom prst="rect">
            <a:avLst/>
          </a:prstGeom>
          <a:noFill/>
          <a:extLst>
            <a:ext uri="{909E8E84-426E-40DD-AFC4-6F175D3DCCD1}">
              <a14:hiddenFill xmlns:a14="http://schemas.microsoft.com/office/drawing/2010/main">
                <a:solidFill>
                  <a:srgbClr val="FFFFFF"/>
                </a:solidFill>
              </a14:hiddenFill>
            </a:ext>
          </a:extLst>
        </p:spPr>
      </p:pic>
      <p:sp>
        <p:nvSpPr>
          <p:cNvPr id="4104" name="Freeform 8"/>
          <p:cNvSpPr>
            <a:spLocks/>
          </p:cNvSpPr>
          <p:nvPr/>
        </p:nvSpPr>
        <p:spPr bwMode="gray">
          <a:xfrm>
            <a:off x="568325" y="-9525"/>
            <a:ext cx="1784350" cy="6875463"/>
          </a:xfrm>
          <a:custGeom>
            <a:avLst/>
            <a:gdLst>
              <a:gd name="T0" fmla="*/ 0 w 1124"/>
              <a:gd name="T1" fmla="*/ 0 h 4343"/>
              <a:gd name="T2" fmla="*/ 490 w 1124"/>
              <a:gd name="T3" fmla="*/ 2 h 4343"/>
              <a:gd name="T4" fmla="*/ 1124 w 1124"/>
              <a:gd name="T5" fmla="*/ 1373 h 4343"/>
              <a:gd name="T6" fmla="*/ 1124 w 1124"/>
              <a:gd name="T7" fmla="*/ 2036 h 4343"/>
              <a:gd name="T8" fmla="*/ 889 w 1124"/>
              <a:gd name="T9" fmla="*/ 4343 h 4343"/>
              <a:gd name="T10" fmla="*/ 526 w 1124"/>
              <a:gd name="T11" fmla="*/ 4343 h 4343"/>
              <a:gd name="T12" fmla="*/ 1079 w 1124"/>
              <a:gd name="T13" fmla="*/ 2031 h 4343"/>
              <a:gd name="T14" fmla="*/ 1079 w 1124"/>
              <a:gd name="T15" fmla="*/ 1383 h 4343"/>
              <a:gd name="T16" fmla="*/ 0 w 1124"/>
              <a:gd name="T17" fmla="*/ 0 h 4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4343">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Freeform 9"/>
          <p:cNvSpPr>
            <a:spLocks/>
          </p:cNvSpPr>
          <p:nvPr/>
        </p:nvSpPr>
        <p:spPr bwMode="gray">
          <a:xfrm>
            <a:off x="-12700" y="-9525"/>
            <a:ext cx="2392363" cy="6880225"/>
          </a:xfrm>
          <a:custGeom>
            <a:avLst/>
            <a:gdLst>
              <a:gd name="T0" fmla="*/ 181 w 1507"/>
              <a:gd name="T1" fmla="*/ 0 h 4334"/>
              <a:gd name="T2" fmla="*/ 1507 w 1507"/>
              <a:gd name="T3" fmla="*/ 1379 h 4334"/>
              <a:gd name="T4" fmla="*/ 1507 w 1507"/>
              <a:gd name="T5" fmla="*/ 2036 h 4334"/>
              <a:gd name="T6" fmla="*/ 727 w 1507"/>
              <a:gd name="T7" fmla="*/ 4334 h 4334"/>
              <a:gd name="T8" fmla="*/ 2 w 1507"/>
              <a:gd name="T9" fmla="*/ 4334 h 4334"/>
              <a:gd name="T10" fmla="*/ 2 w 1507"/>
              <a:gd name="T11" fmla="*/ 4162 h 4334"/>
              <a:gd name="T12" fmla="*/ 1441 w 1507"/>
              <a:gd name="T13" fmla="*/ 1936 h 4334"/>
              <a:gd name="T14" fmla="*/ 1441 w 1507"/>
              <a:gd name="T15" fmla="*/ 1447 h 4334"/>
              <a:gd name="T16" fmla="*/ 8 w 1507"/>
              <a:gd name="T17" fmla="*/ 434 h 4334"/>
              <a:gd name="T18" fmla="*/ 0 w 1507"/>
              <a:gd name="T19" fmla="*/ 6 h 4334"/>
              <a:gd name="T20" fmla="*/ 181 w 1507"/>
              <a:gd name="T21" fmla="*/ 0 h 4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7" h="4334">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Freeform 10"/>
          <p:cNvSpPr>
            <a:spLocks/>
          </p:cNvSpPr>
          <p:nvPr/>
        </p:nvSpPr>
        <p:spPr bwMode="gray">
          <a:xfrm>
            <a:off x="2557463" y="0"/>
            <a:ext cx="3022600" cy="6858000"/>
          </a:xfrm>
          <a:custGeom>
            <a:avLst/>
            <a:gdLst>
              <a:gd name="T0" fmla="*/ 1904 w 1904"/>
              <a:gd name="T1" fmla="*/ 0 h 4354"/>
              <a:gd name="T2" fmla="*/ 1178 w 1904"/>
              <a:gd name="T3" fmla="*/ 0 h 4354"/>
              <a:gd name="T4" fmla="*/ 0 w 1904"/>
              <a:gd name="T5" fmla="*/ 1342 h 4354"/>
              <a:gd name="T6" fmla="*/ 0 w 1904"/>
              <a:gd name="T7" fmla="*/ 1950 h 4354"/>
              <a:gd name="T8" fmla="*/ 498 w 1904"/>
              <a:gd name="T9" fmla="*/ 4354 h 4354"/>
              <a:gd name="T10" fmla="*/ 1088 w 1904"/>
              <a:gd name="T11" fmla="*/ 4354 h 4354"/>
              <a:gd name="T12" fmla="*/ 44 w 1904"/>
              <a:gd name="T13" fmla="*/ 1985 h 4354"/>
              <a:gd name="T14" fmla="*/ 44 w 1904"/>
              <a:gd name="T15" fmla="*/ 1361 h 4354"/>
              <a:gd name="T16" fmla="*/ 1904 w 1904"/>
              <a:gd name="T17" fmla="*/ 0 h 4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4" h="435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 name="Freeform 11"/>
          <p:cNvSpPr>
            <a:spLocks/>
          </p:cNvSpPr>
          <p:nvPr/>
        </p:nvSpPr>
        <p:spPr bwMode="gray">
          <a:xfrm>
            <a:off x="2959100" y="-14288"/>
            <a:ext cx="2711450" cy="1887538"/>
          </a:xfrm>
          <a:custGeom>
            <a:avLst/>
            <a:gdLst>
              <a:gd name="T0" fmla="*/ 1708 w 1708"/>
              <a:gd name="T1" fmla="*/ 1 h 1189"/>
              <a:gd name="T2" fmla="*/ 1379 w 1708"/>
              <a:gd name="T3" fmla="*/ 0 h 1189"/>
              <a:gd name="T4" fmla="*/ 0 w 1708"/>
              <a:gd name="T5" fmla="*/ 1189 h 1189"/>
              <a:gd name="T6" fmla="*/ 1708 w 1708"/>
              <a:gd name="T7" fmla="*/ 1 h 1189"/>
            </a:gdLst>
            <a:ahLst/>
            <a:cxnLst>
              <a:cxn ang="0">
                <a:pos x="T0" y="T1"/>
              </a:cxn>
              <a:cxn ang="0">
                <a:pos x="T2" y="T3"/>
              </a:cxn>
              <a:cxn ang="0">
                <a:pos x="T4" y="T5"/>
              </a:cxn>
              <a:cxn ang="0">
                <a:pos x="T6" y="T7"/>
              </a:cxn>
            </a:cxnLst>
            <a:rect l="0" t="0" r="r" b="b"/>
            <a:pathLst>
              <a:path w="1708" h="1189">
                <a:moveTo>
                  <a:pt x="1708" y="1"/>
                </a:moveTo>
                <a:lnTo>
                  <a:pt x="1379" y="0"/>
                </a:lnTo>
                <a:lnTo>
                  <a:pt x="0" y="1189"/>
                </a:lnTo>
                <a:lnTo>
                  <a:pt x="1708" y="1"/>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Freeform 13"/>
          <p:cNvSpPr>
            <a:spLocks/>
          </p:cNvSpPr>
          <p:nvPr/>
        </p:nvSpPr>
        <p:spPr bwMode="gray">
          <a:xfrm>
            <a:off x="2498725" y="-9525"/>
            <a:ext cx="6105525" cy="6867525"/>
          </a:xfrm>
          <a:custGeom>
            <a:avLst/>
            <a:gdLst>
              <a:gd name="T0" fmla="*/ 3665 w 3846"/>
              <a:gd name="T1" fmla="*/ 0 h 4354"/>
              <a:gd name="T2" fmla="*/ 2122 w 3846"/>
              <a:gd name="T3" fmla="*/ 0 h 4354"/>
              <a:gd name="T4" fmla="*/ 0 w 3846"/>
              <a:gd name="T5" fmla="*/ 1339 h 4354"/>
              <a:gd name="T6" fmla="*/ 0 w 3846"/>
              <a:gd name="T7" fmla="*/ 1950 h 4354"/>
              <a:gd name="T8" fmla="*/ 1215 w 3846"/>
              <a:gd name="T9" fmla="*/ 4354 h 4354"/>
              <a:gd name="T10" fmla="*/ 1941 w 3846"/>
              <a:gd name="T11" fmla="*/ 4354 h 4354"/>
              <a:gd name="T12" fmla="*/ 72 w 3846"/>
              <a:gd name="T13" fmla="*/ 1877 h 4354"/>
              <a:gd name="T14" fmla="*/ 72 w 3846"/>
              <a:gd name="T15" fmla="*/ 1361 h 4354"/>
              <a:gd name="T16" fmla="*/ 3846 w 3846"/>
              <a:gd name="T17" fmla="*/ 0 h 4354"/>
              <a:gd name="T18" fmla="*/ 2122 w 3846"/>
              <a:gd name="T19" fmla="*/ 0 h 4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6" h="4354">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Freeform 14"/>
          <p:cNvSpPr>
            <a:spLocks/>
          </p:cNvSpPr>
          <p:nvPr/>
        </p:nvSpPr>
        <p:spPr bwMode="gray">
          <a:xfrm>
            <a:off x="-9525" y="185738"/>
            <a:ext cx="2246313" cy="5984875"/>
          </a:xfrm>
          <a:custGeom>
            <a:avLst/>
            <a:gdLst>
              <a:gd name="T0" fmla="*/ 0 w 1415"/>
              <a:gd name="T1" fmla="*/ 0 h 3770"/>
              <a:gd name="T2" fmla="*/ 1415 w 1415"/>
              <a:gd name="T3" fmla="*/ 1197 h 3770"/>
              <a:gd name="T4" fmla="*/ 1415 w 1415"/>
              <a:gd name="T5" fmla="*/ 1862 h 3770"/>
              <a:gd name="T6" fmla="*/ 0 w 1415"/>
              <a:gd name="T7" fmla="*/ 3770 h 3770"/>
              <a:gd name="T8" fmla="*/ 0 w 1415"/>
              <a:gd name="T9" fmla="*/ 3272 h 3770"/>
              <a:gd name="T10" fmla="*/ 1376 w 1415"/>
              <a:gd name="T11" fmla="*/ 1801 h 3770"/>
              <a:gd name="T12" fmla="*/ 1376 w 1415"/>
              <a:gd name="T13" fmla="*/ 1272 h 3770"/>
              <a:gd name="T14" fmla="*/ 6 w 1415"/>
              <a:gd name="T15" fmla="*/ 962 h 3770"/>
              <a:gd name="T16" fmla="*/ 0 w 1415"/>
              <a:gd name="T17" fmla="*/ 0 h 3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5" h="377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Freeform 15"/>
          <p:cNvSpPr>
            <a:spLocks/>
          </p:cNvSpPr>
          <p:nvPr/>
        </p:nvSpPr>
        <p:spPr bwMode="gray">
          <a:xfrm>
            <a:off x="2608263" y="642938"/>
            <a:ext cx="6540500" cy="6215062"/>
          </a:xfrm>
          <a:custGeom>
            <a:avLst/>
            <a:gdLst>
              <a:gd name="T0" fmla="*/ 4115 w 4120"/>
              <a:gd name="T1" fmla="*/ 0 h 3915"/>
              <a:gd name="T2" fmla="*/ 4120 w 4120"/>
              <a:gd name="T3" fmla="*/ 500 h 3915"/>
              <a:gd name="T4" fmla="*/ 61 w 4120"/>
              <a:gd name="T5" fmla="*/ 1059 h 3915"/>
              <a:gd name="T6" fmla="*/ 61 w 4120"/>
              <a:gd name="T7" fmla="*/ 1466 h 3915"/>
              <a:gd name="T8" fmla="*/ 2419 w 4120"/>
              <a:gd name="T9" fmla="*/ 3915 h 3915"/>
              <a:gd name="T10" fmla="*/ 1830 w 4120"/>
              <a:gd name="T11" fmla="*/ 3915 h 3915"/>
              <a:gd name="T12" fmla="*/ 0 w 4120"/>
              <a:gd name="T13" fmla="*/ 1449 h 3915"/>
              <a:gd name="T14" fmla="*/ 0 w 4120"/>
              <a:gd name="T15" fmla="*/ 967 h 3915"/>
              <a:gd name="T16" fmla="*/ 4115 w 4120"/>
              <a:gd name="T17" fmla="*/ 0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0" h="3915">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Freeform 16"/>
          <p:cNvSpPr>
            <a:spLocks/>
          </p:cNvSpPr>
          <p:nvPr/>
        </p:nvSpPr>
        <p:spPr bwMode="gray">
          <a:xfrm>
            <a:off x="2586038" y="-17463"/>
            <a:ext cx="6557962" cy="6875463"/>
          </a:xfrm>
          <a:custGeom>
            <a:avLst/>
            <a:gdLst>
              <a:gd name="T0" fmla="*/ 4131 w 4131"/>
              <a:gd name="T1" fmla="*/ 0 h 4348"/>
              <a:gd name="T2" fmla="*/ 4126 w 4131"/>
              <a:gd name="T3" fmla="*/ 494 h 4348"/>
              <a:gd name="T4" fmla="*/ 55 w 4131"/>
              <a:gd name="T5" fmla="*/ 1404 h 4348"/>
              <a:gd name="T6" fmla="*/ 55 w 4131"/>
              <a:gd name="T7" fmla="*/ 1853 h 4348"/>
              <a:gd name="T8" fmla="*/ 3156 w 4131"/>
              <a:gd name="T9" fmla="*/ 4348 h 4348"/>
              <a:gd name="T10" fmla="*/ 2067 w 4131"/>
              <a:gd name="T11" fmla="*/ 4348 h 4348"/>
              <a:gd name="T12" fmla="*/ 0 w 4131"/>
              <a:gd name="T13" fmla="*/ 1882 h 4348"/>
              <a:gd name="T14" fmla="*/ 0 w 4131"/>
              <a:gd name="T15" fmla="*/ 1355 h 4348"/>
              <a:gd name="T16" fmla="*/ 3615 w 4131"/>
              <a:gd name="T17" fmla="*/ 0 h 4348"/>
              <a:gd name="T18" fmla="*/ 4131 w 4131"/>
              <a:gd name="T19" fmla="*/ 0 h 4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1" h="4348">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3" name="Freeform 17"/>
          <p:cNvSpPr>
            <a:spLocks/>
          </p:cNvSpPr>
          <p:nvPr/>
        </p:nvSpPr>
        <p:spPr bwMode="gray">
          <a:xfrm>
            <a:off x="2771775" y="-26988"/>
            <a:ext cx="5761038" cy="2087563"/>
          </a:xfrm>
          <a:custGeom>
            <a:avLst/>
            <a:gdLst>
              <a:gd name="T0" fmla="*/ 0 w 3629"/>
              <a:gd name="T1" fmla="*/ 1315 h 1315"/>
              <a:gd name="T2" fmla="*/ 2858 w 3629"/>
              <a:gd name="T3" fmla="*/ 0 h 1315"/>
              <a:gd name="T4" fmla="*/ 3629 w 3629"/>
              <a:gd name="T5" fmla="*/ 0 h 1315"/>
              <a:gd name="T6" fmla="*/ 0 w 3629"/>
              <a:gd name="T7" fmla="*/ 1315 h 1315"/>
            </a:gdLst>
            <a:ahLst/>
            <a:cxnLst>
              <a:cxn ang="0">
                <a:pos x="T0" y="T1"/>
              </a:cxn>
              <a:cxn ang="0">
                <a:pos x="T2" y="T3"/>
              </a:cxn>
              <a:cxn ang="0">
                <a:pos x="T4" y="T5"/>
              </a:cxn>
              <a:cxn ang="0">
                <a:pos x="T6" y="T7"/>
              </a:cxn>
            </a:cxnLst>
            <a:rect l="0" t="0" r="r" b="b"/>
            <a:pathLst>
              <a:path w="3629" h="1315">
                <a:moveTo>
                  <a:pt x="0" y="1315"/>
                </a:moveTo>
                <a:lnTo>
                  <a:pt x="2858" y="0"/>
                </a:lnTo>
                <a:lnTo>
                  <a:pt x="3629" y="0"/>
                </a:lnTo>
                <a:lnTo>
                  <a:pt x="0" y="1315"/>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4" name="Freeform 18"/>
          <p:cNvSpPr>
            <a:spLocks/>
          </p:cNvSpPr>
          <p:nvPr/>
        </p:nvSpPr>
        <p:spPr bwMode="gray">
          <a:xfrm>
            <a:off x="2555875" y="2924175"/>
            <a:ext cx="3384550" cy="3944938"/>
          </a:xfrm>
          <a:custGeom>
            <a:avLst/>
            <a:gdLst>
              <a:gd name="T0" fmla="*/ 0 w 2132"/>
              <a:gd name="T1" fmla="*/ 0 h 2495"/>
              <a:gd name="T2" fmla="*/ 2132 w 2132"/>
              <a:gd name="T3" fmla="*/ 2495 h 2495"/>
              <a:gd name="T4" fmla="*/ 1814 w 2132"/>
              <a:gd name="T5" fmla="*/ 2495 h 2495"/>
              <a:gd name="T6" fmla="*/ 0 w 2132"/>
              <a:gd name="T7" fmla="*/ 0 h 2495"/>
            </a:gdLst>
            <a:ahLst/>
            <a:cxnLst>
              <a:cxn ang="0">
                <a:pos x="T0" y="T1"/>
              </a:cxn>
              <a:cxn ang="0">
                <a:pos x="T2" y="T3"/>
              </a:cxn>
              <a:cxn ang="0">
                <a:pos x="T4" y="T5"/>
              </a:cxn>
              <a:cxn ang="0">
                <a:pos x="T6" y="T7"/>
              </a:cxn>
            </a:cxnLst>
            <a:rect l="0" t="0" r="r" b="b"/>
            <a:pathLst>
              <a:path w="2132" h="2495">
                <a:moveTo>
                  <a:pt x="0" y="0"/>
                </a:moveTo>
                <a:lnTo>
                  <a:pt x="2132" y="2495"/>
                </a:lnTo>
                <a:lnTo>
                  <a:pt x="1814" y="2495"/>
                </a:lnTo>
                <a:lnTo>
                  <a:pt x="0" y="0"/>
                </a:lnTo>
                <a:close/>
              </a:path>
            </a:pathLst>
          </a:custGeom>
          <a:solidFill>
            <a:srgbClr val="FFFFFF">
              <a:alpha val="3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0" name="Freeform 24"/>
          <p:cNvSpPr>
            <a:spLocks/>
          </p:cNvSpPr>
          <p:nvPr/>
        </p:nvSpPr>
        <p:spPr bwMode="gray">
          <a:xfrm>
            <a:off x="-19050" y="180975"/>
            <a:ext cx="2262188" cy="1914525"/>
          </a:xfrm>
          <a:custGeom>
            <a:avLst/>
            <a:gdLst>
              <a:gd name="T0" fmla="*/ 1425 w 1425"/>
              <a:gd name="T1" fmla="*/ 1206 h 1206"/>
              <a:gd name="T2" fmla="*/ 0 w 1425"/>
              <a:gd name="T3" fmla="*/ 0 h 1206"/>
              <a:gd name="T4" fmla="*/ 0 w 1425"/>
              <a:gd name="T5" fmla="*/ 186 h 1206"/>
              <a:gd name="T6" fmla="*/ 1425 w 1425"/>
              <a:gd name="T7" fmla="*/ 1206 h 1206"/>
            </a:gdLst>
            <a:ahLst/>
            <a:cxnLst>
              <a:cxn ang="0">
                <a:pos x="T0" y="T1"/>
              </a:cxn>
              <a:cxn ang="0">
                <a:pos x="T2" y="T3"/>
              </a:cxn>
              <a:cxn ang="0">
                <a:pos x="T4" y="T5"/>
              </a:cxn>
              <a:cxn ang="0">
                <a:pos x="T6" y="T7"/>
              </a:cxn>
            </a:cxnLst>
            <a:rect l="0" t="0" r="r" b="b"/>
            <a:pathLst>
              <a:path w="1425" h="1206">
                <a:moveTo>
                  <a:pt x="1425" y="1206"/>
                </a:moveTo>
                <a:lnTo>
                  <a:pt x="0" y="0"/>
                </a:lnTo>
                <a:lnTo>
                  <a:pt x="0" y="186"/>
                </a:lnTo>
                <a:lnTo>
                  <a:pt x="1425" y="1206"/>
                </a:lnTo>
                <a:close/>
              </a:path>
            </a:pathLst>
          </a:custGeom>
          <a:solidFill>
            <a:srgbClr val="333333">
              <a:alpha val="39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1" name="Freeform 25"/>
          <p:cNvSpPr>
            <a:spLocks/>
          </p:cNvSpPr>
          <p:nvPr/>
        </p:nvSpPr>
        <p:spPr bwMode="gray">
          <a:xfrm>
            <a:off x="-12700" y="3105150"/>
            <a:ext cx="2327275" cy="3762375"/>
          </a:xfrm>
          <a:custGeom>
            <a:avLst/>
            <a:gdLst>
              <a:gd name="T0" fmla="*/ 0 w 1466"/>
              <a:gd name="T1" fmla="*/ 2248 h 2370"/>
              <a:gd name="T2" fmla="*/ 1466 w 1466"/>
              <a:gd name="T3" fmla="*/ 0 h 2370"/>
              <a:gd name="T4" fmla="*/ 194 w 1466"/>
              <a:gd name="T5" fmla="*/ 2370 h 2370"/>
              <a:gd name="T6" fmla="*/ 4 w 1466"/>
              <a:gd name="T7" fmla="*/ 2364 h 2370"/>
              <a:gd name="T8" fmla="*/ 0 w 1466"/>
              <a:gd name="T9" fmla="*/ 2248 h 2370"/>
            </a:gdLst>
            <a:ahLst/>
            <a:cxnLst>
              <a:cxn ang="0">
                <a:pos x="T0" y="T1"/>
              </a:cxn>
              <a:cxn ang="0">
                <a:pos x="T2" y="T3"/>
              </a:cxn>
              <a:cxn ang="0">
                <a:pos x="T4" y="T5"/>
              </a:cxn>
              <a:cxn ang="0">
                <a:pos x="T6" y="T7"/>
              </a:cxn>
              <a:cxn ang="0">
                <a:pos x="T8" y="T9"/>
              </a:cxn>
            </a:cxnLst>
            <a:rect l="0" t="0" r="r" b="b"/>
            <a:pathLst>
              <a:path w="1466" h="2370">
                <a:moveTo>
                  <a:pt x="0" y="2248"/>
                </a:moveTo>
                <a:lnTo>
                  <a:pt x="1466" y="0"/>
                </a:lnTo>
                <a:lnTo>
                  <a:pt x="194" y="2370"/>
                </a:lnTo>
                <a:lnTo>
                  <a:pt x="4" y="2364"/>
                </a:lnTo>
                <a:lnTo>
                  <a:pt x="0" y="2248"/>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2" name="Freeform 26"/>
          <p:cNvSpPr>
            <a:spLocks/>
          </p:cNvSpPr>
          <p:nvPr/>
        </p:nvSpPr>
        <p:spPr bwMode="gray">
          <a:xfrm>
            <a:off x="-9525" y="1403350"/>
            <a:ext cx="2317750" cy="5265738"/>
          </a:xfrm>
          <a:custGeom>
            <a:avLst/>
            <a:gdLst>
              <a:gd name="T0" fmla="*/ 6 w 1460"/>
              <a:gd name="T1" fmla="*/ 0 h 3317"/>
              <a:gd name="T2" fmla="*/ 6 w 1460"/>
              <a:gd name="T3" fmla="*/ 643 h 3317"/>
              <a:gd name="T4" fmla="*/ 1410 w 1460"/>
              <a:gd name="T5" fmla="*/ 564 h 3317"/>
              <a:gd name="T6" fmla="*/ 1410 w 1460"/>
              <a:gd name="T7" fmla="*/ 1049 h 3317"/>
              <a:gd name="T8" fmla="*/ 0 w 1460"/>
              <a:gd name="T9" fmla="*/ 2852 h 3317"/>
              <a:gd name="T10" fmla="*/ 0 w 1460"/>
              <a:gd name="T11" fmla="*/ 3317 h 3317"/>
              <a:gd name="T12" fmla="*/ 1460 w 1460"/>
              <a:gd name="T13" fmla="*/ 1062 h 3317"/>
              <a:gd name="T14" fmla="*/ 1460 w 1460"/>
              <a:gd name="T15" fmla="*/ 505 h 3317"/>
              <a:gd name="T16" fmla="*/ 6 w 1460"/>
              <a:gd name="T17" fmla="*/ 0 h 3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0" h="3317">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32" name="Group 36"/>
          <p:cNvGrpSpPr>
            <a:grpSpLocks/>
          </p:cNvGrpSpPr>
          <p:nvPr/>
        </p:nvGrpSpPr>
        <p:grpSpPr bwMode="auto">
          <a:xfrm>
            <a:off x="0" y="-19050"/>
            <a:ext cx="9153525" cy="6886575"/>
            <a:chOff x="0" y="0"/>
            <a:chExt cx="5760" cy="4326"/>
          </a:xfrm>
        </p:grpSpPr>
        <p:pic>
          <p:nvPicPr>
            <p:cNvPr id="4131" name="Picture 35" descr="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0" y="0"/>
              <a:ext cx="5760" cy="4326"/>
            </a:xfrm>
            <a:prstGeom prst="rect">
              <a:avLst/>
            </a:prstGeom>
            <a:noFill/>
            <a:extLst>
              <a:ext uri="{909E8E84-426E-40DD-AFC4-6F175D3DCCD1}">
                <a14:hiddenFill xmlns:a14="http://schemas.microsoft.com/office/drawing/2010/main">
                  <a:solidFill>
                    <a:srgbClr val="FFFFFF"/>
                  </a:solidFill>
                </a14:hiddenFill>
              </a:ext>
            </a:extLst>
          </p:spPr>
        </p:pic>
        <p:sp>
          <p:nvSpPr>
            <p:cNvPr id="4123" name="Rectangle 27"/>
            <p:cNvSpPr>
              <a:spLocks noChangeArrowheads="1"/>
            </p:cNvSpPr>
            <p:nvPr userDrawn="1"/>
          </p:nvSpPr>
          <p:spPr bwMode="gray">
            <a:xfrm>
              <a:off x="212" y="462"/>
              <a:ext cx="5334" cy="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4115" name="Picture 19"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141788" y="4041775"/>
            <a:ext cx="415925" cy="415925"/>
          </a:xfrm>
          <a:prstGeom prst="rect">
            <a:avLst/>
          </a:prstGeom>
          <a:noFill/>
          <a:extLst>
            <a:ext uri="{909E8E84-426E-40DD-AFC4-6F175D3DCCD1}">
              <a14:hiddenFill xmlns:a14="http://schemas.microsoft.com/office/drawing/2010/main">
                <a:solidFill>
                  <a:srgbClr val="FFFFFF"/>
                </a:solidFill>
              </a14:hiddenFill>
            </a:ext>
          </a:extLst>
        </p:spPr>
      </p:pic>
      <p:sp>
        <p:nvSpPr>
          <p:cNvPr id="4100" name="Rectangle 4"/>
          <p:cNvSpPr>
            <a:spLocks noGrp="1" noChangeArrowheads="1"/>
          </p:cNvSpPr>
          <p:nvPr>
            <p:ph type="dt" sz="half" idx="2"/>
          </p:nvPr>
        </p:nvSpPr>
        <p:spPr>
          <a:xfrm>
            <a:off x="457200" y="6245225"/>
            <a:ext cx="2133600" cy="476250"/>
          </a:xfrm>
        </p:spPr>
        <p:txBody>
          <a:bodyPr/>
          <a:lstStyle>
            <a:lvl1pPr>
              <a:defRPr/>
            </a:lvl1pPr>
          </a:lstStyle>
          <a:p>
            <a:endParaRPr lang="en-US" altLang="en-US"/>
          </a:p>
        </p:txBody>
      </p:sp>
      <p:sp>
        <p:nvSpPr>
          <p:cNvPr id="4098" name="Rectangle 2"/>
          <p:cNvSpPr>
            <a:spLocks noGrp="1" noChangeArrowheads="1"/>
          </p:cNvSpPr>
          <p:nvPr>
            <p:ph type="ctrTitle"/>
          </p:nvPr>
        </p:nvSpPr>
        <p:spPr>
          <a:xfrm>
            <a:off x="985838" y="3787775"/>
            <a:ext cx="7772400" cy="885825"/>
          </a:xfrm>
        </p:spPr>
        <p:txBody>
          <a:bodyPr/>
          <a:lstStyle>
            <a:lvl1pPr algn="r">
              <a:defRPr/>
            </a:lvl1pPr>
          </a:lstStyle>
          <a:p>
            <a:pPr lvl="0"/>
            <a:r>
              <a:rPr lang="en-US" altLang="en-US" noProof="0"/>
              <a:t>Click to edit Master title style</a:t>
            </a:r>
          </a:p>
        </p:txBody>
      </p:sp>
      <p:sp>
        <p:nvSpPr>
          <p:cNvPr id="4099" name="Rectangle 3"/>
          <p:cNvSpPr>
            <a:spLocks noGrp="1" noChangeArrowheads="1"/>
          </p:cNvSpPr>
          <p:nvPr>
            <p:ph type="subTitle" idx="1"/>
          </p:nvPr>
        </p:nvSpPr>
        <p:spPr>
          <a:xfrm>
            <a:off x="4629150" y="3505200"/>
            <a:ext cx="4129088" cy="457200"/>
          </a:xfrm>
        </p:spPr>
        <p:txBody>
          <a:bodyPr/>
          <a:lstStyle>
            <a:lvl1pPr marL="0" indent="0" algn="dist">
              <a:buFontTx/>
              <a:buNone/>
              <a:defRPr sz="2000" b="1">
                <a:solidFill>
                  <a:srgbClr val="777777"/>
                </a:solidFill>
              </a:defRPr>
            </a:lvl1pPr>
          </a:lstStyle>
          <a:p>
            <a:pPr lvl="0"/>
            <a:r>
              <a:rPr lang="en-US" altLang="en-US" noProof="0"/>
              <a:t>Click to edit Master subtitle style</a:t>
            </a:r>
          </a:p>
        </p:txBody>
      </p:sp>
      <p:sp>
        <p:nvSpPr>
          <p:cNvPr id="4125" name="Text Box 29"/>
          <p:cNvSpPr txBox="1">
            <a:spLocks noChangeArrowheads="1"/>
          </p:cNvSpPr>
          <p:nvPr/>
        </p:nvSpPr>
        <p:spPr bwMode="gray">
          <a:xfrm>
            <a:off x="7561263" y="5476875"/>
            <a:ext cx="119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2000">
                <a:solidFill>
                  <a:srgbClr val="FF7F00"/>
                </a:solidFill>
                <a:latin typeface="Arial Black" panose="020B0A04020102020204" pitchFamily="34" charset="0"/>
              </a:rPr>
              <a:t>L/O/G/O</a:t>
            </a:r>
          </a:p>
        </p:txBody>
      </p:sp>
      <p:sp>
        <p:nvSpPr>
          <p:cNvPr id="4126" name="Text Box 30"/>
          <p:cNvSpPr txBox="1">
            <a:spLocks noChangeArrowheads="1"/>
          </p:cNvSpPr>
          <p:nvPr/>
        </p:nvSpPr>
        <p:spPr bwMode="gray">
          <a:xfrm>
            <a:off x="6618288" y="5781675"/>
            <a:ext cx="2139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1600">
                <a:latin typeface="Times New Roman" panose="02020603050405020304" pitchFamily="18" charset="0"/>
              </a:rPr>
              <a:t>www.themegallery.com</a:t>
            </a:r>
          </a:p>
        </p:txBody>
      </p:sp>
      <p:sp>
        <p:nvSpPr>
          <p:cNvPr id="4101" name="Rectangle 5"/>
          <p:cNvSpPr>
            <a:spLocks noGrp="1" noChangeArrowheads="1"/>
          </p:cNvSpPr>
          <p:nvPr>
            <p:ph type="ftr" sz="quarter" idx="3"/>
          </p:nvPr>
        </p:nvSpPr>
        <p:spPr>
          <a:xfrm>
            <a:off x="3124200" y="6245225"/>
            <a:ext cx="2895600" cy="476250"/>
          </a:xfrm>
        </p:spPr>
        <p:txBody>
          <a:bodyPr/>
          <a:lstStyle>
            <a:lvl1pPr>
              <a:defRPr/>
            </a:lvl1pPr>
          </a:lstStyle>
          <a:p>
            <a:r>
              <a:rPr lang="en-US" altLang="en-US"/>
              <a:t>Cấu trúc dữ liệu và giửi thuật</a:t>
            </a:r>
          </a:p>
        </p:txBody>
      </p:sp>
      <p:sp>
        <p:nvSpPr>
          <p:cNvPr id="4102" name="Rectangle 6"/>
          <p:cNvSpPr>
            <a:spLocks noGrp="1" noChangeArrowheads="1"/>
          </p:cNvSpPr>
          <p:nvPr>
            <p:ph type="sldNum" sz="quarter" idx="4"/>
          </p:nvPr>
        </p:nvSpPr>
        <p:spPr>
          <a:xfrm>
            <a:off x="6553200" y="6245225"/>
            <a:ext cx="2133600" cy="476250"/>
          </a:xfrm>
        </p:spPr>
        <p:txBody>
          <a:bodyPr/>
          <a:lstStyle>
            <a:lvl1pPr>
              <a:defRPr/>
            </a:lvl1pPr>
          </a:lstStyle>
          <a:p>
            <a:fld id="{D17F7427-C84F-4D27-922E-55D885048A2A}" type="slidenum">
              <a:rPr lang="en-US" altLang="en-US"/>
              <a:pPr/>
              <a:t>‹#›</a:t>
            </a:fld>
            <a:endParaRPr lang="en-US" altLang="en-US"/>
          </a:p>
        </p:txBody>
      </p:sp>
      <p:sp>
        <p:nvSpPr>
          <p:cNvPr id="4146" name="Rectangle 50"/>
          <p:cNvSpPr>
            <a:spLocks noChangeArrowheads="1"/>
          </p:cNvSpPr>
          <p:nvPr/>
        </p:nvSpPr>
        <p:spPr bwMode="gray">
          <a:xfrm>
            <a:off x="341313" y="722313"/>
            <a:ext cx="8478837" cy="541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p:txBody>
          <a:bodyPr/>
          <a:lstStyle>
            <a:lvl1pPr>
              <a:defRPr/>
            </a:lvl1pPr>
          </a:lstStyle>
          <a:p>
            <a:fld id="{551276FA-7855-467D-A6BA-EC8D65BE268D}" type="slidenum">
              <a:rPr lang="en-US" altLang="en-US"/>
              <a:pPr/>
              <a:t>‹#›</a:t>
            </a:fld>
            <a:endParaRPr lang="en-US" altLang="en-US"/>
          </a:p>
        </p:txBody>
      </p:sp>
    </p:spTree>
    <p:extLst>
      <p:ext uri="{BB962C8B-B14F-4D97-AF65-F5344CB8AC3E}">
        <p14:creationId xmlns:p14="http://schemas.microsoft.com/office/powerpoint/2010/main" val="164918334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8438"/>
            <a:ext cx="2057400" cy="5927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8438"/>
            <a:ext cx="6019800" cy="5927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p:txBody>
          <a:bodyPr/>
          <a:lstStyle>
            <a:lvl1pPr>
              <a:defRPr/>
            </a:lvl1pPr>
          </a:lstStyle>
          <a:p>
            <a:fld id="{4B316EC8-213D-450F-B7E1-73AEA0CEACB4}" type="slidenum">
              <a:rPr lang="en-US" altLang="en-US"/>
              <a:pPr/>
              <a:t>‹#›</a:t>
            </a:fld>
            <a:endParaRPr lang="en-US" altLang="en-US"/>
          </a:p>
        </p:txBody>
      </p:sp>
    </p:spTree>
    <p:extLst>
      <p:ext uri="{BB962C8B-B14F-4D97-AF65-F5344CB8AC3E}">
        <p14:creationId xmlns:p14="http://schemas.microsoft.com/office/powerpoint/2010/main" val="221968601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03288" y="198438"/>
            <a:ext cx="6302375" cy="1143000"/>
          </a:xfrm>
        </p:spPr>
        <p:txBody>
          <a:bodyPr/>
          <a:lstStyle/>
          <a:p>
            <a:r>
              <a:rPr lang="en-US"/>
              <a:t>Click to edit Master title style</a:t>
            </a:r>
          </a:p>
        </p:txBody>
      </p:sp>
      <p:sp>
        <p:nvSpPr>
          <p:cNvPr id="3" name="Chart Placeholder 2"/>
          <p:cNvSpPr>
            <a:spLocks noGrp="1"/>
          </p:cNvSpPr>
          <p:nvPr>
            <p:ph type="chart" idx="1"/>
          </p:nvPr>
        </p:nvSpPr>
        <p:spPr>
          <a:xfrm>
            <a:off x="457200" y="1600200"/>
            <a:ext cx="8229600" cy="4525963"/>
          </a:xfrm>
        </p:spPr>
        <p:txBody>
          <a:bodyPr/>
          <a:lstStyle/>
          <a:p>
            <a:r>
              <a:rPr lang="en-US"/>
              <a:t>Click icon to add chart</a:t>
            </a:r>
          </a:p>
        </p:txBody>
      </p:sp>
      <p:sp>
        <p:nvSpPr>
          <p:cNvPr id="4" name="Date Placeholder 3"/>
          <p:cNvSpPr>
            <a:spLocks noGrp="1"/>
          </p:cNvSpPr>
          <p:nvPr>
            <p:ph type="dt" sz="half" idx="10"/>
          </p:nvPr>
        </p:nvSpPr>
        <p:spPr>
          <a:xfrm>
            <a:off x="457200" y="6283325"/>
            <a:ext cx="2133600" cy="3048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83325"/>
            <a:ext cx="2895600" cy="304800"/>
          </a:xfrm>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a:xfrm>
            <a:off x="6553200" y="6283325"/>
            <a:ext cx="2133600" cy="304800"/>
          </a:xfrm>
        </p:spPr>
        <p:txBody>
          <a:bodyPr/>
          <a:lstStyle>
            <a:lvl1pPr>
              <a:defRPr/>
            </a:lvl1pPr>
          </a:lstStyle>
          <a:p>
            <a:fld id="{DC6ECA90-F366-4579-AE95-ECAD340BA436}" type="slidenum">
              <a:rPr lang="en-US" altLang="en-US"/>
              <a:pPr/>
              <a:t>‹#›</a:t>
            </a:fld>
            <a:endParaRPr lang="en-US" altLang="en-US"/>
          </a:p>
        </p:txBody>
      </p:sp>
    </p:spTree>
    <p:extLst>
      <p:ext uri="{BB962C8B-B14F-4D97-AF65-F5344CB8AC3E}">
        <p14:creationId xmlns:p14="http://schemas.microsoft.com/office/powerpoint/2010/main" val="278690626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p:txBody>
          <a:bodyPr/>
          <a:lstStyle>
            <a:lvl1pPr>
              <a:defRPr/>
            </a:lvl1pPr>
          </a:lstStyle>
          <a:p>
            <a:fld id="{F5EFD47E-C029-4974-8E90-7A6D993626E2}" type="slidenum">
              <a:rPr lang="en-US" altLang="en-US"/>
              <a:pPr/>
              <a:t>‹#›</a:t>
            </a:fld>
            <a:endParaRPr lang="en-US" altLang="en-US"/>
          </a:p>
        </p:txBody>
      </p:sp>
    </p:spTree>
    <p:extLst>
      <p:ext uri="{BB962C8B-B14F-4D97-AF65-F5344CB8AC3E}">
        <p14:creationId xmlns:p14="http://schemas.microsoft.com/office/powerpoint/2010/main" val="92431430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p:txBody>
          <a:bodyPr/>
          <a:lstStyle>
            <a:lvl1pPr>
              <a:defRPr/>
            </a:lvl1pPr>
          </a:lstStyle>
          <a:p>
            <a:fld id="{661A4C48-6CFF-46DD-8746-264495820DD6}" type="slidenum">
              <a:rPr lang="en-US" altLang="en-US"/>
              <a:pPr/>
              <a:t>‹#›</a:t>
            </a:fld>
            <a:endParaRPr lang="en-US" altLang="en-US"/>
          </a:p>
        </p:txBody>
      </p:sp>
    </p:spTree>
    <p:extLst>
      <p:ext uri="{BB962C8B-B14F-4D97-AF65-F5344CB8AC3E}">
        <p14:creationId xmlns:p14="http://schemas.microsoft.com/office/powerpoint/2010/main" val="29080111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Cấu trúc dữ liệu và giửi thuật</a:t>
            </a:r>
          </a:p>
        </p:txBody>
      </p:sp>
      <p:sp>
        <p:nvSpPr>
          <p:cNvPr id="7" name="Slide Number Placeholder 6"/>
          <p:cNvSpPr>
            <a:spLocks noGrp="1"/>
          </p:cNvSpPr>
          <p:nvPr>
            <p:ph type="sldNum" sz="quarter" idx="12"/>
          </p:nvPr>
        </p:nvSpPr>
        <p:spPr/>
        <p:txBody>
          <a:bodyPr/>
          <a:lstStyle>
            <a:lvl1pPr>
              <a:defRPr/>
            </a:lvl1pPr>
          </a:lstStyle>
          <a:p>
            <a:fld id="{4A775955-DE52-4E16-910A-6411C3852A2E}" type="slidenum">
              <a:rPr lang="en-US" altLang="en-US"/>
              <a:pPr/>
              <a:t>‹#›</a:t>
            </a:fld>
            <a:endParaRPr lang="en-US" altLang="en-US"/>
          </a:p>
        </p:txBody>
      </p:sp>
    </p:spTree>
    <p:extLst>
      <p:ext uri="{BB962C8B-B14F-4D97-AF65-F5344CB8AC3E}">
        <p14:creationId xmlns:p14="http://schemas.microsoft.com/office/powerpoint/2010/main" val="13726096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Cấu trúc dữ liệu và giửi thuật</a:t>
            </a:r>
          </a:p>
        </p:txBody>
      </p:sp>
      <p:sp>
        <p:nvSpPr>
          <p:cNvPr id="9" name="Slide Number Placeholder 8"/>
          <p:cNvSpPr>
            <a:spLocks noGrp="1"/>
          </p:cNvSpPr>
          <p:nvPr>
            <p:ph type="sldNum" sz="quarter" idx="12"/>
          </p:nvPr>
        </p:nvSpPr>
        <p:spPr/>
        <p:txBody>
          <a:bodyPr/>
          <a:lstStyle>
            <a:lvl1pPr>
              <a:defRPr/>
            </a:lvl1pPr>
          </a:lstStyle>
          <a:p>
            <a:fld id="{002546FD-5772-46DC-A6A0-8778C442B95F}" type="slidenum">
              <a:rPr lang="en-US" altLang="en-US"/>
              <a:pPr/>
              <a:t>‹#›</a:t>
            </a:fld>
            <a:endParaRPr lang="en-US" altLang="en-US"/>
          </a:p>
        </p:txBody>
      </p:sp>
    </p:spTree>
    <p:extLst>
      <p:ext uri="{BB962C8B-B14F-4D97-AF65-F5344CB8AC3E}">
        <p14:creationId xmlns:p14="http://schemas.microsoft.com/office/powerpoint/2010/main" val="27159138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Cấu trúc dữ liệu và giửi thuật</a:t>
            </a:r>
          </a:p>
        </p:txBody>
      </p:sp>
      <p:sp>
        <p:nvSpPr>
          <p:cNvPr id="5" name="Slide Number Placeholder 4"/>
          <p:cNvSpPr>
            <a:spLocks noGrp="1"/>
          </p:cNvSpPr>
          <p:nvPr>
            <p:ph type="sldNum" sz="quarter" idx="12"/>
          </p:nvPr>
        </p:nvSpPr>
        <p:spPr/>
        <p:txBody>
          <a:bodyPr/>
          <a:lstStyle>
            <a:lvl1pPr>
              <a:defRPr/>
            </a:lvl1pPr>
          </a:lstStyle>
          <a:p>
            <a:fld id="{76785497-EE00-4808-B104-436740FC742E}" type="slidenum">
              <a:rPr lang="en-US" altLang="en-US"/>
              <a:pPr/>
              <a:t>‹#›</a:t>
            </a:fld>
            <a:endParaRPr lang="en-US" altLang="en-US"/>
          </a:p>
        </p:txBody>
      </p:sp>
    </p:spTree>
    <p:extLst>
      <p:ext uri="{BB962C8B-B14F-4D97-AF65-F5344CB8AC3E}">
        <p14:creationId xmlns:p14="http://schemas.microsoft.com/office/powerpoint/2010/main" val="12694614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Cấu trúc dữ liệu và giửi thuật</a:t>
            </a:r>
          </a:p>
        </p:txBody>
      </p:sp>
      <p:sp>
        <p:nvSpPr>
          <p:cNvPr id="4" name="Slide Number Placeholder 3"/>
          <p:cNvSpPr>
            <a:spLocks noGrp="1"/>
          </p:cNvSpPr>
          <p:nvPr>
            <p:ph type="sldNum" sz="quarter" idx="12"/>
          </p:nvPr>
        </p:nvSpPr>
        <p:spPr/>
        <p:txBody>
          <a:bodyPr/>
          <a:lstStyle>
            <a:lvl1pPr>
              <a:defRPr/>
            </a:lvl1pPr>
          </a:lstStyle>
          <a:p>
            <a:fld id="{52C52BA6-557E-4A1C-8EA0-8A12E00422E9}" type="slidenum">
              <a:rPr lang="en-US" altLang="en-US"/>
              <a:pPr/>
              <a:t>‹#›</a:t>
            </a:fld>
            <a:endParaRPr lang="en-US" altLang="en-US"/>
          </a:p>
        </p:txBody>
      </p:sp>
    </p:spTree>
    <p:extLst>
      <p:ext uri="{BB962C8B-B14F-4D97-AF65-F5344CB8AC3E}">
        <p14:creationId xmlns:p14="http://schemas.microsoft.com/office/powerpoint/2010/main" val="252962954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Cấu trúc dữ liệu và giửi thuật</a:t>
            </a:r>
          </a:p>
        </p:txBody>
      </p:sp>
      <p:sp>
        <p:nvSpPr>
          <p:cNvPr id="7" name="Slide Number Placeholder 6"/>
          <p:cNvSpPr>
            <a:spLocks noGrp="1"/>
          </p:cNvSpPr>
          <p:nvPr>
            <p:ph type="sldNum" sz="quarter" idx="12"/>
          </p:nvPr>
        </p:nvSpPr>
        <p:spPr/>
        <p:txBody>
          <a:bodyPr/>
          <a:lstStyle>
            <a:lvl1pPr>
              <a:defRPr/>
            </a:lvl1pPr>
          </a:lstStyle>
          <a:p>
            <a:fld id="{A3567953-23B7-45A4-88A2-B313944A705D}" type="slidenum">
              <a:rPr lang="en-US" altLang="en-US"/>
              <a:pPr/>
              <a:t>‹#›</a:t>
            </a:fld>
            <a:endParaRPr lang="en-US" altLang="en-US"/>
          </a:p>
        </p:txBody>
      </p:sp>
    </p:spTree>
    <p:extLst>
      <p:ext uri="{BB962C8B-B14F-4D97-AF65-F5344CB8AC3E}">
        <p14:creationId xmlns:p14="http://schemas.microsoft.com/office/powerpoint/2010/main" val="6735560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Cấu trúc dữ liệu và giửi thuật</a:t>
            </a:r>
          </a:p>
        </p:txBody>
      </p:sp>
      <p:sp>
        <p:nvSpPr>
          <p:cNvPr id="7" name="Slide Number Placeholder 6"/>
          <p:cNvSpPr>
            <a:spLocks noGrp="1"/>
          </p:cNvSpPr>
          <p:nvPr>
            <p:ph type="sldNum" sz="quarter" idx="12"/>
          </p:nvPr>
        </p:nvSpPr>
        <p:spPr/>
        <p:txBody>
          <a:bodyPr/>
          <a:lstStyle>
            <a:lvl1pPr>
              <a:defRPr/>
            </a:lvl1pPr>
          </a:lstStyle>
          <a:p>
            <a:fld id="{5304E5AD-DEF5-4478-A3D7-1A5CB5DBF135}" type="slidenum">
              <a:rPr lang="en-US" altLang="en-US"/>
              <a:pPr/>
              <a:t>‹#›</a:t>
            </a:fld>
            <a:endParaRPr lang="en-US" altLang="en-US"/>
          </a:p>
        </p:txBody>
      </p:sp>
    </p:spTree>
    <p:extLst>
      <p:ext uri="{BB962C8B-B14F-4D97-AF65-F5344CB8AC3E}">
        <p14:creationId xmlns:p14="http://schemas.microsoft.com/office/powerpoint/2010/main" val="28918733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Freeform 9"/>
          <p:cNvSpPr>
            <a:spLocks/>
          </p:cNvSpPr>
          <p:nvPr/>
        </p:nvSpPr>
        <p:spPr bwMode="gray">
          <a:xfrm>
            <a:off x="7658100" y="0"/>
            <a:ext cx="1104900" cy="6848475"/>
          </a:xfrm>
          <a:custGeom>
            <a:avLst/>
            <a:gdLst>
              <a:gd name="T0" fmla="*/ 312 w 696"/>
              <a:gd name="T1" fmla="*/ 0 h 4314"/>
              <a:gd name="T2" fmla="*/ 528 w 696"/>
              <a:gd name="T3" fmla="*/ 444 h 4314"/>
              <a:gd name="T4" fmla="*/ 696 w 696"/>
              <a:gd name="T5" fmla="*/ 960 h 4314"/>
              <a:gd name="T6" fmla="*/ 426 w 696"/>
              <a:gd name="T7" fmla="*/ 4314 h 4314"/>
              <a:gd name="T8" fmla="*/ 108 w 696"/>
              <a:gd name="T9" fmla="*/ 4314 h 4314"/>
              <a:gd name="T10" fmla="*/ 648 w 696"/>
              <a:gd name="T11" fmla="*/ 960 h 4314"/>
              <a:gd name="T12" fmla="*/ 456 w 696"/>
              <a:gd name="T13" fmla="*/ 432 h 4314"/>
              <a:gd name="T14" fmla="*/ 0 w 696"/>
              <a:gd name="T15" fmla="*/ 0 h 4314"/>
              <a:gd name="T16" fmla="*/ 312 w 696"/>
              <a:gd name="T17" fmla="*/ 0 h 4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Freeform 10"/>
          <p:cNvSpPr>
            <a:spLocks/>
          </p:cNvSpPr>
          <p:nvPr/>
        </p:nvSpPr>
        <p:spPr bwMode="gray">
          <a:xfrm>
            <a:off x="1066800" y="0"/>
            <a:ext cx="7543800" cy="6858000"/>
          </a:xfrm>
          <a:custGeom>
            <a:avLst/>
            <a:gdLst>
              <a:gd name="T0" fmla="*/ 0 w 4752"/>
              <a:gd name="T1" fmla="*/ 0 h 4320"/>
              <a:gd name="T2" fmla="*/ 1536 w 4752"/>
              <a:gd name="T3" fmla="*/ 0 h 4320"/>
              <a:gd name="T4" fmla="*/ 4590 w 4752"/>
              <a:gd name="T5" fmla="*/ 450 h 4320"/>
              <a:gd name="T6" fmla="*/ 4752 w 4752"/>
              <a:gd name="T7" fmla="*/ 972 h 4320"/>
              <a:gd name="T8" fmla="*/ 3600 w 4752"/>
              <a:gd name="T9" fmla="*/ 4320 h 4320"/>
              <a:gd name="T10" fmla="*/ 3312 w 4752"/>
              <a:gd name="T11" fmla="*/ 4320 h 4320"/>
              <a:gd name="T12" fmla="*/ 4712 w 4752"/>
              <a:gd name="T13" fmla="*/ 994 h 4320"/>
              <a:gd name="T14" fmla="*/ 4518 w 4752"/>
              <a:gd name="T15" fmla="*/ 524 h 4320"/>
              <a:gd name="T16" fmla="*/ 0 w 4752"/>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Freeform 11"/>
          <p:cNvSpPr>
            <a:spLocks/>
          </p:cNvSpPr>
          <p:nvPr/>
        </p:nvSpPr>
        <p:spPr bwMode="gray">
          <a:xfrm>
            <a:off x="5486400" y="1657350"/>
            <a:ext cx="2990850" cy="5200650"/>
          </a:xfrm>
          <a:custGeom>
            <a:avLst/>
            <a:gdLst>
              <a:gd name="T0" fmla="*/ 384 w 1884"/>
              <a:gd name="T1" fmla="*/ 3276 h 3276"/>
              <a:gd name="T2" fmla="*/ 1884 w 1884"/>
              <a:gd name="T3" fmla="*/ 0 h 3276"/>
              <a:gd name="T4" fmla="*/ 0 w 1884"/>
              <a:gd name="T5" fmla="*/ 3276 h 3276"/>
              <a:gd name="T6" fmla="*/ 384 w 1884"/>
              <a:gd name="T7" fmla="*/ 3276 h 3276"/>
            </a:gdLst>
            <a:ahLst/>
            <a:cxnLst>
              <a:cxn ang="0">
                <a:pos x="T0" y="T1"/>
              </a:cxn>
              <a:cxn ang="0">
                <a:pos x="T2" y="T3"/>
              </a:cxn>
              <a:cxn ang="0">
                <a:pos x="T4" y="T5"/>
              </a:cxn>
              <a:cxn ang="0">
                <a:pos x="T6" y="T7"/>
              </a:cxn>
            </a:cxnLst>
            <a:rect l="0" t="0" r="r" b="b"/>
            <a:pathLst>
              <a:path w="1884" h="3276">
                <a:moveTo>
                  <a:pt x="384" y="3276"/>
                </a:moveTo>
                <a:lnTo>
                  <a:pt x="1884" y="0"/>
                </a:lnTo>
                <a:lnTo>
                  <a:pt x="0" y="3276"/>
                </a:lnTo>
                <a:lnTo>
                  <a:pt x="384" y="3276"/>
                </a:lnTo>
                <a:close/>
              </a:path>
            </a:pathLst>
          </a:custGeom>
          <a:solidFill>
            <a:srgbClr val="E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Freeform 12"/>
          <p:cNvSpPr>
            <a:spLocks/>
          </p:cNvSpPr>
          <p:nvPr/>
        </p:nvSpPr>
        <p:spPr bwMode="gray">
          <a:xfrm>
            <a:off x="3429000" y="0"/>
            <a:ext cx="5172075" cy="6858000"/>
          </a:xfrm>
          <a:custGeom>
            <a:avLst/>
            <a:gdLst>
              <a:gd name="T0" fmla="*/ 0 w 3258"/>
              <a:gd name="T1" fmla="*/ 0 h 4320"/>
              <a:gd name="T2" fmla="*/ 3082 w 3258"/>
              <a:gd name="T3" fmla="*/ 475 h 4320"/>
              <a:gd name="T4" fmla="*/ 3210 w 3258"/>
              <a:gd name="T5" fmla="*/ 936 h 4320"/>
              <a:gd name="T6" fmla="*/ 1728 w 3258"/>
              <a:gd name="T7" fmla="*/ 4320 h 4320"/>
              <a:gd name="T8" fmla="*/ 1872 w 3258"/>
              <a:gd name="T9" fmla="*/ 4320 h 4320"/>
              <a:gd name="T10" fmla="*/ 3258 w 3258"/>
              <a:gd name="T11" fmla="*/ 912 h 4320"/>
              <a:gd name="T12" fmla="*/ 3120 w 3258"/>
              <a:gd name="T13" fmla="*/ 432 h 4320"/>
              <a:gd name="T14" fmla="*/ 1296 w 3258"/>
              <a:gd name="T15" fmla="*/ 0 h 4320"/>
              <a:gd name="T16" fmla="*/ 0 w 3258"/>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14"/>
          <p:cNvSpPr>
            <a:spLocks/>
          </p:cNvSpPr>
          <p:nvPr/>
        </p:nvSpPr>
        <p:spPr bwMode="gray">
          <a:xfrm>
            <a:off x="8382000" y="0"/>
            <a:ext cx="762000" cy="1143000"/>
          </a:xfrm>
          <a:custGeom>
            <a:avLst/>
            <a:gdLst>
              <a:gd name="T0" fmla="*/ 48 w 480"/>
              <a:gd name="T1" fmla="*/ 0 h 720"/>
              <a:gd name="T2" fmla="*/ 0 w 480"/>
              <a:gd name="T3" fmla="*/ 96 h 720"/>
              <a:gd name="T4" fmla="*/ 354 w 480"/>
              <a:gd name="T5" fmla="*/ 690 h 720"/>
              <a:gd name="T6" fmla="*/ 480 w 480"/>
              <a:gd name="T7" fmla="*/ 720 h 720"/>
              <a:gd name="T8" fmla="*/ 480 w 480"/>
              <a:gd name="T9" fmla="*/ 576 h 720"/>
              <a:gd name="T10" fmla="*/ 48 w 480"/>
              <a:gd name="T11" fmla="*/ 96 h 720"/>
              <a:gd name="T12" fmla="*/ 89 w 480"/>
              <a:gd name="T13" fmla="*/ 0 h 720"/>
              <a:gd name="T14" fmla="*/ 48 w 480"/>
              <a:gd name="T15" fmla="*/ 0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Freeform 15"/>
          <p:cNvSpPr>
            <a:spLocks/>
          </p:cNvSpPr>
          <p:nvPr/>
        </p:nvSpPr>
        <p:spPr bwMode="gray">
          <a:xfrm>
            <a:off x="8610600" y="228600"/>
            <a:ext cx="533400" cy="533400"/>
          </a:xfrm>
          <a:custGeom>
            <a:avLst/>
            <a:gdLst>
              <a:gd name="T0" fmla="*/ 336 w 336"/>
              <a:gd name="T1" fmla="*/ 336 h 336"/>
              <a:gd name="T2" fmla="*/ 0 w 336"/>
              <a:gd name="T3" fmla="*/ 0 h 336"/>
              <a:gd name="T4" fmla="*/ 336 w 336"/>
              <a:gd name="T5" fmla="*/ 240 h 336"/>
              <a:gd name="T6" fmla="*/ 336 w 336"/>
              <a:gd name="T7" fmla="*/ 336 h 336"/>
            </a:gdLst>
            <a:ahLst/>
            <a:cxnLst>
              <a:cxn ang="0">
                <a:pos x="T0" y="T1"/>
              </a:cxn>
              <a:cxn ang="0">
                <a:pos x="T2" y="T3"/>
              </a:cxn>
              <a:cxn ang="0">
                <a:pos x="T4" y="T5"/>
              </a:cxn>
              <a:cxn ang="0">
                <a:pos x="T6" y="T7"/>
              </a:cxn>
            </a:cxnLst>
            <a:rect l="0" t="0" r="r" b="b"/>
            <a:pathLst>
              <a:path w="336" h="336">
                <a:moveTo>
                  <a:pt x="336" y="336"/>
                </a:moveTo>
                <a:lnTo>
                  <a:pt x="0" y="0"/>
                </a:lnTo>
                <a:lnTo>
                  <a:pt x="336" y="240"/>
                </a:lnTo>
                <a:lnTo>
                  <a:pt x="336" y="336"/>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73" name="Group 49"/>
          <p:cNvGrpSpPr>
            <a:grpSpLocks/>
          </p:cNvGrpSpPr>
          <p:nvPr/>
        </p:nvGrpSpPr>
        <p:grpSpPr bwMode="auto">
          <a:xfrm>
            <a:off x="5562600" y="0"/>
            <a:ext cx="3267075" cy="6858000"/>
            <a:chOff x="3504" y="0"/>
            <a:chExt cx="2058" cy="4320"/>
          </a:xfrm>
        </p:grpSpPr>
        <p:sp>
          <p:nvSpPr>
            <p:cNvPr id="1037" name="Freeform 13"/>
            <p:cNvSpPr>
              <a:spLocks/>
            </p:cNvSpPr>
            <p:nvPr userDrawn="1"/>
          </p:nvSpPr>
          <p:spPr bwMode="gray">
            <a:xfrm>
              <a:off x="3504" y="0"/>
              <a:ext cx="2058" cy="4320"/>
            </a:xfrm>
            <a:custGeom>
              <a:avLst/>
              <a:gdLst>
                <a:gd name="T0" fmla="*/ 0 w 2058"/>
                <a:gd name="T1" fmla="*/ 0 h 4320"/>
                <a:gd name="T2" fmla="*/ 1056 w 2058"/>
                <a:gd name="T3" fmla="*/ 0 h 4320"/>
                <a:gd name="T4" fmla="*/ 1854 w 2058"/>
                <a:gd name="T5" fmla="*/ 402 h 4320"/>
                <a:gd name="T6" fmla="*/ 2058 w 2058"/>
                <a:gd name="T7" fmla="*/ 972 h 4320"/>
                <a:gd name="T8" fmla="*/ 1296 w 2058"/>
                <a:gd name="T9" fmla="*/ 4320 h 4320"/>
                <a:gd name="T10" fmla="*/ 720 w 2058"/>
                <a:gd name="T11" fmla="*/ 4320 h 4320"/>
                <a:gd name="T12" fmla="*/ 1920 w 2058"/>
                <a:gd name="T13" fmla="*/ 912 h 4320"/>
                <a:gd name="T14" fmla="*/ 1776 w 2058"/>
                <a:gd name="T15" fmla="*/ 432 h 4320"/>
                <a:gd name="T16" fmla="*/ 0 w 2058"/>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23"/>
            <p:cNvSpPr>
              <a:spLocks/>
            </p:cNvSpPr>
            <p:nvPr userDrawn="1"/>
          </p:nvSpPr>
          <p:spPr bwMode="gray">
            <a:xfrm>
              <a:off x="4217" y="1056"/>
              <a:ext cx="1152" cy="3264"/>
            </a:xfrm>
            <a:custGeom>
              <a:avLst/>
              <a:gdLst>
                <a:gd name="T0" fmla="*/ 0 w 1152"/>
                <a:gd name="T1" fmla="*/ 3264 h 3264"/>
                <a:gd name="T2" fmla="*/ 1152 w 1152"/>
                <a:gd name="T3" fmla="*/ 0 h 3264"/>
                <a:gd name="T4" fmla="*/ 96 w 1152"/>
                <a:gd name="T5" fmla="*/ 3264 h 3264"/>
                <a:gd name="T6" fmla="*/ 0 w 1152"/>
                <a:gd name="T7" fmla="*/ 3264 h 3264"/>
              </a:gdLst>
              <a:ahLst/>
              <a:cxnLst>
                <a:cxn ang="0">
                  <a:pos x="T0" y="T1"/>
                </a:cxn>
                <a:cxn ang="0">
                  <a:pos x="T2" y="T3"/>
                </a:cxn>
                <a:cxn ang="0">
                  <a:pos x="T4" y="T5"/>
                </a:cxn>
                <a:cxn ang="0">
                  <a:pos x="T6" y="T7"/>
                </a:cxn>
              </a:cxnLst>
              <a:rect l="0" t="0" r="r" b="b"/>
              <a:pathLst>
                <a:path w="1152" h="3264">
                  <a:moveTo>
                    <a:pt x="0" y="3264"/>
                  </a:moveTo>
                  <a:lnTo>
                    <a:pt x="1152" y="0"/>
                  </a:lnTo>
                  <a:lnTo>
                    <a:pt x="96" y="3264"/>
                  </a:lnTo>
                  <a:lnTo>
                    <a:pt x="0" y="326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46" name="Group 22"/>
          <p:cNvGrpSpPr>
            <a:grpSpLocks/>
          </p:cNvGrpSpPr>
          <p:nvPr/>
        </p:nvGrpSpPr>
        <p:grpSpPr bwMode="auto">
          <a:xfrm>
            <a:off x="142875" y="765175"/>
            <a:ext cx="8858250" cy="5943600"/>
            <a:chOff x="90" y="480"/>
            <a:chExt cx="5580" cy="3744"/>
          </a:xfrm>
        </p:grpSpPr>
        <p:sp>
          <p:nvSpPr>
            <p:cNvPr id="1040" name="Rectangle 16"/>
            <p:cNvSpPr>
              <a:spLocks noChangeArrowheads="1"/>
            </p:cNvSpPr>
            <p:nvPr userDrawn="1"/>
          </p:nvSpPr>
          <p:spPr bwMode="gray">
            <a:xfrm>
              <a:off x="90" y="480"/>
              <a:ext cx="5580" cy="3744"/>
            </a:xfrm>
            <a:prstGeom prst="rect">
              <a:avLst/>
            </a:prstGeom>
            <a:solidFill>
              <a:srgbClr val="FFFFFF">
                <a:alpha val="69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Rectangle 17"/>
            <p:cNvSpPr>
              <a:spLocks noChangeArrowheads="1"/>
            </p:cNvSpPr>
            <p:nvPr userDrawn="1"/>
          </p:nvSpPr>
          <p:spPr bwMode="gray">
            <a:xfrm>
              <a:off x="90" y="480"/>
              <a:ext cx="5580" cy="3744"/>
            </a:xfrm>
            <a:prstGeom prst="rect">
              <a:avLst/>
            </a:prstGeom>
            <a:solidFill>
              <a:srgbClr val="FFFFFF">
                <a:alpha val="69000"/>
              </a:srgbClr>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2" name="Rectangle 18"/>
          <p:cNvSpPr>
            <a:spLocks noChangeArrowheads="1"/>
          </p:cNvSpPr>
          <p:nvPr/>
        </p:nvSpPr>
        <p:spPr bwMode="gray">
          <a:xfrm>
            <a:off x="381000" y="676275"/>
            <a:ext cx="6248400" cy="152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43" name="Picture 19"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gray">
          <a:xfrm>
            <a:off x="500063" y="577850"/>
            <a:ext cx="371475" cy="37147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gray">
          <a:xfrm>
            <a:off x="903288" y="198438"/>
            <a:ext cx="63023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gray">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gray">
          <a:xfrm>
            <a:off x="457200" y="6283325"/>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gray">
          <a:xfrm>
            <a:off x="3124200" y="6283325"/>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ltLang="en-US"/>
              <a:t>Cấu trúc dữ liệu và giửi thuật</a:t>
            </a:r>
          </a:p>
        </p:txBody>
      </p:sp>
      <p:sp>
        <p:nvSpPr>
          <p:cNvPr id="1030" name="Rectangle 6"/>
          <p:cNvSpPr>
            <a:spLocks noGrp="1" noChangeArrowheads="1"/>
          </p:cNvSpPr>
          <p:nvPr>
            <p:ph type="sldNum" sz="quarter" idx="4"/>
          </p:nvPr>
        </p:nvSpPr>
        <p:spPr bwMode="gray">
          <a:xfrm>
            <a:off x="6553200" y="6283325"/>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5402E41-5878-43D9-86EF-A0C8384744D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l"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8.e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7.e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9.e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3.e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7.e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16.emf"/><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0.e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19.emf"/><Relationship Id="rId4" Type="http://schemas.openxmlformats.org/officeDocument/2006/relationships/oleObject" Target="../embeddings/oleObject1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3600" y="5029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38600" y="3505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p:cNvSpPr txBox="1">
            <a:spLocks noChangeArrowheads="1"/>
          </p:cNvSpPr>
          <p:nvPr/>
        </p:nvSpPr>
        <p:spPr bwMode="gray">
          <a:xfrm>
            <a:off x="4191000" y="3441854"/>
            <a:ext cx="4724400" cy="158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pPr algn="ctr"/>
            <a:r>
              <a:rPr lang="en-US" altLang="en-US" sz="320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rPr>
              <a:t>CHƯƠNG IV</a:t>
            </a:r>
            <a:endParaRPr lang="en-US" altLang="en-US" sz="3200" dirty="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endParaRPr>
          </a:p>
          <a:p>
            <a:pPr algn="ctr"/>
            <a:r>
              <a:rPr lang="en-US" altLang="en-US"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DANH SÁCH </a:t>
            </a:r>
          </a:p>
          <a:p>
            <a:pPr algn="ctr"/>
            <a:r>
              <a:rPr lang="en-US" altLang="en-US"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LIÊN KẾT</a:t>
            </a:r>
          </a:p>
        </p:txBody>
      </p:sp>
      <p:sp>
        <p:nvSpPr>
          <p:cNvPr id="10" name="Slide Number Placeholder 9"/>
          <p:cNvSpPr>
            <a:spLocks noGrp="1"/>
          </p:cNvSpPr>
          <p:nvPr>
            <p:ph type="sldNum" sz="quarter" idx="4"/>
          </p:nvPr>
        </p:nvSpPr>
        <p:spPr/>
        <p:txBody>
          <a:bodyPr/>
          <a:lstStyle/>
          <a:p>
            <a:fld id="{D17F7427-C84F-4D27-922E-55D885048A2A}" type="slidenum">
              <a:rPr lang="en-US" altLang="en-US" smtClean="0"/>
              <a:pPr/>
              <a:t>1</a:t>
            </a:fld>
            <a:endParaRPr lang="en-US" altLang="en-US"/>
          </a:p>
        </p:txBody>
      </p:sp>
    </p:spTree>
    <p:extLst>
      <p:ext uri="{BB962C8B-B14F-4D97-AF65-F5344CB8AC3E}">
        <p14:creationId xmlns:p14="http://schemas.microsoft.com/office/powerpoint/2010/main" val="732725485"/>
      </p:ext>
    </p:extLst>
  </p:cSld>
  <p:clrMapOvr>
    <a:masterClrMapping/>
  </p:clrMapOvr>
  <mc:AlternateContent xmlns:mc="http://schemas.openxmlformats.org/markup-compatibility/2006" xmlns:p14="http://schemas.microsoft.com/office/powerpoint/2010/main">
    <mc:Choice Requires="p14">
      <p:transition spd="slow">
        <p14:wheelReverse spokes="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VD: DSLK đơn trong bộ nhớ</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a:t>
            </a:fld>
            <a:endParaRPr lang="en-US" altLang="en-US"/>
          </a:p>
        </p:txBody>
      </p:sp>
      <p:grpSp>
        <p:nvGrpSpPr>
          <p:cNvPr id="9" name="Group 63"/>
          <p:cNvGrpSpPr>
            <a:grpSpLocks/>
          </p:cNvGrpSpPr>
          <p:nvPr/>
        </p:nvGrpSpPr>
        <p:grpSpPr bwMode="auto">
          <a:xfrm>
            <a:off x="641186" y="1447800"/>
            <a:ext cx="7488238" cy="1831975"/>
            <a:chOff x="716" y="663"/>
            <a:chExt cx="4717" cy="1154"/>
          </a:xfrm>
        </p:grpSpPr>
        <p:grpSp>
          <p:nvGrpSpPr>
            <p:cNvPr id="10" name="Group 4"/>
            <p:cNvGrpSpPr>
              <a:grpSpLocks/>
            </p:cNvGrpSpPr>
            <p:nvPr/>
          </p:nvGrpSpPr>
          <p:grpSpPr bwMode="auto">
            <a:xfrm>
              <a:off x="1017" y="1143"/>
              <a:ext cx="4416" cy="674"/>
              <a:chOff x="864" y="1966"/>
              <a:chExt cx="4416" cy="674"/>
            </a:xfrm>
          </p:grpSpPr>
          <p:sp>
            <p:nvSpPr>
              <p:cNvPr id="19" name="Rectangle 5"/>
              <p:cNvSpPr>
                <a:spLocks noChangeArrowheads="1"/>
              </p:cNvSpPr>
              <p:nvPr/>
            </p:nvSpPr>
            <p:spPr bwMode="auto">
              <a:xfrm>
                <a:off x="1344" y="23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buChar char="•"/>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buFontTx/>
                  <a:buNone/>
                </a:pPr>
                <a:r>
                  <a:rPr lang="en-US" altLang="en-US"/>
                  <a:t>4f</a:t>
                </a:r>
              </a:p>
            </p:txBody>
          </p:sp>
          <p:sp>
            <p:nvSpPr>
              <p:cNvPr id="20" name="Rectangle 6"/>
              <p:cNvSpPr>
                <a:spLocks noChangeArrowheads="1"/>
              </p:cNvSpPr>
              <p:nvPr/>
            </p:nvSpPr>
            <p:spPr bwMode="auto">
              <a:xfrm>
                <a:off x="864" y="2304"/>
                <a:ext cx="480" cy="3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buChar char="•"/>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buFontTx/>
                  <a:buNone/>
                </a:pPr>
                <a:r>
                  <a:rPr lang="en-US" altLang="en-US"/>
                  <a:t>4</a:t>
                </a:r>
              </a:p>
            </p:txBody>
          </p:sp>
          <p:sp>
            <p:nvSpPr>
              <p:cNvPr id="21" name="Line 7"/>
              <p:cNvSpPr>
                <a:spLocks noChangeShapeType="1"/>
              </p:cNvSpPr>
              <p:nvPr/>
            </p:nvSpPr>
            <p:spPr bwMode="auto">
              <a:xfrm>
                <a:off x="864" y="2304"/>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Line 8"/>
              <p:cNvSpPr>
                <a:spLocks noChangeShapeType="1"/>
              </p:cNvSpPr>
              <p:nvPr/>
            </p:nvSpPr>
            <p:spPr bwMode="auto">
              <a:xfrm>
                <a:off x="864" y="2640"/>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Line 9"/>
              <p:cNvSpPr>
                <a:spLocks noChangeShapeType="1"/>
              </p:cNvSpPr>
              <p:nvPr/>
            </p:nvSpPr>
            <p:spPr bwMode="auto">
              <a:xfrm>
                <a:off x="864"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 name="Line 10"/>
              <p:cNvSpPr>
                <a:spLocks noChangeShapeType="1"/>
              </p:cNvSpPr>
              <p:nvPr/>
            </p:nvSpPr>
            <p:spPr bwMode="auto">
              <a:xfrm>
                <a:off x="1344" y="2304"/>
                <a:ext cx="0" cy="33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 name="Line 11"/>
              <p:cNvSpPr>
                <a:spLocks noChangeShapeType="1"/>
              </p:cNvSpPr>
              <p:nvPr/>
            </p:nvSpPr>
            <p:spPr bwMode="auto">
              <a:xfrm>
                <a:off x="1824"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Text Box 12"/>
              <p:cNvSpPr txBox="1">
                <a:spLocks noChangeArrowheads="1"/>
              </p:cNvSpPr>
              <p:nvPr/>
            </p:nvSpPr>
            <p:spPr bwMode="auto">
              <a:xfrm>
                <a:off x="912" y="1976"/>
                <a:ext cx="43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1548EB"/>
                    </a:solidFill>
                    <a:latin typeface="Times New Roman" panose="02020603050405020304" pitchFamily="18" charset="0"/>
                    <a:cs typeface="Times New Roman" panose="02020603050405020304" pitchFamily="18" charset="0"/>
                  </a:rPr>
                  <a:t>3f</a:t>
                </a:r>
              </a:p>
            </p:txBody>
          </p:sp>
          <p:sp>
            <p:nvSpPr>
              <p:cNvPr id="27" name="Rectangle 13"/>
              <p:cNvSpPr>
                <a:spLocks noChangeArrowheads="1"/>
              </p:cNvSpPr>
              <p:nvPr/>
            </p:nvSpPr>
            <p:spPr bwMode="auto">
              <a:xfrm>
                <a:off x="4560" y="2304"/>
                <a:ext cx="72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buChar char="•"/>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buFontTx/>
                  <a:buNone/>
                </a:pPr>
                <a:r>
                  <a:rPr lang="en-US" altLang="en-US"/>
                  <a:t>NULL</a:t>
                </a:r>
              </a:p>
            </p:txBody>
          </p:sp>
          <p:sp>
            <p:nvSpPr>
              <p:cNvPr id="28" name="Rectangle 14"/>
              <p:cNvSpPr>
                <a:spLocks noChangeArrowheads="1"/>
              </p:cNvSpPr>
              <p:nvPr/>
            </p:nvSpPr>
            <p:spPr bwMode="auto">
              <a:xfrm>
                <a:off x="4128" y="2304"/>
                <a:ext cx="432" cy="3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buChar char="•"/>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buFontTx/>
                  <a:buNone/>
                </a:pPr>
                <a:r>
                  <a:rPr lang="en-US" altLang="en-US"/>
                  <a:t>6</a:t>
                </a:r>
              </a:p>
            </p:txBody>
          </p:sp>
          <p:sp>
            <p:nvSpPr>
              <p:cNvPr id="29" name="Line 15"/>
              <p:cNvSpPr>
                <a:spLocks noChangeShapeType="1"/>
              </p:cNvSpPr>
              <p:nvPr/>
            </p:nvSpPr>
            <p:spPr bwMode="auto">
              <a:xfrm>
                <a:off x="4128" y="2304"/>
                <a:ext cx="115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 name="Line 16"/>
              <p:cNvSpPr>
                <a:spLocks noChangeShapeType="1"/>
              </p:cNvSpPr>
              <p:nvPr/>
            </p:nvSpPr>
            <p:spPr bwMode="auto">
              <a:xfrm>
                <a:off x="4128" y="2640"/>
                <a:ext cx="115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 name="Line 17"/>
              <p:cNvSpPr>
                <a:spLocks noChangeShapeType="1"/>
              </p:cNvSpPr>
              <p:nvPr/>
            </p:nvSpPr>
            <p:spPr bwMode="auto">
              <a:xfrm>
                <a:off x="4128"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 name="Line 18"/>
              <p:cNvSpPr>
                <a:spLocks noChangeShapeType="1"/>
              </p:cNvSpPr>
              <p:nvPr/>
            </p:nvSpPr>
            <p:spPr bwMode="auto">
              <a:xfrm>
                <a:off x="4560" y="2304"/>
                <a:ext cx="0" cy="33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Line 19"/>
              <p:cNvSpPr>
                <a:spLocks noChangeShapeType="1"/>
              </p:cNvSpPr>
              <p:nvPr/>
            </p:nvSpPr>
            <p:spPr bwMode="auto">
              <a:xfrm>
                <a:off x="5280"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Rectangle 20"/>
              <p:cNvSpPr>
                <a:spLocks noChangeArrowheads="1"/>
              </p:cNvSpPr>
              <p:nvPr/>
            </p:nvSpPr>
            <p:spPr bwMode="auto">
              <a:xfrm>
                <a:off x="2976" y="23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buChar char="•"/>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buFontTx/>
                  <a:buNone/>
                </a:pPr>
                <a:r>
                  <a:rPr lang="en-US" altLang="en-US"/>
                  <a:t>5f</a:t>
                </a:r>
              </a:p>
            </p:txBody>
          </p:sp>
          <p:sp>
            <p:nvSpPr>
              <p:cNvPr id="35" name="Rectangle 21"/>
              <p:cNvSpPr>
                <a:spLocks noChangeArrowheads="1"/>
              </p:cNvSpPr>
              <p:nvPr/>
            </p:nvSpPr>
            <p:spPr bwMode="auto">
              <a:xfrm>
                <a:off x="2496" y="2304"/>
                <a:ext cx="480" cy="3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buChar char="•"/>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buFontTx/>
                  <a:buNone/>
                </a:pPr>
                <a:r>
                  <a:rPr lang="en-US" altLang="en-US"/>
                  <a:t>7</a:t>
                </a:r>
              </a:p>
            </p:txBody>
          </p:sp>
          <p:sp>
            <p:nvSpPr>
              <p:cNvPr id="36" name="Line 22"/>
              <p:cNvSpPr>
                <a:spLocks noChangeShapeType="1"/>
              </p:cNvSpPr>
              <p:nvPr/>
            </p:nvSpPr>
            <p:spPr bwMode="auto">
              <a:xfrm>
                <a:off x="2496" y="2304"/>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 name="Line 23"/>
              <p:cNvSpPr>
                <a:spLocks noChangeShapeType="1"/>
              </p:cNvSpPr>
              <p:nvPr/>
            </p:nvSpPr>
            <p:spPr bwMode="auto">
              <a:xfrm>
                <a:off x="2496" y="2640"/>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 name="Line 24"/>
              <p:cNvSpPr>
                <a:spLocks noChangeShapeType="1"/>
              </p:cNvSpPr>
              <p:nvPr/>
            </p:nvSpPr>
            <p:spPr bwMode="auto">
              <a:xfrm>
                <a:off x="2496"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 name="Line 25"/>
              <p:cNvSpPr>
                <a:spLocks noChangeShapeType="1"/>
              </p:cNvSpPr>
              <p:nvPr/>
            </p:nvSpPr>
            <p:spPr bwMode="auto">
              <a:xfrm>
                <a:off x="2976" y="2304"/>
                <a:ext cx="0" cy="33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 name="Line 26"/>
              <p:cNvSpPr>
                <a:spLocks noChangeShapeType="1"/>
              </p:cNvSpPr>
              <p:nvPr/>
            </p:nvSpPr>
            <p:spPr bwMode="auto">
              <a:xfrm>
                <a:off x="3456"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 name="Text Box 27"/>
              <p:cNvSpPr txBox="1">
                <a:spLocks noChangeArrowheads="1"/>
              </p:cNvSpPr>
              <p:nvPr/>
            </p:nvSpPr>
            <p:spPr bwMode="auto">
              <a:xfrm>
                <a:off x="2496" y="1966"/>
                <a:ext cx="43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1548EB"/>
                    </a:solidFill>
                    <a:latin typeface="Times New Roman" panose="02020603050405020304" pitchFamily="18" charset="0"/>
                    <a:cs typeface="Times New Roman" panose="02020603050405020304" pitchFamily="18" charset="0"/>
                  </a:rPr>
                  <a:t>4f</a:t>
                </a:r>
              </a:p>
            </p:txBody>
          </p:sp>
          <p:sp>
            <p:nvSpPr>
              <p:cNvPr id="42" name="Text Box 28"/>
              <p:cNvSpPr txBox="1">
                <a:spLocks noChangeArrowheads="1"/>
              </p:cNvSpPr>
              <p:nvPr/>
            </p:nvSpPr>
            <p:spPr bwMode="auto">
              <a:xfrm>
                <a:off x="4128" y="1976"/>
                <a:ext cx="43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solidFill>
                      <a:srgbClr val="1548EB"/>
                    </a:solidFill>
                    <a:latin typeface="Times New Roman" panose="02020603050405020304" pitchFamily="18" charset="0"/>
                    <a:cs typeface="Times New Roman" panose="02020603050405020304" pitchFamily="18" charset="0"/>
                  </a:rPr>
                  <a:t>5f</a:t>
                </a:r>
              </a:p>
            </p:txBody>
          </p:sp>
          <p:sp>
            <p:nvSpPr>
              <p:cNvPr id="43" name="Line 29"/>
              <p:cNvSpPr>
                <a:spLocks noChangeShapeType="1"/>
              </p:cNvSpPr>
              <p:nvPr/>
            </p:nvSpPr>
            <p:spPr bwMode="auto">
              <a:xfrm>
                <a:off x="1824" y="2496"/>
                <a:ext cx="67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 name="Line 30"/>
              <p:cNvSpPr>
                <a:spLocks noChangeShapeType="1"/>
              </p:cNvSpPr>
              <p:nvPr/>
            </p:nvSpPr>
            <p:spPr bwMode="auto">
              <a:xfrm>
                <a:off x="3456" y="2487"/>
                <a:ext cx="67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1" name="Text Box 58"/>
            <p:cNvSpPr txBox="1">
              <a:spLocks noChangeArrowheads="1"/>
            </p:cNvSpPr>
            <p:nvPr/>
          </p:nvSpPr>
          <p:spPr bwMode="auto">
            <a:xfrm>
              <a:off x="716" y="663"/>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latin typeface="Tahoma" panose="020B0604030504040204" pitchFamily="34" charset="0"/>
                </a:rPr>
                <a:t>dau</a:t>
              </a:r>
            </a:p>
          </p:txBody>
        </p:sp>
        <p:sp>
          <p:nvSpPr>
            <p:cNvPr id="12" name="Text Box 59"/>
            <p:cNvSpPr txBox="1">
              <a:spLocks noChangeArrowheads="1"/>
            </p:cNvSpPr>
            <p:nvPr/>
          </p:nvSpPr>
          <p:spPr bwMode="auto">
            <a:xfrm>
              <a:off x="4056" y="711"/>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latin typeface="Tahoma" panose="020B0604030504040204" pitchFamily="34" charset="0"/>
                </a:rPr>
                <a:t>cuoi</a:t>
              </a:r>
            </a:p>
          </p:txBody>
        </p:sp>
        <p:sp>
          <p:nvSpPr>
            <p:cNvPr id="13" name="Line 60"/>
            <p:cNvSpPr>
              <a:spLocks noChangeShapeType="1"/>
            </p:cNvSpPr>
            <p:nvPr/>
          </p:nvSpPr>
          <p:spPr bwMode="auto">
            <a:xfrm>
              <a:off x="1176" y="807"/>
              <a:ext cx="0" cy="432"/>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Line 61"/>
            <p:cNvSpPr>
              <a:spLocks noChangeShapeType="1"/>
            </p:cNvSpPr>
            <p:nvPr/>
          </p:nvSpPr>
          <p:spPr bwMode="auto">
            <a:xfrm>
              <a:off x="4526" y="855"/>
              <a:ext cx="0" cy="384"/>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5" name="Text Box 62"/>
          <p:cNvSpPr txBox="1">
            <a:spLocks noChangeArrowheads="1"/>
          </p:cNvSpPr>
          <p:nvPr/>
        </p:nvSpPr>
        <p:spPr bwMode="auto">
          <a:xfrm>
            <a:off x="914400" y="3798888"/>
            <a:ext cx="749951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a:latin typeface="Times New Roman" panose="02020603050405020304" pitchFamily="18" charset="0"/>
                <a:cs typeface="Times New Roman" panose="02020603050405020304" pitchFamily="18" charset="0"/>
              </a:rPr>
              <a:t>Trong ví dụ trên thành phần dữ liệu là 1 số nguyên </a:t>
            </a:r>
          </a:p>
        </p:txBody>
      </p:sp>
    </p:spTree>
    <p:extLst>
      <p:ext uri="{BB962C8B-B14F-4D97-AF65-F5344CB8AC3E}">
        <p14:creationId xmlns:p14="http://schemas.microsoft.com/office/powerpoint/2010/main" val="17447466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Các giải thuật trên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11</a:t>
            </a:fld>
            <a:endParaRPr lang="en-US" altLang="en-US"/>
          </a:p>
        </p:txBody>
      </p:sp>
      <p:sp>
        <p:nvSpPr>
          <p:cNvPr id="46" name="Rectangle 3"/>
          <p:cNvSpPr txBox="1">
            <a:spLocks noChangeArrowheads="1"/>
          </p:cNvSpPr>
          <p:nvPr/>
        </p:nvSpPr>
        <p:spPr bwMode="auto">
          <a:xfrm>
            <a:off x="468198" y="1096962"/>
            <a:ext cx="82296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pitchFamily="2" charset="2"/>
              <a:buChar char="Ø"/>
              <a:tabLst/>
              <a:defRPr/>
            </a:pPr>
            <a:r>
              <a:rPr kumimoji="0" lang="en-US" altLang="en-US" sz="2800" b="0" i="0" u="none" strike="noStrike" kern="1200" cap="none" spc="0" normalizeH="0" baseline="0" noProof="0">
                <a:ln>
                  <a:noFill/>
                </a:ln>
                <a:solidFill>
                  <a:srgbClr val="080808"/>
                </a:solidFill>
                <a:effectLst/>
                <a:uLnTx/>
                <a:uFillTx/>
                <a:latin typeface="Times New Roman" panose="02020603050405020304" pitchFamily="18" charset="0"/>
                <a:cs typeface="Times New Roman" panose="02020603050405020304" pitchFamily="18" charset="0"/>
              </a:rPr>
              <a:t>Tạo một danh sách liên kết đơn rỗng</a:t>
            </a:r>
          </a:p>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pitchFamily="2" charset="2"/>
              <a:buChar char="Ø"/>
              <a:tabLst/>
              <a:defRPr/>
            </a:pPr>
            <a:r>
              <a:rPr kumimoji="0" lang="en-US" altLang="en-US" sz="2800" b="0" i="0" u="none" strike="noStrike" kern="1200" cap="none" spc="0" normalizeH="0" baseline="0" noProof="0">
                <a:ln>
                  <a:noFill/>
                </a:ln>
                <a:solidFill>
                  <a:srgbClr val="080808"/>
                </a:solidFill>
                <a:effectLst/>
                <a:uLnTx/>
                <a:uFillTx/>
                <a:latin typeface="Times New Roman" panose="02020603050405020304" pitchFamily="18" charset="0"/>
                <a:cs typeface="Times New Roman" panose="02020603050405020304" pitchFamily="18" charset="0"/>
              </a:rPr>
              <a:t>Tạo một</a:t>
            </a:r>
            <a:r>
              <a:rPr kumimoji="0" lang="en-US" altLang="en-US" sz="2800" b="0" i="0" u="none" strike="noStrike" kern="1200" cap="none" spc="0" normalizeH="0" noProof="0">
                <a:ln>
                  <a:noFill/>
                </a:ln>
                <a:solidFill>
                  <a:srgbClr val="080808"/>
                </a:solidFill>
                <a:effectLst/>
                <a:uLnTx/>
                <a:uFillTx/>
                <a:latin typeface="Times New Roman" panose="02020603050405020304" pitchFamily="18" charset="0"/>
                <a:cs typeface="Times New Roman" panose="02020603050405020304" pitchFamily="18" charset="0"/>
              </a:rPr>
              <a:t> phần tử mới </a:t>
            </a:r>
          </a:p>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pitchFamily="2" charset="2"/>
              <a:buChar char="Ø"/>
              <a:tabLst/>
              <a:defRPr/>
            </a:pPr>
            <a:r>
              <a:rPr kumimoji="0" lang="en-US" altLang="en-US" sz="2800" b="0" i="0" u="none" strike="noStrike" kern="1200" cap="none" spc="0" normalizeH="0" baseline="0" noProof="0">
                <a:ln>
                  <a:noFill/>
                </a:ln>
                <a:solidFill>
                  <a:srgbClr val="080808"/>
                </a:solidFill>
                <a:effectLst/>
                <a:uLnTx/>
                <a:uFillTx/>
                <a:latin typeface="Times New Roman" panose="02020603050405020304" pitchFamily="18" charset="0"/>
                <a:cs typeface="Times New Roman" panose="02020603050405020304" pitchFamily="18" charset="0"/>
              </a:rPr>
              <a:t>Thêm một phần tử vào danh sách</a:t>
            </a:r>
          </a:p>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pitchFamily="2" charset="2"/>
              <a:buChar char="Ø"/>
              <a:tabLst/>
              <a:defRPr/>
            </a:pPr>
            <a:r>
              <a:rPr kumimoji="0" lang="en-US" altLang="en-US" sz="2800" b="0" i="0" u="none" strike="noStrike" kern="1200" cap="none" spc="0" normalizeH="0" baseline="0" noProof="0">
                <a:ln>
                  <a:noFill/>
                </a:ln>
                <a:solidFill>
                  <a:srgbClr val="080808"/>
                </a:solidFill>
                <a:effectLst/>
                <a:uLnTx/>
                <a:uFillTx/>
                <a:latin typeface="Times New Roman" panose="02020603050405020304" pitchFamily="18" charset="0"/>
                <a:cs typeface="Times New Roman" panose="02020603050405020304" pitchFamily="18" charset="0"/>
              </a:rPr>
              <a:t>Hủy một phần tử trong danh sách</a:t>
            </a:r>
          </a:p>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pitchFamily="2" charset="2"/>
              <a:buChar char="Ø"/>
              <a:tabLst/>
              <a:defRPr/>
            </a:pPr>
            <a:r>
              <a:rPr kumimoji="0" lang="en-US" altLang="en-US" sz="2800" b="0" i="0" u="none" strike="noStrike" kern="1200" cap="none" spc="0" normalizeH="0" baseline="0" noProof="0">
                <a:ln>
                  <a:noFill/>
                </a:ln>
                <a:solidFill>
                  <a:srgbClr val="080808"/>
                </a:solidFill>
                <a:effectLst/>
                <a:uLnTx/>
                <a:uFillTx/>
                <a:latin typeface="Times New Roman" panose="02020603050405020304" pitchFamily="18" charset="0"/>
                <a:cs typeface="Times New Roman" panose="02020603050405020304" pitchFamily="18" charset="0"/>
              </a:rPr>
              <a:t>Duy</a:t>
            </a: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ệt danh sách</a:t>
            </a:r>
          </a:p>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pitchFamily="2" charset="2"/>
              <a:buChar char="Ø"/>
              <a:tabLst/>
              <a:defRPr/>
            </a:pP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Sắp xếp danh sách liên kết đơn</a:t>
            </a:r>
          </a:p>
        </p:txBody>
      </p:sp>
    </p:spTree>
    <p:extLst>
      <p:ext uri="{BB962C8B-B14F-4D97-AF65-F5344CB8AC3E}">
        <p14:creationId xmlns:p14="http://schemas.microsoft.com/office/powerpoint/2010/main" val="100565416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Khởi tạo DSLK đơn rỗng</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12</a:t>
            </a:fld>
            <a:endParaRPr lang="en-US" altLang="en-US"/>
          </a:p>
        </p:txBody>
      </p:sp>
      <p:sp>
        <p:nvSpPr>
          <p:cNvPr id="5" name="Rectangle 3"/>
          <p:cNvSpPr txBox="1">
            <a:spLocks noChangeArrowheads="1"/>
          </p:cNvSpPr>
          <p:nvPr/>
        </p:nvSpPr>
        <p:spPr bwMode="gray">
          <a:xfrm>
            <a:off x="533400" y="1135063"/>
            <a:ext cx="8353425" cy="530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Địa chỉ của nút đầu tiên và nút cuối cùng đều không có :</a:t>
            </a:r>
            <a:r>
              <a:rPr lang="en-US" altLang="en-US" sz="2800" b="1">
                <a:latin typeface="Times New Roman" panose="02020603050405020304" pitchFamily="18" charset="0"/>
                <a:cs typeface="Times New Roman" panose="02020603050405020304" pitchFamily="18" charset="0"/>
              </a:rPr>
              <a:t>	</a:t>
            </a:r>
          </a:p>
          <a:p>
            <a:pPr>
              <a:lnSpc>
                <a:spcPct val="120000"/>
              </a:lnSpc>
              <a:buFontTx/>
              <a:buNone/>
            </a:pPr>
            <a:r>
              <a:rPr lang="en-US" altLang="en-US" sz="2800" b="1" i="1">
                <a:latin typeface="Times New Roman" panose="02020603050405020304" pitchFamily="18" charset="0"/>
                <a:cs typeface="Times New Roman" panose="02020603050405020304" pitchFamily="18" charset="0"/>
              </a:rPr>
              <a:t>	void  </a:t>
            </a:r>
            <a:r>
              <a:rPr lang="en-US" altLang="en-US" sz="2800" i="1">
                <a:latin typeface="Times New Roman" panose="02020603050405020304" pitchFamily="18" charset="0"/>
                <a:cs typeface="Times New Roman" panose="02020603050405020304" pitchFamily="18" charset="0"/>
              </a:rPr>
              <a:t>CreateList</a:t>
            </a:r>
            <a:r>
              <a:rPr lang="en-US" altLang="en-US" sz="2800" b="1" i="1">
                <a:solidFill>
                  <a:srgbClr val="FF0000"/>
                </a:solidFill>
                <a:latin typeface="Times New Roman" panose="02020603050405020304" pitchFamily="18" charset="0"/>
                <a:cs typeface="Times New Roman" panose="02020603050405020304" pitchFamily="18" charset="0"/>
              </a:rPr>
              <a:t>(</a:t>
            </a:r>
            <a:r>
              <a:rPr lang="en-US" altLang="en-US" sz="2800" i="1">
                <a:latin typeface="Times New Roman" panose="02020603050405020304" pitchFamily="18" charset="0"/>
                <a:cs typeface="Times New Roman" panose="02020603050405020304" pitchFamily="18" charset="0"/>
              </a:rPr>
              <a:t>DanhSach</a:t>
            </a:r>
            <a:r>
              <a:rPr lang="en-US" altLang="en-US" sz="2800" b="1" i="1">
                <a:latin typeface="Times New Roman" panose="02020603050405020304" pitchFamily="18" charset="0"/>
                <a:cs typeface="Times New Roman" panose="02020603050405020304" pitchFamily="18" charset="0"/>
              </a:rPr>
              <a:t>  </a:t>
            </a:r>
            <a:r>
              <a:rPr lang="en-US" altLang="en-US" sz="2800" b="1" i="1">
                <a:solidFill>
                  <a:srgbClr val="FF0000"/>
                </a:solidFill>
                <a:latin typeface="Times New Roman" panose="02020603050405020304" pitchFamily="18" charset="0"/>
                <a:cs typeface="Times New Roman" panose="02020603050405020304" pitchFamily="18" charset="0"/>
              </a:rPr>
              <a:t>&amp;</a:t>
            </a:r>
            <a:r>
              <a:rPr lang="en-US" altLang="en-US" sz="2800" i="1">
                <a:latin typeface="Times New Roman" panose="02020603050405020304" pitchFamily="18" charset="0"/>
                <a:cs typeface="Times New Roman" panose="02020603050405020304" pitchFamily="18" charset="0"/>
              </a:rPr>
              <a:t>DSSV</a:t>
            </a:r>
            <a:r>
              <a:rPr lang="en-US" altLang="en-US" sz="2800" b="1" i="1">
                <a:solidFill>
                  <a:srgbClr val="FF0000"/>
                </a:solidFill>
                <a:latin typeface="Times New Roman" panose="02020603050405020304" pitchFamily="18" charset="0"/>
                <a:cs typeface="Times New Roman" panose="02020603050405020304" pitchFamily="18" charset="0"/>
              </a:rPr>
              <a:t>)</a:t>
            </a:r>
          </a:p>
          <a:p>
            <a:pPr>
              <a:lnSpc>
                <a:spcPct val="120000"/>
              </a:lnSpc>
              <a:buFontTx/>
              <a:buNone/>
            </a:pPr>
            <a:r>
              <a:rPr lang="en-US" altLang="en-US" sz="2800" b="1" i="1">
                <a:latin typeface="Times New Roman" panose="02020603050405020304" pitchFamily="18" charset="0"/>
                <a:cs typeface="Times New Roman" panose="02020603050405020304" pitchFamily="18" charset="0"/>
              </a:rPr>
              <a:t>	</a:t>
            </a:r>
            <a:r>
              <a:rPr lang="en-US" altLang="en-US" sz="2800" b="1" i="1">
                <a:solidFill>
                  <a:srgbClr val="FF0000"/>
                </a:solidFill>
                <a:latin typeface="Times New Roman" panose="02020603050405020304" pitchFamily="18" charset="0"/>
                <a:cs typeface="Times New Roman" panose="02020603050405020304" pitchFamily="18" charset="0"/>
              </a:rPr>
              <a:t>{</a:t>
            </a:r>
          </a:p>
          <a:p>
            <a:pPr>
              <a:lnSpc>
                <a:spcPct val="120000"/>
              </a:lnSpc>
              <a:buFontTx/>
              <a:buNone/>
            </a:pPr>
            <a:r>
              <a:rPr lang="en-US" altLang="en-US" sz="2800" b="1" i="1">
                <a:latin typeface="Times New Roman" panose="02020603050405020304" pitchFamily="18" charset="0"/>
                <a:cs typeface="Times New Roman" panose="02020603050405020304" pitchFamily="18" charset="0"/>
              </a:rPr>
              <a:t>	 	</a:t>
            </a:r>
            <a:r>
              <a:rPr lang="en-US" altLang="en-US" sz="2800" i="1">
                <a:latin typeface="Times New Roman" panose="02020603050405020304" pitchFamily="18" charset="0"/>
                <a:cs typeface="Times New Roman" panose="02020603050405020304" pitchFamily="18" charset="0"/>
              </a:rPr>
              <a:t>DSSV</a:t>
            </a:r>
            <a:r>
              <a:rPr lang="en-US" altLang="en-US" sz="2800" b="1" i="1">
                <a:solidFill>
                  <a:srgbClr val="FF0000"/>
                </a:solidFill>
                <a:latin typeface="Times New Roman" panose="02020603050405020304" pitchFamily="18" charset="0"/>
                <a:cs typeface="Times New Roman" panose="02020603050405020304" pitchFamily="18" charset="0"/>
              </a:rPr>
              <a:t>.</a:t>
            </a:r>
            <a:r>
              <a:rPr lang="en-US" altLang="en-US" sz="2800" i="1">
                <a:latin typeface="Times New Roman" panose="02020603050405020304" pitchFamily="18" charset="0"/>
                <a:cs typeface="Times New Roman" panose="02020603050405020304" pitchFamily="18" charset="0"/>
              </a:rPr>
              <a:t>dau</a:t>
            </a:r>
            <a:r>
              <a:rPr lang="en-US" altLang="en-US" sz="2800" b="1" i="1">
                <a:latin typeface="Times New Roman" panose="02020603050405020304" pitchFamily="18" charset="0"/>
                <a:cs typeface="Times New Roman" panose="02020603050405020304" pitchFamily="18" charset="0"/>
              </a:rPr>
              <a:t> </a:t>
            </a:r>
            <a:r>
              <a:rPr lang="en-US" altLang="en-US" sz="2800" b="1" i="1">
                <a:solidFill>
                  <a:srgbClr val="FF0000"/>
                </a:solidFill>
                <a:latin typeface="Times New Roman" panose="02020603050405020304" pitchFamily="18" charset="0"/>
                <a:cs typeface="Times New Roman" panose="02020603050405020304" pitchFamily="18" charset="0"/>
              </a:rPr>
              <a:t>=</a:t>
            </a:r>
            <a:r>
              <a:rPr lang="en-US" altLang="en-US" sz="2800" b="1" i="1">
                <a:latin typeface="Times New Roman" panose="02020603050405020304" pitchFamily="18" charset="0"/>
                <a:cs typeface="Times New Roman" panose="02020603050405020304" pitchFamily="18" charset="0"/>
              </a:rPr>
              <a:t> </a:t>
            </a:r>
            <a:r>
              <a:rPr lang="en-US" altLang="en-US" sz="2800" i="1">
                <a:latin typeface="Times New Roman" panose="02020603050405020304" pitchFamily="18" charset="0"/>
                <a:cs typeface="Times New Roman" panose="02020603050405020304" pitchFamily="18" charset="0"/>
              </a:rPr>
              <a:t>DSSV</a:t>
            </a:r>
            <a:r>
              <a:rPr lang="en-US" altLang="en-US" sz="2800" b="1" i="1">
                <a:solidFill>
                  <a:srgbClr val="FF0000"/>
                </a:solidFill>
                <a:latin typeface="Times New Roman" panose="02020603050405020304" pitchFamily="18" charset="0"/>
                <a:cs typeface="Times New Roman" panose="02020603050405020304" pitchFamily="18" charset="0"/>
              </a:rPr>
              <a:t>.</a:t>
            </a:r>
            <a:r>
              <a:rPr lang="en-US" altLang="en-US" sz="2800" i="1">
                <a:latin typeface="Times New Roman" panose="02020603050405020304" pitchFamily="18" charset="0"/>
                <a:cs typeface="Times New Roman" panose="02020603050405020304" pitchFamily="18" charset="0"/>
              </a:rPr>
              <a:t>cuoi</a:t>
            </a:r>
            <a:r>
              <a:rPr lang="en-US" altLang="en-US" sz="2800" b="1" i="1">
                <a:latin typeface="Times New Roman" panose="02020603050405020304" pitchFamily="18" charset="0"/>
                <a:cs typeface="Times New Roman" panose="02020603050405020304" pitchFamily="18" charset="0"/>
              </a:rPr>
              <a:t> </a:t>
            </a:r>
            <a:r>
              <a:rPr lang="en-US" altLang="en-US" sz="2800" b="1" i="1">
                <a:solidFill>
                  <a:srgbClr val="FF0000"/>
                </a:solidFill>
                <a:latin typeface="Times New Roman" panose="02020603050405020304" pitchFamily="18" charset="0"/>
                <a:cs typeface="Times New Roman" panose="02020603050405020304" pitchFamily="18" charset="0"/>
              </a:rPr>
              <a:t>=</a:t>
            </a:r>
            <a:r>
              <a:rPr lang="en-US" altLang="en-US" sz="2800" b="1" i="1">
                <a:latin typeface="Times New Roman" panose="02020603050405020304" pitchFamily="18" charset="0"/>
                <a:cs typeface="Times New Roman" panose="02020603050405020304" pitchFamily="18" charset="0"/>
              </a:rPr>
              <a:t> </a:t>
            </a:r>
            <a:r>
              <a:rPr lang="en-US" altLang="en-US" sz="2800" i="1">
                <a:latin typeface="Times New Roman" panose="02020603050405020304" pitchFamily="18" charset="0"/>
                <a:cs typeface="Times New Roman" panose="02020603050405020304" pitchFamily="18" charset="0"/>
              </a:rPr>
              <a:t>NULL</a:t>
            </a:r>
            <a:r>
              <a:rPr lang="en-US" altLang="en-US" sz="2800" b="1" i="1">
                <a:solidFill>
                  <a:srgbClr val="FF0000"/>
                </a:solidFill>
                <a:latin typeface="Times New Roman" panose="02020603050405020304" pitchFamily="18" charset="0"/>
                <a:cs typeface="Times New Roman" panose="02020603050405020304" pitchFamily="18" charset="0"/>
              </a:rPr>
              <a:t>;</a:t>
            </a:r>
          </a:p>
          <a:p>
            <a:pPr>
              <a:lnSpc>
                <a:spcPct val="120000"/>
              </a:lnSpc>
              <a:buFontTx/>
              <a:buNone/>
            </a:pPr>
            <a:r>
              <a:rPr lang="en-US" altLang="en-US" sz="2800" b="1" i="1">
                <a:latin typeface="Times New Roman" panose="02020603050405020304" pitchFamily="18" charset="0"/>
                <a:cs typeface="Times New Roman" panose="02020603050405020304" pitchFamily="18" charset="0"/>
              </a:rPr>
              <a:t>	</a:t>
            </a:r>
            <a:r>
              <a:rPr lang="en-US" altLang="en-US" sz="2800" b="1"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355140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Tạo một phần tử mới</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13</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a:latin typeface="Times New Roman" panose="02020603050405020304" pitchFamily="18" charset="0"/>
                <a:cs typeface="Times New Roman" panose="02020603050405020304" pitchFamily="18" charset="0"/>
              </a:rPr>
              <a:t>Để tạo phần tử mới ta thực hiện theo các bước sau đây:</a:t>
            </a:r>
          </a:p>
          <a:p>
            <a:pPr lvl="0">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Dùng toán tử </a:t>
            </a:r>
            <a:r>
              <a:rPr lang="en-US" sz="2800" b="1" i="1">
                <a:latin typeface="Times New Roman" panose="02020603050405020304" pitchFamily="18" charset="0"/>
                <a:cs typeface="Times New Roman" panose="02020603050405020304" pitchFamily="18" charset="0"/>
              </a:rPr>
              <a:t>new</a:t>
            </a:r>
            <a:r>
              <a:rPr lang="en-US" sz="2800" i="1">
                <a:latin typeface="Times New Roman" panose="02020603050405020304" pitchFamily="18" charset="0"/>
                <a:cs typeface="Times New Roman" panose="02020603050405020304" pitchFamily="18" charset="0"/>
              </a:rPr>
              <a:t> xin cấp phát một vùng nhớ đủ chứa một phần tử của danh sách.</a:t>
            </a:r>
          </a:p>
          <a:p>
            <a:pPr lvl="0">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Nhập thông tin cần lưu trữ vào phần tử mới. Con trỏ tiếp được đặt bằng NULL.</a:t>
            </a:r>
          </a:p>
          <a:p>
            <a:pPr lvl="0">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Gắn phần tử vừa tạo được vào danh sách. </a:t>
            </a:r>
          </a:p>
        </p:txBody>
      </p:sp>
    </p:spTree>
    <p:extLst>
      <p:ext uri="{BB962C8B-B14F-4D97-AF65-F5344CB8AC3E}">
        <p14:creationId xmlns:p14="http://schemas.microsoft.com/office/powerpoint/2010/main" val="205955776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Tạo một phần tử mới</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14</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i="1">
                <a:latin typeface="Times New Roman" panose="02020603050405020304" pitchFamily="18" charset="0"/>
                <a:cs typeface="Times New Roman" panose="02020603050405020304" pitchFamily="18" charset="0"/>
              </a:rPr>
              <a:t>SinhVien</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CreateNode</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SinhVien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new</a:t>
            </a:r>
            <a:r>
              <a:rPr lang="en-US" sz="2800" i="1">
                <a:latin typeface="Times New Roman" panose="02020603050405020304" pitchFamily="18" charset="0"/>
                <a:cs typeface="Times New Roman" panose="02020603050405020304" pitchFamily="18" charset="0"/>
              </a:rPr>
              <a:t> SinhVien</a:t>
            </a:r>
            <a:r>
              <a:rPr lang="en-US" sz="2800" i="1">
                <a:solidFill>
                  <a:srgbClr val="FF0000"/>
                </a:solidFill>
                <a:latin typeface="Times New Roman" panose="02020603050405020304" pitchFamily="18" charset="0"/>
                <a:cs typeface="Times New Roman" panose="02020603050405020304" pitchFamily="18" charset="0"/>
              </a:rPr>
              <a:t>[</a:t>
            </a:r>
            <a:r>
              <a:rPr lang="en-US" sz="2800" i="1">
                <a:solidFill>
                  <a:srgbClr val="7030A0"/>
                </a:solidFill>
                <a:latin typeface="Times New Roman" panose="02020603050405020304" pitchFamily="18" charset="0"/>
                <a:cs typeface="Times New Roman" panose="02020603050405020304" pitchFamily="18" charset="0"/>
              </a:rPr>
              <a:t>1</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cout</a:t>
            </a:r>
            <a:r>
              <a:rPr lang="en-US" sz="2800" i="1">
                <a:solidFill>
                  <a:srgbClr val="EC2C06"/>
                </a:solidFill>
                <a:latin typeface="Times New Roman" panose="02020603050405020304" pitchFamily="18" charset="0"/>
                <a:cs typeface="Times New Roman" panose="02020603050405020304" pitchFamily="18" charset="0"/>
              </a:rPr>
              <a:t>&lt;&lt;</a:t>
            </a:r>
            <a:r>
              <a:rPr lang="en-US" sz="2800" i="1">
                <a:solidFill>
                  <a:srgbClr val="1548EB"/>
                </a:solidFill>
                <a:latin typeface="Times New Roman" panose="02020603050405020304" pitchFamily="18" charset="0"/>
                <a:cs typeface="Times New Roman" panose="02020603050405020304" pitchFamily="18" charset="0"/>
              </a:rPr>
              <a:t>"Nhap Ho Ten: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p>
          <a:p>
            <a:pPr marL="0" indent="0">
              <a:buNone/>
            </a:pPr>
            <a:r>
              <a:rPr lang="en-US" sz="2800" i="1">
                <a:latin typeface="Times New Roman" panose="02020603050405020304" pitchFamily="18" charset="0"/>
                <a:cs typeface="Times New Roman" panose="02020603050405020304" pitchFamily="18" charset="0"/>
              </a:rPr>
              <a:t>	cin</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ignore</a:t>
            </a:r>
            <a:r>
              <a:rPr lang="en-US" sz="2800" i="1">
                <a:solidFill>
                  <a:srgbClr val="FF0000"/>
                </a:solidFill>
                <a:latin typeface="Times New Roman" panose="02020603050405020304" pitchFamily="18" charset="0"/>
                <a:cs typeface="Times New Roman" panose="02020603050405020304" pitchFamily="18" charset="0"/>
              </a:rPr>
              <a:t>(</a:t>
            </a:r>
            <a:r>
              <a:rPr lang="en-US" sz="2800" i="1">
                <a:solidFill>
                  <a:srgbClr val="7030A0"/>
                </a:solidFill>
                <a:latin typeface="Times New Roman" panose="02020603050405020304" pitchFamily="18" charset="0"/>
                <a:cs typeface="Times New Roman" panose="02020603050405020304" pitchFamily="18" charset="0"/>
              </a:rPr>
              <a:t>1</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cin</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getline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HoTen</a:t>
            </a:r>
            <a:r>
              <a:rPr lang="en-US" sz="2800" i="1">
                <a:solidFill>
                  <a:srgbClr val="EC2C06"/>
                </a:solidFill>
                <a:latin typeface="Times New Roman" panose="02020603050405020304" pitchFamily="18" charset="0"/>
                <a:cs typeface="Times New Roman" panose="02020603050405020304" pitchFamily="18" charset="0"/>
              </a:rPr>
              <a:t>,</a:t>
            </a:r>
            <a:r>
              <a:rPr lang="en-US" sz="2800" i="1">
                <a:solidFill>
                  <a:srgbClr val="7030A0"/>
                </a:solidFill>
                <a:latin typeface="Times New Roman" panose="02020603050405020304" pitchFamily="18" charset="0"/>
                <a:cs typeface="Times New Roman" panose="02020603050405020304" pitchFamily="18" charset="0"/>
              </a:rPr>
              <a:t>33</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cout</a:t>
            </a:r>
            <a:r>
              <a:rPr lang="en-US" sz="2800" i="1">
                <a:solidFill>
                  <a:srgbClr val="EC2C06"/>
                </a:solidFill>
                <a:latin typeface="Times New Roman" panose="02020603050405020304" pitchFamily="18" charset="0"/>
                <a:cs typeface="Times New Roman" panose="02020603050405020304" pitchFamily="18" charset="0"/>
              </a:rPr>
              <a:t>&lt;&lt;</a:t>
            </a:r>
            <a:r>
              <a:rPr lang="en-US" sz="2800" i="1">
                <a:solidFill>
                  <a:srgbClr val="1548EB"/>
                </a:solidFill>
                <a:latin typeface="Times New Roman" panose="02020603050405020304" pitchFamily="18" charset="0"/>
                <a:cs typeface="Times New Roman" panose="02020603050405020304" pitchFamily="18" charset="0"/>
              </a:rPr>
              <a:t>"Nhap nam sinh: "</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cin</a:t>
            </a:r>
            <a:r>
              <a:rPr lang="en-US" sz="2800" i="1">
                <a:solidFill>
                  <a:srgbClr val="EC2C06"/>
                </a:solidFill>
                <a:latin typeface="Times New Roman" panose="02020603050405020304" pitchFamily="18" charset="0"/>
                <a:cs typeface="Times New Roman" panose="02020603050405020304" pitchFamily="18" charset="0"/>
              </a:rPr>
              <a:t>&gt;&gt;</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NamSinh</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tiep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NULL</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4328318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danh sách</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15</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a:latin typeface="Times New Roman" panose="02020603050405020304" pitchFamily="18" charset="0"/>
                <a:cs typeface="Times New Roman" panose="02020603050405020304" pitchFamily="18" charset="0"/>
              </a:rPr>
              <a:t>Có 3 trường hợp:</a:t>
            </a:r>
          </a:p>
          <a:p>
            <a:r>
              <a:rPr lang="en-US" sz="2800" i="1">
                <a:latin typeface="Times New Roman" panose="02020603050405020304" pitchFamily="18" charset="0"/>
                <a:cs typeface="Times New Roman" panose="02020603050405020304" pitchFamily="18" charset="0"/>
              </a:rPr>
              <a:t> Thêm phần tử vào đầu DSLK</a:t>
            </a:r>
          </a:p>
          <a:p>
            <a:r>
              <a:rPr lang="en-US" sz="2800" i="1">
                <a:latin typeface="Times New Roman" panose="02020603050405020304" pitchFamily="18" charset="0"/>
                <a:cs typeface="Times New Roman" panose="02020603050405020304" pitchFamily="18" charset="0"/>
              </a:rPr>
              <a:t> Thêm phần tử vào cuối DSLK</a:t>
            </a:r>
          </a:p>
          <a:p>
            <a:r>
              <a:rPr lang="en-US" sz="2800" i="1">
                <a:latin typeface="Times New Roman" panose="02020603050405020304" pitchFamily="18" charset="0"/>
                <a:cs typeface="Times New Roman" panose="02020603050405020304" pitchFamily="18" charset="0"/>
              </a:rPr>
              <a:t> Thêm phần tử vào sau một phần tử của DSLK</a:t>
            </a:r>
          </a:p>
        </p:txBody>
      </p:sp>
    </p:spTree>
    <p:extLst>
      <p:ext uri="{BB962C8B-B14F-4D97-AF65-F5344CB8AC3E}">
        <p14:creationId xmlns:p14="http://schemas.microsoft.com/office/powerpoint/2010/main" val="361280037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đầu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16</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a:latin typeface="Times New Roman" panose="02020603050405020304" pitchFamily="18" charset="0"/>
                <a:cs typeface="Times New Roman" panose="02020603050405020304" pitchFamily="18" charset="0"/>
              </a:rPr>
              <a:t>Các bước thực hiện như sau:</a:t>
            </a:r>
          </a:p>
          <a:p>
            <a:pP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Tạo và cấp phát bộ nhớ cho 1 nút mới.</a:t>
            </a:r>
          </a:p>
          <a:p>
            <a:pP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Nếu DSLK rỗng thì gán phần tử đầu và cuối của DSLK bằng chính nút mới tạo</a:t>
            </a:r>
          </a:p>
          <a:p>
            <a:pP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Nếu DSLK khác rỗng thì cho con trỏ tiếp của nút mới trỏ đến phần tử đầu tiên của DSLK sau đó cho con trỏ đầu của DSLK trỏ vào nút mới tạo.</a:t>
            </a:r>
          </a:p>
        </p:txBody>
      </p:sp>
    </p:spTree>
    <p:extLst>
      <p:ext uri="{BB962C8B-B14F-4D97-AF65-F5344CB8AC3E}">
        <p14:creationId xmlns:p14="http://schemas.microsoft.com/office/powerpoint/2010/main" val="400304114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đầu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17</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i="1">
                <a:latin typeface="Times New Roman" panose="02020603050405020304" pitchFamily="18" charset="0"/>
                <a:cs typeface="Times New Roman" panose="02020603050405020304" pitchFamily="18" charset="0"/>
              </a:rPr>
              <a:t>void</a:t>
            </a:r>
            <a:r>
              <a:rPr lang="en-US" sz="2800" i="1">
                <a:latin typeface="Times New Roman" panose="02020603050405020304" pitchFamily="18" charset="0"/>
                <a:cs typeface="Times New Roman" panose="02020603050405020304" pitchFamily="18" charset="0"/>
              </a:rPr>
              <a:t> chendau</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DanhSach </a:t>
            </a:r>
            <a:r>
              <a:rPr lang="en-US" sz="2800"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DSSV</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SinhVien</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p>
          <a:p>
            <a:pPr marL="0" indent="0">
              <a:buNone/>
            </a:pPr>
            <a:r>
              <a:rPr lang="en-US" sz="2800" b="1" i="1">
                <a:solidFill>
                  <a:srgbClr val="FF0000"/>
                </a:solidFill>
                <a:latin typeface="Times New Roman" panose="02020603050405020304" pitchFamily="18" charset="0"/>
                <a:cs typeface="Times New Roman" panose="02020603050405020304" pitchFamily="18" charset="0"/>
              </a:rPr>
              <a:t>	{</a:t>
            </a:r>
          </a:p>
          <a:p>
            <a:pPr marL="0" indent="0">
              <a:buNone/>
            </a:pPr>
            <a:r>
              <a:rPr lang="en-US" sz="2800" i="1">
                <a:latin typeface="Times New Roman" panose="02020603050405020304" pitchFamily="18" charset="0"/>
                <a:cs typeface="Times New Roman" panose="02020603050405020304" pitchFamily="18" charset="0"/>
              </a:rPr>
              <a:t>		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cuoi</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else</a:t>
            </a:r>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p>
          <a:p>
            <a:pPr marL="0" indent="0">
              <a:buNone/>
            </a:pPr>
            <a:r>
              <a:rPr lang="en-US" sz="2800" i="1">
                <a:latin typeface="Times New Roman" panose="02020603050405020304" pitchFamily="18" charset="0"/>
                <a:cs typeface="Times New Roman" panose="02020603050405020304" pitchFamily="18" charset="0"/>
              </a:rPr>
              <a:t>		x</a:t>
            </a:r>
            <a:r>
              <a:rPr lang="en-US" sz="2800" b="1"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tiep</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b="1"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2753300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đầu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18</a:t>
            </a:fld>
            <a:endParaRPr lang="en-US"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83066576"/>
              </p:ext>
            </p:extLst>
          </p:nvPr>
        </p:nvGraphicFramePr>
        <p:xfrm>
          <a:off x="685799" y="3352800"/>
          <a:ext cx="7464019" cy="1529367"/>
        </p:xfrm>
        <a:graphic>
          <a:graphicData uri="http://schemas.openxmlformats.org/presentationml/2006/ole">
            <mc:AlternateContent xmlns:mc="http://schemas.openxmlformats.org/markup-compatibility/2006">
              <mc:Choice xmlns:v="urn:schemas-microsoft-com:vml" Requires="v">
                <p:oleObj name="Visio" r:id="rId2" imgW="12885647" imgH="2643946" progId="Visio.Drawing.15">
                  <p:embed/>
                </p:oleObj>
              </mc:Choice>
              <mc:Fallback>
                <p:oleObj name="Visio" r:id="rId2" imgW="12885647" imgH="2643946"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9" y="3352800"/>
                        <a:ext cx="7464019" cy="1529367"/>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03350105"/>
              </p:ext>
            </p:extLst>
          </p:nvPr>
        </p:nvGraphicFramePr>
        <p:xfrm>
          <a:off x="685799" y="5099822"/>
          <a:ext cx="7464019" cy="1529577"/>
        </p:xfrm>
        <a:graphic>
          <a:graphicData uri="http://schemas.openxmlformats.org/presentationml/2006/ole">
            <mc:AlternateContent xmlns:mc="http://schemas.openxmlformats.org/markup-compatibility/2006">
              <mc:Choice xmlns:v="urn:schemas-microsoft-com:vml" Requires="v">
                <p:oleObj name="Visio" r:id="rId4" imgW="12885647" imgH="2643946" progId="Visio.Drawing.15">
                  <p:embed/>
                </p:oleObj>
              </mc:Choice>
              <mc:Fallback>
                <p:oleObj name="Visio" r:id="rId4" imgW="12885647" imgH="2643946"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799" y="5099822"/>
                        <a:ext cx="7464019" cy="1529577"/>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13222007"/>
              </p:ext>
            </p:extLst>
          </p:nvPr>
        </p:nvGraphicFramePr>
        <p:xfrm>
          <a:off x="1672430" y="1096962"/>
          <a:ext cx="6195327" cy="2103438"/>
        </p:xfrm>
        <a:graphic>
          <a:graphicData uri="http://schemas.openxmlformats.org/presentationml/2006/ole">
            <mc:AlternateContent xmlns:mc="http://schemas.openxmlformats.org/markup-compatibility/2006">
              <mc:Choice xmlns:v="urn:schemas-microsoft-com:vml" Requires="v">
                <p:oleObj name="Visio" r:id="rId6" imgW="11056847" imgH="3726263" progId="Visio.Drawing.15">
                  <p:embed/>
                </p:oleObj>
              </mc:Choice>
              <mc:Fallback>
                <p:oleObj name="Visio" r:id="rId6" imgW="11056847" imgH="3726263" progId="Visio.Drawing.15">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2430" y="1096962"/>
                        <a:ext cx="6195327" cy="2103438"/>
                      </a:xfrm>
                      <a:prstGeom prst="rect">
                        <a:avLst/>
                      </a:prstGeom>
                      <a:noFill/>
                    </p:spPr>
                  </p:pic>
                </p:oleObj>
              </mc:Fallback>
            </mc:AlternateContent>
          </a:graphicData>
        </a:graphic>
      </p:graphicFrame>
    </p:spTree>
    <p:extLst>
      <p:ext uri="{BB962C8B-B14F-4D97-AF65-F5344CB8AC3E}">
        <p14:creationId xmlns:p14="http://schemas.microsoft.com/office/powerpoint/2010/main" val="363796767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cuối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19</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a:latin typeface="Times New Roman" panose="02020603050405020304" pitchFamily="18" charset="0"/>
                <a:cs typeface="Times New Roman" panose="02020603050405020304" pitchFamily="18" charset="0"/>
              </a:rPr>
              <a:t>Các bước thực hiện như sau:</a:t>
            </a:r>
          </a:p>
          <a:p>
            <a:pP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Tạo và cấp phát bộ nhớ cho 1 nút mới.</a:t>
            </a:r>
          </a:p>
          <a:p>
            <a:pP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Nếu DSLK rỗng thì gán phần tử đầu và cuối của DSLK bằng nút mới tạo.</a:t>
            </a:r>
          </a:p>
          <a:p>
            <a:pP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Nếu DSLK khác rỗng:</a:t>
            </a:r>
          </a:p>
          <a:p>
            <a:pPr marL="744538">
              <a:buClr>
                <a:schemeClr val="accent5">
                  <a:lumMod val="50000"/>
                </a:schemeClr>
              </a:buCl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Cho con trỏ tiếp của phần tử cuối của DSLK trỏ đến nút mới tạo.</a:t>
            </a:r>
          </a:p>
          <a:p>
            <a:pPr marL="744538">
              <a:buClr>
                <a:schemeClr val="accent5">
                  <a:lumMod val="50000"/>
                </a:schemeClr>
              </a:buCl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Gán phần tử cuối của DSLK bằng nút mới tạo hoặc cho con trỏ tiếp của nút mới bằng NULL.</a:t>
            </a:r>
          </a:p>
        </p:txBody>
      </p:sp>
    </p:spTree>
    <p:extLst>
      <p:ext uri="{BB962C8B-B14F-4D97-AF65-F5344CB8AC3E}">
        <p14:creationId xmlns:p14="http://schemas.microsoft.com/office/powerpoint/2010/main" val="80987050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903288" y="198438"/>
            <a:ext cx="6302375" cy="1066627"/>
          </a:xfrm>
        </p:spPr>
        <p:txBody>
          <a:bodyPr/>
          <a:lstStyle/>
          <a:p>
            <a:r>
              <a:rPr lang="en-US" altLang="en-US" sz="3200" dirty="0">
                <a:latin typeface="Times New Roman" panose="02020603050405020304" pitchFamily="18" charset="0"/>
                <a:cs typeface="Times New Roman" panose="02020603050405020304" pitchFamily="18" charset="0"/>
              </a:rPr>
              <a:t>Nội dung chính</a:t>
            </a:r>
          </a:p>
        </p:txBody>
      </p:sp>
      <p:sp>
        <p:nvSpPr>
          <p:cNvPr id="2" name="Slide Number Placeholder 1"/>
          <p:cNvSpPr>
            <a:spLocks noGrp="1"/>
          </p:cNvSpPr>
          <p:nvPr>
            <p:ph type="sldNum" sz="quarter" idx="12"/>
          </p:nvPr>
        </p:nvSpPr>
        <p:spPr/>
        <p:txBody>
          <a:bodyPr/>
          <a:lstStyle/>
          <a:p>
            <a:fld id="{F5EFD47E-C029-4974-8E90-7A6D993626E2}" type="slidenum">
              <a:rPr lang="en-US" altLang="en-US" smtClean="0"/>
              <a:pPr/>
              <a:t>2</a:t>
            </a:fld>
            <a:endParaRPr lang="en-US" altLang="en-US"/>
          </a:p>
        </p:txBody>
      </p:sp>
      <p:graphicFrame>
        <p:nvGraphicFramePr>
          <p:cNvPr id="6" name="Diagram 5"/>
          <p:cNvGraphicFramePr/>
          <p:nvPr>
            <p:extLst>
              <p:ext uri="{D42A27DB-BD31-4B8C-83A1-F6EECF244321}">
                <p14:modId xmlns:p14="http://schemas.microsoft.com/office/powerpoint/2010/main" val="829547395"/>
              </p:ext>
            </p:extLst>
          </p:nvPr>
        </p:nvGraphicFramePr>
        <p:xfrm>
          <a:off x="1371600" y="1265065"/>
          <a:ext cx="646271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cuối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20</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i="1">
                <a:latin typeface="Times New Roman" panose="02020603050405020304" pitchFamily="18" charset="0"/>
                <a:cs typeface="Times New Roman" panose="02020603050405020304" pitchFamily="18" charset="0"/>
              </a:rPr>
              <a:t>void</a:t>
            </a:r>
            <a:r>
              <a:rPr lang="en-US" sz="2800" i="1">
                <a:latin typeface="Times New Roman" panose="02020603050405020304" pitchFamily="18" charset="0"/>
                <a:cs typeface="Times New Roman" panose="02020603050405020304" pitchFamily="18" charset="0"/>
              </a:rPr>
              <a:t> chencuoi</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DanhSach </a:t>
            </a:r>
            <a:r>
              <a:rPr lang="en-US" sz="2800"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DSSV</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SinhVien</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p>
          <a:p>
            <a:pPr marL="0" indent="0">
              <a:buNone/>
            </a:pPr>
            <a:r>
              <a:rPr lang="en-US" sz="2800" b="1" i="1">
                <a:solidFill>
                  <a:srgbClr val="FF0000"/>
                </a:solidFill>
                <a:latin typeface="Times New Roman" panose="02020603050405020304" pitchFamily="18" charset="0"/>
                <a:cs typeface="Times New Roman" panose="02020603050405020304" pitchFamily="18" charset="0"/>
              </a:rPr>
              <a:t>	{</a:t>
            </a:r>
          </a:p>
          <a:p>
            <a:pPr marL="0" indent="0">
              <a:buNone/>
            </a:pPr>
            <a:r>
              <a:rPr lang="en-US" sz="2800" i="1">
                <a:latin typeface="Times New Roman" panose="02020603050405020304" pitchFamily="18" charset="0"/>
                <a:cs typeface="Times New Roman" panose="02020603050405020304" pitchFamily="18" charset="0"/>
              </a:rPr>
              <a:t>		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cuoi</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else</a:t>
            </a:r>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cuoi</a:t>
            </a:r>
            <a:r>
              <a:rPr lang="en-US" sz="2800" b="1"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tiep</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cuoi</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b="1"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412705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cuối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21</a:t>
            </a:fld>
            <a:endParaRPr lang="en-US"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2993925379"/>
              </p:ext>
            </p:extLst>
          </p:nvPr>
        </p:nvGraphicFramePr>
        <p:xfrm>
          <a:off x="904875" y="1176331"/>
          <a:ext cx="4960938" cy="1684338"/>
        </p:xfrm>
        <a:graphic>
          <a:graphicData uri="http://schemas.openxmlformats.org/presentationml/2006/ole">
            <mc:AlternateContent xmlns:mc="http://schemas.openxmlformats.org/markup-compatibility/2006">
              <mc:Choice xmlns:v="urn:schemas-microsoft-com:vml" Requires="v">
                <p:oleObj name="Visio" r:id="rId2" imgW="11056847" imgH="3726263" progId="Visio.Drawing.15">
                  <p:embed/>
                </p:oleObj>
              </mc:Choice>
              <mc:Fallback>
                <p:oleObj name="Visio" r:id="rId2" imgW="11056847" imgH="3726263"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1176331"/>
                        <a:ext cx="4960938" cy="168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29439240"/>
              </p:ext>
            </p:extLst>
          </p:nvPr>
        </p:nvGraphicFramePr>
        <p:xfrm>
          <a:off x="1036637" y="3105145"/>
          <a:ext cx="6180138" cy="1303338"/>
        </p:xfrm>
        <a:graphic>
          <a:graphicData uri="http://schemas.openxmlformats.org/presentationml/2006/ole">
            <mc:AlternateContent xmlns:mc="http://schemas.openxmlformats.org/markup-compatibility/2006">
              <mc:Choice xmlns:v="urn:schemas-microsoft-com:vml" Requires="v">
                <p:oleObj name="Visio" r:id="rId4" imgW="12542715" imgH="2643946" progId="Visio.Drawing.15">
                  <p:embed/>
                </p:oleObj>
              </mc:Choice>
              <mc:Fallback>
                <p:oleObj name="Visio" r:id="rId4" imgW="12542715" imgH="2643946"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637" y="3105145"/>
                        <a:ext cx="6180138" cy="1303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904775328"/>
              </p:ext>
            </p:extLst>
          </p:nvPr>
        </p:nvGraphicFramePr>
        <p:xfrm>
          <a:off x="1036637" y="4706936"/>
          <a:ext cx="6180138" cy="1303338"/>
        </p:xfrm>
        <a:graphic>
          <a:graphicData uri="http://schemas.openxmlformats.org/presentationml/2006/ole">
            <mc:AlternateContent xmlns:mc="http://schemas.openxmlformats.org/markup-compatibility/2006">
              <mc:Choice xmlns:v="urn:schemas-microsoft-com:vml" Requires="v">
                <p:oleObj name="Visio" r:id="rId6" imgW="12542715" imgH="2643946" progId="Visio.Drawing.15">
                  <p:embed/>
                </p:oleObj>
              </mc:Choice>
              <mc:Fallback>
                <p:oleObj name="Visio" r:id="rId6" imgW="12542715" imgH="2643946" progId="Visio.Drawing.15">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6637" y="4706936"/>
                        <a:ext cx="6180138" cy="1303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393179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sau nút q</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22</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a:latin typeface="Times New Roman" panose="02020603050405020304" pitchFamily="18" charset="0"/>
                <a:cs typeface="Times New Roman" panose="02020603050405020304" pitchFamily="18" charset="0"/>
              </a:rPr>
              <a:t>Các bước thực hiện như sau:</a:t>
            </a:r>
          </a:p>
          <a:p>
            <a:r>
              <a:rPr lang="en-US" sz="2800">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Tạo và cấp phát bộ nhớ cho 1 nút mới cần thêm.</a:t>
            </a:r>
            <a:endParaRPr lang="en-US" sz="2800">
              <a:latin typeface="Times New Roman" panose="02020603050405020304" pitchFamily="18" charset="0"/>
              <a:cs typeface="Times New Roman" panose="02020603050405020304" pitchFamily="18" charset="0"/>
            </a:endParaRPr>
          </a:p>
          <a:p>
            <a:r>
              <a:rPr lang="en-US" sz="2800" i="1">
                <a:latin typeface="Times New Roman" panose="02020603050405020304" pitchFamily="18" charset="0"/>
                <a:cs typeface="Times New Roman" panose="02020603050405020304" pitchFamily="18" charset="0"/>
              </a:rPr>
              <a:t> Nếu tìm thấy nút q:</a:t>
            </a:r>
          </a:p>
          <a:p>
            <a:pPr marL="857250">
              <a:buClr>
                <a:srgbClr val="1548EB"/>
              </a:buCl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Cho con trỏ tiếp của nút mới trỏ đến nút kế của q.</a:t>
            </a:r>
          </a:p>
          <a:p>
            <a:pPr marL="857250">
              <a:buClr>
                <a:srgbClr val="1548EB"/>
              </a:buCl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Cho con trỏ tiếp của q trỏ vào nút mới.</a:t>
            </a:r>
          </a:p>
          <a:p>
            <a:pPr marL="857250">
              <a:buClr>
                <a:srgbClr val="1548EB"/>
              </a:buCl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Trường hợp q là nút cuối thì gán phần tử cuối của DSLK bằng nút mới thêm</a:t>
            </a:r>
          </a:p>
          <a:p>
            <a:pP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Nếu không tìm thấy nút q thì chèn nút mới vào đầu DSLK.</a:t>
            </a:r>
          </a:p>
        </p:txBody>
      </p:sp>
    </p:spTree>
    <p:extLst>
      <p:ext uri="{BB962C8B-B14F-4D97-AF65-F5344CB8AC3E}">
        <p14:creationId xmlns:p14="http://schemas.microsoft.com/office/powerpoint/2010/main" val="95893466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sau nút q</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23</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300" b="1" i="1">
                <a:latin typeface="Times New Roman" panose="02020603050405020304" pitchFamily="18" charset="0"/>
                <a:cs typeface="Times New Roman" panose="02020603050405020304" pitchFamily="18" charset="0"/>
              </a:rPr>
              <a:t>void</a:t>
            </a:r>
            <a:r>
              <a:rPr lang="en-US" sz="2300" i="1">
                <a:latin typeface="Times New Roman" panose="02020603050405020304" pitchFamily="18" charset="0"/>
                <a:cs typeface="Times New Roman" panose="02020603050405020304" pitchFamily="18" charset="0"/>
              </a:rPr>
              <a:t> InsertAfterQ</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DanhSach </a:t>
            </a:r>
            <a:r>
              <a:rPr lang="en-US" sz="2300" b="1" i="1">
                <a:solidFill>
                  <a:srgbClr val="FF0000"/>
                </a:solidFill>
                <a:latin typeface="Times New Roman" panose="02020603050405020304" pitchFamily="18" charset="0"/>
                <a:cs typeface="Times New Roman" panose="02020603050405020304" pitchFamily="18" charset="0"/>
              </a:rPr>
              <a:t>&amp;</a:t>
            </a:r>
            <a:r>
              <a:rPr lang="en-US" sz="2300" i="1">
                <a:latin typeface="Times New Roman" panose="02020603050405020304" pitchFamily="18" charset="0"/>
                <a:cs typeface="Times New Roman" panose="02020603050405020304" pitchFamily="18" charset="0"/>
              </a:rPr>
              <a:t>DSSV</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 SinhVien </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Data, SinhVien </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q)</a:t>
            </a:r>
          </a:p>
          <a:p>
            <a:pPr marL="0" indent="0">
              <a:buNone/>
            </a:pP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a:t>
            </a:r>
            <a:r>
              <a:rPr lang="en-US" sz="2300" b="1" i="1">
                <a:latin typeface="Times New Roman" panose="02020603050405020304" pitchFamily="18" charset="0"/>
                <a:cs typeface="Times New Roman" panose="02020603050405020304" pitchFamily="18" charset="0"/>
              </a:rPr>
              <a:t>if</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q</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NULL</a:t>
            </a: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a:t>
            </a: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Data</a:t>
            </a:r>
            <a:r>
              <a:rPr lang="en-US" sz="2300" b="1" i="1">
                <a:solidFill>
                  <a:srgbClr val="FF0000"/>
                </a:solidFill>
                <a:latin typeface="Times New Roman" panose="02020603050405020304" pitchFamily="18" charset="0"/>
                <a:cs typeface="Times New Roman" panose="02020603050405020304" pitchFamily="18" charset="0"/>
              </a:rPr>
              <a:t>-&gt;</a:t>
            </a:r>
            <a:r>
              <a:rPr lang="en-US" sz="2300" i="1">
                <a:latin typeface="Times New Roman" panose="02020603050405020304" pitchFamily="18" charset="0"/>
                <a:cs typeface="Times New Roman" panose="02020603050405020304" pitchFamily="18" charset="0"/>
              </a:rPr>
              <a:t>tiep</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q</a:t>
            </a:r>
            <a:r>
              <a:rPr lang="en-US" sz="2300" b="1" i="1">
                <a:solidFill>
                  <a:srgbClr val="FF0000"/>
                </a:solidFill>
                <a:latin typeface="Times New Roman" panose="02020603050405020304" pitchFamily="18" charset="0"/>
                <a:cs typeface="Times New Roman" panose="02020603050405020304" pitchFamily="18" charset="0"/>
              </a:rPr>
              <a:t>-&gt;</a:t>
            </a:r>
            <a:r>
              <a:rPr lang="en-US" sz="2300" i="1">
                <a:latin typeface="Times New Roman" panose="02020603050405020304" pitchFamily="18" charset="0"/>
                <a:cs typeface="Times New Roman" panose="02020603050405020304" pitchFamily="18" charset="0"/>
              </a:rPr>
              <a:t>tiep</a:t>
            </a: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q</a:t>
            </a:r>
            <a:r>
              <a:rPr lang="en-US" sz="2300" b="1" i="1">
                <a:solidFill>
                  <a:srgbClr val="FF0000"/>
                </a:solidFill>
                <a:latin typeface="Times New Roman" panose="02020603050405020304" pitchFamily="18" charset="0"/>
                <a:cs typeface="Times New Roman" panose="02020603050405020304" pitchFamily="18" charset="0"/>
              </a:rPr>
              <a:t>-&gt;</a:t>
            </a:r>
            <a:r>
              <a:rPr lang="en-US" sz="2300" i="1">
                <a:latin typeface="Times New Roman" panose="02020603050405020304" pitchFamily="18" charset="0"/>
                <a:cs typeface="Times New Roman" panose="02020603050405020304" pitchFamily="18" charset="0"/>
              </a:rPr>
              <a:t>tiep</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Data</a:t>
            </a: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if</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DSSV</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cuoi</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q</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 </a:t>
            </a:r>
          </a:p>
          <a:p>
            <a:pPr marL="0" indent="0">
              <a:buNone/>
            </a:pPr>
            <a:r>
              <a:rPr lang="en-US" sz="2300" i="1">
                <a:latin typeface="Times New Roman" panose="02020603050405020304" pitchFamily="18" charset="0"/>
                <a:cs typeface="Times New Roman" panose="02020603050405020304" pitchFamily="18" charset="0"/>
              </a:rPr>
              <a:t>		DSSV</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cuoi</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Data</a:t>
            </a: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a:t>
            </a: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a:t>
            </a:r>
            <a:r>
              <a:rPr lang="en-US" sz="2300" b="1" i="1">
                <a:latin typeface="Times New Roman" panose="02020603050405020304" pitchFamily="18" charset="0"/>
                <a:cs typeface="Times New Roman" panose="02020603050405020304" pitchFamily="18" charset="0"/>
              </a:rPr>
              <a:t>else</a:t>
            </a:r>
          </a:p>
          <a:p>
            <a:pPr marL="0" indent="0">
              <a:buNone/>
            </a:pPr>
            <a:r>
              <a:rPr lang="en-US" sz="2300" i="1">
                <a:latin typeface="Times New Roman" panose="02020603050405020304" pitchFamily="18" charset="0"/>
                <a:cs typeface="Times New Roman" panose="02020603050405020304" pitchFamily="18" charset="0"/>
              </a:rPr>
              <a:t>		chendau</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DSSV</a:t>
            </a:r>
            <a:r>
              <a:rPr lang="en-US" sz="2300" b="1" i="1">
                <a:solidFill>
                  <a:srgbClr val="FF0000"/>
                </a:solidFill>
                <a:latin typeface="Times New Roman" panose="02020603050405020304" pitchFamily="18" charset="0"/>
                <a:cs typeface="Times New Roman" panose="02020603050405020304" pitchFamily="18" charset="0"/>
              </a:rPr>
              <a:t>, </a:t>
            </a:r>
            <a:r>
              <a:rPr lang="en-US" sz="2300" i="1">
                <a:latin typeface="Times New Roman" panose="02020603050405020304" pitchFamily="18" charset="0"/>
                <a:cs typeface="Times New Roman" panose="02020603050405020304" pitchFamily="18" charset="0"/>
              </a:rPr>
              <a:t>Data</a:t>
            </a:r>
            <a:r>
              <a:rPr lang="en-US" sz="2300" b="1" i="1">
                <a:solidFill>
                  <a:srgbClr val="FF0000"/>
                </a:solidFill>
                <a:latin typeface="Times New Roman" panose="02020603050405020304" pitchFamily="18" charset="0"/>
                <a:cs typeface="Times New Roman" panose="02020603050405020304" pitchFamily="18" charset="0"/>
              </a:rPr>
              <a:t>);</a:t>
            </a:r>
            <a:r>
              <a:rPr lang="en-US" sz="2300" i="1">
                <a:solidFill>
                  <a:srgbClr val="1548EB"/>
                </a:solidFill>
                <a:latin typeface="Times New Roman" panose="02020603050405020304" pitchFamily="18" charset="0"/>
                <a:cs typeface="Times New Roman" panose="02020603050405020304" pitchFamily="18" charset="0"/>
              </a:rPr>
              <a:t>//Them Data vao dau danh sach</a:t>
            </a:r>
          </a:p>
          <a:p>
            <a:pPr marL="0" indent="0">
              <a:buNone/>
            </a:pPr>
            <a:r>
              <a:rPr lang="en-US" sz="2300" b="1"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5831827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sau nút q</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24</a:t>
            </a:fld>
            <a:endParaRPr lang="en-US" altLang="en-US"/>
          </a:p>
        </p:txBody>
      </p:sp>
      <p:graphicFrame>
        <p:nvGraphicFramePr>
          <p:cNvPr id="8" name="Object 7"/>
          <p:cNvGraphicFramePr>
            <a:graphicFrameLocks noChangeAspect="1"/>
          </p:cNvGraphicFramePr>
          <p:nvPr>
            <p:extLst>
              <p:ext uri="{D42A27DB-BD31-4B8C-83A1-F6EECF244321}">
                <p14:modId xmlns:p14="http://schemas.microsoft.com/office/powerpoint/2010/main" val="901356055"/>
              </p:ext>
            </p:extLst>
          </p:nvPr>
        </p:nvGraphicFramePr>
        <p:xfrm>
          <a:off x="762000" y="990600"/>
          <a:ext cx="6096000" cy="2065818"/>
        </p:xfrm>
        <a:graphic>
          <a:graphicData uri="http://schemas.openxmlformats.org/presentationml/2006/ole">
            <mc:AlternateContent xmlns:mc="http://schemas.openxmlformats.org/markup-compatibility/2006">
              <mc:Choice xmlns:v="urn:schemas-microsoft-com:vml" Requires="v">
                <p:oleObj name="Visio" r:id="rId2" imgW="11056847" imgH="3726263" progId="Visio.Drawing.15">
                  <p:embed/>
                </p:oleObj>
              </mc:Choice>
              <mc:Fallback>
                <p:oleObj name="Visio" r:id="rId2" imgW="11056847" imgH="3726263" progId="Visio.Drawing.15">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90600"/>
                        <a:ext cx="6096000" cy="2065818"/>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10490140"/>
              </p:ext>
            </p:extLst>
          </p:nvPr>
        </p:nvGraphicFramePr>
        <p:xfrm>
          <a:off x="945356" y="3084993"/>
          <a:ext cx="6271419" cy="1581505"/>
        </p:xfrm>
        <a:graphic>
          <a:graphicData uri="http://schemas.openxmlformats.org/presentationml/2006/ole">
            <mc:AlternateContent xmlns:mc="http://schemas.openxmlformats.org/markup-compatibility/2006">
              <mc:Choice xmlns:v="urn:schemas-microsoft-com:vml" Requires="v">
                <p:oleObj name="Visio" r:id="rId4" imgW="10774615" imgH="2712775" progId="Visio.Drawing.15">
                  <p:embed/>
                </p:oleObj>
              </mc:Choice>
              <mc:Fallback>
                <p:oleObj name="Visio" r:id="rId4" imgW="10774615" imgH="2712775" progId="Visio.Drawing.15">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5356" y="3084993"/>
                        <a:ext cx="6271419" cy="1581505"/>
                      </a:xfrm>
                      <a:prstGeom prst="rect">
                        <a:avLst/>
                      </a:prstGeom>
                      <a:no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41312527"/>
              </p:ext>
            </p:extLst>
          </p:nvPr>
        </p:nvGraphicFramePr>
        <p:xfrm>
          <a:off x="904874" y="4905375"/>
          <a:ext cx="7198043" cy="1571625"/>
        </p:xfrm>
        <a:graphic>
          <a:graphicData uri="http://schemas.openxmlformats.org/presentationml/2006/ole">
            <mc:AlternateContent xmlns:mc="http://schemas.openxmlformats.org/markup-compatibility/2006">
              <mc:Choice xmlns:v="urn:schemas-microsoft-com:vml" Requires="v">
                <p:oleObj name="Visio" r:id="rId6" imgW="12542715" imgH="2712775" progId="Visio.Drawing.15">
                  <p:embed/>
                </p:oleObj>
              </mc:Choice>
              <mc:Fallback>
                <p:oleObj name="Visio" r:id="rId6" imgW="12542715" imgH="2712775" progId="Visio.Drawing.15">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874" y="4905375"/>
                        <a:ext cx="7198043" cy="1571625"/>
                      </a:xfrm>
                      <a:prstGeom prst="rect">
                        <a:avLst/>
                      </a:prstGeom>
                      <a:noFill/>
                    </p:spPr>
                  </p:pic>
                </p:oleObj>
              </mc:Fallback>
            </mc:AlternateContent>
          </a:graphicData>
        </a:graphic>
      </p:graphicFrame>
    </p:spTree>
    <p:extLst>
      <p:ext uri="{BB962C8B-B14F-4D97-AF65-F5344CB8AC3E}">
        <p14:creationId xmlns:p14="http://schemas.microsoft.com/office/powerpoint/2010/main" val="200012304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Duyệt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25</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Ta sử dụng 1 biến con trỏ tạm dạng nút trỏ vào phần tử đầu của DSLK. Từ vị trí này, theo liên kết giữa các nút ta sẽ thực hiện việc duyệt qua từng phần tử trong DSLK.</a:t>
            </a:r>
          </a:p>
          <a:p>
            <a:pPr>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Trong quá trình duyệt, tại mỗi nút ta có thể thực hiện các thao tác như:  </a:t>
            </a:r>
          </a:p>
          <a:p>
            <a:pPr marL="744538">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Lấy thông tin phần tử</a:t>
            </a:r>
          </a:p>
          <a:p>
            <a:pPr marL="744538">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Sửa thông tin phần tử</a:t>
            </a:r>
          </a:p>
          <a:p>
            <a:pPr marL="744538">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So sánh phần tử</a:t>
            </a:r>
          </a:p>
          <a:p>
            <a:pPr marL="744538">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Xóa phần tử…</a:t>
            </a:r>
          </a:p>
          <a:p>
            <a:pPr marL="0" indent="0">
              <a:buNone/>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13375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381000"/>
            <a:ext cx="4648200" cy="715962"/>
          </a:xfrm>
        </p:spPr>
        <p:txBody>
          <a:bodyPr/>
          <a:lstStyle/>
          <a:p>
            <a:r>
              <a:rPr lang="en-US" sz="3200">
                <a:latin typeface="Times New Roman" panose="02020603050405020304" pitchFamily="18" charset="0"/>
                <a:cs typeface="Times New Roman" panose="02020603050405020304" pitchFamily="18" charset="0"/>
              </a:rPr>
              <a:t>Duyệt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26</a:t>
            </a:fld>
            <a:endParaRPr lang="en-US"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1071922761"/>
              </p:ext>
            </p:extLst>
          </p:nvPr>
        </p:nvGraphicFramePr>
        <p:xfrm>
          <a:off x="457200" y="1905000"/>
          <a:ext cx="7857407" cy="2514600"/>
        </p:xfrm>
        <a:graphic>
          <a:graphicData uri="http://schemas.openxmlformats.org/presentationml/2006/ole">
            <mc:AlternateContent xmlns:mc="http://schemas.openxmlformats.org/markup-compatibility/2006">
              <mc:Choice xmlns:v="urn:schemas-microsoft-com:vml" Requires="v">
                <p:oleObj name="Visio" r:id="rId2" imgW="11628055" imgH="3726263" progId="Visio.Drawing.15">
                  <p:embed/>
                </p:oleObj>
              </mc:Choice>
              <mc:Fallback>
                <p:oleObj name="Visio" r:id="rId2" imgW="11628055" imgH="3726263"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05000"/>
                        <a:ext cx="7857407" cy="2514600"/>
                      </a:xfrm>
                      <a:prstGeom prst="rect">
                        <a:avLst/>
                      </a:prstGeom>
                      <a:noFill/>
                    </p:spPr>
                  </p:pic>
                </p:oleObj>
              </mc:Fallback>
            </mc:AlternateContent>
          </a:graphicData>
        </a:graphic>
      </p:graphicFrame>
    </p:spTree>
    <p:extLst>
      <p:ext uri="{BB962C8B-B14F-4D97-AF65-F5344CB8AC3E}">
        <p14:creationId xmlns:p14="http://schemas.microsoft.com/office/powerpoint/2010/main" val="214135930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Hàm in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27</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i="1">
                <a:latin typeface="Times New Roman" panose="02020603050405020304" pitchFamily="18" charset="0"/>
                <a:cs typeface="Times New Roman" panose="02020603050405020304" pitchFamily="18" charset="0"/>
              </a:rPr>
              <a:t>void</a:t>
            </a:r>
            <a:r>
              <a:rPr lang="en-US" sz="2200" i="1">
                <a:latin typeface="Times New Roman" panose="02020603050405020304" pitchFamily="18" charset="0"/>
                <a:cs typeface="Times New Roman" panose="02020603050405020304" pitchFamily="18" charset="0"/>
              </a:rPr>
              <a:t> output</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DanhSach </a:t>
            </a:r>
            <a:r>
              <a:rPr lang="en-US" sz="2200" i="1">
                <a:solidFill>
                  <a:srgbClr val="FF0000"/>
                </a:solidFill>
                <a:latin typeface="Times New Roman" panose="02020603050405020304" pitchFamily="18" charset="0"/>
                <a:cs typeface="Times New Roman" panose="02020603050405020304" pitchFamily="18" charset="0"/>
              </a:rPr>
              <a:t>&amp;</a:t>
            </a:r>
            <a:r>
              <a:rPr lang="en-US" sz="2200" i="1">
                <a:latin typeface="Times New Roman" panose="02020603050405020304" pitchFamily="18" charset="0"/>
                <a:cs typeface="Times New Roman" panose="02020603050405020304" pitchFamily="18" charset="0"/>
              </a:rPr>
              <a:t>DSSV</a:t>
            </a:r>
            <a:r>
              <a:rPr lang="en-US" sz="2200" i="1">
                <a:solidFill>
                  <a:srgbClr val="FF0000"/>
                </a:solidFill>
                <a:latin typeface="Times New Roman" panose="02020603050405020304" pitchFamily="18" charset="0"/>
                <a:cs typeface="Times New Roman" panose="02020603050405020304" pitchFamily="18" charset="0"/>
              </a:rPr>
              <a:t>)</a:t>
            </a:r>
            <a:r>
              <a:rPr lang="en-US" sz="2200" i="1">
                <a:solidFill>
                  <a:srgbClr val="1548EB"/>
                </a:solidFill>
                <a:latin typeface="Times New Roman" panose="02020603050405020304" pitchFamily="18" charset="0"/>
                <a:cs typeface="Times New Roman" panose="02020603050405020304" pitchFamily="18" charset="0"/>
              </a:rPr>
              <a:t>//Hàm in ra DSLK</a:t>
            </a:r>
          </a:p>
          <a:p>
            <a:pPr marL="0" indent="0">
              <a:buNone/>
            </a:pP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SinhVien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data</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data</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DSSV</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dau</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int i</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1</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cout</a:t>
            </a:r>
            <a:r>
              <a:rPr lang="en-US" sz="2200" i="1">
                <a:solidFill>
                  <a:srgbClr val="FF0000"/>
                </a:solidFill>
                <a:latin typeface="Times New Roman" panose="02020603050405020304" pitchFamily="18" charset="0"/>
                <a:cs typeface="Times New Roman" panose="02020603050405020304" pitchFamily="18" charset="0"/>
              </a:rPr>
              <a:t>&lt;&lt;</a:t>
            </a:r>
            <a:r>
              <a:rPr lang="en-US" sz="2200" i="1">
                <a:solidFill>
                  <a:srgbClr val="1548EB"/>
                </a:solidFill>
                <a:latin typeface="Times New Roman" panose="02020603050405020304" pitchFamily="18" charset="0"/>
                <a:cs typeface="Times New Roman" panose="02020603050405020304" pitchFamily="18" charset="0"/>
              </a:rPr>
              <a:t>"===============================\n"</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cout</a:t>
            </a:r>
            <a:r>
              <a:rPr lang="en-US" sz="2200" i="1">
                <a:solidFill>
                  <a:srgbClr val="FF0000"/>
                </a:solidFill>
                <a:latin typeface="Times New Roman" panose="02020603050405020304" pitchFamily="18" charset="0"/>
                <a:cs typeface="Times New Roman" panose="02020603050405020304" pitchFamily="18" charset="0"/>
              </a:rPr>
              <a:t>&lt;&lt;</a:t>
            </a:r>
            <a:r>
              <a:rPr lang="en-US" sz="2200" i="1">
                <a:solidFill>
                  <a:srgbClr val="1548EB"/>
                </a:solidFill>
                <a:latin typeface="Times New Roman" panose="02020603050405020304" pitchFamily="18" charset="0"/>
                <a:cs typeface="Times New Roman" panose="02020603050405020304" pitchFamily="18" charset="0"/>
              </a:rPr>
              <a:t>"Danh Sach cac phan tu cua DSLK:\n"</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cout</a:t>
            </a:r>
            <a:r>
              <a:rPr lang="en-US" sz="2200" i="1">
                <a:solidFill>
                  <a:srgbClr val="FF0000"/>
                </a:solidFill>
                <a:latin typeface="Times New Roman" panose="02020603050405020304" pitchFamily="18" charset="0"/>
                <a:cs typeface="Times New Roman" panose="02020603050405020304" pitchFamily="18" charset="0"/>
              </a:rPr>
              <a:t>&lt;&lt;</a:t>
            </a:r>
            <a:r>
              <a:rPr lang="en-US" sz="2200" i="1">
                <a:solidFill>
                  <a:srgbClr val="1548EB"/>
                </a:solidFill>
                <a:latin typeface="Times New Roman" panose="02020603050405020304" pitchFamily="18" charset="0"/>
                <a:cs typeface="Times New Roman" panose="02020603050405020304" pitchFamily="18" charset="0"/>
              </a:rPr>
              <a:t>"STT\tHo Va Ten\tNam Sinh"</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while</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data</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NULL</a:t>
            </a:r>
            <a:r>
              <a:rPr lang="en-US" sz="2200" i="1">
                <a:solidFill>
                  <a:srgbClr val="FF0000"/>
                </a:solidFill>
                <a:latin typeface="Times New Roman" panose="02020603050405020304" pitchFamily="18" charset="0"/>
                <a:cs typeface="Times New Roman" panose="02020603050405020304" pitchFamily="18" charset="0"/>
              </a:rPr>
              <a:t>) {</a:t>
            </a:r>
          </a:p>
          <a:p>
            <a:pPr marL="0" indent="0">
              <a:buNone/>
            </a:pPr>
            <a:r>
              <a:rPr lang="en-US" sz="2200" i="1">
                <a:latin typeface="Times New Roman" panose="02020603050405020304" pitchFamily="18" charset="0"/>
                <a:cs typeface="Times New Roman" panose="02020603050405020304" pitchFamily="18" charset="0"/>
              </a:rPr>
              <a:t>		cout</a:t>
            </a:r>
            <a:r>
              <a:rPr lang="en-US" sz="2200" i="1">
                <a:solidFill>
                  <a:srgbClr val="FF0000"/>
                </a:solidFill>
                <a:latin typeface="Times New Roman" panose="02020603050405020304" pitchFamily="18" charset="0"/>
                <a:cs typeface="Times New Roman" panose="02020603050405020304" pitchFamily="18" charset="0"/>
              </a:rPr>
              <a:t>&lt;&lt;</a:t>
            </a:r>
            <a:r>
              <a:rPr lang="en-US" sz="2200" i="1">
                <a:latin typeface="Times New Roman" panose="02020603050405020304" pitchFamily="18" charset="0"/>
                <a:cs typeface="Times New Roman" panose="02020603050405020304" pitchFamily="18" charset="0"/>
              </a:rPr>
              <a:t>endl</a:t>
            </a:r>
            <a:r>
              <a:rPr lang="en-US" sz="2200" i="1">
                <a:solidFill>
                  <a:srgbClr val="FF0000"/>
                </a:solidFill>
                <a:latin typeface="Times New Roman" panose="02020603050405020304" pitchFamily="18" charset="0"/>
                <a:cs typeface="Times New Roman" panose="02020603050405020304" pitchFamily="18" charset="0"/>
              </a:rPr>
              <a:t>&lt;&lt;</a:t>
            </a:r>
            <a:r>
              <a:rPr lang="en-US" sz="2200" i="1">
                <a:latin typeface="Times New Roman" panose="02020603050405020304" pitchFamily="18" charset="0"/>
                <a:cs typeface="Times New Roman" panose="02020603050405020304" pitchFamily="18" charset="0"/>
              </a:rPr>
              <a:t>i</a:t>
            </a:r>
            <a:r>
              <a:rPr lang="en-US" sz="2200" i="1">
                <a:solidFill>
                  <a:srgbClr val="FF0000"/>
                </a:solidFill>
                <a:latin typeface="Times New Roman" panose="02020603050405020304" pitchFamily="18" charset="0"/>
                <a:cs typeface="Times New Roman" panose="02020603050405020304" pitchFamily="18" charset="0"/>
              </a:rPr>
              <a:t>&lt;&lt;</a:t>
            </a:r>
            <a:r>
              <a:rPr lang="en-US" sz="2200" i="1">
                <a:solidFill>
                  <a:srgbClr val="1548EB"/>
                </a:solidFill>
                <a:latin typeface="Times New Roman" panose="02020603050405020304" pitchFamily="18" charset="0"/>
                <a:cs typeface="Times New Roman" panose="02020603050405020304" pitchFamily="18" charset="0"/>
              </a:rPr>
              <a:t>“\t”</a:t>
            </a:r>
            <a:r>
              <a:rPr lang="en-US" sz="2200" i="1">
                <a:solidFill>
                  <a:srgbClr val="FF0000"/>
                </a:solidFill>
                <a:latin typeface="Times New Roman" panose="02020603050405020304" pitchFamily="18" charset="0"/>
                <a:cs typeface="Times New Roman" panose="02020603050405020304" pitchFamily="18" charset="0"/>
              </a:rPr>
              <a:t>&lt;&lt;</a:t>
            </a:r>
            <a:r>
              <a:rPr lang="en-US" sz="2200" i="1">
                <a:latin typeface="Times New Roman" panose="02020603050405020304" pitchFamily="18" charset="0"/>
                <a:cs typeface="Times New Roman" panose="02020603050405020304" pitchFamily="18" charset="0"/>
              </a:rPr>
              <a:t>data</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HoTen</a:t>
            </a:r>
            <a:r>
              <a:rPr lang="en-US" sz="2200" i="1">
                <a:solidFill>
                  <a:srgbClr val="FF0000"/>
                </a:solidFill>
                <a:latin typeface="Times New Roman" panose="02020603050405020304" pitchFamily="18" charset="0"/>
                <a:cs typeface="Times New Roman" panose="02020603050405020304" pitchFamily="18" charset="0"/>
              </a:rPr>
              <a:t>&lt;&lt;</a:t>
            </a:r>
            <a:r>
              <a:rPr lang="en-US" sz="2200" i="1">
                <a:solidFill>
                  <a:srgbClr val="1548EB"/>
                </a:solidFill>
                <a:latin typeface="Times New Roman" panose="02020603050405020304" pitchFamily="18" charset="0"/>
                <a:cs typeface="Times New Roman" panose="02020603050405020304" pitchFamily="18" charset="0"/>
              </a:rPr>
              <a:t>“\t”</a:t>
            </a:r>
            <a:r>
              <a:rPr lang="en-US" sz="2200" i="1">
                <a:solidFill>
                  <a:srgbClr val="FF0000"/>
                </a:solidFill>
                <a:latin typeface="Times New Roman" panose="02020603050405020304" pitchFamily="18" charset="0"/>
                <a:cs typeface="Times New Roman" panose="02020603050405020304" pitchFamily="18" charset="0"/>
              </a:rPr>
              <a:t>&lt;&lt;</a:t>
            </a:r>
            <a:r>
              <a:rPr lang="en-US" sz="2200" i="1">
                <a:latin typeface="Times New Roman" panose="02020603050405020304" pitchFamily="18" charset="0"/>
                <a:cs typeface="Times New Roman" panose="02020603050405020304" pitchFamily="18" charset="0"/>
              </a:rPr>
              <a:t>data</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NamSinh</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i</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data</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data</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tiep</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4838070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Xóa phần tử khỏi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28</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a:latin typeface="Times New Roman" panose="02020603050405020304" pitchFamily="18" charset="0"/>
                <a:cs typeface="Times New Roman" panose="02020603050405020304" pitchFamily="18" charset="0"/>
              </a:rPr>
              <a:t>Để xóa một nút p ra khỏi DSLK đơn ta làm như sau:</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Tìm nút q  liền trước nút p.</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Nếu tìm thấy q, cho q liên kết với nút liền sau của p rồi giải phóng bộ nhớ đã cấp cho p.</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Nếu không tìm thấy q, tức p là nút đầu tiên, khi đó ta chỉ việc thay đổi nút đầu tiên của DSLK thành nút đứng liền sau p rồi thu hồi bộ nhớ của p.</a:t>
            </a:r>
          </a:p>
          <a:p>
            <a:pPr marL="0" indent="0">
              <a:buNone/>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831174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Xóa phần tử P đầu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29</a:t>
            </a:fld>
            <a:endParaRPr lang="en-US"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3016548755"/>
              </p:ext>
            </p:extLst>
          </p:nvPr>
        </p:nvGraphicFramePr>
        <p:xfrm>
          <a:off x="914399" y="1245304"/>
          <a:ext cx="7321243" cy="1345496"/>
        </p:xfrm>
        <a:graphic>
          <a:graphicData uri="http://schemas.openxmlformats.org/presentationml/2006/ole">
            <mc:AlternateContent xmlns:mc="http://schemas.openxmlformats.org/markup-compatibility/2006">
              <mc:Choice xmlns:v="urn:schemas-microsoft-com:vml" Requires="v">
                <p:oleObj name="Visio" r:id="rId2" imgW="11856850" imgH="2217503" progId="Visio.Drawing.15">
                  <p:embed/>
                </p:oleObj>
              </mc:Choice>
              <mc:Fallback>
                <p:oleObj name="Visio" r:id="rId2" imgW="11856850" imgH="2217503"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1245304"/>
                        <a:ext cx="7321243" cy="1345496"/>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27870080"/>
              </p:ext>
            </p:extLst>
          </p:nvPr>
        </p:nvGraphicFramePr>
        <p:xfrm>
          <a:off x="838200" y="3094690"/>
          <a:ext cx="7397443" cy="1377800"/>
        </p:xfrm>
        <a:graphic>
          <a:graphicData uri="http://schemas.openxmlformats.org/presentationml/2006/ole">
            <mc:AlternateContent xmlns:mc="http://schemas.openxmlformats.org/markup-compatibility/2006">
              <mc:Choice xmlns:v="urn:schemas-microsoft-com:vml" Requires="v">
                <p:oleObj name="Visio" r:id="rId4" imgW="11856850" imgH="2217503" progId="Visio.Drawing.15">
                  <p:embed/>
                </p:oleObj>
              </mc:Choice>
              <mc:Fallback>
                <p:oleObj name="Visio" r:id="rId4" imgW="11856850" imgH="2217503"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094690"/>
                        <a:ext cx="7397443" cy="1377800"/>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455043580"/>
              </p:ext>
            </p:extLst>
          </p:nvPr>
        </p:nvGraphicFramePr>
        <p:xfrm>
          <a:off x="685800" y="4887913"/>
          <a:ext cx="7549843" cy="1406525"/>
        </p:xfrm>
        <a:graphic>
          <a:graphicData uri="http://schemas.openxmlformats.org/presentationml/2006/ole">
            <mc:AlternateContent xmlns:mc="http://schemas.openxmlformats.org/markup-compatibility/2006">
              <mc:Choice xmlns:v="urn:schemas-microsoft-com:vml" Requires="v">
                <p:oleObj name="Visio" r:id="rId6" imgW="11856850" imgH="2217503" progId="Visio.Drawing.15">
                  <p:embed/>
                </p:oleObj>
              </mc:Choice>
              <mc:Fallback>
                <p:oleObj name="Visio" r:id="rId6" imgW="11856850" imgH="2217503" progId="Visio.Drawing.15">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887913"/>
                        <a:ext cx="7549843" cy="1406525"/>
                      </a:xfrm>
                      <a:prstGeom prst="rect">
                        <a:avLst/>
                      </a:prstGeom>
                      <a:noFill/>
                    </p:spPr>
                  </p:pic>
                </p:oleObj>
              </mc:Fallback>
            </mc:AlternateContent>
          </a:graphicData>
        </a:graphic>
      </p:graphicFrame>
    </p:spTree>
    <p:extLst>
      <p:ext uri="{BB962C8B-B14F-4D97-AF65-F5344CB8AC3E}">
        <p14:creationId xmlns:p14="http://schemas.microsoft.com/office/powerpoint/2010/main" val="29670752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952500" y="381001"/>
            <a:ext cx="7886700" cy="609600"/>
          </a:xfrm>
        </p:spPr>
        <p:txBody>
          <a:bodyPr/>
          <a:lstStyle/>
          <a:p>
            <a:r>
              <a:rPr lang="en-US" altLang="en-US" sz="3200">
                <a:latin typeface="Times New Roman" panose="02020603050405020304" pitchFamily="18" charset="0"/>
                <a:cs typeface="Times New Roman" panose="02020603050405020304" pitchFamily="18" charset="0"/>
              </a:rPr>
              <a:t>4.1 Giới thiệu tổng quan</a:t>
            </a:r>
            <a:endParaRPr lang="en-US" altLang="en-US" sz="32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52400" y="1143001"/>
            <a:ext cx="8839200" cy="4946650"/>
          </a:xfrm>
        </p:spPr>
        <p:txBody>
          <a:bodyPr/>
          <a:lstStyle/>
          <a:p>
            <a:r>
              <a:rPr lang="en-US" sz="2800" b="1">
                <a:latin typeface="Times New Roman" panose="02020603050405020304" pitchFamily="18" charset="0"/>
                <a:cs typeface="Times New Roman" panose="02020603050405020304" pitchFamily="18" charset="0"/>
              </a:rPr>
              <a:t>Biến tĩnh</a:t>
            </a:r>
            <a:r>
              <a:rPr lang="en-US" sz="2800">
                <a:latin typeface="Times New Roman" panose="02020603050405020304" pitchFamily="18" charset="0"/>
                <a:cs typeface="Times New Roman" panose="02020603050405020304" pitchFamily="18" charset="0"/>
              </a:rPr>
              <a:t>: </a:t>
            </a:r>
          </a:p>
          <a:p>
            <a:pPr marL="457200" lvl="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Là biến được khai báo tường minh, có tên gọi, tồn tại trong phạm vi khai báo.</a:t>
            </a:r>
          </a:p>
          <a:p>
            <a:pPr marL="457200" lvl="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Biến tĩnh có kích thước không đổi =&gt; không tận dụng hiệu quả bộ nhớ.</a:t>
            </a:r>
          </a:p>
          <a:p>
            <a:endParaRPr lang="en-US" sz="32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5EFD47E-C029-4974-8E90-7A6D993626E2}" type="slidenum">
              <a:rPr lang="en-US" altLang="en-US" smtClean="0"/>
              <a:pPr/>
              <a:t>3</a:t>
            </a:fld>
            <a:endParaRPr lang="en-US" altLang="en-US"/>
          </a:p>
        </p:txBody>
      </p:sp>
    </p:spTree>
    <p:extLst>
      <p:ext uri="{BB962C8B-B14F-4D97-AF65-F5344CB8AC3E}">
        <p14:creationId xmlns:p14="http://schemas.microsoft.com/office/powerpoint/2010/main" val="20472761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Xóa phần tử P sau nút Q</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30</a:t>
            </a:fld>
            <a:endParaRPr lang="en-US"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3952158019"/>
              </p:ext>
            </p:extLst>
          </p:nvPr>
        </p:nvGraphicFramePr>
        <p:xfrm>
          <a:off x="838200" y="1043780"/>
          <a:ext cx="6364855" cy="1623219"/>
        </p:xfrm>
        <a:graphic>
          <a:graphicData uri="http://schemas.openxmlformats.org/presentationml/2006/ole">
            <mc:AlternateContent xmlns:mc="http://schemas.openxmlformats.org/markup-compatibility/2006">
              <mc:Choice xmlns:v="urn:schemas-microsoft-com:vml" Requires="v">
                <p:oleObj name="Visio" r:id="rId2" imgW="10774615" imgH="2743200" progId="Visio.Drawing.15">
                  <p:embed/>
                </p:oleObj>
              </mc:Choice>
              <mc:Fallback>
                <p:oleObj name="Visio" r:id="rId2" imgW="10774615" imgH="2743200"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43780"/>
                        <a:ext cx="6364855" cy="1623219"/>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00247336"/>
              </p:ext>
            </p:extLst>
          </p:nvPr>
        </p:nvGraphicFramePr>
        <p:xfrm>
          <a:off x="828675" y="2743197"/>
          <a:ext cx="6374380" cy="1784344"/>
        </p:xfrm>
        <a:graphic>
          <a:graphicData uri="http://schemas.openxmlformats.org/presentationml/2006/ole">
            <mc:AlternateContent xmlns:mc="http://schemas.openxmlformats.org/markup-compatibility/2006">
              <mc:Choice xmlns:v="urn:schemas-microsoft-com:vml" Requires="v">
                <p:oleObj name="Visio" r:id="rId4" imgW="10774615" imgH="3010039" progId="Visio.Drawing.15">
                  <p:embed/>
                </p:oleObj>
              </mc:Choice>
              <mc:Fallback>
                <p:oleObj name="Visio" r:id="rId4" imgW="10774615" imgH="3010039"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675" y="2743197"/>
                        <a:ext cx="6374380" cy="1784344"/>
                      </a:xfrm>
                      <a:prstGeom prst="rect">
                        <a:avLst/>
                      </a:prstGeom>
                      <a:no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745297890"/>
              </p:ext>
            </p:extLst>
          </p:nvPr>
        </p:nvGraphicFramePr>
        <p:xfrm>
          <a:off x="762000" y="4594214"/>
          <a:ext cx="6612095" cy="1689111"/>
        </p:xfrm>
        <a:graphic>
          <a:graphicData uri="http://schemas.openxmlformats.org/presentationml/2006/ole">
            <mc:AlternateContent xmlns:mc="http://schemas.openxmlformats.org/markup-compatibility/2006">
              <mc:Choice xmlns:v="urn:schemas-microsoft-com:vml" Requires="v">
                <p:oleObj name="Visio" r:id="rId6" imgW="10774615" imgH="2743200" progId="Visio.Drawing.15">
                  <p:embed/>
                </p:oleObj>
              </mc:Choice>
              <mc:Fallback>
                <p:oleObj name="Visio" r:id="rId6" imgW="10774615" imgH="2743200" progId="Visio.Drawing.15">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594214"/>
                        <a:ext cx="6612095" cy="1689111"/>
                      </a:xfrm>
                      <a:prstGeom prst="rect">
                        <a:avLst/>
                      </a:prstGeom>
                      <a:noFill/>
                    </p:spPr>
                  </p:pic>
                </p:oleObj>
              </mc:Fallback>
            </mc:AlternateContent>
          </a:graphicData>
        </a:graphic>
      </p:graphicFrame>
    </p:spTree>
    <p:extLst>
      <p:ext uri="{BB962C8B-B14F-4D97-AF65-F5344CB8AC3E}">
        <p14:creationId xmlns:p14="http://schemas.microsoft.com/office/powerpoint/2010/main" val="38703391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Hàm xóa phần tử khỏi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31</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i="1">
                <a:latin typeface="Times New Roman" panose="02020603050405020304" pitchFamily="18" charset="0"/>
                <a:cs typeface="Times New Roman" panose="02020603050405020304" pitchFamily="18" charset="0"/>
              </a:rPr>
              <a:t>int</a:t>
            </a:r>
            <a:r>
              <a:rPr lang="en-US" sz="2200" i="1">
                <a:latin typeface="Times New Roman" panose="02020603050405020304" pitchFamily="18" charset="0"/>
                <a:cs typeface="Times New Roman" panose="02020603050405020304" pitchFamily="18" charset="0"/>
              </a:rPr>
              <a:t> RemoveX</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DanhSach </a:t>
            </a:r>
            <a:r>
              <a:rPr lang="en-US" sz="2200" i="1">
                <a:solidFill>
                  <a:srgbClr val="FF0000"/>
                </a:solidFill>
                <a:latin typeface="Times New Roman" panose="02020603050405020304" pitchFamily="18" charset="0"/>
                <a:cs typeface="Times New Roman" panose="02020603050405020304" pitchFamily="18" charset="0"/>
              </a:rPr>
              <a:t>&amp;</a:t>
            </a:r>
            <a:r>
              <a:rPr lang="en-US" sz="2200" i="1">
                <a:latin typeface="Times New Roman" panose="02020603050405020304" pitchFamily="18" charset="0"/>
                <a:cs typeface="Times New Roman" panose="02020603050405020304" pitchFamily="18" charset="0"/>
              </a:rPr>
              <a:t>DSSV</a:t>
            </a:r>
            <a:r>
              <a:rPr lang="en-US" sz="2200" i="1">
                <a:solidFill>
                  <a:srgbClr val="FF0000"/>
                </a:solidFill>
                <a:latin typeface="Times New Roman" panose="02020603050405020304" pitchFamily="18" charset="0"/>
                <a:cs typeface="Times New Roman" panose="02020603050405020304" pitchFamily="18" charset="0"/>
              </a:rPr>
              <a:t>, </a:t>
            </a:r>
            <a:r>
              <a:rPr lang="en-US" sz="2200" i="1">
                <a:latin typeface="Times New Roman" panose="02020603050405020304" pitchFamily="18" charset="0"/>
                <a:cs typeface="Times New Roman" panose="02020603050405020304" pitchFamily="18" charset="0"/>
              </a:rPr>
              <a:t>SinhVien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x</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SinhVien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DSSV</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dau</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if</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DSSV</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dau</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x</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DSSV</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dau </a:t>
            </a:r>
            <a:r>
              <a:rPr lang="en-US" sz="2200" i="1">
                <a:solidFill>
                  <a:srgbClr val="FF0000"/>
                </a:solidFill>
                <a:latin typeface="Times New Roman" panose="02020603050405020304" pitchFamily="18" charset="0"/>
                <a:cs typeface="Times New Roman" panose="02020603050405020304" pitchFamily="18" charset="0"/>
              </a:rPr>
              <a:t>= </a:t>
            </a:r>
            <a:r>
              <a:rPr lang="en-US" sz="2200" i="1">
                <a:latin typeface="Times New Roman" panose="02020603050405020304" pitchFamily="18" charset="0"/>
                <a:cs typeface="Times New Roman" panose="02020603050405020304" pitchFamily="18" charset="0"/>
              </a:rPr>
              <a:t>x</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tiep</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delete</a:t>
            </a:r>
            <a:r>
              <a:rPr lang="en-US" sz="2200" i="1">
                <a:latin typeface="Times New Roman" panose="02020603050405020304" pitchFamily="18" charset="0"/>
                <a:cs typeface="Times New Roman" panose="02020603050405020304" pitchFamily="18" charset="0"/>
              </a:rPr>
              <a:t> x</a:t>
            </a:r>
            <a:r>
              <a:rPr lang="en-US" sz="2200" i="1">
                <a:solidFill>
                  <a:srgbClr val="FF0000"/>
                </a:solidFill>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return</a:t>
            </a:r>
            <a:r>
              <a:rPr lang="en-US" sz="2200" i="1">
                <a:latin typeface="Times New Roman" panose="02020603050405020304" pitchFamily="18" charset="0"/>
                <a:cs typeface="Times New Roman" panose="02020603050405020304" pitchFamily="18" charset="0"/>
              </a:rPr>
              <a:t> </a:t>
            </a:r>
            <a:r>
              <a:rPr lang="en-US" sz="2200" i="1">
                <a:solidFill>
                  <a:srgbClr val="1548EB"/>
                </a:solidFill>
                <a:latin typeface="Times New Roman" panose="02020603050405020304" pitchFamily="18" charset="0"/>
                <a:cs typeface="Times New Roman" panose="02020603050405020304" pitchFamily="18" charset="0"/>
              </a:rPr>
              <a:t>1</a:t>
            </a:r>
            <a:r>
              <a:rPr lang="en-US" sz="2200" i="1">
                <a:solidFill>
                  <a:srgbClr val="FF0000"/>
                </a:solidFill>
                <a:latin typeface="Times New Roman" panose="02020603050405020304" pitchFamily="18" charset="0"/>
                <a:cs typeface="Times New Roman" panose="02020603050405020304" pitchFamily="18" charset="0"/>
              </a:rPr>
              <a:t>; </a:t>
            </a:r>
            <a:r>
              <a:rPr lang="en-US" sz="2200" i="1">
                <a:solidFill>
                  <a:srgbClr val="1548EB"/>
                </a:solidFill>
                <a:latin typeface="Times New Roman" panose="02020603050405020304" pitchFamily="18" charset="0"/>
                <a:cs typeface="Times New Roman" panose="02020603050405020304" pitchFamily="18" charset="0"/>
              </a:rPr>
              <a:t>//Xoa thanh cong</a:t>
            </a:r>
          </a:p>
          <a:p>
            <a:pPr marL="0" indent="0">
              <a:buNone/>
            </a:pP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while</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NULL</a:t>
            </a:r>
            <a:r>
              <a:rPr lang="en-US" sz="2200" i="1">
                <a:solidFill>
                  <a:srgbClr val="FF0000"/>
                </a:solidFill>
                <a:latin typeface="Times New Roman" panose="02020603050405020304" pitchFamily="18" charset="0"/>
                <a:cs typeface="Times New Roman" panose="02020603050405020304" pitchFamily="18" charset="0"/>
              </a:rPr>
              <a:t>)&amp;&amp;(</a:t>
            </a:r>
            <a:r>
              <a:rPr lang="en-US" sz="2200" i="1">
                <a:latin typeface="Times New Roman" panose="02020603050405020304" pitchFamily="18" charset="0"/>
                <a:cs typeface="Times New Roman" panose="02020603050405020304" pitchFamily="18" charset="0"/>
              </a:rPr>
              <a:t>p </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tiep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x</a:t>
            </a:r>
            <a:r>
              <a:rPr lang="en-US" sz="2200" i="1">
                <a:solidFill>
                  <a:srgbClr val="FF0000"/>
                </a:solidFill>
                <a:latin typeface="Times New Roman" panose="02020603050405020304" pitchFamily="18" charset="0"/>
                <a:cs typeface="Times New Roman" panose="02020603050405020304" pitchFamily="18" charset="0"/>
              </a:rPr>
              <a:t>)) </a:t>
            </a:r>
            <a:r>
              <a:rPr lang="en-US" sz="2200" i="1">
                <a:solidFill>
                  <a:srgbClr val="1548EB"/>
                </a:solidFill>
                <a:latin typeface="Times New Roman" panose="02020603050405020304" pitchFamily="18" charset="0"/>
                <a:cs typeface="Times New Roman" panose="02020603050405020304" pitchFamily="18" charset="0"/>
              </a:rPr>
              <a:t>//Tim p lien truoc x</a:t>
            </a:r>
          </a:p>
          <a:p>
            <a:pPr marL="0" indent="0">
              <a:buNone/>
            </a:pPr>
            <a:r>
              <a:rPr lang="en-US" sz="2200" i="1">
                <a:latin typeface="Times New Roman" panose="02020603050405020304" pitchFamily="18" charset="0"/>
                <a:cs typeface="Times New Roman" panose="02020603050405020304" pitchFamily="18" charset="0"/>
              </a:rPr>
              <a:t>	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p</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tiep</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if</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NULL</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return</a:t>
            </a:r>
            <a:r>
              <a:rPr lang="en-US" sz="2200" i="1">
                <a:latin typeface="Times New Roman" panose="02020603050405020304" pitchFamily="18" charset="0"/>
                <a:cs typeface="Times New Roman" panose="02020603050405020304" pitchFamily="18" charset="0"/>
              </a:rPr>
              <a:t> </a:t>
            </a:r>
            <a:r>
              <a:rPr lang="en-US" sz="2200" i="1">
                <a:solidFill>
                  <a:srgbClr val="1548EB"/>
                </a:solidFill>
                <a:latin typeface="Times New Roman" panose="02020603050405020304" pitchFamily="18" charset="0"/>
                <a:cs typeface="Times New Roman" panose="02020603050405020304" pitchFamily="18" charset="0"/>
              </a:rPr>
              <a:t>0</a:t>
            </a:r>
            <a:r>
              <a:rPr lang="en-US" sz="2200" i="1">
                <a:solidFill>
                  <a:srgbClr val="FF0000"/>
                </a:solidFill>
                <a:latin typeface="Times New Roman" panose="02020603050405020304" pitchFamily="18" charset="0"/>
                <a:cs typeface="Times New Roman" panose="02020603050405020304" pitchFamily="18" charset="0"/>
              </a:rPr>
              <a:t>; </a:t>
            </a:r>
            <a:r>
              <a:rPr lang="en-US" sz="2200" i="1">
                <a:solidFill>
                  <a:srgbClr val="1548EB"/>
                </a:solidFill>
                <a:latin typeface="Times New Roman" panose="02020603050405020304" pitchFamily="18" charset="0"/>
                <a:cs typeface="Times New Roman" panose="02020603050405020304" pitchFamily="18" charset="0"/>
              </a:rPr>
              <a:t>//khong tim thay phan tu co khoa bang x</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else</a:t>
            </a: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p</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tiep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x</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tiep</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delete</a:t>
            </a:r>
            <a:r>
              <a:rPr lang="en-US" sz="2200" i="1">
                <a:latin typeface="Times New Roman" panose="02020603050405020304" pitchFamily="18" charset="0"/>
                <a:cs typeface="Times New Roman" panose="02020603050405020304" pitchFamily="18" charset="0"/>
              </a:rPr>
              <a:t> x</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return</a:t>
            </a:r>
            <a:r>
              <a:rPr lang="en-US" sz="2200" i="1">
                <a:latin typeface="Times New Roman" panose="02020603050405020304" pitchFamily="18" charset="0"/>
                <a:cs typeface="Times New Roman" panose="02020603050405020304" pitchFamily="18" charset="0"/>
              </a:rPr>
              <a:t> </a:t>
            </a:r>
            <a:r>
              <a:rPr lang="en-US" sz="2200" i="1">
                <a:solidFill>
                  <a:srgbClr val="1548EB"/>
                </a:solidFill>
                <a:latin typeface="Times New Roman" panose="02020603050405020304" pitchFamily="18" charset="0"/>
                <a:cs typeface="Times New Roman" panose="02020603050405020304" pitchFamily="18" charset="0"/>
              </a:rPr>
              <a:t>1</a:t>
            </a:r>
            <a:r>
              <a:rPr lang="en-US" sz="2200" i="1">
                <a:solidFill>
                  <a:srgbClr val="FF0000"/>
                </a:solidFill>
                <a:latin typeface="Times New Roman" panose="02020603050405020304" pitchFamily="18" charset="0"/>
                <a:cs typeface="Times New Roman" panose="02020603050405020304" pitchFamily="18" charset="0"/>
              </a:rPr>
              <a:t>; </a:t>
            </a:r>
            <a:r>
              <a:rPr lang="en-US" sz="2200" i="1">
                <a:solidFill>
                  <a:srgbClr val="1548EB"/>
                </a:solidFill>
                <a:latin typeface="Times New Roman" panose="02020603050405020304" pitchFamily="18" charset="0"/>
                <a:cs typeface="Times New Roman" panose="02020603050405020304" pitchFamily="18" charset="0"/>
              </a:rPr>
              <a:t>//Xoa thanh cong</a:t>
            </a:r>
          </a:p>
          <a:p>
            <a:pPr marL="0" indent="0">
              <a:buNone/>
            </a:pP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	</a:t>
            </a:r>
          </a:p>
          <a:p>
            <a:pPr marL="0" indent="0">
              <a:buNone/>
            </a:pPr>
            <a:r>
              <a:rPr lang="en-US" sz="22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9688516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Sắp xếp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32</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latin typeface="Times New Roman" panose="02020603050405020304" pitchFamily="18" charset="0"/>
                <a:cs typeface="Times New Roman" panose="02020603050405020304" pitchFamily="18" charset="0"/>
              </a:rPr>
              <a:t>Có 2 cách tiếp cận:</a:t>
            </a:r>
          </a:p>
          <a:p>
            <a:pPr marL="0" indent="0">
              <a:buNone/>
            </a:pPr>
            <a:r>
              <a:rPr lang="en-US" sz="2400" b="1">
                <a:latin typeface="Times New Roman" panose="02020603050405020304" pitchFamily="18" charset="0"/>
                <a:cs typeface="Times New Roman" panose="02020603050405020304" pitchFamily="18" charset="0"/>
              </a:rPr>
              <a:t>Cách 1: </a:t>
            </a:r>
            <a:r>
              <a:rPr lang="en-US" sz="2400">
                <a:latin typeface="Times New Roman" panose="02020603050405020304" pitchFamily="18" charset="0"/>
                <a:cs typeface="Times New Roman" panose="02020603050405020304" pitchFamily="18" charset="0"/>
              </a:rPr>
              <a:t>Thay đổi thành phần dữ liệu của các nút.</a:t>
            </a:r>
          </a:p>
          <a:p>
            <a:pPr>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Ưu</a:t>
            </a:r>
            <a:r>
              <a:rPr lang="en-US" sz="2400">
                <a:latin typeface="Times New Roman" panose="02020603050405020304" pitchFamily="18" charset="0"/>
                <a:cs typeface="Times New Roman" panose="02020603050405020304" pitchFamily="18" charset="0"/>
              </a:rPr>
              <a:t> điểm</a:t>
            </a:r>
            <a:r>
              <a:rPr lang="vi-VN" sz="2400">
                <a:latin typeface="Times New Roman" panose="02020603050405020304" pitchFamily="18" charset="0"/>
                <a:cs typeface="Times New Roman" panose="02020603050405020304" pitchFamily="18" charset="0"/>
              </a:rPr>
              <a:t>: Cài đặt đơn giản, tương tự như sắp xếp mảng</a:t>
            </a:r>
            <a:r>
              <a:rPr lang="en-US" sz="2400">
                <a:latin typeface="Times New Roman" panose="02020603050405020304" pitchFamily="18" charset="0"/>
                <a:cs typeface="Times New Roman" panose="02020603050405020304" pitchFamily="18" charset="0"/>
              </a:rPr>
              <a:t>.</a:t>
            </a:r>
            <a:endParaRPr lang="vi-VN" sz="240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Nhược</a:t>
            </a:r>
            <a:r>
              <a:rPr lang="en-US" sz="2400">
                <a:latin typeface="Times New Roman" panose="02020603050405020304" pitchFamily="18" charset="0"/>
                <a:cs typeface="Times New Roman" panose="02020603050405020304" pitchFamily="18" charset="0"/>
              </a:rPr>
              <a:t> điểm</a:t>
            </a:r>
            <a:r>
              <a:rPr lang="vi-VN" sz="2400">
                <a:latin typeface="Times New Roman" panose="02020603050405020304" pitchFamily="18" charset="0"/>
                <a:cs typeface="Times New Roman" panose="02020603050405020304" pitchFamily="18" charset="0"/>
              </a:rPr>
              <a:t>: </a:t>
            </a:r>
          </a:p>
          <a:p>
            <a:pPr marL="744538">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Đòi hỏi thêm vùng nhớ khi hoán vị nội dung của 2 phần tử -&gt; chỉ phù hợp với những </a:t>
            </a:r>
            <a:r>
              <a:rPr lang="en-US" sz="2400" i="1">
                <a:latin typeface="Times New Roman" panose="02020603050405020304" pitchFamily="18" charset="0"/>
                <a:cs typeface="Times New Roman" panose="02020603050405020304" pitchFamily="18" charset="0"/>
              </a:rPr>
              <a:t>DSLK</a:t>
            </a:r>
            <a:r>
              <a:rPr lang="vi-VN" sz="2400" i="1">
                <a:latin typeface="Times New Roman" panose="02020603050405020304" pitchFamily="18" charset="0"/>
                <a:cs typeface="Times New Roman" panose="02020603050405020304" pitchFamily="18" charset="0"/>
              </a:rPr>
              <a:t> có kích thước </a:t>
            </a:r>
            <a:r>
              <a:rPr lang="en-US" sz="2400" i="1">
                <a:latin typeface="Times New Roman" panose="02020603050405020304" pitchFamily="18" charset="0"/>
                <a:cs typeface="Times New Roman" panose="02020603050405020304" pitchFamily="18" charset="0"/>
              </a:rPr>
              <a:t>dữ liệu</a:t>
            </a:r>
            <a:r>
              <a:rPr lang="vi-VN" sz="2400" i="1">
                <a:latin typeface="Times New Roman" panose="02020603050405020304" pitchFamily="18" charset="0"/>
                <a:cs typeface="Times New Roman" panose="02020603050405020304" pitchFamily="18" charset="0"/>
              </a:rPr>
              <a:t> nhỏ</a:t>
            </a:r>
            <a:r>
              <a:rPr lang="en-US" sz="2400" i="1">
                <a:latin typeface="Times New Roman" panose="02020603050405020304" pitchFamily="18" charset="0"/>
                <a:cs typeface="Times New Roman" panose="02020603050405020304" pitchFamily="18" charset="0"/>
              </a:rPr>
              <a:t>.</a:t>
            </a:r>
            <a:endParaRPr lang="vi-VN" sz="2400" i="1">
              <a:latin typeface="Times New Roman" panose="02020603050405020304" pitchFamily="18" charset="0"/>
              <a:cs typeface="Times New Roman" panose="02020603050405020304" pitchFamily="18" charset="0"/>
            </a:endParaRPr>
          </a:p>
          <a:p>
            <a:pPr marL="744538">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Khi kích thước dữ liệu lớn </a:t>
            </a:r>
            <a:r>
              <a:rPr lang="en-US" sz="2400" i="1">
                <a:latin typeface="Times New Roman" panose="02020603050405020304" pitchFamily="18" charset="0"/>
                <a:cs typeface="Times New Roman" panose="02020603050405020304" pitchFamily="18" charset="0"/>
              </a:rPr>
              <a:t>thì </a:t>
            </a:r>
            <a:r>
              <a:rPr lang="vi-VN" sz="2400" i="1">
                <a:latin typeface="Times New Roman" panose="02020603050405020304" pitchFamily="18" charset="0"/>
                <a:cs typeface="Times New Roman" panose="02020603050405020304" pitchFamily="18" charset="0"/>
              </a:rPr>
              <a:t>chi phí cho việc hoán vị thành phần</a:t>
            </a:r>
            <a:r>
              <a:rPr lang="en-US" sz="2400" i="1">
                <a:latin typeface="Times New Roman" panose="02020603050405020304" pitchFamily="18" charset="0"/>
                <a:cs typeface="Times New Roman" panose="02020603050405020304" pitchFamily="18" charset="0"/>
              </a:rPr>
              <a:t> dữ liệu cũng</a:t>
            </a:r>
            <a:r>
              <a:rPr lang="vi-VN" sz="2400" i="1">
                <a:latin typeface="Times New Roman" panose="02020603050405020304" pitchFamily="18" charset="0"/>
                <a:cs typeface="Times New Roman" panose="02020603050405020304" pitchFamily="18" charset="0"/>
              </a:rPr>
              <a:t> lớn</a:t>
            </a:r>
            <a:r>
              <a:rPr lang="en-US" sz="2400" i="1">
                <a:latin typeface="Times New Roman" panose="02020603050405020304" pitchFamily="18" charset="0"/>
                <a:cs typeface="Times New Roman" panose="02020603050405020304" pitchFamily="18" charset="0"/>
              </a:rPr>
              <a:t>.</a:t>
            </a:r>
            <a:endParaRPr lang="vi-VN" sz="2400" i="1">
              <a:latin typeface="Times New Roman" panose="02020603050405020304" pitchFamily="18" charset="0"/>
              <a:cs typeface="Times New Roman" panose="02020603050405020304" pitchFamily="18" charset="0"/>
            </a:endParaRPr>
          </a:p>
          <a:p>
            <a:pPr marL="744538">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Làm cho thao tác sắp xếp chậm</a:t>
            </a:r>
            <a:r>
              <a:rPr lang="en-US" sz="2400" i="1">
                <a:latin typeface="Times New Roman" panose="02020603050405020304" pitchFamily="18" charset="0"/>
                <a:cs typeface="Times New Roman" panose="02020603050405020304" pitchFamily="18" charset="0"/>
              </a:rPr>
              <a:t>.</a:t>
            </a:r>
            <a:endParaRPr lang="vi-VN" sz="2400" i="1">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66551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Sắp xếp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33</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latin typeface="Times New Roman" panose="02020603050405020304" pitchFamily="18" charset="0"/>
                <a:cs typeface="Times New Roman" panose="02020603050405020304" pitchFamily="18" charset="0"/>
              </a:rPr>
              <a:t>Cách 2:</a:t>
            </a:r>
            <a:r>
              <a:rPr lang="en-US" sz="2400">
                <a:latin typeface="Times New Roman" panose="02020603050405020304" pitchFamily="18" charset="0"/>
                <a:cs typeface="Times New Roman" panose="02020603050405020304" pitchFamily="18" charset="0"/>
              </a:rPr>
              <a:t> Thay đổi thành phần con trỏ tiếp theo trong nút (</a:t>
            </a:r>
            <a:r>
              <a:rPr lang="en-US" altLang="en-US" sz="2400">
                <a:latin typeface="Times New Roman" panose="02020603050405020304" pitchFamily="18" charset="0"/>
                <a:cs typeface="Times New Roman" panose="02020603050405020304" pitchFamily="18" charset="0"/>
              </a:rPr>
              <a:t>thay đổi trình tự móc nối của các phần tử sao cho tạo lập nên được thứ tự mong muốn).</a:t>
            </a:r>
          </a:p>
          <a:p>
            <a:pPr>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Ưu</a:t>
            </a:r>
            <a:r>
              <a:rPr lang="en-US" sz="2400">
                <a:latin typeface="Times New Roman" panose="02020603050405020304" pitchFamily="18" charset="0"/>
                <a:cs typeface="Times New Roman" panose="02020603050405020304" pitchFamily="18" charset="0"/>
              </a:rPr>
              <a:t> điểm</a:t>
            </a:r>
            <a:r>
              <a:rPr lang="vi-VN" sz="2400">
                <a:latin typeface="Times New Roman" panose="02020603050405020304" pitchFamily="18" charset="0"/>
                <a:cs typeface="Times New Roman" panose="02020603050405020304" pitchFamily="18" charset="0"/>
              </a:rPr>
              <a:t>: </a:t>
            </a:r>
          </a:p>
          <a:p>
            <a:pPr marL="801688">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Kích thước của trường này không thay đổi, do đó không phụ thuộc vào kích thước bản chất dữ liệu lưu tại mỗi nút. </a:t>
            </a:r>
          </a:p>
          <a:p>
            <a:pPr marL="801688">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Thao tác sắp xếp nhanh</a:t>
            </a:r>
            <a:r>
              <a:rPr lang="en-US" sz="2400" i="1">
                <a:latin typeface="Times New Roman" panose="02020603050405020304" pitchFamily="18" charset="0"/>
                <a:cs typeface="Times New Roman" panose="02020603050405020304" pitchFamily="18" charset="0"/>
              </a:rPr>
              <a:t>.</a:t>
            </a:r>
            <a:endParaRPr lang="vi-VN" sz="2400" i="1">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Nhược</a:t>
            </a:r>
            <a:r>
              <a:rPr lang="en-US" sz="2400">
                <a:latin typeface="Times New Roman" panose="02020603050405020304" pitchFamily="18" charset="0"/>
                <a:cs typeface="Times New Roman" panose="02020603050405020304" pitchFamily="18" charset="0"/>
              </a:rPr>
              <a:t> điểm</a:t>
            </a:r>
            <a:r>
              <a:rPr lang="vi-VN" sz="2400">
                <a:latin typeface="Times New Roman" panose="02020603050405020304" pitchFamily="18" charset="0"/>
                <a:cs typeface="Times New Roman" panose="02020603050405020304" pitchFamily="18" charset="0"/>
              </a:rPr>
              <a:t>: </a:t>
            </a:r>
            <a:r>
              <a:rPr lang="vi-VN" sz="2400" i="1">
                <a:latin typeface="Times New Roman" panose="02020603050405020304" pitchFamily="18" charset="0"/>
                <a:cs typeface="Times New Roman" panose="02020603050405020304" pitchFamily="18" charset="0"/>
              </a:rPr>
              <a:t>Cài đặt phức tạp</a:t>
            </a:r>
            <a:r>
              <a:rPr lang="en-US" sz="2400" i="1">
                <a:latin typeface="Times New Roman" panose="02020603050405020304" pitchFamily="18" charset="0"/>
                <a:cs typeface="Times New Roman" panose="02020603050405020304" pitchFamily="18" charset="0"/>
              </a:rPr>
              <a:t>.</a:t>
            </a:r>
            <a:endParaRPr lang="vi-VN" sz="2400" i="1">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27402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Sắp xếp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34</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400" b="1">
                <a:latin typeface="Times New Roman" panose="02020603050405020304" pitchFamily="18" charset="0"/>
                <a:cs typeface="Times New Roman" panose="02020603050405020304" pitchFamily="18" charset="0"/>
              </a:rPr>
              <a:t>Các thuật toán sắp xếp hiệu quả trên DSLK:</a:t>
            </a:r>
          </a:p>
          <a:p>
            <a:pPr marL="0" indent="0">
              <a:buNone/>
            </a:pPr>
            <a:r>
              <a:rPr lang="vi-VN" sz="2400" i="1">
                <a:latin typeface="Times New Roman" panose="02020603050405020304" pitchFamily="18" charset="0"/>
                <a:cs typeface="Times New Roman" panose="02020603050405020304" pitchFamily="18" charset="0"/>
              </a:rPr>
              <a:t>Các thuật toán sắp xếp </a:t>
            </a:r>
            <a:r>
              <a:rPr lang="en-US" sz="2400" i="1">
                <a:latin typeface="Times New Roman" panose="02020603050405020304" pitchFamily="18" charset="0"/>
                <a:cs typeface="Times New Roman" panose="02020603050405020304" pitchFamily="18" charset="0"/>
              </a:rPr>
              <a:t>DSLK </a:t>
            </a:r>
            <a:r>
              <a:rPr lang="vi-VN" sz="2400" i="1">
                <a:latin typeface="Times New Roman" panose="02020603050405020304" pitchFamily="18" charset="0"/>
                <a:cs typeface="Times New Roman" panose="02020603050405020304" pitchFamily="18" charset="0"/>
              </a:rPr>
              <a:t>bằng các</a:t>
            </a:r>
            <a:r>
              <a:rPr lang="en-US" sz="2400" i="1">
                <a:latin typeface="Times New Roman" panose="02020603050405020304" pitchFamily="18" charset="0"/>
                <a:cs typeface="Times New Roman" panose="02020603050405020304" pitchFamily="18" charset="0"/>
              </a:rPr>
              <a:t>h</a:t>
            </a:r>
            <a:r>
              <a:rPr lang="vi-VN" sz="2400" i="1">
                <a:latin typeface="Times New Roman" panose="02020603050405020304" pitchFamily="18" charset="0"/>
                <a:cs typeface="Times New Roman" panose="02020603050405020304" pitchFamily="18" charset="0"/>
              </a:rPr>
              <a:t> thay đổi thành phần liên kết có hiệu quả cao như:</a:t>
            </a:r>
          </a:p>
          <a:p>
            <a:pPr>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Thuật toán sắp xếp </a:t>
            </a:r>
            <a:r>
              <a:rPr lang="vi-VN" sz="2400" b="1" i="1">
                <a:latin typeface="Times New Roman" panose="02020603050405020304" pitchFamily="18" charset="0"/>
                <a:cs typeface="Times New Roman" panose="02020603050405020304" pitchFamily="18" charset="0"/>
              </a:rPr>
              <a:t>Quick Sort</a:t>
            </a:r>
          </a:p>
          <a:p>
            <a:pPr>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Thuật toán sắp xếp </a:t>
            </a:r>
            <a:r>
              <a:rPr lang="vi-VN" sz="2400" b="1" i="1">
                <a:latin typeface="Times New Roman" panose="02020603050405020304" pitchFamily="18" charset="0"/>
                <a:cs typeface="Times New Roman" panose="02020603050405020304" pitchFamily="18" charset="0"/>
              </a:rPr>
              <a:t>Merge Sort</a:t>
            </a:r>
          </a:p>
          <a:p>
            <a:pPr>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Thuật toán sắp xếp </a:t>
            </a:r>
            <a:r>
              <a:rPr lang="vi-VN" sz="2400" b="1" i="1">
                <a:latin typeface="Times New Roman" panose="02020603050405020304" pitchFamily="18" charset="0"/>
                <a:cs typeface="Times New Roman" panose="02020603050405020304" pitchFamily="18" charset="0"/>
              </a:rPr>
              <a:t>Radix Sort</a:t>
            </a:r>
          </a:p>
          <a:p>
            <a:pPr marL="0" indent="0">
              <a:buNone/>
            </a:pPr>
            <a:endParaRPr lang="en-US" sz="2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03008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Các CT đặc biệt của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35</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
            </a:pPr>
            <a:r>
              <a:rPr lang="en-US" altLang="en-US" sz="2800" b="1">
                <a:latin typeface="Times New Roman" panose="02020603050405020304" pitchFamily="18" charset="0"/>
                <a:cs typeface="Times New Roman" panose="02020603050405020304" pitchFamily="18" charset="0"/>
              </a:rPr>
              <a:t>Stack</a:t>
            </a:r>
            <a:r>
              <a:rPr lang="en-US" altLang="en-US" sz="2800">
                <a:latin typeface="Times New Roman" panose="02020603050405020304" pitchFamily="18" charset="0"/>
                <a:cs typeface="Times New Roman" panose="02020603050405020304" pitchFamily="18" charset="0"/>
              </a:rPr>
              <a:t> (ngăn xếp): Là một danh sách mà ta giới hạn việc thêm vào hoặc loại bỏ một phần tử chỉ thực hiện tại một đầu của danh sách, đầu này gọi là đỉnh (TOP) của ngăn xếp. Chính vì nguyên tắc này mà ngăn xếp còn được gọi là kiểu dữ liệu có nguyên tắc LIFO (Last In First Out – Vào sau ra trước)</a:t>
            </a:r>
          </a:p>
          <a:p>
            <a:pPr>
              <a:lnSpc>
                <a:spcPct val="120000"/>
              </a:lnSpc>
              <a:buFont typeface="Wingdings" panose="05000000000000000000" pitchFamily="2" charset="2"/>
              <a:buChar char="§"/>
            </a:pPr>
            <a:r>
              <a:rPr lang="en-US" altLang="en-US" sz="2800" b="1">
                <a:latin typeface="Times New Roman" panose="02020603050405020304" pitchFamily="18" charset="0"/>
                <a:cs typeface="Times New Roman" panose="02020603050405020304" pitchFamily="18" charset="0"/>
              </a:rPr>
              <a:t>Queue</a:t>
            </a:r>
            <a:r>
              <a:rPr lang="en-US" altLang="en-US" sz="2800">
                <a:latin typeface="Times New Roman" panose="02020603050405020304" pitchFamily="18" charset="0"/>
                <a:cs typeface="Times New Roman" panose="02020603050405020304" pitchFamily="18" charset="0"/>
              </a:rPr>
              <a:t> (hàng đợi): Là danh sách làm việc theo cơ chế FIFO (First In First Out), tức việc thêm 1 đối tượng vào hàng đợi hay lấy 1 đối tượng ra khỏi hàng đợi thực hiện theo cơ chế “vào trước ra trước”.</a:t>
            </a:r>
          </a:p>
          <a:p>
            <a:pPr>
              <a:buFont typeface="Wingdings" panose="05000000000000000000" pitchFamily="2" charset="2"/>
              <a:buChar char="§"/>
            </a:pPr>
            <a:endParaRPr lang="en-US" sz="28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984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Các thao tác trên ngăn xếp</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36</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
            </a:pPr>
            <a:r>
              <a:rPr lang="en-US" altLang="en-US" sz="2800">
                <a:latin typeface="Times New Roman" panose="02020603050405020304" pitchFamily="18" charset="0"/>
                <a:cs typeface="Times New Roman" panose="02020603050405020304" pitchFamily="18" charset="0"/>
              </a:rPr>
              <a:t>Thêm đối tượng vào stack.</a:t>
            </a:r>
          </a:p>
          <a:p>
            <a:pPr>
              <a:lnSpc>
                <a:spcPct val="120000"/>
              </a:lnSpc>
              <a:buFont typeface="Wingdings" panose="05000000000000000000" pitchFamily="2" charset="2"/>
              <a:buChar char="§"/>
            </a:pPr>
            <a:r>
              <a:rPr lang="en-US" altLang="en-US" sz="2800">
                <a:latin typeface="Times New Roman" panose="02020603050405020304" pitchFamily="18" charset="0"/>
                <a:cs typeface="Times New Roman" panose="02020603050405020304" pitchFamily="18" charset="0"/>
              </a:rPr>
              <a:t>Lấy đối tượng từ stack.</a:t>
            </a:r>
          </a:p>
          <a:p>
            <a:pPr>
              <a:lnSpc>
                <a:spcPct val="120000"/>
              </a:lnSpc>
              <a:buFont typeface="Wingdings" panose="05000000000000000000" pitchFamily="2" charset="2"/>
              <a:buChar char="§"/>
            </a:pPr>
            <a:r>
              <a:rPr lang="en-US" altLang="en-US" sz="2800">
                <a:latin typeface="Times New Roman" panose="02020603050405020304" pitchFamily="18" charset="0"/>
                <a:cs typeface="Times New Roman" panose="02020603050405020304" pitchFamily="18" charset="0"/>
              </a:rPr>
              <a:t>Kiểm tra stack rỗng hay không?</a:t>
            </a:r>
          </a:p>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Lấy giá trị phần tử đỉnh của stack mà không hủy nó.</a:t>
            </a:r>
          </a:p>
        </p:txBody>
      </p:sp>
    </p:spTree>
    <p:extLst>
      <p:ext uri="{BB962C8B-B14F-4D97-AF65-F5344CB8AC3E}">
        <p14:creationId xmlns:p14="http://schemas.microsoft.com/office/powerpoint/2010/main" val="202369431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mảng một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37</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i="1">
                <a:latin typeface="Times New Roman" panose="02020603050405020304" pitchFamily="18" charset="0"/>
                <a:cs typeface="Times New Roman" panose="02020603050405020304" pitchFamily="18" charset="0"/>
              </a:rPr>
              <a:t>Để cài đặt ngăn xếp bằng mảng, ta sử dụng mảng một chiều S để biểu biễn ngăn xếp. </a:t>
            </a:r>
          </a:p>
          <a:p>
            <a:pPr>
              <a:buFont typeface="Wingdings" panose="05000000000000000000" pitchFamily="2" charset="2"/>
              <a:buChar char="§"/>
            </a:pPr>
            <a:r>
              <a:rPr lang="en-US" sz="2800" i="1">
                <a:latin typeface="Times New Roman" panose="02020603050405020304" pitchFamily="18" charset="0"/>
                <a:cs typeface="Times New Roman" panose="02020603050405020304" pitchFamily="18" charset="0"/>
              </a:rPr>
              <a:t>Thiết lập phần tử đầu tiên của mảng S[0] làm đáy ngăn xếp.Các phần tử tiếp theo được đưa vào ngăn xếp sẽ lần lượt được lưu tại các vị trí S[1], S[2],… </a:t>
            </a:r>
          </a:p>
          <a:p>
            <a:pPr>
              <a:buFont typeface="Wingdings" panose="05000000000000000000" pitchFamily="2" charset="2"/>
              <a:buChar char="§"/>
            </a:pPr>
            <a:r>
              <a:rPr lang="en-US" sz="2800" i="1">
                <a:latin typeface="Times New Roman" panose="02020603050405020304" pitchFamily="18" charset="0"/>
                <a:cs typeface="Times New Roman" panose="02020603050405020304" pitchFamily="18" charset="0"/>
              </a:rPr>
              <a:t>Nếu hiện tại ngăn xếp có n phần tử thì S]n-1] sẽ là phần tử mới nhất được đưa vào ngăn xếp (đỉnh).</a:t>
            </a:r>
          </a:p>
          <a:p>
            <a:pPr>
              <a:buFont typeface="Wingdings" panose="05000000000000000000" pitchFamily="2" charset="2"/>
              <a:buChar char="§"/>
            </a:pPr>
            <a:r>
              <a:rPr lang="en-US" sz="2800" i="1">
                <a:latin typeface="Times New Roman" panose="02020603050405020304" pitchFamily="18" charset="0"/>
                <a:cs typeface="Times New Roman" panose="02020603050405020304" pitchFamily="18" charset="0"/>
              </a:rPr>
              <a:t>Để lưu trữ đỉnh hiên tại của ngăn xếp, ta sử dụng một biến top lưu chỉ số của đỉnh (ở đây top=n-1)</a:t>
            </a:r>
          </a:p>
          <a:p>
            <a:pPr>
              <a:buFont typeface="Wingdings" panose="05000000000000000000" pitchFamily="2" charset="2"/>
              <a:buChar char="§"/>
            </a:pPr>
            <a:r>
              <a:rPr lang="en-US" sz="2800" i="1">
                <a:latin typeface="Times New Roman" panose="02020603050405020304" pitchFamily="18" charset="0"/>
                <a:cs typeface="Times New Roman" panose="02020603050405020304" pitchFamily="18" charset="0"/>
              </a:rPr>
              <a:t>Khi ngăn xếp chưa có phần tử nào ta quy ước top = -1</a:t>
            </a:r>
          </a:p>
        </p:txBody>
      </p:sp>
    </p:spTree>
    <p:extLst>
      <p:ext uri="{BB962C8B-B14F-4D97-AF65-F5344CB8AC3E}">
        <p14:creationId xmlns:p14="http://schemas.microsoft.com/office/powerpoint/2010/main" val="56585779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mảng một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38</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Cấu trúc của Stack:</a:t>
            </a:r>
          </a:p>
          <a:p>
            <a:pPr marL="400050" lvl="1" indent="0">
              <a:buNone/>
            </a:pPr>
            <a:r>
              <a:rPr lang="en-US" sz="2400" b="1" i="1">
                <a:latin typeface="Times New Roman" panose="02020603050405020304" pitchFamily="18" charset="0"/>
                <a:cs typeface="Times New Roman" panose="02020603050405020304" pitchFamily="18" charset="0"/>
              </a:rPr>
              <a:t>const int </a:t>
            </a:r>
            <a:r>
              <a:rPr lang="en-US" sz="2400" i="1">
                <a:latin typeface="Times New Roman" panose="02020603050405020304" pitchFamily="18" charset="0"/>
                <a:cs typeface="Times New Roman" panose="02020603050405020304" pitchFamily="18" charset="0"/>
              </a:rPr>
              <a:t>max</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1000</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b="1" i="1">
                <a:latin typeface="Times New Roman" panose="02020603050405020304" pitchFamily="18" charset="0"/>
                <a:cs typeface="Times New Roman" panose="02020603050405020304" pitchFamily="18" charset="0"/>
              </a:rPr>
              <a:t>typedef</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struct</a:t>
            </a:r>
            <a:r>
              <a:rPr lang="en-US" sz="2400" i="1">
                <a:latin typeface="Times New Roman" panose="02020603050405020304" pitchFamily="18" charset="0"/>
                <a:cs typeface="Times New Roman" panose="02020603050405020304" pitchFamily="18" charset="0"/>
              </a:rPr>
              <a:t> tagStack</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max</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top</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a:t>
            </a:r>
            <a:r>
              <a:rPr lang="en-US" sz="2400" i="1">
                <a:solidFill>
                  <a:srgbClr val="FF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Khởi tạo Stack:</a:t>
            </a:r>
          </a:p>
          <a:p>
            <a:pPr marL="400050" lvl="1" indent="0">
              <a:buNone/>
            </a:pPr>
            <a:r>
              <a:rPr lang="en-US" sz="2400" b="1" i="1">
                <a:latin typeface="Times New Roman" panose="02020603050405020304" pitchFamily="18" charset="0"/>
                <a:cs typeface="Times New Roman" panose="02020603050405020304" pitchFamily="18" charset="0"/>
              </a:rPr>
              <a:t>void</a:t>
            </a:r>
            <a:r>
              <a:rPr lang="en-US" sz="2400" i="1">
                <a:latin typeface="Times New Roman" panose="02020603050405020304" pitchFamily="18" charset="0"/>
                <a:cs typeface="Times New Roman" panose="02020603050405020304" pitchFamily="18" charset="0"/>
              </a:rPr>
              <a:t> CreateStack</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 </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0853226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mảng một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39</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Kiểm tra ngăn xếp rỗng:</a:t>
            </a:r>
          </a:p>
          <a:p>
            <a:pPr marL="400050" lvl="1"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IsEmpty</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st</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7030A0"/>
                </a:solidFill>
                <a:latin typeface="Times New Roman" panose="02020603050405020304" pitchFamily="18" charset="0"/>
                <a:cs typeface="Times New Roman" panose="02020603050405020304" pitchFamily="18" charset="0"/>
              </a:rPr>
              <a:t>-1</a:t>
            </a:r>
            <a:r>
              <a:rPr lang="en-US" sz="2400" b="1" i="1">
                <a:solidFill>
                  <a:srgbClr val="FF0000"/>
                </a:solidFill>
                <a:latin typeface="Times New Roman" panose="02020603050405020304" pitchFamily="18" charset="0"/>
                <a:cs typeface="Times New Roman" panose="02020603050405020304" pitchFamily="18" charset="0"/>
              </a:rPr>
              <a:t>)</a:t>
            </a:r>
            <a:r>
              <a:rPr lang="en-US" sz="2400" b="1" i="1">
                <a:latin typeface="Times New Roman" panose="02020603050405020304" pitchFamily="18" charset="0"/>
                <a:cs typeface="Times New Roman" panose="02020603050405020304" pitchFamily="18" charset="0"/>
              </a:rPr>
              <a:t> return </a:t>
            </a:r>
            <a:r>
              <a:rPr lang="en-US" sz="2400" i="1">
                <a:solidFill>
                  <a:srgbClr val="7030A0"/>
                </a:solidFill>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else</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i="1">
                <a:solidFill>
                  <a:srgbClr val="7030A0"/>
                </a:solidFill>
                <a:latin typeface="Times New Roman" panose="02020603050405020304" pitchFamily="18" charset="0"/>
                <a:cs typeface="Times New Roman" panose="02020603050405020304" pitchFamily="18" charset="0"/>
              </a:rPr>
              <a:t>0</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b="1" i="1">
                <a:solidFill>
                  <a:srgbClr val="FF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Kiểm tra ngăn xếp đầy:</a:t>
            </a:r>
          </a:p>
          <a:p>
            <a:pPr marL="400050" lvl="1"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IsFull</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st</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max-1</a:t>
            </a:r>
            <a:r>
              <a:rPr lang="en-US" sz="2400" i="1">
                <a:solidFill>
                  <a:srgbClr val="FF0000"/>
                </a:solidFill>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i="1">
                <a:solidFill>
                  <a:srgbClr val="7030A0"/>
                </a:solidFill>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else</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i="1">
                <a:solidFill>
                  <a:srgbClr val="7030A0"/>
                </a:solidFill>
                <a:latin typeface="Times New Roman" panose="02020603050405020304" pitchFamily="18" charset="0"/>
                <a:cs typeface="Times New Roman" panose="02020603050405020304" pitchFamily="18" charset="0"/>
              </a:rPr>
              <a:t>0</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9770730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952500" y="381001"/>
            <a:ext cx="7886700" cy="609600"/>
          </a:xfrm>
        </p:spPr>
        <p:txBody>
          <a:bodyPr/>
          <a:lstStyle/>
          <a:p>
            <a:r>
              <a:rPr lang="en-US" altLang="en-US" sz="3200">
                <a:latin typeface="Times New Roman" panose="02020603050405020304" pitchFamily="18" charset="0"/>
                <a:cs typeface="Times New Roman" panose="02020603050405020304" pitchFamily="18" charset="0"/>
              </a:rPr>
              <a:t>4.1 Giới thiệu tổng quan</a:t>
            </a:r>
            <a:endParaRPr lang="en-US" altLang="en-US" sz="32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52400" y="1143001"/>
            <a:ext cx="8839200" cy="4946650"/>
          </a:xfrm>
        </p:spPr>
        <p:txBody>
          <a:bodyPr/>
          <a:lstStyle/>
          <a:p>
            <a:r>
              <a:rPr lang="en-US" sz="2800" b="1">
                <a:latin typeface="Times New Roman" panose="02020603050405020304" pitchFamily="18" charset="0"/>
                <a:cs typeface="Times New Roman" panose="02020603050405020304" pitchFamily="18" charset="0"/>
              </a:rPr>
              <a:t>Biến động</a:t>
            </a:r>
            <a:r>
              <a:rPr lang="en-US" sz="2800">
                <a:latin typeface="Times New Roman" panose="02020603050405020304" pitchFamily="18" charset="0"/>
                <a:cs typeface="Times New Roman" panose="02020603050405020304" pitchFamily="18" charset="0"/>
              </a:rPr>
              <a:t>: </a:t>
            </a:r>
          </a:p>
          <a:p>
            <a:pPr marL="457200" lvl="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Là biến không được khai báo tường minh, không có tên gọi, có thể xin khi cần, giải phóng khi sử dụng xong.</a:t>
            </a:r>
          </a:p>
          <a:p>
            <a:pPr marL="457200" lvl="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Biến động linh động về kích thước =&gt; tận dụng hiệu quả bộ nhớ.</a:t>
            </a:r>
          </a:p>
          <a:p>
            <a:pPr marL="457200" lvl="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Để thao tác với biến động, ta lưu địa chỉ của nó bằng biến con trỏ =&gt; truy xuất biến động thông qua biến con trỏ.</a:t>
            </a:r>
          </a:p>
          <a:p>
            <a:endParaRPr lang="en-US" sz="32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5EFD47E-C029-4974-8E90-7A6D993626E2}" type="slidenum">
              <a:rPr lang="en-US" altLang="en-US" smtClean="0"/>
              <a:pPr/>
              <a:t>4</a:t>
            </a:fld>
            <a:endParaRPr lang="en-US" altLang="en-US"/>
          </a:p>
        </p:txBody>
      </p:sp>
    </p:spTree>
    <p:extLst>
      <p:ext uri="{BB962C8B-B14F-4D97-AF65-F5344CB8AC3E}">
        <p14:creationId xmlns:p14="http://schemas.microsoft.com/office/powerpoint/2010/main" val="234347519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mảng một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40</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Thêm một phần tử x vào Stack:</a:t>
            </a:r>
          </a:p>
          <a:p>
            <a:pPr marL="400050" lvl="1"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Push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IsFull</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7030A0"/>
                </a:solidFill>
                <a:latin typeface="Times New Roman" panose="02020603050405020304" pitchFamily="18" charset="0"/>
                <a:cs typeface="Times New Roman" panose="02020603050405020304" pitchFamily="18" charset="0"/>
              </a:rPr>
              <a:t>0</a:t>
            </a:r>
            <a:r>
              <a:rPr lang="en-US" sz="2400" i="1">
                <a:solidFill>
                  <a:srgbClr val="FF0000"/>
                </a:solidFill>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//Nếu Stack chưa Full</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//Tăng đỉnh lên 1</a:t>
            </a:r>
            <a:endParaRPr lang="en-US" sz="2400" i="1">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//Gán giá trị x cho đỉnh</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i="1">
                <a:solidFill>
                  <a:srgbClr val="7030A0"/>
                </a:solidFill>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 //Thêm thành công</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else</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i="1">
                <a:solidFill>
                  <a:srgbClr val="7030A0"/>
                </a:solidFill>
                <a:latin typeface="Times New Roman" panose="02020603050405020304" pitchFamily="18" charset="0"/>
                <a:cs typeface="Times New Roman" panose="02020603050405020304" pitchFamily="18" charset="0"/>
              </a:rPr>
              <a:t>0</a:t>
            </a:r>
            <a:r>
              <a:rPr lang="en-US" sz="2400" i="1">
                <a:solidFill>
                  <a:srgbClr val="FF0000"/>
                </a:solidFill>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//Thêm thất bại</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7984109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mảng một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41</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Lấy một phần tử x ra khỏi Stack:</a:t>
            </a:r>
          </a:p>
          <a:p>
            <a:pPr marL="400050" lvl="1"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Pop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IsEmpty</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b="1" i="1">
                <a:solidFill>
                  <a:srgbClr val="7030A0"/>
                </a:solidFill>
                <a:latin typeface="Times New Roman" panose="02020603050405020304" pitchFamily="18" charset="0"/>
                <a:cs typeface="Times New Roman" panose="02020603050405020304" pitchFamily="18" charset="0"/>
              </a:rPr>
              <a:t>0</a:t>
            </a:r>
            <a:r>
              <a:rPr lang="en-US" sz="2400" i="1">
                <a:solidFill>
                  <a:srgbClr val="FF0000"/>
                </a:solidFill>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//Nếu Stack khác rỗng</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//Lấy giá trị đỉnh cho vào x</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 Đỉnh giảm đi 1</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b="1" i="1">
                <a:solidFill>
                  <a:srgbClr val="7030A0"/>
                </a:solidFill>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//Lấy ra thành công</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else</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b="1" i="1">
                <a:solidFill>
                  <a:srgbClr val="7030A0"/>
                </a:solidFill>
                <a:latin typeface="Times New Roman" panose="02020603050405020304" pitchFamily="18" charset="0"/>
                <a:cs typeface="Times New Roman" panose="02020603050405020304" pitchFamily="18" charset="0"/>
              </a:rPr>
              <a:t>0</a:t>
            </a:r>
            <a:r>
              <a:rPr lang="en-US" sz="2400" i="1">
                <a:solidFill>
                  <a:srgbClr val="FF0000"/>
                </a:solidFill>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//Lấy ra thất bại</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9651681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mảng một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42</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Cài đặt hàm main():</a:t>
            </a:r>
          </a:p>
          <a:p>
            <a:pPr marL="400050" lvl="1"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main</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Stack st</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tv</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CreateStack</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for</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2</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&lt;=</a:t>
            </a:r>
            <a:r>
              <a:rPr lang="en-US" sz="2400" i="1">
                <a:latin typeface="Times New Roman" panose="02020603050405020304" pitchFamily="18" charset="0"/>
                <a:cs typeface="Times New Roman" panose="02020603050405020304" pitchFamily="18" charset="0"/>
              </a:rPr>
              <a:t>5</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Push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tv</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Pop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tv</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a:t>
            </a:r>
            <a:r>
              <a:rPr lang="en-US" sz="2400" b="1" i="1">
                <a:solidFill>
                  <a:srgbClr val="FF0000"/>
                </a:solidFill>
                <a:latin typeface="Times New Roman" panose="02020603050405020304" pitchFamily="18" charset="0"/>
                <a:cs typeface="Times New Roman" panose="02020603050405020304" pitchFamily="18" charset="0"/>
              </a:rPr>
              <a:t>)</a:t>
            </a:r>
            <a:r>
              <a:rPr lang="en-US" sz="2400" b="1" i="1">
                <a:latin typeface="Times New Roman" panose="02020603050405020304" pitchFamily="18" charset="0"/>
                <a:cs typeface="Times New Roman" panose="02020603050405020304" pitchFamily="18" charset="0"/>
              </a:rPr>
              <a:t> </a:t>
            </a:r>
          </a:p>
          <a:p>
            <a:pPr marL="400050" lvl="1" indent="0">
              <a:buNone/>
            </a:pPr>
            <a:r>
              <a:rPr lang="en-US" sz="2400" b="1" i="1">
                <a:latin typeface="Times New Roman" panose="02020603050405020304" pitchFamily="18" charset="0"/>
                <a:cs typeface="Times New Roman" panose="02020603050405020304" pitchFamily="18" charset="0"/>
              </a:rPr>
              <a:t>	printf</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"gia tri lay duoc tu Stack la: %d"</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//x=5</a:t>
            </a:r>
            <a:endParaRPr lang="en-US" sz="2400" i="1">
              <a:latin typeface="Times New Roman" panose="02020603050405020304" pitchFamily="18" charset="0"/>
              <a:cs typeface="Times New Roman" panose="02020603050405020304" pitchFamily="18" charset="0"/>
            </a:endParaRP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4495861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43</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latin typeface="Times New Roman" panose="02020603050405020304" pitchFamily="18" charset="0"/>
                <a:cs typeface="Times New Roman" panose="02020603050405020304" pitchFamily="18" charset="0"/>
              </a:rPr>
              <a:t>Theo tính chất của DSLK đơn, việc bổ sung và loại bỏ 1 phần tử thực hiện đơn giản và nhanh nhất khi phần tử đó nằm đầu danh sách. Do vậy, ta sẽ chọn cách lưu trữ của ngăn xếp theo thứ tự: </a:t>
            </a:r>
          </a:p>
          <a:p>
            <a:pPr>
              <a:buFontTx/>
              <a:buChar char="-"/>
            </a:pPr>
            <a:r>
              <a:rPr lang="en-US" sz="2400" i="1">
                <a:latin typeface="Times New Roman" panose="02020603050405020304" pitchFamily="18" charset="0"/>
                <a:cs typeface="Times New Roman" panose="02020603050405020304" pitchFamily="18" charset="0"/>
              </a:rPr>
              <a:t>Phần tử đầu danh sách là đỉnh của stack.</a:t>
            </a:r>
          </a:p>
          <a:p>
            <a:pPr>
              <a:buFontTx/>
              <a:buChar char="-"/>
            </a:pPr>
            <a:r>
              <a:rPr lang="en-US" sz="2400" i="1">
                <a:latin typeface="Times New Roman" panose="02020603050405020304" pitchFamily="18" charset="0"/>
                <a:cs typeface="Times New Roman" panose="02020603050405020304" pitchFamily="18" charset="0"/>
              </a:rPr>
              <a:t>Phần tử cuối danh sách là đáy của ngăn xếp.</a:t>
            </a:r>
          </a:p>
          <a:p>
            <a:pPr>
              <a:buFontTx/>
              <a:buChar char="-"/>
            </a:pPr>
            <a:r>
              <a:rPr lang="en-US" sz="2400" i="1">
                <a:latin typeface="Times New Roman" panose="02020603050405020304" pitchFamily="18" charset="0"/>
                <a:cs typeface="Times New Roman" panose="02020603050405020304" pitchFamily="18" charset="0"/>
              </a:rPr>
              <a:t>Để bổ sung 1 phần tử mới vào stack ta thêm nó vào đầu danh sách.</a:t>
            </a:r>
          </a:p>
          <a:p>
            <a:pPr>
              <a:buFontTx/>
              <a:buChar char="-"/>
            </a:pPr>
            <a:r>
              <a:rPr lang="en-US" sz="2400" i="1">
                <a:latin typeface="Times New Roman" panose="02020603050405020304" pitchFamily="18" charset="0"/>
                <a:cs typeface="Times New Roman" panose="02020603050405020304" pitchFamily="18" charset="0"/>
              </a:rPr>
              <a:t>Để lấy 1 phần tử ra khỏi ngăn xếp ta lấy giá trị nút đầu tiên và loại nó ra khỏi danh sách.</a:t>
            </a:r>
          </a:p>
        </p:txBody>
      </p:sp>
      <p:pic>
        <p:nvPicPr>
          <p:cNvPr id="3" name="Picture 2"/>
          <p:cNvPicPr>
            <a:picLocks noChangeAspect="1"/>
          </p:cNvPicPr>
          <p:nvPr/>
        </p:nvPicPr>
        <p:blipFill>
          <a:blip r:embed="rId2"/>
          <a:stretch>
            <a:fillRect/>
          </a:stretch>
        </p:blipFill>
        <p:spPr>
          <a:xfrm>
            <a:off x="1200150" y="4953000"/>
            <a:ext cx="6724650" cy="1208794"/>
          </a:xfrm>
          <a:prstGeom prst="rect">
            <a:avLst/>
          </a:prstGeom>
        </p:spPr>
      </p:pic>
    </p:spTree>
    <p:extLst>
      <p:ext uri="{BB962C8B-B14F-4D97-AF65-F5344CB8AC3E}">
        <p14:creationId xmlns:p14="http://schemas.microsoft.com/office/powerpoint/2010/main" val="309062705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44</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Khai báo : </a:t>
            </a:r>
          </a:p>
          <a:p>
            <a:pPr marL="0" indent="0">
              <a:buNone/>
            </a:pPr>
            <a:r>
              <a:rPr lang="en-US" sz="2400" b="1" i="1">
                <a:latin typeface="Times New Roman" panose="02020603050405020304" pitchFamily="18" charset="0"/>
                <a:cs typeface="Times New Roman" panose="02020603050405020304" pitchFamily="18" charset="0"/>
              </a:rPr>
              <a:t>    	 typedef struct</a:t>
            </a:r>
            <a:r>
              <a:rPr lang="en-US" sz="2400" i="1">
                <a:latin typeface="Times New Roman" panose="02020603050405020304" pitchFamily="18" charset="0"/>
                <a:cs typeface="Times New Roman" panose="02020603050405020304" pitchFamily="18" charset="0"/>
              </a:rPr>
              <a:t> node</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item</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struct</a:t>
            </a:r>
            <a:r>
              <a:rPr lang="en-US" sz="2400" i="1">
                <a:latin typeface="Times New Roman" panose="02020603050405020304" pitchFamily="18" charset="0"/>
                <a:cs typeface="Times New Roman" panose="02020603050405020304" pitchFamily="18" charset="0"/>
              </a:rPr>
              <a:t> node </a:t>
            </a:r>
            <a:r>
              <a:rPr lang="en-US" sz="2400" b="1"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next</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b="1" i="1">
                <a:solidFill>
                  <a:srgbClr val="FF0000"/>
                </a:solidFill>
                <a:latin typeface="Times New Roman" panose="02020603050405020304" pitchFamily="18" charset="0"/>
                <a:cs typeface="Times New Roman" panose="02020603050405020304" pitchFamily="18" charset="0"/>
              </a:rPr>
              <a:t>	} *</a:t>
            </a:r>
            <a:r>
              <a:rPr lang="en-US" sz="2400" i="1">
                <a:latin typeface="Times New Roman" panose="02020603050405020304" pitchFamily="18" charset="0"/>
                <a:cs typeface="Times New Roman" panose="02020603050405020304" pitchFamily="18" charset="0"/>
              </a:rPr>
              <a:t>stacknode</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b="1" i="1">
                <a:solidFill>
                  <a:srgbClr val="FF0000"/>
                </a:solidFill>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typedef struct </a:t>
            </a:r>
            <a:r>
              <a:rPr lang="en-US" sz="2400" i="1">
                <a:latin typeface="Times New Roman" panose="02020603050405020304" pitchFamily="18" charset="0"/>
                <a:cs typeface="Times New Roman" panose="02020603050405020304" pitchFamily="18" charset="0"/>
              </a:rPr>
              <a:t>Stack</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stacknode top</a:t>
            </a:r>
            <a:r>
              <a:rPr lang="en-US" sz="24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400" b="1"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stack</a:t>
            </a:r>
            <a:r>
              <a:rPr lang="en-US" sz="2400" b="1" i="1">
                <a:solidFill>
                  <a:srgbClr val="FF0000"/>
                </a:solidFill>
                <a:latin typeface="Times New Roman" panose="02020603050405020304" pitchFamily="18" charset="0"/>
                <a:cs typeface="Times New Roman" panose="02020603050405020304" pitchFamily="18" charset="0"/>
              </a:rPr>
              <a:t>;</a:t>
            </a:r>
            <a:endParaRPr lang="en-US"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Khởi tạo:</a:t>
            </a:r>
            <a:endParaRPr lang="en-US" sz="2400" b="1"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b="1" i="1">
                <a:latin typeface="Times New Roman" panose="02020603050405020304" pitchFamily="18" charset="0"/>
                <a:cs typeface="Times New Roman" panose="02020603050405020304" pitchFamily="18" charset="0"/>
              </a:rPr>
              <a:t>void</a:t>
            </a:r>
            <a:r>
              <a:rPr lang="en-US" sz="2400" i="1">
                <a:latin typeface="Times New Roman" panose="02020603050405020304" pitchFamily="18" charset="0"/>
                <a:cs typeface="Times New Roman" panose="02020603050405020304" pitchFamily="18" charset="0"/>
              </a:rPr>
              <a:t> CreateStack</a:t>
            </a:r>
            <a:r>
              <a:rPr lang="en-US" sz="2400" b="1"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b="1"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s</a:t>
            </a:r>
            <a:r>
              <a:rPr lang="en-US" sz="2400" b="1"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b="1"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NULL</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b="1"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7626082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45</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Kiểm tra stack rỗng : </a:t>
            </a:r>
          </a:p>
          <a:p>
            <a:pPr marL="0" indent="0">
              <a:buNone/>
            </a:pPr>
            <a:r>
              <a:rPr lang="en-US" sz="2400" b="1" i="1">
                <a:latin typeface="Times New Roman" panose="02020603050405020304" pitchFamily="18" charset="0"/>
                <a:cs typeface="Times New Roman" panose="02020603050405020304" pitchFamily="18" charset="0"/>
              </a:rPr>
              <a:t>    	 int </a:t>
            </a:r>
            <a:r>
              <a:rPr lang="en-US" sz="2400" i="1">
                <a:latin typeface="Times New Roman" panose="02020603050405020304" pitchFamily="18" charset="0"/>
                <a:cs typeface="Times New Roman" panose="02020603050405020304" pitchFamily="18" charset="0"/>
              </a:rPr>
              <a:t>CheckEmpty</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NULL</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Thêm phần tử vào stack:</a:t>
            </a:r>
            <a:endParaRPr lang="en-US" sz="2400" b="1"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b="1" i="1">
                <a:latin typeface="Times New Roman" panose="02020603050405020304" pitchFamily="18" charset="0"/>
                <a:cs typeface="Times New Roman" panose="02020603050405020304" pitchFamily="18" charset="0"/>
              </a:rPr>
              <a:t>	void </a:t>
            </a:r>
            <a:r>
              <a:rPr lang="en-US" sz="2400" i="1">
                <a:latin typeface="Times New Roman" panose="02020603050405020304" pitchFamily="18" charset="0"/>
                <a:cs typeface="Times New Roman" panose="02020603050405020304" pitchFamily="18" charset="0"/>
              </a:rPr>
              <a:t>Push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stacknode p</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p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new</a:t>
            </a:r>
            <a:r>
              <a:rPr lang="en-US" sz="2400" i="1">
                <a:latin typeface="Times New Roman" panose="02020603050405020304" pitchFamily="18" charset="0"/>
                <a:cs typeface="Times New Roman" panose="02020603050405020304" pitchFamily="18" charset="0"/>
              </a:rPr>
              <a:t> node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p</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item</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p</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next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p</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endParaRPr lang="en-US" sz="2400" b="1"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28179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46</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Lấy phần tử ra khỏi stack: </a:t>
            </a:r>
          </a:p>
          <a:p>
            <a:pPr marL="0" indent="0">
              <a:buNone/>
            </a:pPr>
            <a:r>
              <a:rPr lang="en-US" sz="2400" b="1" i="1">
                <a:latin typeface="Times New Roman" panose="02020603050405020304" pitchFamily="18" charset="0"/>
                <a:cs typeface="Times New Roman" panose="02020603050405020304" pitchFamily="18" charset="0"/>
              </a:rPr>
              <a:t>    	int</a:t>
            </a:r>
            <a:r>
              <a:rPr lang="en-US" sz="2400" i="1">
                <a:latin typeface="Times New Roman" panose="02020603050405020304" pitchFamily="18" charset="0"/>
                <a:cs typeface="Times New Roman" panose="02020603050405020304" pitchFamily="18" charset="0"/>
              </a:rPr>
              <a:t> Pop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stacknode 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CheckEmpty</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printf</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"\nDanh sach rong"</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else</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p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x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p</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item</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next</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delete</a:t>
            </a:r>
            <a:r>
              <a:rPr lang="en-US" sz="2400" i="1">
                <a:latin typeface="Times New Roman" panose="02020603050405020304" pitchFamily="18" charset="0"/>
                <a:cs typeface="Times New Roman" panose="02020603050405020304" pitchFamily="18" charset="0"/>
              </a:rPr>
              <a:t> 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2094603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47</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Hàm main(): </a:t>
            </a:r>
          </a:p>
          <a:p>
            <a:pPr marL="0" indent="0">
              <a:buNone/>
            </a:pPr>
            <a:r>
              <a:rPr lang="en-US" sz="2400" b="1" i="1">
                <a:latin typeface="Times New Roman" panose="02020603050405020304" pitchFamily="18" charset="0"/>
                <a:cs typeface="Times New Roman" panose="02020603050405020304" pitchFamily="18" charset="0"/>
              </a:rPr>
              <a:t> int</a:t>
            </a:r>
            <a:r>
              <a:rPr lang="en-US" sz="2400" i="1">
                <a:latin typeface="Times New Roman" panose="02020603050405020304" pitchFamily="18" charset="0"/>
                <a:cs typeface="Times New Roman" panose="02020603050405020304" pitchFamily="18" charset="0"/>
              </a:rPr>
              <a:t> main</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stack 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CreateStack</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CheckEmpty</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for</a:t>
            </a:r>
            <a:r>
              <a:rPr lang="en-US" sz="2400" i="1">
                <a:solidFill>
                  <a:srgbClr val="FF0000"/>
                </a:solidFill>
                <a:latin typeface="Times New Roman" panose="02020603050405020304" pitchFamily="18" charset="0"/>
                <a:cs typeface="Times New Roman" panose="02020603050405020304" pitchFamily="18" charset="0"/>
              </a:rPr>
              <a:t>(</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&lt;</a:t>
            </a:r>
            <a:r>
              <a:rPr lang="en-US" sz="2400" i="1">
                <a:latin typeface="Times New Roman" panose="02020603050405020304" pitchFamily="18" charset="0"/>
                <a:cs typeface="Times New Roman" panose="02020603050405020304" pitchFamily="18" charset="0"/>
              </a:rPr>
              <a:t>22</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2</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Push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Pop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printf</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"Phan tu lay ra duoc: %d"</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3970404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Một số ứng dụng của ngăn xếp</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48</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Đảo ngược xâu kí tự.</a:t>
            </a:r>
          </a:p>
          <a:p>
            <a:pPr>
              <a:buClr>
                <a:srgbClr val="000000"/>
              </a:buCl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Tính giá trị biểu thức dạng hậu tố (postfix).</a:t>
            </a:r>
          </a:p>
          <a:p>
            <a:pPr>
              <a:buClr>
                <a:srgbClr val="000000"/>
              </a:buCl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Chuyển một biểu thức dạng trung tố sang hậu tố (infix to postfix).</a:t>
            </a:r>
          </a:p>
          <a:p>
            <a:pPr>
              <a:buClr>
                <a:srgbClr val="000000"/>
              </a:buCl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Khử đệ quy lui</a:t>
            </a:r>
          </a:p>
          <a:p>
            <a:pPr>
              <a:buClr>
                <a:srgbClr val="000000"/>
              </a:buCl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6659615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Các thao tác trên hàng đợi</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49</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Thêm đối tượng vào cuối hàng đợi.</a:t>
            </a:r>
          </a:p>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Lấy đối tượng từ đầu hàng đợi.</a:t>
            </a:r>
          </a:p>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Kiểm tra hàm đợi có rỗng hay Không?</a:t>
            </a:r>
          </a:p>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Lấy giá trị của phần tử đầu của hàng đợi mà không hủy nó.</a:t>
            </a:r>
          </a:p>
        </p:txBody>
      </p:sp>
    </p:spTree>
    <p:extLst>
      <p:ext uri="{BB962C8B-B14F-4D97-AF65-F5344CB8AC3E}">
        <p14:creationId xmlns:p14="http://schemas.microsoft.com/office/powerpoint/2010/main" val="252772096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952500" y="381001"/>
            <a:ext cx="7886700" cy="609600"/>
          </a:xfrm>
        </p:spPr>
        <p:txBody>
          <a:bodyPr/>
          <a:lstStyle/>
          <a:p>
            <a:r>
              <a:rPr lang="en-US" altLang="en-US" sz="3200">
                <a:latin typeface="Times New Roman" panose="02020603050405020304" pitchFamily="18" charset="0"/>
                <a:cs typeface="Times New Roman" panose="02020603050405020304" pitchFamily="18" charset="0"/>
              </a:rPr>
              <a:t>4.1 Giới thiệu tổng quan</a:t>
            </a:r>
            <a:endParaRPr lang="en-US" altLang="en-US" sz="32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52400" y="1143001"/>
            <a:ext cx="8839200" cy="4946650"/>
          </a:xfrm>
        </p:spPr>
        <p:txBody>
          <a:bodyPr/>
          <a:lstStyle/>
          <a:p>
            <a:r>
              <a:rPr lang="en-US" sz="2800" b="1">
                <a:latin typeface="Times New Roman" panose="02020603050405020304" pitchFamily="18" charset="0"/>
                <a:cs typeface="Times New Roman" panose="02020603050405020304" pitchFamily="18" charset="0"/>
              </a:rPr>
              <a:t>Cấu trúc tự trỏ</a:t>
            </a:r>
            <a:r>
              <a:rPr lang="en-US" sz="2800">
                <a:latin typeface="Times New Roman" panose="02020603050405020304" pitchFamily="18" charset="0"/>
                <a:cs typeface="Times New Roman" panose="02020603050405020304" pitchFamily="18" charset="0"/>
              </a:rPr>
              <a:t>: </a:t>
            </a:r>
          </a:p>
          <a:p>
            <a:pPr lvl="0"/>
            <a:r>
              <a:rPr lang="en-US" sz="2800">
                <a:latin typeface="Times New Roman" panose="02020603050405020304" pitchFamily="18" charset="0"/>
                <a:cs typeface="Times New Roman" panose="02020603050405020304" pitchFamily="18" charset="0"/>
              </a:rPr>
              <a:t>Là kiểu cấu trúc mà bên trong nó có 1 thành phần con trỏ trỏ tới 1 biến dạng cấu trúc đang được định nghĩa.</a:t>
            </a:r>
          </a:p>
          <a:p>
            <a:pPr lvl="0"/>
            <a:r>
              <a:rPr lang="en-US" sz="2800" b="1">
                <a:solidFill>
                  <a:srgbClr val="FF0000"/>
                </a:solidFill>
                <a:latin typeface="Times New Roman" panose="02020603050405020304" pitchFamily="18" charset="0"/>
                <a:cs typeface="Times New Roman" panose="02020603050405020304" pitchFamily="18" charset="0"/>
              </a:rPr>
              <a:t>Ví Dụ</a:t>
            </a:r>
            <a:r>
              <a:rPr lang="en-US" sz="2800">
                <a:latin typeface="Times New Roman" panose="02020603050405020304" pitchFamily="18" charset="0"/>
                <a:cs typeface="Times New Roman" panose="02020603050405020304" pitchFamily="18" charset="0"/>
              </a:rPr>
              <a:t>:</a:t>
            </a:r>
          </a:p>
          <a:p>
            <a:r>
              <a:rPr lang="en-US" b="1" i="1"/>
              <a:t>	</a:t>
            </a:r>
            <a:r>
              <a:rPr lang="en-US" sz="2800" b="1" i="1">
                <a:latin typeface="Times New Roman" panose="02020603050405020304" pitchFamily="18" charset="0"/>
                <a:cs typeface="Times New Roman" panose="02020603050405020304" pitchFamily="18" charset="0"/>
              </a:rPr>
              <a:t>struct</a:t>
            </a:r>
            <a:r>
              <a:rPr lang="en-US" sz="2800" i="1">
                <a:latin typeface="Times New Roman" panose="02020603050405020304" pitchFamily="18" charset="0"/>
                <a:cs typeface="Times New Roman" panose="02020603050405020304" pitchFamily="18" charset="0"/>
              </a:rPr>
              <a:t> sinhvien</a:t>
            </a:r>
            <a:r>
              <a:rPr lang="en-US" sz="2800" b="1" i="1">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a:p>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char</a:t>
            </a:r>
            <a:r>
              <a:rPr lang="en-US" sz="2800" i="1">
                <a:latin typeface="Times New Roman" panose="02020603050405020304" pitchFamily="18" charset="0"/>
                <a:cs typeface="Times New Roman" panose="02020603050405020304" pitchFamily="18" charset="0"/>
              </a:rPr>
              <a:t> Hoten</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33</a:t>
            </a:r>
            <a:r>
              <a:rPr lang="en-US" sz="2800" b="1" i="1">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a:p>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MSSV</a:t>
            </a:r>
            <a:r>
              <a:rPr lang="en-US" sz="2800" b="1" i="1">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a:p>
            <a:r>
              <a:rPr lang="en-US" sz="2800" i="1">
                <a:latin typeface="Times New Roman" panose="02020603050405020304" pitchFamily="18" charset="0"/>
                <a:cs typeface="Times New Roman" panose="02020603050405020304" pitchFamily="18" charset="0"/>
              </a:rPr>
              <a:t>		sinhvien </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tiep</a:t>
            </a:r>
            <a:r>
              <a:rPr lang="en-US" sz="2800" b="1" i="1">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a:p>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a:p>
            <a:pPr lvl="0"/>
            <a:endParaRPr lang="en-US" sz="28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5EFD47E-C029-4974-8E90-7A6D993626E2}" type="slidenum">
              <a:rPr lang="en-US" altLang="en-US" smtClean="0"/>
              <a:pPr/>
              <a:t>5</a:t>
            </a:fld>
            <a:endParaRPr lang="en-US" altLang="en-US"/>
          </a:p>
        </p:txBody>
      </p:sp>
    </p:spTree>
    <p:extLst>
      <p:ext uri="{BB962C8B-B14F-4D97-AF65-F5344CB8AC3E}">
        <p14:creationId xmlns:p14="http://schemas.microsoft.com/office/powerpoint/2010/main" val="1663271155"/>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mảng 1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50</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Cấu trúc dữ liệu của hàng đợi:</a:t>
            </a:r>
          </a:p>
          <a:p>
            <a:pPr marL="0" indent="0">
              <a:buNone/>
            </a:pPr>
            <a:r>
              <a:rPr lang="en-US" sz="2800" b="1" i="1">
                <a:latin typeface="Times New Roman" panose="02020603050405020304" pitchFamily="18" charset="0"/>
                <a:cs typeface="Times New Roman" panose="02020603050405020304" pitchFamily="18" charset="0"/>
              </a:rPr>
              <a:t>const int </a:t>
            </a:r>
            <a:r>
              <a:rPr lang="en-US" sz="2800" i="1">
                <a:latin typeface="Times New Roman" panose="02020603050405020304" pitchFamily="18" charset="0"/>
                <a:cs typeface="Times New Roman" panose="02020603050405020304" pitchFamily="18" charset="0"/>
              </a:rPr>
              <a:t>max</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100;</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typedef struct </a:t>
            </a:r>
            <a:r>
              <a:rPr lang="en-US" sz="2800" i="1">
                <a:latin typeface="Times New Roman" panose="02020603050405020304" pitchFamily="18" charset="0"/>
                <a:cs typeface="Times New Roman" panose="02020603050405020304" pitchFamily="18" charset="0"/>
              </a:rPr>
              <a:t>tagQueue</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a</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max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Front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i="1">
                <a:solidFill>
                  <a:srgbClr val="0070C0"/>
                </a:solidFill>
                <a:latin typeface="Times New Roman" panose="02020603050405020304" pitchFamily="18" charset="0"/>
                <a:cs typeface="Times New Roman" panose="02020603050405020304" pitchFamily="18" charset="0"/>
              </a:rPr>
              <a:t>//chi so cua phan tu dau trong Queue</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Rear</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i="1">
                <a:solidFill>
                  <a:srgbClr val="0070C0"/>
                </a:solidFill>
                <a:latin typeface="Times New Roman" panose="02020603050405020304" pitchFamily="18" charset="0"/>
                <a:cs typeface="Times New Roman" panose="02020603050405020304" pitchFamily="18" charset="0"/>
              </a:rPr>
              <a:t>//chi so cua phan tu cuoi trong Queue</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Queue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8726799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mảng 1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51</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Khởi tạo hàng đợi rỗng:</a:t>
            </a:r>
          </a:p>
          <a:p>
            <a:pPr marL="0" indent="0">
              <a:buNone/>
            </a:pPr>
            <a:r>
              <a:rPr lang="en-US" sz="2800" b="1" i="1">
                <a:latin typeface="Times New Roman" panose="02020603050405020304" pitchFamily="18" charset="0"/>
                <a:cs typeface="Times New Roman" panose="02020603050405020304" pitchFamily="18" charset="0"/>
              </a:rPr>
              <a:t>void </a:t>
            </a:r>
            <a:r>
              <a:rPr lang="en-US" sz="2800" i="1">
                <a:latin typeface="Times New Roman" panose="02020603050405020304" pitchFamily="18" charset="0"/>
                <a:cs typeface="Times New Roman" panose="02020603050405020304" pitchFamily="18" charset="0"/>
              </a:rPr>
              <a:t>CreateQueue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Queue </a:t>
            </a:r>
            <a:r>
              <a:rPr lang="en-US" sz="2800"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q</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q</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Front </a:t>
            </a:r>
            <a:r>
              <a:rPr lang="en-US" sz="2800" i="1">
                <a:solidFill>
                  <a:srgbClr val="FF0000"/>
                </a:solidFill>
                <a:latin typeface="Times New Roman" panose="02020603050405020304" pitchFamily="18" charset="0"/>
                <a:cs typeface="Times New Roman" panose="02020603050405020304" pitchFamily="18" charset="0"/>
              </a:rPr>
              <a:t>= </a:t>
            </a:r>
            <a:r>
              <a:rPr lang="en-US" sz="2800" i="1">
                <a:solidFill>
                  <a:srgbClr val="7030A0"/>
                </a:solidFill>
                <a:latin typeface="Times New Roman" panose="02020603050405020304" pitchFamily="18" charset="0"/>
                <a:cs typeface="Times New Roman" panose="02020603050405020304" pitchFamily="18" charset="0"/>
              </a:rPr>
              <a:t>-1</a:t>
            </a:r>
            <a:r>
              <a:rPr lang="en-US" sz="2800" i="1">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q</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Rear </a:t>
            </a:r>
            <a:r>
              <a:rPr lang="en-US" sz="2800" i="1">
                <a:solidFill>
                  <a:srgbClr val="FF0000"/>
                </a:solidFill>
                <a:latin typeface="Times New Roman" panose="02020603050405020304" pitchFamily="18" charset="0"/>
                <a:cs typeface="Times New Roman" panose="02020603050405020304" pitchFamily="18" charset="0"/>
              </a:rPr>
              <a:t>= </a:t>
            </a:r>
            <a:r>
              <a:rPr lang="en-US" sz="2800" i="1">
                <a:solidFill>
                  <a:srgbClr val="7030A0"/>
                </a:solidFill>
                <a:latin typeface="Times New Roman" panose="02020603050405020304" pitchFamily="18" charset="0"/>
                <a:cs typeface="Times New Roman" panose="02020603050405020304" pitchFamily="18" charset="0"/>
              </a:rPr>
              <a:t>-1</a:t>
            </a:r>
            <a:r>
              <a:rPr lang="en-US" sz="2800" i="1">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6639549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mảng 1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52</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Lấy một phần tử từ Queue</a:t>
            </a:r>
            <a:r>
              <a:rPr lang="en-US" sz="2800">
                <a:latin typeface="Times New Roman" panose="02020603050405020304" pitchFamily="18" charset="0"/>
                <a:cs typeface="Times New Roman" panose="02020603050405020304" pitchFamily="18" charset="0"/>
              </a:rPr>
              <a:t>:</a:t>
            </a:r>
          </a:p>
          <a:p>
            <a:pPr marL="0" indent="0">
              <a:buNone/>
            </a:pPr>
            <a:r>
              <a:rPr lang="en-US" sz="2600" b="1" i="1">
                <a:latin typeface="Times New Roman" panose="02020603050405020304" pitchFamily="18" charset="0"/>
                <a:cs typeface="Times New Roman" panose="02020603050405020304" pitchFamily="18" charset="0"/>
              </a:rPr>
              <a:t>int</a:t>
            </a:r>
            <a:r>
              <a:rPr lang="en-US" sz="2600" i="1">
                <a:latin typeface="Times New Roman" panose="02020603050405020304" pitchFamily="18" charset="0"/>
                <a:cs typeface="Times New Roman" panose="02020603050405020304" pitchFamily="18" charset="0"/>
              </a:rPr>
              <a:t> DeQueue</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Queue </a:t>
            </a:r>
            <a:r>
              <a:rPr lang="en-US" sz="2600" i="1">
                <a:solidFill>
                  <a:srgbClr val="FF0000"/>
                </a:solidFill>
                <a:latin typeface="Times New Roman" panose="02020603050405020304" pitchFamily="18" charset="0"/>
                <a:cs typeface="Times New Roman" panose="02020603050405020304" pitchFamily="18" charset="0"/>
              </a:rPr>
              <a:t>&amp;</a:t>
            </a:r>
            <a:r>
              <a:rPr lang="en-US" sz="2600" i="1">
                <a:latin typeface="Times New Roman" panose="02020603050405020304" pitchFamily="18" charset="0"/>
                <a:cs typeface="Times New Roman" panose="02020603050405020304" pitchFamily="18" charset="0"/>
              </a:rPr>
              <a:t>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int</a:t>
            </a:r>
            <a:r>
              <a:rPr lang="en-US" sz="2600" i="1">
                <a:latin typeface="Times New Roman" panose="02020603050405020304" pitchFamily="18" charset="0"/>
                <a:cs typeface="Times New Roman" panose="02020603050405020304" pitchFamily="18" charset="0"/>
              </a:rPr>
              <a:t> </a:t>
            </a:r>
            <a:r>
              <a:rPr lang="en-US" sz="2600" i="1">
                <a:solidFill>
                  <a:srgbClr val="FF0000"/>
                </a:solidFill>
                <a:latin typeface="Times New Roman" panose="02020603050405020304" pitchFamily="18" charset="0"/>
                <a:cs typeface="Times New Roman" panose="02020603050405020304" pitchFamily="18" charset="0"/>
              </a:rPr>
              <a:t>&amp;</a:t>
            </a:r>
            <a:r>
              <a:rPr lang="en-US" sz="2600" i="1">
                <a:latin typeface="Times New Roman" panose="02020603050405020304" pitchFamily="18" charset="0"/>
                <a:cs typeface="Times New Roman" panose="02020603050405020304" pitchFamily="18" charset="0"/>
              </a:rPr>
              <a:t>x</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if</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Front</a:t>
            </a:r>
            <a:r>
              <a:rPr lang="en-US" sz="2600" i="1">
                <a:solidFill>
                  <a:srgbClr val="FF0000"/>
                </a:solidFill>
                <a:latin typeface="Times New Roman" panose="02020603050405020304" pitchFamily="18" charset="0"/>
                <a:cs typeface="Times New Roman" panose="02020603050405020304" pitchFamily="18" charset="0"/>
              </a:rPr>
              <a:t>!=</a:t>
            </a:r>
            <a:r>
              <a:rPr lang="en-US" sz="2600" i="1">
                <a:solidFill>
                  <a:srgbClr val="7030A0"/>
                </a:solidFill>
                <a:latin typeface="Times New Roman" panose="02020603050405020304" pitchFamily="18" charset="0"/>
                <a:cs typeface="Times New Roman" panose="02020603050405020304" pitchFamily="18" charset="0"/>
              </a:rPr>
              <a:t>-1</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a:t>
            </a:r>
            <a:r>
              <a:rPr lang="en-US" sz="2600" i="1">
                <a:solidFill>
                  <a:srgbClr val="0070C0"/>
                </a:solidFill>
                <a:latin typeface="Times New Roman" panose="02020603050405020304" pitchFamily="18" charset="0"/>
                <a:cs typeface="Times New Roman" panose="02020603050405020304" pitchFamily="18" charset="0"/>
              </a:rPr>
              <a:t>//Queue khong rong</a:t>
            </a:r>
          </a:p>
          <a:p>
            <a:pPr marL="0" indent="0">
              <a:buNone/>
            </a:pPr>
            <a:r>
              <a:rPr lang="en-US" sz="2600" i="1">
                <a:latin typeface="Times New Roman" panose="02020603050405020304" pitchFamily="18" charset="0"/>
                <a:cs typeface="Times New Roman" panose="02020603050405020304" pitchFamily="18" charset="0"/>
              </a:rPr>
              <a:t>	</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x</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a</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Front</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a:t>
            </a:r>
            <a:r>
              <a:rPr lang="en-US" sz="2600" i="1">
                <a:solidFill>
                  <a:srgbClr val="0070C0"/>
                </a:solidFill>
                <a:latin typeface="Times New Roman" panose="02020603050405020304" pitchFamily="18" charset="0"/>
                <a:cs typeface="Times New Roman" panose="02020603050405020304" pitchFamily="18" charset="0"/>
              </a:rPr>
              <a:t>//Lay ra phan tu dau tien </a:t>
            </a:r>
            <a:r>
              <a:rPr lang="en-US" sz="2600" i="1">
                <a:latin typeface="Times New Roman" panose="02020603050405020304" pitchFamily="18" charset="0"/>
                <a:cs typeface="Times New Roman" panose="02020603050405020304" pitchFamily="18" charset="0"/>
              </a:rPr>
              <a:t>			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Front</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solidFill>
                  <a:srgbClr val="FF0000"/>
                </a:solidFill>
                <a:latin typeface="Times New Roman" panose="02020603050405020304" pitchFamily="18" charset="0"/>
                <a:cs typeface="Times New Roman" panose="02020603050405020304" pitchFamily="18" charset="0"/>
              </a:rPr>
              <a:t>		</a:t>
            </a:r>
            <a:r>
              <a:rPr lang="en-US" sz="2600" i="1">
                <a:solidFill>
                  <a:srgbClr val="0070C0"/>
                </a:solidFill>
                <a:latin typeface="Times New Roman" panose="02020603050405020304" pitchFamily="18" charset="0"/>
                <a:cs typeface="Times New Roman" panose="02020603050405020304" pitchFamily="18" charset="0"/>
              </a:rPr>
              <a:t>//Nếu Queue ban đầu chỉ có 1 phần tử, sau đó</a:t>
            </a:r>
          </a:p>
          <a:p>
            <a:pPr marL="0" indent="0">
              <a:buNone/>
            </a:pP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if</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Front</a:t>
            </a:r>
            <a:r>
              <a:rPr lang="en-US" sz="2600" i="1">
                <a:solidFill>
                  <a:srgbClr val="FF0000"/>
                </a:solidFill>
                <a:latin typeface="Times New Roman" panose="02020603050405020304" pitchFamily="18" charset="0"/>
                <a:cs typeface="Times New Roman" panose="02020603050405020304" pitchFamily="18" charset="0"/>
              </a:rPr>
              <a:t>&gt;</a:t>
            </a:r>
            <a:r>
              <a:rPr lang="en-US" sz="2600" i="1">
                <a:latin typeface="Times New Roman" panose="02020603050405020304" pitchFamily="18" charset="0"/>
                <a:cs typeface="Times New Roman" panose="02020603050405020304" pitchFamily="18" charset="0"/>
              </a:rPr>
              <a:t>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Rear</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latin typeface="Times New Roman" panose="02020603050405020304" pitchFamily="18" charset="0"/>
                <a:cs typeface="Times New Roman" panose="02020603050405020304" pitchFamily="18" charset="0"/>
              </a:rPr>
              <a:t>			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Front</a:t>
            </a:r>
            <a:r>
              <a:rPr lang="en-US" sz="2600" i="1">
                <a:solidFill>
                  <a:srgbClr val="FF0000"/>
                </a:solidFill>
                <a:latin typeface="Times New Roman" panose="02020603050405020304" pitchFamily="18" charset="0"/>
                <a:cs typeface="Times New Roman" panose="02020603050405020304" pitchFamily="18" charset="0"/>
              </a:rPr>
              <a:t>=</a:t>
            </a:r>
            <a:r>
              <a:rPr lang="en-US" sz="2600" i="1">
                <a:solidFill>
                  <a:srgbClr val="7030A0"/>
                </a:solidFill>
                <a:latin typeface="Times New Roman" panose="02020603050405020304" pitchFamily="18" charset="0"/>
                <a:cs typeface="Times New Roman" panose="02020603050405020304" pitchFamily="18" charset="0"/>
              </a:rPr>
              <a:t>-1</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Rear</a:t>
            </a:r>
            <a:r>
              <a:rPr lang="en-US" sz="2600" i="1">
                <a:solidFill>
                  <a:srgbClr val="FF0000"/>
                </a:solidFill>
                <a:latin typeface="Times New Roman" panose="02020603050405020304" pitchFamily="18" charset="0"/>
                <a:cs typeface="Times New Roman" panose="02020603050405020304" pitchFamily="18" charset="0"/>
              </a:rPr>
              <a:t>=</a:t>
            </a:r>
            <a:r>
              <a:rPr lang="en-US" sz="2600" i="1">
                <a:solidFill>
                  <a:srgbClr val="7030A0"/>
                </a:solidFill>
                <a:latin typeface="Times New Roman" panose="02020603050405020304" pitchFamily="18" charset="0"/>
                <a:cs typeface="Times New Roman" panose="02020603050405020304" pitchFamily="18" charset="0"/>
              </a:rPr>
              <a:t>-1</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return</a:t>
            </a:r>
            <a:r>
              <a:rPr lang="en-US" sz="2600" i="1">
                <a:latin typeface="Times New Roman" panose="02020603050405020304" pitchFamily="18" charset="0"/>
                <a:cs typeface="Times New Roman" panose="02020603050405020304" pitchFamily="18" charset="0"/>
              </a:rPr>
              <a:t> </a:t>
            </a:r>
            <a:r>
              <a:rPr lang="en-US" sz="2600" i="1">
                <a:solidFill>
                  <a:srgbClr val="7030A0"/>
                </a:solidFill>
                <a:latin typeface="Times New Roman" panose="02020603050405020304" pitchFamily="18" charset="0"/>
                <a:cs typeface="Times New Roman" panose="02020603050405020304" pitchFamily="18" charset="0"/>
              </a:rPr>
              <a:t>1</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latin typeface="Times New Roman" panose="02020603050405020304" pitchFamily="18" charset="0"/>
                <a:cs typeface="Times New Roman" panose="02020603050405020304" pitchFamily="18" charset="0"/>
              </a:rPr>
              <a:t>	</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else return </a:t>
            </a:r>
            <a:r>
              <a:rPr lang="en-US" sz="2600" i="1">
                <a:solidFill>
                  <a:srgbClr val="7030A0"/>
                </a:solidFill>
                <a:latin typeface="Times New Roman" panose="02020603050405020304" pitchFamily="18" charset="0"/>
                <a:cs typeface="Times New Roman" panose="02020603050405020304" pitchFamily="18" charset="0"/>
              </a:rPr>
              <a:t>0</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a:t>
            </a:r>
            <a:r>
              <a:rPr lang="en-US" sz="2600" i="1">
                <a:solidFill>
                  <a:srgbClr val="0070C0"/>
                </a:solidFill>
                <a:latin typeface="Times New Roman" panose="02020603050405020304" pitchFamily="18" charset="0"/>
                <a:cs typeface="Times New Roman" panose="02020603050405020304" pitchFamily="18" charset="0"/>
              </a:rPr>
              <a:t>// Queue rong</a:t>
            </a:r>
          </a:p>
          <a:p>
            <a:pPr marL="0" indent="0">
              <a:buNone/>
            </a:pPr>
            <a:r>
              <a:rPr lang="en-US" sz="26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33687501"/>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mảng 1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53</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Thêm vào Queue 1 phần tử: </a:t>
            </a:r>
            <a:endParaRPr lang="en-US" sz="2400" b="1" i="1">
              <a:latin typeface="Times New Roman" panose="02020603050405020304" pitchFamily="18" charset="0"/>
              <a:cs typeface="Times New Roman" panose="02020603050405020304" pitchFamily="18" charset="0"/>
            </a:endParaRPr>
          </a:p>
          <a:p>
            <a:pPr marL="0" indent="0">
              <a:buNone/>
            </a:pPr>
            <a:r>
              <a:rPr lang="en-US" sz="1800" b="1" i="1">
                <a:latin typeface="Times New Roman" panose="02020603050405020304" pitchFamily="18" charset="0"/>
                <a:cs typeface="Times New Roman" panose="02020603050405020304" pitchFamily="18" charset="0"/>
              </a:rPr>
              <a:t>int</a:t>
            </a:r>
            <a:r>
              <a:rPr lang="en-US" sz="1800" i="1">
                <a:latin typeface="Times New Roman" panose="02020603050405020304" pitchFamily="18" charset="0"/>
                <a:cs typeface="Times New Roman" panose="02020603050405020304" pitchFamily="18" charset="0"/>
              </a:rPr>
              <a:t> EnQueue</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Queue </a:t>
            </a:r>
            <a:r>
              <a:rPr lang="en-US" sz="1800" i="1">
                <a:solidFill>
                  <a:srgbClr val="FF0000"/>
                </a:solidFill>
                <a:latin typeface="Times New Roman" panose="02020603050405020304" pitchFamily="18" charset="0"/>
                <a:cs typeface="Times New Roman" panose="02020603050405020304" pitchFamily="18" charset="0"/>
              </a:rPr>
              <a:t>&amp;</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int</a:t>
            </a:r>
            <a:r>
              <a:rPr lang="en-US" sz="1800" i="1">
                <a:latin typeface="Times New Roman" panose="02020603050405020304" pitchFamily="18" charset="0"/>
                <a:cs typeface="Times New Roman" panose="02020603050405020304" pitchFamily="18" charset="0"/>
              </a:rPr>
              <a:t> x</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int</a:t>
            </a:r>
            <a:r>
              <a:rPr lang="en-US" sz="1800" i="1">
                <a:latin typeface="Times New Roman" panose="02020603050405020304" pitchFamily="18" charset="0"/>
                <a:cs typeface="Times New Roman" panose="02020603050405020304" pitchFamily="18" charset="0"/>
              </a:rPr>
              <a:t> i</a:t>
            </a:r>
            <a:r>
              <a:rPr lang="en-US" sz="1800" i="1">
                <a:solidFill>
                  <a:srgbClr val="FF0000"/>
                </a:solidFill>
                <a:latin typeface="Times New Roman" panose="02020603050405020304" pitchFamily="18" charset="0"/>
                <a:cs typeface="Times New Roman" panose="02020603050405020304" pitchFamily="18" charset="0"/>
              </a:rPr>
              <a:t>, </a:t>
            </a:r>
            <a:r>
              <a:rPr lang="en-US" sz="1800" i="1">
                <a:latin typeface="Times New Roman" panose="02020603050405020304" pitchFamily="18" charset="0"/>
                <a:cs typeface="Times New Roman" panose="02020603050405020304" pitchFamily="18" charset="0"/>
              </a:rPr>
              <a:t>f</a:t>
            </a:r>
            <a:r>
              <a:rPr lang="en-US" sz="1800" i="1">
                <a:solidFill>
                  <a:srgbClr val="FF0000"/>
                </a:solidFill>
                <a:latin typeface="Times New Roman" panose="02020603050405020304" pitchFamily="18" charset="0"/>
                <a:cs typeface="Times New Roman" panose="02020603050405020304" pitchFamily="18" charset="0"/>
              </a:rPr>
              <a:t>, </a:t>
            </a:r>
            <a:r>
              <a:rPr lang="en-US" sz="1800" i="1">
                <a:latin typeface="Times New Roman" panose="02020603050405020304" pitchFamily="18" charset="0"/>
                <a:cs typeface="Times New Roman" panose="02020603050405020304" pitchFamily="18" charset="0"/>
              </a:rPr>
              <a:t>r</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if</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Front</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7030A0"/>
                </a:solidFill>
                <a:latin typeface="Times New Roman" panose="02020603050405020304" pitchFamily="18" charset="0"/>
                <a:cs typeface="Times New Roman" panose="02020603050405020304" pitchFamily="18" charset="0"/>
              </a:rPr>
              <a:t>1</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max</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return</a:t>
            </a:r>
            <a:r>
              <a:rPr lang="en-US" sz="1800" i="1">
                <a:latin typeface="Times New Roman" panose="02020603050405020304" pitchFamily="18" charset="0"/>
                <a:cs typeface="Times New Roman" panose="02020603050405020304" pitchFamily="18" charset="0"/>
              </a:rPr>
              <a:t> </a:t>
            </a:r>
            <a:r>
              <a:rPr lang="en-US" sz="1800" i="1">
                <a:solidFill>
                  <a:srgbClr val="7030A0"/>
                </a:solidFill>
                <a:latin typeface="Times New Roman" panose="02020603050405020304" pitchFamily="18" charset="0"/>
                <a:cs typeface="Times New Roman" panose="02020603050405020304" pitchFamily="18" charset="0"/>
              </a:rPr>
              <a:t>0</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r>
              <a:rPr lang="en-US" sz="1800" i="1">
                <a:solidFill>
                  <a:srgbClr val="1548EB"/>
                </a:solidFill>
                <a:latin typeface="Times New Roman" panose="02020603050405020304" pitchFamily="18" charset="0"/>
                <a:cs typeface="Times New Roman" panose="02020603050405020304" pitchFamily="18" charset="0"/>
              </a:rPr>
              <a:t>//Queue  đầy thực sự</a:t>
            </a:r>
          </a:p>
          <a:p>
            <a:pPr marL="0" indent="0">
              <a:buNone/>
            </a:pP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else</a:t>
            </a:r>
          </a:p>
          <a:p>
            <a:pPr marL="0" indent="0">
              <a:buNone/>
            </a:pPr>
            <a:r>
              <a:rPr lang="en-US" sz="1800" i="1">
                <a:latin typeface="Times New Roman" panose="02020603050405020304" pitchFamily="18" charset="0"/>
                <a:cs typeface="Times New Roman" panose="02020603050405020304" pitchFamily="18" charset="0"/>
              </a:rPr>
              <a:t>	</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if</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Front</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7030A0"/>
                </a:solidFill>
                <a:latin typeface="Times New Roman" panose="02020603050405020304" pitchFamily="18" charset="0"/>
                <a:cs typeface="Times New Roman" panose="02020603050405020304" pitchFamily="18" charset="0"/>
              </a:rPr>
              <a:t>-1</a:t>
            </a:r>
            <a:r>
              <a:rPr lang="en-US" sz="1800" i="1">
                <a:solidFill>
                  <a:srgbClr val="FF0000"/>
                </a:solidFill>
                <a:latin typeface="Times New Roman" panose="02020603050405020304" pitchFamily="18" charset="0"/>
                <a:cs typeface="Times New Roman" panose="02020603050405020304" pitchFamily="18" charset="0"/>
              </a:rPr>
              <a:t>) </a:t>
            </a:r>
            <a:r>
              <a:rPr lang="en-US" sz="1800" i="1">
                <a:solidFill>
                  <a:srgbClr val="1548EB"/>
                </a:solidFill>
                <a:latin typeface="Times New Roman" panose="02020603050405020304" pitchFamily="18" charset="0"/>
                <a:cs typeface="Times New Roman" panose="02020603050405020304" pitchFamily="18" charset="0"/>
              </a:rPr>
              <a:t>//Queue rong</a:t>
            </a:r>
          </a:p>
          <a:p>
            <a:pPr marL="0" indent="0">
              <a:buNone/>
            </a:pPr>
            <a:r>
              <a:rPr lang="en-US" sz="1800" i="1">
                <a:latin typeface="Times New Roman" panose="02020603050405020304" pitchFamily="18" charset="0"/>
                <a:cs typeface="Times New Roman" panose="02020603050405020304" pitchFamily="18" charset="0"/>
              </a:rPr>
              <a:t>		</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Front</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7030A0"/>
                </a:solidFill>
                <a:latin typeface="Times New Roman" panose="02020603050405020304" pitchFamily="18" charset="0"/>
                <a:cs typeface="Times New Roman" panose="02020603050405020304" pitchFamily="18" charset="0"/>
              </a:rPr>
              <a:t>0</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7030A0"/>
                </a:solidFill>
                <a:latin typeface="Times New Roman" panose="02020603050405020304" pitchFamily="18" charset="0"/>
                <a:cs typeface="Times New Roman" panose="02020603050405020304" pitchFamily="18" charset="0"/>
              </a:rPr>
              <a:t>-1</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if</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max</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1</a:t>
            </a:r>
            <a:r>
              <a:rPr lang="en-US" sz="1800" i="1">
                <a:solidFill>
                  <a:srgbClr val="FF0000"/>
                </a:solidFill>
                <a:latin typeface="Times New Roman" panose="02020603050405020304" pitchFamily="18" charset="0"/>
                <a:cs typeface="Times New Roman" panose="02020603050405020304" pitchFamily="18" charset="0"/>
              </a:rPr>
              <a:t>) </a:t>
            </a:r>
            <a:r>
              <a:rPr lang="en-US" sz="1800" i="1">
                <a:solidFill>
                  <a:srgbClr val="1548EB"/>
                </a:solidFill>
                <a:latin typeface="Times New Roman" panose="02020603050405020304" pitchFamily="18" charset="0"/>
                <a:cs typeface="Times New Roman" panose="02020603050405020304" pitchFamily="18" charset="0"/>
              </a:rPr>
              <a:t>//Queue day tam thoi</a:t>
            </a:r>
          </a:p>
          <a:p>
            <a:pPr marL="0" indent="0">
              <a:buNone/>
            </a:pPr>
            <a:r>
              <a:rPr lang="en-US" sz="1800" i="1">
                <a:latin typeface="Times New Roman" panose="02020603050405020304" pitchFamily="18" charset="0"/>
                <a:cs typeface="Times New Roman" panose="02020603050405020304" pitchFamily="18" charset="0"/>
              </a:rPr>
              <a:t>		</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f</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Front</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latin typeface="Times New Roman" panose="02020603050405020304" pitchFamily="18" charset="0"/>
                <a:cs typeface="Times New Roman" panose="02020603050405020304" pitchFamily="18" charset="0"/>
              </a:rPr>
              <a:t>			for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i</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i</a:t>
            </a:r>
            <a:r>
              <a:rPr lang="en-US" sz="1800" i="1">
                <a:solidFill>
                  <a:srgbClr val="FF0000"/>
                </a:solidFill>
                <a:latin typeface="Times New Roman" panose="02020603050405020304" pitchFamily="18" charset="0"/>
                <a:cs typeface="Times New Roman" panose="02020603050405020304" pitchFamily="18" charset="0"/>
              </a:rPr>
              <a:t>&lt;=</a:t>
            </a:r>
            <a:r>
              <a:rPr lang="en-US" sz="1800" i="1">
                <a:latin typeface="Times New Roman" panose="02020603050405020304" pitchFamily="18" charset="0"/>
                <a:cs typeface="Times New Roman" panose="02020603050405020304" pitchFamily="18" charset="0"/>
              </a:rPr>
              <a:t>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i</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p>
          <a:p>
            <a:pPr marL="0" indent="0">
              <a:buNone/>
            </a:pPr>
            <a:r>
              <a:rPr lang="en-US" sz="1800" i="1">
                <a:latin typeface="Times New Roman" panose="02020603050405020304" pitchFamily="18" charset="0"/>
                <a:cs typeface="Times New Roman" panose="02020603050405020304" pitchFamily="18" charset="0"/>
              </a:rPr>
              <a:t>			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a</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i</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a</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i</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1548EB"/>
                </a:solidFill>
                <a:latin typeface="Times New Roman" panose="02020603050405020304" pitchFamily="18" charset="0"/>
                <a:cs typeface="Times New Roman" panose="02020603050405020304" pitchFamily="18" charset="0"/>
              </a:rPr>
              <a:t> //Reset lai cac chi so mang a</a:t>
            </a:r>
          </a:p>
          <a:p>
            <a:pPr marL="0" indent="0">
              <a:buNone/>
            </a:pPr>
            <a:r>
              <a:rPr lang="en-US" sz="1800" i="1">
                <a:latin typeface="Times New Roman" panose="02020603050405020304" pitchFamily="18" charset="0"/>
                <a:cs typeface="Times New Roman" panose="02020603050405020304" pitchFamily="18" charset="0"/>
              </a:rPr>
              <a:t>			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Front</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7030A0"/>
                </a:solidFill>
                <a:latin typeface="Times New Roman" panose="02020603050405020304" pitchFamily="18" charset="0"/>
                <a:cs typeface="Times New Roman" panose="02020603050405020304" pitchFamily="18" charset="0"/>
              </a:rPr>
              <a:t>0</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latin typeface="Times New Roman" panose="02020603050405020304" pitchFamily="18" charset="0"/>
                <a:cs typeface="Times New Roman" panose="02020603050405020304" pitchFamily="18" charset="0"/>
              </a:rPr>
              <a:t>		</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p>
          <a:p>
            <a:pPr marL="0" indent="0">
              <a:buNone/>
            </a:pPr>
            <a:r>
              <a:rPr lang="en-US" sz="1800" i="1">
                <a:latin typeface="Times New Roman" panose="02020603050405020304" pitchFamily="18" charset="0"/>
                <a:cs typeface="Times New Roman" panose="02020603050405020304" pitchFamily="18" charset="0"/>
              </a:rPr>
              <a:t>		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a</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r>
              <a:rPr lang="en-US" sz="1800" i="1">
                <a:solidFill>
                  <a:srgbClr val="FF0000"/>
                </a:solidFill>
                <a:latin typeface="Times New Roman" panose="02020603050405020304" pitchFamily="18" charset="0"/>
                <a:cs typeface="Times New Roman" panose="02020603050405020304" pitchFamily="18" charset="0"/>
              </a:rPr>
              <a:t>= </a:t>
            </a:r>
            <a:r>
              <a:rPr lang="en-US" sz="1800" i="1">
                <a:latin typeface="Times New Roman" panose="02020603050405020304" pitchFamily="18" charset="0"/>
                <a:cs typeface="Times New Roman" panose="02020603050405020304" pitchFamily="18" charset="0"/>
              </a:rPr>
              <a:t>x</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1548EB"/>
                </a:solidFill>
                <a:latin typeface="Times New Roman" panose="02020603050405020304" pitchFamily="18" charset="0"/>
                <a:cs typeface="Times New Roman" panose="02020603050405020304" pitchFamily="18" charset="0"/>
              </a:rPr>
              <a:t> //Them phan tu moi vao cuoi</a:t>
            </a:r>
            <a:r>
              <a:rPr lang="en-US" sz="1800" i="1">
                <a:latin typeface="Times New Roman" panose="02020603050405020304" pitchFamily="18" charset="0"/>
                <a:cs typeface="Times New Roman" panose="02020603050405020304" pitchFamily="18" charset="0"/>
              </a:rPr>
              <a:t> </a:t>
            </a:r>
          </a:p>
          <a:p>
            <a:pPr marL="0" indent="0">
              <a:buNone/>
            </a:pP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return</a:t>
            </a:r>
            <a:r>
              <a:rPr lang="en-US" sz="1800" i="1">
                <a:latin typeface="Times New Roman" panose="02020603050405020304" pitchFamily="18" charset="0"/>
                <a:cs typeface="Times New Roman" panose="02020603050405020304" pitchFamily="18" charset="0"/>
              </a:rPr>
              <a:t> </a:t>
            </a:r>
            <a:r>
              <a:rPr lang="en-US" sz="1800" i="1">
                <a:solidFill>
                  <a:srgbClr val="7030A0"/>
                </a:solidFill>
                <a:latin typeface="Times New Roman" panose="02020603050405020304" pitchFamily="18" charset="0"/>
                <a:cs typeface="Times New Roman" panose="02020603050405020304" pitchFamily="18" charset="0"/>
              </a:rPr>
              <a:t>1</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latin typeface="Times New Roman" panose="02020603050405020304" pitchFamily="18" charset="0"/>
                <a:cs typeface="Times New Roman" panose="02020603050405020304" pitchFamily="18" charset="0"/>
              </a:rPr>
              <a:t>	</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8910624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mảng 1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54</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Cài đặt hàm chính: </a:t>
            </a:r>
            <a:endParaRPr lang="en-US" sz="2800" b="1" i="1">
              <a:latin typeface="Times New Roman" panose="02020603050405020304" pitchFamily="18" charset="0"/>
              <a:cs typeface="Times New Roman" panose="02020603050405020304" pitchFamily="18" charset="0"/>
            </a:endParaRPr>
          </a:p>
          <a:p>
            <a:pPr marL="0"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main</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Queue q</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i</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CreateQueue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for</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2</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&lt;=</a:t>
            </a:r>
            <a:r>
              <a:rPr lang="en-US" sz="2400" i="1">
                <a:latin typeface="Times New Roman" panose="02020603050405020304" pitchFamily="18" charset="0"/>
                <a:cs typeface="Times New Roman" panose="02020603050405020304" pitchFamily="18" charset="0"/>
              </a:rPr>
              <a:t>20</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EnQueue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DeQueue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printf</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"Gia tri lay ra khoi hang doi la: %d"</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8184816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55</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i="1">
                <a:latin typeface="Times New Roman" panose="02020603050405020304" pitchFamily="18" charset="0"/>
                <a:cs typeface="Times New Roman" panose="02020603050405020304" pitchFamily="18" charset="0"/>
              </a:rPr>
              <a:t>Để cài đặt hàng đợi bằng DSLK, ta cũng sử dụng 1 DSLK đơn với 2 con trỏ </a:t>
            </a:r>
            <a:r>
              <a:rPr lang="en-US" sz="2800" b="1" i="1">
                <a:latin typeface="Times New Roman" panose="02020603050405020304" pitchFamily="18" charset="0"/>
                <a:cs typeface="Times New Roman" panose="02020603050405020304" pitchFamily="18" charset="0"/>
              </a:rPr>
              <a:t>*dau </a:t>
            </a:r>
            <a:r>
              <a:rPr lang="en-US" sz="2800" i="1">
                <a:latin typeface="Times New Roman" panose="02020603050405020304" pitchFamily="18" charset="0"/>
                <a:cs typeface="Times New Roman" panose="02020603050405020304" pitchFamily="18" charset="0"/>
              </a:rPr>
              <a:t>và </a:t>
            </a:r>
            <a:r>
              <a:rPr lang="en-US" sz="2800" b="1" i="1">
                <a:latin typeface="Times New Roman" panose="02020603050405020304" pitchFamily="18" charset="0"/>
                <a:cs typeface="Times New Roman" panose="02020603050405020304" pitchFamily="18" charset="0"/>
              </a:rPr>
              <a:t>*cuoi</a:t>
            </a:r>
            <a:r>
              <a:rPr lang="en-US" sz="2800" i="1">
                <a:latin typeface="Times New Roman" panose="02020603050405020304" pitchFamily="18" charset="0"/>
                <a:cs typeface="Times New Roman" panose="02020603050405020304" pitchFamily="18" charset="0"/>
              </a:rPr>
              <a:t> để lưu trữ nút đầu và cuối của danh sách.</a:t>
            </a:r>
          </a:p>
          <a:p>
            <a:pPr>
              <a:buFont typeface="Wingdings" panose="05000000000000000000" pitchFamily="2" charset="2"/>
              <a:buChar char="§"/>
            </a:pPr>
            <a:r>
              <a:rPr lang="en-US" sz="2800" i="1">
                <a:latin typeface="Times New Roman" panose="02020603050405020304" pitchFamily="18" charset="0"/>
                <a:cs typeface="Times New Roman" panose="02020603050405020304" pitchFamily="18" charset="0"/>
              </a:rPr>
              <a:t>Các thao tác thêm vào và lấy ra ta sẽ thực hiện theo thứ tự ở cuối (thêm vào) và đầu (lấy ra) của danh sách.</a:t>
            </a:r>
          </a:p>
        </p:txBody>
      </p:sp>
      <p:pic>
        <p:nvPicPr>
          <p:cNvPr id="3" name="Picture 2"/>
          <p:cNvPicPr>
            <a:picLocks noChangeAspect="1"/>
          </p:cNvPicPr>
          <p:nvPr/>
        </p:nvPicPr>
        <p:blipFill>
          <a:blip r:embed="rId2"/>
          <a:stretch>
            <a:fillRect/>
          </a:stretch>
        </p:blipFill>
        <p:spPr>
          <a:xfrm>
            <a:off x="457200" y="4028945"/>
            <a:ext cx="8229600" cy="1680693"/>
          </a:xfrm>
          <a:prstGeom prst="rect">
            <a:avLst/>
          </a:prstGeom>
        </p:spPr>
      </p:pic>
    </p:spTree>
    <p:extLst>
      <p:ext uri="{BB962C8B-B14F-4D97-AF65-F5344CB8AC3E}">
        <p14:creationId xmlns:p14="http://schemas.microsoft.com/office/powerpoint/2010/main" val="402511497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56</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Khai báo hàng đợi:</a:t>
            </a:r>
          </a:p>
          <a:p>
            <a:pPr marL="0" indent="0">
              <a:buNone/>
            </a:pPr>
            <a:r>
              <a:rPr lang="en-US" sz="2800" i="1">
                <a:solidFill>
                  <a:srgbClr val="1548EB"/>
                </a:solidFill>
                <a:latin typeface="Times New Roman" panose="02020603050405020304" pitchFamily="18" charset="0"/>
                <a:cs typeface="Times New Roman" panose="02020603050405020304" pitchFamily="18" charset="0"/>
              </a:rPr>
              <a:t>//Khai báo cấu trúc của nút</a:t>
            </a:r>
          </a:p>
          <a:p>
            <a:pPr marL="0" indent="0">
              <a:buNone/>
            </a:pPr>
            <a:r>
              <a:rPr lang="en-US" sz="2800" b="1" i="1">
                <a:latin typeface="Times New Roman" panose="02020603050405020304" pitchFamily="18" charset="0"/>
                <a:cs typeface="Times New Roman" panose="02020603050405020304" pitchFamily="18" charset="0"/>
              </a:rPr>
              <a:t>struct</a:t>
            </a:r>
            <a:r>
              <a:rPr lang="en-US" sz="2800" i="1">
                <a:latin typeface="Times New Roman" panose="02020603050405020304" pitchFamily="18" charset="0"/>
                <a:cs typeface="Times New Roman" panose="02020603050405020304" pitchFamily="18" charset="0"/>
              </a:rPr>
              <a:t> Node</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item</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tiep</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1548EB"/>
                </a:solidFill>
                <a:latin typeface="Times New Roman" panose="02020603050405020304" pitchFamily="18" charset="0"/>
                <a:cs typeface="Times New Roman" panose="02020603050405020304" pitchFamily="18" charset="0"/>
              </a:rPr>
              <a:t>//Khai báo hàng đợi</a:t>
            </a:r>
          </a:p>
          <a:p>
            <a:pPr marL="0" indent="0">
              <a:buNone/>
            </a:pPr>
            <a:r>
              <a:rPr lang="en-US" sz="2800" b="1" i="1">
                <a:latin typeface="Times New Roman" panose="02020603050405020304" pitchFamily="18" charset="0"/>
                <a:cs typeface="Times New Roman" panose="02020603050405020304" pitchFamily="18" charset="0"/>
              </a:rPr>
              <a:t>struct</a:t>
            </a:r>
            <a:r>
              <a:rPr lang="en-US" sz="2800" i="1">
                <a:latin typeface="Times New Roman" panose="02020603050405020304" pitchFamily="18" charset="0"/>
                <a:cs typeface="Times New Roman" panose="02020603050405020304" pitchFamily="18" charset="0"/>
              </a:rPr>
              <a:t> Queue</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cuoi</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558380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57</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Khởi tạo hàng đợi rỗng:</a:t>
            </a:r>
          </a:p>
          <a:p>
            <a:pPr marL="0" indent="0">
              <a:buNone/>
            </a:pPr>
            <a:r>
              <a:rPr lang="en-US" sz="2800" b="1" i="1">
                <a:latin typeface="Times New Roman" panose="02020603050405020304" pitchFamily="18" charset="0"/>
                <a:cs typeface="Times New Roman" panose="02020603050405020304" pitchFamily="18" charset="0"/>
              </a:rPr>
              <a:t>void</a:t>
            </a:r>
            <a:r>
              <a:rPr lang="en-US" sz="2800" i="1">
                <a:latin typeface="Times New Roman" panose="02020603050405020304" pitchFamily="18" charset="0"/>
                <a:cs typeface="Times New Roman" panose="02020603050405020304" pitchFamily="18" charset="0"/>
              </a:rPr>
              <a:t> CreateQueue</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Queue </a:t>
            </a:r>
            <a:r>
              <a:rPr lang="en-US" sz="2800" b="1"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q</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q</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 </a:t>
            </a:r>
            <a:r>
              <a:rPr lang="en-US" sz="2800" b="1"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q</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cuoi </a:t>
            </a:r>
            <a:r>
              <a:rPr lang="en-US" sz="2800" b="1"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NULL</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b="1"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9157609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58</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Thêm phần tử vào hang đợi:</a:t>
            </a:r>
          </a:p>
          <a:p>
            <a:pPr marL="0" indent="0">
              <a:buNone/>
            </a:pPr>
            <a:r>
              <a:rPr lang="en-US" sz="2400" b="1" i="1">
                <a:latin typeface="Times New Roman" panose="02020603050405020304" pitchFamily="18" charset="0"/>
                <a:cs typeface="Times New Roman" panose="02020603050405020304" pitchFamily="18" charset="0"/>
              </a:rPr>
              <a:t>void</a:t>
            </a:r>
            <a:r>
              <a:rPr lang="en-US" sz="2400" i="1">
                <a:latin typeface="Times New Roman" panose="02020603050405020304" pitchFamily="18" charset="0"/>
                <a:cs typeface="Times New Roman" panose="02020603050405020304" pitchFamily="18" charset="0"/>
              </a:rPr>
              <a:t> PutQueue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Queue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int x</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Node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data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new</a:t>
            </a:r>
            <a:r>
              <a:rPr lang="en-US" sz="2400" i="1">
                <a:latin typeface="Times New Roman" panose="02020603050405020304" pitchFamily="18" charset="0"/>
                <a:cs typeface="Times New Roman" panose="02020603050405020304" pitchFamily="18" charset="0"/>
              </a:rPr>
              <a:t> Node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data</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item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data</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tiep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NULL</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//Tạo nút mới</a:t>
            </a:r>
            <a:endParaRPr lang="en-US" sz="2400" i="1">
              <a:solidFill>
                <a:srgbClr val="FF0000"/>
              </a:solidFill>
              <a:latin typeface="Times New Roman" panose="02020603050405020304" pitchFamily="18" charset="0"/>
              <a:cs typeface="Times New Roman" panose="02020603050405020304" pitchFamily="18" charset="0"/>
            </a:endParaRP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dau</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NULL</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 Hàng đợi rỗng</a:t>
            </a:r>
          </a:p>
          <a:p>
            <a:pPr marL="0" indent="0">
              <a:buNone/>
            </a:pPr>
            <a:r>
              <a:rPr lang="en-US" sz="2400" i="1">
                <a:latin typeface="Times New Roman" panose="02020603050405020304" pitchFamily="18" charset="0"/>
                <a:cs typeface="Times New Roman" panose="02020603050405020304" pitchFamily="18" charset="0"/>
              </a:rPr>
              <a:t>		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dau</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cuoi</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data</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else</a:t>
            </a:r>
            <a:r>
              <a:rPr lang="en-US" sz="2400" i="1">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//Thêm nút vừa tạo vào cuối hàng đợi</a:t>
            </a:r>
          </a:p>
          <a:p>
            <a:pPr marL="0"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cuoi</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tiep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data</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cuoi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data</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	}		</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endParaRPr lang="en-US" sz="28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03154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59</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Lấy phần tử khỏi hàng đợi:</a:t>
            </a:r>
          </a:p>
          <a:p>
            <a:pPr marL="0"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GetQueue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Queue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Gia_Tri_Lay</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p>
          <a:p>
            <a:pPr marL="0" indent="0">
              <a:buNone/>
            </a:pPr>
            <a:r>
              <a:rPr lang="en-US" sz="2400" i="1">
                <a:latin typeface="Times New Roman" panose="02020603050405020304" pitchFamily="18" charset="0"/>
                <a:cs typeface="Times New Roman" panose="02020603050405020304" pitchFamily="18" charset="0"/>
              </a:rPr>
              <a:t>	Node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data</a:t>
            </a:r>
            <a:r>
              <a:rPr lang="en-US" sz="2400" i="1">
                <a:solidFill>
                  <a:srgbClr val="FF0000"/>
                </a:solidFill>
                <a:latin typeface="Times New Roman" panose="02020603050405020304" pitchFamily="18" charset="0"/>
                <a:cs typeface="Times New Roman" panose="02020603050405020304" pitchFamily="18" charset="0"/>
              </a:rPr>
              <a:t>=</a:t>
            </a:r>
            <a:r>
              <a:rPr lang="en-US" sz="2400" b="1" i="1">
                <a:latin typeface="Times New Roman" panose="02020603050405020304" pitchFamily="18" charset="0"/>
                <a:cs typeface="Times New Roman" panose="02020603050405020304" pitchFamily="18" charset="0"/>
              </a:rPr>
              <a:t>new</a:t>
            </a:r>
            <a:r>
              <a:rPr lang="en-US" sz="2400" i="1">
                <a:latin typeface="Times New Roman" panose="02020603050405020304" pitchFamily="18" charset="0"/>
                <a:cs typeface="Times New Roman" panose="02020603050405020304" pitchFamily="18" charset="0"/>
              </a:rPr>
              <a:t> Node</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7030A0"/>
                </a:solidFill>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dau</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NULL</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0</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//Lấy thất bại</a:t>
            </a:r>
            <a:endParaRPr lang="en-US" sz="2400" i="1">
              <a:solidFill>
                <a:srgbClr val="FF0000"/>
              </a:solidFill>
              <a:latin typeface="Times New Roman" panose="02020603050405020304" pitchFamily="18" charset="0"/>
              <a:cs typeface="Times New Roman" panose="02020603050405020304" pitchFamily="18" charset="0"/>
            </a:endParaRP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else</a:t>
            </a:r>
          </a:p>
          <a:p>
            <a:pPr marL="0"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data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dau</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Gia_Tri_Lay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data</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item</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dau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dau</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tiep</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delete</a:t>
            </a:r>
            <a:r>
              <a:rPr lang="en-US" sz="2400" i="1">
                <a:latin typeface="Times New Roman" panose="02020603050405020304" pitchFamily="18" charset="0"/>
                <a:cs typeface="Times New Roman" panose="02020603050405020304" pitchFamily="18" charset="0"/>
              </a:rPr>
              <a:t> data</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//Thu hoi bo nho cua nut moi lay</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i="1">
                <a:solidFill>
                  <a:srgbClr val="7030A0"/>
                </a:solidFill>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//Lấy thành công</a:t>
            </a:r>
            <a:endParaRPr lang="en-US" sz="2400" i="1">
              <a:solidFill>
                <a:srgbClr val="FF0000"/>
              </a:solidFill>
              <a:latin typeface="Times New Roman" panose="02020603050405020304" pitchFamily="18" charset="0"/>
              <a:cs typeface="Times New Roman" panose="02020603050405020304" pitchFamily="18" charset="0"/>
            </a:endParaRPr>
          </a:p>
          <a:p>
            <a:pPr marL="0"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endParaRPr lang="en-US" sz="28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27853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952500" y="381001"/>
            <a:ext cx="7886700" cy="609600"/>
          </a:xfrm>
        </p:spPr>
        <p:txBody>
          <a:bodyPr/>
          <a:lstStyle/>
          <a:p>
            <a:r>
              <a:rPr lang="en-US" altLang="en-US" sz="3200">
                <a:latin typeface="Times New Roman" panose="02020603050405020304" pitchFamily="18" charset="0"/>
                <a:cs typeface="Times New Roman" panose="02020603050405020304" pitchFamily="18" charset="0"/>
              </a:rPr>
              <a:t>4.1 Giới thiệu tổng quan</a:t>
            </a:r>
            <a:endParaRPr lang="en-US" altLang="en-US" sz="32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52400" y="1143001"/>
            <a:ext cx="8839200" cy="4946650"/>
          </a:xfrm>
        </p:spPr>
        <p:txBody>
          <a:bodyPr/>
          <a:lstStyle/>
          <a:p>
            <a:r>
              <a:rPr lang="en-US" sz="2800" b="1">
                <a:latin typeface="Times New Roman" panose="02020603050405020304" pitchFamily="18" charset="0"/>
                <a:cs typeface="Times New Roman" panose="02020603050405020304" pitchFamily="18" charset="0"/>
              </a:rPr>
              <a:t>Cấu trúc dữ liệu kiểu danh sách</a:t>
            </a:r>
            <a:r>
              <a:rPr lang="en-US" sz="2800">
                <a:latin typeface="Times New Roman" panose="02020603050405020304" pitchFamily="18" charset="0"/>
                <a:cs typeface="Times New Roman" panose="02020603050405020304" pitchFamily="18" charset="0"/>
              </a:rPr>
              <a:t>: </a:t>
            </a:r>
          </a:p>
          <a:p>
            <a:r>
              <a:rPr lang="en-US" sz="2800">
                <a:latin typeface="Times New Roman" panose="02020603050405020304" pitchFamily="18" charset="0"/>
                <a:cs typeface="Times New Roman" panose="02020603050405020304" pitchFamily="18" charset="0"/>
              </a:rPr>
              <a:t>Là một kiểu dữ liệu có dạng tuyến tính bao gồm các phần tử có cùng kiểu dữ liệu:</a:t>
            </a:r>
          </a:p>
          <a:p>
            <a:pPr marL="971550" indent="-457200">
              <a:buFont typeface="Wingdings" panose="05000000000000000000" pitchFamily="2" charset="2"/>
              <a:buChar char="Ø"/>
            </a:pPr>
            <a:r>
              <a:rPr lang="en-US" sz="2800" i="1">
                <a:solidFill>
                  <a:srgbClr val="1548EB"/>
                </a:solidFill>
                <a:latin typeface="Times New Roman" panose="02020603050405020304" pitchFamily="18" charset="0"/>
                <a:cs typeface="Times New Roman" panose="02020603050405020304" pitchFamily="18" charset="0"/>
              </a:rPr>
              <a:t>Mảng</a:t>
            </a:r>
            <a:r>
              <a:rPr lang="en-US" sz="2800" i="1">
                <a:latin typeface="Times New Roman" panose="02020603050405020304" pitchFamily="18" charset="0"/>
                <a:cs typeface="Times New Roman" panose="02020603050405020304" pitchFamily="18" charset="0"/>
              </a:rPr>
              <a:t>: Liên kết ngầm.</a:t>
            </a:r>
          </a:p>
          <a:p>
            <a:pPr marL="971550" indent="-457200">
              <a:buFont typeface="Wingdings" panose="05000000000000000000" pitchFamily="2" charset="2"/>
              <a:buChar char="Ø"/>
            </a:pPr>
            <a:r>
              <a:rPr lang="en-US" sz="2800" i="1">
                <a:solidFill>
                  <a:srgbClr val="1548EB"/>
                </a:solidFill>
                <a:latin typeface="Times New Roman" panose="02020603050405020304" pitchFamily="18" charset="0"/>
                <a:cs typeface="Times New Roman" panose="02020603050405020304" pitchFamily="18" charset="0"/>
              </a:rPr>
              <a:t>Danh sách liên kết</a:t>
            </a:r>
            <a:r>
              <a:rPr lang="en-US" sz="2800" i="1">
                <a:latin typeface="Times New Roman" panose="02020603050405020304" pitchFamily="18" charset="0"/>
                <a:cs typeface="Times New Roman" panose="02020603050405020304" pitchFamily="18" charset="0"/>
              </a:rPr>
              <a:t>: Liên kết tường minh.</a:t>
            </a:r>
          </a:p>
          <a:p>
            <a:pPr lvl="0"/>
            <a:endParaRPr lang="en-US" sz="28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5EFD47E-C029-4974-8E90-7A6D993626E2}" type="slidenum">
              <a:rPr lang="en-US" altLang="en-US" smtClean="0"/>
              <a:pPr/>
              <a:t>6</a:t>
            </a:fld>
            <a:endParaRPr lang="en-US" altLang="en-US"/>
          </a:p>
        </p:txBody>
      </p:sp>
    </p:spTree>
    <p:extLst>
      <p:ext uri="{BB962C8B-B14F-4D97-AF65-F5344CB8AC3E}">
        <p14:creationId xmlns:p14="http://schemas.microsoft.com/office/powerpoint/2010/main" val="1315910855"/>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60</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Cài đặt hàm main():</a:t>
            </a:r>
          </a:p>
          <a:p>
            <a:pPr marL="0" indent="0">
              <a:buNone/>
            </a:pP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main</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Queue q</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i</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CreateQueue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q</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for</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i</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1</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i</a:t>
            </a:r>
            <a:r>
              <a:rPr lang="en-US" sz="2800" i="1">
                <a:solidFill>
                  <a:srgbClr val="FF0000"/>
                </a:solidFill>
                <a:latin typeface="Times New Roman" panose="02020603050405020304" pitchFamily="18" charset="0"/>
                <a:cs typeface="Times New Roman" panose="02020603050405020304" pitchFamily="18" charset="0"/>
              </a:rPr>
              <a:t>&lt;=</a:t>
            </a:r>
            <a:r>
              <a:rPr lang="en-US" sz="2800" i="1">
                <a:latin typeface="Times New Roman" panose="02020603050405020304" pitchFamily="18" charset="0"/>
                <a:cs typeface="Times New Roman" panose="02020603050405020304" pitchFamily="18" charset="0"/>
              </a:rPr>
              <a:t>10</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i</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PutQueue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q</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i</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GetQueue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q</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printf</a:t>
            </a:r>
            <a:r>
              <a:rPr lang="en-US" sz="2800" i="1">
                <a:solidFill>
                  <a:srgbClr val="FF0000"/>
                </a:solidFill>
                <a:latin typeface="Times New Roman" panose="02020603050405020304" pitchFamily="18" charset="0"/>
                <a:cs typeface="Times New Roman" panose="02020603050405020304" pitchFamily="18" charset="0"/>
              </a:rPr>
              <a:t>(</a:t>
            </a:r>
            <a:r>
              <a:rPr lang="en-US" sz="2800" i="1">
                <a:solidFill>
                  <a:srgbClr val="1548EB"/>
                </a:solidFill>
                <a:latin typeface="Times New Roman" panose="02020603050405020304" pitchFamily="18" charset="0"/>
                <a:cs typeface="Times New Roman" panose="02020603050405020304" pitchFamily="18" charset="0"/>
              </a:rPr>
              <a:t>"Gia tri lay ra khoi hang doi: %d"</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endParaRPr lang="en-US"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99407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302375" cy="533400"/>
          </a:xfrm>
        </p:spPr>
        <p:txBody>
          <a:bodyPr/>
          <a:lstStyle/>
          <a:p>
            <a:r>
              <a:rPr lang="en-US" sz="3200">
                <a:latin typeface="Times New Roman" panose="02020603050405020304" pitchFamily="18" charset="0"/>
                <a:cs typeface="Times New Roman" panose="02020603050405020304" pitchFamily="18" charset="0"/>
              </a:rPr>
              <a:t>3.4 Một số CTDL dạng DSLK khác</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61</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Danh sách liên kết vòng: </a:t>
            </a:r>
            <a:r>
              <a:rPr lang="en-US" sz="2400" i="1">
                <a:latin typeface="Times New Roman" panose="02020603050405020304" pitchFamily="18" charset="0"/>
                <a:cs typeface="Times New Roman" panose="02020603050405020304" pitchFamily="18" charset="0"/>
              </a:rPr>
              <a:t>Nút cuối liên kết với nút đầu tiên</a:t>
            </a:r>
            <a:r>
              <a:rPr lang="en-US" sz="2400" b="1">
                <a:latin typeface="Times New Roman" panose="02020603050405020304" pitchFamily="18" charset="0"/>
                <a:cs typeface="Times New Roman" panose="02020603050405020304" pitchFamily="18" charset="0"/>
              </a:rPr>
              <a:t> </a:t>
            </a:r>
          </a:p>
          <a:p>
            <a:pPr>
              <a:buFont typeface="Wingdings" panose="05000000000000000000" pitchFamily="2" charset="2"/>
              <a:buChar char="§"/>
            </a:pPr>
            <a:endParaRPr lang="en-US"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Danh sách liên kết kép: </a:t>
            </a:r>
            <a:r>
              <a:rPr lang="en-US" sz="2400">
                <a:latin typeface="Times New Roman" panose="02020603050405020304" pitchFamily="18" charset="0"/>
                <a:cs typeface="Times New Roman" panose="02020603050405020304" pitchFamily="18" charset="0"/>
              </a:rPr>
              <a:t>Mỗi nút sẽ liên kết với nút trước và nút sau nó </a:t>
            </a:r>
            <a:endParaRPr lang="vi-VN"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128712" y="1905000"/>
            <a:ext cx="6962775" cy="1114425"/>
          </a:xfrm>
          <a:prstGeom prst="rect">
            <a:avLst/>
          </a:prstGeom>
        </p:spPr>
      </p:pic>
      <p:pic>
        <p:nvPicPr>
          <p:cNvPr id="5" name="Picture 4"/>
          <p:cNvPicPr>
            <a:picLocks noChangeAspect="1"/>
          </p:cNvPicPr>
          <p:nvPr/>
        </p:nvPicPr>
        <p:blipFill>
          <a:blip r:embed="rId3"/>
          <a:stretch>
            <a:fillRect/>
          </a:stretch>
        </p:blipFill>
        <p:spPr>
          <a:xfrm>
            <a:off x="685800" y="5046682"/>
            <a:ext cx="8001000" cy="592118"/>
          </a:xfrm>
          <a:prstGeom prst="rect">
            <a:avLst/>
          </a:prstGeom>
        </p:spPr>
      </p:pic>
    </p:spTree>
    <p:extLst>
      <p:ext uri="{BB962C8B-B14F-4D97-AF65-F5344CB8AC3E}">
        <p14:creationId xmlns:p14="http://schemas.microsoft.com/office/powerpoint/2010/main" val="1983057621"/>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a:latin typeface="Times New Roman" panose="02020603050405020304" pitchFamily="18" charset="0"/>
                <a:cs typeface="Times New Roman" panose="02020603050405020304" pitchFamily="18" charset="0"/>
              </a:rPr>
              <a:t>Bài tập Chương 3</a:t>
            </a:r>
          </a:p>
        </p:txBody>
      </p:sp>
      <p:sp>
        <p:nvSpPr>
          <p:cNvPr id="3" name="Content Placeholder 2"/>
          <p:cNvSpPr>
            <a:spLocks noGrp="1"/>
          </p:cNvSpPr>
          <p:nvPr>
            <p:ph idx="1"/>
          </p:nvPr>
        </p:nvSpPr>
        <p:spPr>
          <a:xfrm>
            <a:off x="457200" y="1143000"/>
            <a:ext cx="8229600" cy="5140325"/>
          </a:xfrm>
        </p:spPr>
        <p:txBody>
          <a:bodyPr/>
          <a:lstStyle/>
          <a:p>
            <a:pPr marL="0" indent="0">
              <a:buNone/>
            </a:pPr>
            <a:r>
              <a:rPr lang="en-US" sz="2400" b="1" u="sng" dirty="0" err="1">
                <a:latin typeface="Times New Roman" panose="02020603050405020304" pitchFamily="18" charset="0"/>
                <a:cs typeface="Times New Roman" panose="02020603050405020304" pitchFamily="18" charset="0"/>
              </a:rPr>
              <a:t>Bài</a:t>
            </a:r>
            <a:r>
              <a:rPr lang="en-US" sz="2400" b="1" u="sng" dirty="0">
                <a:latin typeface="Times New Roman" panose="02020603050405020304" pitchFamily="18" charset="0"/>
                <a:cs typeface="Times New Roman" panose="02020603050405020304" pitchFamily="18" charset="0"/>
              </a:rPr>
              <a:t> 1</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Sử dụng kiểu dữ liệu danh sách liên kết đơn, viết chương trình quản lý danh sách sinh viên, thông tin mỗi sinh viên bao gồm: mã số, họ tên, năm sinh, điểm TB. Thực hiện các yêu cầu sau:</a:t>
            </a:r>
          </a:p>
          <a:p>
            <a:pPr marL="0" indent="0">
              <a:buNone/>
            </a:pPr>
            <a:r>
              <a:rPr lang="vi-VN" sz="2400" dirty="0">
                <a:latin typeface="Times New Roman" panose="02020603050405020304" pitchFamily="18" charset="0"/>
                <a:cs typeface="Times New Roman" panose="02020603050405020304" pitchFamily="18" charset="0"/>
              </a:rPr>
              <a:t>- Khai báo, khởi tạo, và nhập danh sách.</a:t>
            </a:r>
          </a:p>
          <a:p>
            <a:pPr marL="0" indent="0">
              <a:buNone/>
            </a:pPr>
            <a:r>
              <a:rPr lang="vi-VN" sz="2400" dirty="0">
                <a:latin typeface="Times New Roman" panose="02020603050405020304" pitchFamily="18" charset="0"/>
                <a:cs typeface="Times New Roman" panose="02020603050405020304" pitchFamily="18" charset="0"/>
              </a:rPr>
              <a:t>- Duyệt và in danh sách.</a:t>
            </a:r>
          </a:p>
          <a:p>
            <a:pPr marL="0" indent="0">
              <a:buNone/>
            </a:pPr>
            <a:r>
              <a:rPr lang="vi-VN" sz="2400" dirty="0">
                <a:latin typeface="Times New Roman" panose="02020603050405020304" pitchFamily="18" charset="0"/>
                <a:cs typeface="Times New Roman" panose="02020603050405020304" pitchFamily="18" charset="0"/>
              </a:rPr>
              <a:t>- Sắp xếp danh sách theo thứ tự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vi-VN" sz="2400" dirty="0">
                <a:latin typeface="Times New Roman" panose="02020603050405020304" pitchFamily="18" charset="0"/>
                <a:cs typeface="Times New Roman" panose="02020603050405020304" pitchFamily="18" charset="0"/>
              </a:rPr>
              <a:t>.</a:t>
            </a:r>
          </a:p>
          <a:p>
            <a:pPr marL="0" indent="0">
              <a:buNone/>
            </a:pPr>
            <a:r>
              <a:rPr lang="vi-VN" sz="2400" dirty="0">
                <a:latin typeface="Times New Roman" panose="02020603050405020304" pitchFamily="18" charset="0"/>
                <a:cs typeface="Times New Roman" panose="02020603050405020304" pitchFamily="18" charset="0"/>
              </a:rPr>
              <a:t>- Tìm kiếm một sinh viên theo họ tên. </a:t>
            </a:r>
          </a:p>
          <a:p>
            <a:pPr marL="0" indent="0">
              <a:buNone/>
            </a:pPr>
            <a:r>
              <a:rPr lang="vi-VN" sz="2400" dirty="0">
                <a:latin typeface="Times New Roman" panose="02020603050405020304" pitchFamily="18" charset="0"/>
                <a:cs typeface="Times New Roman" panose="02020603050405020304" pitchFamily="18" charset="0"/>
              </a:rPr>
              <a:t>- Chèn thêm một sinh viên mới vào danh sách sao cho vẫn duy trì thứ tự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vi-VN" sz="2400" dirty="0">
                <a:latin typeface="Times New Roman" panose="02020603050405020304" pitchFamily="18" charset="0"/>
                <a:cs typeface="Times New Roman" panose="02020603050405020304" pitchFamily="18" charset="0"/>
              </a:rPr>
              <a:t>. </a:t>
            </a:r>
          </a:p>
          <a:p>
            <a:pPr marL="0" indent="0">
              <a:buNone/>
            </a:pPr>
            <a:r>
              <a:rPr lang="vi-VN" sz="2400" dirty="0">
                <a:latin typeface="Times New Roman" panose="02020603050405020304" pitchFamily="18" charset="0"/>
                <a:cs typeface="Times New Roman" panose="02020603050405020304" pitchFamily="18" charset="0"/>
              </a:rPr>
              <a:t>- Xóa một sinh viên có mã sinh viên chỉ định.</a:t>
            </a:r>
          </a:p>
          <a:p>
            <a:pPr marL="0" indent="0">
              <a:buNone/>
            </a:pPr>
            <a:r>
              <a:rPr lang="vi-VN" sz="2400" dirty="0">
                <a:latin typeface="Times New Roman" panose="02020603050405020304" pitchFamily="18" charset="0"/>
                <a:cs typeface="Times New Roman" panose="02020603050405020304" pitchFamily="18" charset="0"/>
              </a:rPr>
              <a:t>- Hủy danh sách khi kết thúc chương trình.</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62</a:t>
            </a:fld>
            <a:endParaRPr lang="en-US" altLang="en-US"/>
          </a:p>
        </p:txBody>
      </p:sp>
    </p:spTree>
    <p:extLst>
      <p:ext uri="{BB962C8B-B14F-4D97-AF65-F5344CB8AC3E}">
        <p14:creationId xmlns:p14="http://schemas.microsoft.com/office/powerpoint/2010/main" val="742016647"/>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a:latin typeface="Times New Roman" panose="02020603050405020304" pitchFamily="18" charset="0"/>
                <a:cs typeface="Times New Roman" panose="02020603050405020304" pitchFamily="18" charset="0"/>
              </a:rPr>
              <a:t>Bài tập Chương 3</a:t>
            </a:r>
          </a:p>
        </p:txBody>
      </p:sp>
      <p:sp>
        <p:nvSpPr>
          <p:cNvPr id="3" name="Content Placeholder 2"/>
          <p:cNvSpPr>
            <a:spLocks noGrp="1"/>
          </p:cNvSpPr>
          <p:nvPr>
            <p:ph idx="1"/>
          </p:nvPr>
        </p:nvSpPr>
        <p:spPr>
          <a:xfrm>
            <a:off x="457200" y="1143000"/>
            <a:ext cx="8229600" cy="5140325"/>
          </a:xfrm>
        </p:spPr>
        <p:txBody>
          <a:bodyPr/>
          <a:lstStyle/>
          <a:p>
            <a:pPr marL="0" indent="0">
              <a:buNone/>
            </a:pPr>
            <a:r>
              <a:rPr lang="en-US" sz="2400" b="1" u="sng">
                <a:latin typeface="Times New Roman" panose="02020603050405020304" pitchFamily="18" charset="0"/>
                <a:cs typeface="Times New Roman" panose="02020603050405020304" pitchFamily="18" charset="0"/>
              </a:rPr>
              <a:t>Bài 2</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	Xây dựng cấu trúc dữ liệu stack cài đặt bằng danh sách liên kết để đổi số hệ 10 sang các hệ cơ số khác, yêu cầu:  </a:t>
            </a:r>
          </a:p>
          <a:p>
            <a:pPr marL="0" indent="0">
              <a:buNone/>
            </a:pPr>
            <a:r>
              <a:rPr lang="vi-VN" sz="2400">
                <a:latin typeface="Times New Roman" panose="02020603050405020304" pitchFamily="18" charset="0"/>
                <a:cs typeface="Times New Roman" panose="02020603050405020304" pitchFamily="18" charset="0"/>
              </a:rPr>
              <a:t>- Khai báo và khởi tạo stack.</a:t>
            </a:r>
          </a:p>
          <a:p>
            <a:pPr marL="0" indent="0">
              <a:buNone/>
            </a:pPr>
            <a:r>
              <a:rPr lang="vi-VN" sz="2400">
                <a:latin typeface="Times New Roman" panose="02020603050405020304" pitchFamily="18" charset="0"/>
                <a:cs typeface="Times New Roman" panose="02020603050405020304" pitchFamily="18" charset="0"/>
              </a:rPr>
              <a:t>- Cài đặt các hàm cần thiết (push, pop, isEmpty,..) </a:t>
            </a:r>
          </a:p>
          <a:p>
            <a:pPr marL="0" indent="0">
              <a:buNone/>
            </a:pPr>
            <a:r>
              <a:rPr lang="vi-VN" sz="2400">
                <a:latin typeface="Times New Roman" panose="02020603050405020304" pitchFamily="18" charset="0"/>
                <a:cs typeface="Times New Roman" panose="02020603050405020304" pitchFamily="18" charset="0"/>
              </a:rPr>
              <a:t>- Với một số nguyên n và cơ số a (a có trị từ 2 đến 10, hoặc 16), hãy xây dựng chuỗi kết quả là số n ở hệ cơ số a. </a:t>
            </a: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63</a:t>
            </a:fld>
            <a:endParaRPr lang="en-US" altLang="en-US"/>
          </a:p>
        </p:txBody>
      </p:sp>
    </p:spTree>
    <p:extLst>
      <p:ext uri="{BB962C8B-B14F-4D97-AF65-F5344CB8AC3E}">
        <p14:creationId xmlns:p14="http://schemas.microsoft.com/office/powerpoint/2010/main" val="3277581443"/>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a:latin typeface="Times New Roman" panose="02020603050405020304" pitchFamily="18" charset="0"/>
                <a:cs typeface="Times New Roman" panose="02020603050405020304" pitchFamily="18" charset="0"/>
              </a:rPr>
              <a:t>Bài tập Chương 3</a:t>
            </a:r>
          </a:p>
        </p:txBody>
      </p:sp>
      <p:sp>
        <p:nvSpPr>
          <p:cNvPr id="3" name="Content Placeholder 2"/>
          <p:cNvSpPr>
            <a:spLocks noGrp="1"/>
          </p:cNvSpPr>
          <p:nvPr>
            <p:ph idx="1"/>
          </p:nvPr>
        </p:nvSpPr>
        <p:spPr>
          <a:xfrm>
            <a:off x="457199" y="1143000"/>
            <a:ext cx="8246185" cy="5140325"/>
          </a:xfrm>
        </p:spPr>
        <p:txBody>
          <a:bodyPr/>
          <a:lstStyle/>
          <a:p>
            <a:pPr marL="0" indent="0">
              <a:buNone/>
            </a:pPr>
            <a:r>
              <a:rPr lang="en-US" sz="2200" b="1" u="sng">
                <a:latin typeface="Times New Roman" panose="02020603050405020304" pitchFamily="18" charset="0"/>
                <a:cs typeface="Times New Roman" panose="02020603050405020304" pitchFamily="18" charset="0"/>
              </a:rPr>
              <a:t>Bài 3</a:t>
            </a:r>
            <a:r>
              <a:rPr lang="en-US" sz="2200">
                <a:latin typeface="Times New Roman" panose="02020603050405020304" pitchFamily="18" charset="0"/>
                <a:cs typeface="Times New Roman" panose="02020603050405020304" pitchFamily="18" charset="0"/>
              </a:rPr>
              <a:t>: Bài toán di chuyển toa tàu (hình dưới): Các toa được đánh số từ 1 đến n, đường di chuyển có thể là các vạch đỏ. Ta cần di chuyển các toa từ A -&gt; C sao cho tại C các toa tàu được sắp xếp các thứ tự mới nào đó. Hãy nhập vào thứ tự tại C cần có, cho biết có cách chuyển không ? Nếu có, hãy trình bày cách chuyển.</a:t>
            </a:r>
          </a:p>
          <a:p>
            <a:pPr marL="0" indent="0">
              <a:buNone/>
            </a:pPr>
            <a:r>
              <a:rPr lang="en-US" sz="2200">
                <a:latin typeface="Times New Roman" panose="02020603050405020304" pitchFamily="18" charset="0"/>
                <a:cs typeface="Times New Roman" panose="02020603050405020304" pitchFamily="18" charset="0"/>
              </a:rPr>
              <a:t>Ví dụ: n = 4 và thứ tự cần có (1, 4, 3, 2)</a:t>
            </a:r>
          </a:p>
          <a:p>
            <a:pPr marL="457200" indent="-457200">
              <a:buAutoNum type="arabicParenR"/>
            </a:pPr>
            <a:r>
              <a:rPr lang="en-US" sz="2200">
                <a:latin typeface="Times New Roman" panose="02020603050405020304" pitchFamily="18" charset="0"/>
                <a:cs typeface="Times New Roman" panose="02020603050405020304" pitchFamily="18" charset="0"/>
              </a:rPr>
              <a:t>A-&gt;C</a:t>
            </a:r>
          </a:p>
          <a:p>
            <a:pPr marL="457200" indent="-457200">
              <a:buAutoNum type="arabicParenR"/>
            </a:pPr>
            <a:r>
              <a:rPr lang="en-US" sz="2200">
                <a:latin typeface="Times New Roman" panose="02020603050405020304" pitchFamily="18" charset="0"/>
                <a:cs typeface="Times New Roman" panose="02020603050405020304" pitchFamily="18" charset="0"/>
              </a:rPr>
              <a:t>A-&gt;B</a:t>
            </a:r>
          </a:p>
          <a:p>
            <a:pPr marL="457200" indent="-457200">
              <a:buAutoNum type="arabicParenR"/>
            </a:pPr>
            <a:r>
              <a:rPr lang="en-US" sz="2200">
                <a:latin typeface="Times New Roman" panose="02020603050405020304" pitchFamily="18" charset="0"/>
                <a:cs typeface="Times New Roman" panose="02020603050405020304" pitchFamily="18" charset="0"/>
              </a:rPr>
              <a:t>A-&gt;B</a:t>
            </a:r>
          </a:p>
          <a:p>
            <a:pPr marL="457200" indent="-457200">
              <a:buAutoNum type="arabicParenR"/>
            </a:pPr>
            <a:r>
              <a:rPr lang="en-US" sz="2200">
                <a:latin typeface="Times New Roman" panose="02020603050405020304" pitchFamily="18" charset="0"/>
                <a:cs typeface="Times New Roman" panose="02020603050405020304" pitchFamily="18" charset="0"/>
              </a:rPr>
              <a:t>A-&gt;C</a:t>
            </a:r>
          </a:p>
          <a:p>
            <a:pPr marL="457200" indent="-457200">
              <a:buAutoNum type="arabicParenR"/>
            </a:pPr>
            <a:r>
              <a:rPr lang="en-US" sz="2200">
                <a:latin typeface="Times New Roman" panose="02020603050405020304" pitchFamily="18" charset="0"/>
                <a:cs typeface="Times New Roman" panose="02020603050405020304" pitchFamily="18" charset="0"/>
              </a:rPr>
              <a:t>B-&gt;C</a:t>
            </a:r>
          </a:p>
          <a:p>
            <a:pPr marL="457200" indent="-457200">
              <a:buAutoNum type="arabicParenR"/>
            </a:pPr>
            <a:r>
              <a:rPr lang="en-US" sz="2200">
                <a:latin typeface="Times New Roman" panose="02020603050405020304" pitchFamily="18" charset="0"/>
                <a:cs typeface="Times New Roman" panose="02020603050405020304" pitchFamily="18" charset="0"/>
              </a:rPr>
              <a:t>B-&gt;C</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64</a:t>
            </a:fld>
            <a:endParaRPr lang="en-US" altLang="en-US"/>
          </a:p>
        </p:txBody>
      </p:sp>
      <p:pic>
        <p:nvPicPr>
          <p:cNvPr id="6" name="Picture 5"/>
          <p:cNvPicPr>
            <a:picLocks noChangeAspect="1"/>
          </p:cNvPicPr>
          <p:nvPr/>
        </p:nvPicPr>
        <p:blipFill>
          <a:blip r:embed="rId2"/>
          <a:stretch>
            <a:fillRect/>
          </a:stretch>
        </p:blipFill>
        <p:spPr>
          <a:xfrm>
            <a:off x="1766888" y="3429000"/>
            <a:ext cx="7072312" cy="2225172"/>
          </a:xfrm>
          <a:prstGeom prst="rect">
            <a:avLst/>
          </a:prstGeom>
        </p:spPr>
      </p:pic>
    </p:spTree>
    <p:extLst>
      <p:ext uri="{BB962C8B-B14F-4D97-AF65-F5344CB8AC3E}">
        <p14:creationId xmlns:p14="http://schemas.microsoft.com/office/powerpoint/2010/main" val="1252504542"/>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a:latin typeface="Times New Roman" panose="02020603050405020304" pitchFamily="18" charset="0"/>
                <a:cs typeface="Times New Roman" panose="02020603050405020304" pitchFamily="18" charset="0"/>
              </a:rPr>
              <a:t>Bài tập Chương 3</a:t>
            </a:r>
          </a:p>
        </p:txBody>
      </p:sp>
      <p:sp>
        <p:nvSpPr>
          <p:cNvPr id="3" name="Content Placeholder 2"/>
          <p:cNvSpPr>
            <a:spLocks noGrp="1"/>
          </p:cNvSpPr>
          <p:nvPr>
            <p:ph idx="1"/>
          </p:nvPr>
        </p:nvSpPr>
        <p:spPr>
          <a:xfrm>
            <a:off x="457199" y="1143000"/>
            <a:ext cx="8246185" cy="5140325"/>
          </a:xfrm>
        </p:spPr>
        <p:txBody>
          <a:bodyPr/>
          <a:lstStyle/>
          <a:p>
            <a:pPr marL="0" indent="0">
              <a:buNone/>
            </a:pPr>
            <a:r>
              <a:rPr lang="en-US" sz="2200" b="1" u="sng">
                <a:latin typeface="Times New Roman" panose="02020603050405020304" pitchFamily="18" charset="0"/>
                <a:cs typeface="Times New Roman" panose="02020603050405020304" pitchFamily="18" charset="0"/>
              </a:rPr>
              <a:t>Bài 4</a:t>
            </a:r>
            <a:r>
              <a:rPr lang="en-US" sz="2200">
                <a:latin typeface="Times New Roman" panose="02020603050405020304" pitchFamily="18" charset="0"/>
                <a:cs typeface="Times New Roman" panose="02020603050405020304" pitchFamily="18" charset="0"/>
              </a:rPr>
              <a:t>: Tương tự yêu cầu bài 3 nhưng với hình bên dưới:</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65</a:t>
            </a:fld>
            <a:endParaRPr lang="en-US" altLang="en-US"/>
          </a:p>
        </p:txBody>
      </p:sp>
      <p:pic>
        <p:nvPicPr>
          <p:cNvPr id="5" name="Picture 4"/>
          <p:cNvPicPr>
            <a:picLocks noChangeAspect="1"/>
          </p:cNvPicPr>
          <p:nvPr/>
        </p:nvPicPr>
        <p:blipFill>
          <a:blip r:embed="rId2"/>
          <a:stretch>
            <a:fillRect/>
          </a:stretch>
        </p:blipFill>
        <p:spPr>
          <a:xfrm>
            <a:off x="457199" y="2057400"/>
            <a:ext cx="8143875" cy="1580413"/>
          </a:xfrm>
          <a:prstGeom prst="rect">
            <a:avLst/>
          </a:prstGeom>
        </p:spPr>
      </p:pic>
    </p:spTree>
    <p:extLst>
      <p:ext uri="{BB962C8B-B14F-4D97-AF65-F5344CB8AC3E}">
        <p14:creationId xmlns:p14="http://schemas.microsoft.com/office/powerpoint/2010/main" val="162280821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a:latin typeface="Times New Roman" panose="02020603050405020304" pitchFamily="18" charset="0"/>
                <a:cs typeface="Times New Roman" panose="02020603050405020304" pitchFamily="18" charset="0"/>
              </a:rPr>
              <a:t>Bài tập Chương 3</a:t>
            </a:r>
          </a:p>
        </p:txBody>
      </p:sp>
      <p:sp>
        <p:nvSpPr>
          <p:cNvPr id="3" name="Content Placeholder 2"/>
          <p:cNvSpPr>
            <a:spLocks noGrp="1"/>
          </p:cNvSpPr>
          <p:nvPr>
            <p:ph idx="1"/>
          </p:nvPr>
        </p:nvSpPr>
        <p:spPr>
          <a:xfrm>
            <a:off x="457200" y="1143000"/>
            <a:ext cx="8229600" cy="5140325"/>
          </a:xfrm>
        </p:spPr>
        <p:txBody>
          <a:bodyPr/>
          <a:lstStyle/>
          <a:p>
            <a:pPr marL="0" indent="0">
              <a:buNone/>
            </a:pPr>
            <a:r>
              <a:rPr lang="en-US" sz="2200" b="1" u="sng">
                <a:latin typeface="Times New Roman" panose="02020603050405020304" pitchFamily="18" charset="0"/>
                <a:cs typeface="Times New Roman" panose="02020603050405020304" pitchFamily="18" charset="0"/>
              </a:rPr>
              <a:t>Bài 5</a:t>
            </a:r>
            <a:r>
              <a:rPr lang="en-US" sz="2200">
                <a:latin typeface="Times New Roman" panose="02020603050405020304" pitchFamily="18" charset="0"/>
                <a:cs typeface="Times New Roman" panose="02020603050405020304" pitchFamily="18" charset="0"/>
              </a:rPr>
              <a:t>: </a:t>
            </a:r>
            <a:r>
              <a:rPr lang="vi-VN" sz="2200">
                <a:latin typeface="Times New Roman" panose="02020603050405020304" pitchFamily="18" charset="0"/>
                <a:cs typeface="Times New Roman" panose="02020603050405020304" pitchFamily="18" charset="0"/>
              </a:rPr>
              <a:t>Xây dựng CTDL queue cài đặt bằng DSLK để mô phỏng qui trình cho thuê máy ở  một phòng NET với các yêu cầu:</a:t>
            </a:r>
          </a:p>
          <a:p>
            <a:pPr marL="0" indent="0">
              <a:buNone/>
            </a:pPr>
            <a:r>
              <a:rPr lang="vi-VN" sz="2200">
                <a:latin typeface="Times New Roman" panose="02020603050405020304" pitchFamily="18" charset="0"/>
                <a:cs typeface="Times New Roman" panose="02020603050405020304" pitchFamily="18" charset="0"/>
              </a:rPr>
              <a:t>- Danh sách các máy trống A – Dùng kiểu queue, mỗi nút chứa số máy;</a:t>
            </a:r>
          </a:p>
          <a:p>
            <a:pPr marL="0" indent="0">
              <a:buNone/>
            </a:pPr>
            <a:r>
              <a:rPr lang="vi-VN" sz="2200">
                <a:latin typeface="Times New Roman" panose="02020603050405020304" pitchFamily="18" charset="0"/>
                <a:cs typeface="Times New Roman" panose="02020603050405020304" pitchFamily="18" charset="0"/>
              </a:rPr>
              <a:t>- Danh sách khách đang chờ nhận máy Q – Dùng kiểu queue, mỗi nút chứa họ tên người thuê.</a:t>
            </a:r>
          </a:p>
          <a:p>
            <a:pPr marL="0" indent="0">
              <a:buNone/>
            </a:pPr>
            <a:r>
              <a:rPr lang="vi-VN" sz="2200">
                <a:latin typeface="Times New Roman" panose="02020603050405020304" pitchFamily="18" charset="0"/>
                <a:cs typeface="Times New Roman" panose="02020603050405020304" pitchFamily="18" charset="0"/>
              </a:rPr>
              <a:t>- Danh sách khách đang thuê máy H - Dùng kiểu DSLK đơn, mỗi nút có họ tên khách, giờ bắt đầu thuê máy, số máy. </a:t>
            </a:r>
          </a:p>
          <a:p>
            <a:pPr marL="0" indent="0">
              <a:buNone/>
            </a:pPr>
            <a:r>
              <a:rPr lang="vi-VN" sz="2200">
                <a:latin typeface="Times New Roman" panose="02020603050405020304" pitchFamily="18" charset="0"/>
                <a:cs typeface="Times New Roman" panose="02020603050405020304" pitchFamily="18" charset="0"/>
              </a:rPr>
              <a:t>- Các chức năng cần phải có:</a:t>
            </a:r>
          </a:p>
          <a:p>
            <a:pPr>
              <a:buFont typeface="Wingdings" panose="05000000000000000000" pitchFamily="2" charset="2"/>
              <a:buChar char="Ø"/>
            </a:pPr>
            <a:r>
              <a:rPr lang="vi-VN" sz="2200">
                <a:latin typeface="Times New Roman" panose="02020603050405020304" pitchFamily="18" charset="0"/>
                <a:cs typeface="Times New Roman" panose="02020603050405020304" pitchFamily="18" charset="0"/>
              </a:rPr>
              <a:t>Đăng ký thuê máy: Còn máy trong A thì thêm khách vào H và lấy máy vừa cho thuê ra khỏi queue A. Nếu A trống thì thêm khách vào queue Q.</a:t>
            </a:r>
          </a:p>
          <a:p>
            <a:pPr>
              <a:buFont typeface="Wingdings" panose="05000000000000000000" pitchFamily="2" charset="2"/>
              <a:buChar char="Ø"/>
            </a:pPr>
            <a:r>
              <a:rPr lang="vi-VN" sz="2200">
                <a:latin typeface="Times New Roman" panose="02020603050405020304" pitchFamily="18" charset="0"/>
                <a:cs typeface="Times New Roman" panose="02020603050405020304" pitchFamily="18" charset="0"/>
              </a:rPr>
              <a:t>Trả máy: Thêm máy trả vào queue A, bỏ người đó khỏi danh sách thuê H. </a:t>
            </a:r>
          </a:p>
          <a:p>
            <a:pPr>
              <a:buFont typeface="Wingdings" panose="05000000000000000000" pitchFamily="2" charset="2"/>
              <a:buChar char="Ø"/>
            </a:pPr>
            <a:r>
              <a:rPr lang="vi-VN" sz="2200">
                <a:latin typeface="Times New Roman" panose="02020603050405020304" pitchFamily="18" charset="0"/>
                <a:cs typeface="Times New Roman" panose="02020603050405020304" pitchFamily="18" charset="0"/>
              </a:rPr>
              <a:t>Phục vụ: Kiểm tra A và Q để phục vụ và cập nhật lại A, Q, H.</a:t>
            </a:r>
          </a:p>
          <a:p>
            <a:pPr marL="0" indent="0">
              <a:buNone/>
            </a:pPr>
            <a:endParaRPr lang="en-US" sz="2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66</a:t>
            </a:fld>
            <a:endParaRPr lang="en-US" altLang="en-US"/>
          </a:p>
        </p:txBody>
      </p:sp>
    </p:spTree>
    <p:extLst>
      <p:ext uri="{BB962C8B-B14F-4D97-AF65-F5344CB8AC3E}">
        <p14:creationId xmlns:p14="http://schemas.microsoft.com/office/powerpoint/2010/main" val="819172972"/>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a:latin typeface="Times New Roman" panose="02020603050405020304" pitchFamily="18" charset="0"/>
                <a:cs typeface="Times New Roman" panose="02020603050405020304" pitchFamily="18" charset="0"/>
              </a:rPr>
              <a:t>Bài tập Chương 3</a:t>
            </a:r>
          </a:p>
        </p:txBody>
      </p:sp>
      <p:sp>
        <p:nvSpPr>
          <p:cNvPr id="3" name="Content Placeholder 2"/>
          <p:cNvSpPr>
            <a:spLocks noGrp="1"/>
          </p:cNvSpPr>
          <p:nvPr>
            <p:ph idx="1"/>
          </p:nvPr>
        </p:nvSpPr>
        <p:spPr>
          <a:xfrm>
            <a:off x="457200" y="1143000"/>
            <a:ext cx="8229600" cy="5140325"/>
          </a:xfrm>
        </p:spPr>
        <p:txBody>
          <a:bodyPr/>
          <a:lstStyle/>
          <a:p>
            <a:pPr marL="0" indent="0">
              <a:buNone/>
            </a:pPr>
            <a:r>
              <a:rPr lang="en-US" sz="2400" b="1" u="sng">
                <a:latin typeface="Times New Roman" panose="02020603050405020304" pitchFamily="18" charset="0"/>
                <a:cs typeface="Times New Roman" panose="02020603050405020304" pitchFamily="18" charset="0"/>
              </a:rPr>
              <a:t>Bài 6</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Sử dụng kiểu dữ liệu danh sách liên kết đôi vòng, viết chương trình quản lý các chuyến bay của một công ty hàng không, mỗi chuyến bay gồm: mã chuyến, ngày, giờ khởi hành, điểm đến. Thực hiện các yêu cầu sau:</a:t>
            </a:r>
          </a:p>
          <a:p>
            <a:pPr marL="0" indent="0">
              <a:buNone/>
            </a:pPr>
            <a:r>
              <a:rPr lang="vi-VN" sz="2400">
                <a:latin typeface="Times New Roman" panose="02020603050405020304" pitchFamily="18" charset="0"/>
                <a:cs typeface="Times New Roman" panose="02020603050405020304" pitchFamily="18" charset="0"/>
              </a:rPr>
              <a:t>- Khai báo và khởi tạo danh sách list.</a:t>
            </a:r>
          </a:p>
          <a:p>
            <a:pPr marL="0" indent="0">
              <a:buNone/>
            </a:pPr>
            <a:r>
              <a:rPr lang="vi-VN" sz="2400">
                <a:latin typeface="Times New Roman" panose="02020603050405020304" pitchFamily="18" charset="0"/>
                <a:cs typeface="Times New Roman" panose="02020603050405020304" pitchFamily="18" charset="0"/>
              </a:rPr>
              <a:t>- Nhập danh sách bằng cách thêm vào list ở vị trí phù hợp để danh sách có thứ tự tăng của mã chuyến. </a:t>
            </a:r>
          </a:p>
          <a:p>
            <a:pPr marL="0" indent="0">
              <a:buNone/>
            </a:pPr>
            <a:r>
              <a:rPr lang="vi-VN" sz="2400">
                <a:latin typeface="Times New Roman" panose="02020603050405020304" pitchFamily="18" charset="0"/>
                <a:cs typeface="Times New Roman" panose="02020603050405020304" pitchFamily="18" charset="0"/>
              </a:rPr>
              <a:t>- Hãy in tất cả các chuyến bay khởi hành trong ngày chỉ định. </a:t>
            </a:r>
          </a:p>
          <a:p>
            <a:pPr marL="0" indent="0">
              <a:buNone/>
            </a:pPr>
            <a:r>
              <a:rPr lang="vi-VN" sz="2400">
                <a:latin typeface="Times New Roman" panose="02020603050405020304" pitchFamily="18" charset="0"/>
                <a:cs typeface="Times New Roman" panose="02020603050405020304" pitchFamily="18" charset="0"/>
              </a:rPr>
              <a:t>- Hủy danh sách khi kết thúc chương trình.</a:t>
            </a: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67</a:t>
            </a:fld>
            <a:endParaRPr lang="en-US" altLang="en-US"/>
          </a:p>
        </p:txBody>
      </p:sp>
    </p:spTree>
    <p:extLst>
      <p:ext uri="{BB962C8B-B14F-4D97-AF65-F5344CB8AC3E}">
        <p14:creationId xmlns:p14="http://schemas.microsoft.com/office/powerpoint/2010/main" val="62056576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4" name="Rectangle 4"/>
          <p:cNvSpPr>
            <a:spLocks noGrp="1" noChangeArrowheads="1"/>
          </p:cNvSpPr>
          <p:nvPr>
            <p:ph type="ctrTitle"/>
          </p:nvPr>
        </p:nvSpPr>
        <p:spPr>
          <a:xfrm>
            <a:off x="4648200" y="3787775"/>
            <a:ext cx="4110038" cy="885825"/>
          </a:xfrm>
        </p:spPr>
        <p:txBody>
          <a:bodyPr/>
          <a:lstStyle/>
          <a:p>
            <a:pPr algn="dist"/>
            <a:r>
              <a:rPr lang="en-US" altLang="en-US" sz="5500" dirty="0"/>
              <a:t>Thank You!</a:t>
            </a:r>
          </a:p>
        </p:txBody>
      </p:sp>
      <p:sp>
        <p:nvSpPr>
          <p:cNvPr id="3" name="Slide Number Placeholder 2"/>
          <p:cNvSpPr>
            <a:spLocks noGrp="1"/>
          </p:cNvSpPr>
          <p:nvPr>
            <p:ph type="sldNum" sz="quarter" idx="4"/>
          </p:nvPr>
        </p:nvSpPr>
        <p:spPr/>
        <p:txBody>
          <a:bodyPr/>
          <a:lstStyle/>
          <a:p>
            <a:fld id="{D17F7427-C84F-4D27-922E-55D885048A2A}" type="slidenum">
              <a:rPr lang="en-US" altLang="en-US" smtClean="0"/>
              <a:pPr/>
              <a:t>68</a:t>
            </a:fld>
            <a:endParaRPr lang="en-US" altLang="en-US"/>
          </a:p>
        </p:txBody>
      </p:sp>
      <p:sp>
        <p:nvSpPr>
          <p:cNvPr id="7" name="Rectangle 6"/>
          <p:cNvSpPr/>
          <p:nvPr/>
        </p:nvSpPr>
        <p:spPr>
          <a:xfrm>
            <a:off x="5715000" y="5029200"/>
            <a:ext cx="30432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4.2 </a:t>
            </a:r>
            <a:r>
              <a:rPr lang="en-US" sz="3200" dirty="0">
                <a:latin typeface="Times New Roman" panose="02020603050405020304" pitchFamily="18" charset="0"/>
                <a:cs typeface="Times New Roman" panose="02020603050405020304" pitchFamily="18" charset="0"/>
              </a:rPr>
              <a:t>Danh sách liên kết đơn</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a:t>
            </a:fld>
            <a:endParaRPr lang="en-US" altLang="en-US"/>
          </a:p>
        </p:txBody>
      </p:sp>
      <p:graphicFrame>
        <p:nvGraphicFramePr>
          <p:cNvPr id="8" name="Object 7"/>
          <p:cNvGraphicFramePr>
            <a:graphicFrameLocks noChangeAspect="1"/>
          </p:cNvGraphicFramePr>
          <p:nvPr>
            <p:extLst>
              <p:ext uri="{D42A27DB-BD31-4B8C-83A1-F6EECF244321}">
                <p14:modId xmlns:p14="http://schemas.microsoft.com/office/powerpoint/2010/main" val="113090565"/>
              </p:ext>
            </p:extLst>
          </p:nvPr>
        </p:nvGraphicFramePr>
        <p:xfrm>
          <a:off x="762000" y="2590800"/>
          <a:ext cx="7829219" cy="1565272"/>
        </p:xfrm>
        <a:graphic>
          <a:graphicData uri="http://schemas.openxmlformats.org/presentationml/2006/ole">
            <mc:AlternateContent xmlns:mc="http://schemas.openxmlformats.org/markup-compatibility/2006">
              <mc:Choice xmlns:v="urn:schemas-microsoft-com:vml" Requires="v">
                <p:oleObj name="Visio" r:id="rId2" imgW="10744005" imgH="2148674" progId="Visio.Drawing.15">
                  <p:embed/>
                </p:oleObj>
              </mc:Choice>
              <mc:Fallback>
                <p:oleObj name="Visio" r:id="rId2" imgW="10744005" imgH="2148674"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90800"/>
                        <a:ext cx="7829219" cy="1565272"/>
                      </a:xfrm>
                      <a:prstGeom prst="rect">
                        <a:avLst/>
                      </a:prstGeom>
                      <a:noFill/>
                    </p:spPr>
                  </p:pic>
                </p:oleObj>
              </mc:Fallback>
            </mc:AlternateContent>
          </a:graphicData>
        </a:graphic>
      </p:graphicFrame>
    </p:spTree>
    <p:extLst>
      <p:ext uri="{BB962C8B-B14F-4D97-AF65-F5344CB8AC3E}">
        <p14:creationId xmlns:p14="http://schemas.microsoft.com/office/powerpoint/2010/main" val="197460123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477000" cy="563562"/>
          </a:xfrm>
          <a:solidFill>
            <a:srgbClr val="FFFFFF"/>
          </a:solidFill>
        </p:spPr>
        <p:txBody>
          <a:bodyPr/>
          <a:lstStyle/>
          <a:p>
            <a:r>
              <a:rPr lang="en-US" sz="3200">
                <a:latin typeface="Times New Roman" panose="02020603050405020304" pitchFamily="18" charset="0"/>
                <a:cs typeface="Times New Roman" panose="02020603050405020304" pitchFamily="18" charset="0"/>
              </a:rPr>
              <a:t>Thành phần DL của 1 phần tử (Nút)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4879" y="1096962"/>
            <a:ext cx="8321842" cy="2773363"/>
          </a:xfrm>
        </p:spPr>
        <p:txBody>
          <a:bodyPr/>
          <a:lstStyle/>
          <a:p>
            <a:pPr marL="0" indent="0" algn="just">
              <a:lnSpc>
                <a:spcPct val="90000"/>
              </a:lnSpc>
              <a:spcBef>
                <a:spcPct val="40000"/>
              </a:spcBef>
              <a:buNone/>
            </a:pPr>
            <a:r>
              <a:rPr lang="en-US" sz="2400">
                <a:latin typeface="Times New Roman" panose="02020603050405020304" pitchFamily="18" charset="0"/>
                <a:cs typeface="Times New Roman" panose="02020603050405020304" pitchFamily="18" charset="0"/>
              </a:rPr>
              <a:t>Mỗi </a:t>
            </a:r>
            <a:r>
              <a:rPr lang="en-US" sz="2400" dirty="0">
                <a:latin typeface="Times New Roman" panose="02020603050405020304" pitchFamily="18" charset="0"/>
                <a:cs typeface="Times New Roman" panose="02020603050405020304" pitchFamily="18" charset="0"/>
              </a:rPr>
              <a:t>phần tử trong danh sách liên kết đơn là một cấu trúc có hai thành phần:</a:t>
            </a:r>
          </a:p>
          <a:p>
            <a:pPr lvl="1" algn="just">
              <a:lnSpc>
                <a:spcPct val="90000"/>
              </a:lnSpc>
              <a:spcBef>
                <a:spcPct val="40000"/>
              </a:spcBef>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Thành phần dữ liệu</a:t>
            </a:r>
            <a:r>
              <a:rPr lang="en-US" sz="2400" dirty="0">
                <a:latin typeface="Times New Roman" panose="02020603050405020304" pitchFamily="18" charset="0"/>
                <a:cs typeface="Times New Roman" panose="02020603050405020304" pitchFamily="18" charset="0"/>
              </a:rPr>
              <a:t>: Lưu trữ thông tin về bản thân phần tử;</a:t>
            </a:r>
          </a:p>
          <a:p>
            <a:pPr lvl="1" algn="just">
              <a:lnSpc>
                <a:spcPct val="90000"/>
              </a:lnSpc>
              <a:spcBef>
                <a:spcPct val="40000"/>
              </a:spcBef>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Thành phần liên kết</a:t>
            </a:r>
            <a:r>
              <a:rPr lang="en-US" sz="2400" dirty="0">
                <a:latin typeface="Times New Roman" panose="02020603050405020304" pitchFamily="18" charset="0"/>
                <a:cs typeface="Times New Roman" panose="02020603050405020304" pitchFamily="18" charset="0"/>
              </a:rPr>
              <a:t>: Lưu địa chỉ phần tử đứng sau trong danh sách hoặc bằng NULL nếu là phần tử cuối danh sách.</a:t>
            </a:r>
          </a:p>
          <a:p>
            <a:pPr algn="just"/>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a:t>
            </a:fld>
            <a:endParaRPr lang="en-US"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4205085663"/>
              </p:ext>
            </p:extLst>
          </p:nvPr>
        </p:nvGraphicFramePr>
        <p:xfrm>
          <a:off x="1433954" y="3784599"/>
          <a:ext cx="6123692" cy="1603375"/>
        </p:xfrm>
        <a:graphic>
          <a:graphicData uri="http://schemas.openxmlformats.org/presentationml/2006/ole">
            <mc:AlternateContent xmlns:mc="http://schemas.openxmlformats.org/markup-compatibility/2006">
              <mc:Choice xmlns:v="urn:schemas-microsoft-com:vml" Requires="v">
                <p:oleObj name="Visio" r:id="rId2" imgW="5227515" imgH="1356138" progId="Visio.Drawing.15">
                  <p:embed/>
                </p:oleObj>
              </mc:Choice>
              <mc:Fallback>
                <p:oleObj name="Visio" r:id="rId2" imgW="5227515" imgH="1356138"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954" y="3784599"/>
                        <a:ext cx="6123692" cy="1603375"/>
                      </a:xfrm>
                      <a:prstGeom prst="rect">
                        <a:avLst/>
                      </a:prstGeom>
                      <a:noFill/>
                    </p:spPr>
                  </p:pic>
                </p:oleObj>
              </mc:Fallback>
            </mc:AlternateContent>
          </a:graphicData>
        </a:graphic>
      </p:graphicFrame>
    </p:spTree>
    <p:extLst>
      <p:ext uri="{BB962C8B-B14F-4D97-AF65-F5344CB8AC3E}">
        <p14:creationId xmlns:p14="http://schemas.microsoft.com/office/powerpoint/2010/main" val="394094855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CTDL của DSLK đơn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1158" y="1066800"/>
            <a:ext cx="8321842" cy="5105399"/>
          </a:xfrm>
        </p:spPr>
        <p:txBody>
          <a:bodyPr/>
          <a:lstStyle/>
          <a:p>
            <a:pPr>
              <a:buFont typeface="Wingdings" panose="05000000000000000000" pitchFamily="2" charset="2"/>
              <a:buChar char="Ø"/>
            </a:pPr>
            <a:r>
              <a:rPr lang="en-US" altLang="en-US" sz="2400" b="1">
                <a:solidFill>
                  <a:srgbClr val="1548EB"/>
                </a:solidFill>
                <a:latin typeface="Times New Roman" panose="02020603050405020304" pitchFamily="18" charset="0"/>
                <a:cs typeface="Times New Roman" panose="02020603050405020304" pitchFamily="18" charset="0"/>
              </a:rPr>
              <a:t>Cấu trúc dữ liệu của 1 nút trong DSLK đơn</a:t>
            </a:r>
          </a:p>
          <a:p>
            <a:pPr lvl="1">
              <a:buFontTx/>
              <a:buNone/>
            </a:pPr>
            <a:r>
              <a:rPr lang="en-US" altLang="en-US" sz="2400" b="1" i="1">
                <a:solidFill>
                  <a:srgbClr val="000000"/>
                </a:solidFill>
                <a:latin typeface="Times New Roman" panose="02020603050405020304" pitchFamily="18" charset="0"/>
                <a:cs typeface="Times New Roman" panose="02020603050405020304" pitchFamily="18" charset="0"/>
              </a:rPr>
              <a:t>struct </a:t>
            </a:r>
            <a:r>
              <a:rPr lang="en-US" altLang="en-US" sz="2400" i="1">
                <a:solidFill>
                  <a:srgbClr val="000000"/>
                </a:solidFill>
                <a:latin typeface="Times New Roman" panose="02020603050405020304" pitchFamily="18" charset="0"/>
                <a:cs typeface="Times New Roman" panose="02020603050405020304" pitchFamily="18" charset="0"/>
              </a:rPr>
              <a:t>SinhVien</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i="1">
                <a:solidFill>
                  <a:srgbClr val="0000FF"/>
                </a:solidFill>
                <a:latin typeface="Times New Roman" panose="02020603050405020304" pitchFamily="18" charset="0"/>
                <a:cs typeface="Times New Roman" panose="02020603050405020304" pitchFamily="18" charset="0"/>
              </a:rPr>
              <a:t>		</a:t>
            </a:r>
            <a:r>
              <a:rPr lang="en-US" altLang="en-US" sz="2400" b="1" i="1">
                <a:latin typeface="Times New Roman" panose="02020603050405020304" pitchFamily="18" charset="0"/>
                <a:cs typeface="Times New Roman" panose="02020603050405020304" pitchFamily="18" charset="0"/>
              </a:rPr>
              <a:t>char</a:t>
            </a:r>
            <a:r>
              <a:rPr lang="en-US" altLang="en-US" sz="2400" i="1">
                <a:solidFill>
                  <a:srgbClr val="0000FF"/>
                </a:solidFill>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HoTen</a:t>
            </a:r>
            <a:r>
              <a:rPr lang="en-US" altLang="en-US" sz="2400" b="1" i="1">
                <a:solidFill>
                  <a:srgbClr val="FF0000"/>
                </a:solidFill>
                <a:latin typeface="Times New Roman" panose="02020603050405020304" pitchFamily="18" charset="0"/>
                <a:cs typeface="Times New Roman" panose="02020603050405020304" pitchFamily="18" charset="0"/>
              </a:rPr>
              <a:t>[</a:t>
            </a:r>
            <a:r>
              <a:rPr lang="en-US" altLang="en-US" sz="2400" i="1">
                <a:solidFill>
                  <a:srgbClr val="0000FF"/>
                </a:solidFill>
                <a:latin typeface="Times New Roman" panose="02020603050405020304" pitchFamily="18" charset="0"/>
                <a:cs typeface="Times New Roman" panose="02020603050405020304" pitchFamily="18" charset="0"/>
              </a:rPr>
              <a:t>30</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i="1">
                <a:solidFill>
                  <a:srgbClr val="0000FF"/>
                </a:solidFill>
                <a:latin typeface="Times New Roman" panose="02020603050405020304" pitchFamily="18" charset="0"/>
                <a:cs typeface="Times New Roman" panose="02020603050405020304" pitchFamily="18" charset="0"/>
              </a:rPr>
              <a:t>		</a:t>
            </a:r>
            <a:r>
              <a:rPr lang="en-US" altLang="en-US" sz="2400" b="1" i="1">
                <a:latin typeface="Times New Roman" panose="02020603050405020304" pitchFamily="18" charset="0"/>
                <a:cs typeface="Times New Roman" panose="02020603050405020304" pitchFamily="18" charset="0"/>
              </a:rPr>
              <a:t>int</a:t>
            </a:r>
            <a:r>
              <a:rPr lang="en-US" altLang="en-US" sz="2400" b="1" i="1">
                <a:solidFill>
                  <a:srgbClr val="0000FF"/>
                </a:solidFill>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NamSinh</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i="1">
                <a:solidFill>
                  <a:srgbClr val="0000FF"/>
                </a:solidFill>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SinhVien</a:t>
            </a:r>
            <a:r>
              <a:rPr lang="en-US" altLang="en-US" sz="2400" i="1">
                <a:solidFill>
                  <a:srgbClr val="0000FF"/>
                </a:solidFill>
                <a:latin typeface="Times New Roman" panose="02020603050405020304" pitchFamily="18" charset="0"/>
                <a:cs typeface="Times New Roman" panose="02020603050405020304" pitchFamily="18" charset="0"/>
              </a:rPr>
              <a:t> </a:t>
            </a:r>
            <a:r>
              <a:rPr lang="en-US" altLang="en-US" sz="2400" b="1" i="1">
                <a:solidFill>
                  <a:srgbClr val="FF0000"/>
                </a:solidFill>
                <a:latin typeface="Times New Roman" panose="02020603050405020304" pitchFamily="18" charset="0"/>
                <a:cs typeface="Times New Roman" panose="02020603050405020304" pitchFamily="18" charset="0"/>
              </a:rPr>
              <a:t>*</a:t>
            </a:r>
            <a:r>
              <a:rPr lang="en-US" altLang="en-US" sz="2400" i="1">
                <a:latin typeface="Times New Roman" panose="02020603050405020304" pitchFamily="18" charset="0"/>
                <a:cs typeface="Times New Roman" panose="02020603050405020304" pitchFamily="18" charset="0"/>
              </a:rPr>
              <a:t>tiep</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i="1">
                <a:latin typeface="Times New Roman" panose="02020603050405020304" pitchFamily="18" charset="0"/>
                <a:cs typeface="Times New Roman" panose="02020603050405020304" pitchFamily="18" charset="0"/>
              </a:rPr>
              <a:t>SinhVien SV</a:t>
            </a:r>
            <a:r>
              <a:rPr lang="en-US" altLang="en-US" sz="2400" b="1" i="1">
                <a:solidFill>
                  <a:srgbClr val="FF0000"/>
                </a:solidFill>
                <a:latin typeface="Times New Roman" panose="02020603050405020304" pitchFamily="18" charset="0"/>
                <a:cs typeface="Times New Roman" panose="02020603050405020304" pitchFamily="18" charset="0"/>
              </a:rPr>
              <a:t>;</a:t>
            </a:r>
          </a:p>
          <a:p>
            <a:pPr marL="285750" lvl="1">
              <a:buClr>
                <a:srgbClr val="1548EB"/>
              </a:buClr>
              <a:buFont typeface="Wingdings" panose="05000000000000000000" pitchFamily="2" charset="2"/>
              <a:buChar char="Ø"/>
            </a:pPr>
            <a:r>
              <a:rPr lang="en-US" altLang="en-US" sz="2400">
                <a:solidFill>
                  <a:srgbClr val="080808"/>
                </a:solidFill>
                <a:latin typeface="Times New Roman" panose="02020603050405020304" pitchFamily="18" charset="0"/>
                <a:cs typeface="Times New Roman" panose="02020603050405020304" pitchFamily="18" charset="0"/>
              </a:rPr>
              <a:t> </a:t>
            </a:r>
            <a:r>
              <a:rPr lang="en-US" altLang="en-US" sz="2400" b="1">
                <a:solidFill>
                  <a:srgbClr val="1548EB"/>
                </a:solidFill>
                <a:latin typeface="Times New Roman" panose="02020603050405020304" pitchFamily="18" charset="0"/>
                <a:cs typeface="Times New Roman" panose="02020603050405020304" pitchFamily="18" charset="0"/>
              </a:rPr>
              <a:t>Cấu trúc dữ liệu của DSLK đơn</a:t>
            </a:r>
          </a:p>
          <a:p>
            <a:pPr lvl="1">
              <a:buFontTx/>
              <a:buNone/>
            </a:pPr>
            <a:r>
              <a:rPr lang="en-US" altLang="en-US" sz="2400" b="1" i="1">
                <a:latin typeface="Times New Roman" panose="02020603050405020304" pitchFamily="18" charset="0"/>
                <a:cs typeface="Times New Roman" panose="02020603050405020304" pitchFamily="18" charset="0"/>
              </a:rPr>
              <a:t>typedef struct </a:t>
            </a:r>
            <a:r>
              <a:rPr lang="en-US" altLang="en-US" sz="2400" i="1">
                <a:latin typeface="Times New Roman" panose="02020603050405020304" pitchFamily="18" charset="0"/>
                <a:cs typeface="Times New Roman" panose="02020603050405020304" pitchFamily="18" charset="0"/>
              </a:rPr>
              <a:t>DanhSach</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b="1" i="1">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SinhVien</a:t>
            </a:r>
            <a:r>
              <a:rPr lang="en-US" altLang="en-US" sz="2400" b="1" i="1">
                <a:latin typeface="Times New Roman" panose="02020603050405020304" pitchFamily="18" charset="0"/>
                <a:cs typeface="Times New Roman" panose="02020603050405020304" pitchFamily="18" charset="0"/>
              </a:rPr>
              <a:t> </a:t>
            </a:r>
            <a:r>
              <a:rPr lang="en-US" altLang="en-US" sz="2400" b="1" i="1">
                <a:solidFill>
                  <a:srgbClr val="FF0000"/>
                </a:solidFill>
                <a:latin typeface="Times New Roman" panose="02020603050405020304" pitchFamily="18" charset="0"/>
                <a:cs typeface="Times New Roman" panose="02020603050405020304" pitchFamily="18" charset="0"/>
              </a:rPr>
              <a:t>*</a:t>
            </a:r>
            <a:r>
              <a:rPr lang="en-US" altLang="en-US" sz="2400" i="1">
                <a:latin typeface="Times New Roman" panose="02020603050405020304" pitchFamily="18" charset="0"/>
                <a:cs typeface="Times New Roman" panose="02020603050405020304" pitchFamily="18" charset="0"/>
              </a:rPr>
              <a:t>dau</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b="1" i="1">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SinhVien</a:t>
            </a:r>
            <a:r>
              <a:rPr lang="en-US" altLang="en-US" sz="2400" b="1" i="1">
                <a:latin typeface="Times New Roman" panose="02020603050405020304" pitchFamily="18" charset="0"/>
                <a:cs typeface="Times New Roman" panose="02020603050405020304" pitchFamily="18" charset="0"/>
              </a:rPr>
              <a:t> </a:t>
            </a:r>
            <a:r>
              <a:rPr lang="en-US" altLang="en-US" sz="2400" b="1" i="1">
                <a:solidFill>
                  <a:srgbClr val="FF0000"/>
                </a:solidFill>
                <a:latin typeface="Times New Roman" panose="02020603050405020304" pitchFamily="18" charset="0"/>
                <a:cs typeface="Times New Roman" panose="02020603050405020304" pitchFamily="18" charset="0"/>
              </a:rPr>
              <a:t>*</a:t>
            </a:r>
            <a:r>
              <a:rPr lang="en-US" altLang="en-US" sz="2400" i="1">
                <a:latin typeface="Times New Roman" panose="02020603050405020304" pitchFamily="18" charset="0"/>
                <a:cs typeface="Times New Roman" panose="02020603050405020304" pitchFamily="18" charset="0"/>
              </a:rPr>
              <a:t>cuoi</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b="1" i="1">
                <a:solidFill>
                  <a:srgbClr val="FF0000"/>
                </a:solidFill>
                <a:latin typeface="Times New Roman" panose="02020603050405020304" pitchFamily="18" charset="0"/>
                <a:cs typeface="Times New Roman" panose="02020603050405020304" pitchFamily="18" charset="0"/>
              </a:rPr>
              <a:t>}</a:t>
            </a:r>
            <a:r>
              <a:rPr lang="en-US" altLang="en-US" sz="2400" i="1">
                <a:latin typeface="Times New Roman" panose="02020603050405020304" pitchFamily="18" charset="0"/>
                <a:cs typeface="Times New Roman" panose="02020603050405020304" pitchFamily="18" charset="0"/>
              </a:rPr>
              <a:t>DSSV</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endParaRPr lang="en-US" altLang="en-US" sz="2400" b="1" i="1">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a:t>
            </a:fld>
            <a:endParaRPr lang="en-US" altLang="en-US"/>
          </a:p>
        </p:txBody>
      </p:sp>
    </p:spTree>
    <p:extLst>
      <p:ext uri="{BB962C8B-B14F-4D97-AF65-F5344CB8AC3E}">
        <p14:creationId xmlns:p14="http://schemas.microsoft.com/office/powerpoint/2010/main" val="1425130174"/>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576TGp_report_light</Template>
  <TotalTime>3682</TotalTime>
  <Words>4900</Words>
  <Application>Microsoft Office PowerPoint</Application>
  <PresentationFormat>On-screen Show (4:3)</PresentationFormat>
  <Paragraphs>604</Paragraphs>
  <Slides>68</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5" baseType="lpstr">
      <vt:lpstr>Arial</vt:lpstr>
      <vt:lpstr>Arial Black</vt:lpstr>
      <vt:lpstr>Tahoma</vt:lpstr>
      <vt:lpstr>Times New Roman</vt:lpstr>
      <vt:lpstr>Wingdings</vt:lpstr>
      <vt:lpstr>Default Design</vt:lpstr>
      <vt:lpstr>Visio</vt:lpstr>
      <vt:lpstr>PowerPoint Presentation</vt:lpstr>
      <vt:lpstr>Nội dung chính</vt:lpstr>
      <vt:lpstr>4.1 Giới thiệu tổng quan</vt:lpstr>
      <vt:lpstr>4.1 Giới thiệu tổng quan</vt:lpstr>
      <vt:lpstr>4.1 Giới thiệu tổng quan</vt:lpstr>
      <vt:lpstr>4.1 Giới thiệu tổng quan</vt:lpstr>
      <vt:lpstr>4.2 Danh sách liên kết đơn</vt:lpstr>
      <vt:lpstr>Thành phần DL của 1 phần tử (Nút)</vt:lpstr>
      <vt:lpstr>CTDL của DSLK đơn</vt:lpstr>
      <vt:lpstr>VD: DSLK đơn trong bộ nhớ</vt:lpstr>
      <vt:lpstr>Các giải thuật trên DSLK đơn</vt:lpstr>
      <vt:lpstr>Khởi tạo DSLK đơn rỗng</vt:lpstr>
      <vt:lpstr>Tạo một phần tử mới</vt:lpstr>
      <vt:lpstr>Tạo một phần tử mới</vt:lpstr>
      <vt:lpstr>Thêm phần tử vào danh sách</vt:lpstr>
      <vt:lpstr>Thêm phần tử vào đầu DSLK</vt:lpstr>
      <vt:lpstr>Thêm phần tử vào đầu DSLK</vt:lpstr>
      <vt:lpstr>Thêm phần tử vào đầu DSLK</vt:lpstr>
      <vt:lpstr>Thêm phần tử vào cuối DSLK</vt:lpstr>
      <vt:lpstr>Thêm phần tử vào cuối DSLK</vt:lpstr>
      <vt:lpstr>Thêm phần tử vào cuối DSLK</vt:lpstr>
      <vt:lpstr>Thêm phần tử vào sau nút q</vt:lpstr>
      <vt:lpstr>Thêm phần tử vào sau nút q</vt:lpstr>
      <vt:lpstr>Thêm phần tử vào sau nút q</vt:lpstr>
      <vt:lpstr>Duyệt DSLK đơn</vt:lpstr>
      <vt:lpstr>Duyệt DSLK đơn</vt:lpstr>
      <vt:lpstr>Hàm in DSLK đơn</vt:lpstr>
      <vt:lpstr>Xóa phần tử khỏi DSLK đơn</vt:lpstr>
      <vt:lpstr>Xóa phần tử P đầu DSLK đơn</vt:lpstr>
      <vt:lpstr>Xóa phần tử P sau nút Q</vt:lpstr>
      <vt:lpstr>Hàm xóa phần tử khỏi DSLK đơn</vt:lpstr>
      <vt:lpstr>Sắp xếp DSLK đơn</vt:lpstr>
      <vt:lpstr>Sắp xếp DSLK đơn</vt:lpstr>
      <vt:lpstr>Sắp xếp DSLK đơn</vt:lpstr>
      <vt:lpstr>Các CT đặc biệt của DSLK đơn</vt:lpstr>
      <vt:lpstr>Các thao tác trên ngăn xếp</vt:lpstr>
      <vt:lpstr>Cài đặt stack bằng mảng một chiều</vt:lpstr>
      <vt:lpstr>Cài đặt stack bằng mảng một chiều</vt:lpstr>
      <vt:lpstr>Cài đặt stack bằng mảng một chiều</vt:lpstr>
      <vt:lpstr>Cài đặt stack bằng mảng một chiều</vt:lpstr>
      <vt:lpstr>Cài đặt stack bằng mảng một chiều</vt:lpstr>
      <vt:lpstr>Cài đặt stack bằng mảng một chiều</vt:lpstr>
      <vt:lpstr>Cài đặt stack bằng DSLK đơn</vt:lpstr>
      <vt:lpstr>Cài đặt stack bằng DSLK đơn</vt:lpstr>
      <vt:lpstr>Cài đặt stack bằng DSLK đơn</vt:lpstr>
      <vt:lpstr>Cài đặt stack bằng DSLK đơn</vt:lpstr>
      <vt:lpstr>Cài đặt stack bằng DSLK đơn</vt:lpstr>
      <vt:lpstr>Một số ứng dụng của ngăn xếp</vt:lpstr>
      <vt:lpstr>Các thao tác trên hàng đợi</vt:lpstr>
      <vt:lpstr>Cài đặt Queue bằng mảng 1 chiều</vt:lpstr>
      <vt:lpstr>Cài đặt Queue bằng mảng 1 chiều</vt:lpstr>
      <vt:lpstr>Cài đặt Queue bằng mảng 1 chiều</vt:lpstr>
      <vt:lpstr>Cài đặt Queue bằng mảng 1 chiều</vt:lpstr>
      <vt:lpstr>Cài đặt Queue bằng mảng 1 chiều</vt:lpstr>
      <vt:lpstr>Cài đặt Queue bằng DSLK</vt:lpstr>
      <vt:lpstr>Cài đặt Queue bằng DSLK</vt:lpstr>
      <vt:lpstr>Cài đặt Queue bằng DSLK</vt:lpstr>
      <vt:lpstr>Cài đặt Queue bằng DSLK</vt:lpstr>
      <vt:lpstr>Cài đặt Queue bằng DSLK</vt:lpstr>
      <vt:lpstr>Cài đặt Queue bằng DSLK</vt:lpstr>
      <vt:lpstr>3.4 Một số CTDL dạng DSLK khác</vt:lpstr>
      <vt:lpstr>Bài tập Chương 3</vt:lpstr>
      <vt:lpstr>Bài tập Chương 3</vt:lpstr>
      <vt:lpstr>Bài tập Chương 3</vt:lpstr>
      <vt:lpstr>Bài tập Chương 3</vt:lpstr>
      <vt:lpstr>Bài tập Chương 3</vt:lpstr>
      <vt:lpstr>Bài tập Chương 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BuiVan Thuong</dc:creator>
  <cp:lastModifiedBy>Huỳnh Nguyễn Quốc Bảo-CN22CLCA</cp:lastModifiedBy>
  <cp:revision>123</cp:revision>
  <dcterms:created xsi:type="dcterms:W3CDTF">2014-09-19T04:24:28Z</dcterms:created>
  <dcterms:modified xsi:type="dcterms:W3CDTF">2023-12-10T13:28:01Z</dcterms:modified>
</cp:coreProperties>
</file>