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95" r:id="rId2"/>
    <p:sldId id="260" r:id="rId3"/>
    <p:sldId id="296" r:id="rId4"/>
    <p:sldId id="297" r:id="rId5"/>
    <p:sldId id="299" r:id="rId6"/>
    <p:sldId id="298" r:id="rId7"/>
    <p:sldId id="300" r:id="rId8"/>
    <p:sldId id="301" r:id="rId9"/>
    <p:sldId id="302" r:id="rId10"/>
    <p:sldId id="303" r:id="rId11"/>
    <p:sldId id="304" r:id="rId12"/>
    <p:sldId id="305" r:id="rId13"/>
    <p:sldId id="306" r:id="rId14"/>
    <p:sldId id="307" r:id="rId15"/>
    <p:sldId id="308" r:id="rId16"/>
    <p:sldId id="310" r:id="rId17"/>
    <p:sldId id="347" r:id="rId18"/>
    <p:sldId id="312" r:id="rId19"/>
    <p:sldId id="315" r:id="rId20"/>
    <p:sldId id="316"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13"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294"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FFFF"/>
    <a:srgbClr val="FF7F00"/>
    <a:srgbClr val="255DDB"/>
    <a:srgbClr val="333333"/>
    <a:srgbClr val="6FB9D7"/>
    <a:srgbClr val="808080"/>
    <a:srgbClr val="969696"/>
    <a:srgbClr val="000000"/>
    <a:srgbClr val="EC2C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9" d="100"/>
          <a:sy n="79" d="100"/>
        </p:scale>
        <p:origin x="1526"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4:06.239"/>
    </inkml:context>
    <inkml:brush xml:id="br0">
      <inkml:brushProperty name="width" value="0.05" units="cm"/>
      <inkml:brushProperty name="height" value="0.05" units="cm"/>
      <inkml:brushProperty name="color" value="#FF0066"/>
    </inkml:brush>
  </inkml:definitions>
  <inkml:trace contextRef="#ctx0" brushRef="#br0">0 82 24575,'1038'0'0,"-1025"-1"0,0 0 0,0-1 0,17-5 0,29-4 0,9 1 0,-49 6 0,0 0 0,22 0 0,52 5 0,-55 1 0,0-3 0,1 0 0,58-12 0,29-8-1365,-111 17-5461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5:40.571"/>
    </inkml:context>
    <inkml:brush xml:id="br0">
      <inkml:brushProperty name="width" value="0.035" units="cm"/>
      <inkml:brushProperty name="height" value="0.035" units="cm"/>
      <inkml:brushProperty name="color" value="#008C3A"/>
    </inkml:brush>
  </inkml:definitions>
  <inkml:trace contextRef="#ctx0" brushRef="#br0">733 1542 24575,'6'1'0,"-1"-1"0,1 1 0,-1 0 0,1 0 0,-1 1 0,0 0 0,1 0 0,-1 0 0,0 1 0,0-1 0,0 1 0,-1 0 0,1 1 0,5 4 0,6 7 0,0 2 0,17 23 0,-10-13 0,308 325 0,-286-312 0,2-3 0,2-2 0,1-1 0,90 43 0,-79-44 0,-38-19 0,0-1 0,1-2 0,1 0 0,50 14 0,42 10 0,-85-23 0,0-2 0,58 10 0,0-13 0,140-7 0,-95-2 0,-64 3 0,-1-4 0,1-2 0,125-27 0,129-71 0,-305 96 0,62-24 0,-1-2 0,101-59 0,-95 41 0,-1-4 0,-4-3 0,-1-4 0,117-117 0,-163 144 0,-2-2 0,-2 0 0,51-82 0,-69 95 0,0 1 0,-2-2 0,-1 0 0,-1 0 0,11-44 0,-10 16 0,-1 0 0,2-102 0,-11 147 0,-1 0 0,1 0 0,-2 0 0,1 1 0,-1-1 0,-1 0 0,1 1 0,-1 0 0,0-1 0,-1 1 0,0 1 0,0-1 0,0 0 0,-1 1 0,0 0 0,0 0 0,-1 0 0,1 1 0,-1 0 0,-1 0 0,-7-5 0,-298-189 0,201 131 0,14 7 0,-157-93 0,48 48 0,134 73 0,-125-39 0,132 50 0,-67-21 0,-2 7 0,-187-27 0,240 52 0,-111-1 0,67 4 0,-3 0 0,82 8 0,-185 7 0,197-4 0,-1 2 0,0 2 0,1 1 0,-53 20 0,-113 58 0,69-29 0,-194 116 0,274-144 0,2 2 0,1 2 0,-86 77 0,123-99 0,-15 14 0,1 1 0,1 1 0,-20 31 0,0 2 0,27-37 0,-23 37 0,30-43 0,1 1 0,1 0 0,1 1 0,0-1 0,-5 29 0,-10 31 0,14-54 0,1 0 0,-5 36 0,6-22 0,-3 0 0,-18 50 0,19-61 0,-36 84 0,27-70 0,-17 57 0,30-77 0,1 1 0,1 0 0,1 0 0,1 0 0,4 34 0,-4-54 0,1 0 0,-1 0 0,1 0 0,-1-1 0,1 1 0,0 0 0,-1-1 0,1 1 0,0 0 0,0-1 0,0 1 0,0-1 0,0 0 0,1 1 0,-1-1 0,0 0 0,1 0 0,1 2 0,33 14 0,-4-1 0,-26-13 0,0 1 0,0-1 0,1-1 0,-1 1 0,1-1 0,-1 0 0,1 0 0,0-1 0,0 0 0,7 0 0,76-2 0,-44-1 0,89 3 0,101-3 0,-113-17 0,-26 3 0,-68 13 0,151-10 0,-146 13-1365,-20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5:50.971"/>
    </inkml:context>
    <inkml:brush xml:id="br0">
      <inkml:brushProperty name="width" value="0.035" units="cm"/>
      <inkml:brushProperty name="height" value="0.035" units="cm"/>
      <inkml:brushProperty name="color" value="#008C3A"/>
    </inkml:brush>
  </inkml:definitions>
  <inkml:trace contextRef="#ctx0" brushRef="#br0">417 1630 24575,'-2'-3'0,"1"0"0,-1-1 0,0 1 0,0 0 0,0 0 0,0 0 0,0 0 0,-1 1 0,1-1 0,-1 1 0,0-1 0,0 1 0,-6-4 0,-2-3 0,-2-4 0,0 0 0,1-1 0,1 0 0,0-1 0,-13-26 0,-34-86 0,53 110 0,1-1 0,0 0 0,1 0 0,-1-35 0,0 10 0,-3-97 0,7 89 0,-15-96 0,-15-66 0,-12-52 0,30 207 0,2 14 0,-19-57 0,13 48 16,11 36-362,0-1 1,-1 1 0,-12-23 0,12 30-6481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5:51.893"/>
    </inkml:context>
    <inkml:brush xml:id="br0">
      <inkml:brushProperty name="width" value="0.035" units="cm"/>
      <inkml:brushProperty name="height" value="0.035" units="cm"/>
      <inkml:brushProperty name="color" value="#008C3A"/>
    </inkml:brush>
  </inkml:definitions>
  <inkml:trace contextRef="#ctx0" brushRef="#br0">0 660 24575,'6'2'0,"0"-1"0,0 1 0,0 1 0,0-1 0,0 1 0,-1 0 0,1 1 0,-1-1 0,0 1 0,7 6 0,1 0 0,276 174 0,-90-59 0,-168-102 0,11 7 0,-29-23 0,-7-3 0,0 0 0,1-1 0,-1 0 0,1 0 0,0-1 0,7 2 0,-13-4 0,1 1 0,-1-1 0,0 0 0,1 0 0,-1 0 0,0-1 0,1 1 0,-1 0 0,0 0 0,1-1 0,-1 1 0,0-1 0,0 1 0,0-1 0,1 1 0,-1-1 0,0 0 0,0 0 0,0 1 0,0-1 0,0 0 0,0 0 0,0 0 0,0 0 0,-1 0 0,1 0 0,0-1 0,0 1 0,-1 0 0,1 0 0,-1 0 0,1-1 0,-1 1 0,0 0 0,1-1 0,-1 1 0,0 0 0,0-1 0,0-1 0,3-33 0,-1-1 0,-4-60 0,-1 22 0,-14-208 0,-1-15 0,30 119-225,-8 134-915,-2 28-5686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5:52.752"/>
    </inkml:context>
    <inkml:brush xml:id="br0">
      <inkml:brushProperty name="width" value="0.035" units="cm"/>
      <inkml:brushProperty name="height" value="0.035" units="cm"/>
      <inkml:brushProperty name="color" value="#008C3A"/>
    </inkml:brush>
  </inkml:definitions>
  <inkml:trace contextRef="#ctx0" brushRef="#br0">1 342 24575,'4'1'0,"-1"0"0,1 1 0,0-1 0,0 1 0,-1 0 0,1 0 0,-1 0 0,0 0 0,0 1 0,4 3 0,5 2 0,196 130 0,-206-137 0,-1 1 0,1-1 0,-1 0 0,1 0 0,-1-1 0,1 1 0,-1 0 0,1 0 0,0-1 0,-1 1 0,1-1 0,0 0 0,0 1 0,0-1 0,-1 0 0,1 0 0,0 0 0,0 0 0,-1 0 0,1-1 0,0 1 0,0 0 0,-1-1 0,1 0 0,0 1 0,-1-1 0,1 0 0,0 0 0,-1 0 0,1 0 0,-1 0 0,0 0 0,1 0 0,-1 0 0,2-2 0,2-5 0,0 1 0,0-1 0,-1 0 0,0-1 0,5-14 0,-7 17 0,11-32 0,-2-1 0,-1 0 0,4-44 0,-11 46 0,-1 0 0,-1 0 0,-5-39 0,4 74 0,-1 0 0,1 0 0,-1 1 0,1-1 0,-1 0 0,0 0 0,1 0 0,-1 1 0,0-1 0,0 0 0,0 1 0,-1-1 0,1 1 0,0-1 0,0 1 0,-1 0 0,1-1 0,-3-1 0,0 1 0,0 0 0,0 0 0,-1 0 0,1 0 0,0 0 0,-1 1 0,-7-2 0,3 2 0,-1 0 0,0 0 0,0 1 0,1 0 0,-1 0 0,0 1 0,-9 3 0,15-3 7,0 0-1,0 0 0,0 1 0,0-1 1,0 1-1,1 0 0,-1 0 1,1 1-1,0-1 0,-1 1 1,1-1-1,0 1 0,0 0 0,1 0 1,-1 1-1,1-1 0,-1 0 1,-1 6-1,-1 1-254,1 0 1,1 0-1,0 1 1,1 0-1,-3 19 1,4-15-6579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5:53.143"/>
    </inkml:context>
    <inkml:brush xml:id="br0">
      <inkml:brushProperty name="width" value="0.035" units="cm"/>
      <inkml:brushProperty name="height" value="0.035" units="cm"/>
      <inkml:brushProperty name="color" value="#008C3A"/>
    </inkml:brush>
  </inkml:definitions>
  <inkml:trace contextRef="#ctx0" brushRef="#br0">0 546 24575,'46'-27'0,"-1"-1"0,64-56 0,83-90 0,-156 147 0,74-43 0,-76 51 0,-2-1 0,0-1 0,37-34 0,-59 44-1365,-2 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5:54.830"/>
    </inkml:context>
    <inkml:brush xml:id="br0">
      <inkml:brushProperty name="width" value="0.035" units="cm"/>
      <inkml:brushProperty name="height" value="0.035" units="cm"/>
      <inkml:brushProperty name="color" value="#008C3A"/>
    </inkml:brush>
  </inkml:definitions>
  <inkml:trace contextRef="#ctx0" brushRef="#br0">32 320 24575,'-1'13'0,"0"1"0,-2 0 0,1-1 0,-7 17 0,5-16 0,0-1 0,1 1 0,1 0 0,-1 15 0,3-22 0,1 0 0,-1 0 0,2-1 0,-1 1 0,1 0 0,-1 0 0,2-1 0,-1 1 0,1-1 0,0 0 0,0 0 0,1 0 0,0 0 0,0-1 0,0 1 0,1-1 0,0 0 0,5 4 0,-3-3 0,1 0 0,0-1 0,-1 0 0,1-1 0,1 1 0,-1-2 0,1 1 0,-1-1 0,1 0 0,0-1 0,0 0 0,0-1 0,11 1 0,-14-2 0,-1 0 0,1-1 0,0 0 0,-1 0 0,1-1 0,-1 1 0,1-1 0,-1 0 0,0-1 0,0 1 0,0-1 0,0 0 0,0 0 0,0-1 0,-1 1 0,0-1 0,5-5 0,6-7 0,-1-2 0,0 1 0,11-22 0,22-39 0,67-154 0,-109 218 0,-2-2 0,0 1 0,0 0 0,-1-1 0,-1 1 0,-1-1 0,0 1 0,-3-17 0,1-29 0,4 68 0,0 0 0,0 0 0,0 0 0,1-1 0,0 1 0,1 0 0,-1-1 0,1 0 0,0 0 0,7 7 0,-1 1 0,3 3 0,2 0 0,32 30 0,-18-20 0,-26-24 0,0 0 0,1-1 0,-1 1 0,1-1 0,0 0 0,0 0 0,0 0 0,0 0 0,0-1 0,8 2 0,-14-5 0,1-1 0,-1 0 0,0 1 0,1-1 0,-1 1 0,0 0 0,-1 0 0,1 0 0,-4-3 0,-177-137 0,159 125 0,-41-20 0,88 56 0,-1 2 0,29 33 0,-47-48 0,0 1 0,-1 0 0,1-1 0,-1 1 0,0 0 0,-1 1 0,0-1 0,0 0 0,1 10 0,-1 4 0,-3 41 0,1-30 0,1-12 0,1-1 0,0 1 0,2-1 0,0 0 0,2 0 0,10 27 0,-12-40 0,-1 0 0,1-1 0,-1 1 0,2-1 0,-1 0 0,0 0 0,1 0 0,0-1 0,0 1 0,10 5 0,0 0 0,-1-2 0,2 0 0,16 7 0,-31-14 0,0-1 0,1 1 0,-1 0 0,1-1 0,-1 1 0,1-1 0,-1 1 0,1-1 0,-1 0 0,1 1 0,-1-1 0,1 0 0,0 0 0,-1 0 0,1 0 0,-1-1 0,1 1 0,-1 0 0,1-1 0,0 1 0,-1-1 0,0 1 0,1-1 0,-1 0 0,1 0 0,-1 1 0,2-2 0,-2-1 0,1 0 0,-1 1 0,1-1 0,-1 0 0,0 0 0,0 0 0,-1 0 0,1 0 0,0 0 0,-1 0 0,0 0 0,0 0 0,0-5 0,-4-165 0,3 166 0,0 0 0,0 0 0,-1 0 0,0 1 0,0-1 0,0 1 0,-1-1 0,0 1 0,-1 0 0,1 0 0,-1 0 0,0 1 0,-9-9 0,-5-4 0,-1 1 0,-30-22 0,-6-4 0,4 1 0,30 31-1365,10 7-5461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5:55.737"/>
    </inkml:context>
    <inkml:brush xml:id="br0">
      <inkml:brushProperty name="width" value="0.035" units="cm"/>
      <inkml:brushProperty name="height" value="0.035" units="cm"/>
      <inkml:brushProperty name="color" value="#008C3A"/>
    </inkml:brush>
  </inkml:definitions>
  <inkml:trace contextRef="#ctx0" brushRef="#br0">0 100 24575,'3'0'0,"1"-2"0,2-2 0,4-3 0,2 0 0,3-1 0,1-1 0,-2 0 0,-1 1 0,-1-2 0,-2 2 0,-1-1 0,0 1 0,2 2 0,-2 2-8191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6:12.427"/>
    </inkml:context>
    <inkml:brush xml:id="br0">
      <inkml:brushProperty name="width" value="0.035" units="cm"/>
      <inkml:brushProperty name="height" value="0.035" units="cm"/>
      <inkml:brushProperty name="color" value="#008C3A"/>
    </inkml:brush>
  </inkml:definitions>
  <inkml:trace contextRef="#ctx0" brushRef="#br0">1 412 24575,'7'3'0,"1"0"0,-1 0 0,0 1 0,0 0 0,0 1 0,-1-1 0,0 1 0,9 9 0,16 10 0,-23-18 0,16 11 0,0-2 0,46 23 0,-51-32 0,1-1 0,-1-1 0,1 0 0,1-2 0,33 1 0,42-6 0,0-5 0,144-31 0,-222 36 0,121-12 0,-109 14 0,0-1 0,0-2 0,0-1 0,-1-1 0,1-1 0,45-19 0,-65 21 0,-3 2 0,1 0 0,-1-1 0,-1 0 0,1 0 0,0-1 0,6-6 0,-11 10 0,-1-1 0,0 1 0,0-1 0,0 1 0,0-1 0,0 0 0,0 1 0,0-1 0,0 0 0,-1 0 0,1 0 0,-1 0 0,1 1 0,-1-1 0,0 0 0,0 0 0,0 0 0,0 0 0,0 0 0,0 0 0,0 0 0,-1 0 0,1 0 0,-1 0 0,0 1 0,1-1 0,-1 0 0,0 0 0,0 1 0,0-1 0,-2-2 0,-1-2 0,-2-1 0,1 1 0,-1 1 0,0-1 0,0 1 0,0 0 0,-1 0 0,1 1 0,-1 0 0,-12-6 0,-27-17 0,32 15 0,-2 1 0,-24-12 0,33 19 0,-1 1 0,0 0 0,-1 0 0,1 1 0,0 0 0,-1 1 0,-16-1 0,-11-1 0,-58-13 0,2 0 0,-42-1 0,103 11 0,26 5 0,0 0 0,0 0 0,0 0 0,0 0 0,0 1 0,-1 0 0,-5 0 0,9 1 0,0-1 0,0 1 0,0 0 0,1 0 0,-1-1 0,0 1 0,1 0 0,-1 1 0,0-1 0,1 0 0,-1 0 0,1 1 0,0-1 0,0 1 0,-1-1 0,1 1 0,0-1 0,0 1 0,0 0 0,1-1 0,-1 1 0,0 0 0,1 0 0,-1 2 0,-3 12 0,1 1 0,1-1 0,1 0 0,0 1 0,1-1 0,1 1 0,2 16 0,-2-29 0,0 0 0,0-1 0,0 1 0,1 0 0,0-1 0,-1 1 0,1-1 0,0 1 0,1-1 0,-1 0 0,0 0 0,1 0 0,0 0 0,0-1 0,4 5 0,8 4 0,1-1 0,17 10 0,0-1 0,-26-14 0,0-1 0,0 0 0,1 0 0,-1-1 0,1 0 0,0 0 0,14 2 0,-4-2 0,-1-2 0,30-1 0,-34-1 0,0-1 0,0-1 0,-1 0 0,1 0 0,0-2 0,-1 1 0,0-2 0,0 1 0,-1-2 0,0 1 0,0-2 0,0 1 0,-1-1 0,0-1 0,-1 0 0,1-1 0,-2 1 0,13-19 0,24-50 0,-34 58 0,-1 0 0,8-26 0,-15 39 0,-1-1 0,0 1 0,0-1 0,-1 1 0,0-1 0,0 0 0,-1 1 0,1-1 0,-2 0 0,0-8 0,0 14 0,0 0 0,0-1 0,0 1 0,0 0 0,-1 0 0,1 0 0,0 0 0,-1 0 0,0 0 0,1 1 0,-1-1 0,0 0 0,0 1 0,0-1 0,0 1 0,0 0 0,0-1 0,0 1 0,0 0 0,-1 1 0,1-1 0,0 0 0,-1 0 0,1 1 0,-1 0 0,-4-1 0,-9 0 0,0 0 0,-1 2 0,-17 1 0,2 1 0,-15-4 0,24 0 0,1 1 0,-1 1 0,-26 4 0,43-4 0,0 1 0,0-1 0,0 1 0,0 0 0,1 0 0,-1 1 0,1 0 0,0 0 0,0 0 0,0 1 0,0-1 0,0 1 0,1 0 0,0 1 0,0-1 0,-7 10 0,11-14 0,0 0 0,-1 1 0,1-1 0,0 0 0,0 1 0,-1-1 0,1 0 0,0 1 0,0-1 0,0 1 0,0-1 0,0 1 0,-1-1 0,1 0 0,0 1 0,0-1 0,0 1 0,0-1 0,0 1 0,0-1 0,1 0 0,-1 1 0,0-1 0,0 1 0,0-1 0,0 1 0,0-1 0,1 0 0,-1 1 0,0-1 0,0 0 0,1 1 0,15 6 0,25-5 0,-37-2 0,35-1 0,-1-3 0,0-1 0,0-1 0,-1-3 0,0 0 0,0-3 0,42-19 0,-37 16 0,0 3 0,2 1 0,61-8 0,-25 12 0,-72 7 0,1 0 0,0 0 0,-1 1 0,1 0 0,-1 1 0,1 0 0,8 3 0,-15-3 0,0-1 0,0 0 0,0 1 0,0-1 0,-1 1 0,1-1 0,-1 1 0,1 0 0,-1-1 0,0 1 0,1 0 0,-1 0 0,0 0 0,0 0 0,0 0 0,-1 0 0,1 1 0,0-1 0,-1 0 0,0 0 0,1 0 0,-1 3 0,1 9 0,-1-1 0,-2 22 0,1-14 0,0 201 0,1-231 0,0 1 0,0-1 0,2 1 0,-1-1 0,1 0 0,0 1 0,6-16 0,-7 21 0,1 1 0,-1 0 0,0 0 0,1-1 0,-1 1 0,1 0 0,0 0 0,-1 1 0,1-1 0,0 0 0,0 0 0,0 1 0,0-1 0,1 1 0,-1 0 0,0 0 0,1 0 0,-1 0 0,1 0 0,-1 0 0,1 1 0,-1-1 0,1 1 0,-1-1 0,1 1 0,-1 0 0,1 0 0,0 0 0,-1 1 0,6 0 0,2 2 0,1 0 0,-1 0 0,0 1 0,1 1 0,-2 0 0,13 8 0,56 42 0,-46-31 0,30 33 0,-48-44 0,7 2 0,-19-14 0,1 0 0,-1 0 0,0 0 0,0 0 0,-1 1 0,1-1 0,0 1 0,0-1 0,-1 1 0,1 0 0,-1-1 0,1 1 0,-1 0 0,0 0 0,1 0 0,-1 0 0,1 4 0,-4-9-1365,-1-4-5461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6:13.505"/>
    </inkml:context>
    <inkml:brush xml:id="br0">
      <inkml:brushProperty name="width" value="0.035" units="cm"/>
      <inkml:brushProperty name="height" value="0.035" units="cm"/>
      <inkml:brushProperty name="color" value="#008C3A"/>
    </inkml:brush>
  </inkml:definitions>
  <inkml:trace contextRef="#ctx0" brushRef="#br0">590 121 24575,'0'-3'0,"0"0"0,-1-1 0,1 1 0,-1 0 0,0 0 0,0 0 0,-1 0 0,1 0 0,0 0 0,-1 0 0,0 0 0,0 0 0,0 1 0,0-1 0,0 1 0,0-1 0,-1 1 0,-3-3 0,-7-4 0,1 0 0,-26-12 0,20 12 0,11 6 0,-1 0 0,1 1 0,-1 0 0,0 0 0,1 0 0,-1 1 0,0 1 0,0-1 0,0 1 0,0 1 0,0 0 0,0 0 0,1 0 0,-1 1 0,0 0 0,1 0 0,-1 1 0,1 0 0,0 0 0,0 1 0,0 0 0,0 0 0,1 1 0,-1 0 0,1 0 0,-8 8 0,-18 24 0,11-14 0,-27 38 0,36-45 0,0 0 0,-2-2 0,0 1 0,-21 15 0,15-12 0,-28 30 0,39-37-1365,3 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6:53.062"/>
    </inkml:context>
    <inkml:brush xml:id="br0">
      <inkml:brushProperty name="width" value="0.05" units="cm"/>
      <inkml:brushProperty name="height" value="0.05" units="cm"/>
      <inkml:brushProperty name="color" value="#FF0066"/>
    </inkml:brush>
  </inkml:definitions>
  <inkml:trace contextRef="#ctx0" brushRef="#br0">256 495 24575,'1'0'0,"0"-1"0,0 1 0,1 0 0,-1-1 0,0 1 0,0-1 0,0 1 0,1-1 0,-1 1 0,0-1 0,0 0 0,0 0 0,0 0 0,0 1 0,0-1 0,0 0 0,-1 0 0,1 0 0,0 0 0,0-1 0,-1 1 0,1 0 0,-1 0 0,1-2 0,12-38 0,-5 17 0,86-180 0,-84 182 0,-2 0 0,0-1 0,-2 0 0,6-35 0,-2 11 0,-10 47 0,0-1 0,0 1 0,0 0 0,1 0 0,-1 0 0,0-1 0,0 1 0,0 0 0,0 0 0,0-1 0,0 1 0,0 0 0,0 0 0,0-1 0,0 1 0,0 0 0,0 0 0,0-1 0,0 1 0,0 0 0,0 0 0,0-1 0,0 1 0,0 0 0,0 0 0,0 0 0,0-1 0,0 1 0,0 0 0,-1 0 0,1-1 0,0 1 0,0 0 0,0 0 0,0 0 0,-1 0 0,1-1 0,0 1 0,0 0 0,0 0 0,-1 0 0,1 0 0,0 0 0,0 0 0,0-1 0,-1 1 0,1 0 0,0 0 0,0 0 0,-1 0 0,-14 9 0,-19 20 0,33-27 0,-19 17 0,2 0 0,1 2 0,0 0 0,2 1 0,-23 41 0,26-32 0,0 1 0,-12 64 0,18-67 0,-37 148 0,41-170 0,0-1 0,-1 0 0,1 0 0,-1-1 0,-1 1 0,1-1 0,-1 1 0,0-1 0,0 0 0,-8 7 0,6-6 0,0 0 0,1 0 0,0 1 0,0 0 0,-6 12 0,-14 33 0,12-24 0,-17 46 0,22-52-52,4-12-276,1 0-1,0 1 1,-2 13 0,4-11-6498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4:57.598"/>
    </inkml:context>
    <inkml:brush xml:id="br0">
      <inkml:brushProperty name="width" value="0.035" units="cm"/>
      <inkml:brushProperty name="height" value="0.035" units="cm"/>
      <inkml:brushProperty name="color" value="#008C3A"/>
    </inkml:brush>
  </inkml:definitions>
  <inkml:trace contextRef="#ctx0" brushRef="#br0">290 1 24575,'-24'341'0,"5"-118"0,3-98 0,10-89 0,1 1 0,0 63 0,3-180 0,4 0 0,3 0 0,24-126 0,-16 159 0,2 0 0,27-58 0,-14 35 0,-21 53 0,-4 8 0,0 1 0,0 0 0,1 0 0,7-12 0,-9 18 0,-1 0 0,1 0 0,0 0 0,0 0 0,0 0 0,0 1 0,0-1 0,0 1 0,0-1 0,0 1 0,1 0 0,-1 0 0,1 0 0,-1 0 0,0 0 0,1 1 0,0-1 0,-1 1 0,1 0 0,2-1 0,14 1 0,0 0 0,0 2 0,0 0 0,0 1 0,0 0 0,34 13 0,-44-13 0,0 1 0,-1 0 0,0 0 0,1 1 0,-2 0 0,1 0 0,0 1 0,-1 0 0,0 0 0,-1 1 0,0 0 0,0 0 0,0 1 0,0-1 0,-1 1 0,4 10 0,-8-16 0,0 0 0,-1-1 0,1 1 0,-1-1 0,1 1 0,-1 0 0,0-1 0,0 1 0,1 0 0,-1-1 0,0 1 0,-1 0 0,1-1 0,0 1 0,0 0 0,-1-1 0,1 1 0,-1 0 0,1-1 0,-1 1 0,0-1 0,0 1 0,0-1 0,1 1 0,-1-1 0,-1 0 0,1 0 0,0 1 0,0-1 0,0 0 0,-1 0 0,1 0 0,0 0 0,-1 0 0,1 0 0,-1-1 0,-1 2 0,-9 3 0,1-1 0,-1 0 0,0 0 0,-15 2 0,7-1 0,-19 3 0,0 0 0,-73 3 0,-82-11 0,89-1 0,92 0 0,0 0 0,0-1 0,0 0 0,0-1 0,0 0 0,-18-8 0,26 7 0,9 3 0,10 3 0,174 101 0,-130-67 0,2-3 0,74 29 0,-96-48 0,1-1 0,1-3 0,65 10 0,-73-15-104,36 4 332,-64-9-328,0 0 1,0 0 0,-1 0 0,1-1-1,0 1 1,-1-1 0,1 0 0,0 0-1,-1 0 1,1 0 0,-1-1 0,1 0-1,-1 1 1,4-4 0,0-2-6727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6:54.077"/>
    </inkml:context>
    <inkml:brush xml:id="br0">
      <inkml:brushProperty name="width" value="0.05" units="cm"/>
      <inkml:brushProperty name="height" value="0.05" units="cm"/>
      <inkml:brushProperty name="color" value="#FF0066"/>
    </inkml:brush>
  </inkml:definitions>
  <inkml:trace contextRef="#ctx0" brushRef="#br0">0 613 24575,'0'-1'0,"1"0"0,-1-1 0,0 1 0,1 0 0,-1-1 0,1 1 0,0 0 0,-1 0 0,1 0 0,0 0 0,0-1 0,0 1 0,0 0 0,0 0 0,0 0 0,0 1 0,0-1 0,0 0 0,0 0 0,2 0 0,30-16 0,-17 10 0,81-52 0,90-72 0,45-39 0,-133 109 0,6-3 0,-58 36 0,-36 22 0,1 0 0,-1-1 0,16-13 0,-26 18 0,0 1 0,1 0 0,-1 0 0,0 0 0,1 0 0,-1 0 0,1 0 0,-1 0 0,1 0 0,0 1 0,-1-1 0,3 0 0,-1 6 0,-9 10 0,-105 171 0,70-125 0,-51 107 0,-1 25 0,67-135 0,-15 42 0,2 11 0,-17 59 0,31-98 0,18-57 0,1 1 0,1-1 0,0 1 0,2 0 0,-1 0 0,-1 27 0,5-33-341,-2 1 0,1 0-1,-5 12 1,4-11-6485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6:55.171"/>
    </inkml:context>
    <inkml:brush xml:id="br0">
      <inkml:brushProperty name="width" value="0.05" units="cm"/>
      <inkml:brushProperty name="height" value="0.05" units="cm"/>
      <inkml:brushProperty name="color" value="#FF0066"/>
    </inkml:brush>
  </inkml:definitions>
  <inkml:trace contextRef="#ctx0" brushRef="#br0">399 175 24575,'3'-1'0,"0"-1"0,1 0 0,-1 0 0,0 0 0,0 0 0,0 0 0,0-1 0,-1 1 0,1-1 0,-1 0 0,1 0 0,-1 0 0,0 0 0,2-5 0,3 0 0,0-1 0,1 1 0,0 0 0,1 0 0,0 1 0,0 0 0,13-7 0,63-29 0,-73 38 0,0 1 0,1 1 0,-1 0 0,1 1 0,-1 0 0,1 1 0,20 0 0,0 2 0,56 9 0,-63-4 0,0 2 0,43 17 0,-48-17 0,-11-4 0,-1 0 0,1 0 0,0 1 0,-1 0 0,0 0 0,9 8 0,-15-10 0,-1 0 0,1 0 0,0 1 0,-1-1 0,1 0 0,-1 1 0,0 0 0,0 0 0,-1 0 0,1-1 0,-1 2 0,1-1 0,-2 0 0,1 0 0,0 0 0,-1 0 0,1 8 0,-1-4 0,-1-1 0,1 0 0,-1 1 0,-1-1 0,1 0 0,-1 0 0,-1 0 0,1 0 0,-1-1 0,0 1 0,0 0 0,-1-1 0,0 0 0,0 0 0,-1 0 0,1-1 0,-11 9 0,-5 3 0,-1-1 0,0 0 0,-39 19 0,14-8 0,-225 126 0,106-62 0,91-54 0,49-26 0,1 1 0,-39 26 0,31-14 0,0-2 0,-2-1 0,0-2 0,-61 24 0,94-43 0,0 1 0,0-1 0,0 0 0,-1 1 0,1-1 0,0 0 0,0 1 0,0 0 0,0-1 0,0 1 0,0 0 0,0-1 0,0 1 0,0 0 0,0 0 0,0 0 0,0 0 0,1 0 0,-1 0 0,-1 2 0,2-2 0,0 0 0,1-1 0,-1 1 0,0 0 0,1 0 0,-1-1 0,0 1 0,1 0 0,-1-1 0,1 1 0,-1 0 0,1-1 0,-1 1 0,1-1 0,-1 1 0,1-1 0,0 1 0,-1-1 0,1 1 0,0-1 0,-1 0 0,1 1 0,1-1 0,7 5 0,1-2 0,1 1 0,12 2 0,39 5 0,-1-4 0,1-2 0,83-4 0,61 4 0,-19 9 0,133 13 0,-187-24-158,-95-3-1049,-24 0-5619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6:57.859"/>
    </inkml:context>
    <inkml:brush xml:id="br0">
      <inkml:brushProperty name="width" value="0.05" units="cm"/>
      <inkml:brushProperty name="height" value="0.05" units="cm"/>
      <inkml:brushProperty name="color" value="#FF0066"/>
    </inkml:brush>
  </inkml:definitions>
  <inkml:trace contextRef="#ctx0" brushRef="#br0">1 1661 24575,'37'-56'0,"154"-189"-11,3-4-583,-67 113 594,218-183 0,-8 6-7388,-204 169 8530,-74 69 4968,-32 38-5740,22-44 1,-43 76-371,-6 17 0,-6 19 0,-57 104 0,9-21 0,-1 19 0,-62 163 0,-35 99 0,131-325 0,-13 75 0,27-108 0,1 0 0,1 1 0,2 44 0,3 20-1365,0-88-5461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6:59.124"/>
    </inkml:context>
    <inkml:brush xml:id="br0">
      <inkml:brushProperty name="width" value="0.05" units="cm"/>
      <inkml:brushProperty name="height" value="0.05" units="cm"/>
      <inkml:brushProperty name="color" value="#FF0066"/>
    </inkml:brush>
  </inkml:definitions>
  <inkml:trace contextRef="#ctx0" brushRef="#br0">1 393 24575,'0'-3'0,"1"1"0,-1 0 0,1-1 0,0 1 0,0 0 0,0 0 0,0 0 0,0 0 0,0 0 0,1 0 0,-1 0 0,1 0 0,-1 0 0,4-2 0,29-23 0,-31 24 0,219-144 0,-182 125 0,1 2 0,1 2 0,82-24 0,-50 22 0,2 4 0,105-10 0,-107 20 0,119-4 0,-170 10 0,-15-1 0,1 1 0,-1 0 0,1 0 0,-1 1 0,14 2 0,-20-2 0,-1-1 0,1 1 0,-1 0 0,1-1 0,-1 1 0,1 0 0,-1 0 0,0 0 0,0 0 0,1 0 0,-1 0 0,0 0 0,0 0 0,0 0 0,0 1 0,0-1 0,0 0 0,0 1 0,-1-1 0,1 1 0,-1-1 0,1 1 0,-1-1 0,1 1 0,-1-1 0,0 1 0,1 0 0,-1-1 0,0 1 0,0-1 0,0 1 0,0 0 0,-1-1 0,1 1 0,-1 1 0,-3 16 0,-1-1 0,0-1 0,-2 1 0,0-1 0,0 0 0,-2 0 0,-13 19 0,-1-2 0,-2-2 0,-36 39 0,14-23 0,-2-1 0,-3-3 0,-1-2 0,-90 54 0,83-60 0,26-14 0,-60 28 0,59-36 0,0 0 0,-1-2 0,0-2 0,-47 7 0,75-15 0,0-1 0,0 1 0,0 0 0,-9 4 0,62-3 0,88-3 938,570-31-7206,-304 0 6268,-318 26 0,-65 4-813,1 1 1982,0-2 1,1 0 0,17-5 0,-24 4-7897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32.737"/>
    </inkml:context>
    <inkml:brush xml:id="br0">
      <inkml:brushProperty name="width" value="0.035" units="cm"/>
      <inkml:brushProperty name="height" value="0.035" units="cm"/>
      <inkml:brushProperty name="color" value="#008C3A"/>
    </inkml:brush>
  </inkml:definitions>
  <inkml:trace contextRef="#ctx0" brushRef="#br0">2 273 24575,'-2'100'0,"4"109"0,-2-207 0,5 43 0,-4-42 0,-1 0 0,1-1 0,-1 1 0,1 0 0,0 0 0,0 0 0,1-1 0,-1 1 0,0 0 0,1-1 0,0 1 0,2 2 0,-4-5 0,0 0 0,0 0 0,0 0 0,1 0 0,-1 0 0,0 0 0,0 0 0,1 0 0,-1 0 0,0 0 0,0 0 0,1 0 0,-1 0 0,0 0 0,0 0 0,1 0 0,-1 0 0,0 0 0,0 0 0,0 0 0,1 0 0,-1 0 0,0 0 0,0 0 0,1 0 0,-1-1 0,0 1 0,0 0 0,0 0 0,0 0 0,1 0 0,-1-1 0,0 1 0,0 0 0,0 0 0,0 0 0,0-1 0,1 1 0,-1 0 0,0 0 0,0-1 0,0 1 0,0 0 0,0 0 0,0 0 0,0-1 0,0 1 0,0 0 0,0 0 0,0-1 0,0 1 0,2-16 0,7-141 0,7-65 0,-7 167 0,17-64 0,-24 114 0,0 0 0,0 0 0,1 0 0,-1 0 0,1 0 0,0 1 0,0-1 0,1 1 0,-1 0 0,1 0 0,0 0 0,0 0 0,1 1 0,-1 0 0,1 0 0,-1 0 0,1 0 0,0 1 0,0-1 0,0 1 0,0 1 0,1-1 0,8-1 0,-5 1 0,0 1 0,1 0 0,-1 1 0,0 0 0,0 0 0,1 1 0,-1 0 0,0 1 0,0 0 0,0 0 0,0 1 0,-1 0 0,13 7 0,-9-4 0,9 5 0,0 1 0,-1 0 0,-1 1 0,28 25 0,-38-27-1365,-2-1-5461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33.144"/>
    </inkml:context>
    <inkml:brush xml:id="br0">
      <inkml:brushProperty name="width" value="0.035" units="cm"/>
      <inkml:brushProperty name="height" value="0.035" units="cm"/>
      <inkml:brushProperty name="color" value="#008C3A"/>
    </inkml:brush>
  </inkml:definitions>
  <inkml:trace contextRef="#ctx0" brushRef="#br0">0 0 24575,'3'0'0,"1"1"0,-1 0 0,0-1 0,1 1 0,-1 0 0,0 1 0,0-1 0,0 1 0,0-1 0,0 1 0,0 0 0,0 0 0,0 0 0,-1 0 0,1 1 0,-1-1 0,0 1 0,0-1 0,0 1 0,0 0 0,0 0 0,0 0 0,-1 0 0,1 0 0,-1 0 0,1 6 0,3 4 0,-2 0 0,0-1 0,0 1 0,-1 1 0,0 21 0,-4 52 0,-26 171 0,23-218 0,3 0 0,2 47 0,0-158-1365,0 49-5461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33.538"/>
    </inkml:context>
    <inkml:brush xml:id="br0">
      <inkml:brushProperty name="width" value="0.035" units="cm"/>
      <inkml:brushProperty name="height" value="0.035" units="cm"/>
      <inkml:brushProperty name="color" value="#008C3A"/>
    </inkml:brush>
  </inkml:definitions>
  <inkml:trace contextRef="#ctx0" brushRef="#br0">0 8 24575,'0'-2'0,"3"-2"0,4 3 0,3 2 0,0 3 0,2 5 0,-2 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34.210"/>
    </inkml:context>
    <inkml:brush xml:id="br0">
      <inkml:brushProperty name="width" value="0.035" units="cm"/>
      <inkml:brushProperty name="height" value="0.035" units="cm"/>
      <inkml:brushProperty name="color" value="#008C3A"/>
    </inkml:brush>
  </inkml:definitions>
  <inkml:trace contextRef="#ctx0" brushRef="#br0">571 50 24575,'0'-2'0,"-1"1"0,1-1 0,-1 0 0,0 1 0,1-1 0,-1 0 0,0 1 0,0-1 0,0 1 0,0 0 0,-1-1 0,1 1 0,0 0 0,0 0 0,-1-1 0,1 1 0,-1 0 0,1 1 0,-1-1 0,1 0 0,-3-1 0,-36-13 0,36 14 0,1 0 0,-1 0 0,1 1 0,-1-1 0,1 1 0,-1 0 0,0 0 0,1 0 0,-1 0 0,1 1 0,-1 0 0,1-1 0,-1 1 0,1 1 0,-1-1 0,1 0 0,0 1 0,-1-1 0,1 1 0,0 0 0,0 0 0,1 1 0,-4 2 0,1 1 0,-1 0 0,1 1 0,1-1 0,0 1 0,0 1 0,0-1 0,0 0 0,1 1 0,-2 10 0,-4 11 0,2 1 0,-5 46 0,10-61 0,1 1 0,1-1 0,0 1 0,1-1 0,1 1 0,6 27 0,-4-32 0,1-1 0,0 0 0,0 0 0,1 0 0,0-1 0,0 0 0,1 0 0,11 10 0,1 0 0,0-1 0,31 20 0,-50-37 0,1-1 0,0 1 0,-1-1 0,1 1 0,-1-1 0,1 1 0,0-1 0,-1 0 0,1 1 0,0-1 0,-1 0 0,1 1 0,0-1 0,0 0 0,-1 0 0,1 0 0,0 0 0,0 0 0,0 0 0,-1 0 0,1 0 0,0 0 0,0 0 0,-1 0 0,1-1 0,0 1 0,-1 0 0,1 0 0,1-1 0,-1-1 0,0 1 0,0 0 0,0 0 0,0-1 0,0 1 0,-1-1 0,1 1 0,0-1 0,-1 1 0,1-1 0,-1 1 0,0-1 0,1-2 0,0-11 0,0 1 0,-2-24 0,0 26 0,-2-119 0,2 126 0,0 1 0,-1 0 0,0 0 0,0 0 0,0 0 0,0 0 0,-1 0 0,1 0 0,-1 0 0,0 1 0,0 0 0,-1-1 0,-5-3 0,4 2 0,0 1 0,0 1 0,0-1 0,-1 1 0,1-1 0,-1 2 0,0-1 0,0 0 0,-7-1 0,11 4 0,1 0 0,-1 0 0,0 1 0,1-1 0,-1 0 0,1 1 0,-1-1 0,0 1 0,1-1 0,-1 1 0,1 0 0,-1 0 0,1-1 0,0 1 0,-1 0 0,1 0 0,0 1 0,0-1 0,0 0 0,-1 0 0,1 0 0,0 1 0,1-1 0,-1 1 0,0-1 0,0 1 0,1-1 0,-1 1 0,0-1 0,1 1 0,-1 1 0,-2 8 0,0 1 0,1-1 0,-2 13 0,4-19 0,-6 23 0,-13 46 0,13-53 0,0 0 0,1 0 0,1 0 0,-1 33 0,-5 93 0,3-63 0,-8 78 0,-3 96 0,18-242 0,1-10 0,-1 1 0,0 0 0,-1-1 0,1 1 0,-1 0 0,-2 9 0,2-15 0,0 0 0,1 1 0,-1-1 0,0 0 0,0 0 0,1 1 0,-1-1 0,0 0 0,0 0 0,0 0 0,-1 0 0,1 0 0,0 0 0,0 0 0,-1-1 0,1 1 0,0 0 0,-1-1 0,1 1 0,0-1 0,-1 1 0,1-1 0,-1 0 0,1 1 0,-1-1 0,1 0 0,-1 0 0,1 0 0,-1 0 0,1-1 0,-1 1 0,1 0 0,0 0 0,-3-2 0,-13-3 0,-1-1 0,1-1 0,1-1 0,-1 0 0,1-1 0,1-1 0,-15-11 0,7 6 0,19 12 0,-3-1 0,0-1 0,1 0 0,-1 0 0,1 0 0,0-1 0,-8-9 0,13 13 0,0 1 0,0-1 0,0 0 0,1 1 0,-1-1 0,1 0 0,-1 0 0,1 1 0,-1-1 0,1 0 0,0 0 0,0 1 0,0-1 0,0 0 0,0 0 0,0 0 0,1 1 0,-1-1 0,1 0 0,-1 0 0,1 1 0,-1-1 0,1 0 0,0 1 0,0-1 0,0 1 0,0-1 0,0 1 0,0 0 0,0-1 0,1 1 0,-1 0 0,0 0 0,1-1 0,-1 1 0,3 0 0,15-14-13,2 1 0,0 2 0,1 0 0,0 1 0,43-14 0,-6 1-1274,-32 13-5539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35.144"/>
    </inkml:context>
    <inkml:brush xml:id="br0">
      <inkml:brushProperty name="width" value="0.035" units="cm"/>
      <inkml:brushProperty name="height" value="0.035" units="cm"/>
      <inkml:brushProperty name="color" value="#008C3A"/>
    </inkml:brush>
  </inkml:definitions>
  <inkml:trace contextRef="#ctx0" brushRef="#br0">0 1 24575,'3'2'0,"0"0"0,-1 0 0,0 0 0,0 0 0,1 1 0,-1-1 0,0 1 0,-1 0 0,1-1 0,0 1 0,-1 0 0,2 4 0,-1-3 0,7 16 0,0 1 0,-1 0 0,-1 1 0,-1 0 0,-1 0 0,-1 0 0,2 26 0,-3 163 0,-4-145 0,9 128 0,0-3 0,-8-180 0,-1-3 0,1 1 0,0 0 0,0 0 0,1 0 0,0-1 0,0 1 0,1 0 0,0-1 0,1 1 0,0-1 0,0 0 0,9 15 0,29 41 0,-41-64 0,1 0 0,-1 1 0,0-1 0,0 0 0,0 0 0,1 1 0,-1-1 0,0 0 0,0 0 0,1 1 0,-1-1 0,0 0 0,0 0 0,1 0 0,-1 1 0,0-1 0,1 0 0,-1 0 0,0 0 0,1 0 0,-1 0 0,0 0 0,1 0 0,-1 0 0,0 0 0,1 0 0,-1 0 0,0 0 0,1 0 0,-1 0 0,0 0 0,1 0 0,4-11 0,-2-20 0,-3 29 0,-2-59 0,0 45 0,1 0 0,1 0 0,1 0 0,0 0 0,1 1 0,0-1 0,6-20 0,-7 35 0,-1 1 0,0-1 0,0 0 0,0 0 0,1 1 0,-1-1 0,0 0 0,1 0 0,-1 1 0,1-1 0,-1 0 0,1 1 0,-1-1 0,1 0 0,0 1 0,-1-1 0,1 1 0,-1-1 0,2 0 0,-1 1 0,-1 1 0,1-1 0,-1 0 0,1 0 0,-1 1 0,0-1 0,1 0 0,-1 1 0,1-1 0,-1 0 0,0 1 0,1-1 0,-1 0 0,0 1 0,0-1 0,1 1 0,-1-1 0,0 1 0,0-1 0,0 1 0,0-1 0,1 1 0,-1 0 0,8 46 0,-6-32 0,2-3 0,1-1 0,-1 1 0,2-1 0,0 1 0,0-1 0,1-1 0,12 15 0,65 63 0,-72-77 0,-7-7 0,0 0 0,0 0 0,0 0 0,1-1 0,-1 0 0,1 0 0,0 0 0,0-1 0,0 0 0,0 0 0,0-1 0,0 1 0,1-1 0,-1-1 0,0 1 0,1-1 0,-1 0 0,1-1 0,-1 1 0,0-1 0,1-1 0,-1 1 0,0-1 0,0 0 0,0 0 0,0-1 0,0 0 0,-1 0 0,8-5 0,-3 1-273,-1 0 0,0 0 0,0-1 0,8-10 0,-4 1-6553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35.522"/>
    </inkml:context>
    <inkml:brush xml:id="br0">
      <inkml:brushProperty name="width" value="0.035" units="cm"/>
      <inkml:brushProperty name="height" value="0.035" units="cm"/>
      <inkml:brushProperty name="color" value="#008C3A"/>
    </inkml:brush>
  </inkml:definitions>
  <inkml:trace contextRef="#ctx0" brushRef="#br0">330 2 24575,'-1'-2'0,"-4"8"0,-2 8 0,-61 130 91,1-1-1476,27-48-2974,37-89 4257,-35 88-277,5 1 1,-23 106-1,51-163 1752,1 0 0,2 0 0,2 0 0,8 64 0,-7-92-1372,1-1 0,1 0 1,0 0-1,0 0 1,0 0-1,1-1 1,1 1-1,0-1 1,0 0-1,0 0 1,1-1-1,0 0 0,0 0 1,1 0-1,0 0 1,0-1-1,1-1 1,0 1-1,12 6 1,-14-9-3,0 1 1,1-1 0,-1 0 0,1 0 0,0-1 0,0 0 0,0 0 0,0-1 0,0 0 0,0 0 0,0 0 0,0-1-1,1 0 1,-1-1 0,0 0 0,0 0 0,0 0 0,0-1 0,0 0 0,0 0 0,0-1 0,-1 0 0,1 0-1,-1 0 1,10-7 0,-6 1-136,0 1-1,0-1 1,-1 0-1,0-1 1,-1 0-1,0-1 1,0 0-1,-1 0 0,10-22 1,-12 20-6690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4:58.191"/>
    </inkml:context>
    <inkml:brush xml:id="br0">
      <inkml:brushProperty name="width" value="0.035" units="cm"/>
      <inkml:brushProperty name="height" value="0.035" units="cm"/>
      <inkml:brushProperty name="color" value="#008C3A"/>
    </inkml:brush>
  </inkml:definitions>
  <inkml:trace contextRef="#ctx0" brushRef="#br0">227 0 24575,'-8'1'0,"-1"0"0,1 1 0,0 0 0,0 0 0,0 1 0,0 0 0,1 0 0,-1 1 0,1 0 0,0 0 0,0 0 0,0 1 0,1 1 0,-9 7 0,2-1 0,1 1 0,1 0 0,0 0 0,0 1 0,-15 29 0,22-31 0,0 1 0,0-1 0,1 1 0,1 0 0,0 0 0,0 0 0,2 0 0,0 1 0,0-1 0,4 19 0,-4-24 0,1-1 0,1-1 0,-1 0 0,1 0 0,0 0 0,1 0 0,-1 0 0,1 0 0,1-1 0,-1 1 0,1-1 0,-1 0 0,2 0 0,-1 0 0,0-1 0,1 0 0,0 1 0,8 4 0,4 3 0,0-2 0,1 1 0,0-2 0,24 9 0,-31-15 0,-1-1 0,1 0 0,0 0 0,0-1 0,0-1 0,0 0 0,0 0 0,-1-1 0,1 0 0,0-1 0,0 0 0,19-7 0,10-6 0,71-35 0,-80 34 0,48-32 0,-69 40 0,0 1 0,-1-1 0,0-1 0,0 0 0,-1 0 0,0 0 0,0-1 0,6-12 0,-9 14 0,-1 0 0,-1 0 0,0 0 0,4-15 0,-6 22 0,-1-1 0,1 0 0,-1 0 0,0 0 0,0 0 0,0 1 0,0-1 0,0 0 0,0 0 0,-1 0 0,1 1 0,0-1 0,-1 0 0,0 0 0,1 1 0,-1-1 0,0 0 0,0 1 0,0-1 0,0 1 0,0-1 0,0 1 0,0-1 0,-1 1 0,1 0 0,0 0 0,-1-1 0,-2 0 0,-33-18 0,-2 2 0,0 2 0,-1 1 0,-46-10 0,55 19 0,0 2 0,0 1 0,0 1 0,0 1 0,-50 7 0,75-5-114,0 0 1,0 1-1,0 0 0,1 0 0,-1 0 1,1 0-1,-1 1 0,1 0 0,0 0 1,0 1-1,-5 4 0,0 0-6712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35.948"/>
    </inkml:context>
    <inkml:brush xml:id="br0">
      <inkml:brushProperty name="width" value="0.035" units="cm"/>
      <inkml:brushProperty name="height" value="0.035" units="cm"/>
      <inkml:brushProperty name="color" value="#008C3A"/>
    </inkml:brush>
  </inkml:definitions>
  <inkml:trace contextRef="#ctx0" brushRef="#br0">1 181 24575,'0'-1'0,"0"1"0,0-1 0,1 0 0,-1 1 0,0-1 0,1 1 0,-1-1 0,0 1 0,1-1 0,-1 1 0,0-1 0,1 1 0,-1-1 0,1 1 0,-1 0 0,1-1 0,-1 1 0,1 0 0,0-1 0,-1 1 0,1 0 0,-1 0 0,1-1 0,0 1 0,-1 0 0,2 0 0,21-4 0,-16 3 0,87-23 0,-73 17 0,0 1 0,1 1 0,-1 1 0,45-3 0,-36 5 0,-1-1 0,0-1 0,47-14 0,-38 9 0,49-6 0,-68 12 0,37-10 0,-40 8 0,0 1 0,-1 1 0,32-3 0,-26 6-273,0-2 0,0 0 0,0-1 0,40-12 0,-49 10-6553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38.003"/>
    </inkml:context>
    <inkml:brush xml:id="br0">
      <inkml:brushProperty name="width" value="0.035" units="cm"/>
      <inkml:brushProperty name="height" value="0.035" units="cm"/>
      <inkml:brushProperty name="color" value="#008C3A"/>
    </inkml:brush>
  </inkml:definitions>
  <inkml:trace contextRef="#ctx0" brushRef="#br0">234 0 24575,'0'46'0,"-2"0"0,-2 0 0,-1-1 0,-17 62 0,15-77 0,2-1 0,-2 45 0,-2 13 0,2-21 0,4 0 0,5 81 0,0-35 0,-15 107 0,11-94 0,0 3 0,2-127 0,0 0 0,0 0 0,0 0 0,0 0 0,0 0 0,0 0 0,-1-1 0,1 1 0,0 0 0,0 0 0,-1 0 0,1 0 0,0 0 0,-1-1 0,1 1 0,-1 0 0,1 0 0,-1-1 0,1 1 0,-1 0 0,0-1 0,1 1 0,-1 0 0,0-1 0,0 1 0,1-1 0,-1 1 0,0-1 0,0 0 0,0 1 0,-1-1 0,0 0 0,0 0 0,0 0 0,0-1 0,0 1 0,1-1 0,-1 1 0,0-1 0,0 0 0,0 0 0,0 0 0,1 0 0,-1 0 0,-2-2 0,-7-5 0,1-2 0,-19-20 0,-7-23-337,29 41-691,-6-9-5798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38.519"/>
    </inkml:context>
    <inkml:brush xml:id="br0">
      <inkml:brushProperty name="width" value="0.035" units="cm"/>
      <inkml:brushProperty name="height" value="0.035" units="cm"/>
      <inkml:brushProperty name="color" value="#008C3A"/>
    </inkml:brush>
  </inkml:definitions>
  <inkml:trace contextRef="#ctx0" brushRef="#br0">421 54 24575,'6'-5'0,"0"0"0,0 0 0,0 0 0,1 1 0,0 0 0,0 0 0,0 1 0,1 0 0,-1 0 0,1 1 0,12-3 0,-4 3 0,-1 0 0,1 1 0,0 1 0,29 2 0,-43-1 0,0-1 0,-1 1 0,1-1 0,0 1 0,0-1 0,-1 1 0,1 0 0,0 0 0,-1 0 0,1 0 0,-1 0 0,0 0 0,1 0 0,-1 1 0,0-1 0,1 0 0,-1 1 0,0-1 0,0 1 0,0-1 0,0 1 0,-1-1 0,1 1 0,0 0 0,-1 0 0,1-1 0,-1 1 0,1 0 0,-1 2 0,1 7 0,0 0 0,0 1 0,-3 19 0,2-12 0,-4 18 0,0-1 0,-3 0 0,-1 0 0,-1 0 0,-2-1 0,-1 0 0,-25 46 0,34-77 0,1 1 0,-1-1 0,0 0 0,-1 0 0,1-1 0,-1 1 0,1-1 0,-1 0 0,0 1 0,0-2 0,-1 1 0,1 0 0,-1-1 0,1 0 0,-1 0 0,0 0 0,0-1 0,1 0 0,-7 1 0,-13 2 0,0-1 0,-41 0 0,41-2 0,-289 1-1365,279-2-5461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39.017"/>
    </inkml:context>
    <inkml:brush xml:id="br0">
      <inkml:brushProperty name="width" value="0.035" units="cm"/>
      <inkml:brushProperty name="height" value="0.035" units="cm"/>
      <inkml:brushProperty name="color" value="#008C3A"/>
    </inkml:brush>
  </inkml:definitions>
  <inkml:trace contextRef="#ctx0" brushRef="#br0">487 1 24575,'-5'0'0,"0"-1"0,0 2 0,1-1 0,-1 1 0,0-1 0,0 1 0,1 1 0,-1-1 0,0 1 0,1-1 0,-1 1 0,1 1 0,0-1 0,0 1 0,0-1 0,0 1 0,0 0 0,0 1 0,1-1 0,0 0 0,-1 1 0,1 0 0,-2 4 0,-16 21 0,1 1 0,1 1 0,1 1 0,3 1 0,0 0 0,2 1 0,1 0 0,2 1 0,2 0 0,1 1 0,2-1 0,-2 70 0,7-59 0,-16 317 0,5-285 0,0-6 0,-1 115 0,12-146 0,-1-18 0,1 1 0,4 25 0,-4-49 0,1 1 0,-1-1 0,0 1 0,0-1 0,0 1 0,0-1 0,0 1 0,0-1 0,0 1 0,0-1 0,0 1 0,0-1 0,0 1 0,0-1 0,0 1 0,0-1 0,-1 1 0,1-1 0,0 1 0,0-1 0,-1 1 0,1-1 0,0 1 0,-1-1 0,1 1 0,0-1 0,-1 0 0,1 1 0,0-1 0,-1 0 0,0 1 0,-18-3 0,-25-20 0,38 19 0,-58-33-1365,35 20-5461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39.715"/>
    </inkml:context>
    <inkml:brush xml:id="br0">
      <inkml:brushProperty name="width" value="0.035" units="cm"/>
      <inkml:brushProperty name="height" value="0.035" units="cm"/>
      <inkml:brushProperty name="color" value="#008C3A"/>
    </inkml:brush>
  </inkml:definitions>
  <inkml:trace contextRef="#ctx0" brushRef="#br0">0 747 24575,'325'-111'0,"93"-35"0,-348 117 0,91-51 0,-130 61 0,0-1 0,-2-1 0,0-1 0,51-52 0,-73 65 0,0-1 0,0 0 0,6-14 0,3-3 0,-9 20 0,-6 15 0,-6 16 0,-93 210 0,39-105 0,27-55 0,3 2 0,4 1 0,-25 124 0,50-191 0,3-9 0,11-17 0,15-33 0,169-398 0,-43 90 0,-151 347 0,1 0 0,0 0 0,1 0 0,0 1 0,1 0 0,13-15 0,-17 22 0,-1 0 0,1 0 0,-1 0 0,1 1 0,0-1 0,0 0 0,-1 1 0,1 0 0,0 0 0,0 0 0,1 0 0,-1 0 0,0 0 0,0 1 0,0 0 0,0-1 0,1 1 0,-1 0 0,0 1 0,0-1 0,0 0 0,1 1 0,-1 0 0,0 0 0,0 0 0,0 0 0,3 2 0,13 7-170,0 2-1,0 0 0,-1 1 1,-1 0-1,0 2 0,-1 0 1,18 21-1,-28-28-6655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50.829"/>
    </inkml:context>
    <inkml:brush xml:id="br0">
      <inkml:brushProperty name="width" value="0.035" units="cm"/>
      <inkml:brushProperty name="height" value="0.035" units="cm"/>
      <inkml:brushProperty name="color" value="#008C3A"/>
    </inkml:brush>
  </inkml:definitions>
  <inkml:trace contextRef="#ctx0" brushRef="#br0">565 1357 24575,'4'0'0,"0"-1"0,-1 1 0,1-1 0,0 0 0,0-1 0,-1 1 0,1-1 0,-1 1 0,1-1 0,-1 0 0,5-4 0,38-33 0,-25 20 0,4-1 0,-9 8 0,-1-1 0,0 0 0,-1-1 0,-1 0 0,0-1 0,13-20 0,38-72 0,44-69 0,43-90 0,-116 198 0,-16 30 0,-3-2 0,-1 0 0,12-56 0,-24 84 0,-1 1 0,0-1 0,-1 0 0,0 1 0,-1-1 0,0 0 0,-1 0 0,-2-14 0,1 18 0,-1 0 0,1 0 0,-1 0 0,0 0 0,-1 0 0,0 1 0,0-1 0,-1 1 0,0 0 0,0 1 0,-1-1 0,-6-5 0,-1-1 0,0 1 0,-1 0 0,-25-15 0,31 23 0,1 0 0,-1 1 0,0 0 0,0 0 0,0 1 0,0 0 0,0 0 0,0 1 0,-1 0 0,-9 0 0,-30 1 0,-139 2 0,173-1 0,0 1 0,0 1 0,1 0 0,0 1 0,-19 8 0,-62 33 0,74-35 0,-291 157 0,288-154 0,1 2 0,1 0 0,0 1 0,2 2 0,-1 0 0,2 0 0,1 2 0,0 0 0,1 1 0,2 1 0,-22 42 0,32-54 0,1-1 0,0 1 0,1 1 0,0-1 0,0 0 0,1 16 0,4 66 0,-1-73 0,-1-8 0,0 0 0,2 0 0,-1 0 0,1 0 0,1-1 0,7 16 0,37 59 0,-12-24 0,120 180 0,-141-222 0,1-1 0,1-1 0,1-1 0,0 0 0,1-1 0,1-1 0,0-1 0,40 19 0,-48-26 0,1-1 0,0-1 0,0 0 0,0 0 0,0-2 0,26 3 0,84-4 0,-59-3 0,-43 1 0,0 0 0,-1-2 0,1 0 0,-1-2 0,0 0 0,0-1 0,0-1 0,-1-1 0,21-12 0,25-6 0,-49 21 0,-1-1 0,1 0 0,-1-2 0,20-12 0,-31 17 0,0 0 0,0 0 0,-1-1 0,1 1 0,-1-1 0,0 0 0,0 0 0,0 0 0,-1 0 0,1 0 0,-1-1 0,0 1 0,0-1 0,-1 0 0,1 1 0,-1-1 0,0 0 0,0 0 0,0-6 0,-1-6-1365,0 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51.478"/>
    </inkml:context>
    <inkml:brush xml:id="br0">
      <inkml:brushProperty name="width" value="0.035" units="cm"/>
      <inkml:brushProperty name="height" value="0.035" units="cm"/>
      <inkml:brushProperty name="color" value="#008C3A"/>
    </inkml:brush>
  </inkml:definitions>
  <inkml:trace contextRef="#ctx0" brushRef="#br0">1 504 24575,'10'-1'0,"1"-1"0,-1 0 0,1 0 0,-1-1 0,0-1 0,15-6 0,5-2 0,284-73 0,-241 68 0,-53 12 0,0 0 0,-1-1 0,0-1 0,0-1 0,0-1 0,-1 0 0,28-20 0,-38 22 0,0 0 0,0 0 0,-1 0 0,0-1 0,-1 0 0,1 0 0,-1 0 0,-1-1 0,0 0 0,0 0 0,-1-1 0,0 1 0,-1-1 0,0 0 0,0 0 0,-1 0 0,1-12 0,-2 15 0,0 0 0,-1-1 0,0 1 0,0 0 0,-2-11 0,1 17 0,1-1 0,-1 0 0,1 0 0,-1 0 0,0 1 0,1-1 0,-1 0 0,0 0 0,0 1 0,0-1 0,0 1 0,-1-1 0,1 1 0,0 0 0,-1-1 0,1 1 0,-1 0 0,1 0 0,-1 0 0,0 0 0,1 0 0,-1 0 0,0 1 0,0-1 0,-2 0 0,-40-11 0,31 7 0,0 1 0,0 1 0,-1 1 0,1 0 0,-26-1 0,16 4 0,0 0 0,0 2 0,0 0 0,1 2 0,-1 0 0,1 2 0,0 0 0,1 1 0,0 2 0,-28 16 0,-47 46 0,65-47 0,21-18 0,1 0 0,0 1 0,1 0 0,0 1 0,0 0 0,1 0 0,0 1 0,1 0 0,0 0 0,0 0 0,1 1 0,0 0 0,1 0 0,1 0 0,-1 0 0,2 1 0,0 0 0,0-1 0,0 15 0,2-10 0,1-1 0,0 1 0,1 0 0,6 23 0,-5-31 0,0-1 0,0 1 0,1-1 0,0 1 0,0-1 0,0 0 0,1-1 0,1 1 0,-1-1 0,9 8 0,16 12 0,2-2 0,0 0 0,2-3 0,0 0 0,44 18 0,-62-34 0,0-1 0,-1 0 0,1-2 0,0 0 0,1 0 0,-1-1 0,0-2 0,24-2 0,9 2 0,17 0 0,0-2 0,116-21 0,-111 9 0,7-1 0,0-2 0,111-44 0,-164 49-1365,-18 6-5461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52.140"/>
    </inkml:context>
    <inkml:brush xml:id="br0">
      <inkml:brushProperty name="width" value="0.035" units="cm"/>
      <inkml:brushProperty name="height" value="0.035" units="cm"/>
      <inkml:brushProperty name="color" value="#008C3A"/>
    </inkml:brush>
  </inkml:definitions>
  <inkml:trace contextRef="#ctx0" brushRef="#br0">679 8 24575,'0'0'0,"1"0"0,-1-1 0,0 1 0,0 0 0,0 0 0,0-1 0,0 1 0,0 0 0,0 0 0,0 0 0,0-1 0,0 1 0,-1 0 0,1 0 0,0-1 0,0 1 0,0 0 0,0 0 0,0-1 0,0 1 0,0 0 0,-1 0 0,1 0 0,0-1 0,0 1 0,0 0 0,0 0 0,-1 0 0,1 0 0,0-1 0,0 1 0,0 0 0,-1 0 0,1 0 0,0 0 0,0 0 0,-1 0 0,1 0 0,0 0 0,0 0 0,-1 0 0,1 0 0,-13 6 0,-8 13 0,3 7 0,1 0 0,-20 40 0,-5 9 0,3-15 0,14-25 0,1 2 0,3 1 0,-30 70 0,46-88 0,2 0 0,0 1 0,1-1 0,1 0 0,1 1 0,3 31 0,0 14 0,-2-41 0,2 0 0,1 0 0,10 37 0,2 5 0,2 19 0,-9-50 0,-1 0 0,-2 0 0,1 44 0,-6-37 0,-4 114 0,3-154 0,-1 1 0,1 0 0,-1-1 0,0 1 0,0-1 0,-1 1 0,1-1 0,-1 1 0,0-1 0,1 0 0,-1 0 0,-1 0 0,1 0 0,0 0 0,-1 0 0,1-1 0,-1 1 0,0-1 0,0 1 0,0-1 0,0 0 0,0-1 0,-1 1 0,1 0 0,-1-1 0,1 0 0,-1 0 0,-6 2 0,-9 0 0,0-1 0,0 0 0,0-1 0,-28-3 0,15 1 0,7 1 0,-49-8 0,64 7 0,1-1 0,0-1 0,-1 0 0,1 0 0,0-1 0,1 0 0,-1 0 0,-9-7 0,16 9 0,0 0 0,0 1 0,0-1 0,0 0 0,1 0 0,-1 0 0,1 0 0,-1 0 0,1 0 0,0-1 0,0 1 0,0 0 0,0-1 0,0 1 0,0-1 0,0 1 0,1-1 0,0 1 0,-1-1 0,1 1 0,0-1 0,0 1 0,0-1 0,1 1 0,-1-1 0,1 0 0,-1 1 0,1 0 0,0-1 0,0 1 0,0-1 0,0 1 0,2-3 0,5-9 0,0 0 0,1 1 0,1 0 0,13-14 0,-10 12 0,44-50 0,3 4 0,136-108 0,-164 148-47,1 1 0,1 2 0,1 1 0,41-14 0,-24 9-1083,-32 13-5696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52.569"/>
    </inkml:context>
    <inkml:brush xml:id="br0">
      <inkml:brushProperty name="width" value="0.035" units="cm"/>
      <inkml:brushProperty name="height" value="0.035" units="cm"/>
      <inkml:brushProperty name="color" value="#008C3A"/>
    </inkml:brush>
  </inkml:definitions>
  <inkml:trace contextRef="#ctx0" brushRef="#br0">29 0 24575,'-16'227'0,"8"-158"0,3 1 0,6 94 0,4-101-1696,21 86 0,-21-125 1212,2 0-1,0-1 1,2 0-1,1 0 0,0-1 1,25 37-1,-32-55 697,0 0 0,-1 0 0,2-1 0,-1 1 0,0-1 0,1 0 0,-1 0 0,1 0 0,0-1 0,0 1 0,0-1 0,0 0 0,0 0 0,1 0 0,6 1 0,-7-2-23,0-1-1,0 0 1,0 0-1,0 0 0,0 0 1,0-1-1,0 0 1,0 1-1,0-1 1,-1-1-1,1 1 1,0-1-1,0 1 0,-1-1 1,1 0-1,-1-1 1,6-3-1,58-37-141,-49 33-400,0-1 0,-1-1 0,29-25 0,-38 28-6473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7:53.025"/>
    </inkml:context>
    <inkml:brush xml:id="br0">
      <inkml:brushProperty name="width" value="0.035" units="cm"/>
      <inkml:brushProperty name="height" value="0.035" units="cm"/>
      <inkml:brushProperty name="color" value="#008C3A"/>
    </inkml:brush>
  </inkml:definitions>
  <inkml:trace contextRef="#ctx0" brushRef="#br0">1 256 24575,'0'-2'0,"1"0"0,-1 0 0,1 0 0,0 0 0,0 1 0,-1-1 0,1 0 0,0 1 0,1-1 0,-1 0 0,0 1 0,0-1 0,1 1 0,-1 0 0,1-1 0,-1 1 0,1 0 0,-1 0 0,1 0 0,3-1 0,37-16 0,-7 5 0,12-4 0,74-16 0,-53 18 0,65-9 0,-81 16-1759,63-19-1,44-8-1505,-94 19 6022,-52 12-1951,0 0-1,0 1 1,0 1-1,20-2 0,85 5-2170,-104-1-5461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4:58.961"/>
    </inkml:context>
    <inkml:brush xml:id="br0">
      <inkml:brushProperty name="width" value="0.035" units="cm"/>
      <inkml:brushProperty name="height" value="0.035" units="cm"/>
      <inkml:brushProperty name="color" value="#008C3A"/>
    </inkml:brush>
  </inkml:definitions>
  <inkml:trace contextRef="#ctx0" brushRef="#br0">334 52 24575,'-66'-1'0,"-70"2"0,132 0 0,-1 0 0,1 0 0,0 0 0,-1 1 0,1 0 0,0-1 0,0 1 0,0 1 0,0-1 0,0 1 0,1-1 0,-1 1 0,1 0 0,-1 0 0,-2 5 0,-5 5 0,0 1 0,-13 24 0,19-28 0,3-6 0,0 0 0,0 0 0,0 1 0,1-1 0,-1 1 0,1-1 0,0 1 0,1-1 0,-1 1 0,1-1 0,0 1 0,0 0 0,0-1 0,1 1 0,0 0 0,0-1 0,0 1 0,0-1 0,1 1 0,-1-1 0,1 0 0,0 0 0,3 4 0,1 1 0,-1 0 0,1-1 0,1 0 0,-1-1 0,2 1 0,-1-1 0,1-1 0,0 1 0,12 7 0,-9-8 0,0 0 0,0 0 0,0-1 0,1-1 0,0 1 0,0-2 0,0 0 0,0-1 0,0 0 0,1 0 0,-1-1 0,0-1 0,1 0 0,-1-1 0,1 0 0,-1-1 0,0-1 0,22-6 0,-18 2 0,-1 0 0,1-1 0,-2-1 0,1 0 0,-1-1 0,-1 0 0,0-1 0,0-1 0,-1 0 0,-1 0 0,16-23 0,-22 26 0,0 0 0,-1 0 0,0 0 0,-1-1 0,0 1 0,-1-1 0,0 0 0,0 0 0,-1 0 0,0 0 0,-1 0 0,0 0 0,-1 0 0,0 0 0,-4-17 0,3 23 0,1 1 0,-1-1 0,0 1 0,-1 0 0,1 0 0,-1 0 0,1 0 0,-1 0 0,0 1 0,0-1 0,0 1 0,0 0 0,0-1 0,-1 2 0,1-1 0,-1 0 0,1 1 0,-1-1 0,0 1 0,-4-1 0,-9-2 0,-1 1 0,-33-2 0,47 4 0,-37-2 0,25 1 0,1 0 0,-1 1 0,0 1 0,1 1 0,-1 0 0,-18 4 0,4 3-1365,19-5-5461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3T01:28:51.4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0,'47'2,"-1"3,64 14,2 0,114 5,243-7,-100-7,-33 0,-41-9,488 11,-463-3,246 18,-432-14,205 23,-135-14,-24-9,-49-6,380 3,-114-8,268 25,222 13,-732-31,651 35,-507-42,1 0,-148 8,59 2,-12-12,409 12,-171 13,-291-22,-85-3,-1 3,76 12,-135-15,228 54,-211-49,1-1,30 3,-29-5,-1 1,25 7,-5 2,0-2,0-1,0-2,80 3,139 0,20 0,2491-11,-2736-1,-1-2,0-1,-1-2,51-16,7-2,-69 20,-1-1,0-1,-1-1,1 0,-2-1,29-20,-20 10,-1-1,-1-2,30-35,-2 2,28-34,-72 76,-2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3T01:28:53.3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0 364,'21'2,"-1"1,0 1,0 1,0 0,0 2,-1 0,31 17,-1-3,20 9,2-3,1-4,1-3,94 14,61-16,263-13,-266-7,-18 3,503-18,736-87,-956 80,185 18,-385 8,564-2,-780-4,-1-3,115-27,29-3,195-39,-54 7,138 12,-210 18,-52 13,-151 19,257 1,-192 8,1294-2,-1271-11,9 0,-69 13,217-4,-120-18,-42-3,-132 20,231-15,-168 17,-19 0,-1 2,84 14,-98-7,28 6,-69-10,0-1,0-1,27-1,-21-1,41 6,20 4,0-4,120-7,-71-1,-85 2,-7-2,-1 3,86 13,-54-5,-62-9,-1 1,1 1,0 0,0 2,-1-1,21 9,-21-7,0-1,0-1,1 0,0-1,-1 0,1-1,0-1,20-2,-10 2,-7-1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3T01:28:54.7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0 107,'3145'0,"-2815"-12,-129 3,-90 5,670-14,5563 19,-6003-25,-128 5,-96 10,121-4,1330 14,-1402 10,-1 1,23-13,-168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8:58.248"/>
    </inkml:context>
    <inkml:brush xml:id="br0">
      <inkml:brushProperty name="width" value="0.05" units="cm"/>
      <inkml:brushProperty name="height" value="0.05" units="cm"/>
      <inkml:brushProperty name="color" value="#FF0066"/>
    </inkml:brush>
  </inkml:definitions>
  <inkml:trace contextRef="#ctx0" brushRef="#br0">1006 0 24575,'8'0'0,"1"1"0,-1 0 0,1 0 0,-1 1 0,0 0 0,0 1 0,0 0 0,0 0 0,12 7 0,3 4 0,35 29 0,-36-27 0,35 22 0,8 6 0,-23-14 0,93 73 0,-41-28 0,-82-65 0,0 0 0,-1 0 0,-1 1 0,1 1 0,-2 0 0,0 0 0,0 0 0,-1 2 0,0-1 0,-1 1 0,-1 0 0,0 0 0,-1 0 0,-1 1 0,4 19 0,0 19 0,-3 1 0,-2-1 0,-4 59 0,5 76 0,7-67-1262,-5 159 1,-9-209 630,-4 0 0,-3-1 0,-31 113 0,7-78 191,-6-1 1,-4-2-1,-114 191 1,-215 253-1332,371-543 1771,-195 262-1756,-42 58-641,-152 186 9632,343-447-5403,2 3-1,-51 96 0,67-83-1831,24-71-1365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8:58.942"/>
    </inkml:context>
    <inkml:brush xml:id="br0">
      <inkml:brushProperty name="width" value="0.05" units="cm"/>
      <inkml:brushProperty name="height" value="0.05" units="cm"/>
      <inkml:brushProperty name="color" value="#FF0066"/>
    </inkml:brush>
  </inkml:definitions>
  <inkml:trace contextRef="#ctx0" brushRef="#br0">998 18 24575,'0'-1'0,"-1"1"0,1-1 0,0 0 0,-1 0 0,1 1 0,-1-1 0,1 1 0,-1-1 0,1 0 0,-1 1 0,0-1 0,1 1 0,-1-1 0,1 1 0,-1 0 0,0-1 0,0 1 0,1 0 0,-1-1 0,0 1 0,0 0 0,1 0 0,-1 0 0,0 0 0,0-1 0,-26-3 0,23 4 0,-9-1 0,0 0 0,-1 1 0,1 1 0,0 0 0,0 1 0,0 1 0,-14 4 0,-89 35 0,90-32 0,-77 29 0,-166 74 0,237-97 0,1 2 0,0 1 0,1 1 0,2 1 0,-52 50 0,72-63 0,0 0 0,0 1 0,1 0 0,1 0 0,-1 0 0,1 1 0,1 0 0,0 0 0,0 0 0,1 1 0,0 0 0,1 0 0,1 0 0,-1 0 0,2 0 0,-2 17 0,2 0 0,1 0 0,2 0 0,0-1 0,8 32 0,-8-48 0,2 0 0,-1-1 0,1 1 0,1-1 0,0 0 0,0-1 0,1 1 0,0-1 0,1 0 0,0-1 0,0 1 0,1-1 0,11 9 0,-4-5-88,20 17-167,0-1-1,2-2 1,0-2-1,51 24 1,-72-42-6571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8:59.738"/>
    </inkml:context>
    <inkml:brush xml:id="br0">
      <inkml:brushProperty name="width" value="0.05" units="cm"/>
      <inkml:brushProperty name="height" value="0.05" units="cm"/>
      <inkml:brushProperty name="color" value="#FF0066"/>
    </inkml:brush>
  </inkml:definitions>
  <inkml:trace contextRef="#ctx0" brushRef="#br0">443 0 24575,'-1'0'0,"0"1"0,0-1 0,0 0 0,0 1 0,0-1 0,0 1 0,0-1 0,0 1 0,0 0 0,0-1 0,0 1 0,0 0 0,0 0 0,0 0 0,1-1 0,-1 1 0,0 0 0,0 2 0,-13 23 0,11-19 0,-14 31 0,2 1 0,-15 58 0,22-67 0,-21 90 0,-14 126 0,27-138 0,-18 125-624,-13 315-11261,44-349 12663,3-23-609,2 157-119,11-113 3922,3-94-2303,-11-94 1267,18 56-1,-23-87-2935,0-1 0,1 0 0,-1 0 0,0 0 0,0 0 0,0 0 0,0 0 0,0 1 0,1-1 0,-1 0 0,0 0 0,0 0 0,0 0 0,0 1 0,0-1 0,0 0 0,0 0 0,0 0 0,0 0 0,0 1 0,0-1 0,0 0 0,0 0 0,0 0 0,0 1 0,0-1 0,0 0 0,0 0 0,0 0 0,0 0 0,0 1 0,0-1 0,0 0 0,0 0 0,0 0 0,0 0 0,0 1 0,-1-1 0,1 0 0,0 0 0,0 0 0,0 0 0,0 0 0,0 1 0,-1-1 0,1 0 0,0 0 0,0 0 0,0 0 0,0 0 0,-1 0 0,1 0 0,0 0 0,0 0 0,0 0 0,0 0 0,-1 0 0,1 0 0,0 0 0,0 0 0,0 0 0,-1 0 0,1 0 0,0 0 0,0 0 0,-18-11 0,-18-21 0,11 5-273,2-1 0,1-2 0,1 0 0,-34-65 0,34 50-6553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9:00.267"/>
    </inkml:context>
    <inkml:brush xml:id="br0">
      <inkml:brushProperty name="width" value="0.05" units="cm"/>
      <inkml:brushProperty name="height" value="0.05" units="cm"/>
      <inkml:brushProperty name="color" value="#FF0066"/>
    </inkml:brush>
  </inkml:definitions>
  <inkml:trace contextRef="#ctx0" brushRef="#br0">0 234 24575,'848'0'0,"-839"-1"0,1 0 0,-1 0 0,0-1 0,0 0 0,0-1 0,0 0 0,-1 0 0,1-1 0,-1 0 0,0-1 0,9-6 0,13-10 0,41-39 0,-40 32 0,-12 11-682,34-37-1,-43 41-6143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9:00.722"/>
    </inkml:context>
    <inkml:brush xml:id="br0">
      <inkml:brushProperty name="width" value="0.05" units="cm"/>
      <inkml:brushProperty name="height" value="0.05" units="cm"/>
      <inkml:brushProperty name="color" value="#FF0066"/>
    </inkml:brush>
  </inkml:definitions>
  <inkml:trace contextRef="#ctx0" brushRef="#br0">0 683 24575,'38'24'0,"1"-2"0,1-2 0,58 22 0,-83-37 0,0 0 0,1-2 0,-1 0 0,1 0 0,0-1 0,0-1 0,-1-1 0,1 0 0,0-1 0,0-1 0,0 0 0,-1-2 0,18-5 0,-1-3 0,-1-2 0,0 0 0,30-22 0,84-63 0,-94 63 0,14-9-403,-2-2 0,111-109 0,-169 150 420,0 0-1,0 0 1,-1-1-1,0 1 1,0-1-1,-1 0 1,0 0-1,0-1 1,-1 1-1,1-1 1,-2 1-1,1-1 1,-1 0-1,0 1 1,-1-1-1,0 0 1,0 0-1,-2-14 1,0 14 35,0-1 1,0 0 0,-1 1-1,0 0 1,0-1 0,-1 1-1,0 0 1,0 1 0,-1-1-1,0 1 1,-1 0 0,1 0-1,-1 1 1,-1-1 0,1 1 0,-9-5-1,5 4-52,0 0 0,-1 1 0,0 0 0,0 0 0,0 1 0,-19-5 0,26 9 0,-1 0 0,1 0 0,0 1 0,-1-1 0,1 1 0,0 0 0,0 0 0,-1 1 0,1-1 0,0 1 0,-1 0 0,1 0 0,0 0 0,0 1 0,0-1 0,0 1 0,0 0 0,1 0 0,-1 0 0,0 1 0,1-1 0,-4 5 0,-8 7 0,0 1 0,2 1 0,-22 30 0,30-36 0,0-1 0,0 0 0,1 1 0,0 0 0,1 0 0,0 1 0,1-1 0,0 0 0,-1 15 0,2-12 0,0 0 0,1 0 0,1 1 0,0-1 0,1 0 0,3 14 0,-2-19 0,0 0 0,1 0 0,-1 0 0,2 0 0,-1-1 0,1 1 0,0-1 0,0 0 0,1-1 0,7 8 0,46 37 0,2-2 0,103 63 0,-44-31 0,-117-79 0,0 0 0,0 0 0,1 0 0,-1 0 0,0 0 0,0-1 0,1 1 0,-1-1 0,1 0 0,0 0 0,-1 0 0,1-1 0,0 1 0,-1-1 0,1 0 0,0 0 0,-1 0 0,7-1 0,-3-2 0,-1 1 0,-1-1 0,1 0 0,0 0 0,-1-1 0,0 0 0,1 0 0,-1 0 0,7-9 0,25-24-1365,-21 20-5461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9:01.148"/>
    </inkml:context>
    <inkml:brush xml:id="br0">
      <inkml:brushProperty name="width" value="0.05" units="cm"/>
      <inkml:brushProperty name="height" value="0.05" units="cm"/>
      <inkml:brushProperty name="color" value="#FF0066"/>
    </inkml:brush>
  </inkml:definitions>
  <inkml:trace contextRef="#ctx0" brushRef="#br0">0 404 24575,'1'-4'0,"0"0"0,0 0 0,0 0 0,1 0 0,-1 0 0,1 0 0,0 0 0,0 1 0,1-1 0,-1 1 0,1 0 0,0-1 0,0 1 0,0 0 0,4-3 0,53-40 0,-59 45 0,87-60 0,4 3 0,169-78 0,-238 128 0,-1 0 0,1 1 0,0 2 0,0 0 0,1 2 0,-1 0 0,1 1 0,44 4 0,-54 1 0,-1 0 0,0 1 0,0 1 0,0 0 0,-1 1 0,0 0 0,0 1 0,11 9 0,6 1 0,-17-10 0,0 1 0,-1 0 0,0 1 0,0 0 0,-1 1 0,0 0 0,-1 1 0,0 0 0,0 0 0,-1 1 0,11 21 0,-11-13 0,0-1 0,-2 1 0,0 0 0,-1 0 0,-1 1 0,-1-1 0,1 29 0,-4 227 0,-1-262-170,-1-1-1,-1 1 0,-1 0 1,0-1-1,0 1 0,-2-1 1,-10 20-1,0-4-6655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9:01.624"/>
    </inkml:context>
    <inkml:brush xml:id="br0">
      <inkml:brushProperty name="width" value="0.05" units="cm"/>
      <inkml:brushProperty name="height" value="0.05" units="cm"/>
      <inkml:brushProperty name="color" value="#FF0066"/>
    </inkml:brush>
  </inkml:definitions>
  <inkml:trace contextRef="#ctx0" brushRef="#br0">0 0 24575,'25'18'0,"12"10"0,3-1 0,-1-4 0,-7-6-8191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4:59.466"/>
    </inkml:context>
    <inkml:brush xml:id="br0">
      <inkml:brushProperty name="width" value="0.035" units="cm"/>
      <inkml:brushProperty name="height" value="0.035" units="cm"/>
      <inkml:brushProperty name="color" value="#008C3A"/>
    </inkml:brush>
  </inkml:definitions>
  <inkml:trace contextRef="#ctx0" brushRef="#br0">1 1 24575,'12'8'0,"12"8"0,-1 1 0,-1 0 0,0 2 0,28 31 0,-44-41 0,-1-1 0,0 1 0,-1 0 0,0 0 0,0 0 0,-1 1 0,0-1 0,3 21 0,-2-5 0,-2 1 0,0 33 0,-3-42 0,-1-1 0,0 1 0,-1-1 0,-1 0 0,-7 19 0,-36 78 0,13-34 0,20-44 0,-14 63 0,26-91-109,2-5 63,0 1-1,0-1 1,0 0-1,-1 0 1,1 0-1,-1 0 1,1 0-1,-1 0 1,0 0-1,0 0 0,0 0 1,0 0-1,0 0 1,0 0-1,0 0 1,-1-1-1,1 1 1,-1 0-1,1-1 1,-1 1-1,0-1 1,0 0-1,1 0 1,-1 0-1,0 0 0,-3 2 1,-3-2-6780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9:02.413"/>
    </inkml:context>
    <inkml:brush xml:id="br0">
      <inkml:brushProperty name="width" value="0.05" units="cm"/>
      <inkml:brushProperty name="height" value="0.05" units="cm"/>
      <inkml:brushProperty name="color" value="#FF0066"/>
    </inkml:brush>
  </inkml:definitions>
  <inkml:trace contextRef="#ctx0" brushRef="#br0">2230 239 24575,'3'-5'0,"0"0"0,0-1 0,0 1 0,-1 0 0,0-1 0,0 0 0,0 0 0,1-9 0,1-4 0,11-46 0,-14 59 0,0 0 0,0 0 0,-1 0 0,0 0 0,0 0 0,-1 0 0,0 0 0,0 0 0,-2-6 0,2 10 0,0 0 0,0 0 0,0 1 0,-1-1 0,1 0 0,0 1 0,-1-1 0,1 1 0,-1-1 0,0 1 0,0 0 0,1 0 0,-1 0 0,0 0 0,0 0 0,0 0 0,0 0 0,0 0 0,0 1 0,0-1 0,0 1 0,-4-1 0,-6 0 0,0 0 0,-23 2 0,18 0 0,-6 1 7,-1 1-1,1 0 0,0 2 1,1 0-1,-31 13 0,-110 53-356,74-30-921,-130 60 1384,-105 62-4223,158-79 2064,-154 91-577,253-132 2727,2 3-1,-93 83 1,89-65 1884,-118 120 207,166-161-2020,2 1 1,1 0 0,1 2 0,1 0 0,2 1 0,-17 42-1,25-48 375,1 0 1,2 1-1,0-1 0,1 1 0,2 0 0,0 0 0,3 23 0,-1 11-426,-1-49-124,0-1 0,0 0 0,0 0 0,0 1 0,1-1 0,0 0 0,0 0 0,1-1 0,0 1 0,0-1 0,0 1 0,1-1 0,-1 0 0,1 0 0,1 0 0,5 5 0,9 6 0,0 0 0,41 23 0,-20-13 0,65 37 0,-93-57 0,0 0 0,1 0 0,-1-1 0,1-1 0,1 0 0,-1-1 0,0-1 0,19 2 0,16-2 0,49-3 0,-37-1 0,-46 2 0,0-2 0,-1 1 0,1-2 0,0 0 0,-1-1 0,1 0 0,-1-1 0,0 0 0,13-9 0,13-9 0,53-41 0,-7 4 0,78-58 0,-36 23 0,-78 58 0,-1-3 0,56-62 0,-94 90 0,0-1 0,-2 0 0,1 0 0,-2-1 0,0 0 0,-1 0 0,0-1 0,5-20 0,-9 28 0,0 0 0,-1 0 0,1 0 0,-1-1 0,-1 1 0,1-1 0,-2 1 0,1-1 0,-1 1 0,0 0 0,0-1 0,-1 1 0,0 0 0,0 0 0,0 0 0,-1 0 0,-1 0 0,1 1 0,-1-1 0,0 1 0,0 0 0,-1 0 0,1 0 0,-2 1 0,-6-7 0,-23-19 0,26 22 0,-1 0 0,0 1 0,0 0 0,0 0 0,-1 1 0,-18-9 0,28 16 0,-1 0 0,1 0 0,0 0 0,-1 0 0,1 0 0,0 0 0,-1 0 0,1 0 0,0 0 0,0 1 0,-1-1 0,1 0 0,0 1 0,0-1 0,-1 1 0,1 0 0,0-1 0,0 1 0,0 0 0,0 0 0,0-1 0,0 1 0,0 0 0,0 0 0,1 0 0,-1 0 0,0 0 0,0 1 0,1-1 0,-1 0 0,1 0 0,-2 3 0,-17 48 0,16-43 0,-40 153-1130,-15 47 512,-56 112-1358,-87 264 2105,173-495-120,-71 239-40,78-244-8,-18 167 0,35-155 2425,3-55-1731,-9 64-1,9-102-654,0-1 0,1-1 0,-1 1 0,1-1 0,-1 1 0,1 0 0,0-1 0,0 1 0,0-1 0,0 1 0,1-1 0,-1 1 0,1 0 0,-1-1 0,3 4 0,-3-6 0,1 0 0,-1 0 0,1 0 0,-1 0 0,0 0 0,1 0 0,-1 0 0,1 0 0,-1-1 0,0 1 0,1 0 0,-1 0 0,1-1 0,-1 1 0,0 0 0,1 0 0,-1-1 0,0 1 0,1 0 0,-1-1 0,0 1 0,0 0 0,1-1 0,-1 1 0,0-1 0,0 1 0,0-1 0,0 1 0,1 0 0,-1-1 0,7-14 0,59-160-1365,-59 156-5461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9:04.045"/>
    </inkml:context>
    <inkml:brush xml:id="br0">
      <inkml:brushProperty name="width" value="0.05" units="cm"/>
      <inkml:brushProperty name="height" value="0.05" units="cm"/>
      <inkml:brushProperty name="color" value="#FF0066"/>
    </inkml:brush>
  </inkml:definitions>
  <inkml:trace contextRef="#ctx0" brushRef="#br0">246 0 24575,'-2'43'0,"-3"0"0,-10 47 0,3-20 0,6-30 0,-5 29 0,-5 119 0,16-169 0,1 1 0,0 0 0,1-1 0,2 1 0,0-1 0,0 0 0,2 0 0,1-1 0,0 1 0,19 32 0,-13-32 0,1-1 0,29 29 0,-40-45 0,0 1 0,-1-1 0,1 0 0,0 0 0,1-1 0,-1 1 0,0-1 0,0 1 0,1-1 0,-1 0 0,0 0 0,1 0 0,-1-1 0,1 1 0,0-1 0,-1 0 0,1 0 0,-1 0 0,1-1 0,-1 1 0,1-1 0,-1 0 0,1 0 0,-1 0 0,0 0 0,1 0 0,4-4 0,8-3 0,0-2 0,0 0 0,28-24 0,-32 24 0,250-207 0,-188 149 0,90-106 0,-161 170 0,23-29 0,-26 32 0,1 0 0,0 1 0,-1-1 0,1 0 0,-1 0 0,1 1 0,-1-1 0,1 0 0,-1 0 0,0 0 0,1 0 0,-1 1 0,0-1 0,1 0 0,-1 0 0,0 0 0,0 0 0,0 0 0,0 0 0,0 0 0,0 0 0,0 0 0,0 1 0,-1-1 0,1 0 0,0 0 0,0 0 0,-1 0 0,1 0 0,-1 0 0,1 1 0,-1-1 0,1 0 0,-2-1 0,1 2 0,0 0 0,0 0 0,1 0 0,-1 0 0,0 0 0,0 0 0,0 0 0,0 0 0,0 0 0,0 0 0,0 0 0,0 1 0,0-1 0,0 0 0,0 1 0,0-1 0,1 1 0,-1-1 0,0 1 0,0-1 0,1 1 0,-1 0 0,0-1 0,1 1 0,-2 1 0,-20 23 0,18-19 0,-28 31 0,3 1 0,-27 47 0,46-69 0,2 1 0,0 1 0,0 0 0,2 0 0,0 0 0,1 1 0,1 0 0,-2 24 0,4-6 0,1-1 0,6 53 0,-5-85 0,0-1 0,1 1 0,0 0 0,0-1 0,0 1 0,0-1 0,1 0 0,-1 1 0,1-1 0,0 0 0,0 0 0,0 0 0,0 0 0,1 0 0,-1-1 0,1 1 0,0-1 0,-1 1 0,1-1 0,0 0 0,0 0 0,4 2 0,-2-2 0,0-1 0,0 1 0,0-1 0,0 0 0,0 0 0,0-1 0,0 1 0,0-1 0,0 0 0,0-1 0,1 1 0,-1-1 0,0 0 0,0 0 0,6-3 0,61-25 0,-1-3 0,-1-4 0,124-86 0,-173 108 0,-1 0 0,0-2 0,-2-1 0,0 0 0,0-1 0,-2-1 0,0 0 0,22-37 0,-38 55 0,0 1 0,0-1 0,0 1 0,0-1 0,0 1 0,1-1 0,-1 1 0,0-1 0,0 1 0,0 0 0,1-1 0,-1 1 0,0-1 0,1 1 0,-1 0 0,0-1 0,1 1 0,-1 0 0,0 0 0,1-1 0,-1 1 0,1 0 0,-1 0 0,1-1 0,-1 1 0,1 0 0,-1 0 0,1 0 0,0 13 0,-7 23 0,-29 95 0,-11 50 0,40-149 0,1 0 0,2 0 0,1 59 0,4-81 0,-1 1 0,1 0 0,1-1 0,0 0 0,1 1 0,-1-1 0,2 0 0,0-1 0,0 1 0,1-1 0,0 0 0,0-1 0,1 1 0,0-1 0,0 0 0,1-1 0,0 0 0,1 0 0,-1-1 0,1 0 0,1 0 0,19 8 0,-26-12 0,0-1 0,1 0 0,-1 0 0,1 0 0,-1-1 0,1 1 0,-1-1 0,1 0 0,-1 0 0,1 0 0,-1 0 0,1-1 0,-1 1 0,1-1 0,-1 0 0,1 0 0,-1 0 0,0-1 0,0 1 0,0-1 0,1 0 0,4-3 0,4-5 0,1-1 0,-1 0 0,19-23 0,-6 7 0,132-126-1674,56-57-984,17-42 6917,-135 141-4186,-95 110-73,0 1 0,0 0 0,0-1 0,0 1 0,1 0 0,-1 0 0,0-1 0,0 1 0,1 0 0,-1-1 0,0 1 0,0 0 0,1 0 0,-1-1 0,0 1 0,1 0 0,-1 0 0,0 0 0,1 0 0,-1 0 0,0-1 0,1 1 0,-1 0 0,0 0 0,1 0 0,-1 0 0,1 0 0,-1 0 0,0 0 0,1 0 0,-1 0 0,1 0 0,-2 13 0,-12 18 0,-127 250 0,52-99 0,-223 569-3025,233-541 2617,-113 365-2316,36 11-595,-18 199-2374,112-444 9783,60-332-4047,-55 285 2000,55-288-1913,-2 6-187,0 0 1,-1 0-1,0 0 0,-7 14 1,9-23 237,0 0 1,0 0-1,-1 0 0,1 0 1,-1 0-1,1 0 1,-6 3-1,5-4 268,0 0 1,1-1-1,-1 1 0,0-1 0,0 0 1,0 0-1,0 0 0,0 0 0,0 0 1,-5-1-1,-3 1-144,0-2-1,1 1 1,-1-2 0,1 1 0,-1-1 0,1-1 0,-1 0-1,1-1 1,-18-8 0,-8-7-966,-41-29-1,49 30 247,-339-243-9,301 206-308,3-3-1,3-2 1,-67-86 0,105 116 664,1-1 1,2-1-1,1-1 0,1-1 0,2 0 1,2-1-1,-12-49 0,14 38 86,3 0 0,1-1 0,3 0 1,2 0-1,5-66 0,0 84 11,2 0 0,1 0 0,1 0 1,2 1-1,0 0 0,2 1 0,28-50 0,-3 17 49,3 1 0,53-59 0,-54 74-59,2 3 0,2 1 0,1 3 0,89-59 0,-21 27-607,121-54 0,-60 48-1013,268-79-1,-281 110 1414,197-28 0,168 3-1083,271 4 1176,-209 23 2164,-397 33 555,-109 9 1972,-80 0-4575,0 0 0,0 0 1,0 0-1,0 0 1,0 0-1,-1 0 1,1 0-1,0 0 0,0 0 1,0 0-1,0 0 1,0 0-1,0 1 1,0-1-1,0 0 0,0 0 1,0 0-1,0 0 1,-1 0-1,1 0 1,0 0-1,0 0 0,0 0 1,0 0-1,0 0 1,0 0-1,0 0 1,0 0-1,0 0 0,0 1 1,0-1-1,0 0 1,0 0-1,0 0 1,0 0-1,0 0 0,0 0 1,0 0-1,0 0 1,0 0-1,0 0 1,0 1-1,0-1 0,0 0 1,0 0-1,0 0 1,0 0-1,0 0 1,0 0-1,0 0 0,0 0 1,0 0-1,0 0 1,0 1-1,0-1 1,0 0-1,0 0 0,0 0 1,0 0-1,0 0 1,1 0-1,-15 8 382,-17 6-2000,10-6-5229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0:13.575"/>
    </inkml:context>
    <inkml:brush xml:id="br0">
      <inkml:brushProperty name="width" value="0.035" units="cm"/>
      <inkml:brushProperty name="height" value="0.035" units="cm"/>
      <inkml:brushProperty name="color" value="#008C3A"/>
    </inkml:brush>
  </inkml:definitions>
  <inkml:trace contextRef="#ctx0" brushRef="#br0">0 0 24575,'30'42'0,"-1"1"0,-3 1 0,-1 1 0,-3 2 0,-1 0 0,-3 1 0,22 88 0,55 206 0,-94-339 0,17 67 48,17 125 0,-8-32-1274,-27-162 1181,41 216-7424,-28-107 8682,-8 1 3399,-1-77-2976,-3-28-1453,0 0 0,0 0 0,-1 0 0,0 0 0,0 9 0,0-15-181,-1 1 0,1-1 0,0 1 0,0-1 0,0 1 0,0-1 0,-1 1 0,1-1 0,0 1 0,0-1 0,-1 1-1,1-1 1,0 0 0,-1 1 0,1-1 0,-1 1 0,1-1 0,-1 0 0,1 1 0,0-1 0,-1 0 0,1 0 0,-1 1 0,1-1 0,-1 0 0,1 0 0,-1 0 0,1 0 0,-1 0-1,0 0 1,1 0 0,-1 0 0,1 0 0,-1 0 0,1 0 0,-1 0 0,1 0 0,-1 0 0,1 0 0,-1 0 0,1 0 0,-1-1 0,1 1 0,-1 0 0,1 0 0,-1-1 0,0 1 0,-26-18-17,23 15 21,-18-14-6,0-1 0,2-2 0,-33-37 0,-44-74 0,77 98-146,1-1 0,2-1 0,-23-67 0,29 74-635,2 3-6045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0:14.382"/>
    </inkml:context>
    <inkml:brush xml:id="br0">
      <inkml:brushProperty name="width" value="0.035" units="cm"/>
      <inkml:brushProperty name="height" value="0.035" units="cm"/>
      <inkml:brushProperty name="color" value="#008C3A"/>
    </inkml:brush>
  </inkml:definitions>
  <inkml:trace contextRef="#ctx0" brushRef="#br0">0 209 24575,'72'-59'0,"-58"44"0,1 1 0,1 1 0,0 0 0,0 1 0,1 1 0,1 1 0,0 0 0,0 1 0,1 1 0,0 1 0,0 0 0,1 2 0,0 0 0,0 1 0,0 1 0,0 1 0,1 1 0,-1 0 0,31 4 0,-13 3 0,0 2 0,-1 1 0,0 2 0,0 1 0,-1 2 0,-1 2 0,0 1 0,-1 2 0,60 43 0,-58-33 0,0 1 0,-2 2 0,-2 1 0,0 2 0,-3 1 0,-1 1 0,44 78 0,-68-108 0,0 1 0,-1-1 0,0 1 0,-1-1 0,0 1 0,0 0 0,-1 0 0,1 0 0,-2 0 0,1 0 0,-1 0 0,0 0 0,-1 0 0,0 0 0,0 0 0,-1 0 0,0-1 0,-6 16 0,-1-5 0,0 0 0,-1 0 0,-1-2 0,-1 1 0,0-1 0,-20 19 0,7-8 0,-38 31 0,51-49 0,0 0 0,0-1 0,-1 0 0,-1-1 0,1 0 0,-16 5 0,23-10 0,1 0 0,-1 0 0,0-1 0,1 0 0,-1 0 0,0 0 0,-7 0 0,11-1 0,0-1 0,0 1 0,0-1 0,0 0 0,0 1 0,0-1 0,1 0 0,-1 0 0,0 0 0,0-1 0,1 1 0,-1 0 0,0-1 0,1 1 0,-1-1 0,1 1 0,0-1 0,0 0 0,-1 1 0,1-1 0,0 0 0,0 0 0,0-2 0,-2-1 0,1 0 0,0 0 0,0 0 0,1 0 0,0 0 0,0 0 0,0 0 0,0 0 0,1-1 0,0 1 0,0 0 0,1-8 0,0 10 0,-1 0 0,1 0 0,0 0 0,0 0 0,1 0 0,-1 0 0,1 1 0,-1-1 0,1 0 0,0 1 0,0-1 0,0 1 0,0 0 0,0 0 0,1 0 0,-1 0 0,1 0 0,-1 0 0,1 0 0,0 1 0,5-3 0,6-1 0,1 1 0,-1 0 0,1 1 0,0 0 0,25-1 0,80 5 0,-57 1 0,-4-1 0,156 4 0,-163-1 0,0 2 0,57 15 0,-11-1 0,-65-14 0,1 1 0,-2 1 0,1 2 0,39 17 0,-11 2 0,-26-14 0,-2 1 0,-1 1 0,51 37 0,-68-43 0,-12-9 0,1 1 0,-1-1 0,1 0 0,-1 1 0,0 0 0,0 0 0,0 0 0,0 0 0,-1 1 0,1-1 0,-1 0 0,0 1 0,0 0 0,0 0 0,0 0 0,-1-1 0,0 1 0,1 1 0,-1-1 0,-1 0 0,1 0 0,0 5 0,-2-2 0,1 1 0,-1-1 0,0 1 0,-1-1 0,1 0 0,-1 1 0,-1-1 0,1 0 0,-2-1 0,1 1 0,0 0 0,-1-1 0,0 0 0,-1 0 0,0 0 0,-9 9 0,-4 3 0,-1-2 0,0 0 0,-37 22 0,23-20 0,-40 17 0,11-5 0,-62 20 0,50-21 0,-30 12 0,-2-5 0,-122 25 0,164-51 0,0-3 0,-1-3 0,-100-7 0,42 1 0,95 0 0,1-1 0,0-1 0,-43-12 0,2 0 0,64 15-53,-7 0-93,0-1 0,0-1 0,0 0 1,0 0-1,0-1 0,1 0 0,0-1 1,-14-9-1,15 6-6680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0:15.144"/>
    </inkml:context>
    <inkml:brush xml:id="br0">
      <inkml:brushProperty name="width" value="0.035" units="cm"/>
      <inkml:brushProperty name="height" value="0.035" units="cm"/>
      <inkml:brushProperty name="color" value="#008C3A"/>
    </inkml:brush>
  </inkml:definitions>
  <inkml:trace contextRef="#ctx0" brushRef="#br0">679 170 24575,'0'-5'0,"0"-1"0,-1 1 0,1-1 0,-1 1 0,-1-1 0,1 1 0,-1 0 0,1 0 0,-2 0 0,1 0 0,0 0 0,-1 0 0,0 0 0,0 1 0,-1-1 0,1 1 0,-1 0 0,-6-5 0,2 2 0,-1 1 0,0 1 0,0 0 0,0 0 0,-1 0 0,1 1 0,-1 1 0,-20-5 0,0 1 0,-1 1 0,0 1 0,-1 2 0,1 1 0,-41 3 0,60 0 0,0 1 0,0 0 0,0 0 0,0 1 0,0 1 0,0 0 0,1 1 0,0 0 0,0 0 0,0 1 0,1 1 0,0 0 0,0 0 0,1 1 0,0 0 0,-13 15 0,9-6 0,1 0 0,1 1 0,1 1 0,0 0 0,1 0 0,2 1 0,0 0 0,1 0 0,0 0 0,2 1 0,1 0 0,-2 41 0,4-46 0,0-1 0,1 1 0,0 0 0,1-1 0,1 1 0,1-1 0,0 0 0,1 1 0,1-1 0,0-1 0,1 1 0,0-1 0,12 19 0,23 36 0,-3 1 0,34 90 0,-53-119 6,2-1-1,2-1 1,1-1-1,2-1 0,59 64 1,-28-43-141,4-2 1,89 65-1,-88-78-1439,112 58-1,-8-25 2537,-137-66-155,40 9 0,-40-12-336,40 16-1,-33-9-469,-1 2 0,-1 2 0,60 40-1,-91-54 0,1-1 0,0 1 0,-1 1 0,0-1 0,0 0 0,0 1 0,0 0 0,-1-1 0,0 1 0,0 0 0,0 0 0,0 1 0,-1-1 0,0 0 0,0 0 0,0 11 0,0 7 0,-1 0 0,-5 35 0,5-53 0,-1 0 0,0 0 0,0 0 0,0 0 0,0 0 0,-1-1 0,0 1 0,0 0 0,0-1 0,-1 1 0,1-1 0,-1 0 0,0 0 0,0 0 0,-1 0 0,-4 4 0,3-4 0,0-1 0,0 0 0,-1 0 0,1 0 0,-1-1 0,0 0 0,1 0 0,-1-1 0,0 1 0,0-1 0,0 0 0,-1-1 0,-5 0 0,-18 1 0,0-1 0,0-2 0,0-1 0,0-1 0,0-1 0,1-2 0,-47-18 0,-30-18 0,-198-113 0,250 125 0,28 17 0,1-1 0,0-2 0,1 0 0,-25-24 0,37 31-1365,2 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0:15.697"/>
    </inkml:context>
    <inkml:brush xml:id="br0">
      <inkml:brushProperty name="width" value="0.035" units="cm"/>
      <inkml:brushProperty name="height" value="0.035" units="cm"/>
      <inkml:brushProperty name="color" value="#008C3A"/>
    </inkml:brush>
  </inkml:definitions>
  <inkml:trace contextRef="#ctx0" brushRef="#br0">0 0 24575,'4'6'0,"0"1"0,0 0 0,-1 0 0,0 0 0,0 0 0,0 0 0,-1 1 0,-1-1 0,1 1 0,0 11 0,0-6 0,1 1 0,8 48 0,7 124 0,-18-94 0,3 103 0,0-164 0,1-1 0,1 1 0,2-1 0,14 40 0,107 309 0,-73-234 0,-8-23 0,-24-54 0,47 125 0,-42-123 0,-28-70 0,0 0 0,0 0 0,0 1 0,0-1 0,0 0 0,0 0 0,0 0 0,0 0 0,0 0 0,0 0 0,0 0 0,0 0 0,0 1 0,0-1 0,0 0 0,0 0 0,0 0 0,0 0 0,0 0 0,0 0 0,0 0 0,0 0 0,0 1 0,0-1 0,0 0 0,0 0 0,0 0 0,0 0 0,0 0 0,0 0 0,0 0 0,0 0 0,-1 0 0,1 0 0,0 1 0,0-1 0,0 0 0,0 0 0,0 0 0,0 0 0,0 0 0,0 0 0,0 0 0,0 0 0,-1 0 0,1 0 0,0 0 0,0 0 0,0 0 0,0 0 0,0 0 0,0 0 0,0 0 0,0 0 0,-1 0 0,1 0 0,0 0 0,0 0 0,-11-3 0,-10-8 0,-1-5-67,1-1 0,1-1 0,1-1 0,0-1 0,1-1 0,1 0 0,-19-33 0,14 15-20,2 0 0,2-1 0,-24-78 0,1-9-1131,25 87-4871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0:16.047"/>
    </inkml:context>
    <inkml:brush xml:id="br0">
      <inkml:brushProperty name="width" value="0.035" units="cm"/>
      <inkml:brushProperty name="height" value="0.035" units="cm"/>
      <inkml:brushProperty name="color" value="#008C3A"/>
    </inkml:brush>
  </inkml:definitions>
  <inkml:trace contextRef="#ctx0" brushRef="#br0">0 66 24575,'13'-2'0,"0"0"0,0-1 0,-1 0 0,1-1 0,-1-1 0,14-6 0,-15 6 0,2-1 0,1 1 0,0 1 0,0 0 0,0 1 0,0 0 0,1 1 0,-1 0 0,19 2 0,8 0 0,4-2 0,1 3 0,0 2 0,-1 2 0,65 14 0,65 41-1588,53 12-740,-11-16 1870,80 16-281,-234-60 1274,1-2-1,124 1 0,-146-12-1296,-24 1-3157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0:26.810"/>
    </inkml:context>
    <inkml:brush xml:id="br0">
      <inkml:brushProperty name="width" value="0.035" units="cm"/>
      <inkml:brushProperty name="height" value="0.035" units="cm"/>
      <inkml:brushProperty name="color" value="#008C3A"/>
    </inkml:brush>
  </inkml:definitions>
  <inkml:trace contextRef="#ctx0" brushRef="#br0">0 0 24575,'70'3'0,"87"15"0,31 3 0,74-1 0,60 2 0,-143-16 948,90 11-4522,49 2 290,-213-16 3235,113 9 55,-135-2 888,174 10 4165,-68-22-5059,313 4 0,-347 8 0,47 1 0,1089-12-60,-1132-12 120,-79 5-60,1-1 0,56-4 0,-100 11 0,0-3 0,64-16 0,-38 8 0,-3-5-1365,-54 15-5461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0:42.689"/>
    </inkml:context>
    <inkml:brush xml:id="br0">
      <inkml:brushProperty name="width" value="0.035" units="cm"/>
      <inkml:brushProperty name="height" value="0.035" units="cm"/>
      <inkml:brushProperty name="color" value="#008C3A"/>
    </inkml:brush>
  </inkml:definitions>
  <inkml:trace contextRef="#ctx0" brushRef="#br0">0 0 24575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0:59.896"/>
    </inkml:context>
    <inkml:brush xml:id="br0">
      <inkml:brushProperty name="width" value="0.035" units="cm"/>
      <inkml:brushProperty name="height" value="0.035" units="cm"/>
      <inkml:brushProperty name="color" value="#008C3A"/>
    </inkml:brush>
  </inkml:definitions>
  <inkml:trace contextRef="#ctx0" brushRef="#br0">0 0 24575,'454'21'0,"-36"15"0,-245-24 0,792 29-2686,4-42-1702,-366-2 3231,360 19 1874,-459 2-5073,-269-10 4241,108 6 14,248-4 7984,-366-12-5799,775 2 35,-981-1-2460,0 0 0,0-1-1,26-7 1,-29 5-6485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4:59.828"/>
    </inkml:context>
    <inkml:brush xml:id="br0">
      <inkml:brushProperty name="width" value="0.035" units="cm"/>
      <inkml:brushProperty name="height" value="0.035" units="cm"/>
      <inkml:brushProperty name="color" value="#008C3A"/>
    </inkml:brush>
  </inkml:definitions>
  <inkml:trace contextRef="#ctx0" brushRef="#br0">0 368 24575,'0'-1'0,"1"0"0,-1 0 0,0 1 0,1-1 0,-1 0 0,1 1 0,-1-1 0,1 0 0,-1 1 0,1-1 0,-1 1 0,1-1 0,0 1 0,-1-1 0,1 1 0,0-1 0,-1 1 0,1 0 0,0-1 0,0 1 0,-1 0 0,2-1 0,21-5 0,-20 6 0,153-29 0,-75 15 0,93-27 0,225-94 0,-218 78 0,-96 32 0,-49 14-73,65-22-1219,-93 30-5534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27.346"/>
    </inkml:context>
    <inkml:brush xml:id="br0">
      <inkml:brushProperty name="width" value="0.035" units="cm"/>
      <inkml:brushProperty name="height" value="0.035" units="cm"/>
      <inkml:brushProperty name="color" value="#008C3A"/>
    </inkml:brush>
  </inkml:definitions>
  <inkml:trace contextRef="#ctx0" brushRef="#br0">0 518 24575,'11'-1'0,"1"0"0,-1 0 0,0-1 0,1-1 0,-1 0 0,0 0 0,-1-1 0,1-1 0,15-8 0,8-8 0,45-36 0,3-1 0,-43 34 0,-1-2 0,-1-1 0,64-63 0,61-72 0,-161 160 0,0 1 0,1 0 0,-1-1 0,0 1 0,1 0 0,-1 0 0,1 0 0,-1 0 0,1 0 0,-1 0 0,1 0 0,0 1 0,-1-1 0,4 0 0,-4 1 0,-1 1 0,0-1 0,1 1 0,-1-1 0,0 1 0,0-1 0,1 1 0,-1-1 0,0 1 0,0 0 0,0-1 0,0 1 0,0-1 0,1 1 0,-1-1 0,0 1 0,-1 0 0,1-1 0,0 1 0,0-1 0,0 1 0,0 0 0,0-1 0,0 1 0,-1-1 0,1 1 0,-1 0 0,-23 58 0,22-55 0,-140 269 0,117-224 0,3 2 0,1 0 0,-21 86 0,37-113 0,-30 172 0,32-170 0,2-1 0,0 0 0,2 1 0,1-1 0,10 46 0,-11-65-91,2 0 0,-1 1 0,1-1 0,0 0 0,0 0 0,0-1 0,1 1 0,0-1 0,0 1 0,0-1 0,1 0 0,0-1 0,0 1 0,7 4 0,-1-4-6735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28.929"/>
    </inkml:context>
    <inkml:brush xml:id="br0">
      <inkml:brushProperty name="width" value="0.035" units="cm"/>
      <inkml:brushProperty name="height" value="0.035" units="cm"/>
      <inkml:brushProperty name="color" value="#008C3A"/>
    </inkml:brush>
  </inkml:definitions>
  <inkml:trace contextRef="#ctx0" brushRef="#br0">125 195 24575,'0'-2'0,"1"0"0,-1 0 0,1 0 0,0 0 0,-1 0 0,1 1 0,0-1 0,0 0 0,0 0 0,0 1 0,0-1 0,1 1 0,-1-1 0,1 1 0,2-3 0,28-21 0,-22 18 0,1-1 0,12-10 0,1 1 0,28-14 0,-36 22 0,1 1 0,0 0 0,0 2 0,1 0 0,-1 1 0,2 0 0,-1 2 0,0 0 0,36 0 0,-22 2 0,-22 0 0,1 0 0,-1 1 0,1 0 0,0 1 0,-1 0 0,19 5 0,-27-4 0,0-1 0,0 0 0,0 1 0,0-1 0,0 1 0,-1 0 0,1 0 0,0 0 0,-1 0 0,1 0 0,-1 0 0,0 0 0,0 0 0,0 0 0,0 1 0,0-1 0,0 0 0,-1 1 0,1-1 0,-1 1 0,1-1 0,-1 1 0,0 2 0,1 10 0,-1-1 0,-3 25 0,2-34 0,-1 6 0,0-1 0,0 0 0,-1 0 0,-1 0 0,0 0 0,0-1 0,-1 1 0,0-1 0,-1 0 0,0-1 0,0 0 0,-1 1 0,-8 7 0,-15 12 0,0-1 0,-38 24 0,16-12 0,-101 64 0,115-81 0,1 2 0,2 1 0,0 2 0,-39 38 0,71-61 0,-1 1 0,0-1 0,1 0 0,0 1 0,0 0 0,0 0 0,1 0 0,0 0 0,-2 5 0,3-8 0,1 0 0,0 0 0,0-1 0,-1 1 0,1 0 0,0 0 0,0-1 0,1 1 0,-1 0 0,0 0 0,0-1 0,1 1 0,-1 0 0,1-1 0,0 1 0,-1 0 0,1-1 0,0 1 0,0-1 0,0 1 0,0-1 0,0 0 0,0 1 0,1-1 0,-1 0 0,0 0 0,1 0 0,-1 0 0,1 0 0,-1 0 0,1 0 0,2 1 0,9 2 0,1 1 0,-1-2 0,1 0 0,-1 0 0,1-1 0,0-1 0,27-1 0,-8 0 0,687-14 0,-656 11 0,-22 1-1365,-10 1-5461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29.278"/>
    </inkml:context>
    <inkml:brush xml:id="br0">
      <inkml:brushProperty name="width" value="0.035" units="cm"/>
      <inkml:brushProperty name="height" value="0.035" units="cm"/>
      <inkml:brushProperty name="color" value="#008C3A"/>
    </inkml:brush>
  </inkml:definitions>
  <inkml:trace contextRef="#ctx0" brushRef="#br0">0 110 24575,'110'-32'0,"82"-26"0,-172 52-32,0 2 0,1 0 0,-1 1 0,1 2 0,0 0 0,37 3 0,-12-1-1109,-28-1-5685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29.627"/>
    </inkml:context>
    <inkml:brush xml:id="br0">
      <inkml:brushProperty name="width" value="0.035" units="cm"/>
      <inkml:brushProperty name="height" value="0.035" units="cm"/>
      <inkml:brushProperty name="color" value="#008C3A"/>
    </inkml:brush>
  </inkml:definitions>
  <inkml:trace contextRef="#ctx0" brushRef="#br0">22 23 24575,'0'-1'0,"1"0"0,-1 0 0,0 0 0,1 0 0,-1 1 0,1-1 0,0 0 0,-1 0 0,1 0 0,-1 1 0,1-1 0,0 0 0,0 1 0,0-1 0,-1 0 0,1 1 0,0-1 0,0 1 0,0-1 0,0 1 0,0 0 0,0-1 0,0 1 0,0 0 0,0 0 0,0 0 0,1 0 0,33-4 0,-31 3 0,5 0 0,0 1 0,0 0 0,0 0 0,0 0 0,0 1 0,0 1 0,0-1 0,0 1 0,0 1 0,0 0 0,13 7 0,-12-6 0,-3 0 0,-1-1 0,1 1 0,-1 0 0,1 0 0,-1 1 0,8 7 0,-13-10 0,1 0 0,-1-1 0,0 1 0,0 0 0,0 0 0,-1-1 0,1 1 0,0 0 0,-1 0 0,1 0 0,-1 0 0,1 0 0,-1 0 0,0 0 0,0 0 0,0 0 0,0 0 0,0 0 0,-1 0 0,1 0 0,-1 0 0,1 0 0,-1 0 0,0 0 0,1 0 0,-1-1 0,0 1 0,0 0 0,0 0 0,-2 2 0,-5 6 0,-1 1 0,1-1 0,-2 0 0,1-1 0,-1 0 0,-16 12 0,-3-2 0,-40 20 0,36-15 89,29-19-297,-1-2 0,1 1 1,-1-1-1,0 1 0,0-1 1,-8 3-1,-1-1-6618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30.030"/>
    </inkml:context>
    <inkml:brush xml:id="br0">
      <inkml:brushProperty name="width" value="0.035" units="cm"/>
      <inkml:brushProperty name="height" value="0.035" units="cm"/>
      <inkml:brushProperty name="color" value="#008C3A"/>
    </inkml:brush>
  </inkml:definitions>
  <inkml:trace contextRef="#ctx0" brushRef="#br0">326 0 24575,'-11'11'0,"1"1"0,1 1 0,0-1 0,1 1 0,0 1 0,1 0 0,0 0 0,1 0 0,1 1 0,-6 25 0,-17 45 0,-18 74 0,-5 33 0,0 1 0,39-114-21,9-55-248,-1 0 0,0 0 1,-2 0-1,-16 44 0,15-53-6557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30.451"/>
    </inkml:context>
    <inkml:brush xml:id="br0">
      <inkml:brushProperty name="width" value="0.035" units="cm"/>
      <inkml:brushProperty name="height" value="0.035" units="cm"/>
      <inkml:brushProperty name="color" value="#008C3A"/>
    </inkml:brush>
  </inkml:definitions>
  <inkml:trace contextRef="#ctx0" brushRef="#br0">0 187 24575,'16'-2'0,"0"0"0,0-1 0,0 0 0,0-2 0,23-9 0,25-7 0,49-6 0,2 6 0,129-9 0,42 3 0,-143 12 0,-75 2-1365,-52 10-5461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30.958"/>
    </inkml:context>
    <inkml:brush xml:id="br0">
      <inkml:brushProperty name="width" value="0.035" units="cm"/>
      <inkml:brushProperty name="height" value="0.035" units="cm"/>
      <inkml:brushProperty name="color" value="#008C3A"/>
    </inkml:brush>
  </inkml:definitions>
  <inkml:trace contextRef="#ctx0" brushRef="#br0">228 154 24575,'-2'3'0,"-8"9"0,0 2 0,1-1 0,0 1 0,1 1 0,-9 23 0,16-35 0,0 0 0,0 0 0,1 0 0,-1 0 0,1 0 0,-1 1 0,1-1 0,0 0 0,0 0 0,0 1 0,1-1 0,-1 0 0,1 0 0,0 0 0,0 1 0,0-1 0,0 0 0,0 0 0,1-1 0,-1 1 0,1 0 0,0 0 0,0-1 0,0 1 0,0-1 0,1 1 0,-1-1 0,0 0 0,1 0 0,0 0 0,-1 0 0,1-1 0,0 1 0,0-1 0,4 2 0,6 4 0,0-1 0,0-1 0,1 0 0,0-1 0,0 0 0,0-1 0,0-1 0,0 0 0,1-1 0,-1 0 0,0-1 0,1-1 0,-1 0 0,19-5 0,-16 2 0,-4 2 0,-1-1 0,1 0 0,0-1 0,-1 0 0,0-1 0,0 0 0,0-1 0,0-1 0,-1 0 0,17-13 0,-18 10 0,2-1 0,-1 0 0,0 0 0,9-15 0,-16 20 0,-1 0 0,0 0 0,0 0 0,0 0 0,-1 0 0,0-1 0,0 1 0,-1-1 0,0 1 0,1-10 0,-2 11 0,0-1 0,-1 1 0,1-1 0,-1 1 0,0 0 0,-1 0 0,1 0 0,-1 0 0,0 0 0,0 0 0,-1 0 0,0 0 0,1 1 0,-1-1 0,-1 1 0,1 0 0,-1 0 0,0 0 0,1 0 0,-2 1 0,1 0 0,0 0 0,-1 0 0,-6-4 0,-6-2 0,-1 1 0,0 0 0,0 2 0,0 0 0,-32-6 0,7 7 0,0 1 0,-1 2 0,-54 5 0,11-1 0,45-4 0,29 1 0,0 0 0,-1 1 0,1 1 0,0 0 0,-27 5 0,39-6 0,0 1 0,0-1 0,0 0 0,0 0 0,0 1 0,0-1 0,1 0 0,-1 1 0,0-1 0,0 1 0,0-1 0,0 1 0,0-1 0,1 1 0,-1 0 0,0-1 0,0 1 0,1 0 0,-1 0 0,1-1 0,-1 1 0,1 0 0,-1 0 0,1 0 0,-1 0 0,1 0 0,0 0 0,-1 0 0,1 0 0,0 0 0,0 0 0,0 0 0,0 0 0,0 0 0,0 0 0,0 0 0,0 0 0,0 0 0,0 0 0,1 0 0,-1 0 0,0 0 0,1-1 0,-1 1 0,0 0 0,1 0 0,-1 0 0,1 0 0,0 0 0,-1-1 0,2 2 0,1 2 0,1 0 0,-1 0 0,1-1 0,0 1 0,0-1 0,0 0 0,1 0 0,7 4 0,7 0 0,-1-1 0,1-1 0,0-1 0,0 0 0,35 1 0,102-6 0,-66-2 0,625 3 0,-712 0 7,0 0 0,0 0-1,0 0 1,0 0 0,0 1-1,-1-1 1,1 1-1,0 0 1,0 0 0,0 0-1,-1 0 1,1 0 0,-1 1-1,1-1 1,-1 1 0,1-1-1,3 4 1,-5-3-75,0 0 1,0 0-1,0 1 1,0-1-1,0 0 1,0 0-1,0 1 1,-1-1-1,1 0 1,-1 1-1,0-1 1,1 0-1,-1 1 1,0-1-1,0 1 1,-1-1-1,1 0 1,-1 1-1,1-1 1,-1 0-1,-1 5 1,-3 7-6759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31.339"/>
    </inkml:context>
    <inkml:brush xml:id="br0">
      <inkml:brushProperty name="width" value="0.035" units="cm"/>
      <inkml:brushProperty name="height" value="0.035" units="cm"/>
      <inkml:brushProperty name="color" value="#008C3A"/>
    </inkml:brush>
  </inkml:definitions>
  <inkml:trace contextRef="#ctx0" brushRef="#br0">0 162 24575,'21'-18'0,"2"1"0,0 1 0,0 1 0,2 1 0,-1 1 0,2 1 0,0 2 0,0 0 0,1 2 0,48-9 0,-51 12 0,-22 4 0,0 0 0,0 0 0,1 0 0,-1 0 0,0 1 0,1-1 0,-1 1 0,0 0 0,1 0 0,-1 0 0,0 0 0,1 0 0,-1 0 0,1 1 0,-1-1 0,0 1 0,0-1 0,1 1 0,-1 0 0,0 0 0,0 0 0,0 0 0,0 0 0,0 1 0,0-1 0,0 1 0,3 3 0,2 5 0,0 0 0,0 1 0,7 18 0,-10-20 0,1 1 0,0-1 0,1 1 0,0-1 0,9 10 0,-3-9-1365,0-4-5461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31.720"/>
    </inkml:context>
    <inkml:brush xml:id="br0">
      <inkml:brushProperty name="width" value="0.035" units="cm"/>
      <inkml:brushProperty name="height" value="0.035" units="cm"/>
      <inkml:brushProperty name="color" value="#008C3A"/>
    </inkml:brush>
  </inkml:definitions>
  <inkml:trace contextRef="#ctx0" brushRef="#br0">442 0 24575,'0'0'0,"0"0"0,1 0 0,-1 0 0,0 1 0,0-1 0,0 0 0,0 0 0,1 0 0,-1 0 0,0 1 0,0-1 0,0 0 0,0 0 0,0 0 0,0 0 0,0 1 0,1-1 0,-1 0 0,0 0 0,0 0 0,0 1 0,0-1 0,0 0 0,0 0 0,0 1 0,0-1 0,0 0 0,0 0 0,0 0 0,0 1 0,0-1 0,0 0 0,0 0 0,-1 1 0,1-1 0,0 0 0,0 0 0,0 0 0,0 0 0,0 1 0,0-1 0,0 0 0,-1 0 0,1 0 0,0 0 0,0 1 0,0-1 0,-1 0 0,1 0 0,0 0 0,0 0 0,0 0 0,0 0 0,-1 0 0,1 0 0,0 1 0,-14 13 0,12-12 0,-51 52 0,-171 192 0,205-222 0,1 1 0,0 0 0,2 2 0,2 0 0,0 0 0,-14 44 0,11-21-1365,13-36-5461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32.072"/>
    </inkml:context>
    <inkml:brush xml:id="br0">
      <inkml:brushProperty name="width" value="0.035" units="cm"/>
      <inkml:brushProperty name="height" value="0.035" units="cm"/>
      <inkml:brushProperty name="color" value="#008C3A"/>
    </inkml:brush>
  </inkml:definitions>
  <inkml:trace contextRef="#ctx0" brushRef="#br0">0 0 24575,'4'0'0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5:08.358"/>
    </inkml:context>
    <inkml:brush xml:id="br0">
      <inkml:brushProperty name="width" value="0.035" units="cm"/>
      <inkml:brushProperty name="height" value="0.035" units="cm"/>
      <inkml:brushProperty name="color" value="#008C3A"/>
    </inkml:brush>
  </inkml:definitions>
  <inkml:trace contextRef="#ctx0" brushRef="#br0">1 188 24575,'0'-1'0,"0"0"0,1 0 0,-1 0 0,1 0 0,-1 0 0,1 1 0,0-1 0,-1 0 0,1 0 0,0 1 0,0-1 0,-1 0 0,1 1 0,0-1 0,0 1 0,0-1 0,0 1 0,0-1 0,0 1 0,0-1 0,0 1 0,0 0 0,0 0 0,0 0 0,0 0 0,0-1 0,2 2 0,34-4 0,-33 3 0,537-2 0,-265 4 0,-259-1 0,0 1 0,20 4 0,31 3 0,-4-8 0,0-4 0,114-18 0,-121 12 0,-10 1 0,-1-1 0,59-21 0,-31 8 0,-53 16 0,0 0 0,0-1 0,-1-1 0,32-17 0,-3-3 0,-49 28-20,0 0 0,0 0 0,0 0 0,0 0 0,0 0 0,-1 0 0,1 0 0,0 0 0,0 0-1,0 0 1,0 0 0,0 0 0,0 0 0,-1 0 0,1 0 0,0-1 0,0 1 0,0 0 0,0 0 0,0 0 0,0 0 0,0 0-1,0 0 1,0 0 0,-1 0 0,1 0 0,0-1 0,0 1 0,0 0 0,0 0 0,0 0 0,0 0 0,0 0 0,0 0 0,0-1-1,0 1 1,0 0 0,0 0 0,0 0 0,0 0 0,0 0 0,0 0 0,0-1 0,0 1 0,0 0 0,0 0 0,0 0 0,0 0-1,0 0 1,0 0 0,0-1 0,1 1 0,-1 0 0,0 0 0,0 0 0,0 0 0,0 0 0,0 0 0,0 0 0,0 0 0,0 0-1,1 0 1,-1-1 0,0 1 0,0 0 0,0 0 0,0 0 0,-6-1-6806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32.434"/>
    </inkml:context>
    <inkml:brush xml:id="br0">
      <inkml:brushProperty name="width" value="0.035" units="cm"/>
      <inkml:brushProperty name="height" value="0.035" units="cm"/>
      <inkml:brushProperty name="color" value="#008C3A"/>
    </inkml:brush>
  </inkml:definitions>
  <inkml:trace contextRef="#ctx0" brushRef="#br0">334 669 24575,'-76'-2'0,"38"0"0,1 2 0,-1 1 0,-62 11 0,98-12 0,-1 1 0,1-1 0,0 1 0,-1 0 0,1-1 0,0 1 0,-1 0 0,1 0 0,0 1 0,0-1 0,0 0 0,0 1 0,0-1 0,0 1 0,1 0 0,-1 0 0,0-1 0,1 1 0,-1 0 0,0 3 0,1-3 0,1 1 0,-1-1 0,1 0 0,0 0 0,0 0 0,0 0 0,0 0 0,1 0 0,-1 0 0,0 0 0,1 0 0,0 0 0,-1 0 0,1 0 0,0 0 0,0 0 0,0 0 0,0 0 0,0-1 0,1 1 0,-1 0 0,0-1 0,3 3 0,23 27 0,2-2 0,0-1 0,2-1 0,1-2 0,1-1 0,51 29 0,-36-29-98,1-2 0,1-2 0,1-2-1,1-2 1,0-3 0,70 9 0,-74-17-1954,94-4 0,-117-2 1972,-1-2 0,1-1-1,-1-1 1,0-1 0,38-15 0,-31 7 70,-1 0-1,-1-2 1,41-29 0,-55 34 11,0-1 0,0-1 0,-2 0 0,0-1 0,0-1 0,-1 0 0,14-25 0,-9 11 382,-1 0-1,-1-2 1,-1 0 0,-2 0-1,-2-2 1,-1 1 0,-1-1-1,-2 0 1,4-45 0,-8 21-245,-5-58 0,1 93 62,-1 1 1,-1-1-1,-1 1 0,-1 0 1,-15-38-1,12 43-200,-1 0 0,0 1 0,-1 0 0,-1 0 0,0 1 0,-1 1 0,0 0 0,-23-16 0,35 28 0,0 0 0,0 0 0,0 1 0,-1-1 0,1 0 0,0 1 0,0-1 0,-1 1 0,1-1 0,0 1 0,-1 0 0,1 0 0,0 0 0,-1-1 0,1 1 0,-1 0 0,1 1 0,0-1 0,-1 0 0,1 0 0,0 1 0,-1-1 0,1 0 0,0 1 0,0-1 0,-1 1 0,1 0 0,0-1 0,0 1 0,0 0 0,0 0 0,0 0 0,0 0 0,0 0 0,0 0 0,0 0 0,-1 1 0,-4 7 0,1-1 0,0 1 0,0 0 0,-4 11 0,1-4 0,-48 108 0,-48 89 0,102-210 0,-18 29 0,1 1 0,2 1 0,1 0 0,1 1 0,-12 51 0,18-45 0,2 0 0,2 0 0,1 51 0,4-74 0,1-1 0,6 31 0,-6-41 0,1 0 0,0 0 0,1 0 0,0-1 0,0 1 0,0-1 0,0 0 0,1 0 0,7 9 0,-10-14 0,0 0 0,-1 0 0,1 0 0,0 0 0,0-1 0,0 1 0,-1 0 0,1-1 0,0 1 0,0 0 0,0-1 0,0 1 0,0-1 0,0 0 0,0 1 0,1-1 0,-1 0 0,0 1 0,0-1 0,0 0 0,0 0 0,0 0 0,0 0 0,1 0 0,-1 0 0,0 0 0,2-1 0,-1 0 0,0 0 0,0-1 0,0 1 0,0-1 0,0 1 0,0-1 0,0 0 0,-1 1 0,1-1 0,-1 0 0,1 0 0,1-3 0,2-4 0,-1 0 0,0 0 0,0 0 0,0-1 0,2-14 0,-3 2-1365,-1 3-5461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33.069"/>
    </inkml:context>
    <inkml:brush xml:id="br0">
      <inkml:brushProperty name="width" value="0.035" units="cm"/>
      <inkml:brushProperty name="height" value="0.035" units="cm"/>
      <inkml:brushProperty name="color" value="#008C3A"/>
    </inkml:brush>
  </inkml:definitions>
  <inkml:trace contextRef="#ctx0" brushRef="#br0">0 0 24575,'62'4'0,"1"3"0,-2 2 0,68 20 0,-111-24 0,242 68-374,21 5-409,-229-68 676,-1-1-1,2-3 0,80 0 1,-68-8 901,-52 1-249,-44 1-297,-132-1-248,-181 3 0,313 0 0,0 2 0,1 1 0,0 2 0,0 1 0,-38 15 0,53-18 0,1 1 0,-1 0 0,-21 13 0,32-16 0,0 0 0,0 0 0,1 0 0,-1 1 0,1-1 0,-1 1 0,1 0 0,0 0 0,0 0 0,1 1 0,-1-1 0,1 0 0,0 1 0,1 0 0,-3 5 0,-1 9 0,1 1 0,0-1 0,-1 39 0,5-52 0,0-1 0,0 0 0,0 0 0,1 1 0,-1-1 0,1 0 0,1 0 0,-1 0 0,1 0 0,0 0 0,0 0 0,0 0 0,1-1 0,-1 1 0,1-1 0,0 0 0,1 1 0,-1-1 0,1-1 0,4 5 0,12 5 0,1-2 0,0 0 0,1-1 0,1-1 0,-1-1 0,1-1 0,0-1 0,1-1 0,44 4 0,-10-6 0,-1-2 0,113-14 0,-127 5 0,0-3 0,0-1 0,-1-3 0,61-29 0,-78 33 0,-1 0 0,0-1 0,0-1 0,-2 0 0,0-2 0,0-1 0,-1-1 0,23-24 0,-34 28 0,-12 8 0,0 6 0,1-1 0,0 1 0,-1-1 0,1 1 0,-1 0 0,1-1 0,0 1 0,0 0 0,-1 0 0,1 0 0,0 0 0,0 0 0,0 0 0,0 0 0,-1 2 0,-4 6 0,1-1 0,-1 1 0,2 0 0,-1 0 0,1 1 0,1 0 0,-1-1 0,2 1 0,-1 0 0,-1 19 0,2 8 0,4 63 0,0-39 0,-1-49 10,0-1 0,1 1-1,0-1 1,1 1 0,1-1 0,0 0-1,0 0 1,6 11 0,53 83-737,-49-83 1,9 14-6100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33.593"/>
    </inkml:context>
    <inkml:brush xml:id="br0">
      <inkml:brushProperty name="width" value="0.035" units="cm"/>
      <inkml:brushProperty name="height" value="0.035" units="cm"/>
      <inkml:brushProperty name="color" value="#008C3A"/>
    </inkml:brush>
  </inkml:definitions>
  <inkml:trace contextRef="#ctx0" brushRef="#br0">0 510 24575,'432'-218'0,"-307"156"0,3 6 0,264-79 0,-351 124-341,0 2 0,0 2-1,73-4 1,-96 11-6485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34.003"/>
    </inkml:context>
    <inkml:brush xml:id="br0">
      <inkml:brushProperty name="width" value="0.035" units="cm"/>
      <inkml:brushProperty name="height" value="0.035" units="cm"/>
      <inkml:brushProperty name="color" value="#008C3A"/>
    </inkml:brush>
  </inkml:definitions>
  <inkml:trace contextRef="#ctx0" brushRef="#br0">91 354 24575,'-28'24'0,"22"-20"0,1 1 0,-1-1 0,1 1 0,0 0 0,0 0 0,1 0 0,-1 1 0,1 0 0,0 0 0,1 0 0,0 0 0,-3 7 0,5-12 0,1 0 0,0-1 0,0 1 0,0 0 0,0 0 0,0 0 0,0-1 0,0 1 0,0 0 0,0 0 0,0 0 0,1 0 0,-1-1 0,0 1 0,0 0 0,1 0 0,-1-1 0,1 1 0,-1 0 0,1-1 0,-1 1 0,1 0 0,-1-1 0,1 1 0,0 0 0,1 1 0,1-1 0,-1 0 0,0 0 0,0 0 0,0 0 0,0-1 0,1 1 0,-1 0 0,3-1 0,5 1 0,0 0 0,0-1 0,14-1 0,-8-2 0,0 0 0,0-1 0,0-1 0,0 0 0,26-13 0,72-46 0,-113 64 0,255-144 0,165-66 0,-383 190-1365,-24 12-5461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32:34.636"/>
    </inkml:context>
    <inkml:brush xml:id="br0">
      <inkml:brushProperty name="width" value="0.035" units="cm"/>
      <inkml:brushProperty name="height" value="0.035" units="cm"/>
      <inkml:brushProperty name="color" value="#008C3A"/>
    </inkml:brush>
  </inkml:definitions>
  <inkml:trace contextRef="#ctx0" brushRef="#br0">258 464 24575,'4'-6'0,"0"0"0,-1 0 0,0-1 0,0 1 0,0-1 0,-1 1 0,0-1 0,0 0 0,1-10 0,2-4 0,7-26 0,35-85 0,-40 116 0,1 1 0,0 0 0,1 0 0,1 0 0,0 2 0,1-1 0,1 1 0,24-22 0,-29 31 0,-1-1 0,0 1 0,1 0 0,0 1 0,0 0 0,0 0 0,1 0 0,-1 1 0,0 0 0,1 1 0,8-1 0,-12 1 0,0 1 0,-1 0 0,1 0 0,0 0 0,0 0 0,-1 1 0,1 0 0,0-1 0,0 1 0,-1 1 0,1-1 0,-1 0 0,1 1 0,-1 0 0,0 0 0,0 0 0,1 0 0,-1 0 0,-1 1 0,1-1 0,0 1 0,-1 0 0,5 5 0,10 25 0,0 0 0,21 66 0,-26-67 0,1 4-168,0-1-1,-3 1 0,-1 1 1,-1 0-1,-2 0 1,1 43-1,-7-56 166,1 18 490,-9 74 0,6-102-464,-1 0 1,-1 1-1,0-1 0,-1 0 0,0-1 1,-2 1-1,1-1 0,-15 22 0,6-16-23,0-1 0,0-1 0,-2 0 0,-33 26 0,-82 46 0,63-45 0,18-13 0,-56 24 0,66-35 0,0 1 0,-74 53 0,109-69 0,1 0 0,0 0 0,1 0 0,-1 1 0,1 0 0,0 0 0,0 0 0,1 0 0,-5 9 0,7-10 0,-1-1 0,0 0 0,1 1 0,0-1 0,0 1 0,1-1 0,-1 1 0,1 0 0,0-1 0,0 1 0,0-1 0,1 1 0,-1-1 0,1 1 0,2 6 0,1-7 0,-1 0 0,1 0 0,-1 0 0,1 0 0,0-1 0,1 0 0,-1 0 0,0 0 0,1 0 0,0-1 0,0 0 0,-1 0 0,10 3 0,6 3 0,11 6-98,1-1 1,0-2-1,1-2 0,0-1 0,1-1 0,45 3 0,210-3-829,-210-8 855,483 0-46,-544 1-6271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3T01:35:53.4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30,'307'-15,"-7"1,778 15,-850 13,-18 0,-129-14,-27-1,0 2,58 10,629 90,-128-45,-562-52,466 22,626-27,-870-13,-54 1,14-2,41 0,852 16,-970 13,-21-1,83-12,-113-4,147 17,-72 1,249-11,-223-6,727 2,-693 15,-38-1,77 0,79 1,160 32,-360-27,439 58,-453-57,75 9,416 68,-441-63,-182-33,66 13,152 7,105 8,-142-7,464 63,-244-33,-215-31,-58-12,174-8,-143-5,677 3,-824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3T01:35:54.6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3,'28'1,"-1"2,29 6,28 3,20 0,104 26,-69-11,-42-10,1-5,121-1,493-12,-664-1,72-14,-67 8,86-17,-81 13,1 2,75-2,-90 9,67-13,-48 6,3-1,-29 4,67-3,742 9,-398 3,458-2,-852 2,54 10,-54-5,60 1,-78-9,-22 0,0 0,0 1,0 1,0 0,14 4,-10 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3T01:35:55.6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0,'16'7,"0"-2,0 0,1-1,-1-1,1 0,29 0,36 8,431 112,250 59,-695-171,77 1,-119-11,96 15,-63-7,4 2,-31-4,34 1,2-5,92 8,144 28,216 23,-53-6,-417-52,341 21,-166-11,-1 0,-195-12,-1 1,30 7,-28-4,48 2,-2-9,-57-1,-1 1,1 1,0 0,-1 1,1 2,-1 0,1 0,19 8,-37-11,0 1,-1-1,1 0,0 0,0 0,-1 1,1-1,-1 0,1 1,0-1,-1 0,1 1,-1-1,1 1,-1-1,1 1,-1-1,1 1,-1-1,1 1,-1 0,0-1,1 1,-1-1,0 1,0 0,1 0,-1-1,0 1,0 0,0-1,0 1,0 0,0-1,0 1,0 0,0 0,0-1,-1 1,1 0,0-1,0 1,-1 0,1-1,0 1,-1-1,1 1,0 0,-1-1,1 1,-1-1,1 1,-1-1,1 1,-1-1,0 0,1 1,-1-1,0 0,0 1,-17 11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3T01:35:56.7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136 0,'-5'1,"1"1,-1-1,0 1,1 0,-1 0,1 1,-7 4,0 0,-58 38,68-45,1 0,-1 1,0-1,1 0,-1 1,1-1,-1 0,0 1,1-1,-1 0,1 1,-1-1,1 1,-1-1,1 1,0 0,-1-1,1 1,0-1,-1 1,1 0,0-1,0 1,-1-1,1 1,0 0,0-1,0 1,0 0,0 0,0 0,1 0,-1 0,1 1,0-1,0 0,0 0,0 0,0 0,0 0,0 0,0-1,0 1,1 0,-1 0,2 0,50 18,-51-18,332 71,-86-22,-185-37,1-3,0-2,107-1,-143-6,1 2,29 5,31 4,154 16,-140-13,132 2,1985-18,-2189 2,61 12,-58-7,46 2,116-8,-171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3T01:35:57.8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1 596,'6'-1,"0"-1,0 0,0 0,0 0,0-1,-1 0,1 0,-1 0,1-1,-1 1,8-9,22-14,76-43,-71 41,71-35,-73 44,37-15,-59 28,-1-2,1 0,17-13,22-12,-24 19,0 0,1 2,0 1,39-7,29-6,-69 15,1 1,0 2,57-4,59-4,9 0,1195 14,-598 1,-535-17,-87 4,-10 3,253-11,48 3,185 4,-386 15,150 15,47-4,-302-14,-94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5:28.628"/>
    </inkml:context>
    <inkml:brush xml:id="br0">
      <inkml:brushProperty name="width" value="0.035" units="cm"/>
      <inkml:brushProperty name="height" value="0.035" units="cm"/>
      <inkml:brushProperty name="color" value="#008C3A"/>
    </inkml:brush>
  </inkml:definitions>
  <inkml:trace contextRef="#ctx0" brushRef="#br0">1 201 24575,'333'16'0,"337"2"0,-510-18 0,-142-1 0,1-1 0,-1-1 0,31-8 0,-31 6 0,0 1 0,1 0 0,30-1 0,-24 4 0,-1-1 0,0-2 0,28-7 0,-17 4 0,7 1 0,0 2 0,0 2 0,59 4 0,-12 1 0,-65-3 0,-1 0 0,0 0 0,-1-1 0,44-9 0,-39 5 0,36-3 0,0 0 0,118-13 0,-169 19 0,-1 0 0,1-1 0,17-6 0,-18 5 0,-1 1 0,1 0 0,0 0 0,15-1 0,-10 2 0,0 0 0,0-2 0,0 0 0,0-1 0,-1 0 0,1-1 0,-1-1 0,17-11 0,8-2 0,-28 15-1365,-1 1-5461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3T01:35:58.7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1,'11'0,"282"12,815 127,-878-118,54 9,354 45,-462-58,335 25,15 2,-173-30,-180-10,23 9,38 1,94 2,-105-7,-74-5,-38 9,-72-7,55 2,-68-8,-2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3T01:35:59.3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3T01:25:35.957"/>
    </inkml:context>
    <inkml:brush xml:id="br0">
      <inkml:brushProperty name="width" value="0.035" units="cm"/>
      <inkml:brushProperty name="height" value="0.035" units="cm"/>
      <inkml:brushProperty name="color" value="#008C3A"/>
    </inkml:brush>
  </inkml:definitions>
  <inkml:trace contextRef="#ctx0" brushRef="#br0">1745 261 24575,'-141'-1'0,"-151"3"0,63 16 0,154-9 0,1 3 0,-120 36 0,181-44 0,-205 55 0,179-48 0,-37 17 0,-16 5 0,78-29 0,1 1 0,-1 0 0,1 1 0,0 1 0,0 0 0,1 0 0,0 1 0,0 1 0,1 0 0,-11 11 0,-7 9 0,18-18 0,0 0 0,1 1 0,0 0 0,1 1 0,-9 14 0,11-15 0,1 0 0,-1-1 0,1 0 0,1 1 0,0 0 0,1 1 0,0-1 0,1 1 0,0-1 0,-2 23 0,7 165 0,-1-194 0,0 0 0,0 0 0,1 0 0,0 0 0,0 0 0,0 0 0,1 0 0,0 0 0,0-1 0,0 0 0,7 9 0,6 4 0,33 29 0,-34-33 0,0 0 0,15 19 0,-17-17 0,27 24 0,11 14 0,-38-41 0,1 0 0,0-1 0,0-1 0,2 0 0,19 11 0,-25-16 0,9 6 0,-6-3 0,1 0 0,0-1 0,1-1 0,20 7 0,12 6 0,-38-16 0,1 1 0,-1-1 0,1-1 0,0 0 0,0 0 0,0-1 0,13 1 0,-1-3 0,-1-1 0,0 0 0,0-2 0,0 0 0,0-2 0,27-8 0,-8-2 0,0-2 0,42-24 0,36-31 0,52-44 0,-141 98 0,-20 14 0,-1-1 0,0 0 0,13-11 0,42-39 0,-43 32 0,0-1 0,-2 0 0,-1-1 0,-1-2 0,-1 1 0,-1-2 0,-1 0 0,-2 0 0,-1-1 0,-1-1 0,-1 1 0,-2-1 0,3-33 0,7-18 0,-10 63 0,-2-1 0,-1 0 0,2-28 0,-3 4 0,-1 12 0,0 0 0,-2 0 0,-6-37 0,4 59 0,0 0 0,0 0 0,-1 1 0,-1-1 0,1 1 0,-1 0 0,-1 0 0,1 0 0,-12-11 0,-64-59 0,78 76 0,-154-119 0,107 69-1365,41 43-5461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5F80AA2-6820-4B0B-81ED-8F5913E2AA70}" type="slidenum">
              <a:rPr lang="en-US" altLang="en-US"/>
              <a:pPr/>
              <a:t>‹#›</a:t>
            </a:fld>
            <a:endParaRPr lang="en-US" altLang="en-US"/>
          </a:p>
        </p:txBody>
      </p:sp>
    </p:spTree>
    <p:extLst>
      <p:ext uri="{BB962C8B-B14F-4D97-AF65-F5344CB8AC3E}">
        <p14:creationId xmlns:p14="http://schemas.microsoft.com/office/powerpoint/2010/main" val="9544167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1</a:t>
            </a:fld>
            <a:endParaRPr lang="en-US" altLang="en-US"/>
          </a:p>
        </p:txBody>
      </p:sp>
    </p:spTree>
    <p:extLst>
      <p:ext uri="{BB962C8B-B14F-4D97-AF65-F5344CB8AC3E}">
        <p14:creationId xmlns:p14="http://schemas.microsoft.com/office/powerpoint/2010/main" val="3981260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gd name="T0" fmla="*/ 0 w 1406"/>
              <a:gd name="T1" fmla="*/ 1678 h 1678"/>
              <a:gd name="T2" fmla="*/ 0 w 1406"/>
              <a:gd name="T3" fmla="*/ 1134 h 1678"/>
              <a:gd name="T4" fmla="*/ 1406 w 1406"/>
              <a:gd name="T5" fmla="*/ 0 h 1678"/>
              <a:gd name="T6" fmla="*/ 1406 w 1406"/>
              <a:gd name="T7" fmla="*/ 91 h 1678"/>
              <a:gd name="T8" fmla="*/ 0 w 1406"/>
              <a:gd name="T9" fmla="*/ 1678 h 1678"/>
            </a:gdLst>
            <a:ahLst/>
            <a:cxnLst>
              <a:cxn ang="0">
                <a:pos x="T0" y="T1"/>
              </a:cxn>
              <a:cxn ang="0">
                <a:pos x="T2" y="T3"/>
              </a:cxn>
              <a:cxn ang="0">
                <a:pos x="T4" y="T5"/>
              </a:cxn>
              <a:cxn ang="0">
                <a:pos x="T6" y="T7"/>
              </a:cxn>
              <a:cxn ang="0">
                <a:pos x="T8" y="T9"/>
              </a:cxn>
            </a:cxnLst>
            <a:rect l="0" t="0" r="r" b="b"/>
            <a:pathLst>
              <a:path w="1406" h="1678">
                <a:moveTo>
                  <a:pt x="0" y="1678"/>
                </a:moveTo>
                <a:lnTo>
                  <a:pt x="0" y="1134"/>
                </a:lnTo>
                <a:lnTo>
                  <a:pt x="1406" y="0"/>
                </a:lnTo>
                <a:lnTo>
                  <a:pt x="1406" y="91"/>
                </a:lnTo>
                <a:lnTo>
                  <a:pt x="0" y="1678"/>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03" name="Picture 7"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447800" y="1782763"/>
            <a:ext cx="7359650" cy="1609725"/>
          </a:xfrm>
          <a:prstGeom prst="rect">
            <a:avLst/>
          </a:prstGeom>
          <a:noFill/>
          <a:extLst>
            <a:ext uri="{909E8E84-426E-40DD-AFC4-6F175D3DCCD1}">
              <a14:hiddenFill xmlns:a14="http://schemas.microsoft.com/office/drawing/2010/main">
                <a:solidFill>
                  <a:srgbClr val="FFFFFF"/>
                </a:solidFill>
              </a14:hiddenFill>
            </a:ext>
          </a:extLst>
        </p:spPr>
      </p:pic>
      <p:sp>
        <p:nvSpPr>
          <p:cNvPr id="4104" name="Freeform 8"/>
          <p:cNvSpPr>
            <a:spLocks/>
          </p:cNvSpPr>
          <p:nvPr/>
        </p:nvSpPr>
        <p:spPr bwMode="gray">
          <a:xfrm>
            <a:off x="568325" y="-9525"/>
            <a:ext cx="1784350" cy="6875463"/>
          </a:xfrm>
          <a:custGeom>
            <a:avLst/>
            <a:gdLst>
              <a:gd name="T0" fmla="*/ 0 w 1124"/>
              <a:gd name="T1" fmla="*/ 0 h 4343"/>
              <a:gd name="T2" fmla="*/ 490 w 1124"/>
              <a:gd name="T3" fmla="*/ 2 h 4343"/>
              <a:gd name="T4" fmla="*/ 1124 w 1124"/>
              <a:gd name="T5" fmla="*/ 1373 h 4343"/>
              <a:gd name="T6" fmla="*/ 1124 w 1124"/>
              <a:gd name="T7" fmla="*/ 2036 h 4343"/>
              <a:gd name="T8" fmla="*/ 889 w 1124"/>
              <a:gd name="T9" fmla="*/ 4343 h 4343"/>
              <a:gd name="T10" fmla="*/ 526 w 1124"/>
              <a:gd name="T11" fmla="*/ 4343 h 4343"/>
              <a:gd name="T12" fmla="*/ 1079 w 1124"/>
              <a:gd name="T13" fmla="*/ 2031 h 4343"/>
              <a:gd name="T14" fmla="*/ 1079 w 1124"/>
              <a:gd name="T15" fmla="*/ 1383 h 4343"/>
              <a:gd name="T16" fmla="*/ 0 w 1124"/>
              <a:gd name="T17" fmla="*/ 0 h 4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Freeform 9"/>
          <p:cNvSpPr>
            <a:spLocks/>
          </p:cNvSpPr>
          <p:nvPr/>
        </p:nvSpPr>
        <p:spPr bwMode="gray">
          <a:xfrm>
            <a:off x="-12700" y="-9525"/>
            <a:ext cx="2392363" cy="6880225"/>
          </a:xfrm>
          <a:custGeom>
            <a:avLst/>
            <a:gdLst>
              <a:gd name="T0" fmla="*/ 181 w 1507"/>
              <a:gd name="T1" fmla="*/ 0 h 4334"/>
              <a:gd name="T2" fmla="*/ 1507 w 1507"/>
              <a:gd name="T3" fmla="*/ 1379 h 4334"/>
              <a:gd name="T4" fmla="*/ 1507 w 1507"/>
              <a:gd name="T5" fmla="*/ 2036 h 4334"/>
              <a:gd name="T6" fmla="*/ 727 w 1507"/>
              <a:gd name="T7" fmla="*/ 4334 h 4334"/>
              <a:gd name="T8" fmla="*/ 2 w 1507"/>
              <a:gd name="T9" fmla="*/ 4334 h 4334"/>
              <a:gd name="T10" fmla="*/ 2 w 1507"/>
              <a:gd name="T11" fmla="*/ 4162 h 4334"/>
              <a:gd name="T12" fmla="*/ 1441 w 1507"/>
              <a:gd name="T13" fmla="*/ 1936 h 4334"/>
              <a:gd name="T14" fmla="*/ 1441 w 1507"/>
              <a:gd name="T15" fmla="*/ 1447 h 4334"/>
              <a:gd name="T16" fmla="*/ 8 w 1507"/>
              <a:gd name="T17" fmla="*/ 434 h 4334"/>
              <a:gd name="T18" fmla="*/ 0 w 1507"/>
              <a:gd name="T19" fmla="*/ 6 h 4334"/>
              <a:gd name="T20" fmla="*/ 181 w 1507"/>
              <a:gd name="T21" fmla="*/ 0 h 4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Freeform 10"/>
          <p:cNvSpPr>
            <a:spLocks/>
          </p:cNvSpPr>
          <p:nvPr/>
        </p:nvSpPr>
        <p:spPr bwMode="gray">
          <a:xfrm>
            <a:off x="2557463" y="0"/>
            <a:ext cx="3022600" cy="6858000"/>
          </a:xfrm>
          <a:custGeom>
            <a:avLst/>
            <a:gdLst>
              <a:gd name="T0" fmla="*/ 1904 w 1904"/>
              <a:gd name="T1" fmla="*/ 0 h 4354"/>
              <a:gd name="T2" fmla="*/ 1178 w 1904"/>
              <a:gd name="T3" fmla="*/ 0 h 4354"/>
              <a:gd name="T4" fmla="*/ 0 w 1904"/>
              <a:gd name="T5" fmla="*/ 1342 h 4354"/>
              <a:gd name="T6" fmla="*/ 0 w 1904"/>
              <a:gd name="T7" fmla="*/ 1950 h 4354"/>
              <a:gd name="T8" fmla="*/ 498 w 1904"/>
              <a:gd name="T9" fmla="*/ 4354 h 4354"/>
              <a:gd name="T10" fmla="*/ 1088 w 1904"/>
              <a:gd name="T11" fmla="*/ 4354 h 4354"/>
              <a:gd name="T12" fmla="*/ 44 w 1904"/>
              <a:gd name="T13" fmla="*/ 1985 h 4354"/>
              <a:gd name="T14" fmla="*/ 44 w 1904"/>
              <a:gd name="T15" fmla="*/ 1361 h 4354"/>
              <a:gd name="T16" fmla="*/ 1904 w 1904"/>
              <a:gd name="T17"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Freeform 11"/>
          <p:cNvSpPr>
            <a:spLocks/>
          </p:cNvSpPr>
          <p:nvPr/>
        </p:nvSpPr>
        <p:spPr bwMode="gray">
          <a:xfrm>
            <a:off x="2959100" y="-14288"/>
            <a:ext cx="2711450" cy="1887538"/>
          </a:xfrm>
          <a:custGeom>
            <a:avLst/>
            <a:gdLst>
              <a:gd name="T0" fmla="*/ 1708 w 1708"/>
              <a:gd name="T1" fmla="*/ 1 h 1189"/>
              <a:gd name="T2" fmla="*/ 1379 w 1708"/>
              <a:gd name="T3" fmla="*/ 0 h 1189"/>
              <a:gd name="T4" fmla="*/ 0 w 1708"/>
              <a:gd name="T5" fmla="*/ 1189 h 1189"/>
              <a:gd name="T6" fmla="*/ 1708 w 1708"/>
              <a:gd name="T7" fmla="*/ 1 h 1189"/>
            </a:gdLst>
            <a:ahLst/>
            <a:cxnLst>
              <a:cxn ang="0">
                <a:pos x="T0" y="T1"/>
              </a:cxn>
              <a:cxn ang="0">
                <a:pos x="T2" y="T3"/>
              </a:cxn>
              <a:cxn ang="0">
                <a:pos x="T4" y="T5"/>
              </a:cxn>
              <a:cxn ang="0">
                <a:pos x="T6" y="T7"/>
              </a:cxn>
            </a:cxnLst>
            <a:rect l="0" t="0" r="r" b="b"/>
            <a:pathLst>
              <a:path w="1708" h="1189">
                <a:moveTo>
                  <a:pt x="1708" y="1"/>
                </a:moveTo>
                <a:lnTo>
                  <a:pt x="1379" y="0"/>
                </a:lnTo>
                <a:lnTo>
                  <a:pt x="0" y="1189"/>
                </a:lnTo>
                <a:lnTo>
                  <a:pt x="1708" y="1"/>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Freeform 13"/>
          <p:cNvSpPr>
            <a:spLocks/>
          </p:cNvSpPr>
          <p:nvPr/>
        </p:nvSpPr>
        <p:spPr bwMode="gray">
          <a:xfrm>
            <a:off x="2498725" y="-9525"/>
            <a:ext cx="6105525" cy="6867525"/>
          </a:xfrm>
          <a:custGeom>
            <a:avLst/>
            <a:gdLst>
              <a:gd name="T0" fmla="*/ 3665 w 3846"/>
              <a:gd name="T1" fmla="*/ 0 h 4354"/>
              <a:gd name="T2" fmla="*/ 2122 w 3846"/>
              <a:gd name="T3" fmla="*/ 0 h 4354"/>
              <a:gd name="T4" fmla="*/ 0 w 3846"/>
              <a:gd name="T5" fmla="*/ 1339 h 4354"/>
              <a:gd name="T6" fmla="*/ 0 w 3846"/>
              <a:gd name="T7" fmla="*/ 1950 h 4354"/>
              <a:gd name="T8" fmla="*/ 1215 w 3846"/>
              <a:gd name="T9" fmla="*/ 4354 h 4354"/>
              <a:gd name="T10" fmla="*/ 1941 w 3846"/>
              <a:gd name="T11" fmla="*/ 4354 h 4354"/>
              <a:gd name="T12" fmla="*/ 72 w 3846"/>
              <a:gd name="T13" fmla="*/ 1877 h 4354"/>
              <a:gd name="T14" fmla="*/ 72 w 3846"/>
              <a:gd name="T15" fmla="*/ 1361 h 4354"/>
              <a:gd name="T16" fmla="*/ 3846 w 3846"/>
              <a:gd name="T17" fmla="*/ 0 h 4354"/>
              <a:gd name="T18" fmla="*/ 2122 w 3846"/>
              <a:gd name="T19"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Freeform 14"/>
          <p:cNvSpPr>
            <a:spLocks/>
          </p:cNvSpPr>
          <p:nvPr/>
        </p:nvSpPr>
        <p:spPr bwMode="gray">
          <a:xfrm>
            <a:off x="-9525" y="185738"/>
            <a:ext cx="2246313" cy="5984875"/>
          </a:xfrm>
          <a:custGeom>
            <a:avLst/>
            <a:gdLst>
              <a:gd name="T0" fmla="*/ 0 w 1415"/>
              <a:gd name="T1" fmla="*/ 0 h 3770"/>
              <a:gd name="T2" fmla="*/ 1415 w 1415"/>
              <a:gd name="T3" fmla="*/ 1197 h 3770"/>
              <a:gd name="T4" fmla="*/ 1415 w 1415"/>
              <a:gd name="T5" fmla="*/ 1862 h 3770"/>
              <a:gd name="T6" fmla="*/ 0 w 1415"/>
              <a:gd name="T7" fmla="*/ 3770 h 3770"/>
              <a:gd name="T8" fmla="*/ 0 w 1415"/>
              <a:gd name="T9" fmla="*/ 3272 h 3770"/>
              <a:gd name="T10" fmla="*/ 1376 w 1415"/>
              <a:gd name="T11" fmla="*/ 1801 h 3770"/>
              <a:gd name="T12" fmla="*/ 1376 w 1415"/>
              <a:gd name="T13" fmla="*/ 1272 h 3770"/>
              <a:gd name="T14" fmla="*/ 6 w 1415"/>
              <a:gd name="T15" fmla="*/ 962 h 3770"/>
              <a:gd name="T16" fmla="*/ 0 w 1415"/>
              <a:gd name="T17" fmla="*/ 0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Freeform 15"/>
          <p:cNvSpPr>
            <a:spLocks/>
          </p:cNvSpPr>
          <p:nvPr/>
        </p:nvSpPr>
        <p:spPr bwMode="gray">
          <a:xfrm>
            <a:off x="2608263" y="642938"/>
            <a:ext cx="6540500" cy="6215062"/>
          </a:xfrm>
          <a:custGeom>
            <a:avLst/>
            <a:gdLst>
              <a:gd name="T0" fmla="*/ 4115 w 4120"/>
              <a:gd name="T1" fmla="*/ 0 h 3915"/>
              <a:gd name="T2" fmla="*/ 4120 w 4120"/>
              <a:gd name="T3" fmla="*/ 500 h 3915"/>
              <a:gd name="T4" fmla="*/ 61 w 4120"/>
              <a:gd name="T5" fmla="*/ 1059 h 3915"/>
              <a:gd name="T6" fmla="*/ 61 w 4120"/>
              <a:gd name="T7" fmla="*/ 1466 h 3915"/>
              <a:gd name="T8" fmla="*/ 2419 w 4120"/>
              <a:gd name="T9" fmla="*/ 3915 h 3915"/>
              <a:gd name="T10" fmla="*/ 1830 w 4120"/>
              <a:gd name="T11" fmla="*/ 3915 h 3915"/>
              <a:gd name="T12" fmla="*/ 0 w 4120"/>
              <a:gd name="T13" fmla="*/ 1449 h 3915"/>
              <a:gd name="T14" fmla="*/ 0 w 4120"/>
              <a:gd name="T15" fmla="*/ 967 h 3915"/>
              <a:gd name="T16" fmla="*/ 4115 w 4120"/>
              <a:gd name="T17" fmla="*/ 0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Freeform 16"/>
          <p:cNvSpPr>
            <a:spLocks/>
          </p:cNvSpPr>
          <p:nvPr/>
        </p:nvSpPr>
        <p:spPr bwMode="gray">
          <a:xfrm>
            <a:off x="2586038" y="-17463"/>
            <a:ext cx="6557962" cy="6875463"/>
          </a:xfrm>
          <a:custGeom>
            <a:avLst/>
            <a:gdLst>
              <a:gd name="T0" fmla="*/ 4131 w 4131"/>
              <a:gd name="T1" fmla="*/ 0 h 4348"/>
              <a:gd name="T2" fmla="*/ 4126 w 4131"/>
              <a:gd name="T3" fmla="*/ 494 h 4348"/>
              <a:gd name="T4" fmla="*/ 55 w 4131"/>
              <a:gd name="T5" fmla="*/ 1404 h 4348"/>
              <a:gd name="T6" fmla="*/ 55 w 4131"/>
              <a:gd name="T7" fmla="*/ 1853 h 4348"/>
              <a:gd name="T8" fmla="*/ 3156 w 4131"/>
              <a:gd name="T9" fmla="*/ 4348 h 4348"/>
              <a:gd name="T10" fmla="*/ 2067 w 4131"/>
              <a:gd name="T11" fmla="*/ 4348 h 4348"/>
              <a:gd name="T12" fmla="*/ 0 w 4131"/>
              <a:gd name="T13" fmla="*/ 1882 h 4348"/>
              <a:gd name="T14" fmla="*/ 0 w 4131"/>
              <a:gd name="T15" fmla="*/ 1355 h 4348"/>
              <a:gd name="T16" fmla="*/ 3615 w 4131"/>
              <a:gd name="T17" fmla="*/ 0 h 4348"/>
              <a:gd name="T18" fmla="*/ 4131 w 4131"/>
              <a:gd name="T19" fmla="*/ 0 h 4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Freeform 17"/>
          <p:cNvSpPr>
            <a:spLocks/>
          </p:cNvSpPr>
          <p:nvPr/>
        </p:nvSpPr>
        <p:spPr bwMode="gray">
          <a:xfrm>
            <a:off x="2771775" y="-26988"/>
            <a:ext cx="5761038" cy="2087563"/>
          </a:xfrm>
          <a:custGeom>
            <a:avLst/>
            <a:gdLst>
              <a:gd name="T0" fmla="*/ 0 w 3629"/>
              <a:gd name="T1" fmla="*/ 1315 h 1315"/>
              <a:gd name="T2" fmla="*/ 2858 w 3629"/>
              <a:gd name="T3" fmla="*/ 0 h 1315"/>
              <a:gd name="T4" fmla="*/ 3629 w 3629"/>
              <a:gd name="T5" fmla="*/ 0 h 1315"/>
              <a:gd name="T6" fmla="*/ 0 w 3629"/>
              <a:gd name="T7" fmla="*/ 1315 h 1315"/>
            </a:gdLst>
            <a:ahLst/>
            <a:cxnLst>
              <a:cxn ang="0">
                <a:pos x="T0" y="T1"/>
              </a:cxn>
              <a:cxn ang="0">
                <a:pos x="T2" y="T3"/>
              </a:cxn>
              <a:cxn ang="0">
                <a:pos x="T4" y="T5"/>
              </a:cxn>
              <a:cxn ang="0">
                <a:pos x="T6" y="T7"/>
              </a:cxn>
            </a:cxnLst>
            <a:rect l="0" t="0" r="r" b="b"/>
            <a:pathLst>
              <a:path w="3629" h="1315">
                <a:moveTo>
                  <a:pt x="0" y="1315"/>
                </a:moveTo>
                <a:lnTo>
                  <a:pt x="2858" y="0"/>
                </a:lnTo>
                <a:lnTo>
                  <a:pt x="3629" y="0"/>
                </a:lnTo>
                <a:lnTo>
                  <a:pt x="0" y="1315"/>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Freeform 18"/>
          <p:cNvSpPr>
            <a:spLocks/>
          </p:cNvSpPr>
          <p:nvPr/>
        </p:nvSpPr>
        <p:spPr bwMode="gray">
          <a:xfrm>
            <a:off x="2555875" y="2924175"/>
            <a:ext cx="3384550" cy="3944938"/>
          </a:xfrm>
          <a:custGeom>
            <a:avLst/>
            <a:gdLst>
              <a:gd name="T0" fmla="*/ 0 w 2132"/>
              <a:gd name="T1" fmla="*/ 0 h 2495"/>
              <a:gd name="T2" fmla="*/ 2132 w 2132"/>
              <a:gd name="T3" fmla="*/ 2495 h 2495"/>
              <a:gd name="T4" fmla="*/ 1814 w 2132"/>
              <a:gd name="T5" fmla="*/ 2495 h 2495"/>
              <a:gd name="T6" fmla="*/ 0 w 2132"/>
              <a:gd name="T7" fmla="*/ 0 h 2495"/>
            </a:gdLst>
            <a:ahLst/>
            <a:cxnLst>
              <a:cxn ang="0">
                <a:pos x="T0" y="T1"/>
              </a:cxn>
              <a:cxn ang="0">
                <a:pos x="T2" y="T3"/>
              </a:cxn>
              <a:cxn ang="0">
                <a:pos x="T4" y="T5"/>
              </a:cxn>
              <a:cxn ang="0">
                <a:pos x="T6" y="T7"/>
              </a:cxn>
            </a:cxnLst>
            <a:rect l="0" t="0" r="r" b="b"/>
            <a:pathLst>
              <a:path w="2132" h="2495">
                <a:moveTo>
                  <a:pt x="0" y="0"/>
                </a:moveTo>
                <a:lnTo>
                  <a:pt x="2132" y="2495"/>
                </a:lnTo>
                <a:lnTo>
                  <a:pt x="1814" y="2495"/>
                </a:lnTo>
                <a:lnTo>
                  <a:pt x="0" y="0"/>
                </a:lnTo>
                <a:close/>
              </a:path>
            </a:pathLst>
          </a:custGeom>
          <a:solidFill>
            <a:srgbClr val="FFFFFF">
              <a:alpha val="3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Freeform 24"/>
          <p:cNvSpPr>
            <a:spLocks/>
          </p:cNvSpPr>
          <p:nvPr/>
        </p:nvSpPr>
        <p:spPr bwMode="gray">
          <a:xfrm>
            <a:off x="-19050" y="180975"/>
            <a:ext cx="2262188" cy="1914525"/>
          </a:xfrm>
          <a:custGeom>
            <a:avLst/>
            <a:gdLst>
              <a:gd name="T0" fmla="*/ 1425 w 1425"/>
              <a:gd name="T1" fmla="*/ 1206 h 1206"/>
              <a:gd name="T2" fmla="*/ 0 w 1425"/>
              <a:gd name="T3" fmla="*/ 0 h 1206"/>
              <a:gd name="T4" fmla="*/ 0 w 1425"/>
              <a:gd name="T5" fmla="*/ 186 h 1206"/>
              <a:gd name="T6" fmla="*/ 1425 w 1425"/>
              <a:gd name="T7" fmla="*/ 1206 h 1206"/>
            </a:gdLst>
            <a:ahLst/>
            <a:cxnLst>
              <a:cxn ang="0">
                <a:pos x="T0" y="T1"/>
              </a:cxn>
              <a:cxn ang="0">
                <a:pos x="T2" y="T3"/>
              </a:cxn>
              <a:cxn ang="0">
                <a:pos x="T4" y="T5"/>
              </a:cxn>
              <a:cxn ang="0">
                <a:pos x="T6" y="T7"/>
              </a:cxn>
            </a:cxnLst>
            <a:rect l="0" t="0" r="r" b="b"/>
            <a:pathLst>
              <a:path w="1425" h="1206">
                <a:moveTo>
                  <a:pt x="1425" y="1206"/>
                </a:moveTo>
                <a:lnTo>
                  <a:pt x="0" y="0"/>
                </a:lnTo>
                <a:lnTo>
                  <a:pt x="0" y="186"/>
                </a:lnTo>
                <a:lnTo>
                  <a:pt x="1425" y="1206"/>
                </a:lnTo>
                <a:close/>
              </a:path>
            </a:pathLst>
          </a:custGeom>
          <a:solidFill>
            <a:srgbClr val="333333">
              <a:alpha val="39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Freeform 25"/>
          <p:cNvSpPr>
            <a:spLocks/>
          </p:cNvSpPr>
          <p:nvPr/>
        </p:nvSpPr>
        <p:spPr bwMode="gray">
          <a:xfrm>
            <a:off x="-12700" y="3105150"/>
            <a:ext cx="2327275" cy="3762375"/>
          </a:xfrm>
          <a:custGeom>
            <a:avLst/>
            <a:gdLst>
              <a:gd name="T0" fmla="*/ 0 w 1466"/>
              <a:gd name="T1" fmla="*/ 2248 h 2370"/>
              <a:gd name="T2" fmla="*/ 1466 w 1466"/>
              <a:gd name="T3" fmla="*/ 0 h 2370"/>
              <a:gd name="T4" fmla="*/ 194 w 1466"/>
              <a:gd name="T5" fmla="*/ 2370 h 2370"/>
              <a:gd name="T6" fmla="*/ 4 w 1466"/>
              <a:gd name="T7" fmla="*/ 2364 h 2370"/>
              <a:gd name="T8" fmla="*/ 0 w 1466"/>
              <a:gd name="T9" fmla="*/ 2248 h 2370"/>
            </a:gdLst>
            <a:ahLst/>
            <a:cxnLst>
              <a:cxn ang="0">
                <a:pos x="T0" y="T1"/>
              </a:cxn>
              <a:cxn ang="0">
                <a:pos x="T2" y="T3"/>
              </a:cxn>
              <a:cxn ang="0">
                <a:pos x="T4" y="T5"/>
              </a:cxn>
              <a:cxn ang="0">
                <a:pos x="T6" y="T7"/>
              </a:cxn>
              <a:cxn ang="0">
                <a:pos x="T8" y="T9"/>
              </a:cxn>
            </a:cxnLst>
            <a:rect l="0" t="0" r="r" b="b"/>
            <a:pathLst>
              <a:path w="1466" h="2370">
                <a:moveTo>
                  <a:pt x="0" y="2248"/>
                </a:moveTo>
                <a:lnTo>
                  <a:pt x="1466" y="0"/>
                </a:lnTo>
                <a:lnTo>
                  <a:pt x="194" y="2370"/>
                </a:lnTo>
                <a:lnTo>
                  <a:pt x="4" y="2364"/>
                </a:lnTo>
                <a:lnTo>
                  <a:pt x="0" y="2248"/>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Freeform 26"/>
          <p:cNvSpPr>
            <a:spLocks/>
          </p:cNvSpPr>
          <p:nvPr/>
        </p:nvSpPr>
        <p:spPr bwMode="gray">
          <a:xfrm>
            <a:off x="-9525" y="1403350"/>
            <a:ext cx="2317750" cy="5265738"/>
          </a:xfrm>
          <a:custGeom>
            <a:avLst/>
            <a:gdLst>
              <a:gd name="T0" fmla="*/ 6 w 1460"/>
              <a:gd name="T1" fmla="*/ 0 h 3317"/>
              <a:gd name="T2" fmla="*/ 6 w 1460"/>
              <a:gd name="T3" fmla="*/ 643 h 3317"/>
              <a:gd name="T4" fmla="*/ 1410 w 1460"/>
              <a:gd name="T5" fmla="*/ 564 h 3317"/>
              <a:gd name="T6" fmla="*/ 1410 w 1460"/>
              <a:gd name="T7" fmla="*/ 1049 h 3317"/>
              <a:gd name="T8" fmla="*/ 0 w 1460"/>
              <a:gd name="T9" fmla="*/ 2852 h 3317"/>
              <a:gd name="T10" fmla="*/ 0 w 1460"/>
              <a:gd name="T11" fmla="*/ 3317 h 3317"/>
              <a:gd name="T12" fmla="*/ 1460 w 1460"/>
              <a:gd name="T13" fmla="*/ 1062 h 3317"/>
              <a:gd name="T14" fmla="*/ 1460 w 1460"/>
              <a:gd name="T15" fmla="*/ 505 h 3317"/>
              <a:gd name="T16" fmla="*/ 6 w 1460"/>
              <a:gd name="T17" fmla="*/ 0 h 3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32" name="Group 36"/>
          <p:cNvGrpSpPr>
            <a:grpSpLocks/>
          </p:cNvGrpSpPr>
          <p:nvPr/>
        </p:nvGrpSpPr>
        <p:grpSpPr bwMode="auto">
          <a:xfrm>
            <a:off x="0" y="-19050"/>
            <a:ext cx="9153525" cy="6886575"/>
            <a:chOff x="0" y="0"/>
            <a:chExt cx="5760" cy="4326"/>
          </a:xfrm>
        </p:grpSpPr>
        <p:pic>
          <p:nvPicPr>
            <p:cNvPr id="4131" name="Picture 35" descr="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0" y="0"/>
              <a:ext cx="5760" cy="4326"/>
            </a:xfrm>
            <a:prstGeom prst="rect">
              <a:avLst/>
            </a:prstGeom>
            <a:noFill/>
            <a:extLst>
              <a:ext uri="{909E8E84-426E-40DD-AFC4-6F175D3DCCD1}">
                <a14:hiddenFill xmlns:a14="http://schemas.microsoft.com/office/drawing/2010/main">
                  <a:solidFill>
                    <a:srgbClr val="FFFFFF"/>
                  </a:solidFill>
                </a14:hiddenFill>
              </a:ext>
            </a:extLst>
          </p:spPr>
        </p:pic>
        <p:sp>
          <p:nvSpPr>
            <p:cNvPr id="4123" name="Rectangle 27"/>
            <p:cNvSpPr>
              <a:spLocks noChangeArrowheads="1"/>
            </p:cNvSpPr>
            <p:nvPr userDrawn="1"/>
          </p:nvSpPr>
          <p:spPr bwMode="gray">
            <a:xfrm>
              <a:off x="212" y="462"/>
              <a:ext cx="5334" cy="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4115" name="Picture 19"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141788" y="4041775"/>
            <a:ext cx="415925" cy="415925"/>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4"/>
          <p:cNvSpPr>
            <a:spLocks noGrp="1" noChangeArrowheads="1"/>
          </p:cNvSpPr>
          <p:nvPr>
            <p:ph type="dt" sz="half" idx="2"/>
          </p:nvPr>
        </p:nvSpPr>
        <p:spPr>
          <a:xfrm>
            <a:off x="457200" y="6245225"/>
            <a:ext cx="2133600" cy="476250"/>
          </a:xfrm>
        </p:spPr>
        <p:txBody>
          <a:bodyPr/>
          <a:lstStyle>
            <a:lvl1pPr>
              <a:defRPr/>
            </a:lvl1pPr>
          </a:lstStyle>
          <a:p>
            <a:endParaRPr lang="en-US" altLang="en-US"/>
          </a:p>
        </p:txBody>
      </p:sp>
      <p:sp>
        <p:nvSpPr>
          <p:cNvPr id="4098" name="Rectangle 2"/>
          <p:cNvSpPr>
            <a:spLocks noGrp="1" noChangeArrowheads="1"/>
          </p:cNvSpPr>
          <p:nvPr>
            <p:ph type="ctrTitle"/>
          </p:nvPr>
        </p:nvSpPr>
        <p:spPr>
          <a:xfrm>
            <a:off x="985838" y="3787775"/>
            <a:ext cx="7772400" cy="885825"/>
          </a:xfrm>
        </p:spPr>
        <p:txBody>
          <a:bodyPr/>
          <a:lstStyle>
            <a:lvl1pPr algn="r">
              <a:defRPr/>
            </a:lvl1pPr>
          </a:lstStyle>
          <a:p>
            <a:pPr lvl="0"/>
            <a:r>
              <a:rPr lang="en-US" altLang="en-US" noProof="0"/>
              <a:t>Click to edit Master title style</a:t>
            </a:r>
          </a:p>
        </p:txBody>
      </p:sp>
      <p:sp>
        <p:nvSpPr>
          <p:cNvPr id="4099" name="Rectangle 3"/>
          <p:cNvSpPr>
            <a:spLocks noGrp="1" noChangeArrowheads="1"/>
          </p:cNvSpPr>
          <p:nvPr>
            <p:ph type="subTitle" idx="1"/>
          </p:nvPr>
        </p:nvSpPr>
        <p:spPr>
          <a:xfrm>
            <a:off x="4629150" y="3505200"/>
            <a:ext cx="4129088" cy="457200"/>
          </a:xfrm>
        </p:spPr>
        <p:txBody>
          <a:bodyPr/>
          <a:lstStyle>
            <a:lvl1pPr marL="0" indent="0" algn="dist">
              <a:buFontTx/>
              <a:buNone/>
              <a:defRPr sz="2000" b="1">
                <a:solidFill>
                  <a:srgbClr val="777777"/>
                </a:solidFill>
              </a:defRPr>
            </a:lvl1pPr>
          </a:lstStyle>
          <a:p>
            <a:pPr lvl="0"/>
            <a:r>
              <a:rPr lang="en-US" altLang="en-US" noProof="0"/>
              <a:t>Click to edit Master subtitle style</a:t>
            </a:r>
          </a:p>
        </p:txBody>
      </p:sp>
      <p:sp>
        <p:nvSpPr>
          <p:cNvPr id="4125" name="Text Box 29"/>
          <p:cNvSpPr txBox="1">
            <a:spLocks noChangeArrowheads="1"/>
          </p:cNvSpPr>
          <p:nvPr/>
        </p:nvSpPr>
        <p:spPr bwMode="gray">
          <a:xfrm>
            <a:off x="7561263" y="5476875"/>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2000">
                <a:solidFill>
                  <a:srgbClr val="FF7F00"/>
                </a:solidFill>
                <a:latin typeface="Arial Black" panose="020B0A04020102020204" pitchFamily="34" charset="0"/>
              </a:rPr>
              <a:t>L/O/G/O</a:t>
            </a:r>
          </a:p>
        </p:txBody>
      </p:sp>
      <p:sp>
        <p:nvSpPr>
          <p:cNvPr id="4126" name="Text Box 30"/>
          <p:cNvSpPr txBox="1">
            <a:spLocks noChangeArrowheads="1"/>
          </p:cNvSpPr>
          <p:nvPr/>
        </p:nvSpPr>
        <p:spPr bwMode="gray">
          <a:xfrm>
            <a:off x="6618288" y="5781675"/>
            <a:ext cx="213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600">
                <a:latin typeface="Times New Roman" panose="02020603050405020304" pitchFamily="18" charset="0"/>
              </a:rPr>
              <a:t>www.themegallery.com</a:t>
            </a:r>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r>
              <a:rPr lang="en-US" altLang="en-US"/>
              <a:t>Cấu trúc dữ liệu và giửi thuật</a:t>
            </a:r>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D17F7427-C84F-4D27-922E-55D885048A2A}" type="slidenum">
              <a:rPr lang="en-US" altLang="en-US"/>
              <a:pPr/>
              <a:t>‹#›</a:t>
            </a:fld>
            <a:endParaRPr lang="en-US" altLang="en-US"/>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551276FA-7855-467D-A6BA-EC8D65BE268D}" type="slidenum">
              <a:rPr lang="en-US" altLang="en-US"/>
              <a:pPr/>
              <a:t>‹#›</a:t>
            </a:fld>
            <a:endParaRPr lang="en-US" altLang="en-US"/>
          </a:p>
        </p:txBody>
      </p:sp>
    </p:spTree>
    <p:extLst>
      <p:ext uri="{BB962C8B-B14F-4D97-AF65-F5344CB8AC3E}">
        <p14:creationId xmlns:p14="http://schemas.microsoft.com/office/powerpoint/2010/main" val="164918334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8438"/>
            <a:ext cx="2057400" cy="5927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8438"/>
            <a:ext cx="6019800" cy="5927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4B316EC8-213D-450F-B7E1-73AEA0CEACB4}" type="slidenum">
              <a:rPr lang="en-US" altLang="en-US"/>
              <a:pPr/>
              <a:t>‹#›</a:t>
            </a:fld>
            <a:endParaRPr lang="en-US" altLang="en-US"/>
          </a:p>
        </p:txBody>
      </p:sp>
    </p:spTree>
    <p:extLst>
      <p:ext uri="{BB962C8B-B14F-4D97-AF65-F5344CB8AC3E}">
        <p14:creationId xmlns:p14="http://schemas.microsoft.com/office/powerpoint/2010/main" val="22196860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525963"/>
          </a:xfrm>
        </p:spPr>
        <p:txBody>
          <a:bodyPr/>
          <a:lstStyle/>
          <a:p>
            <a:r>
              <a:rPr lang="en-US"/>
              <a:t>Click icon to add chart</a:t>
            </a:r>
          </a:p>
        </p:txBody>
      </p:sp>
      <p:sp>
        <p:nvSpPr>
          <p:cNvPr id="4" name="Date Placeholder 3"/>
          <p:cNvSpPr>
            <a:spLocks noGrp="1"/>
          </p:cNvSpPr>
          <p:nvPr>
            <p:ph type="dt" sz="half" idx="10"/>
          </p:nvPr>
        </p:nvSpPr>
        <p:spPr>
          <a:xfrm>
            <a:off x="457200" y="6283325"/>
            <a:ext cx="2133600" cy="3048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83325"/>
            <a:ext cx="2895600" cy="304800"/>
          </a:xfrm>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a:xfrm>
            <a:off x="6553200" y="6283325"/>
            <a:ext cx="2133600" cy="304800"/>
          </a:xfrm>
        </p:spPr>
        <p:txBody>
          <a:bodyPr/>
          <a:lstStyle>
            <a:lvl1pPr>
              <a:defRPr/>
            </a:lvl1pPr>
          </a:lstStyle>
          <a:p>
            <a:fld id="{DC6ECA90-F366-4579-AE95-ECAD340BA436}" type="slidenum">
              <a:rPr lang="en-US" altLang="en-US"/>
              <a:pPr/>
              <a:t>‹#›</a:t>
            </a:fld>
            <a:endParaRPr lang="en-US" altLang="en-US"/>
          </a:p>
        </p:txBody>
      </p:sp>
    </p:spTree>
    <p:extLst>
      <p:ext uri="{BB962C8B-B14F-4D97-AF65-F5344CB8AC3E}">
        <p14:creationId xmlns:p14="http://schemas.microsoft.com/office/powerpoint/2010/main" val="27869062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F5EFD47E-C029-4974-8E90-7A6D993626E2}" type="slidenum">
              <a:rPr lang="en-US" altLang="en-US"/>
              <a:pPr/>
              <a:t>‹#›</a:t>
            </a:fld>
            <a:endParaRPr lang="en-US" altLang="en-US"/>
          </a:p>
        </p:txBody>
      </p:sp>
    </p:spTree>
    <p:extLst>
      <p:ext uri="{BB962C8B-B14F-4D97-AF65-F5344CB8AC3E}">
        <p14:creationId xmlns:p14="http://schemas.microsoft.com/office/powerpoint/2010/main" val="9243143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661A4C48-6CFF-46DD-8746-264495820DD6}" type="slidenum">
              <a:rPr lang="en-US" altLang="en-US"/>
              <a:pPr/>
              <a:t>‹#›</a:t>
            </a:fld>
            <a:endParaRPr lang="en-US" altLang="en-US"/>
          </a:p>
        </p:txBody>
      </p:sp>
    </p:spTree>
    <p:extLst>
      <p:ext uri="{BB962C8B-B14F-4D97-AF65-F5344CB8AC3E}">
        <p14:creationId xmlns:p14="http://schemas.microsoft.com/office/powerpoint/2010/main" val="29080111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Cấu trúc dữ liệu và giửi thuật</a:t>
            </a:r>
          </a:p>
        </p:txBody>
      </p:sp>
      <p:sp>
        <p:nvSpPr>
          <p:cNvPr id="7" name="Slide Number Placeholder 6"/>
          <p:cNvSpPr>
            <a:spLocks noGrp="1"/>
          </p:cNvSpPr>
          <p:nvPr>
            <p:ph type="sldNum" sz="quarter" idx="12"/>
          </p:nvPr>
        </p:nvSpPr>
        <p:spPr/>
        <p:txBody>
          <a:bodyPr/>
          <a:lstStyle>
            <a:lvl1pPr>
              <a:defRPr/>
            </a:lvl1pPr>
          </a:lstStyle>
          <a:p>
            <a:fld id="{4A775955-DE52-4E16-910A-6411C3852A2E}" type="slidenum">
              <a:rPr lang="en-US" altLang="en-US"/>
              <a:pPr/>
              <a:t>‹#›</a:t>
            </a:fld>
            <a:endParaRPr lang="en-US" altLang="en-US"/>
          </a:p>
        </p:txBody>
      </p:sp>
    </p:spTree>
    <p:extLst>
      <p:ext uri="{BB962C8B-B14F-4D97-AF65-F5344CB8AC3E}">
        <p14:creationId xmlns:p14="http://schemas.microsoft.com/office/powerpoint/2010/main" val="13726096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Cấu trúc dữ liệu và giửi thuật</a:t>
            </a:r>
          </a:p>
        </p:txBody>
      </p:sp>
      <p:sp>
        <p:nvSpPr>
          <p:cNvPr id="9" name="Slide Number Placeholder 8"/>
          <p:cNvSpPr>
            <a:spLocks noGrp="1"/>
          </p:cNvSpPr>
          <p:nvPr>
            <p:ph type="sldNum" sz="quarter" idx="12"/>
          </p:nvPr>
        </p:nvSpPr>
        <p:spPr/>
        <p:txBody>
          <a:bodyPr/>
          <a:lstStyle>
            <a:lvl1pPr>
              <a:defRPr/>
            </a:lvl1pPr>
          </a:lstStyle>
          <a:p>
            <a:fld id="{002546FD-5772-46DC-A6A0-8778C442B95F}" type="slidenum">
              <a:rPr lang="en-US" altLang="en-US"/>
              <a:pPr/>
              <a:t>‹#›</a:t>
            </a:fld>
            <a:endParaRPr lang="en-US" altLang="en-US"/>
          </a:p>
        </p:txBody>
      </p:sp>
    </p:spTree>
    <p:extLst>
      <p:ext uri="{BB962C8B-B14F-4D97-AF65-F5344CB8AC3E}">
        <p14:creationId xmlns:p14="http://schemas.microsoft.com/office/powerpoint/2010/main" val="27159138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Cấu trúc dữ liệu và giửi thuật</a:t>
            </a:r>
          </a:p>
        </p:txBody>
      </p:sp>
      <p:sp>
        <p:nvSpPr>
          <p:cNvPr id="5" name="Slide Number Placeholder 4"/>
          <p:cNvSpPr>
            <a:spLocks noGrp="1"/>
          </p:cNvSpPr>
          <p:nvPr>
            <p:ph type="sldNum" sz="quarter" idx="12"/>
          </p:nvPr>
        </p:nvSpPr>
        <p:spPr/>
        <p:txBody>
          <a:bodyPr/>
          <a:lstStyle>
            <a:lvl1pPr>
              <a:defRPr/>
            </a:lvl1pPr>
          </a:lstStyle>
          <a:p>
            <a:fld id="{76785497-EE00-4808-B104-436740FC742E}" type="slidenum">
              <a:rPr lang="en-US" altLang="en-US"/>
              <a:pPr/>
              <a:t>‹#›</a:t>
            </a:fld>
            <a:endParaRPr lang="en-US" altLang="en-US"/>
          </a:p>
        </p:txBody>
      </p:sp>
    </p:spTree>
    <p:extLst>
      <p:ext uri="{BB962C8B-B14F-4D97-AF65-F5344CB8AC3E}">
        <p14:creationId xmlns:p14="http://schemas.microsoft.com/office/powerpoint/2010/main" val="12694614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Cấu trúc dữ liệu và giửi thuật</a:t>
            </a:r>
          </a:p>
        </p:txBody>
      </p:sp>
      <p:sp>
        <p:nvSpPr>
          <p:cNvPr id="4" name="Slide Number Placeholder 3"/>
          <p:cNvSpPr>
            <a:spLocks noGrp="1"/>
          </p:cNvSpPr>
          <p:nvPr>
            <p:ph type="sldNum" sz="quarter" idx="12"/>
          </p:nvPr>
        </p:nvSpPr>
        <p:spPr/>
        <p:txBody>
          <a:bodyPr/>
          <a:lstStyle>
            <a:lvl1pPr>
              <a:defRPr/>
            </a:lvl1pPr>
          </a:lstStyle>
          <a:p>
            <a:fld id="{52C52BA6-557E-4A1C-8EA0-8A12E00422E9}" type="slidenum">
              <a:rPr lang="en-US" altLang="en-US"/>
              <a:pPr/>
              <a:t>‹#›</a:t>
            </a:fld>
            <a:endParaRPr lang="en-US" altLang="en-US"/>
          </a:p>
        </p:txBody>
      </p:sp>
    </p:spTree>
    <p:extLst>
      <p:ext uri="{BB962C8B-B14F-4D97-AF65-F5344CB8AC3E}">
        <p14:creationId xmlns:p14="http://schemas.microsoft.com/office/powerpoint/2010/main" val="25296295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Cấu trúc dữ liệu và giửi thuật</a:t>
            </a:r>
          </a:p>
        </p:txBody>
      </p:sp>
      <p:sp>
        <p:nvSpPr>
          <p:cNvPr id="7" name="Slide Number Placeholder 6"/>
          <p:cNvSpPr>
            <a:spLocks noGrp="1"/>
          </p:cNvSpPr>
          <p:nvPr>
            <p:ph type="sldNum" sz="quarter" idx="12"/>
          </p:nvPr>
        </p:nvSpPr>
        <p:spPr/>
        <p:txBody>
          <a:bodyPr/>
          <a:lstStyle>
            <a:lvl1pPr>
              <a:defRPr/>
            </a:lvl1pPr>
          </a:lstStyle>
          <a:p>
            <a:fld id="{A3567953-23B7-45A4-88A2-B313944A705D}" type="slidenum">
              <a:rPr lang="en-US" altLang="en-US"/>
              <a:pPr/>
              <a:t>‹#›</a:t>
            </a:fld>
            <a:endParaRPr lang="en-US" altLang="en-US"/>
          </a:p>
        </p:txBody>
      </p:sp>
    </p:spTree>
    <p:extLst>
      <p:ext uri="{BB962C8B-B14F-4D97-AF65-F5344CB8AC3E}">
        <p14:creationId xmlns:p14="http://schemas.microsoft.com/office/powerpoint/2010/main" val="6735560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Cấu trúc dữ liệu và giửi thuật</a:t>
            </a:r>
          </a:p>
        </p:txBody>
      </p:sp>
      <p:sp>
        <p:nvSpPr>
          <p:cNvPr id="7" name="Slide Number Placeholder 6"/>
          <p:cNvSpPr>
            <a:spLocks noGrp="1"/>
          </p:cNvSpPr>
          <p:nvPr>
            <p:ph type="sldNum" sz="quarter" idx="12"/>
          </p:nvPr>
        </p:nvSpPr>
        <p:spPr/>
        <p:txBody>
          <a:bodyPr/>
          <a:lstStyle>
            <a:lvl1pPr>
              <a:defRPr/>
            </a:lvl1pPr>
          </a:lstStyle>
          <a:p>
            <a:fld id="{5304E5AD-DEF5-4478-A3D7-1A5CB5DBF135}" type="slidenum">
              <a:rPr lang="en-US" altLang="en-US"/>
              <a:pPr/>
              <a:t>‹#›</a:t>
            </a:fld>
            <a:endParaRPr lang="en-US" altLang="en-US"/>
          </a:p>
        </p:txBody>
      </p:sp>
    </p:spTree>
    <p:extLst>
      <p:ext uri="{BB962C8B-B14F-4D97-AF65-F5344CB8AC3E}">
        <p14:creationId xmlns:p14="http://schemas.microsoft.com/office/powerpoint/2010/main" val="28918733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gd name="T0" fmla="*/ 312 w 696"/>
              <a:gd name="T1" fmla="*/ 0 h 4314"/>
              <a:gd name="T2" fmla="*/ 528 w 696"/>
              <a:gd name="T3" fmla="*/ 444 h 4314"/>
              <a:gd name="T4" fmla="*/ 696 w 696"/>
              <a:gd name="T5" fmla="*/ 960 h 4314"/>
              <a:gd name="T6" fmla="*/ 426 w 696"/>
              <a:gd name="T7" fmla="*/ 4314 h 4314"/>
              <a:gd name="T8" fmla="*/ 108 w 696"/>
              <a:gd name="T9" fmla="*/ 4314 h 4314"/>
              <a:gd name="T10" fmla="*/ 648 w 696"/>
              <a:gd name="T11" fmla="*/ 960 h 4314"/>
              <a:gd name="T12" fmla="*/ 456 w 696"/>
              <a:gd name="T13" fmla="*/ 432 h 4314"/>
              <a:gd name="T14" fmla="*/ 0 w 696"/>
              <a:gd name="T15" fmla="*/ 0 h 4314"/>
              <a:gd name="T16" fmla="*/ 312 w 696"/>
              <a:gd name="T17" fmla="*/ 0 h 4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gray">
          <a:xfrm>
            <a:off x="1066800" y="0"/>
            <a:ext cx="7543800" cy="6858000"/>
          </a:xfrm>
          <a:custGeom>
            <a:avLst/>
            <a:gdLst>
              <a:gd name="T0" fmla="*/ 0 w 4752"/>
              <a:gd name="T1" fmla="*/ 0 h 4320"/>
              <a:gd name="T2" fmla="*/ 1536 w 4752"/>
              <a:gd name="T3" fmla="*/ 0 h 4320"/>
              <a:gd name="T4" fmla="*/ 4590 w 4752"/>
              <a:gd name="T5" fmla="*/ 450 h 4320"/>
              <a:gd name="T6" fmla="*/ 4752 w 4752"/>
              <a:gd name="T7" fmla="*/ 972 h 4320"/>
              <a:gd name="T8" fmla="*/ 3600 w 4752"/>
              <a:gd name="T9" fmla="*/ 4320 h 4320"/>
              <a:gd name="T10" fmla="*/ 3312 w 4752"/>
              <a:gd name="T11" fmla="*/ 4320 h 4320"/>
              <a:gd name="T12" fmla="*/ 4712 w 4752"/>
              <a:gd name="T13" fmla="*/ 994 h 4320"/>
              <a:gd name="T14" fmla="*/ 4518 w 4752"/>
              <a:gd name="T15" fmla="*/ 524 h 4320"/>
              <a:gd name="T16" fmla="*/ 0 w 4752"/>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gray">
          <a:xfrm>
            <a:off x="5486400" y="1657350"/>
            <a:ext cx="2990850" cy="5200650"/>
          </a:xfrm>
          <a:custGeom>
            <a:avLst/>
            <a:gdLst>
              <a:gd name="T0" fmla="*/ 384 w 1884"/>
              <a:gd name="T1" fmla="*/ 3276 h 3276"/>
              <a:gd name="T2" fmla="*/ 1884 w 1884"/>
              <a:gd name="T3" fmla="*/ 0 h 3276"/>
              <a:gd name="T4" fmla="*/ 0 w 1884"/>
              <a:gd name="T5" fmla="*/ 3276 h 3276"/>
              <a:gd name="T6" fmla="*/ 384 w 1884"/>
              <a:gd name="T7" fmla="*/ 3276 h 3276"/>
            </a:gdLst>
            <a:ahLst/>
            <a:cxnLst>
              <a:cxn ang="0">
                <a:pos x="T0" y="T1"/>
              </a:cxn>
              <a:cxn ang="0">
                <a:pos x="T2" y="T3"/>
              </a:cxn>
              <a:cxn ang="0">
                <a:pos x="T4" y="T5"/>
              </a:cxn>
              <a:cxn ang="0">
                <a:pos x="T6" y="T7"/>
              </a:cxn>
            </a:cxnLst>
            <a:rect l="0" t="0" r="r" b="b"/>
            <a:pathLst>
              <a:path w="1884" h="3276">
                <a:moveTo>
                  <a:pt x="384" y="3276"/>
                </a:moveTo>
                <a:lnTo>
                  <a:pt x="1884" y="0"/>
                </a:lnTo>
                <a:lnTo>
                  <a:pt x="0" y="3276"/>
                </a:lnTo>
                <a:lnTo>
                  <a:pt x="384" y="3276"/>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gray">
          <a:xfrm>
            <a:off x="3429000" y="0"/>
            <a:ext cx="5172075" cy="6858000"/>
          </a:xfrm>
          <a:custGeom>
            <a:avLst/>
            <a:gdLst>
              <a:gd name="T0" fmla="*/ 0 w 3258"/>
              <a:gd name="T1" fmla="*/ 0 h 4320"/>
              <a:gd name="T2" fmla="*/ 3082 w 3258"/>
              <a:gd name="T3" fmla="*/ 475 h 4320"/>
              <a:gd name="T4" fmla="*/ 3210 w 3258"/>
              <a:gd name="T5" fmla="*/ 936 h 4320"/>
              <a:gd name="T6" fmla="*/ 1728 w 3258"/>
              <a:gd name="T7" fmla="*/ 4320 h 4320"/>
              <a:gd name="T8" fmla="*/ 1872 w 3258"/>
              <a:gd name="T9" fmla="*/ 4320 h 4320"/>
              <a:gd name="T10" fmla="*/ 3258 w 3258"/>
              <a:gd name="T11" fmla="*/ 912 h 4320"/>
              <a:gd name="T12" fmla="*/ 3120 w 3258"/>
              <a:gd name="T13" fmla="*/ 432 h 4320"/>
              <a:gd name="T14" fmla="*/ 1296 w 3258"/>
              <a:gd name="T15" fmla="*/ 0 h 4320"/>
              <a:gd name="T16" fmla="*/ 0 w 32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gray">
          <a:xfrm>
            <a:off x="8382000" y="0"/>
            <a:ext cx="762000" cy="1143000"/>
          </a:xfrm>
          <a:custGeom>
            <a:avLst/>
            <a:gdLst>
              <a:gd name="T0" fmla="*/ 48 w 480"/>
              <a:gd name="T1" fmla="*/ 0 h 720"/>
              <a:gd name="T2" fmla="*/ 0 w 480"/>
              <a:gd name="T3" fmla="*/ 96 h 720"/>
              <a:gd name="T4" fmla="*/ 354 w 480"/>
              <a:gd name="T5" fmla="*/ 690 h 720"/>
              <a:gd name="T6" fmla="*/ 480 w 480"/>
              <a:gd name="T7" fmla="*/ 720 h 720"/>
              <a:gd name="T8" fmla="*/ 480 w 480"/>
              <a:gd name="T9" fmla="*/ 576 h 720"/>
              <a:gd name="T10" fmla="*/ 48 w 480"/>
              <a:gd name="T11" fmla="*/ 96 h 720"/>
              <a:gd name="T12" fmla="*/ 89 w 480"/>
              <a:gd name="T13" fmla="*/ 0 h 720"/>
              <a:gd name="T14" fmla="*/ 48 w 480"/>
              <a:gd name="T15" fmla="*/ 0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gray">
          <a:xfrm>
            <a:off x="8610600" y="228600"/>
            <a:ext cx="533400" cy="533400"/>
          </a:xfrm>
          <a:custGeom>
            <a:avLst/>
            <a:gdLst>
              <a:gd name="T0" fmla="*/ 336 w 336"/>
              <a:gd name="T1" fmla="*/ 336 h 336"/>
              <a:gd name="T2" fmla="*/ 0 w 336"/>
              <a:gd name="T3" fmla="*/ 0 h 336"/>
              <a:gd name="T4" fmla="*/ 336 w 336"/>
              <a:gd name="T5" fmla="*/ 240 h 336"/>
              <a:gd name="T6" fmla="*/ 336 w 336"/>
              <a:gd name="T7" fmla="*/ 336 h 336"/>
            </a:gdLst>
            <a:ahLst/>
            <a:cxnLst>
              <a:cxn ang="0">
                <a:pos x="T0" y="T1"/>
              </a:cxn>
              <a:cxn ang="0">
                <a:pos x="T2" y="T3"/>
              </a:cxn>
              <a:cxn ang="0">
                <a:pos x="T4" y="T5"/>
              </a:cxn>
              <a:cxn ang="0">
                <a:pos x="T6" y="T7"/>
              </a:cxn>
            </a:cxnLst>
            <a:rect l="0" t="0" r="r" b="b"/>
            <a:pathLst>
              <a:path w="336" h="336">
                <a:moveTo>
                  <a:pt x="336" y="336"/>
                </a:moveTo>
                <a:lnTo>
                  <a:pt x="0" y="0"/>
                </a:lnTo>
                <a:lnTo>
                  <a:pt x="336" y="240"/>
                </a:lnTo>
                <a:lnTo>
                  <a:pt x="336" y="336"/>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gd name="T0" fmla="*/ 0 w 2058"/>
                <a:gd name="T1" fmla="*/ 0 h 4320"/>
                <a:gd name="T2" fmla="*/ 1056 w 2058"/>
                <a:gd name="T3" fmla="*/ 0 h 4320"/>
                <a:gd name="T4" fmla="*/ 1854 w 2058"/>
                <a:gd name="T5" fmla="*/ 402 h 4320"/>
                <a:gd name="T6" fmla="*/ 2058 w 2058"/>
                <a:gd name="T7" fmla="*/ 972 h 4320"/>
                <a:gd name="T8" fmla="*/ 1296 w 2058"/>
                <a:gd name="T9" fmla="*/ 4320 h 4320"/>
                <a:gd name="T10" fmla="*/ 720 w 2058"/>
                <a:gd name="T11" fmla="*/ 4320 h 4320"/>
                <a:gd name="T12" fmla="*/ 1920 w 2058"/>
                <a:gd name="T13" fmla="*/ 912 h 4320"/>
                <a:gd name="T14" fmla="*/ 1776 w 2058"/>
                <a:gd name="T15" fmla="*/ 432 h 4320"/>
                <a:gd name="T16" fmla="*/ 0 w 20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userDrawn="1"/>
          </p:nvSpPr>
          <p:spPr bwMode="gray">
            <a:xfrm>
              <a:off x="4217" y="1056"/>
              <a:ext cx="1152" cy="3264"/>
            </a:xfrm>
            <a:custGeom>
              <a:avLst/>
              <a:gdLst>
                <a:gd name="T0" fmla="*/ 0 w 1152"/>
                <a:gd name="T1" fmla="*/ 3264 h 3264"/>
                <a:gd name="T2" fmla="*/ 1152 w 1152"/>
                <a:gd name="T3" fmla="*/ 0 h 3264"/>
                <a:gd name="T4" fmla="*/ 96 w 1152"/>
                <a:gd name="T5" fmla="*/ 3264 h 3264"/>
                <a:gd name="T6" fmla="*/ 0 w 1152"/>
                <a:gd name="T7" fmla="*/ 3264 h 3264"/>
              </a:gdLst>
              <a:ahLst/>
              <a:cxnLst>
                <a:cxn ang="0">
                  <a:pos x="T0" y="T1"/>
                </a:cxn>
                <a:cxn ang="0">
                  <a:pos x="T2" y="T3"/>
                </a:cxn>
                <a:cxn ang="0">
                  <a:pos x="T4" y="T5"/>
                </a:cxn>
                <a:cxn ang="0">
                  <a:pos x="T6" y="T7"/>
                </a:cxn>
              </a:cxnLst>
              <a:rect l="0" t="0" r="r" b="b"/>
              <a:pathLst>
                <a:path w="1152" h="3264">
                  <a:moveTo>
                    <a:pt x="0" y="3264"/>
                  </a:moveTo>
                  <a:lnTo>
                    <a:pt x="1152" y="0"/>
                  </a:lnTo>
                  <a:lnTo>
                    <a:pt x="96" y="3264"/>
                  </a:lnTo>
                  <a:lnTo>
                    <a:pt x="0" y="326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6" name="Group 22"/>
          <p:cNvGrpSpPr>
            <a:grpSpLocks/>
          </p:cNvGrpSpPr>
          <p:nvPr/>
        </p:nvGrpSpPr>
        <p:grpSpPr bwMode="auto">
          <a:xfrm>
            <a:off x="142875" y="765175"/>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3" name="Picture 19"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500063" y="577850"/>
            <a:ext cx="371475" cy="37147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gray">
          <a:xfrm>
            <a:off x="903288" y="198438"/>
            <a:ext cx="6302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gray">
          <a:xfrm>
            <a:off x="457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gray">
          <a:xfrm>
            <a:off x="3124200" y="6283325"/>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a:t>Cấu trúc dữ liệu và giửi thuật</a:t>
            </a:r>
          </a:p>
        </p:txBody>
      </p:sp>
      <p:sp>
        <p:nvSpPr>
          <p:cNvPr id="1030" name="Rectangle 6"/>
          <p:cNvSpPr>
            <a:spLocks noGrp="1" noChangeArrowheads="1"/>
          </p:cNvSpPr>
          <p:nvPr>
            <p:ph type="sldNum" sz="quarter" idx="4"/>
          </p:nvPr>
        </p:nvSpPr>
        <p:spPr bwMode="gray">
          <a:xfrm>
            <a:off x="6553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5402E41-5878-43D9-86EF-A0C8384744D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29.xml"/><Relationship Id="rId18" Type="http://schemas.openxmlformats.org/officeDocument/2006/relationships/image" Target="../media/image38.png"/><Relationship Id="rId26" Type="http://schemas.openxmlformats.org/officeDocument/2006/relationships/image" Target="../media/image42.png"/><Relationship Id="rId3" Type="http://schemas.openxmlformats.org/officeDocument/2006/relationships/customXml" Target="../ink/ink24.xml"/><Relationship Id="rId21" Type="http://schemas.openxmlformats.org/officeDocument/2006/relationships/customXml" Target="../ink/ink33.xml"/><Relationship Id="rId34" Type="http://schemas.openxmlformats.org/officeDocument/2006/relationships/image" Target="../media/image46.png"/><Relationship Id="rId7" Type="http://schemas.openxmlformats.org/officeDocument/2006/relationships/customXml" Target="../ink/ink26.xml"/><Relationship Id="rId12" Type="http://schemas.openxmlformats.org/officeDocument/2006/relationships/image" Target="../media/image35.png"/><Relationship Id="rId17" Type="http://schemas.openxmlformats.org/officeDocument/2006/relationships/customXml" Target="../ink/ink31.xml"/><Relationship Id="rId25" Type="http://schemas.openxmlformats.org/officeDocument/2006/relationships/customXml" Target="../ink/ink35.xml"/><Relationship Id="rId33" Type="http://schemas.openxmlformats.org/officeDocument/2006/relationships/customXml" Target="../ink/ink39.xml"/><Relationship Id="rId2" Type="http://schemas.openxmlformats.org/officeDocument/2006/relationships/image" Target="../media/image30.png"/><Relationship Id="rId16" Type="http://schemas.openxmlformats.org/officeDocument/2006/relationships/image" Target="../media/image37.png"/><Relationship Id="rId20" Type="http://schemas.openxmlformats.org/officeDocument/2006/relationships/image" Target="../media/image39.png"/><Relationship Id="rId29"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28.xml"/><Relationship Id="rId24" Type="http://schemas.openxmlformats.org/officeDocument/2006/relationships/image" Target="../media/image41.png"/><Relationship Id="rId32" Type="http://schemas.openxmlformats.org/officeDocument/2006/relationships/image" Target="../media/image45.png"/><Relationship Id="rId5" Type="http://schemas.openxmlformats.org/officeDocument/2006/relationships/customXml" Target="../ink/ink25.xml"/><Relationship Id="rId15" Type="http://schemas.openxmlformats.org/officeDocument/2006/relationships/customXml" Target="../ink/ink30.xml"/><Relationship Id="rId23" Type="http://schemas.openxmlformats.org/officeDocument/2006/relationships/customXml" Target="../ink/ink34.xml"/><Relationship Id="rId28" Type="http://schemas.openxmlformats.org/officeDocument/2006/relationships/image" Target="../media/image43.png"/><Relationship Id="rId10" Type="http://schemas.openxmlformats.org/officeDocument/2006/relationships/image" Target="../media/image34.png"/><Relationship Id="rId19" Type="http://schemas.openxmlformats.org/officeDocument/2006/relationships/customXml" Target="../ink/ink32.xml"/><Relationship Id="rId31" Type="http://schemas.openxmlformats.org/officeDocument/2006/relationships/customXml" Target="../ink/ink38.xml"/><Relationship Id="rId4" Type="http://schemas.openxmlformats.org/officeDocument/2006/relationships/image" Target="../media/image31.png"/><Relationship Id="rId9" Type="http://schemas.openxmlformats.org/officeDocument/2006/relationships/customXml" Target="../ink/ink27.xml"/><Relationship Id="rId14" Type="http://schemas.openxmlformats.org/officeDocument/2006/relationships/image" Target="../media/image36.png"/><Relationship Id="rId22" Type="http://schemas.openxmlformats.org/officeDocument/2006/relationships/image" Target="../media/image40.png"/><Relationship Id="rId27" Type="http://schemas.openxmlformats.org/officeDocument/2006/relationships/customXml" Target="../ink/ink36.xml"/><Relationship Id="rId30" Type="http://schemas.openxmlformats.org/officeDocument/2006/relationships/image" Target="../media/image44.png"/><Relationship Id="rId8"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43.xml"/><Relationship Id="rId13" Type="http://schemas.openxmlformats.org/officeDocument/2006/relationships/image" Target="../media/image52.png"/><Relationship Id="rId18" Type="http://schemas.openxmlformats.org/officeDocument/2006/relationships/customXml" Target="../ink/ink48.xml"/><Relationship Id="rId3" Type="http://schemas.openxmlformats.org/officeDocument/2006/relationships/image" Target="../media/image47.png"/><Relationship Id="rId21" Type="http://schemas.openxmlformats.org/officeDocument/2006/relationships/image" Target="../media/image56.png"/><Relationship Id="rId7" Type="http://schemas.openxmlformats.org/officeDocument/2006/relationships/image" Target="../media/image49.png"/><Relationship Id="rId12" Type="http://schemas.openxmlformats.org/officeDocument/2006/relationships/customXml" Target="../ink/ink45.xml"/><Relationship Id="rId17" Type="http://schemas.openxmlformats.org/officeDocument/2006/relationships/image" Target="../media/image54.png"/><Relationship Id="rId25" Type="http://schemas.openxmlformats.org/officeDocument/2006/relationships/image" Target="../media/image58.png"/><Relationship Id="rId2" Type="http://schemas.openxmlformats.org/officeDocument/2006/relationships/customXml" Target="../ink/ink40.xml"/><Relationship Id="rId16" Type="http://schemas.openxmlformats.org/officeDocument/2006/relationships/customXml" Target="../ink/ink47.xml"/><Relationship Id="rId20"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51.png"/><Relationship Id="rId24" Type="http://schemas.openxmlformats.org/officeDocument/2006/relationships/customXml" Target="../ink/ink51.xml"/><Relationship Id="rId5" Type="http://schemas.openxmlformats.org/officeDocument/2006/relationships/image" Target="../media/image48.png"/><Relationship Id="rId15" Type="http://schemas.openxmlformats.org/officeDocument/2006/relationships/image" Target="../media/image53.png"/><Relationship Id="rId23" Type="http://schemas.openxmlformats.org/officeDocument/2006/relationships/image" Target="../media/image57.png"/><Relationship Id="rId10" Type="http://schemas.openxmlformats.org/officeDocument/2006/relationships/customXml" Target="../ink/ink44.xml"/><Relationship Id="rId19" Type="http://schemas.openxmlformats.org/officeDocument/2006/relationships/image" Target="../media/image55.png"/><Relationship Id="rId4" Type="http://schemas.openxmlformats.org/officeDocument/2006/relationships/customXml" Target="../ink/ink41.xml"/><Relationship Id="rId9" Type="http://schemas.openxmlformats.org/officeDocument/2006/relationships/image" Target="../media/image50.png"/><Relationship Id="rId14" Type="http://schemas.openxmlformats.org/officeDocument/2006/relationships/customXml" Target="../ink/ink46.xml"/><Relationship Id="rId22" Type="http://schemas.openxmlformats.org/officeDocument/2006/relationships/customXml" Target="../ink/ink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image" Target="../media/image65.png"/><Relationship Id="rId18" Type="http://schemas.openxmlformats.org/officeDocument/2006/relationships/customXml" Target="../ink/ink59.xml"/><Relationship Id="rId26" Type="http://schemas.openxmlformats.org/officeDocument/2006/relationships/customXml" Target="../ink/ink63.xml"/><Relationship Id="rId39" Type="http://schemas.openxmlformats.org/officeDocument/2006/relationships/image" Target="../media/image78.png"/><Relationship Id="rId21" Type="http://schemas.openxmlformats.org/officeDocument/2006/relationships/image" Target="../media/image69.png"/><Relationship Id="rId34" Type="http://schemas.openxmlformats.org/officeDocument/2006/relationships/customXml" Target="../ink/ink67.xml"/><Relationship Id="rId42" Type="http://schemas.openxmlformats.org/officeDocument/2006/relationships/customXml" Target="../ink/ink71.xml"/><Relationship Id="rId47" Type="http://schemas.openxmlformats.org/officeDocument/2006/relationships/image" Target="../media/image82.png"/><Relationship Id="rId7" Type="http://schemas.openxmlformats.org/officeDocument/2006/relationships/image" Target="../media/image62.png"/><Relationship Id="rId2" Type="http://schemas.openxmlformats.org/officeDocument/2006/relationships/oleObject" Target="../embeddings/oleObject3.bin"/><Relationship Id="rId16" Type="http://schemas.openxmlformats.org/officeDocument/2006/relationships/customXml" Target="../ink/ink58.xml"/><Relationship Id="rId29" Type="http://schemas.openxmlformats.org/officeDocument/2006/relationships/image" Target="../media/image73.png"/><Relationship Id="rId11" Type="http://schemas.openxmlformats.org/officeDocument/2006/relationships/image" Target="../media/image64.png"/><Relationship Id="rId24" Type="http://schemas.openxmlformats.org/officeDocument/2006/relationships/customXml" Target="../ink/ink62.xml"/><Relationship Id="rId32" Type="http://schemas.openxmlformats.org/officeDocument/2006/relationships/customXml" Target="../ink/ink66.xml"/><Relationship Id="rId37" Type="http://schemas.openxmlformats.org/officeDocument/2006/relationships/image" Target="../media/image77.png"/><Relationship Id="rId40" Type="http://schemas.openxmlformats.org/officeDocument/2006/relationships/customXml" Target="../ink/ink70.xml"/><Relationship Id="rId45" Type="http://schemas.openxmlformats.org/officeDocument/2006/relationships/image" Target="../media/image81.png"/><Relationship Id="rId5" Type="http://schemas.openxmlformats.org/officeDocument/2006/relationships/image" Target="../media/image61.png"/><Relationship Id="rId15" Type="http://schemas.openxmlformats.org/officeDocument/2006/relationships/image" Target="../media/image66.png"/><Relationship Id="rId23" Type="http://schemas.openxmlformats.org/officeDocument/2006/relationships/image" Target="../media/image70.png"/><Relationship Id="rId28" Type="http://schemas.openxmlformats.org/officeDocument/2006/relationships/customXml" Target="../ink/ink64.xml"/><Relationship Id="rId36" Type="http://schemas.openxmlformats.org/officeDocument/2006/relationships/customXml" Target="../ink/ink68.xml"/><Relationship Id="rId49" Type="http://schemas.openxmlformats.org/officeDocument/2006/relationships/image" Target="../media/image83.png"/><Relationship Id="rId10" Type="http://schemas.openxmlformats.org/officeDocument/2006/relationships/customXml" Target="../ink/ink55.xml"/><Relationship Id="rId19" Type="http://schemas.openxmlformats.org/officeDocument/2006/relationships/image" Target="../media/image68.png"/><Relationship Id="rId31" Type="http://schemas.openxmlformats.org/officeDocument/2006/relationships/image" Target="../media/image74.png"/><Relationship Id="rId44" Type="http://schemas.openxmlformats.org/officeDocument/2006/relationships/customXml" Target="../ink/ink72.xml"/><Relationship Id="rId4" Type="http://schemas.openxmlformats.org/officeDocument/2006/relationships/customXml" Target="../ink/ink52.xml"/><Relationship Id="rId9" Type="http://schemas.openxmlformats.org/officeDocument/2006/relationships/image" Target="../media/image63.png"/><Relationship Id="rId14" Type="http://schemas.openxmlformats.org/officeDocument/2006/relationships/customXml" Target="../ink/ink57.xml"/><Relationship Id="rId22" Type="http://schemas.openxmlformats.org/officeDocument/2006/relationships/customXml" Target="../ink/ink61.xml"/><Relationship Id="rId27" Type="http://schemas.openxmlformats.org/officeDocument/2006/relationships/image" Target="../media/image72.png"/><Relationship Id="rId30" Type="http://schemas.openxmlformats.org/officeDocument/2006/relationships/customXml" Target="../ink/ink65.xml"/><Relationship Id="rId35" Type="http://schemas.openxmlformats.org/officeDocument/2006/relationships/image" Target="../media/image76.png"/><Relationship Id="rId43" Type="http://schemas.openxmlformats.org/officeDocument/2006/relationships/image" Target="../media/image80.png"/><Relationship Id="rId48" Type="http://schemas.openxmlformats.org/officeDocument/2006/relationships/customXml" Target="../ink/ink74.xml"/><Relationship Id="rId8" Type="http://schemas.openxmlformats.org/officeDocument/2006/relationships/customXml" Target="../ink/ink54.xml"/><Relationship Id="rId3" Type="http://schemas.openxmlformats.org/officeDocument/2006/relationships/image" Target="../media/image32.emf"/><Relationship Id="rId12" Type="http://schemas.openxmlformats.org/officeDocument/2006/relationships/customXml" Target="../ink/ink56.xml"/><Relationship Id="rId17" Type="http://schemas.openxmlformats.org/officeDocument/2006/relationships/image" Target="../media/image67.png"/><Relationship Id="rId25" Type="http://schemas.openxmlformats.org/officeDocument/2006/relationships/image" Target="../media/image71.png"/><Relationship Id="rId33" Type="http://schemas.openxmlformats.org/officeDocument/2006/relationships/image" Target="../media/image75.png"/><Relationship Id="rId38" Type="http://schemas.openxmlformats.org/officeDocument/2006/relationships/customXml" Target="../ink/ink69.xml"/><Relationship Id="rId46" Type="http://schemas.openxmlformats.org/officeDocument/2006/relationships/customXml" Target="../ink/ink73.xml"/><Relationship Id="rId20" Type="http://schemas.openxmlformats.org/officeDocument/2006/relationships/customXml" Target="../ink/ink60.xml"/><Relationship Id="rId41"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customXml" Target="../ink/ink5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78.xml"/><Relationship Id="rId13"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6.png"/><Relationship Id="rId12" Type="http://schemas.openxmlformats.org/officeDocument/2006/relationships/customXml" Target="../ink/ink80.xml"/><Relationship Id="rId2" Type="http://schemas.openxmlformats.org/officeDocument/2006/relationships/customXml" Target="../ink/ink75.xml"/><Relationship Id="rId1" Type="http://schemas.openxmlformats.org/officeDocument/2006/relationships/slideLayout" Target="../slideLayouts/slideLayout2.xml"/><Relationship Id="rId6" Type="http://schemas.openxmlformats.org/officeDocument/2006/relationships/customXml" Target="../ink/ink77.xml"/><Relationship Id="rId11" Type="http://schemas.openxmlformats.org/officeDocument/2006/relationships/image" Target="../media/image88.png"/><Relationship Id="rId5" Type="http://schemas.openxmlformats.org/officeDocument/2006/relationships/image" Target="../media/image85.png"/><Relationship Id="rId15" Type="http://schemas.openxmlformats.org/officeDocument/2006/relationships/image" Target="../media/image90.png"/><Relationship Id="rId10" Type="http://schemas.openxmlformats.org/officeDocument/2006/relationships/customXml" Target="../ink/ink79.xml"/><Relationship Id="rId4" Type="http://schemas.openxmlformats.org/officeDocument/2006/relationships/customXml" Target="../ink/ink76.xml"/><Relationship Id="rId9" Type="http://schemas.openxmlformats.org/officeDocument/2006/relationships/image" Target="../media/image87.png"/><Relationship Id="rId14" Type="http://schemas.openxmlformats.org/officeDocument/2006/relationships/customXml" Target="../ink/ink8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2.png"/><Relationship Id="rId21" Type="http://schemas.openxmlformats.org/officeDocument/2006/relationships/image" Target="../media/image13.png"/><Relationship Id="rId34" Type="http://schemas.openxmlformats.org/officeDocument/2006/relationships/customXml" Target="../ink/ink16.xml"/><Relationship Id="rId7" Type="http://schemas.openxmlformats.org/officeDocument/2006/relationships/image" Target="../media/image6.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8.xml"/><Relationship Id="rId2" Type="http://schemas.openxmlformats.org/officeDocument/2006/relationships/oleObject" Target="../embeddings/oleObject1.bin"/><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8.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1.xml"/><Relationship Id="rId9" Type="http://schemas.openxmlformats.org/officeDocument/2006/relationships/image" Target="../media/image7.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 Id="rId30" Type="http://schemas.openxmlformats.org/officeDocument/2006/relationships/customXml" Target="../ink/ink14.xml"/><Relationship Id="rId35" Type="http://schemas.openxmlformats.org/officeDocument/2006/relationships/image" Target="../media/image20.png"/><Relationship Id="rId8" Type="http://schemas.openxmlformats.org/officeDocument/2006/relationships/customXml" Target="../ink/ink3.xml"/><Relationship Id="rId3"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29.png"/><Relationship Id="rId3" Type="http://schemas.openxmlformats.org/officeDocument/2006/relationships/image" Target="../media/image24.emf"/><Relationship Id="rId7" Type="http://schemas.openxmlformats.org/officeDocument/2006/relationships/image" Target="../media/image26.png"/><Relationship Id="rId12" Type="http://schemas.openxmlformats.org/officeDocument/2006/relationships/customXml" Target="../ink/ink23.xml"/><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28.png"/><Relationship Id="rId5" Type="http://schemas.openxmlformats.org/officeDocument/2006/relationships/image" Target="../media/image25.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5029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3505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bwMode="gray">
          <a:xfrm>
            <a:off x="3429000" y="3686175"/>
            <a:ext cx="54864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algn="ctr"/>
            <a:r>
              <a:rPr lang="en-US" altLang="en-US" sz="320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rPr>
              <a:t>CHƯƠNG V:</a:t>
            </a:r>
            <a:endParaRPr lang="en-US" altLang="en-US" sz="3200" dirty="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endParaRPr>
          </a:p>
          <a:p>
            <a:pPr algn="ctr"/>
            <a:r>
              <a:rPr lang="en-US" altLang="en-US" sz="480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CÂY</a:t>
            </a:r>
          </a:p>
        </p:txBody>
      </p:sp>
      <p:sp>
        <p:nvSpPr>
          <p:cNvPr id="10" name="Slide Number Placeholder 9"/>
          <p:cNvSpPr>
            <a:spLocks noGrp="1"/>
          </p:cNvSpPr>
          <p:nvPr>
            <p:ph type="sldNum" sz="quarter" idx="4"/>
          </p:nvPr>
        </p:nvSpPr>
        <p:spPr/>
        <p:txBody>
          <a:bodyPr/>
          <a:lstStyle/>
          <a:p>
            <a:fld id="{D17F7427-C84F-4D27-922E-55D885048A2A}" type="slidenum">
              <a:rPr lang="en-US" altLang="en-US" smtClean="0"/>
              <a:pPr/>
              <a:t>1</a:t>
            </a:fld>
            <a:endParaRPr lang="en-US" altLang="en-US"/>
          </a:p>
        </p:txBody>
      </p:sp>
    </p:spTree>
    <p:extLst>
      <p:ext uri="{BB962C8B-B14F-4D97-AF65-F5344CB8AC3E}">
        <p14:creationId xmlns:p14="http://schemas.microsoft.com/office/powerpoint/2010/main" val="732725485"/>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Biểu diễn cây nhị phân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a:t>
            </a:fld>
            <a:endParaRPr lang="en-US" altLang="en-US"/>
          </a:p>
        </p:txBody>
      </p:sp>
      <p:pic>
        <p:nvPicPr>
          <p:cNvPr id="5" name="Picture 4"/>
          <p:cNvPicPr>
            <a:picLocks noChangeAspect="1"/>
          </p:cNvPicPr>
          <p:nvPr/>
        </p:nvPicPr>
        <p:blipFill>
          <a:blip r:embed="rId2"/>
          <a:stretch>
            <a:fillRect/>
          </a:stretch>
        </p:blipFill>
        <p:spPr>
          <a:xfrm>
            <a:off x="381000" y="1524000"/>
            <a:ext cx="8305800" cy="2837815"/>
          </a:xfrm>
          <a:prstGeom prst="rect">
            <a:avLst/>
          </a:prstGeom>
        </p:spPr>
      </p:pic>
      <p:sp>
        <p:nvSpPr>
          <p:cNvPr id="6" name="TextBox 5"/>
          <p:cNvSpPr txBox="1"/>
          <p:nvPr/>
        </p:nvSpPr>
        <p:spPr>
          <a:xfrm>
            <a:off x="1524000" y="4800600"/>
            <a:ext cx="6585457" cy="523220"/>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Cài đặt cây nhị phân bằng danh sách liên kết</a:t>
            </a:r>
          </a:p>
        </p:txBody>
      </p:sp>
      <p:grpSp>
        <p:nvGrpSpPr>
          <p:cNvPr id="25" name="Group 24">
            <a:extLst>
              <a:ext uri="{FF2B5EF4-FFF2-40B4-BE49-F238E27FC236}">
                <a16:creationId xmlns:a16="http://schemas.microsoft.com/office/drawing/2014/main" id="{87FF8048-FFA4-EE9B-ABE7-01935C6B3261}"/>
              </a:ext>
            </a:extLst>
          </p:cNvPr>
          <p:cNvGrpSpPr/>
          <p:nvPr/>
        </p:nvGrpSpPr>
        <p:grpSpPr>
          <a:xfrm>
            <a:off x="7217112" y="1609200"/>
            <a:ext cx="1730520" cy="891360"/>
            <a:chOff x="7217112" y="1609200"/>
            <a:chExt cx="1730520" cy="891360"/>
          </a:xfrm>
        </p:grpSpPr>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5ECE514C-C1ED-7AA8-7BBA-4E570EA4E9A8}"/>
                    </a:ext>
                  </a:extLst>
                </p14:cNvPr>
                <p14:cNvContentPartPr/>
                <p14:nvPr/>
              </p14:nvContentPartPr>
              <p14:xfrm>
                <a:off x="7217112" y="1931760"/>
                <a:ext cx="176760" cy="240120"/>
              </p14:xfrm>
            </p:contentPart>
          </mc:Choice>
          <mc:Fallback xmlns="">
            <p:pic>
              <p:nvPicPr>
                <p:cNvPr id="12" name="Ink 11">
                  <a:extLst>
                    <a:ext uri="{FF2B5EF4-FFF2-40B4-BE49-F238E27FC236}">
                      <a16:creationId xmlns:a16="http://schemas.microsoft.com/office/drawing/2014/main" id="{5ECE514C-C1ED-7AA8-7BBA-4E570EA4E9A8}"/>
                    </a:ext>
                  </a:extLst>
                </p:cNvPr>
                <p:cNvPicPr/>
                <p:nvPr/>
              </p:nvPicPr>
              <p:blipFill>
                <a:blip r:embed="rId4"/>
                <a:stretch>
                  <a:fillRect/>
                </a:stretch>
              </p:blipFill>
              <p:spPr>
                <a:xfrm>
                  <a:off x="7210992" y="1925640"/>
                  <a:ext cx="18900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A26CD389-D614-FE5E-FE93-172641AB01F9}"/>
                    </a:ext>
                  </a:extLst>
                </p14:cNvPr>
                <p14:cNvContentPartPr/>
                <p14:nvPr/>
              </p14:nvContentPartPr>
              <p14:xfrm>
                <a:off x="7394592" y="2048400"/>
                <a:ext cx="31680" cy="242280"/>
              </p14:xfrm>
            </p:contentPart>
          </mc:Choice>
          <mc:Fallback xmlns="">
            <p:pic>
              <p:nvPicPr>
                <p:cNvPr id="13" name="Ink 12">
                  <a:extLst>
                    <a:ext uri="{FF2B5EF4-FFF2-40B4-BE49-F238E27FC236}">
                      <a16:creationId xmlns:a16="http://schemas.microsoft.com/office/drawing/2014/main" id="{A26CD389-D614-FE5E-FE93-172641AB01F9}"/>
                    </a:ext>
                  </a:extLst>
                </p:cNvPr>
                <p:cNvPicPr/>
                <p:nvPr/>
              </p:nvPicPr>
              <p:blipFill>
                <a:blip r:embed="rId6"/>
                <a:stretch>
                  <a:fillRect/>
                </a:stretch>
              </p:blipFill>
              <p:spPr>
                <a:xfrm>
                  <a:off x="7388112" y="2041920"/>
                  <a:ext cx="439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54A69CD9-1FDF-D2DB-1598-2A3257080E72}"/>
                    </a:ext>
                  </a:extLst>
                </p14:cNvPr>
                <p14:cNvContentPartPr/>
                <p14:nvPr/>
              </p14:nvContentPartPr>
              <p14:xfrm>
                <a:off x="7394592" y="1776960"/>
                <a:ext cx="19080" cy="8640"/>
              </p14:xfrm>
            </p:contentPart>
          </mc:Choice>
          <mc:Fallback xmlns="">
            <p:pic>
              <p:nvPicPr>
                <p:cNvPr id="14" name="Ink 13">
                  <a:extLst>
                    <a:ext uri="{FF2B5EF4-FFF2-40B4-BE49-F238E27FC236}">
                      <a16:creationId xmlns:a16="http://schemas.microsoft.com/office/drawing/2014/main" id="{54A69CD9-1FDF-D2DB-1598-2A3257080E72}"/>
                    </a:ext>
                  </a:extLst>
                </p:cNvPr>
                <p:cNvPicPr/>
                <p:nvPr/>
              </p:nvPicPr>
              <p:blipFill>
                <a:blip r:embed="rId8"/>
                <a:stretch>
                  <a:fillRect/>
                </a:stretch>
              </p:blipFill>
              <p:spPr>
                <a:xfrm>
                  <a:off x="7388112" y="1770840"/>
                  <a:ext cx="3132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31471712-83D9-F4C2-CC7C-757622E35D8C}"/>
                    </a:ext>
                  </a:extLst>
                </p14:cNvPr>
                <p14:cNvContentPartPr/>
                <p14:nvPr/>
              </p14:nvContentPartPr>
              <p14:xfrm>
                <a:off x="7335192" y="2030400"/>
                <a:ext cx="205560" cy="470160"/>
              </p14:xfrm>
            </p:contentPart>
          </mc:Choice>
          <mc:Fallback xmlns="">
            <p:pic>
              <p:nvPicPr>
                <p:cNvPr id="15" name="Ink 14">
                  <a:extLst>
                    <a:ext uri="{FF2B5EF4-FFF2-40B4-BE49-F238E27FC236}">
                      <a16:creationId xmlns:a16="http://schemas.microsoft.com/office/drawing/2014/main" id="{31471712-83D9-F4C2-CC7C-757622E35D8C}"/>
                    </a:ext>
                  </a:extLst>
                </p:cNvPr>
                <p:cNvPicPr/>
                <p:nvPr/>
              </p:nvPicPr>
              <p:blipFill>
                <a:blip r:embed="rId10"/>
                <a:stretch>
                  <a:fillRect/>
                </a:stretch>
              </p:blipFill>
              <p:spPr>
                <a:xfrm>
                  <a:off x="7329072" y="2024280"/>
                  <a:ext cx="21780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CF97F73E-2E41-C0F0-B8F1-56D287164E50}"/>
                    </a:ext>
                  </a:extLst>
                </p14:cNvPr>
                <p14:cNvContentPartPr/>
                <p14:nvPr/>
              </p14:nvContentPartPr>
              <p14:xfrm>
                <a:off x="7674672" y="1767600"/>
                <a:ext cx="227160" cy="415440"/>
              </p14:xfrm>
            </p:contentPart>
          </mc:Choice>
          <mc:Fallback xmlns="">
            <p:pic>
              <p:nvPicPr>
                <p:cNvPr id="16" name="Ink 15">
                  <a:extLst>
                    <a:ext uri="{FF2B5EF4-FFF2-40B4-BE49-F238E27FC236}">
                      <a16:creationId xmlns:a16="http://schemas.microsoft.com/office/drawing/2014/main" id="{CF97F73E-2E41-C0F0-B8F1-56D287164E50}"/>
                    </a:ext>
                  </a:extLst>
                </p:cNvPr>
                <p:cNvPicPr/>
                <p:nvPr/>
              </p:nvPicPr>
              <p:blipFill>
                <a:blip r:embed="rId12"/>
                <a:stretch>
                  <a:fillRect/>
                </a:stretch>
              </p:blipFill>
              <p:spPr>
                <a:xfrm>
                  <a:off x="7668552" y="1761480"/>
                  <a:ext cx="239400" cy="427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1A0C3D12-F9FB-3FC6-ECFF-90C7F4277EB7}"/>
                    </a:ext>
                  </a:extLst>
                </p14:cNvPr>
                <p14:cNvContentPartPr/>
                <p14:nvPr/>
              </p14:nvContentPartPr>
              <p14:xfrm>
                <a:off x="7921632" y="1785240"/>
                <a:ext cx="147960" cy="445680"/>
              </p14:xfrm>
            </p:contentPart>
          </mc:Choice>
          <mc:Fallback xmlns="">
            <p:pic>
              <p:nvPicPr>
                <p:cNvPr id="17" name="Ink 16">
                  <a:extLst>
                    <a:ext uri="{FF2B5EF4-FFF2-40B4-BE49-F238E27FC236}">
                      <a16:creationId xmlns:a16="http://schemas.microsoft.com/office/drawing/2014/main" id="{1A0C3D12-F9FB-3FC6-ECFF-90C7F4277EB7}"/>
                    </a:ext>
                  </a:extLst>
                </p:cNvPr>
                <p:cNvPicPr/>
                <p:nvPr/>
              </p:nvPicPr>
              <p:blipFill>
                <a:blip r:embed="rId14"/>
                <a:stretch>
                  <a:fillRect/>
                </a:stretch>
              </p:blipFill>
              <p:spPr>
                <a:xfrm>
                  <a:off x="7915512" y="1779120"/>
                  <a:ext cx="16020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2998D279-62EE-B35B-C997-7AEEAE88BE57}"/>
                    </a:ext>
                  </a:extLst>
                </p14:cNvPr>
                <p14:cNvContentPartPr/>
                <p14:nvPr/>
              </p14:nvContentPartPr>
              <p14:xfrm>
                <a:off x="7869792" y="1885680"/>
                <a:ext cx="325440" cy="65160"/>
              </p14:xfrm>
            </p:contentPart>
          </mc:Choice>
          <mc:Fallback xmlns="">
            <p:pic>
              <p:nvPicPr>
                <p:cNvPr id="18" name="Ink 17">
                  <a:extLst>
                    <a:ext uri="{FF2B5EF4-FFF2-40B4-BE49-F238E27FC236}">
                      <a16:creationId xmlns:a16="http://schemas.microsoft.com/office/drawing/2014/main" id="{2998D279-62EE-B35B-C997-7AEEAE88BE57}"/>
                    </a:ext>
                  </a:extLst>
                </p:cNvPr>
                <p:cNvPicPr/>
                <p:nvPr/>
              </p:nvPicPr>
              <p:blipFill>
                <a:blip r:embed="rId16"/>
                <a:stretch>
                  <a:fillRect/>
                </a:stretch>
              </p:blipFill>
              <p:spPr>
                <a:xfrm>
                  <a:off x="7863672" y="1879560"/>
                  <a:ext cx="33768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78E94A2D-BD60-4E43-89F4-C95293E7C3BB}"/>
                    </a:ext>
                  </a:extLst>
                </p14:cNvPr>
                <p14:cNvContentPartPr/>
                <p14:nvPr/>
              </p14:nvContentPartPr>
              <p14:xfrm>
                <a:off x="8254992" y="1920240"/>
                <a:ext cx="84600" cy="502920"/>
              </p14:xfrm>
            </p:contentPart>
          </mc:Choice>
          <mc:Fallback xmlns="">
            <p:pic>
              <p:nvPicPr>
                <p:cNvPr id="21" name="Ink 20">
                  <a:extLst>
                    <a:ext uri="{FF2B5EF4-FFF2-40B4-BE49-F238E27FC236}">
                      <a16:creationId xmlns:a16="http://schemas.microsoft.com/office/drawing/2014/main" id="{78E94A2D-BD60-4E43-89F4-C95293E7C3BB}"/>
                    </a:ext>
                  </a:extLst>
                </p:cNvPr>
                <p:cNvPicPr/>
                <p:nvPr/>
              </p:nvPicPr>
              <p:blipFill>
                <a:blip r:embed="rId18"/>
                <a:stretch>
                  <a:fillRect/>
                </a:stretch>
              </p:blipFill>
              <p:spPr>
                <a:xfrm>
                  <a:off x="8248872" y="1913760"/>
                  <a:ext cx="9684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A368CA61-C52C-6FF3-6550-B198B34E3620}"/>
                    </a:ext>
                  </a:extLst>
                </p14:cNvPr>
                <p14:cNvContentPartPr/>
                <p14:nvPr/>
              </p14:nvContentPartPr>
              <p14:xfrm>
                <a:off x="8163552" y="1876320"/>
                <a:ext cx="238680" cy="190800"/>
              </p14:xfrm>
            </p:contentPart>
          </mc:Choice>
          <mc:Fallback xmlns="">
            <p:pic>
              <p:nvPicPr>
                <p:cNvPr id="22" name="Ink 21">
                  <a:extLst>
                    <a:ext uri="{FF2B5EF4-FFF2-40B4-BE49-F238E27FC236}">
                      <a16:creationId xmlns:a16="http://schemas.microsoft.com/office/drawing/2014/main" id="{A368CA61-C52C-6FF3-6550-B198B34E3620}"/>
                    </a:ext>
                  </a:extLst>
                </p:cNvPr>
                <p:cNvPicPr/>
                <p:nvPr/>
              </p:nvPicPr>
              <p:blipFill>
                <a:blip r:embed="rId20"/>
                <a:stretch>
                  <a:fillRect/>
                </a:stretch>
              </p:blipFill>
              <p:spPr>
                <a:xfrm>
                  <a:off x="8157432" y="1870200"/>
                  <a:ext cx="2509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DA019A28-751F-69F7-8DCB-C2AF7A2A41E9}"/>
                    </a:ext>
                  </a:extLst>
                </p14:cNvPr>
                <p14:cNvContentPartPr/>
                <p14:nvPr/>
              </p14:nvContentPartPr>
              <p14:xfrm>
                <a:off x="8499432" y="1609200"/>
                <a:ext cx="175680" cy="523440"/>
              </p14:xfrm>
            </p:contentPart>
          </mc:Choice>
          <mc:Fallback xmlns="">
            <p:pic>
              <p:nvPicPr>
                <p:cNvPr id="23" name="Ink 22">
                  <a:extLst>
                    <a:ext uri="{FF2B5EF4-FFF2-40B4-BE49-F238E27FC236}">
                      <a16:creationId xmlns:a16="http://schemas.microsoft.com/office/drawing/2014/main" id="{DA019A28-751F-69F7-8DCB-C2AF7A2A41E9}"/>
                    </a:ext>
                  </a:extLst>
                </p:cNvPr>
                <p:cNvPicPr/>
                <p:nvPr/>
              </p:nvPicPr>
              <p:blipFill>
                <a:blip r:embed="rId22"/>
                <a:stretch>
                  <a:fillRect/>
                </a:stretch>
              </p:blipFill>
              <p:spPr>
                <a:xfrm>
                  <a:off x="8493312" y="1603080"/>
                  <a:ext cx="187920" cy="535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EA5E1B41-8A28-71C8-225B-971036741DD8}"/>
                    </a:ext>
                  </a:extLst>
                </p14:cNvPr>
                <p14:cNvContentPartPr/>
                <p14:nvPr/>
              </p14:nvContentPartPr>
              <p14:xfrm>
                <a:off x="8357592" y="1675800"/>
                <a:ext cx="590040" cy="350280"/>
              </p14:xfrm>
            </p:contentPart>
          </mc:Choice>
          <mc:Fallback xmlns="">
            <p:pic>
              <p:nvPicPr>
                <p:cNvPr id="24" name="Ink 23">
                  <a:extLst>
                    <a:ext uri="{FF2B5EF4-FFF2-40B4-BE49-F238E27FC236}">
                      <a16:creationId xmlns:a16="http://schemas.microsoft.com/office/drawing/2014/main" id="{EA5E1B41-8A28-71C8-225B-971036741DD8}"/>
                    </a:ext>
                  </a:extLst>
                </p:cNvPr>
                <p:cNvPicPr/>
                <p:nvPr/>
              </p:nvPicPr>
              <p:blipFill>
                <a:blip r:embed="rId24"/>
                <a:stretch>
                  <a:fillRect/>
                </a:stretch>
              </p:blipFill>
              <p:spPr>
                <a:xfrm>
                  <a:off x="8351472" y="1669680"/>
                  <a:ext cx="602280" cy="362520"/>
                </a:xfrm>
                <a:prstGeom prst="rect">
                  <a:avLst/>
                </a:prstGeom>
              </p:spPr>
            </p:pic>
          </mc:Fallback>
        </mc:AlternateContent>
      </p:grpSp>
      <p:grpSp>
        <p:nvGrpSpPr>
          <p:cNvPr id="31" name="Group 30">
            <a:extLst>
              <a:ext uri="{FF2B5EF4-FFF2-40B4-BE49-F238E27FC236}">
                <a16:creationId xmlns:a16="http://schemas.microsoft.com/office/drawing/2014/main" id="{F3D29E3F-316D-0F8B-56C9-BB94BC03C856}"/>
              </a:ext>
            </a:extLst>
          </p:cNvPr>
          <p:cNvGrpSpPr/>
          <p:nvPr/>
        </p:nvGrpSpPr>
        <p:grpSpPr>
          <a:xfrm>
            <a:off x="4454112" y="1523160"/>
            <a:ext cx="1324440" cy="666360"/>
            <a:chOff x="4454112" y="1523160"/>
            <a:chExt cx="1324440" cy="666360"/>
          </a:xfrm>
        </p:grpSpPr>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B3D59D0B-5734-4E26-4BE9-2D7590C5FF1E}"/>
                    </a:ext>
                  </a:extLst>
                </p14:cNvPr>
                <p14:cNvContentPartPr/>
                <p14:nvPr/>
              </p14:nvContentPartPr>
              <p14:xfrm>
                <a:off x="4454112" y="1523160"/>
                <a:ext cx="453960" cy="495360"/>
              </p14:xfrm>
            </p:contentPart>
          </mc:Choice>
          <mc:Fallback xmlns="">
            <p:pic>
              <p:nvPicPr>
                <p:cNvPr id="26" name="Ink 25">
                  <a:extLst>
                    <a:ext uri="{FF2B5EF4-FFF2-40B4-BE49-F238E27FC236}">
                      <a16:creationId xmlns:a16="http://schemas.microsoft.com/office/drawing/2014/main" id="{B3D59D0B-5734-4E26-4BE9-2D7590C5FF1E}"/>
                    </a:ext>
                  </a:extLst>
                </p:cNvPr>
                <p:cNvPicPr/>
                <p:nvPr/>
              </p:nvPicPr>
              <p:blipFill>
                <a:blip r:embed="rId26"/>
                <a:stretch>
                  <a:fillRect/>
                </a:stretch>
              </p:blipFill>
              <p:spPr>
                <a:xfrm>
                  <a:off x="4447992" y="1517040"/>
                  <a:ext cx="466200" cy="507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216F9D21-35B2-2478-0BF3-147B5271D161}"/>
                    </a:ext>
                  </a:extLst>
                </p14:cNvPr>
                <p14:cNvContentPartPr/>
                <p14:nvPr/>
              </p14:nvContentPartPr>
              <p14:xfrm>
                <a:off x="4894752" y="1714320"/>
                <a:ext cx="493200" cy="269280"/>
              </p14:xfrm>
            </p:contentPart>
          </mc:Choice>
          <mc:Fallback xmlns="">
            <p:pic>
              <p:nvPicPr>
                <p:cNvPr id="27" name="Ink 26">
                  <a:extLst>
                    <a:ext uri="{FF2B5EF4-FFF2-40B4-BE49-F238E27FC236}">
                      <a16:creationId xmlns:a16="http://schemas.microsoft.com/office/drawing/2014/main" id="{216F9D21-35B2-2478-0BF3-147B5271D161}"/>
                    </a:ext>
                  </a:extLst>
                </p:cNvPr>
                <p:cNvPicPr/>
                <p:nvPr/>
              </p:nvPicPr>
              <p:blipFill>
                <a:blip r:embed="rId28"/>
                <a:stretch>
                  <a:fillRect/>
                </a:stretch>
              </p:blipFill>
              <p:spPr>
                <a:xfrm>
                  <a:off x="4888632" y="1708200"/>
                  <a:ext cx="5054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A716E329-5264-F859-CB90-33AB7F711A6F}"/>
                    </a:ext>
                  </a:extLst>
                </p14:cNvPr>
                <p14:cNvContentPartPr/>
                <p14:nvPr/>
              </p14:nvContentPartPr>
              <p14:xfrm>
                <a:off x="5131992" y="1649160"/>
                <a:ext cx="245160" cy="540360"/>
              </p14:xfrm>
            </p:contentPart>
          </mc:Choice>
          <mc:Fallback xmlns="">
            <p:pic>
              <p:nvPicPr>
                <p:cNvPr id="28" name="Ink 27">
                  <a:extLst>
                    <a:ext uri="{FF2B5EF4-FFF2-40B4-BE49-F238E27FC236}">
                      <a16:creationId xmlns:a16="http://schemas.microsoft.com/office/drawing/2014/main" id="{A716E329-5264-F859-CB90-33AB7F711A6F}"/>
                    </a:ext>
                  </a:extLst>
                </p:cNvPr>
                <p:cNvPicPr/>
                <p:nvPr/>
              </p:nvPicPr>
              <p:blipFill>
                <a:blip r:embed="rId30"/>
                <a:stretch>
                  <a:fillRect/>
                </a:stretch>
              </p:blipFill>
              <p:spPr>
                <a:xfrm>
                  <a:off x="5125872" y="1643040"/>
                  <a:ext cx="257400" cy="552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 name="Ink 28">
                  <a:extLst>
                    <a:ext uri="{FF2B5EF4-FFF2-40B4-BE49-F238E27FC236}">
                      <a16:creationId xmlns:a16="http://schemas.microsoft.com/office/drawing/2014/main" id="{6FC8EF2A-CB25-8C2C-1593-857D24ED6779}"/>
                    </a:ext>
                  </a:extLst>
                </p14:cNvPr>
                <p14:cNvContentPartPr/>
                <p14:nvPr/>
              </p14:nvContentPartPr>
              <p14:xfrm>
                <a:off x="5469672" y="1700640"/>
                <a:ext cx="154440" cy="356040"/>
              </p14:xfrm>
            </p:contentPart>
          </mc:Choice>
          <mc:Fallback xmlns="">
            <p:pic>
              <p:nvPicPr>
                <p:cNvPr id="29" name="Ink 28">
                  <a:extLst>
                    <a:ext uri="{FF2B5EF4-FFF2-40B4-BE49-F238E27FC236}">
                      <a16:creationId xmlns:a16="http://schemas.microsoft.com/office/drawing/2014/main" id="{6FC8EF2A-CB25-8C2C-1593-857D24ED6779}"/>
                    </a:ext>
                  </a:extLst>
                </p:cNvPr>
                <p:cNvPicPr/>
                <p:nvPr/>
              </p:nvPicPr>
              <p:blipFill>
                <a:blip r:embed="rId32"/>
                <a:stretch>
                  <a:fillRect/>
                </a:stretch>
              </p:blipFill>
              <p:spPr>
                <a:xfrm>
                  <a:off x="5463552" y="1694520"/>
                  <a:ext cx="16668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545BA654-0DD9-7B14-A6E1-6C0E60BC74E8}"/>
                    </a:ext>
                  </a:extLst>
                </p14:cNvPr>
                <p14:cNvContentPartPr/>
                <p14:nvPr/>
              </p14:nvContentPartPr>
              <p14:xfrm>
                <a:off x="5388672" y="1810080"/>
                <a:ext cx="389880" cy="92160"/>
              </p14:xfrm>
            </p:contentPart>
          </mc:Choice>
          <mc:Fallback xmlns="">
            <p:pic>
              <p:nvPicPr>
                <p:cNvPr id="30" name="Ink 29">
                  <a:extLst>
                    <a:ext uri="{FF2B5EF4-FFF2-40B4-BE49-F238E27FC236}">
                      <a16:creationId xmlns:a16="http://schemas.microsoft.com/office/drawing/2014/main" id="{545BA654-0DD9-7B14-A6E1-6C0E60BC74E8}"/>
                    </a:ext>
                  </a:extLst>
                </p:cNvPr>
                <p:cNvPicPr/>
                <p:nvPr/>
              </p:nvPicPr>
              <p:blipFill>
                <a:blip r:embed="rId34"/>
                <a:stretch>
                  <a:fillRect/>
                </a:stretch>
              </p:blipFill>
              <p:spPr>
                <a:xfrm>
                  <a:off x="5382552" y="1803960"/>
                  <a:ext cx="402120" cy="104400"/>
                </a:xfrm>
                <a:prstGeom prst="rect">
                  <a:avLst/>
                </a:prstGeom>
              </p:spPr>
            </p:pic>
          </mc:Fallback>
        </mc:AlternateContent>
      </p:grpSp>
    </p:spTree>
    <p:extLst>
      <p:ext uri="{BB962C8B-B14F-4D97-AF65-F5344CB8AC3E}">
        <p14:creationId xmlns:p14="http://schemas.microsoft.com/office/powerpoint/2010/main" val="29626596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Biểu diễn cây nhị phân</a:t>
            </a:r>
          </a:p>
        </p:txBody>
      </p:sp>
      <p:sp>
        <p:nvSpPr>
          <p:cNvPr id="3" name="Content Placeholder 2"/>
          <p:cNvSpPr>
            <a:spLocks noGrp="1"/>
          </p:cNvSpPr>
          <p:nvPr>
            <p:ph idx="1"/>
          </p:nvPr>
        </p:nvSpPr>
        <p:spPr>
          <a:xfrm>
            <a:off x="457200" y="1020762"/>
            <a:ext cx="8229600" cy="5262563"/>
          </a:xfrm>
        </p:spPr>
        <p:txBody>
          <a:bodyPr/>
          <a:lstStyle/>
          <a:p>
            <a:pPr>
              <a:buFont typeface="Wingdings" panose="05000000000000000000" pitchFamily="2" charset="2"/>
              <a:buChar char="Ø"/>
            </a:pPr>
            <a:r>
              <a:rPr lang="en-US" sz="2800" b="1">
                <a:latin typeface="Times New Roman" panose="02020603050405020304" pitchFamily="18" charset="0"/>
                <a:cs typeface="Times New Roman" panose="02020603050405020304" pitchFamily="18" charset="0"/>
              </a:rPr>
              <a:t>Cấu trúc dữ liệu của nút</a:t>
            </a:r>
          </a:p>
          <a:p>
            <a:pPr marL="0" indent="0">
              <a:buNone/>
            </a:pPr>
            <a:r>
              <a:rPr lang="en-US" sz="2800" b="1" i="1">
                <a:latin typeface="Times New Roman" panose="02020603050405020304" pitchFamily="18" charset="0"/>
                <a:cs typeface="Times New Roman" panose="02020603050405020304" pitchFamily="18" charset="0"/>
              </a:rPr>
              <a:t>struct</a:t>
            </a:r>
            <a:r>
              <a:rPr lang="en-US" sz="2800" i="1">
                <a:latin typeface="Times New Roman" panose="02020603050405020304" pitchFamily="18" charset="0"/>
                <a:cs typeface="Times New Roman" panose="02020603050405020304" pitchFamily="18" charset="0"/>
              </a:rPr>
              <a:t> Node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key</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right</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b="1">
                <a:latin typeface="Times New Roman" panose="02020603050405020304" pitchFamily="18" charset="0"/>
                <a:cs typeface="Times New Roman" panose="02020603050405020304" pitchFamily="18" charset="0"/>
              </a:rPr>
              <a:t>Khai báo cây</a:t>
            </a:r>
          </a:p>
          <a:p>
            <a:pPr marL="0" indent="0">
              <a:buNone/>
            </a:pPr>
            <a:r>
              <a:rPr lang="en-US" sz="2800" b="1" i="1">
                <a:latin typeface="Times New Roman" panose="02020603050405020304" pitchFamily="18" charset="0"/>
                <a:cs typeface="Times New Roman" panose="02020603050405020304" pitchFamily="18" charset="0"/>
              </a:rPr>
              <a:t>typedef struct </a:t>
            </a:r>
            <a:r>
              <a:rPr lang="en-US" sz="2800" i="1">
                <a:latin typeface="Times New Roman" panose="02020603050405020304" pitchFamily="18" charset="0"/>
                <a:cs typeface="Times New Roman" panose="02020603050405020304" pitchFamily="18" charset="0"/>
              </a:rPr>
              <a:t>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TREE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TREE test</a:t>
            </a: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a:t>
            </a:fld>
            <a:endParaRPr lang="en-US" altLang="en-US"/>
          </a:p>
        </p:txBody>
      </p:sp>
    </p:spTree>
    <p:extLst>
      <p:ext uri="{BB962C8B-B14F-4D97-AF65-F5344CB8AC3E}">
        <p14:creationId xmlns:p14="http://schemas.microsoft.com/office/powerpoint/2010/main" val="40487200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Duyệt cây nhị phân</a:t>
            </a:r>
          </a:p>
        </p:txBody>
      </p:sp>
      <p:sp>
        <p:nvSpPr>
          <p:cNvPr id="3" name="Content Placeholder 2"/>
          <p:cNvSpPr>
            <a:spLocks noGrp="1"/>
          </p:cNvSpPr>
          <p:nvPr>
            <p:ph idx="1"/>
          </p:nvPr>
        </p:nvSpPr>
        <p:spPr>
          <a:xfrm>
            <a:off x="457200" y="1020762"/>
            <a:ext cx="8229600" cy="5262563"/>
          </a:xfrm>
        </p:spPr>
        <p:txBody>
          <a:bodyPr/>
          <a:lstStyle/>
          <a:p>
            <a:pPr>
              <a:buFont typeface="Wingdings" panose="05000000000000000000" pitchFamily="2" charset="2"/>
              <a:buChar char="Ø"/>
            </a:pPr>
            <a:r>
              <a:rPr lang="en-US" sz="2800" b="1">
                <a:latin typeface="Times New Roman" panose="02020603050405020304" pitchFamily="18" charset="0"/>
                <a:cs typeface="Times New Roman" panose="02020603050405020304" pitchFamily="18" charset="0"/>
              </a:rPr>
              <a:t>Phép duyệt cây nhị phân được chia thành 3 loại:</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Duyệt thứ tự trước (</a:t>
            </a:r>
            <a:r>
              <a:rPr lang="en-US" b="1" i="1">
                <a:latin typeface="Times New Roman" panose="02020603050405020304" pitchFamily="18" charset="0"/>
                <a:cs typeface="Times New Roman" panose="02020603050405020304" pitchFamily="18" charset="0"/>
              </a:rPr>
              <a:t>NLR hoặc NRL</a:t>
            </a:r>
            <a:r>
              <a:rPr lang="en-US" i="1">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Duyệt thứ tự giữa (</a:t>
            </a:r>
            <a:r>
              <a:rPr lang="en-US" b="1" i="1">
                <a:latin typeface="Times New Roman" panose="02020603050405020304" pitchFamily="18" charset="0"/>
                <a:cs typeface="Times New Roman" panose="02020603050405020304" pitchFamily="18" charset="0"/>
              </a:rPr>
              <a:t>LNR hoặc RNL</a:t>
            </a:r>
            <a:r>
              <a:rPr lang="en-US" i="1">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Duyệt thứ tự sau (</a:t>
            </a:r>
            <a:r>
              <a:rPr lang="en-US" b="1" i="1">
                <a:latin typeface="Times New Roman" panose="02020603050405020304" pitchFamily="18" charset="0"/>
                <a:cs typeface="Times New Roman" panose="02020603050405020304" pitchFamily="18" charset="0"/>
              </a:rPr>
              <a:t>LRN hoặc RLN</a:t>
            </a:r>
            <a:r>
              <a:rPr lang="en-US" i="1">
                <a:latin typeface="Times New Roman" panose="02020603050405020304" pitchFamily="18" charset="0"/>
                <a:cs typeface="Times New Roman" panose="02020603050405020304" pitchFamily="18" charset="0"/>
              </a:rPr>
              <a:t>)</a:t>
            </a:r>
            <a:endParaRPr lang="en-US"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b="1">
                <a:latin typeface="Times New Roman" panose="02020603050405020304" pitchFamily="18" charset="0"/>
                <a:cs typeface="Times New Roman" panose="02020603050405020304" pitchFamily="18" charset="0"/>
              </a:rPr>
              <a:t>Độ phức tạp O (log2(h))</a:t>
            </a:r>
          </a:p>
          <a:p>
            <a:pPr marL="0" indent="0">
              <a:buNone/>
            </a:pPr>
            <a:r>
              <a:rPr lang="en-US" sz="2800" b="1">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Trong đó h là chiều cao cây</a:t>
            </a:r>
          </a:p>
          <a:p>
            <a:pPr marL="457200" lvl="1" indent="0">
              <a:buNone/>
            </a:pPr>
            <a:endParaRPr lang="en-US" i="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a:t>
            </a:fld>
            <a:endParaRPr lang="en-US" alt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9423E14-F0CF-D33C-0393-5F67C0150D2C}"/>
                  </a:ext>
                </a:extLst>
              </p14:cNvPr>
              <p14:cNvContentPartPr/>
              <p14:nvPr/>
            </p14:nvContentPartPr>
            <p14:xfrm>
              <a:off x="1226760" y="1782960"/>
              <a:ext cx="5547240" cy="221760"/>
            </p14:xfrm>
          </p:contentPart>
        </mc:Choice>
        <mc:Fallback xmlns="">
          <p:pic>
            <p:nvPicPr>
              <p:cNvPr id="5" name="Ink 4">
                <a:extLst>
                  <a:ext uri="{FF2B5EF4-FFF2-40B4-BE49-F238E27FC236}">
                    <a16:creationId xmlns:a16="http://schemas.microsoft.com/office/drawing/2014/main" id="{99423E14-F0CF-D33C-0393-5F67C0150D2C}"/>
                  </a:ext>
                </a:extLst>
              </p:cNvPr>
              <p:cNvPicPr/>
              <p:nvPr/>
            </p:nvPicPr>
            <p:blipFill>
              <a:blip r:embed="rId3"/>
              <a:stretch>
                <a:fillRect/>
              </a:stretch>
            </p:blipFill>
            <p:spPr>
              <a:xfrm>
                <a:off x="1172760" y="1674960"/>
                <a:ext cx="565488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8A4A59A-7E10-22BC-3EB6-82586D5B3956}"/>
                  </a:ext>
                </a:extLst>
              </p14:cNvPr>
              <p14:cNvContentPartPr/>
              <p14:nvPr/>
            </p14:nvContentPartPr>
            <p14:xfrm>
              <a:off x="1204080" y="2185440"/>
              <a:ext cx="5074200" cy="216000"/>
            </p14:xfrm>
          </p:contentPart>
        </mc:Choice>
        <mc:Fallback xmlns="">
          <p:pic>
            <p:nvPicPr>
              <p:cNvPr id="6" name="Ink 5">
                <a:extLst>
                  <a:ext uri="{FF2B5EF4-FFF2-40B4-BE49-F238E27FC236}">
                    <a16:creationId xmlns:a16="http://schemas.microsoft.com/office/drawing/2014/main" id="{28A4A59A-7E10-22BC-3EB6-82586D5B3956}"/>
                  </a:ext>
                </a:extLst>
              </p:cNvPr>
              <p:cNvPicPr/>
              <p:nvPr/>
            </p:nvPicPr>
            <p:blipFill>
              <a:blip r:embed="rId5"/>
              <a:stretch>
                <a:fillRect/>
              </a:stretch>
            </p:blipFill>
            <p:spPr>
              <a:xfrm>
                <a:off x="1150080" y="2077800"/>
                <a:ext cx="518184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6B08BE1-CAED-E0F9-37FD-EFE226487F60}"/>
                  </a:ext>
                </a:extLst>
              </p14:cNvPr>
              <p14:cNvContentPartPr/>
              <p14:nvPr/>
            </p14:nvContentPartPr>
            <p14:xfrm>
              <a:off x="1379400" y="2879880"/>
              <a:ext cx="5014440" cy="38880"/>
            </p14:xfrm>
          </p:contentPart>
        </mc:Choice>
        <mc:Fallback xmlns="">
          <p:pic>
            <p:nvPicPr>
              <p:cNvPr id="7" name="Ink 6">
                <a:extLst>
                  <a:ext uri="{FF2B5EF4-FFF2-40B4-BE49-F238E27FC236}">
                    <a16:creationId xmlns:a16="http://schemas.microsoft.com/office/drawing/2014/main" id="{06B08BE1-CAED-E0F9-37FD-EFE226487F60}"/>
                  </a:ext>
                </a:extLst>
              </p:cNvPr>
              <p:cNvPicPr/>
              <p:nvPr/>
            </p:nvPicPr>
            <p:blipFill>
              <a:blip r:embed="rId7"/>
              <a:stretch>
                <a:fillRect/>
              </a:stretch>
            </p:blipFill>
            <p:spPr>
              <a:xfrm>
                <a:off x="1325400" y="2771880"/>
                <a:ext cx="5122080" cy="254520"/>
              </a:xfrm>
              <a:prstGeom prst="rect">
                <a:avLst/>
              </a:prstGeom>
            </p:spPr>
          </p:pic>
        </mc:Fallback>
      </mc:AlternateContent>
      <p:grpSp>
        <p:nvGrpSpPr>
          <p:cNvPr id="18" name="Group 17">
            <a:extLst>
              <a:ext uri="{FF2B5EF4-FFF2-40B4-BE49-F238E27FC236}">
                <a16:creationId xmlns:a16="http://schemas.microsoft.com/office/drawing/2014/main" id="{0143FC9D-8908-DF0C-CD4A-39C92194B88B}"/>
              </a:ext>
            </a:extLst>
          </p:cNvPr>
          <p:cNvGrpSpPr/>
          <p:nvPr/>
        </p:nvGrpSpPr>
        <p:grpSpPr>
          <a:xfrm>
            <a:off x="6366480" y="1470840"/>
            <a:ext cx="2127960" cy="3805200"/>
            <a:chOff x="6366480" y="1470840"/>
            <a:chExt cx="2127960" cy="380520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AF9E5E9F-BB43-5990-999F-5A98CCA7F86C}"/>
                    </a:ext>
                  </a:extLst>
                </p14:cNvPr>
                <p14:cNvContentPartPr/>
                <p14:nvPr/>
              </p14:nvContentPartPr>
              <p14:xfrm>
                <a:off x="6366480" y="1470840"/>
                <a:ext cx="636120" cy="1616400"/>
              </p14:xfrm>
            </p:contentPart>
          </mc:Choice>
          <mc:Fallback xmlns="">
            <p:pic>
              <p:nvPicPr>
                <p:cNvPr id="8" name="Ink 7">
                  <a:extLst>
                    <a:ext uri="{FF2B5EF4-FFF2-40B4-BE49-F238E27FC236}">
                      <a16:creationId xmlns:a16="http://schemas.microsoft.com/office/drawing/2014/main" id="{AF9E5E9F-BB43-5990-999F-5A98CCA7F86C}"/>
                    </a:ext>
                  </a:extLst>
                </p:cNvPr>
                <p:cNvPicPr/>
                <p:nvPr/>
              </p:nvPicPr>
              <p:blipFill>
                <a:blip r:embed="rId9"/>
                <a:stretch>
                  <a:fillRect/>
                </a:stretch>
              </p:blipFill>
              <p:spPr>
                <a:xfrm>
                  <a:off x="6357840" y="1461840"/>
                  <a:ext cx="653760" cy="1634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2512EDF2-1082-46B6-5B1A-3D1A7027529B}"/>
                    </a:ext>
                  </a:extLst>
                </p14:cNvPr>
                <p14:cNvContentPartPr/>
                <p14:nvPr/>
              </p14:nvContentPartPr>
              <p14:xfrm>
                <a:off x="7108440" y="2005080"/>
                <a:ext cx="359640" cy="379800"/>
              </p14:xfrm>
            </p:contentPart>
          </mc:Choice>
          <mc:Fallback xmlns="">
            <p:pic>
              <p:nvPicPr>
                <p:cNvPr id="9" name="Ink 8">
                  <a:extLst>
                    <a:ext uri="{FF2B5EF4-FFF2-40B4-BE49-F238E27FC236}">
                      <a16:creationId xmlns:a16="http://schemas.microsoft.com/office/drawing/2014/main" id="{2512EDF2-1082-46B6-5B1A-3D1A7027529B}"/>
                    </a:ext>
                  </a:extLst>
                </p:cNvPr>
                <p:cNvPicPr/>
                <p:nvPr/>
              </p:nvPicPr>
              <p:blipFill>
                <a:blip r:embed="rId11"/>
                <a:stretch>
                  <a:fillRect/>
                </a:stretch>
              </p:blipFill>
              <p:spPr>
                <a:xfrm>
                  <a:off x="7099440" y="1996080"/>
                  <a:ext cx="3772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32A9BB1C-3C83-4CDF-2B25-BED0954FF512}"/>
                    </a:ext>
                  </a:extLst>
                </p14:cNvPr>
                <p14:cNvContentPartPr/>
                <p14:nvPr/>
              </p14:nvContentPartPr>
              <p14:xfrm>
                <a:off x="7247040" y="1661280"/>
                <a:ext cx="159480" cy="968040"/>
              </p14:xfrm>
            </p:contentPart>
          </mc:Choice>
          <mc:Fallback xmlns="">
            <p:pic>
              <p:nvPicPr>
                <p:cNvPr id="10" name="Ink 9">
                  <a:extLst>
                    <a:ext uri="{FF2B5EF4-FFF2-40B4-BE49-F238E27FC236}">
                      <a16:creationId xmlns:a16="http://schemas.microsoft.com/office/drawing/2014/main" id="{32A9BB1C-3C83-4CDF-2B25-BED0954FF512}"/>
                    </a:ext>
                  </a:extLst>
                </p:cNvPr>
                <p:cNvPicPr/>
                <p:nvPr/>
              </p:nvPicPr>
              <p:blipFill>
                <a:blip r:embed="rId13"/>
                <a:stretch>
                  <a:fillRect/>
                </a:stretch>
              </p:blipFill>
              <p:spPr>
                <a:xfrm>
                  <a:off x="7238400" y="1652280"/>
                  <a:ext cx="177120" cy="985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10877AE-8953-9780-6F76-DEC73FF7CDB2}"/>
                    </a:ext>
                  </a:extLst>
                </p14:cNvPr>
                <p14:cNvContentPartPr/>
                <p14:nvPr/>
              </p14:nvContentPartPr>
              <p14:xfrm>
                <a:off x="7177920" y="1927320"/>
                <a:ext cx="423720" cy="84240"/>
              </p14:xfrm>
            </p:contentPart>
          </mc:Choice>
          <mc:Fallback xmlns="">
            <p:pic>
              <p:nvPicPr>
                <p:cNvPr id="11" name="Ink 10">
                  <a:extLst>
                    <a:ext uri="{FF2B5EF4-FFF2-40B4-BE49-F238E27FC236}">
                      <a16:creationId xmlns:a16="http://schemas.microsoft.com/office/drawing/2014/main" id="{410877AE-8953-9780-6F76-DEC73FF7CDB2}"/>
                    </a:ext>
                  </a:extLst>
                </p:cNvPr>
                <p:cNvPicPr/>
                <p:nvPr/>
              </p:nvPicPr>
              <p:blipFill>
                <a:blip r:embed="rId15"/>
                <a:stretch>
                  <a:fillRect/>
                </a:stretch>
              </p:blipFill>
              <p:spPr>
                <a:xfrm>
                  <a:off x="7168920" y="1918680"/>
                  <a:ext cx="4413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AB48316E-ACA0-ABEF-321C-32925C38B0AD}"/>
                    </a:ext>
                  </a:extLst>
                </p14:cNvPr>
                <p14:cNvContentPartPr/>
                <p14:nvPr/>
              </p14:nvContentPartPr>
              <p14:xfrm>
                <a:off x="7452240" y="2002200"/>
                <a:ext cx="510120" cy="292680"/>
              </p14:xfrm>
            </p:contentPart>
          </mc:Choice>
          <mc:Fallback xmlns="">
            <p:pic>
              <p:nvPicPr>
                <p:cNvPr id="12" name="Ink 11">
                  <a:extLst>
                    <a:ext uri="{FF2B5EF4-FFF2-40B4-BE49-F238E27FC236}">
                      <a16:creationId xmlns:a16="http://schemas.microsoft.com/office/drawing/2014/main" id="{AB48316E-ACA0-ABEF-321C-32925C38B0AD}"/>
                    </a:ext>
                  </a:extLst>
                </p:cNvPr>
                <p:cNvPicPr/>
                <p:nvPr/>
              </p:nvPicPr>
              <p:blipFill>
                <a:blip r:embed="rId17"/>
                <a:stretch>
                  <a:fillRect/>
                </a:stretch>
              </p:blipFill>
              <p:spPr>
                <a:xfrm>
                  <a:off x="7443240" y="1993560"/>
                  <a:ext cx="52776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D304E90E-010D-862C-9A44-61B5F4390D86}"/>
                    </a:ext>
                  </a:extLst>
                </p14:cNvPr>
                <p14:cNvContentPartPr/>
                <p14:nvPr/>
              </p14:nvContentPartPr>
              <p14:xfrm>
                <a:off x="7719000" y="1675680"/>
                <a:ext cx="403920" cy="300960"/>
              </p14:xfrm>
            </p:contentPart>
          </mc:Choice>
          <mc:Fallback xmlns="">
            <p:pic>
              <p:nvPicPr>
                <p:cNvPr id="13" name="Ink 12">
                  <a:extLst>
                    <a:ext uri="{FF2B5EF4-FFF2-40B4-BE49-F238E27FC236}">
                      <a16:creationId xmlns:a16="http://schemas.microsoft.com/office/drawing/2014/main" id="{D304E90E-010D-862C-9A44-61B5F4390D86}"/>
                    </a:ext>
                  </a:extLst>
                </p:cNvPr>
                <p:cNvPicPr/>
                <p:nvPr/>
              </p:nvPicPr>
              <p:blipFill>
                <a:blip r:embed="rId19"/>
                <a:stretch>
                  <a:fillRect/>
                </a:stretch>
              </p:blipFill>
              <p:spPr>
                <a:xfrm>
                  <a:off x="7710000" y="1666680"/>
                  <a:ext cx="42156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13B1114E-7F06-523E-124D-355DD123AA68}"/>
                    </a:ext>
                  </a:extLst>
                </p14:cNvPr>
                <p14:cNvContentPartPr/>
                <p14:nvPr/>
              </p14:nvContentPartPr>
              <p14:xfrm>
                <a:off x="7932480" y="2590800"/>
                <a:ext cx="62640" cy="41040"/>
              </p14:xfrm>
            </p:contentPart>
          </mc:Choice>
          <mc:Fallback xmlns="">
            <p:pic>
              <p:nvPicPr>
                <p:cNvPr id="14" name="Ink 13">
                  <a:extLst>
                    <a:ext uri="{FF2B5EF4-FFF2-40B4-BE49-F238E27FC236}">
                      <a16:creationId xmlns:a16="http://schemas.microsoft.com/office/drawing/2014/main" id="{13B1114E-7F06-523E-124D-355DD123AA68}"/>
                    </a:ext>
                  </a:extLst>
                </p:cNvPr>
                <p:cNvPicPr/>
                <p:nvPr/>
              </p:nvPicPr>
              <p:blipFill>
                <a:blip r:embed="rId21"/>
                <a:stretch>
                  <a:fillRect/>
                </a:stretch>
              </p:blipFill>
              <p:spPr>
                <a:xfrm>
                  <a:off x="7923480" y="2581800"/>
                  <a:ext cx="8028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5A1D03E-42EA-0C21-CF66-9FCF4889464B}"/>
                    </a:ext>
                  </a:extLst>
                </p14:cNvPr>
                <p14:cNvContentPartPr/>
                <p14:nvPr/>
              </p14:nvContentPartPr>
              <p14:xfrm>
                <a:off x="6436320" y="3228720"/>
                <a:ext cx="819000" cy="1193760"/>
              </p14:xfrm>
            </p:contentPart>
          </mc:Choice>
          <mc:Fallback xmlns="">
            <p:pic>
              <p:nvPicPr>
                <p:cNvPr id="15" name="Ink 14">
                  <a:extLst>
                    <a:ext uri="{FF2B5EF4-FFF2-40B4-BE49-F238E27FC236}">
                      <a16:creationId xmlns:a16="http://schemas.microsoft.com/office/drawing/2014/main" id="{65A1D03E-42EA-0C21-CF66-9FCF4889464B}"/>
                    </a:ext>
                  </a:extLst>
                </p:cNvPr>
                <p:cNvPicPr/>
                <p:nvPr/>
              </p:nvPicPr>
              <p:blipFill>
                <a:blip r:embed="rId23"/>
                <a:stretch>
                  <a:fillRect/>
                </a:stretch>
              </p:blipFill>
              <p:spPr>
                <a:xfrm>
                  <a:off x="6427680" y="3219720"/>
                  <a:ext cx="836640" cy="1211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2CAE5AE4-0258-C911-1E64-820544187FAE}"/>
                    </a:ext>
                  </a:extLst>
                </p14:cNvPr>
                <p14:cNvContentPartPr/>
                <p14:nvPr/>
              </p14:nvContentPartPr>
              <p14:xfrm>
                <a:off x="6982800" y="3627240"/>
                <a:ext cx="1511640" cy="1648800"/>
              </p14:xfrm>
            </p:contentPart>
          </mc:Choice>
          <mc:Fallback xmlns="">
            <p:pic>
              <p:nvPicPr>
                <p:cNvPr id="16" name="Ink 15">
                  <a:extLst>
                    <a:ext uri="{FF2B5EF4-FFF2-40B4-BE49-F238E27FC236}">
                      <a16:creationId xmlns:a16="http://schemas.microsoft.com/office/drawing/2014/main" id="{2CAE5AE4-0258-C911-1E64-820544187FAE}"/>
                    </a:ext>
                  </a:extLst>
                </p:cNvPr>
                <p:cNvPicPr/>
                <p:nvPr/>
              </p:nvPicPr>
              <p:blipFill>
                <a:blip r:embed="rId25"/>
                <a:stretch>
                  <a:fillRect/>
                </a:stretch>
              </p:blipFill>
              <p:spPr>
                <a:xfrm>
                  <a:off x="6974160" y="3618240"/>
                  <a:ext cx="1529280" cy="1666440"/>
                </a:xfrm>
                <a:prstGeom prst="rect">
                  <a:avLst/>
                </a:prstGeom>
              </p:spPr>
            </p:pic>
          </mc:Fallback>
        </mc:AlternateContent>
      </p:grpSp>
    </p:spTree>
    <p:extLst>
      <p:ext uri="{BB962C8B-B14F-4D97-AF65-F5344CB8AC3E}">
        <p14:creationId xmlns:p14="http://schemas.microsoft.com/office/powerpoint/2010/main" val="378186590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Duyệt cây nhị phân</a:t>
            </a:r>
          </a:p>
        </p:txBody>
      </p:sp>
      <p:sp>
        <p:nvSpPr>
          <p:cNvPr id="3" name="Content Placeholder 2"/>
          <p:cNvSpPr>
            <a:spLocks noGrp="1"/>
          </p:cNvSpPr>
          <p:nvPr>
            <p:ph idx="1"/>
          </p:nvPr>
        </p:nvSpPr>
        <p:spPr>
          <a:xfrm>
            <a:off x="457200" y="1020762"/>
            <a:ext cx="8229600" cy="5262563"/>
          </a:xfrm>
        </p:spPr>
        <p:txBody>
          <a:bodyPr/>
          <a:lstStyle/>
          <a:p>
            <a:pPr marL="285750" lvl="1">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Duyệt trước: NLR </a:t>
            </a:r>
          </a:p>
          <a:p>
            <a:pPr marL="0" lvl="1" indent="0">
              <a:buNone/>
            </a:pPr>
            <a:r>
              <a:rPr lang="en-US" b="1" i="1">
                <a:latin typeface="Times New Roman" panose="02020603050405020304" pitchFamily="18" charset="0"/>
                <a:cs typeface="Times New Roman" panose="02020603050405020304" pitchFamily="18" charset="0"/>
              </a:rPr>
              <a:t>void</a:t>
            </a:r>
            <a:r>
              <a:rPr lang="en-US" i="1">
                <a:latin typeface="Times New Roman" panose="02020603050405020304" pitchFamily="18" charset="0"/>
                <a:cs typeface="Times New Roman" panose="02020603050405020304" pitchFamily="18" charset="0"/>
              </a:rPr>
              <a:t> DuyetTruoc</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TREE test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if</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NULL</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cout</a:t>
            </a:r>
            <a:r>
              <a:rPr lang="en-US" i="1">
                <a:solidFill>
                  <a:srgbClr val="FF0000"/>
                </a:solidFill>
                <a:latin typeface="Times New Roman" panose="02020603050405020304" pitchFamily="18" charset="0"/>
                <a:cs typeface="Times New Roman" panose="02020603050405020304" pitchFamily="18" charset="0"/>
              </a:rPr>
              <a:t>&lt;&lt;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key</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DuyetTruoc</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left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DuyetTruoc</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right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a:t>
            </a:fld>
            <a:endParaRPr lang="en-US" altLang="en-US"/>
          </a:p>
        </p:txBody>
      </p:sp>
    </p:spTree>
    <p:extLst>
      <p:ext uri="{BB962C8B-B14F-4D97-AF65-F5344CB8AC3E}">
        <p14:creationId xmlns:p14="http://schemas.microsoft.com/office/powerpoint/2010/main" val="343476918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Duyệt cây nhị phân</a:t>
            </a:r>
          </a:p>
        </p:txBody>
      </p:sp>
      <p:sp>
        <p:nvSpPr>
          <p:cNvPr id="3" name="Content Placeholder 2"/>
          <p:cNvSpPr>
            <a:spLocks noGrp="1"/>
          </p:cNvSpPr>
          <p:nvPr>
            <p:ph idx="1"/>
          </p:nvPr>
        </p:nvSpPr>
        <p:spPr>
          <a:xfrm>
            <a:off x="457200" y="1020762"/>
            <a:ext cx="8229600" cy="5262563"/>
          </a:xfrm>
        </p:spPr>
        <p:txBody>
          <a:bodyPr/>
          <a:lstStyle/>
          <a:p>
            <a:pPr marL="285750" lvl="1">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Duyệt giữa: LNR</a:t>
            </a:r>
          </a:p>
          <a:p>
            <a:pPr marL="0" lvl="1" indent="0">
              <a:buNone/>
            </a:pPr>
            <a:r>
              <a:rPr lang="en-US" b="1" i="1">
                <a:latin typeface="Times New Roman" panose="02020603050405020304" pitchFamily="18" charset="0"/>
                <a:cs typeface="Times New Roman" panose="02020603050405020304" pitchFamily="18" charset="0"/>
              </a:rPr>
              <a:t>void</a:t>
            </a:r>
            <a:r>
              <a:rPr lang="en-US" i="1">
                <a:latin typeface="Times New Roman" panose="02020603050405020304" pitchFamily="18" charset="0"/>
                <a:cs typeface="Times New Roman" panose="02020603050405020304" pitchFamily="18" charset="0"/>
              </a:rPr>
              <a:t> DuyetGiua</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TREE test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if</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NULL</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DuyetGiua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left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cout</a:t>
            </a:r>
            <a:r>
              <a:rPr lang="en-US" i="1">
                <a:solidFill>
                  <a:srgbClr val="FF0000"/>
                </a:solidFill>
                <a:latin typeface="Times New Roman" panose="02020603050405020304" pitchFamily="18" charset="0"/>
                <a:cs typeface="Times New Roman" panose="02020603050405020304" pitchFamily="18" charset="0"/>
              </a:rPr>
              <a:t>&lt;&lt;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key</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DuyetGiua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right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a:t>
            </a:fld>
            <a:endParaRPr lang="en-US" altLang="en-US"/>
          </a:p>
        </p:txBody>
      </p:sp>
    </p:spTree>
    <p:extLst>
      <p:ext uri="{BB962C8B-B14F-4D97-AF65-F5344CB8AC3E}">
        <p14:creationId xmlns:p14="http://schemas.microsoft.com/office/powerpoint/2010/main" val="14299909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Duyệt cây nhị phân</a:t>
            </a:r>
          </a:p>
        </p:txBody>
      </p:sp>
      <p:sp>
        <p:nvSpPr>
          <p:cNvPr id="3" name="Content Placeholder 2"/>
          <p:cNvSpPr>
            <a:spLocks noGrp="1"/>
          </p:cNvSpPr>
          <p:nvPr>
            <p:ph idx="1"/>
          </p:nvPr>
        </p:nvSpPr>
        <p:spPr>
          <a:xfrm>
            <a:off x="457200" y="1020762"/>
            <a:ext cx="8229600" cy="5262563"/>
          </a:xfrm>
        </p:spPr>
        <p:txBody>
          <a:bodyPr/>
          <a:lstStyle/>
          <a:p>
            <a:pPr marL="285750" lvl="1">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Duyệt sau: LRN </a:t>
            </a:r>
          </a:p>
          <a:p>
            <a:pPr marL="0" lvl="1" indent="0">
              <a:buNone/>
            </a:pPr>
            <a:r>
              <a:rPr lang="en-US" b="1" i="1">
                <a:latin typeface="Times New Roman" panose="02020603050405020304" pitchFamily="18" charset="0"/>
                <a:cs typeface="Times New Roman" panose="02020603050405020304" pitchFamily="18" charset="0"/>
              </a:rPr>
              <a:t>void</a:t>
            </a:r>
            <a:r>
              <a:rPr lang="en-US" i="1">
                <a:latin typeface="Times New Roman" panose="02020603050405020304" pitchFamily="18" charset="0"/>
                <a:cs typeface="Times New Roman" panose="02020603050405020304" pitchFamily="18" charset="0"/>
              </a:rPr>
              <a:t> DuyetSau</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TREE test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if</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NULL</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DuyetSau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left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DuyetSau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right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cout</a:t>
            </a:r>
            <a:r>
              <a:rPr lang="en-US" i="1">
                <a:solidFill>
                  <a:srgbClr val="FF0000"/>
                </a:solidFill>
                <a:latin typeface="Times New Roman" panose="02020603050405020304" pitchFamily="18" charset="0"/>
                <a:cs typeface="Times New Roman" panose="02020603050405020304" pitchFamily="18" charset="0"/>
              </a:rPr>
              <a:t>&lt;&lt;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key</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 	}</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15</a:t>
            </a:fld>
            <a:endParaRPr lang="en-US" altLang="en-US"/>
          </a:p>
        </p:txBody>
      </p:sp>
    </p:spTree>
    <p:extLst>
      <p:ext uri="{BB962C8B-B14F-4D97-AF65-F5344CB8AC3E}">
        <p14:creationId xmlns:p14="http://schemas.microsoft.com/office/powerpoint/2010/main" val="411591566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87" y="463550"/>
            <a:ext cx="7315199" cy="609600"/>
          </a:xfrm>
          <a:solidFill>
            <a:srgbClr val="FFFFFF"/>
          </a:solidFill>
        </p:spPr>
        <p:txBody>
          <a:bodyPr/>
          <a:lstStyle/>
          <a:p>
            <a:r>
              <a:rPr lang="en-US" sz="3200">
                <a:latin typeface="Times New Roman" panose="02020603050405020304" pitchFamily="18" charset="0"/>
                <a:cs typeface="Times New Roman" panose="02020603050405020304" pitchFamily="18" charset="0"/>
              </a:rPr>
              <a:t>Một số cách biểu diễn cây nhị phân khác</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a:t>
            </a:fld>
            <a:endParaRPr lang="en-US" altLang="en-US"/>
          </a:p>
        </p:txBody>
      </p:sp>
      <p:sp>
        <p:nvSpPr>
          <p:cNvPr id="3" name="Rectangle 2"/>
          <p:cNvSpPr/>
          <p:nvPr/>
        </p:nvSpPr>
        <p:spPr>
          <a:xfrm>
            <a:off x="2743200" y="3886200"/>
            <a:ext cx="60960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385" y="1677745"/>
            <a:ext cx="4903402" cy="25349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800" y="1114318"/>
            <a:ext cx="5617243" cy="522259"/>
          </a:xfrm>
          <a:prstGeom prst="rect">
            <a:avLst/>
          </a:prstGeom>
        </p:spPr>
        <p:txBody>
          <a:bodyPr wrap="none">
            <a:spAutoFit/>
          </a:bodyPr>
          <a:lstStyle/>
          <a:p>
            <a:pPr marL="0" marR="0" indent="0" algn="just">
              <a:lnSpc>
                <a:spcPct val="107000"/>
              </a:lnSpc>
              <a:spcBef>
                <a:spcPts val="0"/>
              </a:spcBef>
              <a:spcAft>
                <a:spcPts val="1200"/>
              </a:spcAft>
            </a:pPr>
            <a:r>
              <a:rPr lang="en-US" sz="2800" b="1">
                <a:latin typeface="Times New Roman" panose="02020603050405020304" pitchFamily="18" charset="0"/>
                <a:ea typeface="Calibri" panose="020F0502020204030204" pitchFamily="34" charset="0"/>
                <a:cs typeface="Times New Roman" panose="02020603050405020304" pitchFamily="18" charset="0"/>
              </a:rPr>
              <a:t>Biểu diễn cây nhị phân bằng mảng:</a:t>
            </a:r>
            <a:endParaRPr lang="en-US" sz="2800" b="1">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10563280"/>
              </p:ext>
            </p:extLst>
          </p:nvPr>
        </p:nvGraphicFramePr>
        <p:xfrm>
          <a:off x="852487" y="4718255"/>
          <a:ext cx="7834309" cy="1035188"/>
        </p:xfrm>
        <a:graphic>
          <a:graphicData uri="http://schemas.openxmlformats.org/drawingml/2006/table">
            <a:tbl>
              <a:tblPr firstRow="1" firstCol="1" bandRow="1">
                <a:tableStyleId>{5940675A-B579-460E-94D1-54222C63F5DA}</a:tableStyleId>
              </a:tblPr>
              <a:tblGrid>
                <a:gridCol w="1119187">
                  <a:extLst>
                    <a:ext uri="{9D8B030D-6E8A-4147-A177-3AD203B41FA5}">
                      <a16:colId xmlns:a16="http://schemas.microsoft.com/office/drawing/2014/main" val="1598981274"/>
                    </a:ext>
                  </a:extLst>
                </a:gridCol>
                <a:gridCol w="1119187">
                  <a:extLst>
                    <a:ext uri="{9D8B030D-6E8A-4147-A177-3AD203B41FA5}">
                      <a16:colId xmlns:a16="http://schemas.microsoft.com/office/drawing/2014/main" val="99227529"/>
                    </a:ext>
                  </a:extLst>
                </a:gridCol>
                <a:gridCol w="1119187">
                  <a:extLst>
                    <a:ext uri="{9D8B030D-6E8A-4147-A177-3AD203B41FA5}">
                      <a16:colId xmlns:a16="http://schemas.microsoft.com/office/drawing/2014/main" val="823517075"/>
                    </a:ext>
                  </a:extLst>
                </a:gridCol>
                <a:gridCol w="1119187">
                  <a:extLst>
                    <a:ext uri="{9D8B030D-6E8A-4147-A177-3AD203B41FA5}">
                      <a16:colId xmlns:a16="http://schemas.microsoft.com/office/drawing/2014/main" val="4293178768"/>
                    </a:ext>
                  </a:extLst>
                </a:gridCol>
                <a:gridCol w="1119187">
                  <a:extLst>
                    <a:ext uri="{9D8B030D-6E8A-4147-A177-3AD203B41FA5}">
                      <a16:colId xmlns:a16="http://schemas.microsoft.com/office/drawing/2014/main" val="1955983188"/>
                    </a:ext>
                  </a:extLst>
                </a:gridCol>
                <a:gridCol w="1119187">
                  <a:extLst>
                    <a:ext uri="{9D8B030D-6E8A-4147-A177-3AD203B41FA5}">
                      <a16:colId xmlns:a16="http://schemas.microsoft.com/office/drawing/2014/main" val="2967023046"/>
                    </a:ext>
                  </a:extLst>
                </a:gridCol>
                <a:gridCol w="1119187">
                  <a:extLst>
                    <a:ext uri="{9D8B030D-6E8A-4147-A177-3AD203B41FA5}">
                      <a16:colId xmlns:a16="http://schemas.microsoft.com/office/drawing/2014/main" val="303866497"/>
                    </a:ext>
                  </a:extLst>
                </a:gridCol>
              </a:tblGrid>
              <a:tr h="517594">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A[0]</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A[1]</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A[2]</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A[3]</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A[4]</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A[5]</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A[6]</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2617347"/>
                  </a:ext>
                </a:extLst>
              </a:tr>
              <a:tr h="517594">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5</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4</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7</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1</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8</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9</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3</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59048018"/>
                  </a:ext>
                </a:extLst>
              </a:tr>
            </a:tbl>
          </a:graphicData>
        </a:graphic>
      </p:graphicFrame>
    </p:spTree>
    <p:extLst>
      <p:ext uri="{BB962C8B-B14F-4D97-AF65-F5344CB8AC3E}">
        <p14:creationId xmlns:p14="http://schemas.microsoft.com/office/powerpoint/2010/main" val="17892685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87" y="463550"/>
            <a:ext cx="7315199" cy="609600"/>
          </a:xfrm>
          <a:solidFill>
            <a:srgbClr val="FFFFFF"/>
          </a:solidFill>
        </p:spPr>
        <p:txBody>
          <a:bodyPr/>
          <a:lstStyle/>
          <a:p>
            <a:r>
              <a:rPr lang="en-US" sz="3200">
                <a:latin typeface="Times New Roman" panose="02020603050405020304" pitchFamily="18" charset="0"/>
                <a:cs typeface="Times New Roman" panose="02020603050405020304" pitchFamily="18" charset="0"/>
              </a:rPr>
              <a:t>Một số cách biểu diễn cây nhị phân khác</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a:t>
            </a:fld>
            <a:endParaRPr lang="en-US" altLang="en-US"/>
          </a:p>
        </p:txBody>
      </p:sp>
      <p:sp>
        <p:nvSpPr>
          <p:cNvPr id="3" name="Rectangle 2"/>
          <p:cNvSpPr/>
          <p:nvPr/>
        </p:nvSpPr>
        <p:spPr>
          <a:xfrm>
            <a:off x="2743200" y="3886200"/>
            <a:ext cx="60960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798" y="1808422"/>
            <a:ext cx="4903402" cy="25349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800" y="1114318"/>
            <a:ext cx="5375189"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Biểu diễn bằng mảng các nút cha:</a:t>
            </a:r>
          </a:p>
        </p:txBody>
      </p:sp>
      <p:graphicFrame>
        <p:nvGraphicFramePr>
          <p:cNvPr id="9" name="Table 8"/>
          <p:cNvGraphicFramePr>
            <a:graphicFrameLocks noGrp="1"/>
          </p:cNvGraphicFramePr>
          <p:nvPr>
            <p:extLst>
              <p:ext uri="{D42A27DB-BD31-4B8C-83A1-F6EECF244321}">
                <p14:modId xmlns:p14="http://schemas.microsoft.com/office/powerpoint/2010/main" val="1740275277"/>
              </p:ext>
            </p:extLst>
          </p:nvPr>
        </p:nvGraphicFramePr>
        <p:xfrm>
          <a:off x="884018" y="5078672"/>
          <a:ext cx="7834309" cy="1035188"/>
        </p:xfrm>
        <a:graphic>
          <a:graphicData uri="http://schemas.openxmlformats.org/drawingml/2006/table">
            <a:tbl>
              <a:tblPr firstRow="1" firstCol="1" bandRow="1">
                <a:tableStyleId>{5940675A-B579-460E-94D1-54222C63F5DA}</a:tableStyleId>
              </a:tblPr>
              <a:tblGrid>
                <a:gridCol w="1119187">
                  <a:extLst>
                    <a:ext uri="{9D8B030D-6E8A-4147-A177-3AD203B41FA5}">
                      <a16:colId xmlns:a16="http://schemas.microsoft.com/office/drawing/2014/main" val="1598981274"/>
                    </a:ext>
                  </a:extLst>
                </a:gridCol>
                <a:gridCol w="1119187">
                  <a:extLst>
                    <a:ext uri="{9D8B030D-6E8A-4147-A177-3AD203B41FA5}">
                      <a16:colId xmlns:a16="http://schemas.microsoft.com/office/drawing/2014/main" val="99227529"/>
                    </a:ext>
                  </a:extLst>
                </a:gridCol>
                <a:gridCol w="1119187">
                  <a:extLst>
                    <a:ext uri="{9D8B030D-6E8A-4147-A177-3AD203B41FA5}">
                      <a16:colId xmlns:a16="http://schemas.microsoft.com/office/drawing/2014/main" val="823517075"/>
                    </a:ext>
                  </a:extLst>
                </a:gridCol>
                <a:gridCol w="1119187">
                  <a:extLst>
                    <a:ext uri="{9D8B030D-6E8A-4147-A177-3AD203B41FA5}">
                      <a16:colId xmlns:a16="http://schemas.microsoft.com/office/drawing/2014/main" val="4293178768"/>
                    </a:ext>
                  </a:extLst>
                </a:gridCol>
                <a:gridCol w="1119187">
                  <a:extLst>
                    <a:ext uri="{9D8B030D-6E8A-4147-A177-3AD203B41FA5}">
                      <a16:colId xmlns:a16="http://schemas.microsoft.com/office/drawing/2014/main" val="1955983188"/>
                    </a:ext>
                  </a:extLst>
                </a:gridCol>
                <a:gridCol w="1119187">
                  <a:extLst>
                    <a:ext uri="{9D8B030D-6E8A-4147-A177-3AD203B41FA5}">
                      <a16:colId xmlns:a16="http://schemas.microsoft.com/office/drawing/2014/main" val="2967023046"/>
                    </a:ext>
                  </a:extLst>
                </a:gridCol>
                <a:gridCol w="1119187">
                  <a:extLst>
                    <a:ext uri="{9D8B030D-6E8A-4147-A177-3AD203B41FA5}">
                      <a16:colId xmlns:a16="http://schemas.microsoft.com/office/drawing/2014/main" val="303866497"/>
                    </a:ext>
                  </a:extLst>
                </a:gridCol>
              </a:tblGrid>
              <a:tr h="517594">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9</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3</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2617347"/>
                  </a:ext>
                </a:extLst>
              </a:tr>
              <a:tr h="517594">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9048018"/>
                  </a:ext>
                </a:extLst>
              </a:tr>
            </a:tbl>
          </a:graphicData>
        </a:graphic>
      </p:graphicFrame>
      <p:sp>
        <p:nvSpPr>
          <p:cNvPr id="5" name="Rectangle 4"/>
          <p:cNvSpPr/>
          <p:nvPr/>
        </p:nvSpPr>
        <p:spPr>
          <a:xfrm>
            <a:off x="472966" y="1789725"/>
            <a:ext cx="3260834" cy="2858475"/>
          </a:xfrm>
          <a:prstGeom prst="rect">
            <a:avLst/>
          </a:prstGeom>
          <a:solidFill>
            <a:schemeClr val="bg2">
              <a:lumMod val="40000"/>
              <a:lumOff val="60000"/>
            </a:schemeClr>
          </a:solidFill>
        </p:spPr>
        <p:txBody>
          <a:bodyPr wrap="square">
            <a:spAutoFit/>
          </a:bodyPr>
          <a:lstStyle/>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struct</a:t>
            </a:r>
            <a:r>
              <a:rPr lang="en-US" sz="2800" i="1">
                <a:latin typeface="Times New Roman" panose="02020603050405020304" pitchFamily="18" charset="0"/>
                <a:ea typeface="Calibri" panose="020F0502020204030204" pitchFamily="34" charset="0"/>
                <a:cs typeface="Times New Roman" panose="02020603050405020304" pitchFamily="18" charset="0"/>
              </a:rPr>
              <a:t> Node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latin typeface="Times New Roman" panose="02020603050405020304" pitchFamily="18" charset="0"/>
                <a:ea typeface="Calibri" panose="020F0502020204030204" pitchFamily="34" charset="0"/>
                <a:cs typeface="Times New Roman" panose="02020603050405020304" pitchFamily="18" charset="0"/>
              </a:rPr>
              <a:t>	</a:t>
            </a:r>
            <a:r>
              <a:rPr lang="en-US" sz="2800" b="1" i="1">
                <a:latin typeface="Times New Roman" panose="02020603050405020304" pitchFamily="18" charset="0"/>
                <a:ea typeface="Calibri" panose="020F0502020204030204" pitchFamily="34" charset="0"/>
                <a:cs typeface="Times New Roman" panose="02020603050405020304" pitchFamily="18" charset="0"/>
              </a:rPr>
              <a:t>int </a:t>
            </a:r>
            <a:r>
              <a:rPr lang="en-US" sz="2800" i="1">
                <a:latin typeface="Times New Roman" panose="02020603050405020304" pitchFamily="18" charset="0"/>
                <a:ea typeface="Calibri" panose="020F0502020204030204" pitchFamily="34" charset="0"/>
                <a:cs typeface="Times New Roman" panose="02020603050405020304" pitchFamily="18" charset="0"/>
              </a:rPr>
              <a:t>item</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latin typeface="Times New Roman" panose="02020603050405020304" pitchFamily="18" charset="0"/>
                <a:ea typeface="Calibri" panose="020F0502020204030204" pitchFamily="34" charset="0"/>
                <a:cs typeface="Times New Roman" panose="02020603050405020304" pitchFamily="18" charset="0"/>
              </a:rPr>
              <a:t>	Node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left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p>
          <a:p>
            <a:pPr indent="457200" algn="just">
              <a:lnSpc>
                <a:spcPct val="107000"/>
              </a:lnSpc>
              <a:spcBef>
                <a:spcPts val="0"/>
              </a:spcBef>
              <a:spcAft>
                <a:spcPts val="0"/>
              </a:spcAft>
            </a:pPr>
            <a:r>
              <a:rPr lang="en-US" sz="2800" i="1">
                <a:latin typeface="Times New Roman" panose="02020603050405020304" pitchFamily="18" charset="0"/>
                <a:ea typeface="Calibri" panose="020F0502020204030204" pitchFamily="34" charset="0"/>
                <a:cs typeface="Times New Roman" panose="02020603050405020304" pitchFamily="18" charset="0"/>
              </a:rPr>
              <a:t>	Node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right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Bef>
                <a:spcPts val="0"/>
              </a:spcBef>
              <a:spcAft>
                <a:spcPts val="0"/>
              </a:spcAft>
            </a:pPr>
            <a:r>
              <a:rPr lang="en-US" sz="2800" i="1">
                <a:latin typeface="Times New Roman" panose="02020603050405020304" pitchFamily="18" charset="0"/>
                <a:ea typeface="Calibri" panose="020F0502020204030204" pitchFamily="34" charset="0"/>
                <a:cs typeface="Times New Roman" panose="02020603050405020304" pitchFamily="18" charset="0"/>
              </a:rPr>
              <a:t>	Node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parent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997615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27038"/>
            <a:ext cx="6302375" cy="639762"/>
          </a:xfrm>
        </p:spPr>
        <p:txBody>
          <a:bodyPr/>
          <a:lstStyle/>
          <a:p>
            <a:r>
              <a:rPr lang="en-US" sz="3200">
                <a:latin typeface="Times New Roman" panose="02020603050405020304" pitchFamily="18" charset="0"/>
                <a:cs typeface="Times New Roman" panose="02020603050405020304" pitchFamily="18" charset="0"/>
              </a:rPr>
              <a:t>5.3 Cây nhị phân tìm kiếm</a:t>
            </a:r>
          </a:p>
        </p:txBody>
      </p:sp>
      <p:sp>
        <p:nvSpPr>
          <p:cNvPr id="3" name="Content Placeholder 2"/>
          <p:cNvSpPr>
            <a:spLocks noGrp="1"/>
          </p:cNvSpPr>
          <p:nvPr>
            <p:ph idx="1"/>
          </p:nvPr>
        </p:nvSpPr>
        <p:spPr>
          <a:xfrm>
            <a:off x="228600" y="1066800"/>
            <a:ext cx="8686800" cy="5216525"/>
          </a:xfrm>
        </p:spPr>
        <p:txBody>
          <a:bodyPr/>
          <a:lstStyle/>
          <a:p>
            <a:r>
              <a:rPr lang="en-US" sz="2800" b="1">
                <a:latin typeface="Times New Roman" panose="02020603050405020304" pitchFamily="18" charset="0"/>
                <a:cs typeface="Times New Roman" panose="02020603050405020304" pitchFamily="18" charset="0"/>
              </a:rPr>
              <a:t>Định nghĩa</a:t>
            </a:r>
            <a:r>
              <a:rPr lang="en-US" sz="2800">
                <a:latin typeface="Times New Roman" panose="02020603050405020304" pitchFamily="18" charset="0"/>
                <a:cs typeface="Times New Roman" panose="02020603050405020304" pitchFamily="18" charset="0"/>
              </a:rPr>
              <a:t>: L</a:t>
            </a:r>
            <a:r>
              <a:rPr lang="vi-VN" sz="2800">
                <a:latin typeface="Times New Roman" panose="02020603050405020304" pitchFamily="18" charset="0"/>
                <a:cs typeface="Times New Roman" panose="02020603050405020304" pitchFamily="18" charset="0"/>
              </a:rPr>
              <a:t>à cây nhị phân mà khoá tại mỗi nút cây lớn hơn khoá của tất cả các nút thuộc cây con bên trái và nhỏ hơn khoá của tất cả các nút thuộc cây con bên phải.</a:t>
            </a:r>
            <a:endParaRPr lang="en-US" sz="2800">
              <a:latin typeface="Times New Roman" panose="02020603050405020304" pitchFamily="18" charset="0"/>
              <a:cs typeface="Times New Roman" panose="02020603050405020304" pitchFamily="18" charset="0"/>
            </a:endParaRPr>
          </a:p>
          <a:p>
            <a:pPr marL="0" indent="0">
              <a:buNone/>
            </a:pPr>
            <a:endParaRPr lang="vi-VN"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a:t>
            </a:fld>
            <a:endParaRPr lang="en-US"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116745042"/>
              </p:ext>
            </p:extLst>
          </p:nvPr>
        </p:nvGraphicFramePr>
        <p:xfrm>
          <a:off x="1689175" y="2667000"/>
          <a:ext cx="5765650" cy="3367002"/>
        </p:xfrm>
        <a:graphic>
          <a:graphicData uri="http://schemas.openxmlformats.org/presentationml/2006/ole">
            <mc:AlternateContent xmlns:mc="http://schemas.openxmlformats.org/markup-compatibility/2006">
              <mc:Choice xmlns:v="urn:schemas-microsoft-com:vml" Requires="v">
                <p:oleObj r:id="rId2" imgW="3550725" imgH="2080343" progId="Visio.Drawing.15">
                  <p:embed/>
                </p:oleObj>
              </mc:Choice>
              <mc:Fallback>
                <p:oleObj r:id="rId2" imgW="3550725" imgH="2080343" progId="Visio.Drawing.15">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175" y="2667000"/>
                        <a:ext cx="5765650" cy="3367002"/>
                      </a:xfrm>
                      <a:prstGeom prst="rect">
                        <a:avLst/>
                      </a:prstGeom>
                      <a:noFill/>
                    </p:spPr>
                  </p:pic>
                </p:oleObj>
              </mc:Fallback>
            </mc:AlternateContent>
          </a:graphicData>
        </a:graphic>
      </p:graphicFrame>
      <p:grpSp>
        <p:nvGrpSpPr>
          <p:cNvPr id="11" name="Group 10">
            <a:extLst>
              <a:ext uri="{FF2B5EF4-FFF2-40B4-BE49-F238E27FC236}">
                <a16:creationId xmlns:a16="http://schemas.microsoft.com/office/drawing/2014/main" id="{E23B904F-CE10-79DC-DEEB-EC8993648899}"/>
              </a:ext>
            </a:extLst>
          </p:cNvPr>
          <p:cNvGrpSpPr/>
          <p:nvPr/>
        </p:nvGrpSpPr>
        <p:grpSpPr>
          <a:xfrm>
            <a:off x="1036320" y="2438160"/>
            <a:ext cx="1859400" cy="810000"/>
            <a:chOff x="1036320" y="2438160"/>
            <a:chExt cx="1859400" cy="81000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C534764-0CAD-B882-5AD5-7A0C7636BC3F}"/>
                    </a:ext>
                  </a:extLst>
                </p14:cNvPr>
                <p14:cNvContentPartPr/>
                <p14:nvPr/>
              </p14:nvContentPartPr>
              <p14:xfrm>
                <a:off x="1066920" y="2598360"/>
                <a:ext cx="163440" cy="631440"/>
              </p14:xfrm>
            </p:contentPart>
          </mc:Choice>
          <mc:Fallback xmlns="">
            <p:pic>
              <p:nvPicPr>
                <p:cNvPr id="5" name="Ink 4">
                  <a:extLst>
                    <a:ext uri="{FF2B5EF4-FFF2-40B4-BE49-F238E27FC236}">
                      <a16:creationId xmlns:a16="http://schemas.microsoft.com/office/drawing/2014/main" id="{DC534764-0CAD-B882-5AD5-7A0C7636BC3F}"/>
                    </a:ext>
                  </a:extLst>
                </p:cNvPr>
                <p:cNvPicPr/>
                <p:nvPr/>
              </p:nvPicPr>
              <p:blipFill>
                <a:blip r:embed="rId5"/>
                <a:stretch>
                  <a:fillRect/>
                </a:stretch>
              </p:blipFill>
              <p:spPr>
                <a:xfrm>
                  <a:off x="1060440" y="2591880"/>
                  <a:ext cx="175680" cy="643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2294238-96E4-E768-F494-3210436ABC34}"/>
                    </a:ext>
                  </a:extLst>
                </p14:cNvPr>
                <p14:cNvContentPartPr/>
                <p14:nvPr/>
              </p14:nvContentPartPr>
              <p14:xfrm>
                <a:off x="1036320" y="2637600"/>
                <a:ext cx="809280" cy="602640"/>
              </p14:xfrm>
            </p:contentPart>
          </mc:Choice>
          <mc:Fallback xmlns="">
            <p:pic>
              <p:nvPicPr>
                <p:cNvPr id="7" name="Ink 6">
                  <a:extLst>
                    <a:ext uri="{FF2B5EF4-FFF2-40B4-BE49-F238E27FC236}">
                      <a16:creationId xmlns:a16="http://schemas.microsoft.com/office/drawing/2014/main" id="{82294238-96E4-E768-F494-3210436ABC34}"/>
                    </a:ext>
                  </a:extLst>
                </p:cNvPr>
                <p:cNvPicPr/>
                <p:nvPr/>
              </p:nvPicPr>
              <p:blipFill>
                <a:blip r:embed="rId7"/>
                <a:stretch>
                  <a:fillRect/>
                </a:stretch>
              </p:blipFill>
              <p:spPr>
                <a:xfrm>
                  <a:off x="1029840" y="2631480"/>
                  <a:ext cx="82152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76714AE7-9BC9-24AA-E4F5-A77419315A7E}"/>
                    </a:ext>
                  </a:extLst>
                </p14:cNvPr>
                <p14:cNvContentPartPr/>
                <p14:nvPr/>
              </p14:nvContentPartPr>
              <p14:xfrm>
                <a:off x="1790160" y="2438160"/>
                <a:ext cx="543240" cy="771480"/>
              </p14:xfrm>
            </p:contentPart>
          </mc:Choice>
          <mc:Fallback xmlns="">
            <p:pic>
              <p:nvPicPr>
                <p:cNvPr id="8" name="Ink 7">
                  <a:extLst>
                    <a:ext uri="{FF2B5EF4-FFF2-40B4-BE49-F238E27FC236}">
                      <a16:creationId xmlns:a16="http://schemas.microsoft.com/office/drawing/2014/main" id="{76714AE7-9BC9-24AA-E4F5-A77419315A7E}"/>
                    </a:ext>
                  </a:extLst>
                </p:cNvPr>
                <p:cNvPicPr/>
                <p:nvPr/>
              </p:nvPicPr>
              <p:blipFill>
                <a:blip r:embed="rId9"/>
                <a:stretch>
                  <a:fillRect/>
                </a:stretch>
              </p:blipFill>
              <p:spPr>
                <a:xfrm>
                  <a:off x="1784040" y="2432040"/>
                  <a:ext cx="555480" cy="783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2A5F7F83-857B-A9AA-FBC1-C32482FFD84D}"/>
                    </a:ext>
                  </a:extLst>
                </p14:cNvPr>
                <p14:cNvContentPartPr/>
                <p14:nvPr/>
              </p14:nvContentPartPr>
              <p14:xfrm>
                <a:off x="2499360" y="2590800"/>
                <a:ext cx="165600" cy="657360"/>
              </p14:xfrm>
            </p:contentPart>
          </mc:Choice>
          <mc:Fallback xmlns="">
            <p:pic>
              <p:nvPicPr>
                <p:cNvPr id="9" name="Ink 8">
                  <a:extLst>
                    <a:ext uri="{FF2B5EF4-FFF2-40B4-BE49-F238E27FC236}">
                      <a16:creationId xmlns:a16="http://schemas.microsoft.com/office/drawing/2014/main" id="{2A5F7F83-857B-A9AA-FBC1-C32482FFD84D}"/>
                    </a:ext>
                  </a:extLst>
                </p:cNvPr>
                <p:cNvPicPr/>
                <p:nvPr/>
              </p:nvPicPr>
              <p:blipFill>
                <a:blip r:embed="rId11"/>
                <a:stretch>
                  <a:fillRect/>
                </a:stretch>
              </p:blipFill>
              <p:spPr>
                <a:xfrm>
                  <a:off x="2492880" y="2584320"/>
                  <a:ext cx="177840" cy="669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D6BFD8A0-2944-94B4-1CAD-5392CB0B085A}"/>
                    </a:ext>
                  </a:extLst>
                </p14:cNvPr>
                <p14:cNvContentPartPr/>
                <p14:nvPr/>
              </p14:nvContentPartPr>
              <p14:xfrm>
                <a:off x="2217480" y="2536440"/>
                <a:ext cx="678240" cy="115920"/>
              </p14:xfrm>
            </p:contentPart>
          </mc:Choice>
          <mc:Fallback xmlns="">
            <p:pic>
              <p:nvPicPr>
                <p:cNvPr id="10" name="Ink 9">
                  <a:extLst>
                    <a:ext uri="{FF2B5EF4-FFF2-40B4-BE49-F238E27FC236}">
                      <a16:creationId xmlns:a16="http://schemas.microsoft.com/office/drawing/2014/main" id="{D6BFD8A0-2944-94B4-1CAD-5392CB0B085A}"/>
                    </a:ext>
                  </a:extLst>
                </p:cNvPr>
                <p:cNvPicPr/>
                <p:nvPr/>
              </p:nvPicPr>
              <p:blipFill>
                <a:blip r:embed="rId13"/>
                <a:stretch>
                  <a:fillRect/>
                </a:stretch>
              </p:blipFill>
              <p:spPr>
                <a:xfrm>
                  <a:off x="2211000" y="2530320"/>
                  <a:ext cx="690480" cy="128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4ACF0A2A-AB28-04F9-D7CE-EE88872CA9C0}"/>
                  </a:ext>
                </a:extLst>
              </p14:cNvPr>
              <p14:cNvContentPartPr/>
              <p14:nvPr/>
            </p14:nvContentPartPr>
            <p14:xfrm>
              <a:off x="4137720" y="1005720"/>
              <a:ext cx="1990440" cy="69480"/>
            </p14:xfrm>
          </p:contentPart>
        </mc:Choice>
        <mc:Fallback xmlns="">
          <p:pic>
            <p:nvPicPr>
              <p:cNvPr id="12" name="Ink 11">
                <a:extLst>
                  <a:ext uri="{FF2B5EF4-FFF2-40B4-BE49-F238E27FC236}">
                    <a16:creationId xmlns:a16="http://schemas.microsoft.com/office/drawing/2014/main" id="{4ACF0A2A-AB28-04F9-D7CE-EE88872CA9C0}"/>
                  </a:ext>
                </a:extLst>
              </p:cNvPr>
              <p:cNvPicPr/>
              <p:nvPr/>
            </p:nvPicPr>
            <p:blipFill>
              <a:blip r:embed="rId15"/>
              <a:stretch>
                <a:fillRect/>
              </a:stretch>
            </p:blipFill>
            <p:spPr>
              <a:xfrm>
                <a:off x="4131600" y="999240"/>
                <a:ext cx="20026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7E9C24E3-F300-AA96-B6F9-75B7CF362DC0}"/>
                  </a:ext>
                </a:extLst>
              </p14:cNvPr>
              <p14:cNvContentPartPr/>
              <p14:nvPr/>
            </p14:nvContentPartPr>
            <p14:xfrm>
              <a:off x="7345680" y="3428880"/>
              <a:ext cx="360" cy="360"/>
            </p14:xfrm>
          </p:contentPart>
        </mc:Choice>
        <mc:Fallback xmlns="">
          <p:pic>
            <p:nvPicPr>
              <p:cNvPr id="26" name="Ink 25">
                <a:extLst>
                  <a:ext uri="{FF2B5EF4-FFF2-40B4-BE49-F238E27FC236}">
                    <a16:creationId xmlns:a16="http://schemas.microsoft.com/office/drawing/2014/main" id="{7E9C24E3-F300-AA96-B6F9-75B7CF362DC0}"/>
                  </a:ext>
                </a:extLst>
              </p:cNvPr>
              <p:cNvPicPr/>
              <p:nvPr/>
            </p:nvPicPr>
            <p:blipFill>
              <a:blip r:embed="rId17"/>
              <a:stretch>
                <a:fillRect/>
              </a:stretch>
            </p:blipFill>
            <p:spPr>
              <a:xfrm>
                <a:off x="7339200" y="342240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4" name="Ink 43">
                <a:extLst>
                  <a:ext uri="{FF2B5EF4-FFF2-40B4-BE49-F238E27FC236}">
                    <a16:creationId xmlns:a16="http://schemas.microsoft.com/office/drawing/2014/main" id="{5BB6CFB2-9D41-DBD9-19E8-B7C060DE6644}"/>
                  </a:ext>
                </a:extLst>
              </p14:cNvPr>
              <p14:cNvContentPartPr/>
              <p14:nvPr/>
            </p14:nvContentPartPr>
            <p14:xfrm>
              <a:off x="762000" y="1546800"/>
              <a:ext cx="2722320" cy="62280"/>
            </p14:xfrm>
          </p:contentPart>
        </mc:Choice>
        <mc:Fallback xmlns="">
          <p:pic>
            <p:nvPicPr>
              <p:cNvPr id="44" name="Ink 43">
                <a:extLst>
                  <a:ext uri="{FF2B5EF4-FFF2-40B4-BE49-F238E27FC236}">
                    <a16:creationId xmlns:a16="http://schemas.microsoft.com/office/drawing/2014/main" id="{5BB6CFB2-9D41-DBD9-19E8-B7C060DE6644}"/>
                  </a:ext>
                </a:extLst>
              </p:cNvPr>
              <p:cNvPicPr/>
              <p:nvPr/>
            </p:nvPicPr>
            <p:blipFill>
              <a:blip r:embed="rId19"/>
              <a:stretch>
                <a:fillRect/>
              </a:stretch>
            </p:blipFill>
            <p:spPr>
              <a:xfrm>
                <a:off x="755520" y="1540320"/>
                <a:ext cx="2734560" cy="74520"/>
              </a:xfrm>
              <a:prstGeom prst="rect">
                <a:avLst/>
              </a:prstGeom>
            </p:spPr>
          </p:pic>
        </mc:Fallback>
      </mc:AlternateContent>
      <p:sp>
        <p:nvSpPr>
          <p:cNvPr id="45" name="TextBox 44">
            <a:extLst>
              <a:ext uri="{FF2B5EF4-FFF2-40B4-BE49-F238E27FC236}">
                <a16:creationId xmlns:a16="http://schemas.microsoft.com/office/drawing/2014/main" id="{D1BD7155-9E8A-01C7-416D-988519207A56}"/>
              </a:ext>
            </a:extLst>
          </p:cNvPr>
          <p:cNvSpPr txBox="1"/>
          <p:nvPr/>
        </p:nvSpPr>
        <p:spPr>
          <a:xfrm>
            <a:off x="5867400" y="2652360"/>
            <a:ext cx="3078600" cy="923330"/>
          </a:xfrm>
          <a:prstGeom prst="rect">
            <a:avLst/>
          </a:prstGeom>
          <a:noFill/>
        </p:spPr>
        <p:txBody>
          <a:bodyPr wrap="square" rtlCol="0">
            <a:spAutoFit/>
          </a:bodyPr>
          <a:lstStyle/>
          <a:p>
            <a:r>
              <a:rPr lang="en-US"/>
              <a:t>Node bên phải lớn hơn node cha, node bên trái nhỏ hơn node cha.</a:t>
            </a:r>
          </a:p>
        </p:txBody>
      </p:sp>
      <mc:AlternateContent xmlns:mc="http://schemas.openxmlformats.org/markup-compatibility/2006" xmlns:p14="http://schemas.microsoft.com/office/powerpoint/2010/main">
        <mc:Choice Requires="p14">
          <p:contentPart p14:bwMode="auto" r:id="rId20">
            <p14:nvContentPartPr>
              <p14:cNvPr id="46" name="Ink 45">
                <a:extLst>
                  <a:ext uri="{FF2B5EF4-FFF2-40B4-BE49-F238E27FC236}">
                    <a16:creationId xmlns:a16="http://schemas.microsoft.com/office/drawing/2014/main" id="{5A900B64-15B3-3B36-155C-1846FE94420C}"/>
                  </a:ext>
                </a:extLst>
              </p14:cNvPr>
              <p14:cNvContentPartPr/>
              <p14:nvPr/>
            </p14:nvContentPartPr>
            <p14:xfrm>
              <a:off x="2598360" y="3623640"/>
              <a:ext cx="262080" cy="414720"/>
            </p14:xfrm>
          </p:contentPart>
        </mc:Choice>
        <mc:Fallback xmlns="">
          <p:pic>
            <p:nvPicPr>
              <p:cNvPr id="46" name="Ink 45">
                <a:extLst>
                  <a:ext uri="{FF2B5EF4-FFF2-40B4-BE49-F238E27FC236}">
                    <a16:creationId xmlns:a16="http://schemas.microsoft.com/office/drawing/2014/main" id="{5A900B64-15B3-3B36-155C-1846FE94420C}"/>
                  </a:ext>
                </a:extLst>
              </p:cNvPr>
              <p:cNvPicPr/>
              <p:nvPr/>
            </p:nvPicPr>
            <p:blipFill>
              <a:blip r:embed="rId21"/>
              <a:stretch>
                <a:fillRect/>
              </a:stretch>
            </p:blipFill>
            <p:spPr>
              <a:xfrm>
                <a:off x="2591880" y="3617520"/>
                <a:ext cx="274320" cy="426960"/>
              </a:xfrm>
              <a:prstGeom prst="rect">
                <a:avLst/>
              </a:prstGeom>
            </p:spPr>
          </p:pic>
        </mc:Fallback>
      </mc:AlternateContent>
      <p:grpSp>
        <p:nvGrpSpPr>
          <p:cNvPr id="61" name="Group 60">
            <a:extLst>
              <a:ext uri="{FF2B5EF4-FFF2-40B4-BE49-F238E27FC236}">
                <a16:creationId xmlns:a16="http://schemas.microsoft.com/office/drawing/2014/main" id="{C2B87D01-B720-6A34-4E4B-9CFE942A79BF}"/>
              </a:ext>
            </a:extLst>
          </p:cNvPr>
          <p:cNvGrpSpPr/>
          <p:nvPr/>
        </p:nvGrpSpPr>
        <p:grpSpPr>
          <a:xfrm>
            <a:off x="5784360" y="3329880"/>
            <a:ext cx="2934720" cy="1334160"/>
            <a:chOff x="5784360" y="3329880"/>
            <a:chExt cx="2934720" cy="1334160"/>
          </a:xfrm>
        </p:grpSpPr>
        <mc:AlternateContent xmlns:mc="http://schemas.openxmlformats.org/markup-compatibility/2006" xmlns:p14="http://schemas.microsoft.com/office/powerpoint/2010/main">
          <mc:Choice Requires="p14">
            <p:contentPart p14:bwMode="auto" r:id="rId22">
              <p14:nvContentPartPr>
                <p14:cNvPr id="47" name="Ink 46">
                  <a:extLst>
                    <a:ext uri="{FF2B5EF4-FFF2-40B4-BE49-F238E27FC236}">
                      <a16:creationId xmlns:a16="http://schemas.microsoft.com/office/drawing/2014/main" id="{48169F31-7C78-DE48-5F51-D348A56DE3BE}"/>
                    </a:ext>
                  </a:extLst>
                </p14:cNvPr>
                <p14:cNvContentPartPr/>
                <p14:nvPr/>
              </p14:nvContentPartPr>
              <p14:xfrm>
                <a:off x="5784360" y="3640920"/>
                <a:ext cx="379800" cy="290520"/>
              </p14:xfrm>
            </p:contentPart>
          </mc:Choice>
          <mc:Fallback xmlns="">
            <p:pic>
              <p:nvPicPr>
                <p:cNvPr id="47" name="Ink 46">
                  <a:extLst>
                    <a:ext uri="{FF2B5EF4-FFF2-40B4-BE49-F238E27FC236}">
                      <a16:creationId xmlns:a16="http://schemas.microsoft.com/office/drawing/2014/main" id="{48169F31-7C78-DE48-5F51-D348A56DE3BE}"/>
                    </a:ext>
                  </a:extLst>
                </p:cNvPr>
                <p:cNvPicPr/>
                <p:nvPr/>
              </p:nvPicPr>
              <p:blipFill>
                <a:blip r:embed="rId23"/>
                <a:stretch>
                  <a:fillRect/>
                </a:stretch>
              </p:blipFill>
              <p:spPr>
                <a:xfrm>
                  <a:off x="5778240" y="3634800"/>
                  <a:ext cx="39204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8" name="Ink 47">
                  <a:extLst>
                    <a:ext uri="{FF2B5EF4-FFF2-40B4-BE49-F238E27FC236}">
                      <a16:creationId xmlns:a16="http://schemas.microsoft.com/office/drawing/2014/main" id="{D7694273-C1D9-7F4D-A88C-14A0456FB902}"/>
                    </a:ext>
                  </a:extLst>
                </p14:cNvPr>
                <p14:cNvContentPartPr/>
                <p14:nvPr/>
              </p14:nvContentPartPr>
              <p14:xfrm>
                <a:off x="6317160" y="3762960"/>
                <a:ext cx="197280" cy="39600"/>
              </p14:xfrm>
            </p:contentPart>
          </mc:Choice>
          <mc:Fallback xmlns="">
            <p:pic>
              <p:nvPicPr>
                <p:cNvPr id="48" name="Ink 47">
                  <a:extLst>
                    <a:ext uri="{FF2B5EF4-FFF2-40B4-BE49-F238E27FC236}">
                      <a16:creationId xmlns:a16="http://schemas.microsoft.com/office/drawing/2014/main" id="{D7694273-C1D9-7F4D-A88C-14A0456FB902}"/>
                    </a:ext>
                  </a:extLst>
                </p:cNvPr>
                <p:cNvPicPr/>
                <p:nvPr/>
              </p:nvPicPr>
              <p:blipFill>
                <a:blip r:embed="rId25"/>
                <a:stretch>
                  <a:fillRect/>
                </a:stretch>
              </p:blipFill>
              <p:spPr>
                <a:xfrm>
                  <a:off x="6311040" y="3756840"/>
                  <a:ext cx="20952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9" name="Ink 48">
                  <a:extLst>
                    <a:ext uri="{FF2B5EF4-FFF2-40B4-BE49-F238E27FC236}">
                      <a16:creationId xmlns:a16="http://schemas.microsoft.com/office/drawing/2014/main" id="{A0823E95-7DE6-EFB5-2AD6-5DC6C4A22E22}"/>
                    </a:ext>
                  </a:extLst>
                </p14:cNvPr>
                <p14:cNvContentPartPr/>
                <p14:nvPr/>
              </p14:nvContentPartPr>
              <p14:xfrm>
                <a:off x="6499680" y="3717960"/>
                <a:ext cx="100080" cy="114840"/>
              </p14:xfrm>
            </p:contentPart>
          </mc:Choice>
          <mc:Fallback xmlns="">
            <p:pic>
              <p:nvPicPr>
                <p:cNvPr id="49" name="Ink 48">
                  <a:extLst>
                    <a:ext uri="{FF2B5EF4-FFF2-40B4-BE49-F238E27FC236}">
                      <a16:creationId xmlns:a16="http://schemas.microsoft.com/office/drawing/2014/main" id="{A0823E95-7DE6-EFB5-2AD6-5DC6C4A22E22}"/>
                    </a:ext>
                  </a:extLst>
                </p:cNvPr>
                <p:cNvPicPr/>
                <p:nvPr/>
              </p:nvPicPr>
              <p:blipFill>
                <a:blip r:embed="rId27"/>
                <a:stretch>
                  <a:fillRect/>
                </a:stretch>
              </p:blipFill>
              <p:spPr>
                <a:xfrm>
                  <a:off x="6493560" y="3711840"/>
                  <a:ext cx="1123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0" name="Ink 49">
                  <a:extLst>
                    <a:ext uri="{FF2B5EF4-FFF2-40B4-BE49-F238E27FC236}">
                      <a16:creationId xmlns:a16="http://schemas.microsoft.com/office/drawing/2014/main" id="{267D9C61-029A-1FCE-4ED6-8A4CB843BEE4}"/>
                    </a:ext>
                  </a:extLst>
                </p14:cNvPr>
                <p14:cNvContentPartPr/>
                <p14:nvPr/>
              </p14:nvContentPartPr>
              <p14:xfrm>
                <a:off x="6931320" y="3573960"/>
                <a:ext cx="117360" cy="381600"/>
              </p14:xfrm>
            </p:contentPart>
          </mc:Choice>
          <mc:Fallback xmlns="">
            <p:pic>
              <p:nvPicPr>
                <p:cNvPr id="50" name="Ink 49">
                  <a:extLst>
                    <a:ext uri="{FF2B5EF4-FFF2-40B4-BE49-F238E27FC236}">
                      <a16:creationId xmlns:a16="http://schemas.microsoft.com/office/drawing/2014/main" id="{267D9C61-029A-1FCE-4ED6-8A4CB843BEE4}"/>
                    </a:ext>
                  </a:extLst>
                </p:cNvPr>
                <p:cNvPicPr/>
                <p:nvPr/>
              </p:nvPicPr>
              <p:blipFill>
                <a:blip r:embed="rId29"/>
                <a:stretch>
                  <a:fillRect/>
                </a:stretch>
              </p:blipFill>
              <p:spPr>
                <a:xfrm>
                  <a:off x="6925200" y="3567480"/>
                  <a:ext cx="12960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 name="Ink 50">
                  <a:extLst>
                    <a:ext uri="{FF2B5EF4-FFF2-40B4-BE49-F238E27FC236}">
                      <a16:creationId xmlns:a16="http://schemas.microsoft.com/office/drawing/2014/main" id="{7EF440C0-6483-3BEA-4F94-1637578EA153}"/>
                    </a:ext>
                  </a:extLst>
                </p14:cNvPr>
                <p14:cNvContentPartPr/>
                <p14:nvPr/>
              </p14:nvContentPartPr>
              <p14:xfrm>
                <a:off x="6880920" y="3628320"/>
                <a:ext cx="420840" cy="67320"/>
              </p14:xfrm>
            </p:contentPart>
          </mc:Choice>
          <mc:Fallback xmlns="">
            <p:pic>
              <p:nvPicPr>
                <p:cNvPr id="51" name="Ink 50">
                  <a:extLst>
                    <a:ext uri="{FF2B5EF4-FFF2-40B4-BE49-F238E27FC236}">
                      <a16:creationId xmlns:a16="http://schemas.microsoft.com/office/drawing/2014/main" id="{7EF440C0-6483-3BEA-4F94-1637578EA153}"/>
                    </a:ext>
                  </a:extLst>
                </p:cNvPr>
                <p:cNvPicPr/>
                <p:nvPr/>
              </p:nvPicPr>
              <p:blipFill>
                <a:blip r:embed="rId31"/>
                <a:stretch>
                  <a:fillRect/>
                </a:stretch>
              </p:blipFill>
              <p:spPr>
                <a:xfrm>
                  <a:off x="6874800" y="3622200"/>
                  <a:ext cx="43308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0FBB6487-9F63-8C04-C278-D3135544EFAB}"/>
                    </a:ext>
                  </a:extLst>
                </p14:cNvPr>
                <p14:cNvContentPartPr/>
                <p14:nvPr/>
              </p14:nvContentPartPr>
              <p14:xfrm>
                <a:off x="7103760" y="3685920"/>
                <a:ext cx="440280" cy="144360"/>
              </p14:xfrm>
            </p:contentPart>
          </mc:Choice>
          <mc:Fallback xmlns="">
            <p:pic>
              <p:nvPicPr>
                <p:cNvPr id="52" name="Ink 51">
                  <a:extLst>
                    <a:ext uri="{FF2B5EF4-FFF2-40B4-BE49-F238E27FC236}">
                      <a16:creationId xmlns:a16="http://schemas.microsoft.com/office/drawing/2014/main" id="{0FBB6487-9F63-8C04-C278-D3135544EFAB}"/>
                    </a:ext>
                  </a:extLst>
                </p:cNvPr>
                <p:cNvPicPr/>
                <p:nvPr/>
              </p:nvPicPr>
              <p:blipFill>
                <a:blip r:embed="rId33"/>
                <a:stretch>
                  <a:fillRect/>
                </a:stretch>
              </p:blipFill>
              <p:spPr>
                <a:xfrm>
                  <a:off x="7097640" y="3679800"/>
                  <a:ext cx="4525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3" name="Ink 52">
                  <a:extLst>
                    <a:ext uri="{FF2B5EF4-FFF2-40B4-BE49-F238E27FC236}">
                      <a16:creationId xmlns:a16="http://schemas.microsoft.com/office/drawing/2014/main" id="{8C48D637-05F1-C701-80CB-48947686283A}"/>
                    </a:ext>
                  </a:extLst>
                </p14:cNvPr>
                <p14:cNvContentPartPr/>
                <p14:nvPr/>
              </p14:nvContentPartPr>
              <p14:xfrm>
                <a:off x="7323000" y="3553440"/>
                <a:ext cx="183240" cy="58320"/>
              </p14:xfrm>
            </p:contentPart>
          </mc:Choice>
          <mc:Fallback xmlns="">
            <p:pic>
              <p:nvPicPr>
                <p:cNvPr id="53" name="Ink 52">
                  <a:extLst>
                    <a:ext uri="{FF2B5EF4-FFF2-40B4-BE49-F238E27FC236}">
                      <a16:creationId xmlns:a16="http://schemas.microsoft.com/office/drawing/2014/main" id="{8C48D637-05F1-C701-80CB-48947686283A}"/>
                    </a:ext>
                  </a:extLst>
                </p:cNvPr>
                <p:cNvPicPr/>
                <p:nvPr/>
              </p:nvPicPr>
              <p:blipFill>
                <a:blip r:embed="rId35"/>
                <a:stretch>
                  <a:fillRect/>
                </a:stretch>
              </p:blipFill>
              <p:spPr>
                <a:xfrm>
                  <a:off x="7316880" y="3547320"/>
                  <a:ext cx="19548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4" name="Ink 53">
                  <a:extLst>
                    <a:ext uri="{FF2B5EF4-FFF2-40B4-BE49-F238E27FC236}">
                      <a16:creationId xmlns:a16="http://schemas.microsoft.com/office/drawing/2014/main" id="{14E1D975-7834-1A3A-59D8-02E6395A1F5B}"/>
                    </a:ext>
                  </a:extLst>
                </p14:cNvPr>
                <p14:cNvContentPartPr/>
                <p14:nvPr/>
              </p14:nvContentPartPr>
              <p14:xfrm>
                <a:off x="7651320" y="3329880"/>
                <a:ext cx="160200" cy="222120"/>
              </p14:xfrm>
            </p:contentPart>
          </mc:Choice>
          <mc:Fallback xmlns="">
            <p:pic>
              <p:nvPicPr>
                <p:cNvPr id="54" name="Ink 53">
                  <a:extLst>
                    <a:ext uri="{FF2B5EF4-FFF2-40B4-BE49-F238E27FC236}">
                      <a16:creationId xmlns:a16="http://schemas.microsoft.com/office/drawing/2014/main" id="{14E1D975-7834-1A3A-59D8-02E6395A1F5B}"/>
                    </a:ext>
                  </a:extLst>
                </p:cNvPr>
                <p:cNvPicPr/>
                <p:nvPr/>
              </p:nvPicPr>
              <p:blipFill>
                <a:blip r:embed="rId37"/>
                <a:stretch>
                  <a:fillRect/>
                </a:stretch>
              </p:blipFill>
              <p:spPr>
                <a:xfrm>
                  <a:off x="7645200" y="3323400"/>
                  <a:ext cx="1724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5" name="Ink 54">
                  <a:extLst>
                    <a:ext uri="{FF2B5EF4-FFF2-40B4-BE49-F238E27FC236}">
                      <a16:creationId xmlns:a16="http://schemas.microsoft.com/office/drawing/2014/main" id="{83323958-ECD3-FC5C-5551-8DDDD8EF5E58}"/>
                    </a:ext>
                  </a:extLst>
                </p14:cNvPr>
                <p14:cNvContentPartPr/>
                <p14:nvPr/>
              </p14:nvContentPartPr>
              <p14:xfrm>
                <a:off x="7764720" y="3619680"/>
                <a:ext cx="1800" cy="360"/>
              </p14:xfrm>
            </p:contentPart>
          </mc:Choice>
          <mc:Fallback xmlns="">
            <p:pic>
              <p:nvPicPr>
                <p:cNvPr id="55" name="Ink 54">
                  <a:extLst>
                    <a:ext uri="{FF2B5EF4-FFF2-40B4-BE49-F238E27FC236}">
                      <a16:creationId xmlns:a16="http://schemas.microsoft.com/office/drawing/2014/main" id="{83323958-ECD3-FC5C-5551-8DDDD8EF5E58}"/>
                    </a:ext>
                  </a:extLst>
                </p:cNvPr>
                <p:cNvPicPr/>
                <p:nvPr/>
              </p:nvPicPr>
              <p:blipFill>
                <a:blip r:embed="rId39"/>
                <a:stretch>
                  <a:fillRect/>
                </a:stretch>
              </p:blipFill>
              <p:spPr>
                <a:xfrm>
                  <a:off x="7758240" y="3613200"/>
                  <a:ext cx="140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k 55">
                  <a:extLst>
                    <a:ext uri="{FF2B5EF4-FFF2-40B4-BE49-F238E27FC236}">
                      <a16:creationId xmlns:a16="http://schemas.microsoft.com/office/drawing/2014/main" id="{C6B36839-C95F-3DB4-4D9B-05BF20576790}"/>
                    </a:ext>
                  </a:extLst>
                </p14:cNvPr>
                <p14:cNvContentPartPr/>
                <p14:nvPr/>
              </p14:nvContentPartPr>
              <p14:xfrm>
                <a:off x="7850400" y="3546240"/>
                <a:ext cx="533520" cy="401400"/>
              </p14:xfrm>
            </p:contentPart>
          </mc:Choice>
          <mc:Fallback xmlns="">
            <p:pic>
              <p:nvPicPr>
                <p:cNvPr id="56" name="Ink 55">
                  <a:extLst>
                    <a:ext uri="{FF2B5EF4-FFF2-40B4-BE49-F238E27FC236}">
                      <a16:creationId xmlns:a16="http://schemas.microsoft.com/office/drawing/2014/main" id="{C6B36839-C95F-3DB4-4D9B-05BF20576790}"/>
                    </a:ext>
                  </a:extLst>
                </p:cNvPr>
                <p:cNvPicPr/>
                <p:nvPr/>
              </p:nvPicPr>
              <p:blipFill>
                <a:blip r:embed="rId41"/>
                <a:stretch>
                  <a:fillRect/>
                </a:stretch>
              </p:blipFill>
              <p:spPr>
                <a:xfrm>
                  <a:off x="7844280" y="3540120"/>
                  <a:ext cx="54576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7" name="Ink 56">
                  <a:extLst>
                    <a:ext uri="{FF2B5EF4-FFF2-40B4-BE49-F238E27FC236}">
                      <a16:creationId xmlns:a16="http://schemas.microsoft.com/office/drawing/2014/main" id="{24F449DE-DAC0-31B8-7DC5-3192393ACA77}"/>
                    </a:ext>
                  </a:extLst>
                </p14:cNvPr>
                <p14:cNvContentPartPr/>
                <p14:nvPr/>
              </p14:nvContentPartPr>
              <p14:xfrm>
                <a:off x="8176200" y="3649920"/>
                <a:ext cx="542880" cy="375120"/>
              </p14:xfrm>
            </p:contentPart>
          </mc:Choice>
          <mc:Fallback xmlns="">
            <p:pic>
              <p:nvPicPr>
                <p:cNvPr id="57" name="Ink 56">
                  <a:extLst>
                    <a:ext uri="{FF2B5EF4-FFF2-40B4-BE49-F238E27FC236}">
                      <a16:creationId xmlns:a16="http://schemas.microsoft.com/office/drawing/2014/main" id="{24F449DE-DAC0-31B8-7DC5-3192393ACA77}"/>
                    </a:ext>
                  </a:extLst>
                </p:cNvPr>
                <p:cNvPicPr/>
                <p:nvPr/>
              </p:nvPicPr>
              <p:blipFill>
                <a:blip r:embed="rId43"/>
                <a:stretch>
                  <a:fillRect/>
                </a:stretch>
              </p:blipFill>
              <p:spPr>
                <a:xfrm>
                  <a:off x="8169720" y="3643440"/>
                  <a:ext cx="55512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8" name="Ink 57">
                  <a:extLst>
                    <a:ext uri="{FF2B5EF4-FFF2-40B4-BE49-F238E27FC236}">
                      <a16:creationId xmlns:a16="http://schemas.microsoft.com/office/drawing/2014/main" id="{FA4CEA6B-245F-1D18-CE99-73B16E41BD9F}"/>
                    </a:ext>
                  </a:extLst>
                </p14:cNvPr>
                <p14:cNvContentPartPr/>
                <p14:nvPr/>
              </p14:nvContentPartPr>
              <p14:xfrm>
                <a:off x="6804600" y="4113960"/>
                <a:ext cx="479880" cy="183600"/>
              </p14:xfrm>
            </p:contentPart>
          </mc:Choice>
          <mc:Fallback xmlns="">
            <p:pic>
              <p:nvPicPr>
                <p:cNvPr id="58" name="Ink 57">
                  <a:extLst>
                    <a:ext uri="{FF2B5EF4-FFF2-40B4-BE49-F238E27FC236}">
                      <a16:creationId xmlns:a16="http://schemas.microsoft.com/office/drawing/2014/main" id="{FA4CEA6B-245F-1D18-CE99-73B16E41BD9F}"/>
                    </a:ext>
                  </a:extLst>
                </p:cNvPr>
                <p:cNvPicPr/>
                <p:nvPr/>
              </p:nvPicPr>
              <p:blipFill>
                <a:blip r:embed="rId45"/>
                <a:stretch>
                  <a:fillRect/>
                </a:stretch>
              </p:blipFill>
              <p:spPr>
                <a:xfrm>
                  <a:off x="6798120" y="4107840"/>
                  <a:ext cx="49212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9" name="Ink 58">
                  <a:extLst>
                    <a:ext uri="{FF2B5EF4-FFF2-40B4-BE49-F238E27FC236}">
                      <a16:creationId xmlns:a16="http://schemas.microsoft.com/office/drawing/2014/main" id="{091C67B8-4249-406E-7357-5B4C7EC02DCC}"/>
                    </a:ext>
                  </a:extLst>
                </p14:cNvPr>
                <p14:cNvContentPartPr/>
                <p14:nvPr/>
              </p14:nvContentPartPr>
              <p14:xfrm>
                <a:off x="6947160" y="4223760"/>
                <a:ext cx="379080" cy="174960"/>
              </p14:xfrm>
            </p:contentPart>
          </mc:Choice>
          <mc:Fallback xmlns="">
            <p:pic>
              <p:nvPicPr>
                <p:cNvPr id="59" name="Ink 58">
                  <a:extLst>
                    <a:ext uri="{FF2B5EF4-FFF2-40B4-BE49-F238E27FC236}">
                      <a16:creationId xmlns:a16="http://schemas.microsoft.com/office/drawing/2014/main" id="{091C67B8-4249-406E-7357-5B4C7EC02DCC}"/>
                    </a:ext>
                  </a:extLst>
                </p:cNvPr>
                <p:cNvPicPr/>
                <p:nvPr/>
              </p:nvPicPr>
              <p:blipFill>
                <a:blip r:embed="rId47"/>
                <a:stretch>
                  <a:fillRect/>
                </a:stretch>
              </p:blipFill>
              <p:spPr>
                <a:xfrm>
                  <a:off x="6941040" y="4217640"/>
                  <a:ext cx="3913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0" name="Ink 59">
                  <a:extLst>
                    <a:ext uri="{FF2B5EF4-FFF2-40B4-BE49-F238E27FC236}">
                      <a16:creationId xmlns:a16="http://schemas.microsoft.com/office/drawing/2014/main" id="{52448C5A-9BB2-6462-51BA-3237AC455B8A}"/>
                    </a:ext>
                  </a:extLst>
                </p14:cNvPr>
                <p14:cNvContentPartPr/>
                <p14:nvPr/>
              </p14:nvContentPartPr>
              <p14:xfrm>
                <a:off x="7870200" y="4092720"/>
                <a:ext cx="473760" cy="571320"/>
              </p14:xfrm>
            </p:contentPart>
          </mc:Choice>
          <mc:Fallback xmlns="">
            <p:pic>
              <p:nvPicPr>
                <p:cNvPr id="60" name="Ink 59">
                  <a:extLst>
                    <a:ext uri="{FF2B5EF4-FFF2-40B4-BE49-F238E27FC236}">
                      <a16:creationId xmlns:a16="http://schemas.microsoft.com/office/drawing/2014/main" id="{52448C5A-9BB2-6462-51BA-3237AC455B8A}"/>
                    </a:ext>
                  </a:extLst>
                </p:cNvPr>
                <p:cNvPicPr/>
                <p:nvPr/>
              </p:nvPicPr>
              <p:blipFill>
                <a:blip r:embed="rId49"/>
                <a:stretch>
                  <a:fillRect/>
                </a:stretch>
              </p:blipFill>
              <p:spPr>
                <a:xfrm>
                  <a:off x="7864080" y="4086600"/>
                  <a:ext cx="486000" cy="583560"/>
                </a:xfrm>
                <a:prstGeom prst="rect">
                  <a:avLst/>
                </a:prstGeom>
              </p:spPr>
            </p:pic>
          </mc:Fallback>
        </mc:AlternateContent>
      </p:grpSp>
      <p:sp>
        <p:nvSpPr>
          <p:cNvPr id="62" name="TextBox 61">
            <a:extLst>
              <a:ext uri="{FF2B5EF4-FFF2-40B4-BE49-F238E27FC236}">
                <a16:creationId xmlns:a16="http://schemas.microsoft.com/office/drawing/2014/main" id="{A793BD6C-B5C6-F5D6-8710-5D3C305A6AF1}"/>
              </a:ext>
            </a:extLst>
          </p:cNvPr>
          <p:cNvSpPr txBox="1"/>
          <p:nvPr/>
        </p:nvSpPr>
        <p:spPr>
          <a:xfrm>
            <a:off x="748937" y="5501835"/>
            <a:ext cx="6467838" cy="1200329"/>
          </a:xfrm>
          <a:prstGeom prst="rect">
            <a:avLst/>
          </a:prstGeom>
          <a:noFill/>
        </p:spPr>
        <p:txBody>
          <a:bodyPr wrap="square" rtlCol="0">
            <a:spAutoFit/>
          </a:bodyPr>
          <a:lstStyle/>
          <a:p>
            <a:r>
              <a:rPr lang="en-US"/>
              <a:t>Hỗ trợ tìm kiếm nhanh</a:t>
            </a:r>
          </a:p>
          <a:p>
            <a:r>
              <a:rPr lang="en-US"/>
              <a:t>VD: tìm số 23: hỏi từ gốc 10: 23&gt;10 -&gt; không tìm những node trái nữa (loại đc nhiều th không đúng)</a:t>
            </a:r>
          </a:p>
          <a:p>
            <a:r>
              <a:rPr lang="en-US"/>
              <a:t>15? 23: 15 &lt;23…</a:t>
            </a:r>
          </a:p>
        </p:txBody>
      </p:sp>
    </p:spTree>
    <p:extLst>
      <p:ext uri="{BB962C8B-B14F-4D97-AF65-F5344CB8AC3E}">
        <p14:creationId xmlns:p14="http://schemas.microsoft.com/office/powerpoint/2010/main" val="422389700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6302375" cy="639762"/>
          </a:xfrm>
        </p:spPr>
        <p:txBody>
          <a:bodyPr/>
          <a:lstStyle/>
          <a:p>
            <a:r>
              <a:rPr lang="en-US" sz="3200">
                <a:latin typeface="Times New Roman" panose="02020603050405020304" pitchFamily="18" charset="0"/>
                <a:cs typeface="Times New Roman" panose="02020603050405020304" pitchFamily="18" charset="0"/>
              </a:rPr>
              <a:t>Khai báo và khởi tạo</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a:t>
            </a:fld>
            <a:endParaRPr lang="en-US" altLang="en-US"/>
          </a:p>
        </p:txBody>
      </p:sp>
      <p:sp>
        <p:nvSpPr>
          <p:cNvPr id="3" name="Rectangle 2"/>
          <p:cNvSpPr/>
          <p:nvPr/>
        </p:nvSpPr>
        <p:spPr>
          <a:xfrm>
            <a:off x="457200" y="1085573"/>
            <a:ext cx="8153400" cy="5163593"/>
          </a:xfrm>
          <a:prstGeom prst="rect">
            <a:avLst/>
          </a:prstGeom>
        </p:spPr>
        <p:txBody>
          <a:bodyPr wrap="square">
            <a:spAutoFit/>
          </a:bodyPr>
          <a:lstStyle/>
          <a:p>
            <a:pPr marL="0" marR="0" indent="457200" algn="just">
              <a:lnSpc>
                <a:spcPct val="107000"/>
              </a:lnSpc>
              <a:spcBef>
                <a:spcPts val="0"/>
              </a:spcBef>
              <a:spcAft>
                <a:spcPts val="0"/>
              </a:spcAft>
            </a:pP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//Cấu trúc của nút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struct</a:t>
            </a:r>
            <a:r>
              <a:rPr lang="en-US" sz="2800" i="1">
                <a:latin typeface="Times New Roman" panose="02020603050405020304" pitchFamily="18" charset="0"/>
                <a:ea typeface="Calibri" panose="020F0502020204030204" pitchFamily="34" charset="0"/>
                <a:cs typeface="Times New Roman" panose="02020603050405020304" pitchFamily="18" charset="0"/>
              </a:rPr>
              <a:t> Node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a:latin typeface="Times New Roman" panose="02020603050405020304" pitchFamily="18" charset="0"/>
                <a:ea typeface="Calibri" panose="020F0502020204030204" pitchFamily="34" charset="0"/>
                <a:cs typeface="Times New Roman" panose="02020603050405020304" pitchFamily="18" charset="0"/>
              </a:rPr>
              <a:t>int</a:t>
            </a:r>
            <a:r>
              <a:rPr lang="en-US" sz="2800" i="1">
                <a:latin typeface="Times New Roman" panose="02020603050405020304" pitchFamily="18" charset="0"/>
                <a:ea typeface="Calibri" panose="020F0502020204030204" pitchFamily="34" charset="0"/>
                <a:cs typeface="Times New Roman" panose="02020603050405020304" pitchFamily="18" charset="0"/>
              </a:rPr>
              <a:t> key</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//Trường dữ liệu là số nguyên</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Node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left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right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//Khai báo cấu trúc cây</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typedef struct</a:t>
            </a:r>
            <a:r>
              <a:rPr lang="en-US" sz="2800" i="1">
                <a:latin typeface="Times New Roman" panose="02020603050405020304" pitchFamily="18" charset="0"/>
                <a:ea typeface="Calibri" panose="020F0502020204030204" pitchFamily="34" charset="0"/>
                <a:cs typeface="Times New Roman" panose="02020603050405020304" pitchFamily="18" charset="0"/>
              </a:rPr>
              <a:t> Node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TREE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void</a:t>
            </a:r>
            <a:r>
              <a:rPr lang="en-US" sz="2800" i="1">
                <a:latin typeface="Times New Roman" panose="02020603050405020304" pitchFamily="18" charset="0"/>
                <a:ea typeface="Calibri" panose="020F0502020204030204" pitchFamily="34" charset="0"/>
                <a:cs typeface="Times New Roman" panose="02020603050405020304" pitchFamily="18" charset="0"/>
              </a:rPr>
              <a:t> Create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TREE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&amp;</a:t>
            </a:r>
            <a:r>
              <a:rPr lang="en-US" sz="2800" i="1">
                <a:latin typeface="Times New Roman" panose="02020603050405020304" pitchFamily="18" charset="0"/>
                <a:ea typeface="Calibri" panose="020F0502020204030204" pitchFamily="34" charset="0"/>
                <a:cs typeface="Times New Roman" panose="02020603050405020304" pitchFamily="18" charset="0"/>
              </a:rPr>
              <a:t>test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 //Khởi tạo cây rỗng</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test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NULL</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9090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r>
              <a:rPr lang="en-US" altLang="en-US" sz="4000" dirty="0">
                <a:latin typeface="Times New Roman" panose="02020603050405020304" pitchFamily="18" charset="0"/>
                <a:cs typeface="Times New Roman" panose="02020603050405020304" pitchFamily="18" charset="0"/>
              </a:rPr>
              <a:t>Nội dung chính</a:t>
            </a:r>
          </a:p>
        </p:txBody>
      </p:sp>
      <p:sp>
        <p:nvSpPr>
          <p:cNvPr id="54" name="Block Arc 53"/>
          <p:cNvSpPr/>
          <p:nvPr/>
        </p:nvSpPr>
        <p:spPr bwMode="gray">
          <a:xfrm rot="5400000">
            <a:off x="-2255968" y="1439792"/>
            <a:ext cx="4907134" cy="4557681"/>
          </a:xfrm>
          <a:prstGeom prst="blockArc">
            <a:avLst>
              <a:gd name="adj1" fmla="val 10723052"/>
              <a:gd name="adj2" fmla="val 9062"/>
              <a:gd name="adj3" fmla="val 690"/>
            </a:avLst>
          </a:prstGeom>
          <a:gradFill flip="none" rotWithShape="1">
            <a:gsLst>
              <a:gs pos="0">
                <a:schemeClr val="tx2"/>
              </a:gs>
              <a:gs pos="46000">
                <a:schemeClr val="tx2">
                  <a:lumMod val="40000"/>
                  <a:lumOff val="60000"/>
                  <a:alpha val="55000"/>
                </a:schemeClr>
              </a:gs>
              <a:gs pos="95000">
                <a:schemeClr val="tx2">
                  <a:lumMod val="20000"/>
                  <a:lumOff val="80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bwMode="gray">
          <a:xfrm>
            <a:off x="1828800" y="1828800"/>
            <a:ext cx="4800600" cy="457200"/>
          </a:xfrm>
          <a:prstGeom prst="roundRect">
            <a:avLst>
              <a:gd name="adj" fmla="val 45935"/>
            </a:avLst>
          </a:prstGeom>
          <a:ln/>
        </p:spPr>
        <p:style>
          <a:lnRef idx="0">
            <a:schemeClr val="accent5"/>
          </a:lnRef>
          <a:fillRef idx="3">
            <a:schemeClr val="accent5"/>
          </a:fillRef>
          <a:effectRef idx="3">
            <a:schemeClr val="accent5"/>
          </a:effectRef>
          <a:fontRef idx="minor">
            <a:schemeClr val="lt1"/>
          </a:fontRef>
        </p:style>
        <p:txBody>
          <a:bodyPr rtlCol="0" anchor="ctr"/>
          <a:lstStyle/>
          <a:p>
            <a:pPr marL="227013" lvl="1"/>
            <a:r>
              <a:rPr lang="en-US" altLang="en-US" sz="2400" b="1">
                <a:solidFill>
                  <a:schemeClr val="tx2">
                    <a:lumMod val="50000"/>
                  </a:schemeClr>
                </a:solidFill>
                <a:latin typeface="Times New Roman" panose="02020603050405020304" pitchFamily="18" charset="0"/>
                <a:cs typeface="Times New Roman" panose="02020603050405020304" pitchFamily="18" charset="0"/>
              </a:rPr>
              <a:t>Tổng quan về cấu </a:t>
            </a:r>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trúc cây</a:t>
            </a:r>
          </a:p>
        </p:txBody>
      </p:sp>
      <p:sp>
        <p:nvSpPr>
          <p:cNvPr id="57" name="Rounded Rectangle 56"/>
          <p:cNvSpPr/>
          <p:nvPr/>
        </p:nvSpPr>
        <p:spPr bwMode="gray">
          <a:xfrm>
            <a:off x="2362200" y="2895600"/>
            <a:ext cx="4800600" cy="457200"/>
          </a:xfrm>
          <a:prstGeom prst="roundRect">
            <a:avLst>
              <a:gd name="adj" fmla="val 45935"/>
            </a:avLst>
          </a:prstGeom>
          <a:ln/>
        </p:spPr>
        <p:style>
          <a:lnRef idx="0">
            <a:schemeClr val="accent6"/>
          </a:lnRef>
          <a:fillRef idx="3">
            <a:schemeClr val="accent6"/>
          </a:fillRef>
          <a:effectRef idx="3">
            <a:schemeClr val="accent6"/>
          </a:effectRef>
          <a:fontRef idx="minor">
            <a:schemeClr val="lt1"/>
          </a:fontRef>
        </p:style>
        <p:txBody>
          <a:bodyPr rtlCol="0" anchor="ctr"/>
          <a:lstStyle/>
          <a:p>
            <a:pPr marL="227013" lvl="1"/>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Cây nhị phân</a:t>
            </a:r>
          </a:p>
        </p:txBody>
      </p:sp>
      <p:sp>
        <p:nvSpPr>
          <p:cNvPr id="59" name="Rounded Rectangle 58"/>
          <p:cNvSpPr/>
          <p:nvPr/>
        </p:nvSpPr>
        <p:spPr bwMode="gray">
          <a:xfrm>
            <a:off x="2319337" y="3962400"/>
            <a:ext cx="4767263" cy="457200"/>
          </a:xfrm>
          <a:prstGeom prst="roundRect">
            <a:avLst>
              <a:gd name="adj" fmla="val 45935"/>
            </a:avLst>
          </a:prstGeom>
          <a:ln/>
        </p:spPr>
        <p:style>
          <a:lnRef idx="0">
            <a:schemeClr val="accent3"/>
          </a:lnRef>
          <a:fillRef idx="3">
            <a:schemeClr val="accent3"/>
          </a:fillRef>
          <a:effectRef idx="3">
            <a:schemeClr val="accent3"/>
          </a:effectRef>
          <a:fontRef idx="minor">
            <a:schemeClr val="lt1"/>
          </a:fontRef>
        </p:style>
        <p:txBody>
          <a:bodyPr rtlCol="0" anchor="ctr"/>
          <a:lstStyle/>
          <a:p>
            <a:pPr marL="227013" lvl="1"/>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Cây nhị phân tìm kiếm</a:t>
            </a:r>
          </a:p>
        </p:txBody>
      </p:sp>
      <p:sp>
        <p:nvSpPr>
          <p:cNvPr id="60" name="Rounded Rectangle 59"/>
          <p:cNvSpPr/>
          <p:nvPr/>
        </p:nvSpPr>
        <p:spPr bwMode="gray">
          <a:xfrm>
            <a:off x="1905000" y="5029200"/>
            <a:ext cx="4953000" cy="457200"/>
          </a:xfrm>
          <a:prstGeom prst="roundRect">
            <a:avLst>
              <a:gd name="adj" fmla="val 45935"/>
            </a:avLst>
          </a:prstGeom>
          <a:ln/>
        </p:spPr>
        <p:style>
          <a:lnRef idx="1">
            <a:schemeClr val="accent6"/>
          </a:lnRef>
          <a:fillRef idx="2">
            <a:schemeClr val="accent6"/>
          </a:fillRef>
          <a:effectRef idx="1">
            <a:schemeClr val="accent6"/>
          </a:effectRef>
          <a:fontRef idx="minor">
            <a:schemeClr val="dk1"/>
          </a:fontRef>
        </p:style>
        <p:txBody>
          <a:bodyPr rtlCol="0" anchor="ctr"/>
          <a:lstStyle/>
          <a:p>
            <a:pPr marL="227013" lvl="1"/>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Cây nhị </a:t>
            </a:r>
            <a:r>
              <a:rPr lang="en-US" altLang="en-US" sz="2400" b="1">
                <a:solidFill>
                  <a:schemeClr val="tx2">
                    <a:lumMod val="50000"/>
                  </a:schemeClr>
                </a:solidFill>
                <a:latin typeface="Times New Roman" panose="02020603050405020304" pitchFamily="18" charset="0"/>
                <a:cs typeface="Times New Roman" panose="02020603050405020304" pitchFamily="18" charset="0"/>
              </a:rPr>
              <a:t>phân tìm kiếm cân </a:t>
            </a:r>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bằng</a:t>
            </a:r>
          </a:p>
        </p:txBody>
      </p:sp>
      <p:sp>
        <p:nvSpPr>
          <p:cNvPr id="61" name="Oval 60"/>
          <p:cNvSpPr/>
          <p:nvPr/>
        </p:nvSpPr>
        <p:spPr bwMode="gray">
          <a:xfrm>
            <a:off x="1600200" y="1828800"/>
            <a:ext cx="457200" cy="457200"/>
          </a:xfrm>
          <a:prstGeom prst="ellipse">
            <a:avLst/>
          </a:prstGeom>
          <a:gradFill flip="none" rotWithShape="1">
            <a:gsLst>
              <a:gs pos="0">
                <a:srgbClr val="FEFEFE"/>
              </a:gs>
              <a:gs pos="30000">
                <a:schemeClr val="accent5">
                  <a:lumMod val="40000"/>
                  <a:lumOff val="60000"/>
                </a:schemeClr>
              </a:gs>
              <a:gs pos="40000">
                <a:schemeClr val="accent5">
                  <a:lumMod val="60000"/>
                  <a:lumOff val="40000"/>
                </a:schemeClr>
              </a:gs>
              <a:gs pos="60000">
                <a:schemeClr val="accent5"/>
              </a:gs>
              <a:gs pos="73000">
                <a:schemeClr val="accent5">
                  <a:lumMod val="50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1</a:t>
            </a:r>
          </a:p>
        </p:txBody>
      </p:sp>
      <p:sp>
        <p:nvSpPr>
          <p:cNvPr id="62" name="Oval 61"/>
          <p:cNvSpPr/>
          <p:nvPr/>
        </p:nvSpPr>
        <p:spPr bwMode="gray">
          <a:xfrm>
            <a:off x="2133600" y="2895600"/>
            <a:ext cx="457200" cy="457200"/>
          </a:xfrm>
          <a:prstGeom prst="ellipse">
            <a:avLst/>
          </a:prstGeom>
          <a:gradFill flip="none" rotWithShape="1">
            <a:gsLst>
              <a:gs pos="0">
                <a:srgbClr val="FEFEFE"/>
              </a:gs>
              <a:gs pos="30000">
                <a:schemeClr val="accent6">
                  <a:lumMod val="40000"/>
                  <a:lumOff val="60000"/>
                </a:schemeClr>
              </a:gs>
              <a:gs pos="40000">
                <a:schemeClr val="accent6">
                  <a:lumMod val="60000"/>
                  <a:lumOff val="40000"/>
                </a:schemeClr>
              </a:gs>
              <a:gs pos="60000">
                <a:schemeClr val="accent6"/>
              </a:gs>
              <a:gs pos="73000">
                <a:schemeClr val="accent6">
                  <a:lumMod val="50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2</a:t>
            </a:r>
          </a:p>
        </p:txBody>
      </p:sp>
      <p:sp>
        <p:nvSpPr>
          <p:cNvPr id="63" name="Oval 62"/>
          <p:cNvSpPr/>
          <p:nvPr/>
        </p:nvSpPr>
        <p:spPr bwMode="gray">
          <a:xfrm>
            <a:off x="2090738" y="3962400"/>
            <a:ext cx="457200" cy="457200"/>
          </a:xfrm>
          <a:prstGeom prst="ellipse">
            <a:avLst/>
          </a:prstGeom>
          <a:gradFill flip="none" rotWithShape="1">
            <a:gsLst>
              <a:gs pos="0">
                <a:srgbClr val="FEFEFE"/>
              </a:gs>
              <a:gs pos="30000">
                <a:schemeClr val="accent3">
                  <a:lumMod val="40000"/>
                  <a:lumOff val="60000"/>
                </a:schemeClr>
              </a:gs>
              <a:gs pos="40000">
                <a:schemeClr val="accent3">
                  <a:lumMod val="60000"/>
                  <a:lumOff val="40000"/>
                </a:schemeClr>
              </a:gs>
              <a:gs pos="60000">
                <a:schemeClr val="accent3"/>
              </a:gs>
              <a:gs pos="73000">
                <a:schemeClr val="accent3">
                  <a:lumMod val="50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3</a:t>
            </a:r>
          </a:p>
        </p:txBody>
      </p:sp>
      <p:sp>
        <p:nvSpPr>
          <p:cNvPr id="64" name="Oval 63"/>
          <p:cNvSpPr/>
          <p:nvPr/>
        </p:nvSpPr>
        <p:spPr bwMode="gray">
          <a:xfrm>
            <a:off x="1676400" y="5029200"/>
            <a:ext cx="457200" cy="457200"/>
          </a:xfrm>
          <a:prstGeom prst="ellipse">
            <a:avLst/>
          </a:prstGeom>
          <a:gradFill flip="none" rotWithShape="1">
            <a:gsLst>
              <a:gs pos="0">
                <a:srgbClr val="FEFEFE"/>
              </a:gs>
              <a:gs pos="30000">
                <a:schemeClr val="accent2">
                  <a:lumMod val="40000"/>
                  <a:lumOff val="60000"/>
                </a:schemeClr>
              </a:gs>
              <a:gs pos="40000">
                <a:schemeClr val="accent2">
                  <a:lumMod val="60000"/>
                  <a:lumOff val="40000"/>
                </a:schemeClr>
              </a:gs>
              <a:gs pos="60000">
                <a:schemeClr val="accent2"/>
              </a:gs>
              <a:gs pos="73000">
                <a:schemeClr val="accent2">
                  <a:lumMod val="75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56">
                                            <p:bg/>
                                          </p:spTgt>
                                        </p:tgtEl>
                                        <p:attrNameLst>
                                          <p:attrName>style.color</p:attrName>
                                        </p:attrNameLst>
                                      </p:cBhvr>
                                      <p:by>
                                        <p:hsl h="7200000" s="0" l="0"/>
                                      </p:by>
                                    </p:animClr>
                                    <p:animClr clrSpc="hsl" dir="cw">
                                      <p:cBhvr>
                                        <p:cTn id="7" dur="500" fill="hold"/>
                                        <p:tgtEl>
                                          <p:spTgt spid="56">
                                            <p:bg/>
                                          </p:spTgt>
                                        </p:tgtEl>
                                        <p:attrNameLst>
                                          <p:attrName>fillcolor</p:attrName>
                                        </p:attrNameLst>
                                      </p:cBhvr>
                                      <p:by>
                                        <p:hsl h="7200000" s="0" l="0"/>
                                      </p:by>
                                    </p:animClr>
                                    <p:animClr clrSpc="hsl" dir="cw">
                                      <p:cBhvr>
                                        <p:cTn id="8" dur="500" fill="hold"/>
                                        <p:tgtEl>
                                          <p:spTgt spid="56">
                                            <p:bg/>
                                          </p:spTgt>
                                        </p:tgtEl>
                                        <p:attrNameLst>
                                          <p:attrName>stroke.color</p:attrName>
                                        </p:attrNameLst>
                                      </p:cBhvr>
                                      <p:by>
                                        <p:hsl h="7200000" s="0" l="0"/>
                                      </p:by>
                                    </p:animClr>
                                    <p:set>
                                      <p:cBhvr>
                                        <p:cTn id="9" dur="500" fill="hold"/>
                                        <p:tgtEl>
                                          <p:spTgt spid="56">
                                            <p:bg/>
                                          </p:spTgt>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56">
                                            <p:txEl>
                                              <p:pRg st="0" end="0"/>
                                            </p:txEl>
                                          </p:spTgt>
                                        </p:tgtEl>
                                        <p:attrNameLst>
                                          <p:attrName>style.color</p:attrName>
                                        </p:attrNameLst>
                                      </p:cBhvr>
                                      <p:by>
                                        <p:hsl h="7200000" s="0" l="0"/>
                                      </p:by>
                                    </p:animClr>
                                    <p:animClr clrSpc="hsl" dir="cw">
                                      <p:cBhvr>
                                        <p:cTn id="12" dur="500" fill="hold"/>
                                        <p:tgtEl>
                                          <p:spTgt spid="56">
                                            <p:txEl>
                                              <p:pRg st="0" end="0"/>
                                            </p:txEl>
                                          </p:spTgt>
                                        </p:tgtEl>
                                        <p:attrNameLst>
                                          <p:attrName>fillcolor</p:attrName>
                                        </p:attrNameLst>
                                      </p:cBhvr>
                                      <p:by>
                                        <p:hsl h="7200000" s="0" l="0"/>
                                      </p:by>
                                    </p:animClr>
                                    <p:animClr clrSpc="hsl" dir="cw">
                                      <p:cBhvr>
                                        <p:cTn id="13" dur="500" fill="hold"/>
                                        <p:tgtEl>
                                          <p:spTgt spid="56">
                                            <p:txEl>
                                              <p:pRg st="0" end="0"/>
                                            </p:txEl>
                                          </p:spTgt>
                                        </p:tgtEl>
                                        <p:attrNameLst>
                                          <p:attrName>stroke.color</p:attrName>
                                        </p:attrNameLst>
                                      </p:cBhvr>
                                      <p:by>
                                        <p:hsl h="7200000" s="0" l="0"/>
                                      </p:by>
                                    </p:animClr>
                                    <p:set>
                                      <p:cBhvr>
                                        <p:cTn id="14" dur="500" fill="hold"/>
                                        <p:tgtEl>
                                          <p:spTgt spid="56">
                                            <p:txEl>
                                              <p:pRg st="0" end="0"/>
                                            </p:txEl>
                                          </p:spTgt>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57">
                                            <p:bg/>
                                          </p:spTgt>
                                        </p:tgtEl>
                                        <p:attrNameLst>
                                          <p:attrName>style.color</p:attrName>
                                        </p:attrNameLst>
                                      </p:cBhvr>
                                      <p:by>
                                        <p:hsl h="7200000" s="0" l="0"/>
                                      </p:by>
                                    </p:animClr>
                                    <p:animClr clrSpc="hsl" dir="cw">
                                      <p:cBhvr>
                                        <p:cTn id="17" dur="500" fill="hold"/>
                                        <p:tgtEl>
                                          <p:spTgt spid="57">
                                            <p:bg/>
                                          </p:spTgt>
                                        </p:tgtEl>
                                        <p:attrNameLst>
                                          <p:attrName>fillcolor</p:attrName>
                                        </p:attrNameLst>
                                      </p:cBhvr>
                                      <p:by>
                                        <p:hsl h="7200000" s="0" l="0"/>
                                      </p:by>
                                    </p:animClr>
                                    <p:animClr clrSpc="hsl" dir="cw">
                                      <p:cBhvr>
                                        <p:cTn id="18" dur="500" fill="hold"/>
                                        <p:tgtEl>
                                          <p:spTgt spid="57">
                                            <p:bg/>
                                          </p:spTgt>
                                        </p:tgtEl>
                                        <p:attrNameLst>
                                          <p:attrName>stroke.color</p:attrName>
                                        </p:attrNameLst>
                                      </p:cBhvr>
                                      <p:by>
                                        <p:hsl h="7200000" s="0" l="0"/>
                                      </p:by>
                                    </p:animClr>
                                    <p:set>
                                      <p:cBhvr>
                                        <p:cTn id="19" dur="500" fill="hold"/>
                                        <p:tgtEl>
                                          <p:spTgt spid="57">
                                            <p:bg/>
                                          </p:spTgt>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500" fill="hold"/>
                                        <p:tgtEl>
                                          <p:spTgt spid="57">
                                            <p:txEl>
                                              <p:pRg st="0" end="0"/>
                                            </p:txEl>
                                          </p:spTgt>
                                        </p:tgtEl>
                                        <p:attrNameLst>
                                          <p:attrName>style.color</p:attrName>
                                        </p:attrNameLst>
                                      </p:cBhvr>
                                      <p:by>
                                        <p:hsl h="7200000" s="0" l="0"/>
                                      </p:by>
                                    </p:animClr>
                                    <p:animClr clrSpc="hsl" dir="cw">
                                      <p:cBhvr>
                                        <p:cTn id="22" dur="500" fill="hold"/>
                                        <p:tgtEl>
                                          <p:spTgt spid="57">
                                            <p:txEl>
                                              <p:pRg st="0" end="0"/>
                                            </p:txEl>
                                          </p:spTgt>
                                        </p:tgtEl>
                                        <p:attrNameLst>
                                          <p:attrName>fillcolor</p:attrName>
                                        </p:attrNameLst>
                                      </p:cBhvr>
                                      <p:by>
                                        <p:hsl h="7200000" s="0" l="0"/>
                                      </p:by>
                                    </p:animClr>
                                    <p:animClr clrSpc="hsl" dir="cw">
                                      <p:cBhvr>
                                        <p:cTn id="23" dur="500" fill="hold"/>
                                        <p:tgtEl>
                                          <p:spTgt spid="57">
                                            <p:txEl>
                                              <p:pRg st="0" end="0"/>
                                            </p:txEl>
                                          </p:spTgt>
                                        </p:tgtEl>
                                        <p:attrNameLst>
                                          <p:attrName>stroke.color</p:attrName>
                                        </p:attrNameLst>
                                      </p:cBhvr>
                                      <p:by>
                                        <p:hsl h="7200000" s="0" l="0"/>
                                      </p:by>
                                    </p:animClr>
                                    <p:set>
                                      <p:cBhvr>
                                        <p:cTn id="24" dur="500" fill="hold"/>
                                        <p:tgtEl>
                                          <p:spTgt spid="57">
                                            <p:txEl>
                                              <p:pRg st="0" end="0"/>
                                            </p:txEl>
                                          </p:spTgt>
                                        </p:tgtEl>
                                        <p:attrNameLst>
                                          <p:attrName>fill.type</p:attrName>
                                        </p:attrNameLst>
                                      </p:cBhvr>
                                      <p:to>
                                        <p:strVal val="solid"/>
                                      </p:to>
                                    </p:set>
                                  </p:childTnLst>
                                </p:cTn>
                              </p:par>
                              <p:par>
                                <p:cTn id="25" presetID="21" presetClass="emph" presetSubtype="0" fill="hold" grpId="0" nodeType="withEffect">
                                  <p:stCondLst>
                                    <p:cond delay="0"/>
                                  </p:stCondLst>
                                  <p:childTnLst>
                                    <p:animClr clrSpc="hsl" dir="cw">
                                      <p:cBhvr override="childStyle">
                                        <p:cTn id="26" dur="500" fill="hold"/>
                                        <p:tgtEl>
                                          <p:spTgt spid="59">
                                            <p:bg/>
                                          </p:spTgt>
                                        </p:tgtEl>
                                        <p:attrNameLst>
                                          <p:attrName>style.color</p:attrName>
                                        </p:attrNameLst>
                                      </p:cBhvr>
                                      <p:by>
                                        <p:hsl h="7200000" s="0" l="0"/>
                                      </p:by>
                                    </p:animClr>
                                    <p:animClr clrSpc="hsl" dir="cw">
                                      <p:cBhvr>
                                        <p:cTn id="27" dur="500" fill="hold"/>
                                        <p:tgtEl>
                                          <p:spTgt spid="59">
                                            <p:bg/>
                                          </p:spTgt>
                                        </p:tgtEl>
                                        <p:attrNameLst>
                                          <p:attrName>fillcolor</p:attrName>
                                        </p:attrNameLst>
                                      </p:cBhvr>
                                      <p:by>
                                        <p:hsl h="7200000" s="0" l="0"/>
                                      </p:by>
                                    </p:animClr>
                                    <p:animClr clrSpc="hsl" dir="cw">
                                      <p:cBhvr>
                                        <p:cTn id="28" dur="500" fill="hold"/>
                                        <p:tgtEl>
                                          <p:spTgt spid="59">
                                            <p:bg/>
                                          </p:spTgt>
                                        </p:tgtEl>
                                        <p:attrNameLst>
                                          <p:attrName>stroke.color</p:attrName>
                                        </p:attrNameLst>
                                      </p:cBhvr>
                                      <p:by>
                                        <p:hsl h="7200000" s="0" l="0"/>
                                      </p:by>
                                    </p:animClr>
                                    <p:set>
                                      <p:cBhvr>
                                        <p:cTn id="29" dur="500" fill="hold"/>
                                        <p:tgtEl>
                                          <p:spTgt spid="59">
                                            <p:bg/>
                                          </p:spTgt>
                                        </p:tgtEl>
                                        <p:attrNameLst>
                                          <p:attrName>fill.type</p:attrName>
                                        </p:attrNameLst>
                                      </p:cBhvr>
                                      <p:to>
                                        <p:strVal val="solid"/>
                                      </p:to>
                                    </p:set>
                                  </p:childTnLst>
                                </p:cTn>
                              </p:par>
                              <p:par>
                                <p:cTn id="30" presetID="21" presetClass="emph" presetSubtype="0" fill="hold" grpId="0" nodeType="withEffect">
                                  <p:stCondLst>
                                    <p:cond delay="0"/>
                                  </p:stCondLst>
                                  <p:childTnLst>
                                    <p:animClr clrSpc="hsl" dir="cw">
                                      <p:cBhvr override="childStyle">
                                        <p:cTn id="31" dur="500" fill="hold"/>
                                        <p:tgtEl>
                                          <p:spTgt spid="59">
                                            <p:txEl>
                                              <p:pRg st="0" end="0"/>
                                            </p:txEl>
                                          </p:spTgt>
                                        </p:tgtEl>
                                        <p:attrNameLst>
                                          <p:attrName>style.color</p:attrName>
                                        </p:attrNameLst>
                                      </p:cBhvr>
                                      <p:by>
                                        <p:hsl h="7200000" s="0" l="0"/>
                                      </p:by>
                                    </p:animClr>
                                    <p:animClr clrSpc="hsl" dir="cw">
                                      <p:cBhvr>
                                        <p:cTn id="32" dur="500" fill="hold"/>
                                        <p:tgtEl>
                                          <p:spTgt spid="59">
                                            <p:txEl>
                                              <p:pRg st="0" end="0"/>
                                            </p:txEl>
                                          </p:spTgt>
                                        </p:tgtEl>
                                        <p:attrNameLst>
                                          <p:attrName>fillcolor</p:attrName>
                                        </p:attrNameLst>
                                      </p:cBhvr>
                                      <p:by>
                                        <p:hsl h="7200000" s="0" l="0"/>
                                      </p:by>
                                    </p:animClr>
                                    <p:animClr clrSpc="hsl" dir="cw">
                                      <p:cBhvr>
                                        <p:cTn id="33" dur="500" fill="hold"/>
                                        <p:tgtEl>
                                          <p:spTgt spid="59">
                                            <p:txEl>
                                              <p:pRg st="0" end="0"/>
                                            </p:txEl>
                                          </p:spTgt>
                                        </p:tgtEl>
                                        <p:attrNameLst>
                                          <p:attrName>stroke.color</p:attrName>
                                        </p:attrNameLst>
                                      </p:cBhvr>
                                      <p:by>
                                        <p:hsl h="7200000" s="0" l="0"/>
                                      </p:by>
                                    </p:animClr>
                                    <p:set>
                                      <p:cBhvr>
                                        <p:cTn id="34" dur="500" fill="hold"/>
                                        <p:tgtEl>
                                          <p:spTgt spid="59">
                                            <p:txEl>
                                              <p:pRg st="0" end="0"/>
                                            </p:txEl>
                                          </p:spTgt>
                                        </p:tgtEl>
                                        <p:attrNameLst>
                                          <p:attrName>fill.type</p:attrName>
                                        </p:attrNameLst>
                                      </p:cBhvr>
                                      <p:to>
                                        <p:strVal val="solid"/>
                                      </p:to>
                                    </p:set>
                                  </p:childTnLst>
                                </p:cTn>
                              </p:par>
                              <p:par>
                                <p:cTn id="35" presetID="21" presetClass="emph" presetSubtype="0" fill="hold" grpId="0" nodeType="withEffect">
                                  <p:stCondLst>
                                    <p:cond delay="0"/>
                                  </p:stCondLst>
                                  <p:childTnLst>
                                    <p:animClr clrSpc="hsl" dir="cw">
                                      <p:cBhvr override="childStyle">
                                        <p:cTn id="36" dur="500" fill="hold"/>
                                        <p:tgtEl>
                                          <p:spTgt spid="60">
                                            <p:bg/>
                                          </p:spTgt>
                                        </p:tgtEl>
                                        <p:attrNameLst>
                                          <p:attrName>style.color</p:attrName>
                                        </p:attrNameLst>
                                      </p:cBhvr>
                                      <p:by>
                                        <p:hsl h="7200000" s="0" l="0"/>
                                      </p:by>
                                    </p:animClr>
                                    <p:animClr clrSpc="hsl" dir="cw">
                                      <p:cBhvr>
                                        <p:cTn id="37" dur="500" fill="hold"/>
                                        <p:tgtEl>
                                          <p:spTgt spid="60">
                                            <p:bg/>
                                          </p:spTgt>
                                        </p:tgtEl>
                                        <p:attrNameLst>
                                          <p:attrName>fillcolor</p:attrName>
                                        </p:attrNameLst>
                                      </p:cBhvr>
                                      <p:by>
                                        <p:hsl h="7200000" s="0" l="0"/>
                                      </p:by>
                                    </p:animClr>
                                    <p:animClr clrSpc="hsl" dir="cw">
                                      <p:cBhvr>
                                        <p:cTn id="38" dur="500" fill="hold"/>
                                        <p:tgtEl>
                                          <p:spTgt spid="60">
                                            <p:bg/>
                                          </p:spTgt>
                                        </p:tgtEl>
                                        <p:attrNameLst>
                                          <p:attrName>stroke.color</p:attrName>
                                        </p:attrNameLst>
                                      </p:cBhvr>
                                      <p:by>
                                        <p:hsl h="7200000" s="0" l="0"/>
                                      </p:by>
                                    </p:animClr>
                                    <p:set>
                                      <p:cBhvr>
                                        <p:cTn id="39" dur="500" fill="hold"/>
                                        <p:tgtEl>
                                          <p:spTgt spid="60">
                                            <p:bg/>
                                          </p:spTgt>
                                        </p:tgtEl>
                                        <p:attrNameLst>
                                          <p:attrName>fill.type</p:attrName>
                                        </p:attrNameLst>
                                      </p:cBhvr>
                                      <p:to>
                                        <p:strVal val="solid"/>
                                      </p:to>
                                    </p:set>
                                  </p:childTnLst>
                                </p:cTn>
                              </p:par>
                              <p:par>
                                <p:cTn id="40" presetID="21" presetClass="emph" presetSubtype="0" fill="hold" grpId="0" nodeType="withEffect">
                                  <p:stCondLst>
                                    <p:cond delay="0"/>
                                  </p:stCondLst>
                                  <p:childTnLst>
                                    <p:animClr clrSpc="hsl" dir="cw">
                                      <p:cBhvr override="childStyle">
                                        <p:cTn id="41" dur="500" fill="hold"/>
                                        <p:tgtEl>
                                          <p:spTgt spid="60">
                                            <p:txEl>
                                              <p:pRg st="0" end="0"/>
                                            </p:txEl>
                                          </p:spTgt>
                                        </p:tgtEl>
                                        <p:attrNameLst>
                                          <p:attrName>style.color</p:attrName>
                                        </p:attrNameLst>
                                      </p:cBhvr>
                                      <p:by>
                                        <p:hsl h="7200000" s="0" l="0"/>
                                      </p:by>
                                    </p:animClr>
                                    <p:animClr clrSpc="hsl" dir="cw">
                                      <p:cBhvr>
                                        <p:cTn id="42" dur="500" fill="hold"/>
                                        <p:tgtEl>
                                          <p:spTgt spid="60">
                                            <p:txEl>
                                              <p:pRg st="0" end="0"/>
                                            </p:txEl>
                                          </p:spTgt>
                                        </p:tgtEl>
                                        <p:attrNameLst>
                                          <p:attrName>fillcolor</p:attrName>
                                        </p:attrNameLst>
                                      </p:cBhvr>
                                      <p:by>
                                        <p:hsl h="7200000" s="0" l="0"/>
                                      </p:by>
                                    </p:animClr>
                                    <p:animClr clrSpc="hsl" dir="cw">
                                      <p:cBhvr>
                                        <p:cTn id="43" dur="500" fill="hold"/>
                                        <p:tgtEl>
                                          <p:spTgt spid="60">
                                            <p:txEl>
                                              <p:pRg st="0" end="0"/>
                                            </p:txEl>
                                          </p:spTgt>
                                        </p:tgtEl>
                                        <p:attrNameLst>
                                          <p:attrName>stroke.color</p:attrName>
                                        </p:attrNameLst>
                                      </p:cBhvr>
                                      <p:by>
                                        <p:hsl h="7200000" s="0" l="0"/>
                                      </p:by>
                                    </p:animClr>
                                    <p:set>
                                      <p:cBhvr>
                                        <p:cTn id="44" dur="500" fill="hold"/>
                                        <p:tgtEl>
                                          <p:spTgt spid="60">
                                            <p:txEl>
                                              <p:pRg st="0" end="0"/>
                                            </p:txEl>
                                          </p:spTgt>
                                        </p:tgtEl>
                                        <p:attrNameLst>
                                          <p:attrName>fill.type</p:attrName>
                                        </p:attrNameLst>
                                      </p:cBhvr>
                                      <p:to>
                                        <p:strVal val="solid"/>
                                      </p:to>
                                    </p:set>
                                  </p:childTnLst>
                                </p:cTn>
                              </p:par>
                              <p:par>
                                <p:cTn id="45" presetID="21" presetClass="emph" presetSubtype="0" fill="hold" grpId="0" nodeType="withEffect">
                                  <p:stCondLst>
                                    <p:cond delay="0"/>
                                  </p:stCondLst>
                                  <p:childTnLst>
                                    <p:animClr clrSpc="hsl" dir="cw">
                                      <p:cBhvr override="childStyle">
                                        <p:cTn id="46" dur="500" fill="hold"/>
                                        <p:tgtEl>
                                          <p:spTgt spid="61">
                                            <p:bg/>
                                          </p:spTgt>
                                        </p:tgtEl>
                                        <p:attrNameLst>
                                          <p:attrName>style.color</p:attrName>
                                        </p:attrNameLst>
                                      </p:cBhvr>
                                      <p:by>
                                        <p:hsl h="7200000" s="0" l="0"/>
                                      </p:by>
                                    </p:animClr>
                                    <p:animClr clrSpc="hsl" dir="cw">
                                      <p:cBhvr>
                                        <p:cTn id="47" dur="500" fill="hold"/>
                                        <p:tgtEl>
                                          <p:spTgt spid="61">
                                            <p:bg/>
                                          </p:spTgt>
                                        </p:tgtEl>
                                        <p:attrNameLst>
                                          <p:attrName>fillcolor</p:attrName>
                                        </p:attrNameLst>
                                      </p:cBhvr>
                                      <p:by>
                                        <p:hsl h="7200000" s="0" l="0"/>
                                      </p:by>
                                    </p:animClr>
                                    <p:animClr clrSpc="hsl" dir="cw">
                                      <p:cBhvr>
                                        <p:cTn id="48" dur="500" fill="hold"/>
                                        <p:tgtEl>
                                          <p:spTgt spid="61">
                                            <p:bg/>
                                          </p:spTgt>
                                        </p:tgtEl>
                                        <p:attrNameLst>
                                          <p:attrName>stroke.color</p:attrName>
                                        </p:attrNameLst>
                                      </p:cBhvr>
                                      <p:by>
                                        <p:hsl h="7200000" s="0" l="0"/>
                                      </p:by>
                                    </p:animClr>
                                    <p:set>
                                      <p:cBhvr>
                                        <p:cTn id="49" dur="500" fill="hold"/>
                                        <p:tgtEl>
                                          <p:spTgt spid="61">
                                            <p:bg/>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1" presetClass="emph" presetSubtype="0" fill="hold" grpId="0" nodeType="clickEffect">
                                  <p:stCondLst>
                                    <p:cond delay="0"/>
                                  </p:stCondLst>
                                  <p:childTnLst>
                                    <p:animClr clrSpc="hsl" dir="cw">
                                      <p:cBhvr override="childStyle">
                                        <p:cTn id="53" dur="500" fill="hold"/>
                                        <p:tgtEl>
                                          <p:spTgt spid="61">
                                            <p:txEl>
                                              <p:pRg st="0" end="0"/>
                                            </p:txEl>
                                          </p:spTgt>
                                        </p:tgtEl>
                                        <p:attrNameLst>
                                          <p:attrName>style.color</p:attrName>
                                        </p:attrNameLst>
                                      </p:cBhvr>
                                      <p:by>
                                        <p:hsl h="7200000" s="0" l="0"/>
                                      </p:by>
                                    </p:animClr>
                                    <p:animClr clrSpc="hsl" dir="cw">
                                      <p:cBhvr>
                                        <p:cTn id="54" dur="500" fill="hold"/>
                                        <p:tgtEl>
                                          <p:spTgt spid="61">
                                            <p:txEl>
                                              <p:pRg st="0" end="0"/>
                                            </p:txEl>
                                          </p:spTgt>
                                        </p:tgtEl>
                                        <p:attrNameLst>
                                          <p:attrName>fillcolor</p:attrName>
                                        </p:attrNameLst>
                                      </p:cBhvr>
                                      <p:by>
                                        <p:hsl h="7200000" s="0" l="0"/>
                                      </p:by>
                                    </p:animClr>
                                    <p:animClr clrSpc="hsl" dir="cw">
                                      <p:cBhvr>
                                        <p:cTn id="55" dur="500" fill="hold"/>
                                        <p:tgtEl>
                                          <p:spTgt spid="61">
                                            <p:txEl>
                                              <p:pRg st="0" end="0"/>
                                            </p:txEl>
                                          </p:spTgt>
                                        </p:tgtEl>
                                        <p:attrNameLst>
                                          <p:attrName>stroke.color</p:attrName>
                                        </p:attrNameLst>
                                      </p:cBhvr>
                                      <p:by>
                                        <p:hsl h="7200000" s="0" l="0"/>
                                      </p:by>
                                    </p:animClr>
                                    <p:set>
                                      <p:cBhvr>
                                        <p:cTn id="56" dur="500" fill="hold"/>
                                        <p:tgtEl>
                                          <p:spTgt spid="61">
                                            <p:txEl>
                                              <p:pRg st="0" end="0"/>
                                            </p:txEl>
                                          </p:spTgt>
                                        </p:tgtEl>
                                        <p:attrNameLst>
                                          <p:attrName>fill.type</p:attrName>
                                        </p:attrNameLst>
                                      </p:cBhvr>
                                      <p:to>
                                        <p:strVal val="solid"/>
                                      </p:to>
                                    </p:set>
                                  </p:childTnLst>
                                </p:cTn>
                              </p:par>
                              <p:par>
                                <p:cTn id="57" presetID="21" presetClass="emph" presetSubtype="0" fill="hold" grpId="0" nodeType="withEffect">
                                  <p:stCondLst>
                                    <p:cond delay="0"/>
                                  </p:stCondLst>
                                  <p:childTnLst>
                                    <p:animClr clrSpc="hsl" dir="cw">
                                      <p:cBhvr override="childStyle">
                                        <p:cTn id="58" dur="500" fill="hold"/>
                                        <p:tgtEl>
                                          <p:spTgt spid="62">
                                            <p:bg/>
                                          </p:spTgt>
                                        </p:tgtEl>
                                        <p:attrNameLst>
                                          <p:attrName>style.color</p:attrName>
                                        </p:attrNameLst>
                                      </p:cBhvr>
                                      <p:by>
                                        <p:hsl h="7200000" s="0" l="0"/>
                                      </p:by>
                                    </p:animClr>
                                    <p:animClr clrSpc="hsl" dir="cw">
                                      <p:cBhvr>
                                        <p:cTn id="59" dur="500" fill="hold"/>
                                        <p:tgtEl>
                                          <p:spTgt spid="62">
                                            <p:bg/>
                                          </p:spTgt>
                                        </p:tgtEl>
                                        <p:attrNameLst>
                                          <p:attrName>fillcolor</p:attrName>
                                        </p:attrNameLst>
                                      </p:cBhvr>
                                      <p:by>
                                        <p:hsl h="7200000" s="0" l="0"/>
                                      </p:by>
                                    </p:animClr>
                                    <p:animClr clrSpc="hsl" dir="cw">
                                      <p:cBhvr>
                                        <p:cTn id="60" dur="500" fill="hold"/>
                                        <p:tgtEl>
                                          <p:spTgt spid="62">
                                            <p:bg/>
                                          </p:spTgt>
                                        </p:tgtEl>
                                        <p:attrNameLst>
                                          <p:attrName>stroke.color</p:attrName>
                                        </p:attrNameLst>
                                      </p:cBhvr>
                                      <p:by>
                                        <p:hsl h="7200000" s="0" l="0"/>
                                      </p:by>
                                    </p:animClr>
                                    <p:set>
                                      <p:cBhvr>
                                        <p:cTn id="61" dur="500" fill="hold"/>
                                        <p:tgtEl>
                                          <p:spTgt spid="62">
                                            <p:bg/>
                                          </p:spTgt>
                                        </p:tgtEl>
                                        <p:attrNameLst>
                                          <p:attrName>fill.type</p:attrName>
                                        </p:attrNameLst>
                                      </p:cBhvr>
                                      <p:to>
                                        <p:strVal val="solid"/>
                                      </p:to>
                                    </p:set>
                                  </p:childTnLst>
                                </p:cTn>
                              </p:par>
                            </p:childTnLst>
                          </p:cTn>
                        </p:par>
                      </p:childTnLst>
                    </p:cTn>
                  </p:par>
                  <p:par>
                    <p:cTn id="62" fill="hold">
                      <p:stCondLst>
                        <p:cond delay="indefinite"/>
                      </p:stCondLst>
                      <p:childTnLst>
                        <p:par>
                          <p:cTn id="63" fill="hold">
                            <p:stCondLst>
                              <p:cond delay="0"/>
                            </p:stCondLst>
                            <p:childTnLst>
                              <p:par>
                                <p:cTn id="64" presetID="21" presetClass="emph" presetSubtype="0" fill="hold" grpId="0" nodeType="clickEffect">
                                  <p:stCondLst>
                                    <p:cond delay="0"/>
                                  </p:stCondLst>
                                  <p:childTnLst>
                                    <p:animClr clrSpc="hsl" dir="cw">
                                      <p:cBhvr override="childStyle">
                                        <p:cTn id="65" dur="500" fill="hold"/>
                                        <p:tgtEl>
                                          <p:spTgt spid="62">
                                            <p:txEl>
                                              <p:pRg st="0" end="0"/>
                                            </p:txEl>
                                          </p:spTgt>
                                        </p:tgtEl>
                                        <p:attrNameLst>
                                          <p:attrName>style.color</p:attrName>
                                        </p:attrNameLst>
                                      </p:cBhvr>
                                      <p:by>
                                        <p:hsl h="7200000" s="0" l="0"/>
                                      </p:by>
                                    </p:animClr>
                                    <p:animClr clrSpc="hsl" dir="cw">
                                      <p:cBhvr>
                                        <p:cTn id="66" dur="500" fill="hold"/>
                                        <p:tgtEl>
                                          <p:spTgt spid="62">
                                            <p:txEl>
                                              <p:pRg st="0" end="0"/>
                                            </p:txEl>
                                          </p:spTgt>
                                        </p:tgtEl>
                                        <p:attrNameLst>
                                          <p:attrName>fillcolor</p:attrName>
                                        </p:attrNameLst>
                                      </p:cBhvr>
                                      <p:by>
                                        <p:hsl h="7200000" s="0" l="0"/>
                                      </p:by>
                                    </p:animClr>
                                    <p:animClr clrSpc="hsl" dir="cw">
                                      <p:cBhvr>
                                        <p:cTn id="67" dur="500" fill="hold"/>
                                        <p:tgtEl>
                                          <p:spTgt spid="62">
                                            <p:txEl>
                                              <p:pRg st="0" end="0"/>
                                            </p:txEl>
                                          </p:spTgt>
                                        </p:tgtEl>
                                        <p:attrNameLst>
                                          <p:attrName>stroke.color</p:attrName>
                                        </p:attrNameLst>
                                      </p:cBhvr>
                                      <p:by>
                                        <p:hsl h="7200000" s="0" l="0"/>
                                      </p:by>
                                    </p:animClr>
                                    <p:set>
                                      <p:cBhvr>
                                        <p:cTn id="68" dur="500" fill="hold"/>
                                        <p:tgtEl>
                                          <p:spTgt spid="62">
                                            <p:txEl>
                                              <p:pRg st="0" end="0"/>
                                            </p:txEl>
                                          </p:spTgt>
                                        </p:tgtEl>
                                        <p:attrNameLst>
                                          <p:attrName>fill.type</p:attrName>
                                        </p:attrNameLst>
                                      </p:cBhvr>
                                      <p:to>
                                        <p:strVal val="solid"/>
                                      </p:to>
                                    </p:set>
                                  </p:childTnLst>
                                </p:cTn>
                              </p:par>
                              <p:par>
                                <p:cTn id="69" presetID="21" presetClass="emph" presetSubtype="0" fill="hold" grpId="0" nodeType="withEffect">
                                  <p:stCondLst>
                                    <p:cond delay="0"/>
                                  </p:stCondLst>
                                  <p:childTnLst>
                                    <p:animClr clrSpc="hsl" dir="cw">
                                      <p:cBhvr override="childStyle">
                                        <p:cTn id="70" dur="500" fill="hold"/>
                                        <p:tgtEl>
                                          <p:spTgt spid="63">
                                            <p:bg/>
                                          </p:spTgt>
                                        </p:tgtEl>
                                        <p:attrNameLst>
                                          <p:attrName>style.color</p:attrName>
                                        </p:attrNameLst>
                                      </p:cBhvr>
                                      <p:by>
                                        <p:hsl h="7200000" s="0" l="0"/>
                                      </p:by>
                                    </p:animClr>
                                    <p:animClr clrSpc="hsl" dir="cw">
                                      <p:cBhvr>
                                        <p:cTn id="71" dur="500" fill="hold"/>
                                        <p:tgtEl>
                                          <p:spTgt spid="63">
                                            <p:bg/>
                                          </p:spTgt>
                                        </p:tgtEl>
                                        <p:attrNameLst>
                                          <p:attrName>fillcolor</p:attrName>
                                        </p:attrNameLst>
                                      </p:cBhvr>
                                      <p:by>
                                        <p:hsl h="7200000" s="0" l="0"/>
                                      </p:by>
                                    </p:animClr>
                                    <p:animClr clrSpc="hsl" dir="cw">
                                      <p:cBhvr>
                                        <p:cTn id="72" dur="500" fill="hold"/>
                                        <p:tgtEl>
                                          <p:spTgt spid="63">
                                            <p:bg/>
                                          </p:spTgt>
                                        </p:tgtEl>
                                        <p:attrNameLst>
                                          <p:attrName>stroke.color</p:attrName>
                                        </p:attrNameLst>
                                      </p:cBhvr>
                                      <p:by>
                                        <p:hsl h="7200000" s="0" l="0"/>
                                      </p:by>
                                    </p:animClr>
                                    <p:set>
                                      <p:cBhvr>
                                        <p:cTn id="73" dur="500" fill="hold"/>
                                        <p:tgtEl>
                                          <p:spTgt spid="63">
                                            <p:bg/>
                                          </p:spTgt>
                                        </p:tgtEl>
                                        <p:attrNameLst>
                                          <p:attrName>fill.type</p:attrName>
                                        </p:attrNameLst>
                                      </p:cBhvr>
                                      <p:to>
                                        <p:strVal val="solid"/>
                                      </p:to>
                                    </p:set>
                                  </p:childTnLst>
                                </p:cTn>
                              </p:par>
                            </p:childTnLst>
                          </p:cTn>
                        </p:par>
                      </p:childTnLst>
                    </p:cTn>
                  </p:par>
                  <p:par>
                    <p:cTn id="74" fill="hold">
                      <p:stCondLst>
                        <p:cond delay="indefinite"/>
                      </p:stCondLst>
                      <p:childTnLst>
                        <p:par>
                          <p:cTn id="75" fill="hold">
                            <p:stCondLst>
                              <p:cond delay="0"/>
                            </p:stCondLst>
                            <p:childTnLst>
                              <p:par>
                                <p:cTn id="76" presetID="21" presetClass="emph" presetSubtype="0" fill="hold" grpId="0" nodeType="clickEffect">
                                  <p:stCondLst>
                                    <p:cond delay="0"/>
                                  </p:stCondLst>
                                  <p:childTnLst>
                                    <p:animClr clrSpc="hsl" dir="cw">
                                      <p:cBhvr override="childStyle">
                                        <p:cTn id="77" dur="500" fill="hold"/>
                                        <p:tgtEl>
                                          <p:spTgt spid="63">
                                            <p:txEl>
                                              <p:pRg st="0" end="0"/>
                                            </p:txEl>
                                          </p:spTgt>
                                        </p:tgtEl>
                                        <p:attrNameLst>
                                          <p:attrName>style.color</p:attrName>
                                        </p:attrNameLst>
                                      </p:cBhvr>
                                      <p:by>
                                        <p:hsl h="7200000" s="0" l="0"/>
                                      </p:by>
                                    </p:animClr>
                                    <p:animClr clrSpc="hsl" dir="cw">
                                      <p:cBhvr>
                                        <p:cTn id="78" dur="500" fill="hold"/>
                                        <p:tgtEl>
                                          <p:spTgt spid="63">
                                            <p:txEl>
                                              <p:pRg st="0" end="0"/>
                                            </p:txEl>
                                          </p:spTgt>
                                        </p:tgtEl>
                                        <p:attrNameLst>
                                          <p:attrName>fillcolor</p:attrName>
                                        </p:attrNameLst>
                                      </p:cBhvr>
                                      <p:by>
                                        <p:hsl h="7200000" s="0" l="0"/>
                                      </p:by>
                                    </p:animClr>
                                    <p:animClr clrSpc="hsl" dir="cw">
                                      <p:cBhvr>
                                        <p:cTn id="79" dur="500" fill="hold"/>
                                        <p:tgtEl>
                                          <p:spTgt spid="63">
                                            <p:txEl>
                                              <p:pRg st="0" end="0"/>
                                            </p:txEl>
                                          </p:spTgt>
                                        </p:tgtEl>
                                        <p:attrNameLst>
                                          <p:attrName>stroke.color</p:attrName>
                                        </p:attrNameLst>
                                      </p:cBhvr>
                                      <p:by>
                                        <p:hsl h="7200000" s="0" l="0"/>
                                      </p:by>
                                    </p:animClr>
                                    <p:set>
                                      <p:cBhvr>
                                        <p:cTn id="80" dur="500" fill="hold"/>
                                        <p:tgtEl>
                                          <p:spTgt spid="63">
                                            <p:txEl>
                                              <p:pRg st="0" end="0"/>
                                            </p:txEl>
                                          </p:spTgt>
                                        </p:tgtEl>
                                        <p:attrNameLst>
                                          <p:attrName>fill.type</p:attrName>
                                        </p:attrNameLst>
                                      </p:cBhvr>
                                      <p:to>
                                        <p:strVal val="solid"/>
                                      </p:to>
                                    </p:set>
                                  </p:childTnLst>
                                </p:cTn>
                              </p:par>
                              <p:par>
                                <p:cTn id="81" presetID="21" presetClass="emph" presetSubtype="0" fill="hold" grpId="0" nodeType="withEffect">
                                  <p:stCondLst>
                                    <p:cond delay="0"/>
                                  </p:stCondLst>
                                  <p:childTnLst>
                                    <p:animClr clrSpc="hsl" dir="cw">
                                      <p:cBhvr override="childStyle">
                                        <p:cTn id="82" dur="500" fill="hold"/>
                                        <p:tgtEl>
                                          <p:spTgt spid="64">
                                            <p:bg/>
                                          </p:spTgt>
                                        </p:tgtEl>
                                        <p:attrNameLst>
                                          <p:attrName>style.color</p:attrName>
                                        </p:attrNameLst>
                                      </p:cBhvr>
                                      <p:by>
                                        <p:hsl h="7200000" s="0" l="0"/>
                                      </p:by>
                                    </p:animClr>
                                    <p:animClr clrSpc="hsl" dir="cw">
                                      <p:cBhvr>
                                        <p:cTn id="83" dur="500" fill="hold"/>
                                        <p:tgtEl>
                                          <p:spTgt spid="64">
                                            <p:bg/>
                                          </p:spTgt>
                                        </p:tgtEl>
                                        <p:attrNameLst>
                                          <p:attrName>fillcolor</p:attrName>
                                        </p:attrNameLst>
                                      </p:cBhvr>
                                      <p:by>
                                        <p:hsl h="7200000" s="0" l="0"/>
                                      </p:by>
                                    </p:animClr>
                                    <p:animClr clrSpc="hsl" dir="cw">
                                      <p:cBhvr>
                                        <p:cTn id="84" dur="500" fill="hold"/>
                                        <p:tgtEl>
                                          <p:spTgt spid="64">
                                            <p:bg/>
                                          </p:spTgt>
                                        </p:tgtEl>
                                        <p:attrNameLst>
                                          <p:attrName>stroke.color</p:attrName>
                                        </p:attrNameLst>
                                      </p:cBhvr>
                                      <p:by>
                                        <p:hsl h="7200000" s="0" l="0"/>
                                      </p:by>
                                    </p:animClr>
                                    <p:set>
                                      <p:cBhvr>
                                        <p:cTn id="85" dur="500" fill="hold"/>
                                        <p:tgtEl>
                                          <p:spTgt spid="64">
                                            <p:bg/>
                                          </p:spTgt>
                                        </p:tgtEl>
                                        <p:attrNameLst>
                                          <p:attrName>fill.type</p:attrName>
                                        </p:attrNameLst>
                                      </p:cBhvr>
                                      <p:to>
                                        <p:strVal val="solid"/>
                                      </p:to>
                                    </p:set>
                                  </p:childTnLst>
                                </p:cTn>
                              </p:par>
                            </p:childTnLst>
                          </p:cTn>
                        </p:par>
                      </p:childTnLst>
                    </p:cTn>
                  </p:par>
                  <p:par>
                    <p:cTn id="86" fill="hold">
                      <p:stCondLst>
                        <p:cond delay="indefinite"/>
                      </p:stCondLst>
                      <p:childTnLst>
                        <p:par>
                          <p:cTn id="87" fill="hold">
                            <p:stCondLst>
                              <p:cond delay="0"/>
                            </p:stCondLst>
                            <p:childTnLst>
                              <p:par>
                                <p:cTn id="88" presetID="21" presetClass="emph" presetSubtype="0" fill="hold" grpId="0" nodeType="clickEffect">
                                  <p:stCondLst>
                                    <p:cond delay="0"/>
                                  </p:stCondLst>
                                  <p:childTnLst>
                                    <p:animClr clrSpc="hsl" dir="cw">
                                      <p:cBhvr override="childStyle">
                                        <p:cTn id="89" dur="500" fill="hold"/>
                                        <p:tgtEl>
                                          <p:spTgt spid="64">
                                            <p:txEl>
                                              <p:pRg st="0" end="0"/>
                                            </p:txEl>
                                          </p:spTgt>
                                        </p:tgtEl>
                                        <p:attrNameLst>
                                          <p:attrName>style.color</p:attrName>
                                        </p:attrNameLst>
                                      </p:cBhvr>
                                      <p:by>
                                        <p:hsl h="7200000" s="0" l="0"/>
                                      </p:by>
                                    </p:animClr>
                                    <p:animClr clrSpc="hsl" dir="cw">
                                      <p:cBhvr>
                                        <p:cTn id="90" dur="500" fill="hold"/>
                                        <p:tgtEl>
                                          <p:spTgt spid="64">
                                            <p:txEl>
                                              <p:pRg st="0" end="0"/>
                                            </p:txEl>
                                          </p:spTgt>
                                        </p:tgtEl>
                                        <p:attrNameLst>
                                          <p:attrName>fillcolor</p:attrName>
                                        </p:attrNameLst>
                                      </p:cBhvr>
                                      <p:by>
                                        <p:hsl h="7200000" s="0" l="0"/>
                                      </p:by>
                                    </p:animClr>
                                    <p:animClr clrSpc="hsl" dir="cw">
                                      <p:cBhvr>
                                        <p:cTn id="91" dur="500" fill="hold"/>
                                        <p:tgtEl>
                                          <p:spTgt spid="64">
                                            <p:txEl>
                                              <p:pRg st="0" end="0"/>
                                            </p:txEl>
                                          </p:spTgt>
                                        </p:tgtEl>
                                        <p:attrNameLst>
                                          <p:attrName>stroke.color</p:attrName>
                                        </p:attrNameLst>
                                      </p:cBhvr>
                                      <p:by>
                                        <p:hsl h="7200000" s="0" l="0"/>
                                      </p:by>
                                    </p:animClr>
                                    <p:set>
                                      <p:cBhvr>
                                        <p:cTn id="92" dur="500" fill="hold"/>
                                        <p:tgtEl>
                                          <p:spTgt spid="6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animBg="1"/>
      <p:bldP spid="57" grpId="0" build="p" animBg="1"/>
      <p:bldP spid="59" grpId="0" build="p" animBg="1"/>
      <p:bldP spid="60" grpId="0" build="p" animBg="1"/>
      <p:bldP spid="61" grpId="0" build="p" animBg="1"/>
      <p:bldP spid="62" grpId="0" build="p" animBg="1"/>
      <p:bldP spid="63" grpId="0" build="p" animBg="1"/>
      <p:bldP spid="64"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6302375" cy="639762"/>
          </a:xfrm>
        </p:spPr>
        <p:txBody>
          <a:bodyPr/>
          <a:lstStyle/>
          <a:p>
            <a:r>
              <a:rPr lang="en-US" sz="3200">
                <a:latin typeface="Times New Roman" panose="02020603050405020304" pitchFamily="18" charset="0"/>
                <a:cs typeface="Times New Roman" panose="02020603050405020304" pitchFamily="18" charset="0"/>
              </a:rPr>
              <a:t>Các thao tác trên cây NPTK</a:t>
            </a:r>
          </a:p>
        </p:txBody>
      </p:sp>
      <p:sp>
        <p:nvSpPr>
          <p:cNvPr id="6" name="Content Placeholder 5"/>
          <p:cNvSpPr>
            <a:spLocks noGrp="1"/>
          </p:cNvSpPr>
          <p:nvPr>
            <p:ph idx="1"/>
          </p:nvPr>
        </p:nvSpPr>
        <p:spPr>
          <a:xfrm>
            <a:off x="457200" y="1143000"/>
            <a:ext cx="8229600" cy="5140325"/>
          </a:xfrm>
        </p:spPr>
        <p:txBody>
          <a:bodyPr/>
          <a:lstStyle/>
          <a:p>
            <a:pPr lvl="0"/>
            <a:r>
              <a:rPr lang="en-US" i="1">
                <a:latin typeface="Times New Roman" panose="02020603050405020304" pitchFamily="18" charset="0"/>
                <a:cs typeface="Times New Roman" panose="02020603050405020304" pitchFamily="18" charset="0"/>
              </a:rPr>
              <a:t>Tạo 1 nút có trường Key bằng x.</a:t>
            </a:r>
            <a:endParaRPr lang="en-US">
              <a:latin typeface="Times New Roman" panose="02020603050405020304" pitchFamily="18" charset="0"/>
              <a:cs typeface="Times New Roman" panose="02020603050405020304" pitchFamily="18" charset="0"/>
            </a:endParaRPr>
          </a:p>
          <a:p>
            <a:pPr lvl="0"/>
            <a:r>
              <a:rPr lang="en-US" i="1">
                <a:latin typeface="Times New Roman" panose="02020603050405020304" pitchFamily="18" charset="0"/>
                <a:cs typeface="Times New Roman" panose="02020603050405020304" pitchFamily="18" charset="0"/>
              </a:rPr>
              <a:t>Thêm 1 nút vào cây nhị phân tìm kiếm.</a:t>
            </a:r>
            <a:endParaRPr lang="en-US">
              <a:latin typeface="Times New Roman" panose="02020603050405020304" pitchFamily="18" charset="0"/>
              <a:cs typeface="Times New Roman" panose="02020603050405020304" pitchFamily="18" charset="0"/>
            </a:endParaRPr>
          </a:p>
          <a:p>
            <a:pPr lvl="0"/>
            <a:r>
              <a:rPr lang="en-US" i="1">
                <a:latin typeface="Times New Roman" panose="02020603050405020304" pitchFamily="18" charset="0"/>
                <a:cs typeface="Times New Roman" panose="02020603050405020304" pitchFamily="18" charset="0"/>
              </a:rPr>
              <a:t>Xoá 1 nút có Key bằng x trên cây.</a:t>
            </a:r>
            <a:endParaRPr lang="en-US">
              <a:latin typeface="Times New Roman" panose="02020603050405020304" pitchFamily="18" charset="0"/>
              <a:cs typeface="Times New Roman" panose="02020603050405020304" pitchFamily="18" charset="0"/>
            </a:endParaRPr>
          </a:p>
          <a:p>
            <a:pPr lvl="0"/>
            <a:r>
              <a:rPr lang="en-US" i="1">
                <a:latin typeface="Times New Roman" panose="02020603050405020304" pitchFamily="18" charset="0"/>
                <a:cs typeface="Times New Roman" panose="02020603050405020304" pitchFamily="18" charset="0"/>
              </a:rPr>
              <a:t>Tìm 1 nút có khoá bằng x trên cây.</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a:t>
            </a:fld>
            <a:endParaRPr lang="en-US" alt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424AE8E-C5CB-DA3C-E3F8-4D490CD25496}"/>
                  </a:ext>
                </a:extLst>
              </p14:cNvPr>
              <p14:cNvContentPartPr/>
              <p14:nvPr/>
            </p14:nvContentPartPr>
            <p14:xfrm>
              <a:off x="965120" y="1462440"/>
              <a:ext cx="6258960" cy="316440"/>
            </p14:xfrm>
          </p:contentPart>
        </mc:Choice>
        <mc:Fallback xmlns="">
          <p:pic>
            <p:nvPicPr>
              <p:cNvPr id="3" name="Ink 2">
                <a:extLst>
                  <a:ext uri="{FF2B5EF4-FFF2-40B4-BE49-F238E27FC236}">
                    <a16:creationId xmlns:a16="http://schemas.microsoft.com/office/drawing/2014/main" id="{2424AE8E-C5CB-DA3C-E3F8-4D490CD25496}"/>
                  </a:ext>
                </a:extLst>
              </p:cNvPr>
              <p:cNvPicPr/>
              <p:nvPr/>
            </p:nvPicPr>
            <p:blipFill>
              <a:blip r:embed="rId3"/>
              <a:stretch>
                <a:fillRect/>
              </a:stretch>
            </p:blipFill>
            <p:spPr>
              <a:xfrm>
                <a:off x="911120" y="1354800"/>
                <a:ext cx="636660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BFB7984-1EC2-3265-9516-96A3F0130CB2}"/>
                  </a:ext>
                </a:extLst>
              </p14:cNvPr>
              <p14:cNvContentPartPr/>
              <p14:nvPr/>
            </p14:nvContentPartPr>
            <p14:xfrm>
              <a:off x="853160" y="2020800"/>
              <a:ext cx="1976760" cy="52560"/>
            </p14:xfrm>
          </p:contentPart>
        </mc:Choice>
        <mc:Fallback xmlns="">
          <p:pic>
            <p:nvPicPr>
              <p:cNvPr id="5" name="Ink 4">
                <a:extLst>
                  <a:ext uri="{FF2B5EF4-FFF2-40B4-BE49-F238E27FC236}">
                    <a16:creationId xmlns:a16="http://schemas.microsoft.com/office/drawing/2014/main" id="{FBFB7984-1EC2-3265-9516-96A3F0130CB2}"/>
                  </a:ext>
                </a:extLst>
              </p:cNvPr>
              <p:cNvPicPr/>
              <p:nvPr/>
            </p:nvPicPr>
            <p:blipFill>
              <a:blip r:embed="rId5"/>
              <a:stretch>
                <a:fillRect/>
              </a:stretch>
            </p:blipFill>
            <p:spPr>
              <a:xfrm>
                <a:off x="799160" y="1913160"/>
                <a:ext cx="208440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34C66F1-615F-C563-7162-F604C845337A}"/>
                  </a:ext>
                </a:extLst>
              </p14:cNvPr>
              <p14:cNvContentPartPr/>
              <p14:nvPr/>
            </p14:nvContentPartPr>
            <p14:xfrm>
              <a:off x="822920" y="2469000"/>
              <a:ext cx="1797840" cy="266400"/>
            </p14:xfrm>
          </p:contentPart>
        </mc:Choice>
        <mc:Fallback xmlns="">
          <p:pic>
            <p:nvPicPr>
              <p:cNvPr id="7" name="Ink 6">
                <a:extLst>
                  <a:ext uri="{FF2B5EF4-FFF2-40B4-BE49-F238E27FC236}">
                    <a16:creationId xmlns:a16="http://schemas.microsoft.com/office/drawing/2014/main" id="{834C66F1-615F-C563-7162-F604C845337A}"/>
                  </a:ext>
                </a:extLst>
              </p:cNvPr>
              <p:cNvPicPr/>
              <p:nvPr/>
            </p:nvPicPr>
            <p:blipFill>
              <a:blip r:embed="rId7"/>
              <a:stretch>
                <a:fillRect/>
              </a:stretch>
            </p:blipFill>
            <p:spPr>
              <a:xfrm>
                <a:off x="768920" y="2361000"/>
                <a:ext cx="1905480" cy="482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0763C363-33FB-AAB4-BDF7-7FE607140BD3}"/>
                  </a:ext>
                </a:extLst>
              </p14:cNvPr>
              <p14:cNvContentPartPr/>
              <p14:nvPr/>
            </p14:nvContentPartPr>
            <p14:xfrm>
              <a:off x="966920" y="3169920"/>
              <a:ext cx="1612800" cy="142560"/>
            </p14:xfrm>
          </p:contentPart>
        </mc:Choice>
        <mc:Fallback xmlns="">
          <p:pic>
            <p:nvPicPr>
              <p:cNvPr id="8" name="Ink 7">
                <a:extLst>
                  <a:ext uri="{FF2B5EF4-FFF2-40B4-BE49-F238E27FC236}">
                    <a16:creationId xmlns:a16="http://schemas.microsoft.com/office/drawing/2014/main" id="{0763C363-33FB-AAB4-BDF7-7FE607140BD3}"/>
                  </a:ext>
                </a:extLst>
              </p:cNvPr>
              <p:cNvPicPr/>
              <p:nvPr/>
            </p:nvPicPr>
            <p:blipFill>
              <a:blip r:embed="rId9"/>
              <a:stretch>
                <a:fillRect/>
              </a:stretch>
            </p:blipFill>
            <p:spPr>
              <a:xfrm>
                <a:off x="913280" y="3061920"/>
                <a:ext cx="172044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2C889CBF-E061-3DAC-26CE-4237B54B4F83}"/>
                  </a:ext>
                </a:extLst>
              </p14:cNvPr>
              <p14:cNvContentPartPr/>
              <p14:nvPr/>
            </p14:nvContentPartPr>
            <p14:xfrm>
              <a:off x="3108560" y="2579520"/>
              <a:ext cx="2356920" cy="214560"/>
            </p14:xfrm>
          </p:contentPart>
        </mc:Choice>
        <mc:Fallback xmlns="">
          <p:pic>
            <p:nvPicPr>
              <p:cNvPr id="9" name="Ink 8">
                <a:extLst>
                  <a:ext uri="{FF2B5EF4-FFF2-40B4-BE49-F238E27FC236}">
                    <a16:creationId xmlns:a16="http://schemas.microsoft.com/office/drawing/2014/main" id="{2C889CBF-E061-3DAC-26CE-4237B54B4F83}"/>
                  </a:ext>
                </a:extLst>
              </p:cNvPr>
              <p:cNvPicPr/>
              <p:nvPr/>
            </p:nvPicPr>
            <p:blipFill>
              <a:blip r:embed="rId11"/>
              <a:stretch>
                <a:fillRect/>
              </a:stretch>
            </p:blipFill>
            <p:spPr>
              <a:xfrm>
                <a:off x="3054920" y="2471880"/>
                <a:ext cx="246456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DAB81196-A66F-4432-5A60-396FC17D6F0D}"/>
                  </a:ext>
                </a:extLst>
              </p14:cNvPr>
              <p14:cNvContentPartPr/>
              <p14:nvPr/>
            </p14:nvContentPartPr>
            <p14:xfrm>
              <a:off x="3047720" y="3189720"/>
              <a:ext cx="2062080" cy="173520"/>
            </p14:xfrm>
          </p:contentPart>
        </mc:Choice>
        <mc:Fallback xmlns="">
          <p:pic>
            <p:nvPicPr>
              <p:cNvPr id="10" name="Ink 9">
                <a:extLst>
                  <a:ext uri="{FF2B5EF4-FFF2-40B4-BE49-F238E27FC236}">
                    <a16:creationId xmlns:a16="http://schemas.microsoft.com/office/drawing/2014/main" id="{DAB81196-A66F-4432-5A60-396FC17D6F0D}"/>
                  </a:ext>
                </a:extLst>
              </p:cNvPr>
              <p:cNvPicPr/>
              <p:nvPr/>
            </p:nvPicPr>
            <p:blipFill>
              <a:blip r:embed="rId13"/>
              <a:stretch>
                <a:fillRect/>
              </a:stretch>
            </p:blipFill>
            <p:spPr>
              <a:xfrm>
                <a:off x="2993720" y="3082080"/>
                <a:ext cx="216972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3B8E3B54-6DD3-34D3-C5FA-EE540BA6D67E}"/>
                  </a:ext>
                </a:extLst>
              </p14:cNvPr>
              <p14:cNvContentPartPr/>
              <p14:nvPr/>
            </p14:nvContentPartPr>
            <p14:xfrm>
              <a:off x="-1595200" y="2600760"/>
              <a:ext cx="360" cy="360"/>
            </p14:xfrm>
          </p:contentPart>
        </mc:Choice>
        <mc:Fallback xmlns="">
          <p:pic>
            <p:nvPicPr>
              <p:cNvPr id="11" name="Ink 10">
                <a:extLst>
                  <a:ext uri="{FF2B5EF4-FFF2-40B4-BE49-F238E27FC236}">
                    <a16:creationId xmlns:a16="http://schemas.microsoft.com/office/drawing/2014/main" id="{3B8E3B54-6DD3-34D3-C5FA-EE540BA6D67E}"/>
                  </a:ext>
                </a:extLst>
              </p:cNvPr>
              <p:cNvPicPr/>
              <p:nvPr/>
            </p:nvPicPr>
            <p:blipFill>
              <a:blip r:embed="rId15"/>
              <a:stretch>
                <a:fillRect/>
              </a:stretch>
            </p:blipFill>
            <p:spPr>
              <a:xfrm>
                <a:off x="-1649200" y="2493120"/>
                <a:ext cx="108000" cy="216000"/>
              </a:xfrm>
              <a:prstGeom prst="rect">
                <a:avLst/>
              </a:prstGeom>
            </p:spPr>
          </p:pic>
        </mc:Fallback>
      </mc:AlternateContent>
    </p:spTree>
    <p:extLst>
      <p:ext uri="{BB962C8B-B14F-4D97-AF65-F5344CB8AC3E}">
        <p14:creationId xmlns:p14="http://schemas.microsoft.com/office/powerpoint/2010/main" val="322140516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Tạo một nút có khóa bằng x</a:t>
            </a:r>
          </a:p>
        </p:txBody>
      </p:sp>
      <p:sp>
        <p:nvSpPr>
          <p:cNvPr id="3" name="Content Placeholder 2"/>
          <p:cNvSpPr>
            <a:spLocks noGrp="1"/>
          </p:cNvSpPr>
          <p:nvPr>
            <p:ph idx="1"/>
          </p:nvPr>
        </p:nvSpPr>
        <p:spPr>
          <a:xfrm>
            <a:off x="457200" y="1143000"/>
            <a:ext cx="8229600" cy="4983163"/>
          </a:xfrm>
        </p:spPr>
        <p:txBody>
          <a:bodyPr/>
          <a:lstStyle/>
          <a:p>
            <a:pPr marL="0" indent="0">
              <a:buNone/>
            </a:pPr>
            <a:r>
              <a:rPr lang="en-US" sz="2800" i="1">
                <a:latin typeface="Times New Roman" panose="02020603050405020304" pitchFamily="18" charset="0"/>
                <a:cs typeface="Times New Roman" panose="02020603050405020304" pitchFamily="18" charset="0"/>
              </a:rPr>
              <a:t>Node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CreateNode</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data</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new</a:t>
            </a:r>
            <a:r>
              <a:rPr lang="en-US" sz="2800" i="1">
                <a:latin typeface="Times New Roman" panose="02020603050405020304" pitchFamily="18" charset="0"/>
                <a:cs typeface="Times New Roman" panose="02020603050405020304" pitchFamily="18" charset="0"/>
              </a:rPr>
              <a:t> Node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1</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data</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NULL</a:t>
            </a:r>
            <a:r>
              <a:rPr lang="en-US" sz="2800" i="1">
                <a:solidFill>
                  <a:srgbClr val="FF0000"/>
                </a:solidFill>
                <a:latin typeface="Times New Roman" panose="02020603050405020304" pitchFamily="18" charset="0"/>
                <a:cs typeface="Times New Roman" panose="02020603050405020304" pitchFamily="18" charset="0"/>
              </a:rPr>
              <a:t>;</a:t>
            </a:r>
            <a:r>
              <a:rPr lang="en-US" sz="2800" i="1">
                <a:solidFill>
                  <a:srgbClr val="3333FF"/>
                </a:solidFill>
                <a:latin typeface="Times New Roman" panose="02020603050405020304" pitchFamily="18" charset="0"/>
                <a:cs typeface="Times New Roman" panose="02020603050405020304" pitchFamily="18" charset="0"/>
              </a:rPr>
              <a:t>//Bộ nhớ full</a:t>
            </a:r>
          </a:p>
          <a:p>
            <a:pPr marL="0" indent="0">
              <a:buNone/>
            </a:pP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 </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right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a:t>
            </a:fld>
            <a:endParaRPr lang="en-US" altLang="en-US"/>
          </a:p>
        </p:txBody>
      </p:sp>
    </p:spTree>
    <p:extLst>
      <p:ext uri="{BB962C8B-B14F-4D97-AF65-F5344CB8AC3E}">
        <p14:creationId xmlns:p14="http://schemas.microsoft.com/office/powerpoint/2010/main" val="27168538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một nút có khóa x</a:t>
            </a:r>
          </a:p>
        </p:txBody>
      </p:sp>
      <p:sp>
        <p:nvSpPr>
          <p:cNvPr id="3" name="Content Placeholder 2"/>
          <p:cNvSpPr>
            <a:spLocks noGrp="1"/>
          </p:cNvSpPr>
          <p:nvPr>
            <p:ph idx="1"/>
          </p:nvPr>
        </p:nvSpPr>
        <p:spPr>
          <a:xfrm>
            <a:off x="381000" y="1096962"/>
            <a:ext cx="8229600" cy="4983163"/>
          </a:xfrm>
        </p:spPr>
        <p:txBody>
          <a:bodyPr/>
          <a:lstStyle/>
          <a:p>
            <a:pPr marL="0" indent="0">
              <a:buNone/>
            </a:pPr>
            <a:r>
              <a:rPr lang="en-US" sz="2800" b="1" i="1" dirty="0">
                <a:latin typeface="Times New Roman" panose="02020603050405020304" pitchFamily="18" charset="0"/>
                <a:cs typeface="Times New Roman" panose="02020603050405020304" pitchFamily="18" charset="0"/>
              </a:rPr>
              <a:t>int</a:t>
            </a:r>
            <a:r>
              <a:rPr lang="en-US" sz="2800" i="1" dirty="0">
                <a:latin typeface="Times New Roman" panose="02020603050405020304" pitchFamily="18" charset="0"/>
                <a:cs typeface="Times New Roman" panose="02020603050405020304" pitchFamily="18" charset="0"/>
              </a:rPr>
              <a:t> Put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TREE </a:t>
            </a:r>
            <a:r>
              <a:rPr lang="en-US" sz="2800" i="1" dirty="0">
                <a:solidFill>
                  <a:srgbClr val="FF0000"/>
                </a:solidFill>
                <a:latin typeface="Times New Roman" panose="02020603050405020304" pitchFamily="18" charset="0"/>
                <a:cs typeface="Times New Roman" panose="02020603050405020304" pitchFamily="18" charset="0"/>
              </a:rPr>
              <a:t>&amp;</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int</a:t>
            </a:r>
            <a:r>
              <a:rPr lang="en-US" sz="2800" i="1" dirty="0">
                <a:latin typeface="Times New Roman" panose="02020603050405020304" pitchFamily="18" charset="0"/>
                <a:cs typeface="Times New Roman" panose="02020603050405020304" pitchFamily="18" charset="0"/>
              </a:rPr>
              <a:t> x</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if</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NULL</a:t>
            </a:r>
            <a:r>
              <a:rPr lang="en-US" sz="2800" i="1" dirty="0">
                <a:solidFill>
                  <a:srgbClr val="FF0000"/>
                </a:solidFill>
                <a:latin typeface="Times New Roman" panose="02020603050405020304" pitchFamily="18" charset="0"/>
                <a:cs typeface="Times New Roman" panose="02020603050405020304" pitchFamily="18" charset="0"/>
              </a:rPr>
              <a:t>)</a:t>
            </a:r>
            <a:endParaRPr lang="en-US" sz="2800" i="1" dirty="0">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	</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if</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key </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x</a:t>
            </a:r>
            <a:r>
              <a:rPr lang="en-US" sz="2800" i="1" dirty="0">
                <a:solidFill>
                  <a:srgbClr val="FF0000"/>
                </a:solidFill>
                <a:latin typeface="Times New Roman" panose="02020603050405020304" pitchFamily="18" charset="0"/>
                <a:cs typeface="Times New Roman" panose="02020603050405020304" pitchFamily="18" charset="0"/>
              </a:rPr>
              <a:t>)</a:t>
            </a:r>
            <a:r>
              <a:rPr lang="en-US" sz="2800" b="1" i="1" dirty="0">
                <a:latin typeface="Times New Roman" panose="02020603050405020304" pitchFamily="18" charset="0"/>
                <a:cs typeface="Times New Roman" panose="02020603050405020304" pitchFamily="18" charset="0"/>
              </a:rPr>
              <a:t>return</a:t>
            </a:r>
            <a:r>
              <a:rPr lang="en-US" sz="2800" i="1" dirty="0">
                <a:latin typeface="Times New Roman" panose="02020603050405020304" pitchFamily="18" charset="0"/>
                <a:cs typeface="Times New Roman" panose="02020603050405020304" pitchFamily="18" charset="0"/>
              </a:rPr>
              <a:t> </a:t>
            </a:r>
            <a:r>
              <a:rPr lang="en-US" sz="2800" i="1" dirty="0">
                <a:solidFill>
                  <a:srgbClr val="7030A0"/>
                </a:solidFill>
                <a:latin typeface="Times New Roman" panose="02020603050405020304" pitchFamily="18" charset="0"/>
                <a:cs typeface="Times New Roman" panose="02020603050405020304" pitchFamily="18" charset="0"/>
              </a:rPr>
              <a:t>0</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if</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key</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x</a:t>
            </a:r>
            <a:r>
              <a:rPr lang="en-US" sz="2800" i="1" dirty="0">
                <a:solidFill>
                  <a:srgbClr val="FF0000"/>
                </a:solidFill>
                <a:latin typeface="Times New Roman" panose="02020603050405020304" pitchFamily="18" charset="0"/>
                <a:cs typeface="Times New Roman" panose="02020603050405020304" pitchFamily="18" charset="0"/>
              </a:rPr>
              <a:t>)</a:t>
            </a:r>
            <a:r>
              <a:rPr lang="en-US" sz="2800" b="1" i="1" dirty="0">
                <a:latin typeface="Times New Roman" panose="02020603050405020304" pitchFamily="18" charset="0"/>
                <a:cs typeface="Times New Roman" panose="02020603050405020304" pitchFamily="18" charset="0"/>
              </a:rPr>
              <a:t>return</a:t>
            </a:r>
            <a:r>
              <a:rPr lang="en-US" sz="2800" i="1" dirty="0">
                <a:latin typeface="Times New Roman" panose="02020603050405020304" pitchFamily="18" charset="0"/>
                <a:cs typeface="Times New Roman" panose="02020603050405020304" pitchFamily="18" charset="0"/>
              </a:rPr>
              <a:t> Put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left</a:t>
            </a:r>
            <a:r>
              <a:rPr lang="en-US" sz="2800" i="1" dirty="0">
                <a:solidFill>
                  <a:srgbClr val="FF0000"/>
                </a:solidFill>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x</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else return </a:t>
            </a:r>
            <a:r>
              <a:rPr lang="en-US" sz="2800" i="1" dirty="0">
                <a:latin typeface="Times New Roman" panose="02020603050405020304" pitchFamily="18" charset="0"/>
                <a:cs typeface="Times New Roman" panose="02020603050405020304" pitchFamily="18" charset="0"/>
              </a:rPr>
              <a:t>Put</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test</a:t>
            </a:r>
            <a:r>
              <a:rPr lang="en-US" sz="2800" i="1" dirty="0">
                <a:solidFill>
                  <a:srgbClr val="FF0000"/>
                </a:solidFill>
                <a:latin typeface="Times New Roman" panose="02020603050405020304" pitchFamily="18" charset="0"/>
                <a:cs typeface="Times New Roman" panose="02020603050405020304" pitchFamily="18" charset="0"/>
              </a:rPr>
              <a:t>-&gt;</a:t>
            </a:r>
            <a:r>
              <a:rPr lang="en-US" sz="2800" i="1" dirty="0">
                <a:latin typeface="Times New Roman" panose="02020603050405020304" pitchFamily="18" charset="0"/>
                <a:cs typeface="Times New Roman" panose="02020603050405020304" pitchFamily="18" charset="0"/>
              </a:rPr>
              <a:t>right</a:t>
            </a:r>
            <a:r>
              <a:rPr lang="en-US" sz="2800" i="1" dirty="0">
                <a:solidFill>
                  <a:srgbClr val="FF0000"/>
                </a:solidFill>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x</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p>
          <a:p>
            <a:pPr marL="0" indent="0">
              <a:buNone/>
            </a:pPr>
            <a:r>
              <a:rPr lang="en-US" sz="2800" i="1" dirty="0">
                <a:latin typeface="Times New Roman" panose="02020603050405020304" pitchFamily="18" charset="0"/>
                <a:cs typeface="Times New Roman" panose="02020603050405020304" pitchFamily="18" charset="0"/>
              </a:rPr>
              <a:t>	test </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CreateNode</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x</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return</a:t>
            </a:r>
            <a:r>
              <a:rPr lang="en-US" sz="2800" i="1" dirty="0">
                <a:latin typeface="Times New Roman" panose="02020603050405020304" pitchFamily="18" charset="0"/>
                <a:cs typeface="Times New Roman" panose="02020603050405020304" pitchFamily="18" charset="0"/>
              </a:rPr>
              <a:t> </a:t>
            </a:r>
            <a:r>
              <a:rPr lang="en-US" sz="2800" i="1" dirty="0">
                <a:solidFill>
                  <a:srgbClr val="7030A0"/>
                </a:solidFill>
                <a:latin typeface="Times New Roman" panose="02020603050405020304" pitchFamily="18" charset="0"/>
                <a:cs typeface="Times New Roman" panose="02020603050405020304" pitchFamily="18" charset="0"/>
              </a:rPr>
              <a:t>1</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22</a:t>
            </a:fld>
            <a:endParaRPr lang="en-US" altLang="en-US"/>
          </a:p>
        </p:txBody>
      </p:sp>
    </p:spTree>
    <p:extLst>
      <p:ext uri="{BB962C8B-B14F-4D97-AF65-F5344CB8AC3E}">
        <p14:creationId xmlns:p14="http://schemas.microsoft.com/office/powerpoint/2010/main" val="2936789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685800"/>
          </a:xfrm>
        </p:spPr>
        <p:txBody>
          <a:bodyPr/>
          <a:lstStyle/>
          <a:p>
            <a:r>
              <a:rPr lang="en-US" sz="3200">
                <a:latin typeface="Times New Roman" panose="02020603050405020304" pitchFamily="18" charset="0"/>
                <a:cs typeface="Times New Roman" panose="02020603050405020304" pitchFamily="18" charset="0"/>
              </a:rPr>
              <a:t>Minh họa thêm phần tử vào cây</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a:t>
            </a:fld>
            <a:endParaRPr lang="en-US"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 name="Object 46"/>
          <p:cNvGraphicFramePr>
            <a:graphicFrameLocks noChangeAspect="1"/>
          </p:cNvGraphicFramePr>
          <p:nvPr>
            <p:extLst>
              <p:ext uri="{D42A27DB-BD31-4B8C-83A1-F6EECF244321}">
                <p14:modId xmlns:p14="http://schemas.microsoft.com/office/powerpoint/2010/main" val="3861998450"/>
              </p:ext>
            </p:extLst>
          </p:nvPr>
        </p:nvGraphicFramePr>
        <p:xfrm>
          <a:off x="903890" y="1082566"/>
          <a:ext cx="7214531" cy="4812144"/>
        </p:xfrm>
        <a:graphic>
          <a:graphicData uri="http://schemas.openxmlformats.org/presentationml/2006/ole">
            <mc:AlternateContent xmlns:mc="http://schemas.openxmlformats.org/markup-compatibility/2006">
              <mc:Choice xmlns:v="urn:schemas-microsoft-com:vml" Requires="v">
                <p:oleObj r:id="rId2" imgW="3550725" imgH="2369626" progId="Visio.Drawing.15">
                  <p:embed/>
                </p:oleObj>
              </mc:Choice>
              <mc:Fallback>
                <p:oleObj r:id="rId2" imgW="3550725" imgH="2369626" progId="Visio.Drawing.15">
                  <p:embed/>
                  <p:pic>
                    <p:nvPicPr>
                      <p:cNvPr id="47" name="Object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890" y="1082566"/>
                        <a:ext cx="7214531" cy="4812144"/>
                      </a:xfrm>
                      <a:prstGeom prst="rect">
                        <a:avLst/>
                      </a:prstGeom>
                      <a:noFill/>
                    </p:spPr>
                  </p:pic>
                </p:oleObj>
              </mc:Fallback>
            </mc:AlternateContent>
          </a:graphicData>
        </a:graphic>
      </p:graphicFrame>
    </p:spTree>
    <p:extLst>
      <p:ext uri="{BB962C8B-B14F-4D97-AF65-F5344CB8AC3E}">
        <p14:creationId xmlns:p14="http://schemas.microsoft.com/office/powerpoint/2010/main" val="31962681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25" y="427038"/>
            <a:ext cx="7216775" cy="639762"/>
          </a:xfrm>
          <a:solidFill>
            <a:srgbClr val="FFFFFF"/>
          </a:solidFill>
          <a:ln>
            <a:solidFill>
              <a:srgbClr val="FFFFFF"/>
            </a:solidFill>
          </a:ln>
        </p:spPr>
        <p:txBody>
          <a:bodyPr/>
          <a:lstStyle/>
          <a:p>
            <a:r>
              <a:rPr lang="en-US" sz="3200">
                <a:latin typeface="Times New Roman" panose="02020603050405020304" pitchFamily="18" charset="0"/>
                <a:cs typeface="Times New Roman" panose="02020603050405020304" pitchFamily="18" charset="0"/>
              </a:rPr>
              <a:t>Tìm nút có khóa x, không dùng đệ quy</a:t>
            </a:r>
          </a:p>
        </p:txBody>
      </p:sp>
      <p:sp>
        <p:nvSpPr>
          <p:cNvPr id="3" name="Content Placeholder 2"/>
          <p:cNvSpPr>
            <a:spLocks noGrp="1"/>
          </p:cNvSpPr>
          <p:nvPr>
            <p:ph idx="1"/>
          </p:nvPr>
        </p:nvSpPr>
        <p:spPr>
          <a:xfrm>
            <a:off x="228600" y="1066800"/>
            <a:ext cx="8686800" cy="5059363"/>
          </a:xfrm>
        </p:spPr>
        <p:txBody>
          <a:bodyPr/>
          <a:lstStyle/>
          <a:p>
            <a:pPr marL="0" indent="0">
              <a:buNone/>
            </a:pPr>
            <a:r>
              <a:rPr lang="en-US" sz="2600" i="1" dirty="0">
                <a:latin typeface="Times New Roman" panose="02020603050405020304" pitchFamily="18" charset="0"/>
                <a:cs typeface="Times New Roman" panose="02020603050405020304" pitchFamily="18" charset="0"/>
              </a:rPr>
              <a:t>Node</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Search1</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TREE t</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int</a:t>
            </a:r>
            <a:r>
              <a:rPr lang="en-US" sz="2600" i="1" dirty="0">
                <a:latin typeface="Times New Roman" panose="02020603050405020304" pitchFamily="18" charset="0"/>
                <a:cs typeface="Times New Roman" panose="02020603050405020304" pitchFamily="18" charset="0"/>
              </a:rPr>
              <a:t> x</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Node </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 </a:t>
            </a:r>
            <a:r>
              <a:rPr lang="en-US" sz="2600" i="1" dirty="0">
                <a:solidFill>
                  <a:srgbClr val="FF0000"/>
                </a:solidFill>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t</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while</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NULL</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if</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x</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key</a:t>
            </a:r>
            <a:r>
              <a:rPr lang="en-US" sz="2600" i="1" dirty="0">
                <a:solidFill>
                  <a:srgbClr val="FF0000"/>
                </a:solidFill>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return</a:t>
            </a:r>
            <a:r>
              <a:rPr lang="en-US" sz="2600" i="1" dirty="0">
                <a:latin typeface="Times New Roman" panose="02020603050405020304" pitchFamily="18" charset="0"/>
                <a:cs typeface="Times New Roman" panose="02020603050405020304" pitchFamily="18" charset="0"/>
              </a:rPr>
              <a:t> p</a:t>
            </a:r>
            <a:r>
              <a:rPr lang="en-US" sz="2600" i="1" dirty="0">
                <a:solidFill>
                  <a:srgbClr val="FF0000"/>
                </a:solidFill>
                <a:latin typeface="Times New Roman" panose="02020603050405020304" pitchFamily="18" charset="0"/>
                <a:cs typeface="Times New Roman" panose="02020603050405020304" pitchFamily="18" charset="0"/>
              </a:rPr>
              <a:t>; </a:t>
            </a:r>
            <a:r>
              <a:rPr lang="en-US" sz="2600" i="1" dirty="0">
                <a:solidFill>
                  <a:srgbClr val="3333FF"/>
                </a:solidFill>
                <a:latin typeface="Times New Roman" panose="02020603050405020304" pitchFamily="18" charset="0"/>
                <a:cs typeface="Times New Roman" panose="02020603050405020304" pitchFamily="18" charset="0"/>
              </a:rPr>
              <a:t>//Tim dc nut p co khoa x</a:t>
            </a: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if</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x</a:t>
            </a:r>
            <a:r>
              <a:rPr lang="en-US" sz="2600" i="1" dirty="0">
                <a:solidFill>
                  <a:srgbClr val="FF0000"/>
                </a:solidFill>
                <a:latin typeface="Times New Roman" panose="02020603050405020304" pitchFamily="18" charset="0"/>
                <a:cs typeface="Times New Roman" panose="02020603050405020304" pitchFamily="18" charset="0"/>
              </a:rPr>
              <a:t>&lt;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key</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p</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left</a:t>
            </a:r>
            <a:r>
              <a:rPr lang="en-US" sz="2600" i="1" dirty="0">
                <a:solidFill>
                  <a:srgbClr val="FF0000"/>
                </a:solidFill>
                <a:latin typeface="Times New Roman" panose="02020603050405020304" pitchFamily="18" charset="0"/>
                <a:cs typeface="Times New Roman" panose="02020603050405020304" pitchFamily="18" charset="0"/>
              </a:rPr>
              <a:t>; </a:t>
            </a:r>
            <a:r>
              <a:rPr lang="en-US" sz="2600" i="1" dirty="0">
                <a:solidFill>
                  <a:srgbClr val="3333FF"/>
                </a:solidFill>
                <a:latin typeface="Times New Roman" panose="02020603050405020304" pitchFamily="18" charset="0"/>
                <a:cs typeface="Times New Roman" panose="02020603050405020304" pitchFamily="18" charset="0"/>
              </a:rPr>
              <a:t>//Tim </a:t>
            </a:r>
            <a:r>
              <a:rPr lang="en-US" sz="2600" i="1" dirty="0" err="1">
                <a:solidFill>
                  <a:srgbClr val="3333FF"/>
                </a:solidFill>
                <a:latin typeface="Times New Roman" panose="02020603050405020304" pitchFamily="18" charset="0"/>
                <a:cs typeface="Times New Roman" panose="02020603050405020304" pitchFamily="18" charset="0"/>
              </a:rPr>
              <a:t>tiep</a:t>
            </a:r>
            <a:r>
              <a:rPr lang="en-US" sz="2600" i="1" dirty="0">
                <a:solidFill>
                  <a:srgbClr val="3333FF"/>
                </a:solidFill>
                <a:latin typeface="Times New Roman" panose="02020603050405020304" pitchFamily="18" charset="0"/>
                <a:cs typeface="Times New Roman" panose="02020603050405020304" pitchFamily="18" charset="0"/>
              </a:rPr>
              <a:t> o ben </a:t>
            </a:r>
            <a:r>
              <a:rPr lang="en-US" sz="2600" i="1" dirty="0" err="1">
                <a:solidFill>
                  <a:srgbClr val="3333FF"/>
                </a:solidFill>
                <a:latin typeface="Times New Roman" panose="02020603050405020304" pitchFamily="18" charset="0"/>
                <a:cs typeface="Times New Roman" panose="02020603050405020304" pitchFamily="18" charset="0"/>
              </a:rPr>
              <a:t>trai</a:t>
            </a:r>
            <a:endParaRPr lang="en-US" sz="2600" i="1" dirty="0">
              <a:solidFill>
                <a:srgbClr val="3333FF"/>
              </a:solidFill>
              <a:latin typeface="Times New Roman" panose="02020603050405020304" pitchFamily="18" charset="0"/>
              <a:cs typeface="Times New Roman" panose="02020603050405020304" pitchFamily="18" charset="0"/>
            </a:endParaRP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if</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x</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key</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p</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a:t>
            </a:r>
            <a:r>
              <a:rPr lang="en-US" sz="2600" i="1" dirty="0">
                <a:solidFill>
                  <a:srgbClr val="FF0000"/>
                </a:solidFill>
                <a:latin typeface="Times New Roman" panose="02020603050405020304" pitchFamily="18" charset="0"/>
                <a:cs typeface="Times New Roman" panose="02020603050405020304" pitchFamily="18" charset="0"/>
              </a:rPr>
              <a:t>-&gt;</a:t>
            </a:r>
            <a:r>
              <a:rPr lang="en-US" sz="2600" i="1" dirty="0">
                <a:latin typeface="Times New Roman" panose="02020603050405020304" pitchFamily="18" charset="0"/>
                <a:cs typeface="Times New Roman" panose="02020603050405020304" pitchFamily="18" charset="0"/>
              </a:rPr>
              <a:t>right</a:t>
            </a:r>
            <a:r>
              <a:rPr lang="en-US" sz="2600" i="1" dirty="0">
                <a:solidFill>
                  <a:srgbClr val="FF0000"/>
                </a:solidFill>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 </a:t>
            </a:r>
            <a:r>
              <a:rPr lang="en-US" sz="2600" i="1" dirty="0">
                <a:solidFill>
                  <a:srgbClr val="3333FF"/>
                </a:solidFill>
                <a:latin typeface="Times New Roman" panose="02020603050405020304" pitchFamily="18" charset="0"/>
                <a:cs typeface="Times New Roman" panose="02020603050405020304" pitchFamily="18" charset="0"/>
              </a:rPr>
              <a:t>//Tim </a:t>
            </a:r>
            <a:r>
              <a:rPr lang="en-US" sz="2600" i="1" dirty="0" err="1">
                <a:solidFill>
                  <a:srgbClr val="3333FF"/>
                </a:solidFill>
                <a:latin typeface="Times New Roman" panose="02020603050405020304" pitchFamily="18" charset="0"/>
                <a:cs typeface="Times New Roman" panose="02020603050405020304" pitchFamily="18" charset="0"/>
              </a:rPr>
              <a:t>tiep</a:t>
            </a:r>
            <a:r>
              <a:rPr lang="en-US" sz="2600" i="1" dirty="0">
                <a:solidFill>
                  <a:srgbClr val="3333FF"/>
                </a:solidFill>
                <a:latin typeface="Times New Roman" panose="02020603050405020304" pitchFamily="18" charset="0"/>
                <a:cs typeface="Times New Roman" panose="02020603050405020304" pitchFamily="18" charset="0"/>
              </a:rPr>
              <a:t> o ben phai</a:t>
            </a:r>
          </a:p>
          <a:p>
            <a:pPr marL="0" indent="0">
              <a:buNone/>
            </a:pPr>
            <a:r>
              <a:rPr lang="en-US" sz="2600" i="1" dirty="0">
                <a:latin typeface="Times New Roman" panose="02020603050405020304" pitchFamily="18" charset="0"/>
                <a:cs typeface="Times New Roman" panose="02020603050405020304" pitchFamily="18" charset="0"/>
              </a:rPr>
              <a:t>	</a:t>
            </a:r>
            <a:r>
              <a:rPr lang="en-US" sz="26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return</a:t>
            </a:r>
            <a:r>
              <a:rPr lang="en-US" sz="2600" i="1" dirty="0">
                <a:latin typeface="Times New Roman" panose="02020603050405020304" pitchFamily="18" charset="0"/>
                <a:cs typeface="Times New Roman" panose="02020603050405020304" pitchFamily="18" charset="0"/>
              </a:rPr>
              <a:t> NULL</a:t>
            </a:r>
            <a:r>
              <a:rPr lang="en-US" sz="2600" i="1" dirty="0">
                <a:solidFill>
                  <a:srgbClr val="FF0000"/>
                </a:solidFill>
                <a:latin typeface="Times New Roman" panose="02020603050405020304" pitchFamily="18" charset="0"/>
                <a:cs typeface="Times New Roman" panose="02020603050405020304" pitchFamily="18" charset="0"/>
              </a:rPr>
              <a:t>; </a:t>
            </a:r>
            <a:r>
              <a:rPr lang="en-US" sz="2600" i="1" dirty="0">
                <a:solidFill>
                  <a:srgbClr val="3333FF"/>
                </a:solidFill>
                <a:latin typeface="Times New Roman" panose="02020603050405020304" pitchFamily="18" charset="0"/>
                <a:cs typeface="Times New Roman" panose="02020603050405020304" pitchFamily="18" charset="0"/>
              </a:rPr>
              <a:t>//Khong </a:t>
            </a:r>
            <a:r>
              <a:rPr lang="en-US" sz="2600" i="1" dirty="0" err="1">
                <a:solidFill>
                  <a:srgbClr val="3333FF"/>
                </a:solidFill>
                <a:latin typeface="Times New Roman" panose="02020603050405020304" pitchFamily="18" charset="0"/>
                <a:cs typeface="Times New Roman" panose="02020603050405020304" pitchFamily="18" charset="0"/>
              </a:rPr>
              <a:t>tim</a:t>
            </a:r>
            <a:r>
              <a:rPr lang="en-US" sz="2600" i="1" dirty="0">
                <a:solidFill>
                  <a:srgbClr val="3333FF"/>
                </a:solidFill>
                <a:latin typeface="Times New Roman" panose="02020603050405020304" pitchFamily="18" charset="0"/>
                <a:cs typeface="Times New Roman" panose="02020603050405020304" pitchFamily="18" charset="0"/>
              </a:rPr>
              <a:t> dc nut </a:t>
            </a:r>
            <a:r>
              <a:rPr lang="en-US" sz="2600" i="1" dirty="0" err="1">
                <a:solidFill>
                  <a:srgbClr val="3333FF"/>
                </a:solidFill>
                <a:latin typeface="Times New Roman" panose="02020603050405020304" pitchFamily="18" charset="0"/>
                <a:cs typeface="Times New Roman" panose="02020603050405020304" pitchFamily="18" charset="0"/>
              </a:rPr>
              <a:t>nao</a:t>
            </a:r>
            <a:r>
              <a:rPr lang="en-US" sz="2600" i="1" dirty="0">
                <a:solidFill>
                  <a:srgbClr val="3333FF"/>
                </a:solidFill>
                <a:latin typeface="Times New Roman" panose="02020603050405020304" pitchFamily="18" charset="0"/>
                <a:cs typeface="Times New Roman" panose="02020603050405020304" pitchFamily="18" charset="0"/>
              </a:rPr>
              <a:t> co khoa x</a:t>
            </a:r>
          </a:p>
          <a:p>
            <a:pPr marL="0" indent="0">
              <a:buNone/>
            </a:pPr>
            <a:r>
              <a:rPr lang="en-US" sz="26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a:t>
            </a:fld>
            <a:endParaRPr lang="en-US" altLang="en-US"/>
          </a:p>
        </p:txBody>
      </p:sp>
    </p:spTree>
    <p:extLst>
      <p:ext uri="{BB962C8B-B14F-4D97-AF65-F5344CB8AC3E}">
        <p14:creationId xmlns:p14="http://schemas.microsoft.com/office/powerpoint/2010/main" val="23135844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427038"/>
            <a:ext cx="7216775" cy="639762"/>
          </a:xfrm>
        </p:spPr>
        <p:txBody>
          <a:bodyPr/>
          <a:lstStyle/>
          <a:p>
            <a:r>
              <a:rPr lang="en-US" sz="3200">
                <a:latin typeface="Times New Roman" panose="02020603050405020304" pitchFamily="18" charset="0"/>
                <a:cs typeface="Times New Roman" panose="02020603050405020304" pitchFamily="18" charset="0"/>
              </a:rPr>
              <a:t>Tìm nút có khóa x, dùng đệ quy</a:t>
            </a:r>
          </a:p>
        </p:txBody>
      </p:sp>
      <p:sp>
        <p:nvSpPr>
          <p:cNvPr id="3" name="Content Placeholder 2"/>
          <p:cNvSpPr>
            <a:spLocks noGrp="1"/>
          </p:cNvSpPr>
          <p:nvPr>
            <p:ph idx="1"/>
          </p:nvPr>
        </p:nvSpPr>
        <p:spPr>
          <a:xfrm>
            <a:off x="228600" y="1066800"/>
            <a:ext cx="8686800" cy="5059363"/>
          </a:xfrm>
        </p:spPr>
        <p:txBody>
          <a:bodyPr/>
          <a:lstStyle/>
          <a:p>
            <a:pPr marL="0" indent="0">
              <a:buNone/>
            </a:pPr>
            <a:r>
              <a:rPr lang="en-US" sz="2800" i="1">
                <a:latin typeface="Times New Roman" panose="02020603050405020304" pitchFamily="18" charset="0"/>
                <a:cs typeface="Times New Roman" panose="02020603050405020304" pitchFamily="18" charset="0"/>
              </a:rPr>
              <a:t>Node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Search2</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TREE 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a:solidFill>
                  <a:srgbClr val="FF0000"/>
                </a:solidFill>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t</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&lt;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Search2</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Search2</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right</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NULL</a:t>
            </a:r>
            <a:r>
              <a:rPr lang="en-US" sz="2800" i="1">
                <a:solidFill>
                  <a:srgbClr val="FF0000"/>
                </a:solidFill>
                <a:latin typeface="Times New Roman" panose="02020603050405020304" pitchFamily="18" charset="0"/>
                <a:cs typeface="Times New Roman" panose="02020603050405020304" pitchFamily="18" charset="0"/>
              </a:rPr>
              <a:t>; </a:t>
            </a:r>
            <a:r>
              <a:rPr lang="en-US" sz="2800" i="1">
                <a:solidFill>
                  <a:srgbClr val="3333FF"/>
                </a:solidFill>
                <a:latin typeface="Times New Roman" panose="02020603050405020304" pitchFamily="18" charset="0"/>
                <a:cs typeface="Times New Roman" panose="02020603050405020304" pitchFamily="18" charset="0"/>
              </a:rPr>
              <a:t>//Khong tim dc nut nao co khoa x</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a:t>
            </a:fld>
            <a:endParaRPr lang="en-US" altLang="en-US"/>
          </a:p>
        </p:txBody>
      </p:sp>
    </p:spTree>
    <p:extLst>
      <p:ext uri="{BB962C8B-B14F-4D97-AF65-F5344CB8AC3E}">
        <p14:creationId xmlns:p14="http://schemas.microsoft.com/office/powerpoint/2010/main" val="66064073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Minh họa tìm nút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a:t>
            </a:fld>
            <a:endParaRPr lang="en-US" altLang="en-US"/>
          </a:p>
        </p:txBody>
      </p:sp>
      <p:sp>
        <p:nvSpPr>
          <p:cNvPr id="5" name="AutoShape 90"/>
          <p:cNvSpPr>
            <a:spLocks noChangeArrowheads="1"/>
          </p:cNvSpPr>
          <p:nvPr/>
        </p:nvSpPr>
        <p:spPr bwMode="auto">
          <a:xfrm>
            <a:off x="4046537" y="1295400"/>
            <a:ext cx="684213"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44</a:t>
            </a:r>
          </a:p>
        </p:txBody>
      </p:sp>
      <p:sp>
        <p:nvSpPr>
          <p:cNvPr id="6" name="Line 91"/>
          <p:cNvSpPr>
            <a:spLocks noChangeShapeType="1"/>
          </p:cNvSpPr>
          <p:nvPr/>
        </p:nvSpPr>
        <p:spPr bwMode="auto">
          <a:xfrm flipH="1">
            <a:off x="2039937" y="1668462"/>
            <a:ext cx="2327275" cy="8318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7" name="Line 92"/>
          <p:cNvSpPr>
            <a:spLocks noChangeShapeType="1"/>
          </p:cNvSpPr>
          <p:nvPr/>
        </p:nvSpPr>
        <p:spPr bwMode="auto">
          <a:xfrm>
            <a:off x="2055812" y="2879725"/>
            <a:ext cx="1065213" cy="8191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8" name="Line 93"/>
          <p:cNvSpPr>
            <a:spLocks noChangeShapeType="1"/>
          </p:cNvSpPr>
          <p:nvPr/>
        </p:nvSpPr>
        <p:spPr bwMode="auto">
          <a:xfrm flipH="1">
            <a:off x="1116012" y="2879724"/>
            <a:ext cx="923924" cy="76398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9" name="Line 94"/>
          <p:cNvSpPr>
            <a:spLocks noChangeShapeType="1"/>
          </p:cNvSpPr>
          <p:nvPr/>
        </p:nvSpPr>
        <p:spPr bwMode="auto">
          <a:xfrm>
            <a:off x="4383087" y="1668462"/>
            <a:ext cx="2611438" cy="8318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0" name="Line 95"/>
          <p:cNvSpPr>
            <a:spLocks noChangeShapeType="1"/>
          </p:cNvSpPr>
          <p:nvPr/>
        </p:nvSpPr>
        <p:spPr bwMode="auto">
          <a:xfrm flipH="1">
            <a:off x="6138862" y="2879725"/>
            <a:ext cx="871538" cy="8064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1" name="Line 96"/>
          <p:cNvSpPr>
            <a:spLocks noChangeShapeType="1"/>
          </p:cNvSpPr>
          <p:nvPr/>
        </p:nvSpPr>
        <p:spPr bwMode="auto">
          <a:xfrm>
            <a:off x="7010400" y="2879725"/>
            <a:ext cx="749300" cy="8064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2" name="AutoShape 97"/>
          <p:cNvSpPr>
            <a:spLocks noChangeArrowheads="1"/>
          </p:cNvSpPr>
          <p:nvPr/>
        </p:nvSpPr>
        <p:spPr bwMode="auto">
          <a:xfrm>
            <a:off x="1703387" y="2506662"/>
            <a:ext cx="715963"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VNI-Helve" pitchFamily="2" charset="0"/>
                <a:cs typeface="Arial" panose="020B0604020202020204" pitchFamily="34" charset="0"/>
              </a:rPr>
              <a:t>18</a:t>
            </a:r>
          </a:p>
        </p:txBody>
      </p:sp>
      <p:sp>
        <p:nvSpPr>
          <p:cNvPr id="13" name="AutoShape 98"/>
          <p:cNvSpPr>
            <a:spLocks noChangeArrowheads="1"/>
          </p:cNvSpPr>
          <p:nvPr/>
        </p:nvSpPr>
        <p:spPr bwMode="auto">
          <a:xfrm>
            <a:off x="6627812" y="2506662"/>
            <a:ext cx="685800"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80</a:t>
            </a:r>
          </a:p>
        </p:txBody>
      </p:sp>
      <p:sp>
        <p:nvSpPr>
          <p:cNvPr id="14" name="AutoShape 99"/>
          <p:cNvSpPr>
            <a:spLocks noChangeArrowheads="1"/>
          </p:cNvSpPr>
          <p:nvPr/>
        </p:nvSpPr>
        <p:spPr bwMode="auto">
          <a:xfrm>
            <a:off x="533400" y="3692525"/>
            <a:ext cx="715962"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VNI-Helve" pitchFamily="2" charset="0"/>
                <a:cs typeface="Arial" panose="020B0604020202020204" pitchFamily="34" charset="0"/>
              </a:rPr>
              <a:t>13</a:t>
            </a:r>
          </a:p>
        </p:txBody>
      </p:sp>
      <p:sp>
        <p:nvSpPr>
          <p:cNvPr id="15" name="AutoShape 100"/>
          <p:cNvSpPr>
            <a:spLocks noChangeArrowheads="1"/>
          </p:cNvSpPr>
          <p:nvPr/>
        </p:nvSpPr>
        <p:spPr bwMode="auto">
          <a:xfrm>
            <a:off x="2695575" y="369252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37</a:t>
            </a:r>
          </a:p>
        </p:txBody>
      </p:sp>
      <p:sp>
        <p:nvSpPr>
          <p:cNvPr id="16" name="AutoShape 101"/>
          <p:cNvSpPr>
            <a:spLocks noChangeArrowheads="1"/>
          </p:cNvSpPr>
          <p:nvPr/>
        </p:nvSpPr>
        <p:spPr bwMode="auto">
          <a:xfrm>
            <a:off x="5788025" y="3681412"/>
            <a:ext cx="685800"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59</a:t>
            </a:r>
          </a:p>
        </p:txBody>
      </p:sp>
      <p:sp>
        <p:nvSpPr>
          <p:cNvPr id="17" name="AutoShape 102"/>
          <p:cNvSpPr>
            <a:spLocks noChangeArrowheads="1"/>
          </p:cNvSpPr>
          <p:nvPr/>
        </p:nvSpPr>
        <p:spPr bwMode="auto">
          <a:xfrm>
            <a:off x="7413625" y="3686175"/>
            <a:ext cx="677862"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108</a:t>
            </a:r>
          </a:p>
        </p:txBody>
      </p:sp>
      <p:sp>
        <p:nvSpPr>
          <p:cNvPr id="18" name="Line 103"/>
          <p:cNvSpPr>
            <a:spLocks noChangeShapeType="1"/>
          </p:cNvSpPr>
          <p:nvPr/>
        </p:nvSpPr>
        <p:spPr bwMode="auto">
          <a:xfrm>
            <a:off x="3063875" y="4065587"/>
            <a:ext cx="628650" cy="8191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9" name="Line 104"/>
          <p:cNvSpPr>
            <a:spLocks noChangeShapeType="1"/>
          </p:cNvSpPr>
          <p:nvPr/>
        </p:nvSpPr>
        <p:spPr bwMode="auto">
          <a:xfrm flipH="1">
            <a:off x="2354262" y="4065587"/>
            <a:ext cx="700088" cy="808038"/>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grpSp>
        <p:nvGrpSpPr>
          <p:cNvPr id="20" name="Group 105"/>
          <p:cNvGrpSpPr>
            <a:grpSpLocks/>
          </p:cNvGrpSpPr>
          <p:nvPr/>
        </p:nvGrpSpPr>
        <p:grpSpPr bwMode="auto">
          <a:xfrm>
            <a:off x="5446712" y="4065587"/>
            <a:ext cx="1338263" cy="819150"/>
            <a:chOff x="3900" y="9945"/>
            <a:chExt cx="2265" cy="1005"/>
          </a:xfrm>
        </p:grpSpPr>
        <p:sp>
          <p:nvSpPr>
            <p:cNvPr id="21" name="Line 106"/>
            <p:cNvSpPr>
              <a:spLocks noChangeShapeType="1"/>
            </p:cNvSpPr>
            <p:nvPr/>
          </p:nvSpPr>
          <p:spPr bwMode="auto">
            <a:xfrm>
              <a:off x="5100" y="9945"/>
              <a:ext cx="1065" cy="100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2" name="Line 107"/>
            <p:cNvSpPr>
              <a:spLocks noChangeShapeType="1"/>
            </p:cNvSpPr>
            <p:nvPr/>
          </p:nvSpPr>
          <p:spPr bwMode="auto">
            <a:xfrm flipH="1">
              <a:off x="3900" y="9945"/>
              <a:ext cx="1185" cy="99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grpSp>
      <p:sp>
        <p:nvSpPr>
          <p:cNvPr id="23" name="Line 108"/>
          <p:cNvSpPr>
            <a:spLocks noChangeShapeType="1"/>
          </p:cNvSpPr>
          <p:nvPr/>
        </p:nvSpPr>
        <p:spPr bwMode="auto">
          <a:xfrm>
            <a:off x="915987" y="4065587"/>
            <a:ext cx="628650" cy="8191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4" name="AutoShape 109"/>
          <p:cNvSpPr>
            <a:spLocks noChangeArrowheads="1"/>
          </p:cNvSpPr>
          <p:nvPr/>
        </p:nvSpPr>
        <p:spPr bwMode="auto">
          <a:xfrm>
            <a:off x="1179512" y="487997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15</a:t>
            </a:r>
          </a:p>
        </p:txBody>
      </p:sp>
      <p:sp>
        <p:nvSpPr>
          <p:cNvPr id="25" name="AutoShape 110"/>
          <p:cNvSpPr>
            <a:spLocks noChangeArrowheads="1"/>
          </p:cNvSpPr>
          <p:nvPr/>
        </p:nvSpPr>
        <p:spPr bwMode="auto">
          <a:xfrm>
            <a:off x="2019300" y="4879975"/>
            <a:ext cx="715962"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VNI-Helve" pitchFamily="2" charset="0"/>
                <a:cs typeface="Arial" panose="020B0604020202020204" pitchFamily="34" charset="0"/>
              </a:rPr>
              <a:t>23</a:t>
            </a:r>
          </a:p>
        </p:txBody>
      </p:sp>
      <p:sp>
        <p:nvSpPr>
          <p:cNvPr id="26" name="AutoShape 111"/>
          <p:cNvSpPr>
            <a:spLocks noChangeArrowheads="1"/>
          </p:cNvSpPr>
          <p:nvPr/>
        </p:nvSpPr>
        <p:spPr bwMode="auto">
          <a:xfrm>
            <a:off x="3295650" y="487997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40</a:t>
            </a:r>
          </a:p>
        </p:txBody>
      </p:sp>
      <p:sp>
        <p:nvSpPr>
          <p:cNvPr id="27" name="AutoShape 112"/>
          <p:cNvSpPr>
            <a:spLocks noChangeArrowheads="1"/>
          </p:cNvSpPr>
          <p:nvPr/>
        </p:nvSpPr>
        <p:spPr bwMode="auto">
          <a:xfrm>
            <a:off x="5081587" y="487997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55</a:t>
            </a:r>
          </a:p>
        </p:txBody>
      </p:sp>
      <p:sp>
        <p:nvSpPr>
          <p:cNvPr id="28" name="AutoShape 113"/>
          <p:cNvSpPr>
            <a:spLocks noChangeArrowheads="1"/>
          </p:cNvSpPr>
          <p:nvPr/>
        </p:nvSpPr>
        <p:spPr bwMode="auto">
          <a:xfrm>
            <a:off x="6402387" y="4879975"/>
            <a:ext cx="715963"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71</a:t>
            </a:r>
          </a:p>
        </p:txBody>
      </p:sp>
      <p:sp>
        <p:nvSpPr>
          <p:cNvPr id="29" name="Text Box 114"/>
          <p:cNvSpPr txBox="1">
            <a:spLocks noChangeArrowheads="1"/>
          </p:cNvSpPr>
          <p:nvPr/>
        </p:nvSpPr>
        <p:spPr bwMode="auto">
          <a:xfrm>
            <a:off x="1552575" y="1479550"/>
            <a:ext cx="1481137" cy="40322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FF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en-US" sz="2400" b="1">
                <a:solidFill>
                  <a:srgbClr val="080808"/>
                </a:solidFill>
                <a:latin typeface="VNI-Times" pitchFamily="2" charset="0"/>
                <a:cs typeface="Arial" panose="020B0604020202020204" pitchFamily="34" charset="0"/>
              </a:rPr>
              <a:t>Tìm X=55</a:t>
            </a:r>
          </a:p>
        </p:txBody>
      </p:sp>
      <p:sp>
        <p:nvSpPr>
          <p:cNvPr id="30" name="Text Box 122"/>
          <p:cNvSpPr txBox="1">
            <a:spLocks noChangeArrowheads="1"/>
          </p:cNvSpPr>
          <p:nvPr/>
        </p:nvSpPr>
        <p:spPr bwMode="auto">
          <a:xfrm>
            <a:off x="4637087" y="5614987"/>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99"/>
                </a:solidFill>
                <a:cs typeface="Arial" panose="020B0604020202020204" pitchFamily="34" charset="0"/>
              </a:rPr>
              <a:t>Tìm thấy X=55</a:t>
            </a:r>
          </a:p>
        </p:txBody>
      </p:sp>
      <p:sp>
        <p:nvSpPr>
          <p:cNvPr id="31" name="AutoShape 123"/>
          <p:cNvSpPr>
            <a:spLocks noChangeArrowheads="1"/>
          </p:cNvSpPr>
          <p:nvPr/>
        </p:nvSpPr>
        <p:spPr bwMode="auto">
          <a:xfrm>
            <a:off x="4057650" y="2084387"/>
            <a:ext cx="692150" cy="506413"/>
          </a:xfrm>
          <a:prstGeom prst="roundRect">
            <a:avLst>
              <a:gd name="adj" fmla="val 16667"/>
            </a:avLst>
          </a:prstGeom>
          <a:gradFill rotWithShape="1">
            <a:gsLst>
              <a:gs pos="0">
                <a:srgbClr val="FFFFFF">
                  <a:alpha val="60001"/>
                </a:srgbClr>
              </a:gs>
              <a:gs pos="100000">
                <a:srgbClr val="FFFF00"/>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55</a:t>
            </a:r>
          </a:p>
        </p:txBody>
      </p:sp>
      <p:sp>
        <p:nvSpPr>
          <p:cNvPr id="32" name="AutoShape 125"/>
          <p:cNvSpPr>
            <a:spLocks noChangeArrowheads="1"/>
          </p:cNvSpPr>
          <p:nvPr/>
        </p:nvSpPr>
        <p:spPr bwMode="auto">
          <a:xfrm>
            <a:off x="5087937" y="4876800"/>
            <a:ext cx="714375" cy="439737"/>
          </a:xfrm>
          <a:prstGeom prst="roundRect">
            <a:avLst>
              <a:gd name="adj" fmla="val 16667"/>
            </a:avLst>
          </a:prstGeom>
          <a:gradFill rotWithShape="1">
            <a:gsLst>
              <a:gs pos="0">
                <a:srgbClr val="FFFFFF">
                  <a:alpha val="60001"/>
                </a:srgbClr>
              </a:gs>
              <a:gs pos="100000">
                <a:srgbClr val="FF3300"/>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55</a:t>
            </a:r>
          </a:p>
        </p:txBody>
      </p:sp>
    </p:spTree>
    <p:extLst>
      <p:ext uri="{BB962C8B-B14F-4D97-AF65-F5344CB8AC3E}">
        <p14:creationId xmlns:p14="http://schemas.microsoft.com/office/powerpoint/2010/main" val="766407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2000" tmFilter="0, 0; .2, .5; .8, .5; 1, 0"/>
                                        <p:tgtEl>
                                          <p:spTgt spid="5"/>
                                        </p:tgtEl>
                                      </p:cBhvr>
                                    </p:animEffect>
                                    <p:animScale>
                                      <p:cBhvr>
                                        <p:cTn id="7" dur="100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2000" tmFilter="0, 0; .2, .5; .8, .5; 1, 0"/>
                                        <p:tgtEl>
                                          <p:spTgt spid="31"/>
                                        </p:tgtEl>
                                      </p:cBhvr>
                                    </p:animEffect>
                                    <p:animScale>
                                      <p:cBhvr>
                                        <p:cTn id="10" dur="1000" autoRev="1" fill="hold"/>
                                        <p:tgtEl>
                                          <p:spTgt spid="31"/>
                                        </p:tgtEl>
                                      </p:cBhvr>
                                      <p:by x="105000" y="105000"/>
                                    </p:animScale>
                                  </p:childTnLst>
                                </p:cTn>
                              </p:par>
                            </p:childTnLst>
                          </p:cTn>
                        </p:par>
                        <p:par>
                          <p:cTn id="11" fill="hold">
                            <p:stCondLst>
                              <p:cond delay="2000"/>
                            </p:stCondLst>
                            <p:childTnLst>
                              <p:par>
                                <p:cTn id="12" presetID="63" presetClass="path" presetSubtype="0" accel="50000" decel="50000" fill="hold" grpId="1" nodeType="afterEffect">
                                  <p:stCondLst>
                                    <p:cond delay="0"/>
                                  </p:stCondLst>
                                  <p:childTnLst>
                                    <p:animMotion origin="layout" path="M 2.77778E-6 -7.40741E-7 L 0.14705 0.0581 " pathEditMode="relative" rAng="0" ptsTypes="AA">
                                      <p:cBhvr>
                                        <p:cTn id="13" dur="2000" fill="hold"/>
                                        <p:tgtEl>
                                          <p:spTgt spid="31"/>
                                        </p:tgtEl>
                                        <p:attrNameLst>
                                          <p:attrName>ppt_x</p:attrName>
                                          <p:attrName>ppt_y</p:attrName>
                                        </p:attrNameLst>
                                      </p:cBhvr>
                                      <p:rCtr x="7344" y="2894"/>
                                    </p:animMotion>
                                  </p:childTnLst>
                                </p:cTn>
                              </p:par>
                            </p:childTnLst>
                          </p:cTn>
                        </p:par>
                        <p:par>
                          <p:cTn id="14" fill="hold">
                            <p:stCondLst>
                              <p:cond delay="4000"/>
                            </p:stCondLst>
                            <p:childTnLst>
                              <p:par>
                                <p:cTn id="15" presetID="26" presetClass="emph" presetSubtype="0" fill="hold" grpId="2" nodeType="afterEffect">
                                  <p:stCondLst>
                                    <p:cond delay="0"/>
                                  </p:stCondLst>
                                  <p:childTnLst>
                                    <p:animEffect transition="out" filter="fade">
                                      <p:cBhvr>
                                        <p:cTn id="16" dur="2000" tmFilter="0, 0; .2, .5; .8, .5; 1, 0"/>
                                        <p:tgtEl>
                                          <p:spTgt spid="31"/>
                                        </p:tgtEl>
                                      </p:cBhvr>
                                    </p:animEffect>
                                    <p:animScale>
                                      <p:cBhvr>
                                        <p:cTn id="17" dur="1000" autoRev="1" fill="hold"/>
                                        <p:tgtEl>
                                          <p:spTgt spid="31"/>
                                        </p:tgtEl>
                                      </p:cBhvr>
                                      <p:by x="105000" y="105000"/>
                                    </p:animScale>
                                  </p:childTnLst>
                                </p:cTn>
                              </p:par>
                              <p:par>
                                <p:cTn id="18" presetID="26" presetClass="emph" presetSubtype="0" fill="hold" grpId="0" nodeType="withEffect">
                                  <p:stCondLst>
                                    <p:cond delay="0"/>
                                  </p:stCondLst>
                                  <p:childTnLst>
                                    <p:animEffect transition="out" filter="fade">
                                      <p:cBhvr>
                                        <p:cTn id="19" dur="2000" tmFilter="0, 0; .2, .5; .8, .5; 1, 0"/>
                                        <p:tgtEl>
                                          <p:spTgt spid="13"/>
                                        </p:tgtEl>
                                      </p:cBhvr>
                                    </p:animEffect>
                                    <p:animScale>
                                      <p:cBhvr>
                                        <p:cTn id="20" dur="1000" autoRev="1" fill="hold"/>
                                        <p:tgtEl>
                                          <p:spTgt spid="13"/>
                                        </p:tgtEl>
                                      </p:cBhvr>
                                      <p:by x="105000" y="105000"/>
                                    </p:animScale>
                                  </p:childTnLst>
                                </p:cTn>
                              </p:par>
                            </p:childTnLst>
                          </p:cTn>
                        </p:par>
                        <p:par>
                          <p:cTn id="21" fill="hold">
                            <p:stCondLst>
                              <p:cond delay="6000"/>
                            </p:stCondLst>
                            <p:childTnLst>
                              <p:par>
                                <p:cTn id="22" presetID="63" presetClass="path" presetSubtype="0" accel="50000" decel="50000" fill="hold" grpId="3" nodeType="afterEffect">
                                  <p:stCondLst>
                                    <p:cond delay="0"/>
                                  </p:stCondLst>
                                  <p:childTnLst>
                                    <p:animMotion origin="layout" path="M 0.14705 0.0581 L 0.08177 0.22616 " pathEditMode="relative" rAng="0" ptsTypes="AA">
                                      <p:cBhvr>
                                        <p:cTn id="23" dur="2000" fill="hold"/>
                                        <p:tgtEl>
                                          <p:spTgt spid="31"/>
                                        </p:tgtEl>
                                        <p:attrNameLst>
                                          <p:attrName>ppt_x</p:attrName>
                                          <p:attrName>ppt_y</p:attrName>
                                        </p:attrNameLst>
                                      </p:cBhvr>
                                      <p:rCtr x="-3264" y="8403"/>
                                    </p:animMotion>
                                  </p:childTnLst>
                                </p:cTn>
                              </p:par>
                            </p:childTnLst>
                          </p:cTn>
                        </p:par>
                        <p:par>
                          <p:cTn id="24" fill="hold">
                            <p:stCondLst>
                              <p:cond delay="8000"/>
                            </p:stCondLst>
                            <p:childTnLst>
                              <p:par>
                                <p:cTn id="25" presetID="26" presetClass="emph" presetSubtype="0" fill="hold" grpId="4" nodeType="afterEffect">
                                  <p:stCondLst>
                                    <p:cond delay="0"/>
                                  </p:stCondLst>
                                  <p:childTnLst>
                                    <p:animEffect transition="out" filter="fade">
                                      <p:cBhvr>
                                        <p:cTn id="26" dur="2000" tmFilter="0, 0; .2, .5; .8, .5; 1, 0"/>
                                        <p:tgtEl>
                                          <p:spTgt spid="31"/>
                                        </p:tgtEl>
                                      </p:cBhvr>
                                    </p:animEffect>
                                    <p:animScale>
                                      <p:cBhvr>
                                        <p:cTn id="27" dur="1000" autoRev="1" fill="hold"/>
                                        <p:tgtEl>
                                          <p:spTgt spid="31"/>
                                        </p:tgtEl>
                                      </p:cBhvr>
                                      <p:by x="105000" y="105000"/>
                                    </p:animScale>
                                  </p:childTnLst>
                                </p:cTn>
                              </p:par>
                              <p:par>
                                <p:cTn id="28" presetID="26" presetClass="emph" presetSubtype="0" fill="hold" grpId="0" nodeType="withEffect">
                                  <p:stCondLst>
                                    <p:cond delay="0"/>
                                  </p:stCondLst>
                                  <p:childTnLst>
                                    <p:animEffect transition="out" filter="fade">
                                      <p:cBhvr>
                                        <p:cTn id="29" dur="2000" tmFilter="0, 0; .2, .5; .8, .5; 1, 0"/>
                                        <p:tgtEl>
                                          <p:spTgt spid="16"/>
                                        </p:tgtEl>
                                      </p:cBhvr>
                                    </p:animEffect>
                                    <p:animScale>
                                      <p:cBhvr>
                                        <p:cTn id="30" dur="1000" autoRev="1" fill="hold"/>
                                        <p:tgtEl>
                                          <p:spTgt spid="16"/>
                                        </p:tgtEl>
                                      </p:cBhvr>
                                      <p:by x="105000" y="105000"/>
                                    </p:animScale>
                                  </p:childTnLst>
                                </p:cTn>
                              </p:par>
                            </p:childTnLst>
                          </p:cTn>
                        </p:par>
                        <p:par>
                          <p:cTn id="31" fill="hold">
                            <p:stCondLst>
                              <p:cond delay="10000"/>
                            </p:stCondLst>
                            <p:childTnLst>
                              <p:par>
                                <p:cTn id="32" presetID="63" presetClass="path" presetSubtype="0" accel="50000" decel="50000" fill="hold" grpId="5" nodeType="afterEffect">
                                  <p:stCondLst>
                                    <p:cond delay="0"/>
                                  </p:stCondLst>
                                  <p:childTnLst>
                                    <p:animMotion origin="layout" path="M 0.08177 0.22616 L 0.01632 0.39398 " pathEditMode="relative" rAng="0" ptsTypes="AA">
                                      <p:cBhvr>
                                        <p:cTn id="33" dur="2000" fill="hold"/>
                                        <p:tgtEl>
                                          <p:spTgt spid="31"/>
                                        </p:tgtEl>
                                        <p:attrNameLst>
                                          <p:attrName>ppt_x</p:attrName>
                                          <p:attrName>ppt_y</p:attrName>
                                        </p:attrNameLst>
                                      </p:cBhvr>
                                      <p:rCtr x="-3281" y="8380"/>
                                    </p:animMotion>
                                  </p:childTnLst>
                                </p:cTn>
                              </p:par>
                            </p:childTnLst>
                          </p:cTn>
                        </p:par>
                        <p:par>
                          <p:cTn id="34" fill="hold">
                            <p:stCondLst>
                              <p:cond delay="12000"/>
                            </p:stCondLst>
                            <p:childTnLst>
                              <p:par>
                                <p:cTn id="35" presetID="26" presetClass="emph" presetSubtype="0" fill="hold" grpId="6" nodeType="afterEffect">
                                  <p:stCondLst>
                                    <p:cond delay="0"/>
                                  </p:stCondLst>
                                  <p:childTnLst>
                                    <p:animEffect transition="out" filter="fade">
                                      <p:cBhvr>
                                        <p:cTn id="36" dur="2000" tmFilter="0, 0; .2, .5; .8, .5; 1, 0"/>
                                        <p:tgtEl>
                                          <p:spTgt spid="31"/>
                                        </p:tgtEl>
                                      </p:cBhvr>
                                    </p:animEffect>
                                    <p:animScale>
                                      <p:cBhvr>
                                        <p:cTn id="37" dur="1000" autoRev="1" fill="hold"/>
                                        <p:tgtEl>
                                          <p:spTgt spid="31"/>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27"/>
                                        </p:tgtEl>
                                      </p:cBhvr>
                                    </p:animEffect>
                                    <p:animScale>
                                      <p:cBhvr>
                                        <p:cTn id="40" dur="1000" autoRev="1" fill="hold"/>
                                        <p:tgtEl>
                                          <p:spTgt spid="27"/>
                                        </p:tgtEl>
                                      </p:cBhvr>
                                      <p:by x="105000" y="105000"/>
                                    </p:animScale>
                                  </p:childTnLst>
                                </p:cTn>
                              </p:par>
                            </p:childTnLst>
                          </p:cTn>
                        </p:par>
                        <p:par>
                          <p:cTn id="41" fill="hold">
                            <p:stCondLst>
                              <p:cond delay="14000"/>
                            </p:stCondLst>
                            <p:childTnLst>
                              <p:par>
                                <p:cTn id="42" presetID="3" presetClass="entr" presetSubtype="1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blinds(horizontal)">
                                      <p:cBhvr>
                                        <p:cTn id="44" dur="500"/>
                                        <p:tgtEl>
                                          <p:spTgt spid="30"/>
                                        </p:tgtEl>
                                      </p:cBhvr>
                                    </p:animEffect>
                                  </p:childTnLst>
                                </p:cTn>
                              </p:par>
                            </p:childTnLst>
                          </p:cTn>
                        </p:par>
                        <p:par>
                          <p:cTn id="45" fill="hold">
                            <p:stCondLst>
                              <p:cond delay="14500"/>
                            </p:stCondLst>
                            <p:childTnLst>
                              <p:par>
                                <p:cTn id="46" presetID="3" presetClass="entr" presetSubtype="10"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linds(horizontal)">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6" grpId="0" animBg="1"/>
      <p:bldP spid="27" grpId="0" animBg="1"/>
      <p:bldP spid="30" grpId="0"/>
      <p:bldP spid="31" grpId="0" animBg="1"/>
      <p:bldP spid="31" grpId="1" animBg="1"/>
      <p:bldP spid="31" grpId="2" animBg="1"/>
      <p:bldP spid="31" grpId="3" animBg="1"/>
      <p:bldP spid="31" grpId="4" animBg="1"/>
      <p:bldP spid="31" grpId="5" animBg="1"/>
      <p:bldP spid="31" grpId="6"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639762"/>
          </a:xfrm>
        </p:spPr>
        <p:txBody>
          <a:bodyPr/>
          <a:lstStyle/>
          <a:p>
            <a:r>
              <a:rPr lang="en-US" sz="3200">
                <a:latin typeface="Times New Roman" panose="02020603050405020304" pitchFamily="18" charset="0"/>
                <a:cs typeface="Times New Roman" panose="02020603050405020304" pitchFamily="18" charset="0"/>
              </a:rPr>
              <a:t>Minh họa tạo 1 cây NPTK</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27</a:t>
            </a:fld>
            <a:endParaRPr lang="en-US" altLang="en-US"/>
          </a:p>
        </p:txBody>
      </p:sp>
      <p:sp>
        <p:nvSpPr>
          <p:cNvPr id="5" name="Rectangle 4"/>
          <p:cNvSpPr>
            <a:spLocks noChangeArrowheads="1"/>
          </p:cNvSpPr>
          <p:nvPr/>
        </p:nvSpPr>
        <p:spPr bwMode="auto">
          <a:xfrm>
            <a:off x="2550729" y="1080621"/>
            <a:ext cx="50292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42900" marR="0" lvl="0" indent="-342900" defTabSz="914400" eaLnBrk="1" fontAlgn="auto" latinLnBrk="0" hangingPunct="1">
              <a:lnSpc>
                <a:spcPct val="90000"/>
              </a:lnSpc>
              <a:spcBef>
                <a:spcPct val="20000"/>
              </a:spcBef>
              <a:spcAft>
                <a:spcPts val="0"/>
              </a:spcAft>
              <a:buClrTx/>
              <a:buSzTx/>
              <a:buFontTx/>
              <a:buNone/>
              <a:tabLst/>
              <a:defRPr/>
            </a:pPr>
            <a:r>
              <a:rPr kumimoji="0" lang="en-US" altLang="en-US" sz="32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9, 5, 4, 8, 6, 3, 14,12,13</a:t>
            </a:r>
          </a:p>
        </p:txBody>
      </p:sp>
      <p:sp>
        <p:nvSpPr>
          <p:cNvPr id="6" name="Oval 5"/>
          <p:cNvSpPr>
            <a:spLocks noChangeArrowheads="1"/>
          </p:cNvSpPr>
          <p:nvPr/>
        </p:nvSpPr>
        <p:spPr bwMode="auto">
          <a:xfrm>
            <a:off x="4586288" y="1809750"/>
            <a:ext cx="74771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9</a:t>
            </a:r>
          </a:p>
        </p:txBody>
      </p:sp>
      <p:sp>
        <p:nvSpPr>
          <p:cNvPr id="7" name="Oval 7"/>
          <p:cNvSpPr>
            <a:spLocks noChangeArrowheads="1"/>
          </p:cNvSpPr>
          <p:nvPr/>
        </p:nvSpPr>
        <p:spPr bwMode="auto">
          <a:xfrm>
            <a:off x="2289175" y="2784475"/>
            <a:ext cx="819150"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a:t>
            </a:r>
          </a:p>
        </p:txBody>
      </p:sp>
      <p:sp>
        <p:nvSpPr>
          <p:cNvPr id="8" name="Line 8"/>
          <p:cNvSpPr>
            <a:spLocks noChangeShapeType="1"/>
          </p:cNvSpPr>
          <p:nvPr/>
        </p:nvSpPr>
        <p:spPr bwMode="auto">
          <a:xfrm flipH="1">
            <a:off x="3036887" y="2281237"/>
            <a:ext cx="1584325" cy="646114"/>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9" name="Oval 10"/>
          <p:cNvSpPr>
            <a:spLocks noChangeArrowheads="1"/>
          </p:cNvSpPr>
          <p:nvPr/>
        </p:nvSpPr>
        <p:spPr bwMode="auto">
          <a:xfrm>
            <a:off x="7239000" y="2819400"/>
            <a:ext cx="922336" cy="735747"/>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14</a:t>
            </a:r>
          </a:p>
        </p:txBody>
      </p:sp>
      <p:sp>
        <p:nvSpPr>
          <p:cNvPr id="10" name="Line 11"/>
          <p:cNvSpPr>
            <a:spLocks noChangeShapeType="1"/>
          </p:cNvSpPr>
          <p:nvPr/>
        </p:nvSpPr>
        <p:spPr bwMode="auto">
          <a:xfrm>
            <a:off x="5295900" y="2336801"/>
            <a:ext cx="2027237" cy="638174"/>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1" name="Oval 13"/>
          <p:cNvSpPr>
            <a:spLocks noChangeArrowheads="1"/>
          </p:cNvSpPr>
          <p:nvPr/>
        </p:nvSpPr>
        <p:spPr bwMode="auto">
          <a:xfrm>
            <a:off x="3589338" y="4103687"/>
            <a:ext cx="742950"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8</a:t>
            </a:r>
          </a:p>
        </p:txBody>
      </p:sp>
      <p:sp>
        <p:nvSpPr>
          <p:cNvPr id="12" name="Line 14"/>
          <p:cNvSpPr>
            <a:spLocks noChangeShapeType="1"/>
          </p:cNvSpPr>
          <p:nvPr/>
        </p:nvSpPr>
        <p:spPr bwMode="auto">
          <a:xfrm>
            <a:off x="3036888" y="3416300"/>
            <a:ext cx="792162" cy="735012"/>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3" name="Oval 16"/>
          <p:cNvSpPr>
            <a:spLocks noChangeArrowheads="1"/>
          </p:cNvSpPr>
          <p:nvPr/>
        </p:nvSpPr>
        <p:spPr bwMode="auto">
          <a:xfrm>
            <a:off x="1455738" y="4114800"/>
            <a:ext cx="788987"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4</a:t>
            </a:r>
          </a:p>
        </p:txBody>
      </p:sp>
      <p:sp>
        <p:nvSpPr>
          <p:cNvPr id="14" name="Line 17"/>
          <p:cNvSpPr>
            <a:spLocks noChangeShapeType="1"/>
          </p:cNvSpPr>
          <p:nvPr/>
        </p:nvSpPr>
        <p:spPr bwMode="auto">
          <a:xfrm flipH="1">
            <a:off x="1912938" y="3489326"/>
            <a:ext cx="620712" cy="62865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5" name="Oval 19"/>
          <p:cNvSpPr>
            <a:spLocks noChangeArrowheads="1"/>
          </p:cNvSpPr>
          <p:nvPr/>
        </p:nvSpPr>
        <p:spPr bwMode="auto">
          <a:xfrm>
            <a:off x="2941638" y="5467350"/>
            <a:ext cx="79216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6</a:t>
            </a:r>
          </a:p>
        </p:txBody>
      </p:sp>
      <p:sp>
        <p:nvSpPr>
          <p:cNvPr id="16" name="Line 20"/>
          <p:cNvSpPr>
            <a:spLocks noChangeShapeType="1"/>
          </p:cNvSpPr>
          <p:nvPr/>
        </p:nvSpPr>
        <p:spPr bwMode="auto">
          <a:xfrm flipH="1">
            <a:off x="3446463" y="4819650"/>
            <a:ext cx="406400" cy="6477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7" name="Oval 22"/>
          <p:cNvSpPr>
            <a:spLocks noChangeArrowheads="1"/>
          </p:cNvSpPr>
          <p:nvPr/>
        </p:nvSpPr>
        <p:spPr bwMode="auto">
          <a:xfrm>
            <a:off x="663576" y="5391150"/>
            <a:ext cx="79216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3</a:t>
            </a:r>
          </a:p>
        </p:txBody>
      </p:sp>
      <p:sp>
        <p:nvSpPr>
          <p:cNvPr id="18" name="Line 23"/>
          <p:cNvSpPr>
            <a:spLocks noChangeShapeType="1"/>
          </p:cNvSpPr>
          <p:nvPr/>
        </p:nvSpPr>
        <p:spPr bwMode="auto">
          <a:xfrm flipH="1">
            <a:off x="1166813" y="4819649"/>
            <a:ext cx="573087" cy="6254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9" name="Oval 25"/>
          <p:cNvSpPr>
            <a:spLocks noChangeArrowheads="1"/>
          </p:cNvSpPr>
          <p:nvPr/>
        </p:nvSpPr>
        <p:spPr bwMode="auto">
          <a:xfrm>
            <a:off x="5794375" y="3951287"/>
            <a:ext cx="842963"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12</a:t>
            </a:r>
          </a:p>
        </p:txBody>
      </p:sp>
      <p:sp>
        <p:nvSpPr>
          <p:cNvPr id="20" name="Line 26"/>
          <p:cNvSpPr>
            <a:spLocks noChangeShapeType="1"/>
          </p:cNvSpPr>
          <p:nvPr/>
        </p:nvSpPr>
        <p:spPr bwMode="auto">
          <a:xfrm flipH="1">
            <a:off x="6564312" y="3475037"/>
            <a:ext cx="827087" cy="60483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1" name="Oval 28"/>
          <p:cNvSpPr>
            <a:spLocks noChangeArrowheads="1"/>
          </p:cNvSpPr>
          <p:nvPr/>
        </p:nvSpPr>
        <p:spPr bwMode="auto">
          <a:xfrm>
            <a:off x="6802438" y="5319712"/>
            <a:ext cx="84296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13</a:t>
            </a:r>
          </a:p>
        </p:txBody>
      </p:sp>
      <p:sp>
        <p:nvSpPr>
          <p:cNvPr id="22" name="Line 29"/>
          <p:cNvSpPr>
            <a:spLocks noChangeShapeType="1"/>
          </p:cNvSpPr>
          <p:nvPr/>
        </p:nvSpPr>
        <p:spPr bwMode="auto">
          <a:xfrm>
            <a:off x="6400800" y="4602164"/>
            <a:ext cx="520702" cy="78898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Tree>
    <p:extLst>
      <p:ext uri="{BB962C8B-B14F-4D97-AF65-F5344CB8AC3E}">
        <p14:creationId xmlns:p14="http://schemas.microsoft.com/office/powerpoint/2010/main" val="1582656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8" presetClass="entr" presetSubtype="16"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par>
                          <p:cTn id="13" fill="hold">
                            <p:stCondLst>
                              <p:cond delay="2500"/>
                            </p:stCondLst>
                            <p:childTnLst>
                              <p:par>
                                <p:cTn id="14" presetID="3"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p:stCondLst>
                              <p:cond delay="3000"/>
                            </p:stCondLst>
                            <p:childTnLst>
                              <p:par>
                                <p:cTn id="18" presetID="8" presetClass="entr" presetSubtype="16"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amond(in)">
                                      <p:cBhvr>
                                        <p:cTn id="20" dur="2000"/>
                                        <p:tgtEl>
                                          <p:spTgt spid="14"/>
                                        </p:tgtEl>
                                      </p:cBhvr>
                                    </p:animEffect>
                                  </p:childTnLst>
                                </p:cTn>
                              </p:par>
                            </p:childTnLst>
                          </p:cTn>
                        </p:par>
                        <p:par>
                          <p:cTn id="21" fill="hold">
                            <p:stCondLst>
                              <p:cond delay="5000"/>
                            </p:stCondLst>
                            <p:childTnLst>
                              <p:par>
                                <p:cTn id="22" presetID="3"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par>
                          <p:cTn id="25" fill="hold">
                            <p:stCondLst>
                              <p:cond delay="5500"/>
                            </p:stCondLst>
                            <p:childTnLst>
                              <p:par>
                                <p:cTn id="26" presetID="8" presetClass="entr" presetSubtype="16"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amond(in)">
                                      <p:cBhvr>
                                        <p:cTn id="28" dur="2000"/>
                                        <p:tgtEl>
                                          <p:spTgt spid="12"/>
                                        </p:tgtEl>
                                      </p:cBhvr>
                                    </p:animEffect>
                                  </p:childTnLst>
                                </p:cTn>
                              </p:par>
                            </p:childTnLst>
                          </p:cTn>
                        </p:par>
                        <p:par>
                          <p:cTn id="29" fill="hold">
                            <p:stCondLst>
                              <p:cond delay="7500"/>
                            </p:stCondLst>
                            <p:childTnLst>
                              <p:par>
                                <p:cTn id="30" presetID="3" presetClass="entr" presetSubtype="1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par>
                          <p:cTn id="33" fill="hold">
                            <p:stCondLst>
                              <p:cond delay="8000"/>
                            </p:stCondLst>
                            <p:childTnLst>
                              <p:par>
                                <p:cTn id="34" presetID="8" presetClass="entr" presetSubtype="16"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amond(in)">
                                      <p:cBhvr>
                                        <p:cTn id="36" dur="2000"/>
                                        <p:tgtEl>
                                          <p:spTgt spid="16"/>
                                        </p:tgtEl>
                                      </p:cBhvr>
                                    </p:animEffect>
                                  </p:childTnLst>
                                </p:cTn>
                              </p:par>
                            </p:childTnLst>
                          </p:cTn>
                        </p:par>
                        <p:par>
                          <p:cTn id="37" fill="hold">
                            <p:stCondLst>
                              <p:cond delay="10000"/>
                            </p:stCondLst>
                            <p:childTnLst>
                              <p:par>
                                <p:cTn id="38" presetID="3" presetClass="entr" presetSubtype="1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par>
                          <p:cTn id="41" fill="hold">
                            <p:stCondLst>
                              <p:cond delay="10500"/>
                            </p:stCondLst>
                            <p:childTnLst>
                              <p:par>
                                <p:cTn id="42" presetID="8" presetClass="entr" presetSubtype="16"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amond(in)">
                                      <p:cBhvr>
                                        <p:cTn id="44" dur="2000"/>
                                        <p:tgtEl>
                                          <p:spTgt spid="18"/>
                                        </p:tgtEl>
                                      </p:cBhvr>
                                    </p:animEffect>
                                  </p:childTnLst>
                                </p:cTn>
                              </p:par>
                            </p:childTnLst>
                          </p:cTn>
                        </p:par>
                        <p:par>
                          <p:cTn id="45" fill="hold">
                            <p:stCondLst>
                              <p:cond delay="12500"/>
                            </p:stCondLst>
                            <p:childTnLst>
                              <p:par>
                                <p:cTn id="46" presetID="3" presetClass="entr" presetSubtype="1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childTnLst>
                          </p:cTn>
                        </p:par>
                        <p:par>
                          <p:cTn id="49" fill="hold">
                            <p:stCondLst>
                              <p:cond delay="13000"/>
                            </p:stCondLst>
                            <p:childTnLst>
                              <p:par>
                                <p:cTn id="50" presetID="8" presetClass="entr" presetSubtype="16"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amond(in)">
                                      <p:cBhvr>
                                        <p:cTn id="52" dur="2000"/>
                                        <p:tgtEl>
                                          <p:spTgt spid="10"/>
                                        </p:tgtEl>
                                      </p:cBhvr>
                                    </p:animEffect>
                                  </p:childTnLst>
                                </p:cTn>
                              </p:par>
                            </p:childTnLst>
                          </p:cTn>
                        </p:par>
                        <p:par>
                          <p:cTn id="53" fill="hold">
                            <p:stCondLst>
                              <p:cond delay="15000"/>
                            </p:stCondLst>
                            <p:childTnLst>
                              <p:par>
                                <p:cTn id="54" presetID="3" presetClass="entr" presetSubtype="1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linds(horizontal)">
                                      <p:cBhvr>
                                        <p:cTn id="56" dur="500"/>
                                        <p:tgtEl>
                                          <p:spTgt spid="9"/>
                                        </p:tgtEl>
                                      </p:cBhvr>
                                    </p:animEffect>
                                  </p:childTnLst>
                                </p:cTn>
                              </p:par>
                            </p:childTnLst>
                          </p:cTn>
                        </p:par>
                        <p:par>
                          <p:cTn id="57" fill="hold">
                            <p:stCondLst>
                              <p:cond delay="15500"/>
                            </p:stCondLst>
                            <p:childTnLst>
                              <p:par>
                                <p:cTn id="58" presetID="8" presetClass="entr" presetSubtype="16"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amond(in)">
                                      <p:cBhvr>
                                        <p:cTn id="60" dur="2000"/>
                                        <p:tgtEl>
                                          <p:spTgt spid="20"/>
                                        </p:tgtEl>
                                      </p:cBhvr>
                                    </p:animEffect>
                                  </p:childTnLst>
                                </p:cTn>
                              </p:par>
                            </p:childTnLst>
                          </p:cTn>
                        </p:par>
                        <p:par>
                          <p:cTn id="61" fill="hold">
                            <p:stCondLst>
                              <p:cond delay="17500"/>
                            </p:stCondLst>
                            <p:childTnLst>
                              <p:par>
                                <p:cTn id="62" presetID="3" presetClass="entr" presetSubtype="10"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linds(horizontal)">
                                      <p:cBhvr>
                                        <p:cTn id="64" dur="500"/>
                                        <p:tgtEl>
                                          <p:spTgt spid="19"/>
                                        </p:tgtEl>
                                      </p:cBhvr>
                                    </p:animEffect>
                                  </p:childTnLst>
                                </p:cTn>
                              </p:par>
                            </p:childTnLst>
                          </p:cTn>
                        </p:par>
                        <p:par>
                          <p:cTn id="65" fill="hold">
                            <p:stCondLst>
                              <p:cond delay="18000"/>
                            </p:stCondLst>
                            <p:childTnLst>
                              <p:par>
                                <p:cTn id="66" presetID="8" presetClass="entr" presetSubtype="16" fill="hold"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amond(in)">
                                      <p:cBhvr>
                                        <p:cTn id="68" dur="2000"/>
                                        <p:tgtEl>
                                          <p:spTgt spid="22"/>
                                        </p:tgtEl>
                                      </p:cBhvr>
                                    </p:animEffect>
                                  </p:childTnLst>
                                </p:cTn>
                              </p:par>
                            </p:childTnLst>
                          </p:cTn>
                        </p:par>
                        <p:par>
                          <p:cTn id="69" fill="hold">
                            <p:stCondLst>
                              <p:cond delay="20000"/>
                            </p:stCondLst>
                            <p:childTnLst>
                              <p:par>
                                <p:cTn id="70" presetID="3" presetClass="entr" presetSubtype="10"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linds(horizontal)">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p:bldP spid="9" grpId="0" animBg="1"/>
      <p:bldP spid="11" grpId="0" animBg="1"/>
      <p:bldP spid="13" grpId="0" animBg="1"/>
      <p:bldP spid="15" grpId="0" animBg="1"/>
      <p:bldP spid="17" grpId="0" animBg="1"/>
      <p:bldP spid="19"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Hủy nút có khóa x trên cây</a:t>
            </a:r>
          </a:p>
        </p:txBody>
      </p:sp>
      <p:sp>
        <p:nvSpPr>
          <p:cNvPr id="3" name="Content Placeholder 2"/>
          <p:cNvSpPr>
            <a:spLocks noGrp="1"/>
          </p:cNvSpPr>
          <p:nvPr>
            <p:ph idx="1"/>
          </p:nvPr>
        </p:nvSpPr>
        <p:spPr>
          <a:xfrm>
            <a:off x="228600" y="1096962"/>
            <a:ext cx="8610600" cy="5186363"/>
          </a:xfrm>
        </p:spPr>
        <p:txBody>
          <a:bodyPr/>
          <a:lstStyle/>
          <a:p>
            <a:pPr marL="0" indent="0">
              <a:buNone/>
            </a:pPr>
            <a:r>
              <a:rPr lang="vi-VN" sz="2800" b="1" dirty="0">
                <a:latin typeface="Times New Roman" panose="02020603050405020304" pitchFamily="18" charset="0"/>
                <a:cs typeface="Times New Roman" panose="02020603050405020304" pitchFamily="18" charset="0"/>
              </a:rPr>
              <a:t>Có 3 trường hợp khi hủy 1 nút trên cây</a:t>
            </a:r>
            <a:r>
              <a:rPr lang="en-US" sz="2800" dirty="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800" dirty="0">
                <a:solidFill>
                  <a:srgbClr val="3333FF"/>
                </a:solidFill>
                <a:latin typeface="Times New Roman" panose="02020603050405020304" pitchFamily="18" charset="0"/>
                <a:cs typeface="Times New Roman" panose="02020603050405020304" pitchFamily="18" charset="0"/>
              </a:rPr>
              <a:t>X là nút lá </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Hủy bình thường mà không </a:t>
            </a:r>
            <a:r>
              <a:rPr lang="en-US" sz="2800" i="1" dirty="0" err="1">
                <a:latin typeface="Times New Roman" panose="02020603050405020304" pitchFamily="18" charset="0"/>
                <a:cs typeface="Times New Roman" panose="02020603050405020304" pitchFamily="18" charset="0"/>
              </a:rPr>
              <a:t>ảnh</a:t>
            </a:r>
            <a:r>
              <a:rPr lang="en-US" sz="2800" i="1" dirty="0">
                <a:latin typeface="Times New Roman" panose="02020603050405020304" pitchFamily="18" charset="0"/>
                <a:cs typeface="Times New Roman" panose="02020603050405020304" pitchFamily="18" charset="0"/>
              </a:rPr>
              <a:t> hưởng đến các </a:t>
            </a:r>
            <a:r>
              <a:rPr lang="en-US" sz="2800" i="1" dirty="0" err="1">
                <a:latin typeface="Times New Roman" panose="02020603050405020304" pitchFamily="18" charset="0"/>
                <a:cs typeface="Times New Roman" panose="02020603050405020304" pitchFamily="18" charset="0"/>
              </a:rPr>
              <a:t>nút</a:t>
            </a:r>
            <a:r>
              <a:rPr lang="en-US" sz="2800" i="1" dirty="0">
                <a:latin typeface="Times New Roman" panose="02020603050405020304" pitchFamily="18" charset="0"/>
                <a:cs typeface="Times New Roman" panose="02020603050405020304" pitchFamily="18" charset="0"/>
              </a:rPr>
              <a:t> khác trên cây.</a:t>
            </a:r>
            <a:endParaRPr lang="vi-VN" sz="28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800" dirty="0">
                <a:solidFill>
                  <a:srgbClr val="3333FF"/>
                </a:solidFill>
                <a:latin typeface="Times New Roman" panose="02020603050405020304" pitchFamily="18" charset="0"/>
                <a:cs typeface="Times New Roman" panose="02020603050405020304" pitchFamily="18" charset="0"/>
              </a:rPr>
              <a:t>X chỉ có 1 cây con</a:t>
            </a:r>
            <a:r>
              <a:rPr lang="en-US" sz="2800" dirty="0">
                <a:solidFill>
                  <a:srgbClr val="3333FF"/>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Trước khi xoá x ta móc nối cha của X với con duy nhất cùa X</a:t>
            </a:r>
          </a:p>
          <a:p>
            <a:pPr>
              <a:buFont typeface="Wingdings" panose="05000000000000000000" pitchFamily="2" charset="2"/>
              <a:buChar char="§"/>
            </a:pPr>
            <a:r>
              <a:rPr lang="vi-VN" sz="2800" dirty="0">
                <a:solidFill>
                  <a:srgbClr val="3333FF"/>
                </a:solidFill>
                <a:latin typeface="Times New Roman" panose="02020603050405020304" pitchFamily="18" charset="0"/>
                <a:cs typeface="Times New Roman" panose="02020603050405020304" pitchFamily="18" charset="0"/>
              </a:rPr>
              <a:t>X có đầy đủ 2 cây con</a:t>
            </a:r>
            <a:r>
              <a:rPr lang="en-US" sz="2800" dirty="0">
                <a:solidFill>
                  <a:srgbClr val="3333FF"/>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vi-VN" sz="2800" dirty="0">
                <a:latin typeface="Times New Roman" panose="02020603050405020304" pitchFamily="18" charset="0"/>
                <a:cs typeface="Times New Roman" panose="02020603050405020304" pitchFamily="18" charset="0"/>
              </a:rPr>
              <a:t> </a:t>
            </a:r>
            <a:r>
              <a:rPr lang="vi-VN" sz="2800" i="1" dirty="0">
                <a:latin typeface="Times New Roman" panose="02020603050405020304" pitchFamily="18" charset="0"/>
                <a:cs typeface="Times New Roman" panose="02020603050405020304" pitchFamily="18" charset="0"/>
              </a:rPr>
              <a:t>Ta dùng cách xoá gián tiếp</a:t>
            </a:r>
          </a:p>
          <a:p>
            <a:pPr marL="0" indent="0">
              <a:buNone/>
            </a:pPr>
            <a:endParaRPr lang="en-US" sz="28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28</a:t>
            </a:fld>
            <a:endParaRPr lang="en-US" altLang="en-US"/>
          </a:p>
        </p:txBody>
      </p:sp>
    </p:spTree>
    <p:extLst>
      <p:ext uri="{BB962C8B-B14F-4D97-AF65-F5344CB8AC3E}">
        <p14:creationId xmlns:p14="http://schemas.microsoft.com/office/powerpoint/2010/main" val="352664596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Hủy nút có khóa x trên cây</a:t>
            </a:r>
          </a:p>
        </p:txBody>
      </p:sp>
      <p:sp>
        <p:nvSpPr>
          <p:cNvPr id="3" name="Content Placeholder 2"/>
          <p:cNvSpPr>
            <a:spLocks noGrp="1"/>
          </p:cNvSpPr>
          <p:nvPr>
            <p:ph idx="1"/>
          </p:nvPr>
        </p:nvSpPr>
        <p:spPr>
          <a:xfrm>
            <a:off x="228600" y="1096962"/>
            <a:ext cx="8610600" cy="5186363"/>
          </a:xfrm>
        </p:spPr>
        <p:txBody>
          <a:bodyPr/>
          <a:lstStyle/>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Xóa </a:t>
            </a:r>
            <a:r>
              <a:rPr lang="vi-VN" sz="2800" dirty="0">
                <a:latin typeface="Times New Roman" panose="02020603050405020304" pitchFamily="18" charset="0"/>
                <a:cs typeface="Times New Roman" panose="02020603050405020304" pitchFamily="18" charset="0"/>
              </a:rPr>
              <a:t>gián tiếp</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Thay vì hủy X ta tìm phần tử thế mạng Y. Nút Y có tối đa 1 cây con. </a:t>
            </a:r>
          </a:p>
          <a:p>
            <a:pPr lvl="1">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Thông tin lưu tại nút Y sẽ được chuyển lên lưu tại X.</a:t>
            </a:r>
          </a:p>
          <a:p>
            <a:pPr lvl="1">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Ta tiến hành xoá hủy nút Y (xoá Y giống 2 trường hợp đầu)</a:t>
            </a:r>
          </a:p>
          <a:p>
            <a:pPr lvl="1">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Cách tìm nút thế mạng Y cho X: Có 2 cách</a:t>
            </a:r>
          </a:p>
          <a:p>
            <a:pPr lvl="2">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C1: Nút Y là nút có khoá nhỏ nhất (trái nhất) bên cây con phải X</a:t>
            </a:r>
          </a:p>
          <a:p>
            <a:pPr lvl="2">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C2: Nút Y là nút có khoá lớn nhất (phải nhất) bên cây con trái của X</a:t>
            </a:r>
          </a:p>
          <a:p>
            <a:pPr lvl="1">
              <a:buFont typeface="Arial" panose="020B0604020202020204" pitchFamily="34" charset="0"/>
              <a:buChar char="•"/>
            </a:pPr>
            <a:endParaRPr lang="vi-VN"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29</a:t>
            </a:fld>
            <a:endParaRPr lang="en-US" altLang="en-US"/>
          </a:p>
        </p:txBody>
      </p:sp>
    </p:spTree>
    <p:extLst>
      <p:ext uri="{BB962C8B-B14F-4D97-AF65-F5344CB8AC3E}">
        <p14:creationId xmlns:p14="http://schemas.microsoft.com/office/powerpoint/2010/main" val="16609441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33400"/>
          </a:xfrm>
        </p:spPr>
        <p:txBody>
          <a:bodyPr/>
          <a:lstStyle/>
          <a:p>
            <a:r>
              <a:rPr lang="en-US" sz="3200">
                <a:latin typeface="Times New Roman" panose="02020603050405020304" pitchFamily="18" charset="0"/>
                <a:cs typeface="Times New Roman" panose="02020603050405020304" pitchFamily="18" charset="0"/>
              </a:rPr>
              <a:t>5.1 Tổng quan về cấu trúc cây</a:t>
            </a:r>
          </a:p>
        </p:txBody>
      </p:sp>
      <p:sp>
        <p:nvSpPr>
          <p:cNvPr id="3" name="Content Placeholder 2"/>
          <p:cNvSpPr>
            <a:spLocks noGrp="1"/>
          </p:cNvSpPr>
          <p:nvPr>
            <p:ph idx="1"/>
          </p:nvPr>
        </p:nvSpPr>
        <p:spPr>
          <a:xfrm>
            <a:off x="457200" y="990600"/>
            <a:ext cx="8229600" cy="5292725"/>
          </a:xfrm>
        </p:spPr>
        <p:txBody>
          <a:bodyPr/>
          <a:lstStyle/>
          <a:p>
            <a:r>
              <a:rPr lang="en-US" sz="2800" b="1">
                <a:latin typeface="Times New Roman" panose="02020603050405020304" pitchFamily="18" charset="0"/>
                <a:cs typeface="Times New Roman" panose="02020603050405020304" pitchFamily="18" charset="0"/>
              </a:rPr>
              <a:t>Định nghĩa cây: </a:t>
            </a:r>
          </a:p>
          <a:p>
            <a:pPr marL="0" indent="0">
              <a:buNone/>
            </a:pP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Cây là một tập hợp T các phần tử (gọi là nút của cây), trong đó có một nút đặc biệt gọi là nút gốc, các nút còn lại được chia thành những tập rời nhau T1, T2, …,Tn theo quan hệ phân cấp, trong đó Ti cũng là 1 cây. Mỗi nút ở cấp i sẽ quản lý một số nút ở cấp i+1. Quan hệ này người ta gọi là quan hệ cha – con.</a:t>
            </a:r>
          </a:p>
          <a:p>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a:t>
            </a:fld>
            <a:endParaRPr lang="en-US" altLang="en-US"/>
          </a:p>
        </p:txBody>
      </p:sp>
    </p:spTree>
    <p:extLst>
      <p:ext uri="{BB962C8B-B14F-4D97-AF65-F5344CB8AC3E}">
        <p14:creationId xmlns:p14="http://schemas.microsoft.com/office/powerpoint/2010/main" val="207566263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72" y="355599"/>
            <a:ext cx="6302375" cy="711201"/>
          </a:xfrm>
        </p:spPr>
        <p:txBody>
          <a:bodyPr/>
          <a:lstStyle/>
          <a:p>
            <a:r>
              <a:rPr lang="en-US" sz="3200">
                <a:latin typeface="Times New Roman" panose="02020603050405020304" pitchFamily="18" charset="0"/>
                <a:cs typeface="Times New Roman" panose="02020603050405020304" pitchFamily="18" charset="0"/>
              </a:rPr>
              <a:t>Minh họa hủy nút có 1 cây con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30</a:t>
            </a:fld>
            <a:endParaRPr lang="en-US" altLang="en-US"/>
          </a:p>
        </p:txBody>
      </p:sp>
      <p:sp>
        <p:nvSpPr>
          <p:cNvPr id="5" name="AutoShape 4"/>
          <p:cNvSpPr>
            <a:spLocks noChangeArrowheads="1"/>
          </p:cNvSpPr>
          <p:nvPr/>
        </p:nvSpPr>
        <p:spPr bwMode="auto">
          <a:xfrm>
            <a:off x="4432300" y="1524000"/>
            <a:ext cx="56038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44</a:t>
            </a:r>
          </a:p>
        </p:txBody>
      </p:sp>
      <p:sp>
        <p:nvSpPr>
          <p:cNvPr id="6" name="Line 5"/>
          <p:cNvSpPr>
            <a:spLocks noChangeShapeType="1"/>
          </p:cNvSpPr>
          <p:nvPr/>
        </p:nvSpPr>
        <p:spPr bwMode="auto">
          <a:xfrm flipH="1">
            <a:off x="2792412" y="1925637"/>
            <a:ext cx="1901825" cy="9017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7" name="Line 7"/>
          <p:cNvSpPr>
            <a:spLocks noChangeShapeType="1"/>
          </p:cNvSpPr>
          <p:nvPr/>
        </p:nvSpPr>
        <p:spPr bwMode="auto">
          <a:xfrm flipH="1">
            <a:off x="1824037" y="3236912"/>
            <a:ext cx="968375" cy="8747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8" name="Line 8"/>
          <p:cNvSpPr>
            <a:spLocks noChangeShapeType="1"/>
          </p:cNvSpPr>
          <p:nvPr/>
        </p:nvSpPr>
        <p:spPr bwMode="auto">
          <a:xfrm>
            <a:off x="4706937" y="1925637"/>
            <a:ext cx="2135188" cy="9017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9" name="Line 9"/>
          <p:cNvSpPr>
            <a:spLocks noChangeShapeType="1"/>
          </p:cNvSpPr>
          <p:nvPr/>
        </p:nvSpPr>
        <p:spPr bwMode="auto">
          <a:xfrm flipH="1">
            <a:off x="6142037" y="3236912"/>
            <a:ext cx="712788" cy="8747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0" name="Line 10"/>
          <p:cNvSpPr>
            <a:spLocks noChangeShapeType="1"/>
          </p:cNvSpPr>
          <p:nvPr/>
        </p:nvSpPr>
        <p:spPr bwMode="auto">
          <a:xfrm>
            <a:off x="6854825" y="3236912"/>
            <a:ext cx="612775" cy="8747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1" name="AutoShape 11"/>
          <p:cNvSpPr>
            <a:spLocks noChangeArrowheads="1"/>
          </p:cNvSpPr>
          <p:nvPr/>
        </p:nvSpPr>
        <p:spPr bwMode="auto">
          <a:xfrm>
            <a:off x="2519362" y="283527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18</a:t>
            </a:r>
          </a:p>
        </p:txBody>
      </p:sp>
      <p:sp>
        <p:nvSpPr>
          <p:cNvPr id="12" name="AutoShape 12"/>
          <p:cNvSpPr>
            <a:spLocks noChangeArrowheads="1"/>
          </p:cNvSpPr>
          <p:nvPr/>
        </p:nvSpPr>
        <p:spPr bwMode="auto">
          <a:xfrm>
            <a:off x="6543675" y="2835275"/>
            <a:ext cx="5588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88</a:t>
            </a:r>
          </a:p>
        </p:txBody>
      </p:sp>
      <p:sp>
        <p:nvSpPr>
          <p:cNvPr id="13" name="AutoShape 13"/>
          <p:cNvSpPr>
            <a:spLocks noChangeArrowheads="1"/>
          </p:cNvSpPr>
          <p:nvPr/>
        </p:nvSpPr>
        <p:spPr bwMode="auto">
          <a:xfrm>
            <a:off x="1562100" y="4121150"/>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13</a:t>
            </a:r>
          </a:p>
        </p:txBody>
      </p:sp>
      <p:sp>
        <p:nvSpPr>
          <p:cNvPr id="14" name="AutoShape 15"/>
          <p:cNvSpPr>
            <a:spLocks noChangeArrowheads="1"/>
          </p:cNvSpPr>
          <p:nvPr/>
        </p:nvSpPr>
        <p:spPr bwMode="auto">
          <a:xfrm>
            <a:off x="5856287" y="4108450"/>
            <a:ext cx="5588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59</a:t>
            </a:r>
          </a:p>
        </p:txBody>
      </p:sp>
      <p:sp>
        <p:nvSpPr>
          <p:cNvPr id="15" name="AutoShape 16"/>
          <p:cNvSpPr>
            <a:spLocks noChangeArrowheads="1"/>
          </p:cNvSpPr>
          <p:nvPr/>
        </p:nvSpPr>
        <p:spPr bwMode="auto">
          <a:xfrm>
            <a:off x="7194550" y="4121150"/>
            <a:ext cx="95885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108</a:t>
            </a:r>
          </a:p>
        </p:txBody>
      </p:sp>
      <p:grpSp>
        <p:nvGrpSpPr>
          <p:cNvPr id="16" name="Group 30"/>
          <p:cNvGrpSpPr>
            <a:grpSpLocks/>
          </p:cNvGrpSpPr>
          <p:nvPr/>
        </p:nvGrpSpPr>
        <p:grpSpPr bwMode="auto">
          <a:xfrm>
            <a:off x="2805112" y="3236912"/>
            <a:ext cx="1108075" cy="2160588"/>
            <a:chOff x="1918" y="1740"/>
            <a:chExt cx="698" cy="1361"/>
          </a:xfrm>
        </p:grpSpPr>
        <p:sp>
          <p:nvSpPr>
            <p:cNvPr id="17" name="Line 6"/>
            <p:cNvSpPr>
              <a:spLocks noChangeShapeType="1"/>
            </p:cNvSpPr>
            <p:nvPr/>
          </p:nvSpPr>
          <p:spPr bwMode="auto">
            <a:xfrm>
              <a:off x="1918" y="1740"/>
              <a:ext cx="549" cy="56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8" name="AutoShape 14"/>
            <p:cNvSpPr>
              <a:spLocks noChangeArrowheads="1"/>
            </p:cNvSpPr>
            <p:nvPr/>
          </p:nvSpPr>
          <p:spPr bwMode="auto">
            <a:xfrm>
              <a:off x="2248" y="2297"/>
              <a:ext cx="368" cy="27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37</a:t>
              </a:r>
            </a:p>
          </p:txBody>
        </p:sp>
        <p:sp>
          <p:nvSpPr>
            <p:cNvPr id="19" name="Line 17"/>
            <p:cNvSpPr>
              <a:spLocks noChangeShapeType="1"/>
            </p:cNvSpPr>
            <p:nvPr/>
          </p:nvSpPr>
          <p:spPr bwMode="auto">
            <a:xfrm flipH="1">
              <a:off x="2072" y="2550"/>
              <a:ext cx="360" cy="551"/>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grpSp>
      <p:grpSp>
        <p:nvGrpSpPr>
          <p:cNvPr id="20" name="Group 18"/>
          <p:cNvGrpSpPr>
            <a:grpSpLocks/>
          </p:cNvGrpSpPr>
          <p:nvPr/>
        </p:nvGrpSpPr>
        <p:grpSpPr bwMode="auto">
          <a:xfrm>
            <a:off x="5576887" y="4522787"/>
            <a:ext cx="1093788" cy="887413"/>
            <a:chOff x="3900" y="9945"/>
            <a:chExt cx="2265" cy="1005"/>
          </a:xfrm>
        </p:grpSpPr>
        <p:sp>
          <p:nvSpPr>
            <p:cNvPr id="21" name="Line 19"/>
            <p:cNvSpPr>
              <a:spLocks noChangeShapeType="1"/>
            </p:cNvSpPr>
            <p:nvPr/>
          </p:nvSpPr>
          <p:spPr bwMode="auto">
            <a:xfrm>
              <a:off x="5100" y="9945"/>
              <a:ext cx="1065" cy="100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2" name="Line 20"/>
            <p:cNvSpPr>
              <a:spLocks noChangeShapeType="1"/>
            </p:cNvSpPr>
            <p:nvPr/>
          </p:nvSpPr>
          <p:spPr bwMode="auto">
            <a:xfrm flipH="1">
              <a:off x="3900" y="9945"/>
              <a:ext cx="1185" cy="99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grpSp>
      <p:sp>
        <p:nvSpPr>
          <p:cNvPr id="23" name="Line 21"/>
          <p:cNvSpPr>
            <a:spLocks noChangeShapeType="1"/>
          </p:cNvSpPr>
          <p:nvPr/>
        </p:nvSpPr>
        <p:spPr bwMode="auto">
          <a:xfrm>
            <a:off x="1874837" y="4522787"/>
            <a:ext cx="512763" cy="8874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4" name="AutoShape 22"/>
          <p:cNvSpPr>
            <a:spLocks noChangeArrowheads="1"/>
          </p:cNvSpPr>
          <p:nvPr/>
        </p:nvSpPr>
        <p:spPr bwMode="auto">
          <a:xfrm>
            <a:off x="2089150"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15</a:t>
            </a:r>
          </a:p>
        </p:txBody>
      </p:sp>
      <p:sp>
        <p:nvSpPr>
          <p:cNvPr id="25" name="AutoShape 23"/>
          <p:cNvSpPr>
            <a:spLocks noChangeArrowheads="1"/>
          </p:cNvSpPr>
          <p:nvPr/>
        </p:nvSpPr>
        <p:spPr bwMode="auto">
          <a:xfrm>
            <a:off x="2776537"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23</a:t>
            </a:r>
          </a:p>
        </p:txBody>
      </p:sp>
      <p:sp>
        <p:nvSpPr>
          <p:cNvPr id="26" name="AutoShape 24"/>
          <p:cNvSpPr>
            <a:spLocks noChangeArrowheads="1"/>
          </p:cNvSpPr>
          <p:nvPr/>
        </p:nvSpPr>
        <p:spPr bwMode="auto">
          <a:xfrm>
            <a:off x="5280025"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55</a:t>
            </a:r>
          </a:p>
        </p:txBody>
      </p:sp>
      <p:sp>
        <p:nvSpPr>
          <p:cNvPr id="27" name="AutoShape 25"/>
          <p:cNvSpPr>
            <a:spLocks noChangeArrowheads="1"/>
          </p:cNvSpPr>
          <p:nvPr/>
        </p:nvSpPr>
        <p:spPr bwMode="auto">
          <a:xfrm>
            <a:off x="6359525"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71</a:t>
            </a:r>
          </a:p>
        </p:txBody>
      </p:sp>
      <p:sp>
        <p:nvSpPr>
          <p:cNvPr id="28" name="Freeform 28"/>
          <p:cNvSpPr>
            <a:spLocks/>
          </p:cNvSpPr>
          <p:nvPr/>
        </p:nvSpPr>
        <p:spPr bwMode="auto">
          <a:xfrm>
            <a:off x="2792412" y="3252787"/>
            <a:ext cx="214313" cy="2160588"/>
          </a:xfrm>
          <a:custGeom>
            <a:avLst/>
            <a:gdLst>
              <a:gd name="T0" fmla="*/ 0 w 262"/>
              <a:gd name="T1" fmla="*/ 0 h 2445"/>
              <a:gd name="T2" fmla="*/ 225 w 262"/>
              <a:gd name="T3" fmla="*/ 1185 h 2445"/>
              <a:gd name="T4" fmla="*/ 225 w 262"/>
              <a:gd name="T5" fmla="*/ 2445 h 2445"/>
            </a:gdLst>
            <a:ahLst/>
            <a:cxnLst>
              <a:cxn ang="0">
                <a:pos x="T0" y="T1"/>
              </a:cxn>
              <a:cxn ang="0">
                <a:pos x="T2" y="T3"/>
              </a:cxn>
              <a:cxn ang="0">
                <a:pos x="T4" y="T5"/>
              </a:cxn>
            </a:cxnLst>
            <a:rect l="0" t="0" r="r" b="b"/>
            <a:pathLst>
              <a:path w="262" h="2445">
                <a:moveTo>
                  <a:pt x="0" y="0"/>
                </a:moveTo>
                <a:cubicBezTo>
                  <a:pt x="94" y="389"/>
                  <a:pt x="188" y="778"/>
                  <a:pt x="225" y="1185"/>
                </a:cubicBezTo>
                <a:cubicBezTo>
                  <a:pt x="262" y="1592"/>
                  <a:pt x="243" y="2018"/>
                  <a:pt x="225" y="2445"/>
                </a:cubicBezTo>
              </a:path>
            </a:pathLst>
          </a:custGeom>
          <a:noFill/>
          <a:ln w="63500" cap="flat" cmpd="sng">
            <a:solidFill>
              <a:srgbClr val="FF3399"/>
            </a:solidFill>
            <a:prstDash val="dash"/>
            <a:round/>
            <a:headEnd type="none" w="med" len="me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cs typeface="Arial" panose="020B0604020202020204" pitchFamily="34" charset="0"/>
            </a:endParaRPr>
          </a:p>
        </p:txBody>
      </p:sp>
      <p:sp>
        <p:nvSpPr>
          <p:cNvPr id="29" name="Text Box 29"/>
          <p:cNvSpPr txBox="1">
            <a:spLocks noChangeArrowheads="1"/>
          </p:cNvSpPr>
          <p:nvPr/>
        </p:nvSpPr>
        <p:spPr bwMode="auto">
          <a:xfrm>
            <a:off x="968375" y="1527175"/>
            <a:ext cx="2160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000000"/>
                </a:solidFill>
                <a:cs typeface="Arial" panose="020B0604020202020204" pitchFamily="34" charset="0"/>
              </a:rPr>
              <a:t>Hủy X=37</a:t>
            </a:r>
          </a:p>
        </p:txBody>
      </p:sp>
    </p:spTree>
    <p:extLst>
      <p:ext uri="{BB962C8B-B14F-4D97-AF65-F5344CB8AC3E}">
        <p14:creationId xmlns:p14="http://schemas.microsoft.com/office/powerpoint/2010/main" val="2601344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amond(in)">
                                      <p:cBhvr>
                                        <p:cTn id="7" dur="2000"/>
                                        <p:tgtEl>
                                          <p:spTgt spid="28"/>
                                        </p:tgtEl>
                                      </p:cBhvr>
                                    </p:animEffect>
                                  </p:childTnLst>
                                </p:cTn>
                              </p:par>
                            </p:childTnLst>
                          </p:cTn>
                        </p:par>
                        <p:par>
                          <p:cTn id="8" fill="hold">
                            <p:stCondLst>
                              <p:cond delay="2000"/>
                            </p:stCondLst>
                            <p:childTnLst>
                              <p:par>
                                <p:cTn id="9" presetID="8" presetClass="exit" presetSubtype="16" fill="hold" nodeType="afterEffect">
                                  <p:stCondLst>
                                    <p:cond delay="0"/>
                                  </p:stCondLst>
                                  <p:childTnLst>
                                    <p:animEffect transition="out" filter="diamond(in)">
                                      <p:cBhvr>
                                        <p:cTn id="10" dur="2000"/>
                                        <p:tgtEl>
                                          <p:spTgt spid="16"/>
                                        </p:tgtEl>
                                      </p:cBhvr>
                                    </p:animEffect>
                                    <p:set>
                                      <p:cBhvr>
                                        <p:cTn id="11"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72" y="355599"/>
            <a:ext cx="6302375" cy="711201"/>
          </a:xfrm>
        </p:spPr>
        <p:txBody>
          <a:bodyPr/>
          <a:lstStyle/>
          <a:p>
            <a:r>
              <a:rPr lang="en-US" sz="3200">
                <a:latin typeface="Times New Roman" panose="02020603050405020304" pitchFamily="18" charset="0"/>
                <a:cs typeface="Times New Roman" panose="02020603050405020304" pitchFamily="18" charset="0"/>
              </a:rPr>
              <a:t>Minh họa hủy nút có 2 cây con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31</a:t>
            </a:fld>
            <a:endParaRPr lang="en-US" altLang="en-US"/>
          </a:p>
        </p:txBody>
      </p:sp>
      <p:sp>
        <p:nvSpPr>
          <p:cNvPr id="30" name="AutoShape 12"/>
          <p:cNvSpPr>
            <a:spLocks noChangeArrowheads="1"/>
          </p:cNvSpPr>
          <p:nvPr/>
        </p:nvSpPr>
        <p:spPr bwMode="auto">
          <a:xfrm>
            <a:off x="4479925" y="1336675"/>
            <a:ext cx="604838"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44</a:t>
            </a:r>
          </a:p>
        </p:txBody>
      </p:sp>
      <p:sp>
        <p:nvSpPr>
          <p:cNvPr id="31" name="Line 13"/>
          <p:cNvSpPr>
            <a:spLocks noChangeShapeType="1"/>
          </p:cNvSpPr>
          <p:nvPr/>
        </p:nvSpPr>
        <p:spPr bwMode="auto">
          <a:xfrm flipH="1">
            <a:off x="2720975" y="1698625"/>
            <a:ext cx="2041525" cy="8096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2" name="Line 14"/>
          <p:cNvSpPr>
            <a:spLocks noChangeShapeType="1"/>
          </p:cNvSpPr>
          <p:nvPr/>
        </p:nvSpPr>
        <p:spPr bwMode="auto">
          <a:xfrm>
            <a:off x="2733675" y="2876550"/>
            <a:ext cx="935038" cy="7969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3" name="Line 15"/>
          <p:cNvSpPr>
            <a:spLocks noChangeShapeType="1"/>
          </p:cNvSpPr>
          <p:nvPr/>
        </p:nvSpPr>
        <p:spPr bwMode="auto">
          <a:xfrm flipH="1">
            <a:off x="1679575" y="2876550"/>
            <a:ext cx="1041400" cy="785813"/>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4" name="Line 16"/>
          <p:cNvSpPr>
            <a:spLocks noChangeShapeType="1"/>
          </p:cNvSpPr>
          <p:nvPr/>
        </p:nvSpPr>
        <p:spPr bwMode="auto">
          <a:xfrm>
            <a:off x="4776788" y="1698625"/>
            <a:ext cx="2292350" cy="8096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5" name="Line 17"/>
          <p:cNvSpPr>
            <a:spLocks noChangeShapeType="1"/>
          </p:cNvSpPr>
          <p:nvPr/>
        </p:nvSpPr>
        <p:spPr bwMode="auto">
          <a:xfrm flipH="1">
            <a:off x="6318250" y="2876550"/>
            <a:ext cx="763588" cy="785813"/>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6" name="Line 18"/>
          <p:cNvSpPr>
            <a:spLocks noChangeShapeType="1"/>
          </p:cNvSpPr>
          <p:nvPr/>
        </p:nvSpPr>
        <p:spPr bwMode="auto">
          <a:xfrm>
            <a:off x="7081838" y="2876550"/>
            <a:ext cx="658812" cy="785813"/>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7" name="AutoShape 19"/>
          <p:cNvSpPr>
            <a:spLocks noChangeArrowheads="1"/>
          </p:cNvSpPr>
          <p:nvPr/>
        </p:nvSpPr>
        <p:spPr bwMode="auto">
          <a:xfrm>
            <a:off x="2424113" y="2514600"/>
            <a:ext cx="630237"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18</a:t>
            </a:r>
          </a:p>
        </p:txBody>
      </p:sp>
      <p:sp>
        <p:nvSpPr>
          <p:cNvPr id="38" name="AutoShape 20"/>
          <p:cNvSpPr>
            <a:spLocks noChangeArrowheads="1"/>
          </p:cNvSpPr>
          <p:nvPr/>
        </p:nvSpPr>
        <p:spPr bwMode="auto">
          <a:xfrm>
            <a:off x="6746875" y="2514600"/>
            <a:ext cx="603250"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88</a:t>
            </a:r>
          </a:p>
        </p:txBody>
      </p:sp>
      <p:sp>
        <p:nvSpPr>
          <p:cNvPr id="39" name="AutoShape 21"/>
          <p:cNvSpPr>
            <a:spLocks noChangeArrowheads="1"/>
          </p:cNvSpPr>
          <p:nvPr/>
        </p:nvSpPr>
        <p:spPr bwMode="auto">
          <a:xfrm>
            <a:off x="1397000" y="3668713"/>
            <a:ext cx="630238"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13</a:t>
            </a:r>
          </a:p>
        </p:txBody>
      </p:sp>
      <p:sp>
        <p:nvSpPr>
          <p:cNvPr id="40" name="AutoShape 22"/>
          <p:cNvSpPr>
            <a:spLocks noChangeArrowheads="1"/>
          </p:cNvSpPr>
          <p:nvPr/>
        </p:nvSpPr>
        <p:spPr bwMode="auto">
          <a:xfrm>
            <a:off x="3294063" y="3668713"/>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37</a:t>
            </a:r>
          </a:p>
        </p:txBody>
      </p:sp>
      <p:sp>
        <p:nvSpPr>
          <p:cNvPr id="41" name="AutoShape 23"/>
          <p:cNvSpPr>
            <a:spLocks noChangeArrowheads="1"/>
          </p:cNvSpPr>
          <p:nvPr/>
        </p:nvSpPr>
        <p:spPr bwMode="auto">
          <a:xfrm>
            <a:off x="6008688" y="3656013"/>
            <a:ext cx="60325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59</a:t>
            </a:r>
          </a:p>
        </p:txBody>
      </p:sp>
      <p:sp>
        <p:nvSpPr>
          <p:cNvPr id="42" name="AutoShape 24"/>
          <p:cNvSpPr>
            <a:spLocks noChangeArrowheads="1"/>
          </p:cNvSpPr>
          <p:nvPr/>
        </p:nvSpPr>
        <p:spPr bwMode="auto">
          <a:xfrm>
            <a:off x="7443789" y="3667125"/>
            <a:ext cx="762326"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50000"/>
              </a:spcBef>
            </a:pPr>
            <a:r>
              <a:rPr lang="en-US" altLang="en-US" sz="2000" b="1">
                <a:latin typeface="VNI-Helve" pitchFamily="2" charset="0"/>
              </a:rPr>
              <a:t>108</a:t>
            </a:r>
          </a:p>
        </p:txBody>
      </p:sp>
      <p:sp>
        <p:nvSpPr>
          <p:cNvPr id="43" name="Line 25"/>
          <p:cNvSpPr>
            <a:spLocks noChangeShapeType="1"/>
          </p:cNvSpPr>
          <p:nvPr/>
        </p:nvSpPr>
        <p:spPr bwMode="auto">
          <a:xfrm>
            <a:off x="3617913" y="4030663"/>
            <a:ext cx="552450" cy="7969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44" name="Group 27"/>
          <p:cNvGrpSpPr>
            <a:grpSpLocks/>
          </p:cNvGrpSpPr>
          <p:nvPr/>
        </p:nvGrpSpPr>
        <p:grpSpPr bwMode="auto">
          <a:xfrm>
            <a:off x="5710238" y="4030663"/>
            <a:ext cx="1174750" cy="796925"/>
            <a:chOff x="3900" y="9945"/>
            <a:chExt cx="2265" cy="1005"/>
          </a:xfrm>
        </p:grpSpPr>
        <p:sp>
          <p:nvSpPr>
            <p:cNvPr id="45" name="Line 28"/>
            <p:cNvSpPr>
              <a:spLocks noChangeShapeType="1"/>
            </p:cNvSpPr>
            <p:nvPr/>
          </p:nvSpPr>
          <p:spPr bwMode="auto">
            <a:xfrm>
              <a:off x="5100" y="9945"/>
              <a:ext cx="1065" cy="100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6" name="Line 29"/>
            <p:cNvSpPr>
              <a:spLocks noChangeShapeType="1"/>
            </p:cNvSpPr>
            <p:nvPr/>
          </p:nvSpPr>
          <p:spPr bwMode="auto">
            <a:xfrm flipH="1">
              <a:off x="3900" y="9945"/>
              <a:ext cx="1185" cy="990"/>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47" name="Line 30"/>
          <p:cNvSpPr>
            <a:spLocks noChangeShapeType="1"/>
          </p:cNvSpPr>
          <p:nvPr/>
        </p:nvSpPr>
        <p:spPr bwMode="auto">
          <a:xfrm>
            <a:off x="1733550" y="4030663"/>
            <a:ext cx="552450" cy="7969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8" name="AutoShape 31"/>
          <p:cNvSpPr>
            <a:spLocks noChangeArrowheads="1"/>
          </p:cNvSpPr>
          <p:nvPr/>
        </p:nvSpPr>
        <p:spPr bwMode="auto">
          <a:xfrm>
            <a:off x="1963738" y="4821238"/>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15</a:t>
            </a:r>
          </a:p>
        </p:txBody>
      </p:sp>
      <p:sp>
        <p:nvSpPr>
          <p:cNvPr id="49" name="AutoShape 32"/>
          <p:cNvSpPr>
            <a:spLocks noChangeArrowheads="1"/>
          </p:cNvSpPr>
          <p:nvPr/>
        </p:nvSpPr>
        <p:spPr bwMode="auto">
          <a:xfrm>
            <a:off x="2614613" y="4816475"/>
            <a:ext cx="630237"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23</a:t>
            </a:r>
          </a:p>
        </p:txBody>
      </p:sp>
      <p:sp>
        <p:nvSpPr>
          <p:cNvPr id="50" name="AutoShape 33"/>
          <p:cNvSpPr>
            <a:spLocks noChangeArrowheads="1"/>
          </p:cNvSpPr>
          <p:nvPr/>
        </p:nvSpPr>
        <p:spPr bwMode="auto">
          <a:xfrm>
            <a:off x="3821113" y="4821238"/>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40</a:t>
            </a:r>
          </a:p>
        </p:txBody>
      </p:sp>
      <p:sp>
        <p:nvSpPr>
          <p:cNvPr id="51" name="AutoShape 34"/>
          <p:cNvSpPr>
            <a:spLocks noChangeArrowheads="1"/>
          </p:cNvSpPr>
          <p:nvPr/>
        </p:nvSpPr>
        <p:spPr bwMode="auto">
          <a:xfrm>
            <a:off x="5389563" y="4821238"/>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55</a:t>
            </a:r>
          </a:p>
        </p:txBody>
      </p:sp>
      <p:sp>
        <p:nvSpPr>
          <p:cNvPr id="52" name="AutoShape 35"/>
          <p:cNvSpPr>
            <a:spLocks noChangeArrowheads="1"/>
          </p:cNvSpPr>
          <p:nvPr/>
        </p:nvSpPr>
        <p:spPr bwMode="auto">
          <a:xfrm>
            <a:off x="6550025" y="4821238"/>
            <a:ext cx="62865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71</a:t>
            </a:r>
          </a:p>
        </p:txBody>
      </p:sp>
      <p:sp>
        <p:nvSpPr>
          <p:cNvPr id="53" name="AutoShape 36"/>
          <p:cNvSpPr>
            <a:spLocks noChangeArrowheads="1"/>
          </p:cNvSpPr>
          <p:nvPr/>
        </p:nvSpPr>
        <p:spPr bwMode="auto">
          <a:xfrm>
            <a:off x="3162300" y="5868988"/>
            <a:ext cx="630238"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30</a:t>
            </a:r>
          </a:p>
        </p:txBody>
      </p:sp>
      <p:sp>
        <p:nvSpPr>
          <p:cNvPr id="54" name="Freeform 40"/>
          <p:cNvSpPr>
            <a:spLocks/>
          </p:cNvSpPr>
          <p:nvPr/>
        </p:nvSpPr>
        <p:spPr bwMode="auto">
          <a:xfrm flipH="1">
            <a:off x="3478213" y="4149725"/>
            <a:ext cx="87312" cy="1712913"/>
          </a:xfrm>
          <a:custGeom>
            <a:avLst/>
            <a:gdLst>
              <a:gd name="T0" fmla="*/ 75 w 178"/>
              <a:gd name="T1" fmla="*/ 0 h 2340"/>
              <a:gd name="T2" fmla="*/ 165 w 178"/>
              <a:gd name="T3" fmla="*/ 720 h 2340"/>
              <a:gd name="T4" fmla="*/ 150 w 178"/>
              <a:gd name="T5" fmla="*/ 1590 h 2340"/>
              <a:gd name="T6" fmla="*/ 0 w 178"/>
              <a:gd name="T7" fmla="*/ 2340 h 2340"/>
            </a:gdLst>
            <a:ahLst/>
            <a:cxnLst>
              <a:cxn ang="0">
                <a:pos x="T0" y="T1"/>
              </a:cxn>
              <a:cxn ang="0">
                <a:pos x="T2" y="T3"/>
              </a:cxn>
              <a:cxn ang="0">
                <a:pos x="T4" y="T5"/>
              </a:cxn>
              <a:cxn ang="0">
                <a:pos x="T6" y="T7"/>
              </a:cxn>
            </a:cxnLst>
            <a:rect l="0" t="0" r="r" b="b"/>
            <a:pathLst>
              <a:path w="178" h="2340">
                <a:moveTo>
                  <a:pt x="75" y="0"/>
                </a:moveTo>
                <a:cubicBezTo>
                  <a:pt x="113" y="227"/>
                  <a:pt x="152" y="455"/>
                  <a:pt x="165" y="720"/>
                </a:cubicBezTo>
                <a:cubicBezTo>
                  <a:pt x="178" y="985"/>
                  <a:pt x="178" y="1320"/>
                  <a:pt x="150" y="1590"/>
                </a:cubicBezTo>
                <a:cubicBezTo>
                  <a:pt x="122" y="1860"/>
                  <a:pt x="61" y="2100"/>
                  <a:pt x="0" y="2340"/>
                </a:cubicBezTo>
              </a:path>
            </a:pathLst>
          </a:custGeom>
          <a:noFill/>
          <a:ln w="76200" cap="flat" cmpd="sng">
            <a:solidFill>
              <a:srgbClr val="3366FF"/>
            </a:solidFill>
            <a:prstDash val="dash"/>
            <a:round/>
            <a:headEnd type="none" w="med" len="med"/>
            <a:tailEnd type="triangle" w="med" len="med"/>
          </a:ln>
          <a:effectLst/>
          <a:extLst>
            <a:ext uri="{909E8E84-426E-40DD-AFC4-6F175D3DCCD1}">
              <a14:hiddenFill xmlns:a14="http://schemas.microsoft.com/office/drawing/2010/main">
                <a:solidFill>
                  <a:srgbClr val="99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55" name="Group 43"/>
          <p:cNvGrpSpPr>
            <a:grpSpLocks/>
          </p:cNvGrpSpPr>
          <p:nvPr/>
        </p:nvGrpSpPr>
        <p:grpSpPr bwMode="auto">
          <a:xfrm>
            <a:off x="2630488" y="4073525"/>
            <a:ext cx="960437" cy="1831975"/>
            <a:chOff x="1805" y="2566"/>
            <a:chExt cx="605" cy="1154"/>
          </a:xfrm>
        </p:grpSpPr>
        <p:sp>
          <p:nvSpPr>
            <p:cNvPr id="56" name="Line 26"/>
            <p:cNvSpPr>
              <a:spLocks noChangeShapeType="1"/>
            </p:cNvSpPr>
            <p:nvPr/>
          </p:nvSpPr>
          <p:spPr bwMode="auto">
            <a:xfrm flipH="1">
              <a:off x="2023" y="2566"/>
              <a:ext cx="387" cy="494"/>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7" name="Line 37"/>
            <p:cNvSpPr>
              <a:spLocks noChangeShapeType="1"/>
            </p:cNvSpPr>
            <p:nvPr/>
          </p:nvSpPr>
          <p:spPr bwMode="auto">
            <a:xfrm>
              <a:off x="2041" y="3293"/>
              <a:ext cx="282" cy="427"/>
            </a:xfrm>
            <a:prstGeom prst="line">
              <a:avLst/>
            </a:prstGeom>
            <a:noFill/>
            <a:ln w="38100">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 name="AutoShape 41"/>
            <p:cNvSpPr>
              <a:spLocks noChangeArrowheads="1"/>
            </p:cNvSpPr>
            <p:nvPr/>
          </p:nvSpPr>
          <p:spPr bwMode="auto">
            <a:xfrm>
              <a:off x="1805" y="3022"/>
              <a:ext cx="397" cy="27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23</a:t>
              </a:r>
            </a:p>
          </p:txBody>
        </p:sp>
      </p:grpSp>
      <p:sp>
        <p:nvSpPr>
          <p:cNvPr id="59" name="Text Box 44"/>
          <p:cNvSpPr txBox="1">
            <a:spLocks noChangeArrowheads="1"/>
          </p:cNvSpPr>
          <p:nvPr/>
        </p:nvSpPr>
        <p:spPr bwMode="auto">
          <a:xfrm>
            <a:off x="369339" y="1122035"/>
            <a:ext cx="324857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a:latin typeface="Times New Roman" panose="02020603050405020304" pitchFamily="18" charset="0"/>
                <a:cs typeface="Times New Roman" panose="02020603050405020304" pitchFamily="18" charset="0"/>
              </a:rPr>
              <a:t>Xoá nút có trường key = 18, lúc đó nút có khoá 23 là nút thế mạng</a:t>
            </a:r>
          </a:p>
        </p:txBody>
      </p:sp>
    </p:spTree>
    <p:extLst>
      <p:ext uri="{BB962C8B-B14F-4D97-AF65-F5344CB8AC3E}">
        <p14:creationId xmlns:p14="http://schemas.microsoft.com/office/powerpoint/2010/main" val="938565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5E-6 7.40741E-7 L -0.02448 -0.33634 " pathEditMode="relative" rAng="0" ptsTypes="AA">
                                      <p:cBhvr>
                                        <p:cTn id="6" dur="2000" fill="hold"/>
                                        <p:tgtEl>
                                          <p:spTgt spid="49"/>
                                        </p:tgtEl>
                                        <p:attrNameLst>
                                          <p:attrName>ppt_x</p:attrName>
                                          <p:attrName>ppt_y</p:attrName>
                                        </p:attrNameLst>
                                      </p:cBhvr>
                                      <p:rCtr x="-1233" y="-16829"/>
                                    </p:animMotion>
                                  </p:childTnLst>
                                </p:cTn>
                              </p:par>
                            </p:childTnLst>
                          </p:cTn>
                        </p:par>
                        <p:par>
                          <p:cTn id="7" fill="hold">
                            <p:stCondLst>
                              <p:cond delay="2000"/>
                            </p:stCondLst>
                            <p:childTnLst>
                              <p:par>
                                <p:cTn id="8" presetID="4" presetClass="exit" presetSubtype="16" fill="hold" grpId="0" nodeType="afterEffect">
                                  <p:stCondLst>
                                    <p:cond delay="0"/>
                                  </p:stCondLst>
                                  <p:childTnLst>
                                    <p:animEffect transition="out" filter="box(in)">
                                      <p:cBhvr>
                                        <p:cTn id="9" dur="2000"/>
                                        <p:tgtEl>
                                          <p:spTgt spid="37"/>
                                        </p:tgtEl>
                                      </p:cBhvr>
                                    </p:animEffect>
                                    <p:set>
                                      <p:cBhvr>
                                        <p:cTn id="10" dur="1" fill="hold">
                                          <p:stCondLst>
                                            <p:cond delay="1999"/>
                                          </p:stCondLst>
                                        </p:cTn>
                                        <p:tgtEl>
                                          <p:spTgt spid="37"/>
                                        </p:tgtEl>
                                        <p:attrNameLst>
                                          <p:attrName>style.visibility</p:attrName>
                                        </p:attrNameLst>
                                      </p:cBhvr>
                                      <p:to>
                                        <p:strVal val="hidden"/>
                                      </p:to>
                                    </p:set>
                                  </p:childTnLst>
                                </p:cTn>
                              </p:par>
                            </p:childTnLst>
                          </p:cTn>
                        </p:par>
                        <p:par>
                          <p:cTn id="11" fill="hold">
                            <p:stCondLst>
                              <p:cond delay="4000"/>
                            </p:stCondLst>
                            <p:childTnLst>
                              <p:par>
                                <p:cTn id="12" presetID="3" presetClass="entr" presetSubtype="10"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blinds(horizontal)">
                                      <p:cBhvr>
                                        <p:cTn id="14" dur="2000"/>
                                        <p:tgtEl>
                                          <p:spTgt spid="54"/>
                                        </p:tgtEl>
                                      </p:cBhvr>
                                    </p:animEffect>
                                  </p:childTnLst>
                                </p:cTn>
                              </p:par>
                            </p:childTnLst>
                          </p:cTn>
                        </p:par>
                        <p:par>
                          <p:cTn id="15" fill="hold">
                            <p:stCondLst>
                              <p:cond delay="6000"/>
                            </p:stCondLst>
                            <p:childTnLst>
                              <p:par>
                                <p:cTn id="16" presetID="3" presetClass="exit" presetSubtype="10" fill="hold" nodeType="afterEffect">
                                  <p:stCondLst>
                                    <p:cond delay="0"/>
                                  </p:stCondLst>
                                  <p:childTnLst>
                                    <p:animEffect transition="out" filter="blinds(horizontal)">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381000"/>
            <a:ext cx="6302375" cy="639762"/>
          </a:xfrm>
        </p:spPr>
        <p:txBody>
          <a:bodyPr/>
          <a:lstStyle/>
          <a:p>
            <a:r>
              <a:rPr lang="en-US" sz="3200">
                <a:latin typeface="Times New Roman" panose="02020603050405020304" pitchFamily="18" charset="0"/>
                <a:cs typeface="Times New Roman" panose="02020603050405020304" pitchFamily="18" charset="0"/>
              </a:rPr>
              <a:t>Cài đặt thao tác xóa nút có key x</a:t>
            </a:r>
          </a:p>
        </p:txBody>
      </p:sp>
      <p:sp>
        <p:nvSpPr>
          <p:cNvPr id="3" name="Content Placeholder 2"/>
          <p:cNvSpPr>
            <a:spLocks noGrp="1"/>
          </p:cNvSpPr>
          <p:nvPr>
            <p:ph idx="1"/>
          </p:nvPr>
        </p:nvSpPr>
        <p:spPr>
          <a:xfrm>
            <a:off x="457200" y="914400"/>
            <a:ext cx="8229600" cy="5105401"/>
          </a:xfrm>
        </p:spPr>
        <p:txBody>
          <a:bodyPr/>
          <a:lstStyle/>
          <a:p>
            <a:pPr marL="0" indent="0" defTabSz="428625">
              <a:buNone/>
            </a:pPr>
            <a:r>
              <a:rPr lang="en-US" sz="2100" b="1" i="1" dirty="0">
                <a:latin typeface="Times New Roman" panose="02020603050405020304" pitchFamily="18" charset="0"/>
                <a:cs typeface="Times New Roman" panose="02020603050405020304" pitchFamily="18" charset="0"/>
              </a:rPr>
              <a:t>void</a:t>
            </a:r>
            <a:r>
              <a:rPr lang="en-US" sz="2100" i="1" dirty="0">
                <a:latin typeface="Times New Roman" panose="02020603050405020304" pitchFamily="18" charset="0"/>
                <a:cs typeface="Times New Roman" panose="02020603050405020304" pitchFamily="18" charset="0"/>
              </a:rPr>
              <a:t> </a:t>
            </a:r>
            <a:r>
              <a:rPr lang="en-US" sz="2100" i="1" dirty="0" err="1">
                <a:latin typeface="Times New Roman" panose="02020603050405020304" pitchFamily="18" charset="0"/>
                <a:cs typeface="Times New Roman" panose="02020603050405020304" pitchFamily="18" charset="0"/>
              </a:rPr>
              <a:t>DelNode</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TREE </a:t>
            </a:r>
            <a:r>
              <a:rPr lang="en-US" sz="2100" i="1" dirty="0">
                <a:solidFill>
                  <a:srgbClr val="FF0000"/>
                </a:solidFill>
                <a:latin typeface="Times New Roman" panose="02020603050405020304" pitchFamily="18" charset="0"/>
                <a:cs typeface="Times New Roman" panose="02020603050405020304" pitchFamily="18" charset="0"/>
              </a:rPr>
              <a:t>&amp;</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int </a:t>
            </a:r>
            <a:r>
              <a:rPr lang="en-US" sz="2100" i="1" dirty="0">
                <a:latin typeface="Times New Roman" panose="02020603050405020304" pitchFamily="18" charset="0"/>
                <a:cs typeface="Times New Roman" panose="02020603050405020304" pitchFamily="18" charset="0"/>
              </a:rPr>
              <a:t>x</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NULL</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err="1">
                <a:latin typeface="Times New Roman" panose="02020603050405020304" pitchFamily="18" charset="0"/>
                <a:cs typeface="Times New Roman" panose="02020603050405020304" pitchFamily="18" charset="0"/>
              </a:rPr>
              <a:t>printf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solidFill>
                  <a:srgbClr val="255DDB"/>
                </a:solidFill>
                <a:latin typeface="Times New Roman" panose="02020603050405020304" pitchFamily="18" charset="0"/>
                <a:cs typeface="Times New Roman" panose="02020603050405020304" pitchFamily="18" charset="0"/>
              </a:rPr>
              <a:t>"Khong </a:t>
            </a:r>
            <a:r>
              <a:rPr lang="en-US" sz="2100" i="1" dirty="0" err="1">
                <a:solidFill>
                  <a:srgbClr val="255DDB"/>
                </a:solidFill>
                <a:latin typeface="Times New Roman" panose="02020603050405020304" pitchFamily="18" charset="0"/>
                <a:cs typeface="Times New Roman" panose="02020603050405020304" pitchFamily="18" charset="0"/>
              </a:rPr>
              <a:t>tim</a:t>
            </a:r>
            <a:r>
              <a:rPr lang="en-US" sz="2100" i="1" dirty="0">
                <a:solidFill>
                  <a:srgbClr val="255DDB"/>
                </a:solidFill>
                <a:latin typeface="Times New Roman" panose="02020603050405020304" pitchFamily="18" charset="0"/>
                <a:cs typeface="Times New Roman" panose="02020603050405020304" pitchFamily="18" charset="0"/>
              </a:rPr>
              <a:t> thay nut can </a:t>
            </a:r>
            <a:r>
              <a:rPr lang="en-US" sz="2100" i="1" dirty="0" err="1">
                <a:solidFill>
                  <a:srgbClr val="255DDB"/>
                </a:solidFill>
                <a:latin typeface="Times New Roman" panose="02020603050405020304" pitchFamily="18" charset="0"/>
                <a:cs typeface="Times New Roman" panose="02020603050405020304" pitchFamily="18" charset="0"/>
              </a:rPr>
              <a:t>xoa</a:t>
            </a:r>
            <a:r>
              <a:rPr lang="en-US" sz="2100" i="1" dirty="0">
                <a:solidFill>
                  <a:srgbClr val="255DDB"/>
                </a:solidFill>
                <a:latin typeface="Times New Roman" panose="02020603050405020304" pitchFamily="18" charset="0"/>
                <a:cs typeface="Times New Roman" panose="02020603050405020304" pitchFamily="18" charset="0"/>
              </a:rPr>
              <a:t>"</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else</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key</a:t>
            </a:r>
            <a:r>
              <a:rPr lang="en-US" sz="2100" i="1" dirty="0">
                <a:solidFill>
                  <a:srgbClr val="FF0000"/>
                </a:solidFill>
                <a:latin typeface="Times New Roman" panose="02020603050405020304" pitchFamily="18" charset="0"/>
                <a:cs typeface="Times New Roman" panose="02020603050405020304" pitchFamily="18" charset="0"/>
              </a:rPr>
              <a:t>&lt;</a:t>
            </a:r>
            <a:r>
              <a:rPr lang="en-US" sz="2100" i="1" dirty="0">
                <a:latin typeface="Times New Roman" panose="02020603050405020304" pitchFamily="18" charset="0"/>
                <a:cs typeface="Times New Roman" panose="02020603050405020304" pitchFamily="18" charset="0"/>
              </a:rPr>
              <a:t>x</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i="1" dirty="0" err="1">
                <a:latin typeface="Times New Roman" panose="02020603050405020304" pitchFamily="18" charset="0"/>
                <a:cs typeface="Times New Roman" panose="02020603050405020304" pitchFamily="18" charset="0"/>
              </a:rPr>
              <a:t>DelNode</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right</a:t>
            </a:r>
            <a:r>
              <a:rPr lang="en-US" sz="2100" i="1" dirty="0">
                <a:solidFill>
                  <a:srgbClr val="FF0000"/>
                </a:solidFill>
                <a:latin typeface="Times New Roman" panose="02020603050405020304" pitchFamily="18" charset="0"/>
                <a:cs typeface="Times New Roman" panose="02020603050405020304" pitchFamily="18" charset="0"/>
              </a:rPr>
              <a:t>, </a:t>
            </a:r>
            <a:r>
              <a:rPr lang="en-US" sz="2100" i="1" dirty="0">
                <a:latin typeface="Times New Roman" panose="02020603050405020304" pitchFamily="18" charset="0"/>
                <a:cs typeface="Times New Roman" panose="02020603050405020304" pitchFamily="18" charset="0"/>
              </a:rPr>
              <a:t>x</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else	</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key</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x</a:t>
            </a:r>
            <a:r>
              <a:rPr lang="en-US" sz="2100" i="1" dirty="0">
                <a:solidFill>
                  <a:srgbClr val="FF0000"/>
                </a:solidFill>
                <a:latin typeface="Times New Roman" panose="02020603050405020304" pitchFamily="18" charset="0"/>
                <a:cs typeface="Times New Roman" panose="02020603050405020304" pitchFamily="18" charset="0"/>
              </a:rPr>
              <a:t>) </a:t>
            </a:r>
            <a:r>
              <a:rPr lang="en-US" sz="2100" i="1" dirty="0" err="1">
                <a:latin typeface="Times New Roman" panose="02020603050405020304" pitchFamily="18" charset="0"/>
                <a:cs typeface="Times New Roman" panose="02020603050405020304" pitchFamily="18" charset="0"/>
              </a:rPr>
              <a:t>DelNode</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left</a:t>
            </a:r>
            <a:r>
              <a:rPr lang="en-US" sz="2100" i="1" dirty="0">
                <a:solidFill>
                  <a:srgbClr val="FF0000"/>
                </a:solidFill>
                <a:latin typeface="Times New Roman" panose="02020603050405020304" pitchFamily="18" charset="0"/>
                <a:cs typeface="Times New Roman" panose="02020603050405020304" pitchFamily="18" charset="0"/>
              </a:rPr>
              <a:t>, </a:t>
            </a:r>
            <a:r>
              <a:rPr lang="en-US" sz="2100" i="1" dirty="0">
                <a:latin typeface="Times New Roman" panose="02020603050405020304" pitchFamily="18" charset="0"/>
                <a:cs typeface="Times New Roman" panose="02020603050405020304" pitchFamily="18" charset="0"/>
              </a:rPr>
              <a:t>x</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else</a:t>
            </a:r>
            <a:r>
              <a:rPr lang="en-US" sz="2100" i="1" dirty="0">
                <a:latin typeface="Times New Roman" panose="02020603050405020304" pitchFamily="18" charset="0"/>
                <a:cs typeface="Times New Roman" panose="02020603050405020304" pitchFamily="18" charset="0"/>
              </a:rPr>
              <a:t>	</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Node </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p</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p</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left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NULL</a:t>
            </a:r>
            <a:r>
              <a:rPr lang="en-US" sz="2100" i="1" dirty="0">
                <a:solidFill>
                  <a:srgbClr val="FF0000"/>
                </a:solidFill>
                <a:latin typeface="Times New Roman" panose="02020603050405020304" pitchFamily="18" charset="0"/>
                <a:cs typeface="Times New Roman" panose="02020603050405020304" pitchFamily="18" charset="0"/>
              </a:rPr>
              <a:t>) </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right</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else</a:t>
            </a:r>
            <a:r>
              <a:rPr lang="en-US" sz="2100" i="1" dirty="0">
                <a:latin typeface="Times New Roman" panose="02020603050405020304" pitchFamily="18" charset="0"/>
                <a:cs typeface="Times New Roman" panose="02020603050405020304" pitchFamily="18" charset="0"/>
              </a:rPr>
              <a:t> 	</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if</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right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NULL</a:t>
            </a:r>
            <a:r>
              <a:rPr lang="en-US" sz="2100" i="1" dirty="0">
                <a:solidFill>
                  <a:srgbClr val="FF0000"/>
                </a:solidFill>
                <a:latin typeface="Times New Roman" panose="02020603050405020304" pitchFamily="18" charset="0"/>
                <a:cs typeface="Times New Roman" panose="02020603050405020304" pitchFamily="18" charset="0"/>
              </a:rPr>
              <a:t>) </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left</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else</a:t>
            </a:r>
            <a:r>
              <a:rPr lang="en-US" sz="2100" i="1" dirty="0">
                <a:latin typeface="Times New Roman" panose="02020603050405020304" pitchFamily="18" charset="0"/>
                <a:cs typeface="Times New Roman" panose="02020603050405020304" pitchFamily="18" charset="0"/>
              </a:rPr>
              <a:t> </a:t>
            </a:r>
            <a:r>
              <a:rPr lang="en-US" sz="2100" i="1" dirty="0" err="1">
                <a:latin typeface="Times New Roman" panose="02020603050405020304" pitchFamily="18" charset="0"/>
                <a:cs typeface="Times New Roman" panose="02020603050405020304" pitchFamily="18" charset="0"/>
              </a:rPr>
              <a:t>thaythe</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p</a:t>
            </a:r>
            <a:r>
              <a:rPr lang="en-US" sz="2100" i="1" dirty="0">
                <a:solidFill>
                  <a:srgbClr val="FF0000"/>
                </a:solidFill>
                <a:latin typeface="Times New Roman" panose="02020603050405020304" pitchFamily="18" charset="0"/>
                <a:cs typeface="Times New Roman" panose="02020603050405020304" pitchFamily="18" charset="0"/>
              </a:rPr>
              <a:t>, </a:t>
            </a:r>
            <a:r>
              <a:rPr lang="en-US" sz="2100" i="1" dirty="0">
                <a:latin typeface="Times New Roman" panose="02020603050405020304" pitchFamily="18" charset="0"/>
                <a:cs typeface="Times New Roman" panose="02020603050405020304" pitchFamily="18" charset="0"/>
              </a:rPr>
              <a:t>test</a:t>
            </a:r>
            <a:r>
              <a:rPr lang="en-US" sz="2100" i="1" dirty="0">
                <a:solidFill>
                  <a:srgbClr val="FF0000"/>
                </a:solidFill>
                <a:latin typeface="Times New Roman" panose="02020603050405020304" pitchFamily="18" charset="0"/>
                <a:cs typeface="Times New Roman" panose="02020603050405020304" pitchFamily="18" charset="0"/>
              </a:rPr>
              <a:t>-&gt;</a:t>
            </a:r>
            <a:r>
              <a:rPr lang="en-US" sz="2100" i="1" dirty="0">
                <a:latin typeface="Times New Roman" panose="02020603050405020304" pitchFamily="18" charset="0"/>
                <a:cs typeface="Times New Roman" panose="02020603050405020304" pitchFamily="18" charset="0"/>
              </a:rPr>
              <a:t>right</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latin typeface="Times New Roman" panose="02020603050405020304" pitchFamily="18" charset="0"/>
                <a:cs typeface="Times New Roman" panose="02020603050405020304" pitchFamily="18" charset="0"/>
              </a:rPr>
              <a:t>				</a:t>
            </a:r>
            <a:r>
              <a:rPr lang="en-US" sz="2100" i="1" dirty="0">
                <a:solidFill>
                  <a:srgbClr val="FF0000"/>
                </a:solidFill>
                <a:latin typeface="Times New Roman" panose="02020603050405020304" pitchFamily="18" charset="0"/>
                <a:cs typeface="Times New Roman" panose="02020603050405020304" pitchFamily="18" charset="0"/>
              </a:rPr>
              <a:t>}</a:t>
            </a:r>
            <a:r>
              <a:rPr lang="en-US" sz="2100" i="1" dirty="0">
                <a:latin typeface="Times New Roman" panose="02020603050405020304" pitchFamily="18" charset="0"/>
                <a:cs typeface="Times New Roman" panose="02020603050405020304" pitchFamily="18" charset="0"/>
              </a:rPr>
              <a:t>	</a:t>
            </a:r>
            <a:r>
              <a:rPr lang="en-US" sz="2100" b="1" i="1" dirty="0">
                <a:latin typeface="Times New Roman" panose="02020603050405020304" pitchFamily="18" charset="0"/>
                <a:cs typeface="Times New Roman" panose="02020603050405020304" pitchFamily="18" charset="0"/>
              </a:rPr>
              <a:t>delete</a:t>
            </a:r>
            <a:r>
              <a:rPr lang="en-US" sz="2100" i="1" dirty="0">
                <a:latin typeface="Times New Roman" panose="02020603050405020304" pitchFamily="18" charset="0"/>
                <a:cs typeface="Times New Roman" panose="02020603050405020304" pitchFamily="18" charset="0"/>
              </a:rPr>
              <a:t> p</a:t>
            </a:r>
            <a:r>
              <a:rPr lang="en-US" sz="2100" i="1" dirty="0">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32</a:t>
            </a:fld>
            <a:endParaRPr lang="en-US" altLang="en-US"/>
          </a:p>
        </p:txBody>
      </p:sp>
    </p:spTree>
    <p:extLst>
      <p:ext uri="{BB962C8B-B14F-4D97-AF65-F5344CB8AC3E}">
        <p14:creationId xmlns:p14="http://schemas.microsoft.com/office/powerpoint/2010/main" val="77804138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381000"/>
            <a:ext cx="6302375" cy="639762"/>
          </a:xfrm>
        </p:spPr>
        <p:txBody>
          <a:bodyPr/>
          <a:lstStyle/>
          <a:p>
            <a:r>
              <a:rPr lang="en-US" sz="3200">
                <a:latin typeface="Times New Roman" panose="02020603050405020304" pitchFamily="18" charset="0"/>
                <a:cs typeface="Times New Roman" panose="02020603050405020304" pitchFamily="18" charset="0"/>
              </a:rPr>
              <a:t>Hàm tìm phần tử thay thế</a:t>
            </a:r>
          </a:p>
        </p:txBody>
      </p:sp>
      <p:sp>
        <p:nvSpPr>
          <p:cNvPr id="3" name="Content Placeholder 2"/>
          <p:cNvSpPr>
            <a:spLocks noGrp="1"/>
          </p:cNvSpPr>
          <p:nvPr>
            <p:ph idx="1"/>
          </p:nvPr>
        </p:nvSpPr>
        <p:spPr>
          <a:xfrm>
            <a:off x="457200" y="990600"/>
            <a:ext cx="8229600" cy="5562600"/>
          </a:xfrm>
        </p:spPr>
        <p:txBody>
          <a:bodyPr/>
          <a:lstStyle/>
          <a:p>
            <a:pPr marL="0" indent="0" defTabSz="428625">
              <a:buNone/>
            </a:pPr>
            <a:r>
              <a:rPr lang="en-US" sz="2800" b="1" i="1">
                <a:latin typeface="Times New Roman" panose="02020603050405020304" pitchFamily="18" charset="0"/>
                <a:cs typeface="Times New Roman" panose="02020603050405020304" pitchFamily="18" charset="0"/>
              </a:rPr>
              <a:t>void</a:t>
            </a:r>
            <a:r>
              <a:rPr lang="en-US" sz="2800" i="1">
                <a:latin typeface="Times New Roman" panose="02020603050405020304" pitchFamily="18" charset="0"/>
                <a:cs typeface="Times New Roman" panose="02020603050405020304" pitchFamily="18" charset="0"/>
              </a:rPr>
              <a:t> thaythe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TREE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nut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TREE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endParaRPr lang="en-US" sz="2800" i="1">
              <a:solidFill>
                <a:srgbClr val="3333FF"/>
              </a:solidFill>
              <a:latin typeface="Times New Roman" panose="02020603050405020304" pitchFamily="18" charset="0"/>
              <a:cs typeface="Times New Roman" panose="02020603050405020304" pitchFamily="18" charset="0"/>
            </a:endParaRPr>
          </a:p>
          <a:p>
            <a:pPr marL="0" indent="0" defTabSz="428625">
              <a:buNone/>
            </a:pPr>
            <a:r>
              <a:rPr lang="en-US" sz="2800" i="1">
                <a:latin typeface="Times New Roman" panose="02020603050405020304" pitchFamily="18" charset="0"/>
                <a:cs typeface="Times New Roman" panose="02020603050405020304" pitchFamily="18" charset="0"/>
              </a:rPr>
              <a:t>	thaythe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else</a:t>
            </a:r>
            <a:r>
              <a:rPr lang="en-US" sz="2800" i="1">
                <a:latin typeface="Times New Roman" panose="02020603050405020304" pitchFamily="18" charset="0"/>
                <a:cs typeface="Times New Roman" panose="02020603050405020304" pitchFamily="18" charset="0"/>
              </a:rPr>
              <a:t> </a:t>
            </a:r>
            <a:endParaRPr lang="en-US" sz="2800" i="1">
              <a:solidFill>
                <a:srgbClr val="3333FF"/>
              </a:solidFill>
              <a:latin typeface="Times New Roman" panose="02020603050405020304" pitchFamily="18" charset="0"/>
              <a:cs typeface="Times New Roman" panose="02020603050405020304" pitchFamily="18" charset="0"/>
            </a:endParaRPr>
          </a:p>
          <a:p>
            <a:pPr marL="0" indent="0" defTabSz="428625">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nut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defTabSz="428625">
              <a:buNone/>
            </a:pPr>
            <a:r>
              <a:rPr lang="en-US" sz="2800" i="1">
                <a:latin typeface="Times New Roman" panose="02020603050405020304" pitchFamily="18" charset="0"/>
                <a:cs typeface="Times New Roman" panose="02020603050405020304" pitchFamily="18" charset="0"/>
              </a:rPr>
              <a:t>		nut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right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33</a:t>
            </a:fld>
            <a:endParaRPr lang="en-US" altLang="en-US"/>
          </a:p>
        </p:txBody>
      </p:sp>
    </p:spTree>
    <p:extLst>
      <p:ext uri="{BB962C8B-B14F-4D97-AF65-F5344CB8AC3E}">
        <p14:creationId xmlns:p14="http://schemas.microsoft.com/office/powerpoint/2010/main" val="8447792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27038"/>
            <a:ext cx="6302375" cy="639762"/>
          </a:xfrm>
        </p:spPr>
        <p:txBody>
          <a:bodyPr/>
          <a:lstStyle/>
          <a:p>
            <a:r>
              <a:rPr lang="en-US" sz="3200">
                <a:latin typeface="Times New Roman" panose="02020603050405020304" pitchFamily="18" charset="0"/>
                <a:cs typeface="Times New Roman" panose="02020603050405020304" pitchFamily="18" charset="0"/>
              </a:rPr>
              <a:t>4.4 Cây NPTK cân bằng</a:t>
            </a:r>
          </a:p>
        </p:txBody>
      </p:sp>
      <p:sp>
        <p:nvSpPr>
          <p:cNvPr id="3" name="Content Placeholder 2"/>
          <p:cNvSpPr>
            <a:spLocks noGrp="1"/>
          </p:cNvSpPr>
          <p:nvPr>
            <p:ph idx="1"/>
          </p:nvPr>
        </p:nvSpPr>
        <p:spPr>
          <a:xfrm>
            <a:off x="457200" y="1066800"/>
            <a:ext cx="8229600" cy="5216525"/>
          </a:xfrm>
        </p:spPr>
        <p:txBody>
          <a:bodyPr/>
          <a:lstStyle/>
          <a:p>
            <a:pPr>
              <a:buFont typeface="Wingdings" panose="05000000000000000000" pitchFamily="2" charset="2"/>
              <a:buChar char="§"/>
            </a:pPr>
            <a:r>
              <a:rPr lang="en-US" altLang="en-US" sz="2800" b="1" dirty="0">
                <a:solidFill>
                  <a:srgbClr val="080808"/>
                </a:solidFill>
                <a:latin typeface="Times New Roman" panose="02020603050405020304" pitchFamily="18" charset="0"/>
                <a:cs typeface="Times New Roman" panose="02020603050405020304" pitchFamily="18" charset="0"/>
              </a:rPr>
              <a:t>Định nghĩa: </a:t>
            </a:r>
            <a:r>
              <a:rPr lang="en-US" altLang="en-US" sz="2800" dirty="0">
                <a:solidFill>
                  <a:srgbClr val="080808"/>
                </a:solidFill>
                <a:latin typeface="Times New Roman" panose="02020603050405020304" pitchFamily="18" charset="0"/>
                <a:cs typeface="Times New Roman" panose="02020603050405020304" pitchFamily="18" charset="0"/>
              </a:rPr>
              <a:t>Cây </a:t>
            </a:r>
            <a:r>
              <a:rPr lang="en-US" altLang="en-US" sz="2800" dirty="0" err="1">
                <a:solidFill>
                  <a:srgbClr val="080808"/>
                </a:solidFill>
                <a:latin typeface="Times New Roman" panose="02020603050405020304" pitchFamily="18" charset="0"/>
                <a:cs typeface="Times New Roman" panose="02020603050405020304" pitchFamily="18" charset="0"/>
              </a:rPr>
              <a:t>nhị</a:t>
            </a:r>
            <a:r>
              <a:rPr lang="en-US" altLang="en-US" sz="2800" dirty="0">
                <a:solidFill>
                  <a:srgbClr val="080808"/>
                </a:solidFill>
                <a:latin typeface="Times New Roman" panose="02020603050405020304" pitchFamily="18" charset="0"/>
                <a:cs typeface="Times New Roman" panose="02020603050405020304" pitchFamily="18" charset="0"/>
              </a:rPr>
              <a:t> phân </a:t>
            </a:r>
            <a:r>
              <a:rPr lang="en-US" altLang="en-US" sz="2800" dirty="0" err="1">
                <a:solidFill>
                  <a:srgbClr val="080808"/>
                </a:solidFill>
                <a:latin typeface="Times New Roman" panose="02020603050405020304" pitchFamily="18" charset="0"/>
                <a:cs typeface="Times New Roman" panose="02020603050405020304" pitchFamily="18" charset="0"/>
              </a:rPr>
              <a:t>tìm</a:t>
            </a:r>
            <a:r>
              <a:rPr lang="en-US" altLang="en-US" sz="2800" dirty="0">
                <a:solidFill>
                  <a:srgbClr val="080808"/>
                </a:solidFill>
                <a:latin typeface="Times New Roman" panose="02020603050405020304" pitchFamily="18" charset="0"/>
                <a:cs typeface="Times New Roman" panose="02020603050405020304" pitchFamily="18" charset="0"/>
              </a:rPr>
              <a:t>  kiếm cân bằng </a:t>
            </a:r>
            <a:r>
              <a:rPr lang="en-US" altLang="en-US" sz="2800" b="1" u="sng">
                <a:solidFill>
                  <a:srgbClr val="FF0000"/>
                </a:solidFill>
                <a:latin typeface="Times New Roman" panose="02020603050405020304" pitchFamily="18" charset="0"/>
                <a:cs typeface="Times New Roman" panose="02020603050405020304" pitchFamily="18" charset="0"/>
              </a:rPr>
              <a:t>là cây nhị phân tìm kiếm</a:t>
            </a:r>
            <a:r>
              <a:rPr lang="en-US" altLang="en-US" sz="2800">
                <a:latin typeface="Times New Roman" panose="02020603050405020304" pitchFamily="18" charset="0"/>
                <a:cs typeface="Times New Roman" panose="02020603050405020304" pitchFamily="18" charset="0"/>
              </a:rPr>
              <a:t> </a:t>
            </a:r>
            <a:r>
              <a:rPr lang="en-US" altLang="en-US" sz="2800" dirty="0">
                <a:solidFill>
                  <a:srgbClr val="080808"/>
                </a:solidFill>
                <a:latin typeface="Times New Roman" panose="02020603050405020304" pitchFamily="18" charset="0"/>
                <a:cs typeface="Times New Roman" panose="02020603050405020304" pitchFamily="18" charset="0"/>
              </a:rPr>
              <a:t>mà tại </a:t>
            </a:r>
            <a:r>
              <a:rPr lang="en-US" altLang="en-US" sz="2800" b="1" dirty="0">
                <a:solidFill>
                  <a:srgbClr val="080808"/>
                </a:solidFill>
                <a:latin typeface="Times New Roman" panose="02020603050405020304" pitchFamily="18" charset="0"/>
                <a:cs typeface="Times New Roman" panose="02020603050405020304" pitchFamily="18" charset="0"/>
              </a:rPr>
              <a:t>mỗi </a:t>
            </a:r>
            <a:r>
              <a:rPr lang="en-US" altLang="en-US" sz="2800" b="1" err="1">
                <a:solidFill>
                  <a:srgbClr val="080808"/>
                </a:solidFill>
                <a:latin typeface="Times New Roman" panose="02020603050405020304" pitchFamily="18" charset="0"/>
                <a:cs typeface="Times New Roman" panose="02020603050405020304" pitchFamily="18" charset="0"/>
              </a:rPr>
              <a:t>nút</a:t>
            </a:r>
            <a:r>
              <a:rPr lang="en-US" altLang="en-US" sz="2800" b="1">
                <a:solidFill>
                  <a:srgbClr val="080808"/>
                </a:solidFill>
                <a:latin typeface="Times New Roman" panose="02020603050405020304" pitchFamily="18" charset="0"/>
                <a:cs typeface="Times New Roman" panose="02020603050405020304" pitchFamily="18" charset="0"/>
              </a:rPr>
              <a:t> </a:t>
            </a:r>
            <a:r>
              <a:rPr lang="en-US" altLang="en-US" sz="2800">
                <a:solidFill>
                  <a:srgbClr val="080808"/>
                </a:solidFill>
                <a:latin typeface="Times New Roman" panose="02020603050405020304" pitchFamily="18" charset="0"/>
                <a:cs typeface="Times New Roman" panose="02020603050405020304" pitchFamily="18" charset="0"/>
              </a:rPr>
              <a:t>bất kỳ </a:t>
            </a:r>
            <a:r>
              <a:rPr lang="en-US" altLang="en-US" sz="2800" i="1">
                <a:solidFill>
                  <a:srgbClr val="080808"/>
                </a:solidFill>
                <a:latin typeface="Times New Roman" panose="02020603050405020304" pitchFamily="18" charset="0"/>
                <a:cs typeface="Times New Roman" panose="02020603050405020304" pitchFamily="18" charset="0"/>
              </a:rPr>
              <a:t>độ </a:t>
            </a:r>
            <a:r>
              <a:rPr lang="en-US" altLang="en-US" sz="2800" i="1" dirty="0" err="1">
                <a:solidFill>
                  <a:srgbClr val="080808"/>
                </a:solidFill>
                <a:latin typeface="Times New Roman" panose="02020603050405020304" pitchFamily="18" charset="0"/>
                <a:cs typeface="Times New Roman" panose="02020603050405020304" pitchFamily="18" charset="0"/>
              </a:rPr>
              <a:t>cao</a:t>
            </a:r>
            <a:r>
              <a:rPr lang="en-US" altLang="en-US" sz="2800" i="1" dirty="0">
                <a:solidFill>
                  <a:srgbClr val="080808"/>
                </a:solidFill>
                <a:latin typeface="Times New Roman" panose="02020603050405020304" pitchFamily="18" charset="0"/>
                <a:cs typeface="Times New Roman" panose="02020603050405020304" pitchFamily="18" charset="0"/>
              </a:rPr>
              <a:t> của cây con trái và của cây con phải </a:t>
            </a:r>
            <a:r>
              <a:rPr lang="en-US" altLang="en-US" sz="2800" dirty="0" err="1">
                <a:solidFill>
                  <a:srgbClr val="080808"/>
                </a:solidFill>
                <a:latin typeface="Times New Roman" panose="02020603050405020304" pitchFamily="18" charset="0"/>
                <a:cs typeface="Times New Roman" panose="02020603050405020304" pitchFamily="18" charset="0"/>
              </a:rPr>
              <a:t>chênh</a:t>
            </a:r>
            <a:r>
              <a:rPr lang="en-US" altLang="en-US" sz="2800" dirty="0">
                <a:solidFill>
                  <a:srgbClr val="080808"/>
                </a:solidFill>
                <a:latin typeface="Times New Roman" panose="02020603050405020304" pitchFamily="18" charset="0"/>
                <a:cs typeface="Times New Roman" panose="02020603050405020304" pitchFamily="18" charset="0"/>
              </a:rPr>
              <a:t> </a:t>
            </a:r>
            <a:r>
              <a:rPr lang="en-US" altLang="en-US" sz="2800" dirty="0" err="1">
                <a:solidFill>
                  <a:srgbClr val="080808"/>
                </a:solidFill>
                <a:latin typeface="Times New Roman" panose="02020603050405020304" pitchFamily="18" charset="0"/>
                <a:cs typeface="Times New Roman" panose="02020603050405020304" pitchFamily="18" charset="0"/>
              </a:rPr>
              <a:t>lệch</a:t>
            </a:r>
            <a:r>
              <a:rPr lang="en-US" altLang="en-US" sz="2800" dirty="0">
                <a:solidFill>
                  <a:srgbClr val="080808"/>
                </a:solidFill>
                <a:latin typeface="Times New Roman" panose="02020603050405020304" pitchFamily="18" charset="0"/>
                <a:cs typeface="Times New Roman" panose="02020603050405020304" pitchFamily="18" charset="0"/>
              </a:rPr>
              <a:t> </a:t>
            </a:r>
            <a:r>
              <a:rPr lang="en-US" altLang="en-US" sz="2800" b="1" u="sng" dirty="0">
                <a:solidFill>
                  <a:srgbClr val="FF0000"/>
                </a:solidFill>
                <a:latin typeface="Times New Roman" panose="02020603050405020304" pitchFamily="18" charset="0"/>
                <a:cs typeface="Times New Roman" panose="02020603050405020304" pitchFamily="18" charset="0"/>
              </a:rPr>
              <a:t>không quá một </a:t>
            </a:r>
          </a:p>
          <a:p>
            <a:pPr>
              <a:buFont typeface="Wingdings" panose="05000000000000000000" pitchFamily="2" charset="2"/>
              <a:buChar char="§"/>
            </a:pPr>
            <a:r>
              <a:rPr lang="en-US" altLang="en-US" sz="2800" b="1" dirty="0">
                <a:solidFill>
                  <a:srgbClr val="080808"/>
                </a:solidFill>
                <a:latin typeface="Times New Roman" panose="02020603050405020304" pitchFamily="18" charset="0"/>
                <a:cs typeface="Times New Roman" panose="02020603050405020304" pitchFamily="18" charset="0"/>
              </a:rPr>
              <a:t>Ví dụ:</a:t>
            </a:r>
            <a:endParaRPr lang="en-US" altLang="en-US" sz="2800" b="1"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34</a:t>
            </a:fld>
            <a:endParaRPr lang="en-US" altLang="en-US"/>
          </a:p>
        </p:txBody>
      </p:sp>
      <p:grpSp>
        <p:nvGrpSpPr>
          <p:cNvPr id="6" name="Group 27"/>
          <p:cNvGrpSpPr>
            <a:grpSpLocks/>
          </p:cNvGrpSpPr>
          <p:nvPr/>
        </p:nvGrpSpPr>
        <p:grpSpPr bwMode="auto">
          <a:xfrm>
            <a:off x="1160463" y="2441575"/>
            <a:ext cx="7478712" cy="3959225"/>
            <a:chOff x="2787" y="1514"/>
            <a:chExt cx="7538" cy="4881"/>
          </a:xfrm>
        </p:grpSpPr>
        <p:sp>
          <p:nvSpPr>
            <p:cNvPr id="7" name="AutoShape 28"/>
            <p:cNvSpPr>
              <a:spLocks noChangeArrowheads="1"/>
            </p:cNvSpPr>
            <p:nvPr/>
          </p:nvSpPr>
          <p:spPr bwMode="auto">
            <a:xfrm>
              <a:off x="6298" y="1514"/>
              <a:ext cx="673" cy="489"/>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44</a:t>
              </a:r>
            </a:p>
          </p:txBody>
        </p:sp>
        <p:sp>
          <p:nvSpPr>
            <p:cNvPr id="8" name="Line 29"/>
            <p:cNvSpPr>
              <a:spLocks noChangeShapeType="1"/>
            </p:cNvSpPr>
            <p:nvPr/>
          </p:nvSpPr>
          <p:spPr bwMode="auto">
            <a:xfrm flipH="1">
              <a:off x="4290" y="1965"/>
              <a:ext cx="2325" cy="102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Line 30"/>
            <p:cNvSpPr>
              <a:spLocks noChangeShapeType="1"/>
            </p:cNvSpPr>
            <p:nvPr/>
          </p:nvSpPr>
          <p:spPr bwMode="auto">
            <a:xfrm>
              <a:off x="4305" y="3450"/>
              <a:ext cx="1065"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 name="Line 31"/>
            <p:cNvSpPr>
              <a:spLocks noChangeShapeType="1"/>
            </p:cNvSpPr>
            <p:nvPr/>
          </p:nvSpPr>
          <p:spPr bwMode="auto">
            <a:xfrm flipH="1">
              <a:off x="3105" y="3450"/>
              <a:ext cx="1185"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32"/>
            <p:cNvSpPr>
              <a:spLocks noChangeShapeType="1"/>
            </p:cNvSpPr>
            <p:nvPr/>
          </p:nvSpPr>
          <p:spPr bwMode="auto">
            <a:xfrm>
              <a:off x="6630" y="1965"/>
              <a:ext cx="2610" cy="102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 name="Line 33"/>
            <p:cNvSpPr>
              <a:spLocks noChangeShapeType="1"/>
            </p:cNvSpPr>
            <p:nvPr/>
          </p:nvSpPr>
          <p:spPr bwMode="auto">
            <a:xfrm flipH="1">
              <a:off x="8385" y="3450"/>
              <a:ext cx="870"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 name="Line 34"/>
            <p:cNvSpPr>
              <a:spLocks noChangeShapeType="1"/>
            </p:cNvSpPr>
            <p:nvPr/>
          </p:nvSpPr>
          <p:spPr bwMode="auto">
            <a:xfrm>
              <a:off x="9255" y="3450"/>
              <a:ext cx="750"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AutoShape 35"/>
            <p:cNvSpPr>
              <a:spLocks noChangeArrowheads="1"/>
            </p:cNvSpPr>
            <p:nvPr/>
          </p:nvSpPr>
          <p:spPr bwMode="auto">
            <a:xfrm>
              <a:off x="3956" y="2997"/>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23</a:t>
              </a:r>
            </a:p>
          </p:txBody>
        </p:sp>
        <p:sp>
          <p:nvSpPr>
            <p:cNvPr id="15" name="AutoShape 36"/>
            <p:cNvSpPr>
              <a:spLocks noChangeArrowheads="1"/>
            </p:cNvSpPr>
            <p:nvPr/>
          </p:nvSpPr>
          <p:spPr bwMode="auto">
            <a:xfrm>
              <a:off x="8878" y="2998"/>
              <a:ext cx="673" cy="489"/>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88</a:t>
              </a:r>
            </a:p>
          </p:txBody>
        </p:sp>
        <p:sp>
          <p:nvSpPr>
            <p:cNvPr id="16" name="AutoShape 37"/>
            <p:cNvSpPr>
              <a:spLocks noChangeArrowheads="1"/>
            </p:cNvSpPr>
            <p:nvPr/>
          </p:nvSpPr>
          <p:spPr bwMode="auto">
            <a:xfrm>
              <a:off x="2787" y="4451"/>
              <a:ext cx="711" cy="48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13</a:t>
              </a:r>
            </a:p>
          </p:txBody>
        </p:sp>
        <p:sp>
          <p:nvSpPr>
            <p:cNvPr id="17" name="AutoShape 38"/>
            <p:cNvSpPr>
              <a:spLocks noChangeArrowheads="1"/>
            </p:cNvSpPr>
            <p:nvPr/>
          </p:nvSpPr>
          <p:spPr bwMode="auto">
            <a:xfrm>
              <a:off x="4947" y="4451"/>
              <a:ext cx="711" cy="48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37</a:t>
              </a:r>
            </a:p>
          </p:txBody>
        </p:sp>
        <p:sp>
          <p:nvSpPr>
            <p:cNvPr id="18" name="AutoShape 39"/>
            <p:cNvSpPr>
              <a:spLocks noChangeArrowheads="1"/>
            </p:cNvSpPr>
            <p:nvPr/>
          </p:nvSpPr>
          <p:spPr bwMode="auto">
            <a:xfrm>
              <a:off x="8039" y="4439"/>
              <a:ext cx="673" cy="489"/>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59</a:t>
              </a:r>
            </a:p>
          </p:txBody>
        </p:sp>
        <p:sp>
          <p:nvSpPr>
            <p:cNvPr id="19" name="AutoShape 40"/>
            <p:cNvSpPr>
              <a:spLocks noChangeArrowheads="1"/>
            </p:cNvSpPr>
            <p:nvPr/>
          </p:nvSpPr>
          <p:spPr bwMode="auto">
            <a:xfrm>
              <a:off x="9663" y="4446"/>
              <a:ext cx="662" cy="452"/>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b="1">
                  <a:latin typeface="VNI-Helve" pitchFamily="2" charset="0"/>
                </a:rPr>
                <a:t>108</a:t>
              </a:r>
            </a:p>
          </p:txBody>
        </p:sp>
        <p:sp>
          <p:nvSpPr>
            <p:cNvPr id="20" name="Line 41"/>
            <p:cNvSpPr>
              <a:spLocks noChangeShapeType="1"/>
            </p:cNvSpPr>
            <p:nvPr/>
          </p:nvSpPr>
          <p:spPr bwMode="auto">
            <a:xfrm>
              <a:off x="5312" y="4905"/>
              <a:ext cx="628"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 name="Line 42"/>
            <p:cNvSpPr>
              <a:spLocks noChangeShapeType="1"/>
            </p:cNvSpPr>
            <p:nvPr/>
          </p:nvSpPr>
          <p:spPr bwMode="auto">
            <a:xfrm flipH="1">
              <a:off x="4604" y="4905"/>
              <a:ext cx="699"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2" name="Group 43"/>
            <p:cNvGrpSpPr>
              <a:grpSpLocks/>
            </p:cNvGrpSpPr>
            <p:nvPr/>
          </p:nvGrpSpPr>
          <p:grpSpPr bwMode="auto">
            <a:xfrm>
              <a:off x="7694" y="4905"/>
              <a:ext cx="1336" cy="1005"/>
              <a:chOff x="3900" y="9945"/>
              <a:chExt cx="2265" cy="1005"/>
            </a:xfrm>
          </p:grpSpPr>
          <p:sp>
            <p:nvSpPr>
              <p:cNvPr id="29" name="Line 44"/>
              <p:cNvSpPr>
                <a:spLocks noChangeShapeType="1"/>
              </p:cNvSpPr>
              <p:nvPr/>
            </p:nvSpPr>
            <p:spPr bwMode="auto">
              <a:xfrm>
                <a:off x="5100" y="9945"/>
                <a:ext cx="1065"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 name="Line 45"/>
              <p:cNvSpPr>
                <a:spLocks noChangeShapeType="1"/>
              </p:cNvSpPr>
              <p:nvPr/>
            </p:nvSpPr>
            <p:spPr bwMode="auto">
              <a:xfrm flipH="1">
                <a:off x="3900" y="9945"/>
                <a:ext cx="1185"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3" name="Line 46"/>
            <p:cNvSpPr>
              <a:spLocks noChangeShapeType="1"/>
            </p:cNvSpPr>
            <p:nvPr/>
          </p:nvSpPr>
          <p:spPr bwMode="auto">
            <a:xfrm>
              <a:off x="3167" y="4905"/>
              <a:ext cx="628"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 name="AutoShape 47"/>
            <p:cNvSpPr>
              <a:spLocks noChangeArrowheads="1"/>
            </p:cNvSpPr>
            <p:nvPr/>
          </p:nvSpPr>
          <p:spPr bwMode="auto">
            <a:xfrm>
              <a:off x="3431" y="5908"/>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15</a:t>
              </a:r>
            </a:p>
          </p:txBody>
        </p:sp>
        <p:sp>
          <p:nvSpPr>
            <p:cNvPr id="25" name="AutoShape 48"/>
            <p:cNvSpPr>
              <a:spLocks noChangeArrowheads="1"/>
            </p:cNvSpPr>
            <p:nvPr/>
          </p:nvSpPr>
          <p:spPr bwMode="auto">
            <a:xfrm>
              <a:off x="4273" y="5908"/>
              <a:ext cx="708"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30</a:t>
              </a:r>
            </a:p>
          </p:txBody>
        </p:sp>
        <p:sp>
          <p:nvSpPr>
            <p:cNvPr id="26" name="AutoShape 49"/>
            <p:cNvSpPr>
              <a:spLocks noChangeArrowheads="1"/>
            </p:cNvSpPr>
            <p:nvPr/>
          </p:nvSpPr>
          <p:spPr bwMode="auto">
            <a:xfrm>
              <a:off x="5548" y="5908"/>
              <a:ext cx="708"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40</a:t>
              </a:r>
            </a:p>
          </p:txBody>
        </p:sp>
        <p:sp>
          <p:nvSpPr>
            <p:cNvPr id="27" name="AutoShape 50"/>
            <p:cNvSpPr>
              <a:spLocks noChangeArrowheads="1"/>
            </p:cNvSpPr>
            <p:nvPr/>
          </p:nvSpPr>
          <p:spPr bwMode="auto">
            <a:xfrm>
              <a:off x="7331" y="5908"/>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55</a:t>
              </a:r>
            </a:p>
          </p:txBody>
        </p:sp>
        <p:sp>
          <p:nvSpPr>
            <p:cNvPr id="28" name="AutoShape 51"/>
            <p:cNvSpPr>
              <a:spLocks noChangeArrowheads="1"/>
            </p:cNvSpPr>
            <p:nvPr/>
          </p:nvSpPr>
          <p:spPr bwMode="auto">
            <a:xfrm>
              <a:off x="8651" y="5908"/>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71</a:t>
              </a:r>
            </a:p>
          </p:txBody>
        </p:sp>
      </p:grpSp>
    </p:spTree>
    <p:extLst>
      <p:ext uri="{BB962C8B-B14F-4D97-AF65-F5344CB8AC3E}">
        <p14:creationId xmlns:p14="http://schemas.microsoft.com/office/powerpoint/2010/main" val="161008591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92162"/>
          </a:xfrm>
        </p:spPr>
        <p:txBody>
          <a:bodyPr/>
          <a:lstStyle/>
          <a:p>
            <a:r>
              <a:rPr lang="en-US" sz="3200">
                <a:latin typeface="Times New Roman" panose="02020603050405020304" pitchFamily="18" charset="0"/>
                <a:cs typeface="Times New Roman" panose="02020603050405020304" pitchFamily="18" charset="0"/>
              </a:rPr>
              <a:t>CTDL của cây NPTK cân bằng</a:t>
            </a:r>
          </a:p>
        </p:txBody>
      </p:sp>
      <p:sp>
        <p:nvSpPr>
          <p:cNvPr id="3" name="Content Placeholder 2"/>
          <p:cNvSpPr>
            <a:spLocks noGrp="1"/>
          </p:cNvSpPr>
          <p:nvPr>
            <p:ph idx="1"/>
          </p:nvPr>
        </p:nvSpPr>
        <p:spPr>
          <a:xfrm>
            <a:off x="304800" y="1173162"/>
            <a:ext cx="8534400" cy="5110163"/>
          </a:xfrm>
        </p:spPr>
        <p:txBody>
          <a:bodyPr/>
          <a:lstStyle/>
          <a:p>
            <a:pPr>
              <a:buFont typeface="Wingdings" panose="05000000000000000000" pitchFamily="2" charset="2"/>
              <a:buChar char="§"/>
            </a:pPr>
            <a:r>
              <a:rPr lang="en-US" altLang="en-US" sz="2800" dirty="0">
                <a:solidFill>
                  <a:srgbClr val="080808"/>
                </a:solidFill>
                <a:latin typeface="Times New Roman" panose="02020603050405020304" pitchFamily="18" charset="0"/>
                <a:cs typeface="Times New Roman" panose="02020603050405020304" pitchFamily="18" charset="0"/>
              </a:rPr>
              <a:t>Chỉ số cân bằng = </a:t>
            </a:r>
            <a:r>
              <a:rPr lang="en-US" altLang="en-US" sz="2800" dirty="0" err="1">
                <a:solidFill>
                  <a:srgbClr val="080808"/>
                </a:solidFill>
                <a:latin typeface="Times New Roman" panose="02020603050405020304" pitchFamily="18" charset="0"/>
                <a:cs typeface="Times New Roman" panose="02020603050405020304" pitchFamily="18" charset="0"/>
              </a:rPr>
              <a:t>độ</a:t>
            </a:r>
            <a:r>
              <a:rPr lang="en-US" altLang="en-US" sz="2800" dirty="0">
                <a:solidFill>
                  <a:srgbClr val="080808"/>
                </a:solidFill>
                <a:latin typeface="Times New Roman" panose="02020603050405020304" pitchFamily="18" charset="0"/>
                <a:cs typeface="Times New Roman" panose="02020603050405020304" pitchFamily="18" charset="0"/>
              </a:rPr>
              <a:t> </a:t>
            </a:r>
            <a:r>
              <a:rPr lang="en-US" altLang="en-US" sz="2800" dirty="0" err="1">
                <a:solidFill>
                  <a:srgbClr val="080808"/>
                </a:solidFill>
                <a:latin typeface="Times New Roman" panose="02020603050405020304" pitchFamily="18" charset="0"/>
                <a:cs typeface="Times New Roman" panose="02020603050405020304" pitchFamily="18" charset="0"/>
              </a:rPr>
              <a:t>lệch</a:t>
            </a:r>
            <a:r>
              <a:rPr lang="en-US" altLang="en-US" sz="2800" dirty="0">
                <a:solidFill>
                  <a:srgbClr val="080808"/>
                </a:solidFill>
                <a:latin typeface="Times New Roman" panose="02020603050405020304" pitchFamily="18" charset="0"/>
                <a:cs typeface="Times New Roman" panose="02020603050405020304" pitchFamily="18" charset="0"/>
              </a:rPr>
              <a:t> giữa cây trái và cây phải của một </a:t>
            </a:r>
            <a:r>
              <a:rPr lang="en-US" altLang="en-US" sz="2800" dirty="0" err="1">
                <a:solidFill>
                  <a:srgbClr val="080808"/>
                </a:solidFill>
                <a:latin typeface="Times New Roman" panose="02020603050405020304" pitchFamily="18" charset="0"/>
                <a:cs typeface="Times New Roman" panose="02020603050405020304" pitchFamily="18" charset="0"/>
              </a:rPr>
              <a:t>nút</a:t>
            </a:r>
            <a:endParaRPr lang="en-US" altLang="en-US" sz="2800" dirty="0">
              <a:solidFill>
                <a:srgbClr val="08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800" dirty="0">
                <a:solidFill>
                  <a:srgbClr val="080808"/>
                </a:solidFill>
                <a:latin typeface="Times New Roman" panose="02020603050405020304" pitchFamily="18" charset="0"/>
                <a:cs typeface="Times New Roman" panose="02020603050405020304" pitchFamily="18" charset="0"/>
              </a:rPr>
              <a:t>Các giá trị hợp </a:t>
            </a:r>
            <a:r>
              <a:rPr lang="en-US" altLang="en-US" sz="2800" dirty="0" err="1">
                <a:solidFill>
                  <a:srgbClr val="080808"/>
                </a:solidFill>
                <a:latin typeface="Times New Roman" panose="02020603050405020304" pitchFamily="18" charset="0"/>
                <a:cs typeface="Times New Roman" panose="02020603050405020304" pitchFamily="18" charset="0"/>
              </a:rPr>
              <a:t>lệ</a:t>
            </a:r>
            <a:r>
              <a:rPr lang="en-US" altLang="en-US" sz="2800" dirty="0">
                <a:solidFill>
                  <a:srgbClr val="080808"/>
                </a:solidFill>
                <a:latin typeface="Times New Roman" panose="02020603050405020304" pitchFamily="18" charset="0"/>
                <a:cs typeface="Times New Roman" panose="02020603050405020304" pitchFamily="18" charset="0"/>
              </a:rPr>
              <a:t> của CSCB:</a:t>
            </a:r>
          </a:p>
          <a:p>
            <a:pPr lvl="1">
              <a:buFont typeface="Arial" panose="020B0604020202020204" pitchFamily="34" charset="0"/>
              <a:buChar char="•"/>
            </a:pPr>
            <a:r>
              <a:rPr lang="en-US" altLang="en-US" dirty="0">
                <a:solidFill>
                  <a:srgbClr val="080808"/>
                </a:solidFill>
                <a:latin typeface="Times New Roman" panose="02020603050405020304" pitchFamily="18" charset="0"/>
                <a:cs typeface="Times New Roman" panose="02020603050405020304" pitchFamily="18" charset="0"/>
              </a:rPr>
              <a:t>CSCB(p) = 0	</a:t>
            </a:r>
            <a:r>
              <a:rPr lang="en-US" altLang="en-US" dirty="0">
                <a:solidFill>
                  <a:srgbClr val="080808"/>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Độ</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cao</a:t>
            </a:r>
            <a:r>
              <a:rPr lang="en-US" altLang="en-US" dirty="0">
                <a:solidFill>
                  <a:srgbClr val="080808"/>
                </a:solidFill>
                <a:latin typeface="Times New Roman" panose="02020603050405020304" pitchFamily="18" charset="0"/>
                <a:cs typeface="Times New Roman" panose="02020603050405020304" pitchFamily="18" charset="0"/>
              </a:rPr>
              <a:t> cây trái (p) = </a:t>
            </a:r>
            <a:r>
              <a:rPr lang="en-US" altLang="en-US" dirty="0" err="1">
                <a:solidFill>
                  <a:srgbClr val="080808"/>
                </a:solidFill>
                <a:latin typeface="Times New Roman" panose="02020603050405020304" pitchFamily="18" charset="0"/>
                <a:cs typeface="Times New Roman" panose="02020603050405020304" pitchFamily="18" charset="0"/>
              </a:rPr>
              <a:t>Độ</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cao</a:t>
            </a:r>
            <a:r>
              <a:rPr lang="en-US" altLang="en-US" dirty="0">
                <a:solidFill>
                  <a:srgbClr val="080808"/>
                </a:solidFill>
                <a:latin typeface="Times New Roman" panose="02020603050405020304" pitchFamily="18" charset="0"/>
                <a:cs typeface="Times New Roman" panose="02020603050405020304" pitchFamily="18" charset="0"/>
              </a:rPr>
              <a:t> cây phải (p)</a:t>
            </a:r>
          </a:p>
          <a:p>
            <a:pPr lvl="1">
              <a:buFont typeface="Arial" panose="020B0604020202020204" pitchFamily="34" charset="0"/>
              <a:buChar char="•"/>
            </a:pPr>
            <a:r>
              <a:rPr lang="en-US" altLang="en-US" dirty="0">
                <a:solidFill>
                  <a:srgbClr val="080808"/>
                </a:solidFill>
                <a:latin typeface="Times New Roman" panose="02020603050405020304" pitchFamily="18" charset="0"/>
                <a:cs typeface="Times New Roman" panose="02020603050405020304" pitchFamily="18" charset="0"/>
              </a:rPr>
              <a:t>CSCB(p) = 1	</a:t>
            </a:r>
            <a:r>
              <a:rPr lang="en-US" altLang="en-US" dirty="0">
                <a:solidFill>
                  <a:srgbClr val="080808"/>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Độ</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cao</a:t>
            </a:r>
            <a:r>
              <a:rPr lang="en-US" altLang="en-US" dirty="0">
                <a:solidFill>
                  <a:srgbClr val="080808"/>
                </a:solidFill>
                <a:latin typeface="Times New Roman" panose="02020603050405020304" pitchFamily="18" charset="0"/>
                <a:cs typeface="Times New Roman" panose="02020603050405020304" pitchFamily="18" charset="0"/>
              </a:rPr>
              <a:t> cây trái (p) &lt; </a:t>
            </a:r>
            <a:r>
              <a:rPr lang="en-US" altLang="en-US" dirty="0" err="1">
                <a:solidFill>
                  <a:srgbClr val="080808"/>
                </a:solidFill>
                <a:latin typeface="Times New Roman" panose="02020603050405020304" pitchFamily="18" charset="0"/>
                <a:cs typeface="Times New Roman" panose="02020603050405020304" pitchFamily="18" charset="0"/>
              </a:rPr>
              <a:t>Độ</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cao</a:t>
            </a:r>
            <a:r>
              <a:rPr lang="en-US" altLang="en-US" dirty="0">
                <a:solidFill>
                  <a:srgbClr val="080808"/>
                </a:solidFill>
                <a:latin typeface="Times New Roman" panose="02020603050405020304" pitchFamily="18" charset="0"/>
                <a:cs typeface="Times New Roman" panose="02020603050405020304" pitchFamily="18" charset="0"/>
              </a:rPr>
              <a:t> cây phải (p)</a:t>
            </a:r>
          </a:p>
          <a:p>
            <a:pPr lvl="1">
              <a:buFont typeface="Arial" panose="020B0604020202020204" pitchFamily="34" charset="0"/>
              <a:buChar char="•"/>
            </a:pPr>
            <a:r>
              <a:rPr lang="en-US" altLang="en-US" dirty="0">
                <a:solidFill>
                  <a:srgbClr val="080808"/>
                </a:solidFill>
                <a:latin typeface="Times New Roman" panose="02020603050405020304" pitchFamily="18" charset="0"/>
                <a:cs typeface="Times New Roman" panose="02020603050405020304" pitchFamily="18" charset="0"/>
              </a:rPr>
              <a:t>CSCB(p) = -1	</a:t>
            </a:r>
            <a:r>
              <a:rPr lang="en-US" altLang="en-US" dirty="0">
                <a:solidFill>
                  <a:srgbClr val="080808"/>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Độ</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cao</a:t>
            </a:r>
            <a:r>
              <a:rPr lang="en-US" altLang="en-US" dirty="0">
                <a:solidFill>
                  <a:srgbClr val="080808"/>
                </a:solidFill>
                <a:latin typeface="Times New Roman" panose="02020603050405020304" pitchFamily="18" charset="0"/>
                <a:cs typeface="Times New Roman" panose="02020603050405020304" pitchFamily="18" charset="0"/>
              </a:rPr>
              <a:t> cây trái (p) &gt; </a:t>
            </a:r>
            <a:r>
              <a:rPr lang="en-US" altLang="en-US" dirty="0" err="1">
                <a:solidFill>
                  <a:srgbClr val="080808"/>
                </a:solidFill>
                <a:latin typeface="Times New Roman" panose="02020603050405020304" pitchFamily="18" charset="0"/>
                <a:cs typeface="Times New Roman" panose="02020603050405020304" pitchFamily="18" charset="0"/>
              </a:rPr>
              <a:t>Độ</a:t>
            </a:r>
            <a:r>
              <a:rPr lang="en-US" altLang="en-US" dirty="0">
                <a:solidFill>
                  <a:srgbClr val="080808"/>
                </a:solidFill>
                <a:latin typeface="Times New Roman" panose="02020603050405020304" pitchFamily="18" charset="0"/>
                <a:cs typeface="Times New Roman" panose="02020603050405020304" pitchFamily="18" charset="0"/>
              </a:rPr>
              <a:t> </a:t>
            </a:r>
            <a:r>
              <a:rPr lang="en-US" altLang="en-US" dirty="0" err="1">
                <a:solidFill>
                  <a:srgbClr val="080808"/>
                </a:solidFill>
                <a:latin typeface="Times New Roman" panose="02020603050405020304" pitchFamily="18" charset="0"/>
                <a:cs typeface="Times New Roman" panose="02020603050405020304" pitchFamily="18" charset="0"/>
              </a:rPr>
              <a:t>cao</a:t>
            </a:r>
            <a:r>
              <a:rPr lang="en-US" altLang="en-US" dirty="0">
                <a:solidFill>
                  <a:srgbClr val="080808"/>
                </a:solidFill>
                <a:latin typeface="Times New Roman" panose="02020603050405020304" pitchFamily="18" charset="0"/>
                <a:cs typeface="Times New Roman" panose="02020603050405020304" pitchFamily="18" charset="0"/>
              </a:rPr>
              <a:t> cây phải (p)</a:t>
            </a:r>
          </a:p>
          <a:p>
            <a:pP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35</a:t>
            </a:fld>
            <a:endParaRPr lang="en-US" altLang="en-US"/>
          </a:p>
        </p:txBody>
      </p:sp>
    </p:spTree>
    <p:extLst>
      <p:ext uri="{BB962C8B-B14F-4D97-AF65-F5344CB8AC3E}">
        <p14:creationId xmlns:p14="http://schemas.microsoft.com/office/powerpoint/2010/main" val="399354832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92162"/>
          </a:xfrm>
        </p:spPr>
        <p:txBody>
          <a:bodyPr/>
          <a:lstStyle/>
          <a:p>
            <a:r>
              <a:rPr lang="en-US" sz="3200">
                <a:latin typeface="Times New Roman" panose="02020603050405020304" pitchFamily="18" charset="0"/>
                <a:cs typeface="Times New Roman" panose="02020603050405020304" pitchFamily="18" charset="0"/>
              </a:rPr>
              <a:t>CTDL của cây NPTK cân bằng</a:t>
            </a:r>
          </a:p>
        </p:txBody>
      </p:sp>
      <p:sp>
        <p:nvSpPr>
          <p:cNvPr id="3" name="Content Placeholder 2"/>
          <p:cNvSpPr>
            <a:spLocks noGrp="1"/>
          </p:cNvSpPr>
          <p:nvPr>
            <p:ph idx="1"/>
          </p:nvPr>
        </p:nvSpPr>
        <p:spPr>
          <a:xfrm>
            <a:off x="304800" y="1062037"/>
            <a:ext cx="8534400" cy="5110163"/>
          </a:xfrm>
        </p:spPr>
        <p:txBody>
          <a:bodyPr/>
          <a:lstStyle/>
          <a:p>
            <a:pPr marL="0" indent="0">
              <a:buNone/>
            </a:pPr>
            <a:r>
              <a:rPr lang="en-US" sz="2800" b="1" i="1" dirty="0">
                <a:solidFill>
                  <a:schemeClr val="tx2">
                    <a:lumMod val="75000"/>
                  </a:schemeClr>
                </a:solidFill>
                <a:latin typeface="Times New Roman" panose="02020603050405020304" pitchFamily="18" charset="0"/>
                <a:cs typeface="Times New Roman" panose="02020603050405020304" pitchFamily="18" charset="0"/>
              </a:rPr>
              <a:t>#define LH -1 </a:t>
            </a:r>
            <a:r>
              <a:rPr lang="en-US" sz="2800" i="1" dirty="0">
                <a:solidFill>
                  <a:srgbClr val="3333FF"/>
                </a:solidFill>
                <a:latin typeface="Times New Roman" panose="02020603050405020304" pitchFamily="18" charset="0"/>
                <a:cs typeface="Times New Roman" panose="02020603050405020304" pitchFamily="18" charset="0"/>
              </a:rPr>
              <a:t>//Cây con trái </a:t>
            </a:r>
            <a:r>
              <a:rPr lang="en-US" sz="2800" i="1" dirty="0" err="1">
                <a:solidFill>
                  <a:srgbClr val="3333FF"/>
                </a:solidFill>
                <a:latin typeface="Times New Roman" panose="02020603050405020304" pitchFamily="18" charset="0"/>
                <a:cs typeface="Times New Roman" panose="02020603050405020304" pitchFamily="18" charset="0"/>
              </a:rPr>
              <a:t>cao</a:t>
            </a:r>
            <a:r>
              <a:rPr lang="en-US" sz="2800" i="1" dirty="0">
                <a:solidFill>
                  <a:srgbClr val="3333FF"/>
                </a:solidFill>
                <a:latin typeface="Times New Roman" panose="02020603050405020304" pitchFamily="18" charset="0"/>
                <a:cs typeface="Times New Roman" panose="02020603050405020304" pitchFamily="18" charset="0"/>
              </a:rPr>
              <a:t> hơn</a:t>
            </a:r>
          </a:p>
          <a:p>
            <a:pPr marL="0" indent="0">
              <a:buNone/>
            </a:pPr>
            <a:r>
              <a:rPr lang="en-US" sz="2800" b="1" i="1" dirty="0">
                <a:solidFill>
                  <a:schemeClr val="tx2">
                    <a:lumMod val="75000"/>
                  </a:schemeClr>
                </a:solidFill>
                <a:latin typeface="Times New Roman" panose="02020603050405020304" pitchFamily="18" charset="0"/>
                <a:cs typeface="Times New Roman" panose="02020603050405020304" pitchFamily="18" charset="0"/>
              </a:rPr>
              <a:t>#define EH 0 </a:t>
            </a:r>
            <a:r>
              <a:rPr lang="en-US" sz="2800" i="1" dirty="0">
                <a:solidFill>
                  <a:srgbClr val="3333FF"/>
                </a:solidFill>
                <a:latin typeface="Times New Roman" panose="02020603050405020304" pitchFamily="18" charset="0"/>
                <a:cs typeface="Times New Roman" panose="02020603050405020304" pitchFamily="18" charset="0"/>
              </a:rPr>
              <a:t>//Cây con trái bằng cây con phải</a:t>
            </a:r>
          </a:p>
          <a:p>
            <a:pPr marL="0" indent="0">
              <a:buNone/>
            </a:pPr>
            <a:r>
              <a:rPr lang="en-US" sz="2800" b="1" i="1" dirty="0">
                <a:solidFill>
                  <a:schemeClr val="tx2">
                    <a:lumMod val="75000"/>
                  </a:schemeClr>
                </a:solidFill>
                <a:latin typeface="Times New Roman" panose="02020603050405020304" pitchFamily="18" charset="0"/>
                <a:cs typeface="Times New Roman" panose="02020603050405020304" pitchFamily="18" charset="0"/>
              </a:rPr>
              <a:t>#define RH 1 </a:t>
            </a:r>
            <a:r>
              <a:rPr lang="en-US" sz="2800" i="1" dirty="0">
                <a:solidFill>
                  <a:srgbClr val="3333FF"/>
                </a:solidFill>
                <a:latin typeface="Times New Roman" panose="02020603050405020304" pitchFamily="18" charset="0"/>
                <a:cs typeface="Times New Roman" panose="02020603050405020304" pitchFamily="18" charset="0"/>
              </a:rPr>
              <a:t>//Cây con phải </a:t>
            </a:r>
            <a:r>
              <a:rPr lang="en-US" sz="2800" i="1" dirty="0" err="1">
                <a:solidFill>
                  <a:srgbClr val="3333FF"/>
                </a:solidFill>
                <a:latin typeface="Times New Roman" panose="02020603050405020304" pitchFamily="18" charset="0"/>
                <a:cs typeface="Times New Roman" panose="02020603050405020304" pitchFamily="18" charset="0"/>
              </a:rPr>
              <a:t>cao</a:t>
            </a:r>
            <a:r>
              <a:rPr lang="en-US" sz="2800" i="1" dirty="0">
                <a:solidFill>
                  <a:srgbClr val="3333FF"/>
                </a:solidFill>
                <a:latin typeface="Times New Roman" panose="02020603050405020304" pitchFamily="18" charset="0"/>
                <a:cs typeface="Times New Roman" panose="02020603050405020304" pitchFamily="18" charset="0"/>
              </a:rPr>
              <a:t> hơn</a:t>
            </a:r>
          </a:p>
          <a:p>
            <a:pPr marL="0" indent="0">
              <a:buNone/>
            </a:pPr>
            <a:r>
              <a:rPr lang="en-US" sz="2800" b="1" i="1" dirty="0" err="1">
                <a:latin typeface="Times New Roman" panose="02020603050405020304" pitchFamily="18" charset="0"/>
                <a:cs typeface="Times New Roman" panose="02020603050405020304" pitchFamily="18" charset="0"/>
              </a:rPr>
              <a:t>struct</a:t>
            </a:r>
            <a:r>
              <a:rPr lang="en-US" sz="2800" i="1" dirty="0">
                <a:latin typeface="Times New Roman" panose="02020603050405020304" pitchFamily="18" charset="0"/>
                <a:cs typeface="Times New Roman" panose="02020603050405020304" pitchFamily="18" charset="0"/>
              </a:rPr>
              <a:t> Node	</a:t>
            </a:r>
          </a:p>
          <a:p>
            <a:pPr marL="0" indent="0">
              <a:buNone/>
            </a:pP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char</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BalanceFactor</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r>
              <a:rPr lang="en-US" sz="2800" i="1" dirty="0">
                <a:solidFill>
                  <a:srgbClr val="3333FF"/>
                </a:solidFill>
                <a:latin typeface="Times New Roman" panose="02020603050405020304" pitchFamily="18" charset="0"/>
                <a:cs typeface="Times New Roman" panose="02020603050405020304" pitchFamily="18" charset="0"/>
              </a:rPr>
              <a:t>//chỉ số cân bằng</a:t>
            </a:r>
          </a:p>
          <a:p>
            <a:pPr marL="0" indent="0">
              <a:buNone/>
            </a:pPr>
            <a:r>
              <a:rPr lang="en-US" sz="2800" i="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int</a:t>
            </a:r>
            <a:r>
              <a:rPr lang="en-US" sz="2800" i="1" dirty="0">
                <a:latin typeface="Times New Roman" panose="02020603050405020304" pitchFamily="18" charset="0"/>
                <a:cs typeface="Times New Roman" panose="02020603050405020304" pitchFamily="18" charset="0"/>
              </a:rPr>
              <a:t>	key</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Node </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Left</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	Node </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Right</a:t>
            </a: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i="1"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dirty="0" err="1">
                <a:latin typeface="Times New Roman" panose="02020603050405020304" pitchFamily="18" charset="0"/>
                <a:cs typeface="Times New Roman" panose="02020603050405020304" pitchFamily="18" charset="0"/>
              </a:rPr>
              <a:t>typedef</a:t>
            </a:r>
            <a:r>
              <a:rPr lang="en-US" sz="2800" i="1" dirty="0">
                <a:latin typeface="Times New Roman" panose="02020603050405020304" pitchFamily="18" charset="0"/>
                <a:cs typeface="Times New Roman" panose="02020603050405020304" pitchFamily="18" charset="0"/>
              </a:rPr>
              <a:t> Node </a:t>
            </a:r>
            <a:r>
              <a:rPr lang="en-US" sz="2800" i="1" dirty="0">
                <a:solidFill>
                  <a:srgbClr val="FF0000"/>
                </a:solidFill>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Tree</a:t>
            </a:r>
            <a:r>
              <a:rPr lang="en-US" sz="28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36</a:t>
            </a:fld>
            <a:endParaRPr lang="en-US" altLang="en-US"/>
          </a:p>
        </p:txBody>
      </p:sp>
    </p:spTree>
    <p:extLst>
      <p:ext uri="{BB962C8B-B14F-4D97-AF65-F5344CB8AC3E}">
        <p14:creationId xmlns:p14="http://schemas.microsoft.com/office/powerpoint/2010/main" val="294205743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7696200" cy="563562"/>
          </a:xfrm>
          <a:solidFill>
            <a:srgbClr val="FFFFFF"/>
          </a:solidFill>
        </p:spPr>
        <p:txBody>
          <a:bodyPr/>
          <a:lstStyle/>
          <a:p>
            <a:r>
              <a:rPr lang="en-US" sz="3200">
                <a:latin typeface="Times New Roman" panose="02020603050405020304" pitchFamily="18" charset="0"/>
                <a:cs typeface="Times New Roman" panose="02020603050405020304" pitchFamily="18" charset="0"/>
              </a:rPr>
              <a:t>Các trường hợp mất cân bằng do lệch trái</a:t>
            </a:r>
          </a:p>
        </p:txBody>
      </p:sp>
      <p:sp>
        <p:nvSpPr>
          <p:cNvPr id="3" name="Content Placeholder 2"/>
          <p:cNvSpPr>
            <a:spLocks noGrp="1"/>
          </p:cNvSpPr>
          <p:nvPr>
            <p:ph idx="1"/>
          </p:nvPr>
        </p:nvSpPr>
        <p:spPr>
          <a:xfrm>
            <a:off x="457200" y="990600"/>
            <a:ext cx="8229600" cy="5135563"/>
          </a:xfrm>
        </p:spPr>
        <p:txBody>
          <a:bodyPr/>
          <a:lstStyle/>
          <a:p>
            <a:r>
              <a:rPr lang="en-US" sz="2800" b="1">
                <a:latin typeface="Times New Roman" panose="02020603050405020304" pitchFamily="18" charset="0"/>
                <a:cs typeface="Times New Roman" panose="02020603050405020304" pitchFamily="18" charset="0"/>
              </a:rPr>
              <a:t>Cây mất cân bằng tại nút 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37</a:t>
            </a:fld>
            <a:endParaRPr lang="en-US" altLang="en-US"/>
          </a:p>
        </p:txBody>
      </p:sp>
      <p:grpSp>
        <p:nvGrpSpPr>
          <p:cNvPr id="5" name="Group 58"/>
          <p:cNvGrpSpPr>
            <a:grpSpLocks/>
          </p:cNvGrpSpPr>
          <p:nvPr/>
        </p:nvGrpSpPr>
        <p:grpSpPr bwMode="auto">
          <a:xfrm>
            <a:off x="414338" y="1557338"/>
            <a:ext cx="4070350" cy="4752975"/>
            <a:chOff x="465" y="527"/>
            <a:chExt cx="2564" cy="299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grpSpPr>
        <p:sp>
          <p:nvSpPr>
            <p:cNvPr id="6" name="Oval 59"/>
            <p:cNvSpPr>
              <a:spLocks noChangeArrowheads="1"/>
            </p:cNvSpPr>
            <p:nvPr/>
          </p:nvSpPr>
          <p:spPr bwMode="auto">
            <a:xfrm>
              <a:off x="1905" y="527"/>
              <a:ext cx="453" cy="408"/>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T</a:t>
              </a:r>
            </a:p>
          </p:txBody>
        </p:sp>
        <p:sp>
          <p:nvSpPr>
            <p:cNvPr id="7" name="Oval 60"/>
            <p:cNvSpPr>
              <a:spLocks noChangeArrowheads="1"/>
            </p:cNvSpPr>
            <p:nvPr/>
          </p:nvSpPr>
          <p:spPr bwMode="auto">
            <a:xfrm>
              <a:off x="2621" y="1253"/>
              <a:ext cx="408" cy="453"/>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R</a:t>
              </a:r>
            </a:p>
          </p:txBody>
        </p:sp>
        <p:sp>
          <p:nvSpPr>
            <p:cNvPr id="8" name="Oval 61"/>
            <p:cNvSpPr>
              <a:spLocks noChangeArrowheads="1"/>
            </p:cNvSpPr>
            <p:nvPr/>
          </p:nvSpPr>
          <p:spPr bwMode="auto">
            <a:xfrm>
              <a:off x="1215" y="1253"/>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T1</a:t>
              </a:r>
            </a:p>
          </p:txBody>
        </p:sp>
        <p:sp>
          <p:nvSpPr>
            <p:cNvPr id="9" name="Oval 62"/>
            <p:cNvSpPr>
              <a:spLocks noChangeArrowheads="1"/>
            </p:cNvSpPr>
            <p:nvPr/>
          </p:nvSpPr>
          <p:spPr bwMode="auto">
            <a:xfrm>
              <a:off x="1714" y="2115"/>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R1</a:t>
              </a:r>
            </a:p>
          </p:txBody>
        </p:sp>
        <p:sp>
          <p:nvSpPr>
            <p:cNvPr id="10" name="Oval 63"/>
            <p:cNvSpPr>
              <a:spLocks noChangeArrowheads="1"/>
            </p:cNvSpPr>
            <p:nvPr/>
          </p:nvSpPr>
          <p:spPr bwMode="auto">
            <a:xfrm>
              <a:off x="671" y="2160"/>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L1</a:t>
              </a:r>
            </a:p>
          </p:txBody>
        </p:sp>
        <p:sp>
          <p:nvSpPr>
            <p:cNvPr id="11" name="Oval 64"/>
            <p:cNvSpPr>
              <a:spLocks noChangeArrowheads="1"/>
            </p:cNvSpPr>
            <p:nvPr/>
          </p:nvSpPr>
          <p:spPr bwMode="auto">
            <a:xfrm>
              <a:off x="1124" y="3113"/>
              <a:ext cx="453" cy="408"/>
            </a:xfrm>
            <a:prstGeom prst="ellipse">
              <a:avLst/>
            </a:prstGeom>
            <a:solidFill>
              <a:srgbClr val="FFFF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1" i="0" u="none" strike="noStrike" kern="0" cap="none" spc="0" normalizeH="0" baseline="0" noProof="0">
                <a:ln>
                  <a:noFill/>
                </a:ln>
                <a:solidFill>
                  <a:srgbClr val="000000"/>
                </a:solidFill>
                <a:effectLst/>
                <a:uLnTx/>
                <a:uFillTx/>
                <a:cs typeface="Arial" panose="020B0604020202020204" pitchFamily="34" charset="0"/>
              </a:endParaRPr>
            </a:p>
          </p:txBody>
        </p:sp>
        <p:sp>
          <p:nvSpPr>
            <p:cNvPr id="12" name="Oval 65"/>
            <p:cNvSpPr>
              <a:spLocks noChangeArrowheads="1"/>
            </p:cNvSpPr>
            <p:nvPr/>
          </p:nvSpPr>
          <p:spPr bwMode="auto">
            <a:xfrm>
              <a:off x="465" y="3113"/>
              <a:ext cx="453" cy="408"/>
            </a:xfrm>
            <a:prstGeom prst="ellipse">
              <a:avLst/>
            </a:prstGeom>
            <a:solidFill>
              <a:srgbClr val="FFFF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1" i="0" u="none" strike="noStrike" kern="0" cap="none" spc="0" normalizeH="0" baseline="0" noProof="0">
                <a:ln>
                  <a:noFill/>
                </a:ln>
                <a:solidFill>
                  <a:srgbClr val="000000"/>
                </a:solidFill>
                <a:effectLst/>
                <a:uLnTx/>
                <a:uFillTx/>
                <a:cs typeface="Arial" panose="020B0604020202020204" pitchFamily="34" charset="0"/>
              </a:endParaRPr>
            </a:p>
          </p:txBody>
        </p:sp>
        <p:sp>
          <p:nvSpPr>
            <p:cNvPr id="13" name="Line 66"/>
            <p:cNvSpPr>
              <a:spLocks noChangeShapeType="1"/>
            </p:cNvSpPr>
            <p:nvPr/>
          </p:nvSpPr>
          <p:spPr bwMode="auto">
            <a:xfrm flipH="1">
              <a:off x="1442" y="935"/>
              <a:ext cx="680" cy="318"/>
            </a:xfrm>
            <a:prstGeom prst="line">
              <a:avLst/>
            </a:prstGeom>
            <a:grpFill/>
            <a:ln w="9525">
              <a:solidFill>
                <a:srgbClr val="000000"/>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4" name="Line 67"/>
            <p:cNvSpPr>
              <a:spLocks noChangeShapeType="1"/>
            </p:cNvSpPr>
            <p:nvPr/>
          </p:nvSpPr>
          <p:spPr bwMode="auto">
            <a:xfrm>
              <a:off x="2122" y="935"/>
              <a:ext cx="680" cy="31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5" name="Line 68"/>
            <p:cNvSpPr>
              <a:spLocks noChangeShapeType="1"/>
            </p:cNvSpPr>
            <p:nvPr/>
          </p:nvSpPr>
          <p:spPr bwMode="auto">
            <a:xfrm>
              <a:off x="1441" y="1661"/>
              <a:ext cx="454" cy="454"/>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6" name="Line 69"/>
            <p:cNvSpPr>
              <a:spLocks noChangeShapeType="1"/>
            </p:cNvSpPr>
            <p:nvPr/>
          </p:nvSpPr>
          <p:spPr bwMode="auto">
            <a:xfrm flipH="1">
              <a:off x="897" y="1661"/>
              <a:ext cx="544" cy="499"/>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7" name="Line 70"/>
            <p:cNvSpPr>
              <a:spLocks noChangeShapeType="1"/>
            </p:cNvSpPr>
            <p:nvPr/>
          </p:nvSpPr>
          <p:spPr bwMode="auto">
            <a:xfrm flipH="1">
              <a:off x="671" y="2568"/>
              <a:ext cx="226" cy="545"/>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8" name="Line 71"/>
            <p:cNvSpPr>
              <a:spLocks noChangeShapeType="1"/>
            </p:cNvSpPr>
            <p:nvPr/>
          </p:nvSpPr>
          <p:spPr bwMode="auto">
            <a:xfrm>
              <a:off x="897" y="2568"/>
              <a:ext cx="409" cy="545"/>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grpSp>
      <p:grpSp>
        <p:nvGrpSpPr>
          <p:cNvPr id="19" name="Group 72"/>
          <p:cNvGrpSpPr>
            <a:grpSpLocks/>
          </p:cNvGrpSpPr>
          <p:nvPr/>
        </p:nvGrpSpPr>
        <p:grpSpPr bwMode="auto">
          <a:xfrm>
            <a:off x="5133975" y="1844675"/>
            <a:ext cx="3743325" cy="4464050"/>
            <a:chOff x="671" y="527"/>
            <a:chExt cx="2358" cy="281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grpSpPr>
        <p:sp>
          <p:nvSpPr>
            <p:cNvPr id="20" name="Oval 73"/>
            <p:cNvSpPr>
              <a:spLocks noChangeArrowheads="1"/>
            </p:cNvSpPr>
            <p:nvPr/>
          </p:nvSpPr>
          <p:spPr bwMode="auto">
            <a:xfrm>
              <a:off x="1905" y="527"/>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T</a:t>
              </a:r>
            </a:p>
          </p:txBody>
        </p:sp>
        <p:sp>
          <p:nvSpPr>
            <p:cNvPr id="21" name="Oval 74"/>
            <p:cNvSpPr>
              <a:spLocks noChangeArrowheads="1"/>
            </p:cNvSpPr>
            <p:nvPr/>
          </p:nvSpPr>
          <p:spPr bwMode="auto">
            <a:xfrm>
              <a:off x="2621" y="1253"/>
              <a:ext cx="408" cy="453"/>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R</a:t>
              </a:r>
            </a:p>
          </p:txBody>
        </p:sp>
        <p:sp>
          <p:nvSpPr>
            <p:cNvPr id="22" name="Oval 75"/>
            <p:cNvSpPr>
              <a:spLocks noChangeArrowheads="1"/>
            </p:cNvSpPr>
            <p:nvPr/>
          </p:nvSpPr>
          <p:spPr bwMode="auto">
            <a:xfrm>
              <a:off x="1215" y="1253"/>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T1</a:t>
              </a:r>
            </a:p>
          </p:txBody>
        </p:sp>
        <p:sp>
          <p:nvSpPr>
            <p:cNvPr id="23" name="Oval 76"/>
            <p:cNvSpPr>
              <a:spLocks noChangeArrowheads="1"/>
            </p:cNvSpPr>
            <p:nvPr/>
          </p:nvSpPr>
          <p:spPr bwMode="auto">
            <a:xfrm>
              <a:off x="1714" y="2115"/>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T2</a:t>
              </a:r>
            </a:p>
          </p:txBody>
        </p:sp>
        <p:sp>
          <p:nvSpPr>
            <p:cNvPr id="24" name="Oval 77"/>
            <p:cNvSpPr>
              <a:spLocks noChangeArrowheads="1"/>
            </p:cNvSpPr>
            <p:nvPr/>
          </p:nvSpPr>
          <p:spPr bwMode="auto">
            <a:xfrm>
              <a:off x="671" y="2160"/>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L1</a:t>
              </a:r>
            </a:p>
          </p:txBody>
        </p:sp>
        <p:sp>
          <p:nvSpPr>
            <p:cNvPr id="25" name="Oval 78"/>
            <p:cNvSpPr>
              <a:spLocks noChangeArrowheads="1"/>
            </p:cNvSpPr>
            <p:nvPr/>
          </p:nvSpPr>
          <p:spPr bwMode="auto">
            <a:xfrm>
              <a:off x="2304" y="2928"/>
              <a:ext cx="453" cy="408"/>
            </a:xfrm>
            <a:prstGeom prst="ellipse">
              <a:avLst/>
            </a:prstGeom>
            <a:solidFill>
              <a:srgbClr val="FFFF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dirty="0">
                  <a:ln>
                    <a:noFill/>
                  </a:ln>
                  <a:solidFill>
                    <a:srgbClr val="000000"/>
                  </a:solidFill>
                  <a:effectLst/>
                  <a:uLnTx/>
                  <a:uFillTx/>
                  <a:cs typeface="Arial" panose="020B0604020202020204" pitchFamily="34" charset="0"/>
                </a:rPr>
                <a:t>R21</a:t>
              </a:r>
            </a:p>
          </p:txBody>
        </p:sp>
        <p:sp>
          <p:nvSpPr>
            <p:cNvPr id="26" name="Oval 79"/>
            <p:cNvSpPr>
              <a:spLocks noChangeArrowheads="1"/>
            </p:cNvSpPr>
            <p:nvPr/>
          </p:nvSpPr>
          <p:spPr bwMode="auto">
            <a:xfrm>
              <a:off x="1170" y="2931"/>
              <a:ext cx="453" cy="408"/>
            </a:xfrm>
            <a:prstGeom prst="ellipse">
              <a:avLst/>
            </a:prstGeom>
            <a:solidFill>
              <a:srgbClr val="FFFF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dirty="0">
                  <a:ln>
                    <a:noFill/>
                  </a:ln>
                  <a:solidFill>
                    <a:srgbClr val="000000"/>
                  </a:solidFill>
                  <a:effectLst/>
                  <a:uLnTx/>
                  <a:uFillTx/>
                  <a:cs typeface="Arial" panose="020B0604020202020204" pitchFamily="34" charset="0"/>
                </a:rPr>
                <a:t>L21</a:t>
              </a:r>
            </a:p>
          </p:txBody>
        </p:sp>
        <p:sp>
          <p:nvSpPr>
            <p:cNvPr id="27" name="Line 80"/>
            <p:cNvSpPr>
              <a:spLocks noChangeShapeType="1"/>
            </p:cNvSpPr>
            <p:nvPr/>
          </p:nvSpPr>
          <p:spPr bwMode="auto">
            <a:xfrm flipH="1">
              <a:off x="1442" y="935"/>
              <a:ext cx="680" cy="318"/>
            </a:xfrm>
            <a:prstGeom prst="line">
              <a:avLst/>
            </a:prstGeom>
            <a:grpFill/>
            <a:ln w="9525">
              <a:solidFill>
                <a:srgbClr val="000000"/>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8" name="Line 81"/>
            <p:cNvSpPr>
              <a:spLocks noChangeShapeType="1"/>
            </p:cNvSpPr>
            <p:nvPr/>
          </p:nvSpPr>
          <p:spPr bwMode="auto">
            <a:xfrm>
              <a:off x="2122" y="935"/>
              <a:ext cx="680" cy="31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9" name="Line 82"/>
            <p:cNvSpPr>
              <a:spLocks noChangeShapeType="1"/>
            </p:cNvSpPr>
            <p:nvPr/>
          </p:nvSpPr>
          <p:spPr bwMode="auto">
            <a:xfrm>
              <a:off x="1441" y="1661"/>
              <a:ext cx="454" cy="454"/>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30" name="Line 83"/>
            <p:cNvSpPr>
              <a:spLocks noChangeShapeType="1"/>
            </p:cNvSpPr>
            <p:nvPr/>
          </p:nvSpPr>
          <p:spPr bwMode="auto">
            <a:xfrm flipH="1">
              <a:off x="897" y="1661"/>
              <a:ext cx="544" cy="499"/>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31" name="Line 84"/>
            <p:cNvSpPr>
              <a:spLocks noChangeShapeType="1"/>
            </p:cNvSpPr>
            <p:nvPr/>
          </p:nvSpPr>
          <p:spPr bwMode="auto">
            <a:xfrm flipH="1">
              <a:off x="1442" y="2523"/>
              <a:ext cx="511" cy="40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32" name="Line 85"/>
            <p:cNvSpPr>
              <a:spLocks noChangeShapeType="1"/>
            </p:cNvSpPr>
            <p:nvPr/>
          </p:nvSpPr>
          <p:spPr bwMode="auto">
            <a:xfrm>
              <a:off x="1941" y="2523"/>
              <a:ext cx="544" cy="40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grpSp>
      <p:sp>
        <p:nvSpPr>
          <p:cNvPr id="33" name="Text Box 87"/>
          <p:cNvSpPr txBox="1">
            <a:spLocks noChangeArrowheads="1"/>
          </p:cNvSpPr>
          <p:nvPr/>
        </p:nvSpPr>
        <p:spPr bwMode="auto">
          <a:xfrm>
            <a:off x="381000" y="1773238"/>
            <a:ext cx="2160588" cy="457200"/>
          </a:xfrm>
          <a:prstGeom prst="rect">
            <a:avLst/>
          </a:prstGeom>
          <a:noFill/>
          <a:ln>
            <a:noFill/>
          </a:ln>
          <a:effectLst/>
        </p:spPr>
        <p:txBody>
          <a:bodyPr>
            <a:spAutoFit/>
          </a:bodyPr>
          <a:lstStyle/>
          <a:p>
            <a:pPr>
              <a:spcBef>
                <a:spcPct val="50000"/>
              </a:spcBef>
            </a:pPr>
            <a:r>
              <a:rPr lang="en-US" altLang="en-US" sz="2400">
                <a:solidFill>
                  <a:srgbClr val="000000"/>
                </a:solidFill>
                <a:cs typeface="Arial" panose="020B0604020202020204" pitchFamily="34" charset="0"/>
              </a:rPr>
              <a:t>TH1: Left-Left</a:t>
            </a:r>
          </a:p>
        </p:txBody>
      </p:sp>
      <p:sp>
        <p:nvSpPr>
          <p:cNvPr id="34" name="Text Box 88"/>
          <p:cNvSpPr txBox="1">
            <a:spLocks noChangeArrowheads="1"/>
          </p:cNvSpPr>
          <p:nvPr/>
        </p:nvSpPr>
        <p:spPr bwMode="auto">
          <a:xfrm>
            <a:off x="4773613" y="1819275"/>
            <a:ext cx="2376487" cy="457200"/>
          </a:xfrm>
          <a:prstGeom prst="rect">
            <a:avLst/>
          </a:prstGeom>
          <a:noFill/>
          <a:ln>
            <a:noFill/>
          </a:ln>
          <a:effectLst/>
        </p:spPr>
        <p:txBody>
          <a:bodyPr>
            <a:spAutoFit/>
          </a:bodyPr>
          <a:lstStyle/>
          <a:p>
            <a:pPr>
              <a:spcBef>
                <a:spcPct val="50000"/>
              </a:spcBef>
            </a:pPr>
            <a:r>
              <a:rPr lang="en-US" altLang="en-US" sz="2400">
                <a:solidFill>
                  <a:srgbClr val="000000"/>
                </a:solidFill>
                <a:cs typeface="Arial" panose="020B0604020202020204" pitchFamily="34" charset="0"/>
              </a:rPr>
              <a:t>TH2: Left-Right</a:t>
            </a:r>
          </a:p>
        </p:txBody>
      </p:sp>
    </p:spTree>
    <p:extLst>
      <p:ext uri="{BB962C8B-B14F-4D97-AF65-F5344CB8AC3E}">
        <p14:creationId xmlns:p14="http://schemas.microsoft.com/office/powerpoint/2010/main" val="51360567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7696200" cy="563562"/>
          </a:xfrm>
          <a:solidFill>
            <a:srgbClr val="FFFFFF"/>
          </a:solidFill>
        </p:spPr>
        <p:txBody>
          <a:bodyPr/>
          <a:lstStyle/>
          <a:p>
            <a:r>
              <a:rPr lang="en-US" sz="3200">
                <a:latin typeface="Times New Roman" panose="02020603050405020304" pitchFamily="18" charset="0"/>
                <a:cs typeface="Times New Roman" panose="02020603050405020304" pitchFamily="18" charset="0"/>
              </a:rPr>
              <a:t>Các trường hợp mất cân bằng do lệch phải</a:t>
            </a:r>
          </a:p>
        </p:txBody>
      </p:sp>
      <p:sp>
        <p:nvSpPr>
          <p:cNvPr id="3" name="Content Placeholder 2"/>
          <p:cNvSpPr>
            <a:spLocks noGrp="1"/>
          </p:cNvSpPr>
          <p:nvPr>
            <p:ph idx="1"/>
          </p:nvPr>
        </p:nvSpPr>
        <p:spPr>
          <a:xfrm>
            <a:off x="457200" y="990600"/>
            <a:ext cx="8229600" cy="5135563"/>
          </a:xfrm>
        </p:spPr>
        <p:txBody>
          <a:bodyPr/>
          <a:lstStyle/>
          <a:p>
            <a:r>
              <a:rPr lang="en-US" sz="2800" b="1">
                <a:latin typeface="Times New Roman" panose="02020603050405020304" pitchFamily="18" charset="0"/>
                <a:cs typeface="Times New Roman" panose="02020603050405020304" pitchFamily="18" charset="0"/>
              </a:rPr>
              <a:t>Cây mất cân bằng tại nút T</a:t>
            </a:r>
          </a:p>
        </p:txBody>
      </p:sp>
      <p:sp>
        <p:nvSpPr>
          <p:cNvPr id="4" name="Slide Number Placeholder 3"/>
          <p:cNvSpPr>
            <a:spLocks noGrp="1"/>
          </p:cNvSpPr>
          <p:nvPr>
            <p:ph type="sldNum" sz="quarter" idx="12"/>
          </p:nvPr>
        </p:nvSpPr>
        <p:spPr>
          <a:noFill/>
        </p:spPr>
        <p:txBody>
          <a:bodyPr/>
          <a:lstStyle/>
          <a:p>
            <a:fld id="{F5EFD47E-C029-4974-8E90-7A6D993626E2}" type="slidenum">
              <a:rPr lang="en-US" altLang="en-US" smtClean="0"/>
              <a:pPr/>
              <a:t>38</a:t>
            </a:fld>
            <a:endParaRPr lang="en-US" altLang="en-US"/>
          </a:p>
        </p:txBody>
      </p:sp>
      <p:grpSp>
        <p:nvGrpSpPr>
          <p:cNvPr id="35" name="Group 58"/>
          <p:cNvGrpSpPr>
            <a:grpSpLocks/>
          </p:cNvGrpSpPr>
          <p:nvPr/>
        </p:nvGrpSpPr>
        <p:grpSpPr bwMode="auto">
          <a:xfrm>
            <a:off x="573087" y="2133600"/>
            <a:ext cx="4391025" cy="4392613"/>
            <a:chOff x="444" y="527"/>
            <a:chExt cx="2766" cy="276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grpSpPr>
        <p:sp>
          <p:nvSpPr>
            <p:cNvPr id="36" name="Oval 59"/>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37" name="Oval 60"/>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38" name="Oval 61"/>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39" name="Oval 62"/>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40" name="Oval 63"/>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41" name="Oval 64"/>
            <p:cNvSpPr>
              <a:spLocks noChangeArrowheads="1"/>
            </p:cNvSpPr>
            <p:nvPr/>
          </p:nvSpPr>
          <p:spPr bwMode="auto">
            <a:xfrm>
              <a:off x="2757" y="2840"/>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42" name="Oval 65"/>
            <p:cNvSpPr>
              <a:spLocks noChangeArrowheads="1"/>
            </p:cNvSpPr>
            <p:nvPr/>
          </p:nvSpPr>
          <p:spPr bwMode="auto">
            <a:xfrm>
              <a:off x="1714" y="2886"/>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43" name="Line 66"/>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67"/>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68"/>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69"/>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70"/>
            <p:cNvSpPr>
              <a:spLocks noChangeShapeType="1"/>
            </p:cNvSpPr>
            <p:nvPr/>
          </p:nvSpPr>
          <p:spPr bwMode="auto">
            <a:xfrm flipH="1">
              <a:off x="1941"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71"/>
            <p:cNvSpPr>
              <a:spLocks noChangeShapeType="1"/>
            </p:cNvSpPr>
            <p:nvPr/>
          </p:nvSpPr>
          <p:spPr bwMode="auto">
            <a:xfrm>
              <a:off x="2440"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72"/>
          <p:cNvGrpSpPr>
            <a:grpSpLocks/>
          </p:cNvGrpSpPr>
          <p:nvPr/>
        </p:nvGrpSpPr>
        <p:grpSpPr bwMode="auto">
          <a:xfrm>
            <a:off x="5251450" y="2060575"/>
            <a:ext cx="3527425" cy="4392613"/>
            <a:chOff x="444" y="527"/>
            <a:chExt cx="2222" cy="276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grpSpPr>
        <p:sp>
          <p:nvSpPr>
            <p:cNvPr id="50" name="Oval 73"/>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51" name="Oval 74"/>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52" name="Oval 75"/>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53" name="Oval 76"/>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54" name="Oval 77"/>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55" name="Oval 78"/>
            <p:cNvSpPr>
              <a:spLocks noChangeArrowheads="1"/>
            </p:cNvSpPr>
            <p:nvPr/>
          </p:nvSpPr>
          <p:spPr bwMode="auto">
            <a:xfrm>
              <a:off x="1714" y="2840"/>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R21</a:t>
              </a:r>
            </a:p>
          </p:txBody>
        </p:sp>
        <p:sp>
          <p:nvSpPr>
            <p:cNvPr id="56" name="Oval 79"/>
            <p:cNvSpPr>
              <a:spLocks noChangeArrowheads="1"/>
            </p:cNvSpPr>
            <p:nvPr/>
          </p:nvSpPr>
          <p:spPr bwMode="auto">
            <a:xfrm>
              <a:off x="671" y="2886"/>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L21</a:t>
              </a:r>
            </a:p>
          </p:txBody>
        </p:sp>
        <p:sp>
          <p:nvSpPr>
            <p:cNvPr id="57" name="Line 80"/>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81"/>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82"/>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83"/>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84"/>
            <p:cNvSpPr>
              <a:spLocks noChangeShapeType="1"/>
            </p:cNvSpPr>
            <p:nvPr/>
          </p:nvSpPr>
          <p:spPr bwMode="auto">
            <a:xfrm flipH="1">
              <a:off x="898"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85"/>
            <p:cNvSpPr>
              <a:spLocks noChangeShapeType="1"/>
            </p:cNvSpPr>
            <p:nvPr/>
          </p:nvSpPr>
          <p:spPr bwMode="auto">
            <a:xfrm>
              <a:off x="1397"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3" name="Text Box 87"/>
          <p:cNvSpPr txBox="1">
            <a:spLocks noChangeArrowheads="1"/>
          </p:cNvSpPr>
          <p:nvPr/>
        </p:nvSpPr>
        <p:spPr bwMode="auto">
          <a:xfrm>
            <a:off x="452438" y="1700213"/>
            <a:ext cx="2519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TH3: Right-Right</a:t>
            </a:r>
          </a:p>
        </p:txBody>
      </p:sp>
      <p:sp>
        <p:nvSpPr>
          <p:cNvPr id="64" name="Text Box 88"/>
          <p:cNvSpPr txBox="1">
            <a:spLocks noChangeArrowheads="1"/>
          </p:cNvSpPr>
          <p:nvPr/>
        </p:nvSpPr>
        <p:spPr bwMode="auto">
          <a:xfrm>
            <a:off x="4314825" y="1700213"/>
            <a:ext cx="2376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TH4: Right-Left</a:t>
            </a:r>
          </a:p>
        </p:txBody>
      </p:sp>
    </p:spTree>
    <p:extLst>
      <p:ext uri="{BB962C8B-B14F-4D97-AF65-F5344CB8AC3E}">
        <p14:creationId xmlns:p14="http://schemas.microsoft.com/office/powerpoint/2010/main" val="103269520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a:latin typeface="Times New Roman" panose="02020603050405020304" pitchFamily="18" charset="0"/>
                <a:cs typeface="Times New Roman" panose="02020603050405020304" pitchFamily="18" charset="0"/>
              </a:rPr>
              <a:t>Các thao tác trên cây cân bằng</a:t>
            </a:r>
          </a:p>
        </p:txBody>
      </p:sp>
      <p:sp>
        <p:nvSpPr>
          <p:cNvPr id="3" name="Content Placeholder 2"/>
          <p:cNvSpPr>
            <a:spLocks noGrp="1"/>
          </p:cNvSpPr>
          <p:nvPr>
            <p:ph idx="1"/>
          </p:nvPr>
        </p:nvSpPr>
        <p:spPr>
          <a:xfrm>
            <a:off x="381000" y="990600"/>
            <a:ext cx="8610600" cy="5410200"/>
          </a:xfrm>
        </p:spPr>
        <p:txBody>
          <a:bodyPr/>
          <a:lstStyle/>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Khi th</a:t>
            </a:r>
            <a:r>
              <a:rPr lang="en-US" altLang="en-US" sz="2800">
                <a:latin typeface="Times New Roman" panose="02020603050405020304" pitchFamily="18" charset="0"/>
                <a:cs typeface="Times New Roman" panose="02020603050405020304" pitchFamily="18" charset="0"/>
              </a:rPr>
              <a:t>êm hay xoá 1 nút trên cây, có thể làm cho cây mất tính cân bằng, khi ấy ta phải tiến hành cân bằng lại.</a:t>
            </a:r>
            <a:endParaRPr lang="en-US" altLang="en-US" sz="2800">
              <a:solidFill>
                <a:srgbClr val="08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Cây có khả năng mất cân bằng khi thay đổi chiều cao:</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Thêm bên trái -&gt; lệch nhánh trái</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Thêm bên phải -&gt; lệch nhánh phải</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Hủy bên phải -&gt; lệch nhánh trái</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Hủy bên trái -&gt; lệch nhánh phải</a:t>
            </a:r>
          </a:p>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Cân bằng lại cây : Tìm cách bố trí lại cây sao cho chiều cao 2 cây con cân đối:</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Kéo nhánh cao bù cho nhánh thấp</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Phải bảo đảm cây vẫn là Nh</a:t>
            </a:r>
            <a:r>
              <a:rPr lang="en-US" altLang="en-US" i="1">
                <a:latin typeface="Times New Roman" panose="02020603050405020304" pitchFamily="18" charset="0"/>
                <a:cs typeface="Times New Roman" panose="02020603050405020304" pitchFamily="18" charset="0"/>
              </a:rPr>
              <a:t>ị phân tìm kiếm</a:t>
            </a:r>
          </a:p>
          <a:p>
            <a:pPr>
              <a:buFont typeface="Wingdings" panose="05000000000000000000" pitchFamily="2" charset="2"/>
              <a:buChar char="§"/>
            </a:pPr>
            <a:endParaRPr lang="en-US" sz="28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39</a:t>
            </a:fld>
            <a:endParaRPr lang="en-US" altLang="en-US"/>
          </a:p>
        </p:txBody>
      </p:sp>
    </p:spTree>
    <p:extLst>
      <p:ext uri="{BB962C8B-B14F-4D97-AF65-F5344CB8AC3E}">
        <p14:creationId xmlns:p14="http://schemas.microsoft.com/office/powerpoint/2010/main" val="165444182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533400"/>
          </a:xfrm>
        </p:spPr>
        <p:txBody>
          <a:bodyPr/>
          <a:lstStyle/>
          <a:p>
            <a:r>
              <a:rPr lang="en-US" sz="3200">
                <a:latin typeface="Times New Roman" panose="02020603050405020304" pitchFamily="18" charset="0"/>
                <a:cs typeface="Times New Roman" panose="02020603050405020304" pitchFamily="18" charset="0"/>
              </a:rPr>
              <a:t>Một số khái niệm cơ bản</a:t>
            </a:r>
          </a:p>
        </p:txBody>
      </p:sp>
      <p:sp>
        <p:nvSpPr>
          <p:cNvPr id="3" name="Content Placeholder 2"/>
          <p:cNvSpPr>
            <a:spLocks noGrp="1"/>
          </p:cNvSpPr>
          <p:nvPr>
            <p:ph idx="1"/>
          </p:nvPr>
        </p:nvSpPr>
        <p:spPr>
          <a:xfrm>
            <a:off x="152400" y="1066800"/>
            <a:ext cx="8915400" cy="5292725"/>
          </a:xfrm>
        </p:spPr>
        <p:txBody>
          <a:bodyPr/>
          <a:lstStyle/>
          <a:p>
            <a:pPr lvl="0"/>
            <a:r>
              <a:rPr lang="en-US" sz="2700" b="1" i="1">
                <a:latin typeface="Times New Roman" panose="02020603050405020304" pitchFamily="18" charset="0"/>
                <a:cs typeface="Times New Roman" panose="02020603050405020304" pitchFamily="18" charset="0"/>
              </a:rPr>
              <a:t>Bậc của một nút</a:t>
            </a:r>
            <a:r>
              <a:rPr lang="en-US" sz="2700" i="1">
                <a:latin typeface="Times New Roman" panose="02020603050405020304" pitchFamily="18" charset="0"/>
                <a:cs typeface="Times New Roman" panose="02020603050405020304" pitchFamily="18" charset="0"/>
              </a:rPr>
              <a:t>: Là số cây con của nút đó .</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Bậc của một cây</a:t>
            </a:r>
            <a:r>
              <a:rPr lang="en-US" sz="2700" i="1">
                <a:latin typeface="Times New Roman" panose="02020603050405020304" pitchFamily="18" charset="0"/>
                <a:cs typeface="Times New Roman" panose="02020603050405020304" pitchFamily="18" charset="0"/>
              </a:rPr>
              <a:t>: Là bậc lớn nhất của các nút trong cây </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Nút gốc</a:t>
            </a:r>
            <a:r>
              <a:rPr lang="en-US" sz="2700" i="1">
                <a:latin typeface="Times New Roman" panose="02020603050405020304" pitchFamily="18" charset="0"/>
                <a:cs typeface="Times New Roman" panose="02020603050405020304" pitchFamily="18" charset="0"/>
              </a:rPr>
              <a:t>: Là nút không có nút cha.</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Nút lá</a:t>
            </a:r>
            <a:r>
              <a:rPr lang="en-US" sz="2700" i="1">
                <a:latin typeface="Times New Roman" panose="02020603050405020304" pitchFamily="18" charset="0"/>
                <a:cs typeface="Times New Roman" panose="02020603050405020304" pitchFamily="18" charset="0"/>
              </a:rPr>
              <a:t>: Là nút có bậc bằng 0 .</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Mức của một nút</a:t>
            </a:r>
            <a:r>
              <a:rPr lang="en-US" sz="2700" i="1">
                <a:latin typeface="Times New Roman" panose="02020603050405020304" pitchFamily="18" charset="0"/>
                <a:cs typeface="Times New Roman" panose="02020603050405020304" pitchFamily="18" charset="0"/>
              </a:rPr>
              <a:t>:</a:t>
            </a:r>
            <a:endParaRPr lang="en-US" sz="2700">
              <a:latin typeface="Times New Roman" panose="02020603050405020304" pitchFamily="18" charset="0"/>
              <a:cs typeface="Times New Roman" panose="02020603050405020304" pitchFamily="18" charset="0"/>
            </a:endParaRPr>
          </a:p>
          <a:p>
            <a:pPr lvl="1"/>
            <a:r>
              <a:rPr lang="en-US" sz="2700" i="1">
                <a:latin typeface="Times New Roman" panose="02020603050405020304" pitchFamily="18" charset="0"/>
                <a:cs typeface="Times New Roman" panose="02020603050405020304" pitchFamily="18" charset="0"/>
              </a:rPr>
              <a:t>Mức của nút gốc bằng 0.</a:t>
            </a:r>
            <a:endParaRPr lang="en-US" sz="2700">
              <a:latin typeface="Times New Roman" panose="02020603050405020304" pitchFamily="18" charset="0"/>
              <a:cs typeface="Times New Roman" panose="02020603050405020304" pitchFamily="18" charset="0"/>
            </a:endParaRPr>
          </a:p>
          <a:p>
            <a:pPr lvl="1"/>
            <a:r>
              <a:rPr lang="en-US" sz="2700" i="1">
                <a:latin typeface="Times New Roman" panose="02020603050405020304" pitchFamily="18" charset="0"/>
                <a:cs typeface="Times New Roman" panose="02020603050405020304" pitchFamily="18" charset="0"/>
              </a:rPr>
              <a:t>Mức của các nút con bằng mức của nút cha cộng thêm 1.</a:t>
            </a:r>
            <a:endParaRPr lang="en-US" sz="2700">
              <a:latin typeface="Times New Roman" panose="02020603050405020304" pitchFamily="18" charset="0"/>
              <a:cs typeface="Times New Roman" panose="02020603050405020304" pitchFamily="18" charset="0"/>
            </a:endParaRPr>
          </a:p>
          <a:p>
            <a:pPr lvl="0"/>
            <a:r>
              <a:rPr lang="en-US" sz="2700" i="1">
                <a:latin typeface="Times New Roman" panose="02020603050405020304" pitchFamily="18" charset="0"/>
                <a:cs typeface="Times New Roman" panose="02020603050405020304" pitchFamily="18" charset="0"/>
              </a:rPr>
              <a:t>Độ dài đường đi từ gốc đến nút x: Là số nhánh cần đi qua kể từ gốc đến x.</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Chiều cao của cây</a:t>
            </a:r>
            <a:r>
              <a:rPr lang="en-US" sz="2700" i="1">
                <a:latin typeface="Times New Roman" panose="02020603050405020304" pitchFamily="18" charset="0"/>
                <a:cs typeface="Times New Roman" panose="02020603050405020304" pitchFamily="18" charset="0"/>
              </a:rPr>
              <a:t>: Là mức lớn nhất trong cây.</a:t>
            </a:r>
            <a:endParaRPr lang="en-US" sz="27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a:t>
            </a:fld>
            <a:endParaRPr lang="en-US" altLang="en-US"/>
          </a:p>
        </p:txBody>
      </p:sp>
    </p:spTree>
    <p:extLst>
      <p:ext uri="{BB962C8B-B14F-4D97-AF65-F5344CB8AC3E}">
        <p14:creationId xmlns:p14="http://schemas.microsoft.com/office/powerpoint/2010/main" val="370453374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a:latin typeface="Times New Roman" panose="02020603050405020304" pitchFamily="18" charset="0"/>
                <a:cs typeface="Times New Roman" panose="02020603050405020304" pitchFamily="18" charset="0"/>
              </a:rPr>
              <a:t>Cân bằng lại do lệch trái TH1</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40</a:t>
            </a:fld>
            <a:endParaRPr lang="en-US" altLang="en-US"/>
          </a:p>
        </p:txBody>
      </p:sp>
      <p:grpSp>
        <p:nvGrpSpPr>
          <p:cNvPr id="5" name="Group 48"/>
          <p:cNvGrpSpPr>
            <a:grpSpLocks/>
          </p:cNvGrpSpPr>
          <p:nvPr/>
        </p:nvGrpSpPr>
        <p:grpSpPr bwMode="auto">
          <a:xfrm>
            <a:off x="228600" y="1266825"/>
            <a:ext cx="4070350" cy="4752975"/>
            <a:chOff x="465" y="527"/>
            <a:chExt cx="2564" cy="2994"/>
          </a:xfrm>
          <a:gradFill>
            <a:gsLst>
              <a:gs pos="0">
                <a:schemeClr val="accent1">
                  <a:lumMod val="5000"/>
                  <a:lumOff val="95000"/>
                </a:schemeClr>
              </a:gs>
              <a:gs pos="41000">
                <a:schemeClr val="accent1">
                  <a:lumMod val="45000"/>
                  <a:lumOff val="55000"/>
                </a:schemeClr>
              </a:gs>
              <a:gs pos="63000">
                <a:schemeClr val="accent1">
                  <a:lumMod val="45000"/>
                  <a:lumOff val="55000"/>
                </a:schemeClr>
              </a:gs>
              <a:gs pos="100000">
                <a:schemeClr val="accent1">
                  <a:lumMod val="30000"/>
                  <a:lumOff val="70000"/>
                </a:schemeClr>
              </a:gs>
            </a:gsLst>
            <a:lin ang="5400000" scaled="1"/>
          </a:gradFill>
        </p:grpSpPr>
        <p:sp>
          <p:nvSpPr>
            <p:cNvPr id="6" name="Oval 4"/>
            <p:cNvSpPr>
              <a:spLocks noChangeArrowheads="1"/>
            </p:cNvSpPr>
            <p:nvPr/>
          </p:nvSpPr>
          <p:spPr bwMode="auto">
            <a:xfrm>
              <a:off x="1905" y="527"/>
              <a:ext cx="453" cy="40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7" name="Oval 5"/>
            <p:cNvSpPr>
              <a:spLocks noChangeArrowheads="1"/>
            </p:cNvSpPr>
            <p:nvPr/>
          </p:nvSpPr>
          <p:spPr bwMode="auto">
            <a:xfrm>
              <a:off x="2621" y="1253"/>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8" name="Oval 10"/>
            <p:cNvSpPr>
              <a:spLocks noChangeArrowheads="1"/>
            </p:cNvSpPr>
            <p:nvPr/>
          </p:nvSpPr>
          <p:spPr bwMode="auto">
            <a:xfrm>
              <a:off x="1215" y="125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T1</a:t>
              </a:r>
            </a:p>
          </p:txBody>
        </p:sp>
        <p:sp>
          <p:nvSpPr>
            <p:cNvPr id="9" name="Oval 11"/>
            <p:cNvSpPr>
              <a:spLocks noChangeArrowheads="1"/>
            </p:cNvSpPr>
            <p:nvPr/>
          </p:nvSpPr>
          <p:spPr bwMode="auto">
            <a:xfrm>
              <a:off x="1714" y="2115"/>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R1</a:t>
              </a:r>
            </a:p>
          </p:txBody>
        </p:sp>
        <p:sp>
          <p:nvSpPr>
            <p:cNvPr id="10" name="Oval 12"/>
            <p:cNvSpPr>
              <a:spLocks noChangeArrowheads="1"/>
            </p:cNvSpPr>
            <p:nvPr/>
          </p:nvSpPr>
          <p:spPr bwMode="auto">
            <a:xfrm>
              <a:off x="671" y="216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11" name="Oval 13"/>
            <p:cNvSpPr>
              <a:spLocks noChangeArrowheads="1"/>
            </p:cNvSpPr>
            <p:nvPr/>
          </p:nvSpPr>
          <p:spPr bwMode="auto">
            <a:xfrm>
              <a:off x="1124" y="3113"/>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2" name="Oval 14"/>
            <p:cNvSpPr>
              <a:spLocks noChangeArrowheads="1"/>
            </p:cNvSpPr>
            <p:nvPr/>
          </p:nvSpPr>
          <p:spPr bwMode="auto">
            <a:xfrm>
              <a:off x="465" y="3113"/>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3" name="Line 15"/>
            <p:cNvSpPr>
              <a:spLocks noChangeShapeType="1"/>
            </p:cNvSpPr>
            <p:nvPr/>
          </p:nvSpPr>
          <p:spPr bwMode="auto">
            <a:xfrm flipH="1">
              <a:off x="1442" y="935"/>
              <a:ext cx="680" cy="318"/>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6"/>
            <p:cNvSpPr>
              <a:spLocks noChangeShapeType="1"/>
            </p:cNvSpPr>
            <p:nvPr/>
          </p:nvSpPr>
          <p:spPr bwMode="auto">
            <a:xfrm>
              <a:off x="2122" y="935"/>
              <a:ext cx="680" cy="31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7"/>
            <p:cNvSpPr>
              <a:spLocks noChangeShapeType="1"/>
            </p:cNvSpPr>
            <p:nvPr/>
          </p:nvSpPr>
          <p:spPr bwMode="auto">
            <a:xfrm>
              <a:off x="1441" y="1661"/>
              <a:ext cx="454"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p:cNvSpPr>
              <a:spLocks noChangeShapeType="1"/>
            </p:cNvSpPr>
            <p:nvPr/>
          </p:nvSpPr>
          <p:spPr bwMode="auto">
            <a:xfrm flipH="1">
              <a:off x="897" y="1661"/>
              <a:ext cx="544"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9"/>
            <p:cNvSpPr>
              <a:spLocks noChangeShapeType="1"/>
            </p:cNvSpPr>
            <p:nvPr/>
          </p:nvSpPr>
          <p:spPr bwMode="auto">
            <a:xfrm flipH="1">
              <a:off x="671" y="2568"/>
              <a:ext cx="226" cy="545"/>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0"/>
            <p:cNvSpPr>
              <a:spLocks noChangeShapeType="1"/>
            </p:cNvSpPr>
            <p:nvPr/>
          </p:nvSpPr>
          <p:spPr bwMode="auto">
            <a:xfrm>
              <a:off x="897" y="2568"/>
              <a:ext cx="409" cy="545"/>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49"/>
          <p:cNvGrpSpPr>
            <a:grpSpLocks/>
          </p:cNvGrpSpPr>
          <p:nvPr/>
        </p:nvGrpSpPr>
        <p:grpSpPr bwMode="auto">
          <a:xfrm>
            <a:off x="3962400" y="1878013"/>
            <a:ext cx="4824412" cy="3455987"/>
            <a:chOff x="3029" y="845"/>
            <a:chExt cx="3039" cy="2177"/>
          </a:xfrm>
          <a:gradFill>
            <a:gsLst>
              <a:gs pos="0">
                <a:schemeClr val="accent1">
                  <a:lumMod val="5000"/>
                  <a:lumOff val="95000"/>
                </a:schemeClr>
              </a:gs>
              <a:gs pos="41000">
                <a:schemeClr val="accent1">
                  <a:lumMod val="45000"/>
                  <a:lumOff val="55000"/>
                </a:schemeClr>
              </a:gs>
              <a:gs pos="63000">
                <a:schemeClr val="accent1">
                  <a:lumMod val="45000"/>
                  <a:lumOff val="55000"/>
                </a:schemeClr>
              </a:gs>
              <a:gs pos="100000">
                <a:schemeClr val="accent1">
                  <a:lumMod val="30000"/>
                  <a:lumOff val="70000"/>
                </a:schemeClr>
              </a:gs>
            </a:gsLst>
            <a:lin ang="5400000" scaled="1"/>
          </a:gradFill>
        </p:grpSpPr>
        <p:sp>
          <p:nvSpPr>
            <p:cNvPr id="20" name="Oval 34"/>
            <p:cNvSpPr>
              <a:spLocks noChangeArrowheads="1"/>
            </p:cNvSpPr>
            <p:nvPr/>
          </p:nvSpPr>
          <p:spPr bwMode="auto">
            <a:xfrm>
              <a:off x="4980" y="170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T</a:t>
              </a:r>
            </a:p>
          </p:txBody>
        </p:sp>
        <p:sp>
          <p:nvSpPr>
            <p:cNvPr id="21" name="Oval 35"/>
            <p:cNvSpPr>
              <a:spLocks noChangeArrowheads="1"/>
            </p:cNvSpPr>
            <p:nvPr/>
          </p:nvSpPr>
          <p:spPr bwMode="auto">
            <a:xfrm>
              <a:off x="5660" y="2523"/>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22" name="Oval 36"/>
            <p:cNvSpPr>
              <a:spLocks noChangeArrowheads="1"/>
            </p:cNvSpPr>
            <p:nvPr/>
          </p:nvSpPr>
          <p:spPr bwMode="auto">
            <a:xfrm>
              <a:off x="4390" y="845"/>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23" name="Oval 37"/>
            <p:cNvSpPr>
              <a:spLocks noChangeArrowheads="1"/>
            </p:cNvSpPr>
            <p:nvPr/>
          </p:nvSpPr>
          <p:spPr bwMode="auto">
            <a:xfrm>
              <a:off x="4481" y="2568"/>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24" name="Oval 38"/>
            <p:cNvSpPr>
              <a:spLocks noChangeArrowheads="1"/>
            </p:cNvSpPr>
            <p:nvPr/>
          </p:nvSpPr>
          <p:spPr bwMode="auto">
            <a:xfrm>
              <a:off x="3483" y="1752"/>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25" name="Oval 39"/>
            <p:cNvSpPr>
              <a:spLocks noChangeArrowheads="1"/>
            </p:cNvSpPr>
            <p:nvPr/>
          </p:nvSpPr>
          <p:spPr bwMode="auto">
            <a:xfrm>
              <a:off x="3891" y="2568"/>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6" name="Oval 40"/>
            <p:cNvSpPr>
              <a:spLocks noChangeArrowheads="1"/>
            </p:cNvSpPr>
            <p:nvPr/>
          </p:nvSpPr>
          <p:spPr bwMode="auto">
            <a:xfrm>
              <a:off x="3029" y="2614"/>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7" name="Line 41"/>
            <p:cNvSpPr>
              <a:spLocks noChangeShapeType="1"/>
            </p:cNvSpPr>
            <p:nvPr/>
          </p:nvSpPr>
          <p:spPr bwMode="auto">
            <a:xfrm>
              <a:off x="4617" y="1253"/>
              <a:ext cx="590" cy="453"/>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42"/>
            <p:cNvSpPr>
              <a:spLocks noChangeShapeType="1"/>
            </p:cNvSpPr>
            <p:nvPr/>
          </p:nvSpPr>
          <p:spPr bwMode="auto">
            <a:xfrm>
              <a:off x="5207" y="2115"/>
              <a:ext cx="635"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43"/>
            <p:cNvSpPr>
              <a:spLocks noChangeShapeType="1"/>
            </p:cNvSpPr>
            <p:nvPr/>
          </p:nvSpPr>
          <p:spPr bwMode="auto">
            <a:xfrm flipH="1">
              <a:off x="4753" y="2115"/>
              <a:ext cx="453" cy="45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44"/>
            <p:cNvSpPr>
              <a:spLocks noChangeShapeType="1"/>
            </p:cNvSpPr>
            <p:nvPr/>
          </p:nvSpPr>
          <p:spPr bwMode="auto">
            <a:xfrm flipH="1">
              <a:off x="3755" y="1253"/>
              <a:ext cx="817"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45"/>
            <p:cNvSpPr>
              <a:spLocks noChangeShapeType="1"/>
            </p:cNvSpPr>
            <p:nvPr/>
          </p:nvSpPr>
          <p:spPr bwMode="auto">
            <a:xfrm flipH="1">
              <a:off x="3256" y="2160"/>
              <a:ext cx="408"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46"/>
            <p:cNvSpPr>
              <a:spLocks noChangeShapeType="1"/>
            </p:cNvSpPr>
            <p:nvPr/>
          </p:nvSpPr>
          <p:spPr bwMode="auto">
            <a:xfrm>
              <a:off x="3710" y="2160"/>
              <a:ext cx="408"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AutoShape 47"/>
          <p:cNvSpPr>
            <a:spLocks noChangeArrowheads="1"/>
          </p:cNvSpPr>
          <p:nvPr/>
        </p:nvSpPr>
        <p:spPr bwMode="auto">
          <a:xfrm>
            <a:off x="4379912" y="1676400"/>
            <a:ext cx="1143000" cy="685800"/>
          </a:xfrm>
          <a:prstGeom prst="rightArrow">
            <a:avLst>
              <a:gd name="adj1" fmla="val 50000"/>
              <a:gd name="adj2" fmla="val 41667"/>
            </a:avLst>
          </a:prstGeom>
          <a:gradFill>
            <a:gsLst>
              <a:gs pos="0">
                <a:schemeClr val="accent1">
                  <a:lumMod val="5000"/>
                  <a:lumOff val="95000"/>
                </a:schemeClr>
              </a:gs>
              <a:gs pos="41000">
                <a:schemeClr val="accent1">
                  <a:lumMod val="45000"/>
                  <a:lumOff val="55000"/>
                </a:schemeClr>
              </a:gs>
              <a:gs pos="63000">
                <a:schemeClr val="accent1">
                  <a:lumMod val="45000"/>
                  <a:lumOff val="55000"/>
                </a:schemeClr>
              </a:gs>
              <a:gs pos="100000">
                <a:schemeClr val="accent1">
                  <a:lumMod val="30000"/>
                  <a:lumOff val="70000"/>
                </a:schemeClr>
              </a:gs>
            </a:gsLst>
            <a:lin ang="5400000" scaled="1"/>
          </a:gradFill>
          <a:ln w="57150" algn="ctr">
            <a:solidFill>
              <a:srgbClr val="7030A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19223588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a:latin typeface="Times New Roman" panose="02020603050405020304" pitchFamily="18" charset="0"/>
                <a:cs typeface="Times New Roman" panose="02020603050405020304" pitchFamily="18" charset="0"/>
              </a:rPr>
              <a:t>Hàm cân bằng cho TH1</a:t>
            </a:r>
          </a:p>
        </p:txBody>
      </p:sp>
      <p:sp>
        <p:nvSpPr>
          <p:cNvPr id="3" name="Content Placeholder 2"/>
          <p:cNvSpPr>
            <a:spLocks noGrp="1"/>
          </p:cNvSpPr>
          <p:nvPr>
            <p:ph idx="1"/>
          </p:nvPr>
        </p:nvSpPr>
        <p:spPr>
          <a:xfrm>
            <a:off x="381000" y="990600"/>
            <a:ext cx="8458200" cy="5292725"/>
          </a:xfrm>
        </p:spPr>
        <p:txBody>
          <a:bodyPr/>
          <a:lstStyle/>
          <a:p>
            <a:pPr marL="0" indent="0" defTabSz="461963">
              <a:buNone/>
            </a:pPr>
            <a:r>
              <a:rPr lang="en-US" sz="2400" b="1" i="1" dirty="0">
                <a:latin typeface="Times New Roman" panose="02020603050405020304" pitchFamily="18" charset="0"/>
                <a:cs typeface="Times New Roman" panose="02020603050405020304" pitchFamily="18" charset="0"/>
              </a:rPr>
              <a:t>void </a:t>
            </a:r>
            <a:r>
              <a:rPr lang="en-US" sz="2400" i="1" dirty="0" err="1">
                <a:latin typeface="Times New Roman" panose="02020603050405020304" pitchFamily="18" charset="0"/>
                <a:cs typeface="Times New Roman" panose="02020603050405020304" pitchFamily="18" charset="0"/>
              </a:rPr>
              <a:t>Lech_trai_trai</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Tree </a:t>
            </a:r>
            <a:r>
              <a:rPr lang="en-US" sz="2400" i="1" dirty="0">
                <a:solidFill>
                  <a:srgbClr val="FF0000"/>
                </a:solidFill>
                <a:latin typeface="Times New Roman" panose="02020603050405020304" pitchFamily="18" charset="0"/>
                <a:cs typeface="Times New Roman" panose="02020603050405020304" pitchFamily="18" charset="0"/>
              </a:rPr>
              <a:t>&amp;</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Node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switch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0" indent="0" defTabSz="461963">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a:t>
            </a:r>
            <a:r>
              <a:rPr lang="en-US" sz="2400" i="1" dirty="0">
                <a:latin typeface="Times New Roman" panose="02020603050405020304" pitchFamily="18" charset="0"/>
                <a:cs typeface="Times New Roman" panose="02020603050405020304" pitchFamily="18" charset="0"/>
              </a:rPr>
              <a:t> LH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RH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0" indent="0" defTabSz="461963">
              <a:buNone/>
            </a:pPr>
            <a:endParaRPr lang="en-US" sz="2400" i="1" dirty="0">
              <a:solidFill>
                <a:srgbClr val="FF0000"/>
              </a:solidFill>
              <a:latin typeface="Times New Roman" panose="02020603050405020304" pitchFamily="18" charset="0"/>
              <a:cs typeface="Times New Roman" panose="02020603050405020304" pitchFamily="18" charset="0"/>
            </a:endParaRPr>
          </a:p>
          <a:p>
            <a:pPr marL="0" indent="0" defTabSz="461963">
              <a:buNone/>
            </a:pP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41</a:t>
            </a:fld>
            <a:endParaRPr lang="en-US" altLang="en-US"/>
          </a:p>
        </p:txBody>
      </p:sp>
    </p:spTree>
    <p:extLst>
      <p:ext uri="{BB962C8B-B14F-4D97-AF65-F5344CB8AC3E}">
        <p14:creationId xmlns:p14="http://schemas.microsoft.com/office/powerpoint/2010/main" val="283075921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a:latin typeface="Times New Roman" panose="02020603050405020304" pitchFamily="18" charset="0"/>
                <a:cs typeface="Times New Roman" panose="02020603050405020304" pitchFamily="18" charset="0"/>
              </a:rPr>
              <a:t>Cân bằng lại do lệch trái TH2</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42</a:t>
            </a:fld>
            <a:endParaRPr lang="en-US" altLang="en-US"/>
          </a:p>
        </p:txBody>
      </p:sp>
      <p:grpSp>
        <p:nvGrpSpPr>
          <p:cNvPr id="34" name="Group 31"/>
          <p:cNvGrpSpPr>
            <a:grpSpLocks/>
          </p:cNvGrpSpPr>
          <p:nvPr/>
        </p:nvGrpSpPr>
        <p:grpSpPr bwMode="auto">
          <a:xfrm>
            <a:off x="381000" y="1327150"/>
            <a:ext cx="3743325" cy="4464050"/>
            <a:chOff x="671" y="527"/>
            <a:chExt cx="2358" cy="2812"/>
          </a:xfrm>
          <a:solidFill>
            <a:schemeClr val="accent1">
              <a:lumMod val="40000"/>
              <a:lumOff val="60000"/>
            </a:schemeClr>
          </a:solidFill>
        </p:grpSpPr>
        <p:sp>
          <p:nvSpPr>
            <p:cNvPr id="35" name="Oval 4"/>
            <p:cNvSpPr>
              <a:spLocks noChangeArrowheads="1"/>
            </p:cNvSpPr>
            <p:nvPr/>
          </p:nvSpPr>
          <p:spPr bwMode="auto">
            <a:xfrm>
              <a:off x="190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36" name="Oval 5"/>
            <p:cNvSpPr>
              <a:spLocks noChangeArrowheads="1"/>
            </p:cNvSpPr>
            <p:nvPr/>
          </p:nvSpPr>
          <p:spPr bwMode="auto">
            <a:xfrm>
              <a:off x="2621" y="1253"/>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37" name="Oval 6"/>
            <p:cNvSpPr>
              <a:spLocks noChangeArrowheads="1"/>
            </p:cNvSpPr>
            <p:nvPr/>
          </p:nvSpPr>
          <p:spPr bwMode="auto">
            <a:xfrm>
              <a:off x="1215" y="125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38" name="Oval 7"/>
            <p:cNvSpPr>
              <a:spLocks noChangeArrowheads="1"/>
            </p:cNvSpPr>
            <p:nvPr/>
          </p:nvSpPr>
          <p:spPr bwMode="auto">
            <a:xfrm>
              <a:off x="1714" y="2115"/>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39" name="Oval 8"/>
            <p:cNvSpPr>
              <a:spLocks noChangeArrowheads="1"/>
            </p:cNvSpPr>
            <p:nvPr/>
          </p:nvSpPr>
          <p:spPr bwMode="auto">
            <a:xfrm>
              <a:off x="671" y="216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40" name="Oval 9"/>
            <p:cNvSpPr>
              <a:spLocks noChangeArrowheads="1"/>
            </p:cNvSpPr>
            <p:nvPr/>
          </p:nvSpPr>
          <p:spPr bwMode="auto">
            <a:xfrm>
              <a:off x="2304" y="2928"/>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41" name="Oval 10"/>
            <p:cNvSpPr>
              <a:spLocks noChangeArrowheads="1"/>
            </p:cNvSpPr>
            <p:nvPr/>
          </p:nvSpPr>
          <p:spPr bwMode="auto">
            <a:xfrm>
              <a:off x="1170" y="2931"/>
              <a:ext cx="453" cy="408"/>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42" name="Line 11"/>
            <p:cNvSpPr>
              <a:spLocks noChangeShapeType="1"/>
            </p:cNvSpPr>
            <p:nvPr/>
          </p:nvSpPr>
          <p:spPr bwMode="auto">
            <a:xfrm flipH="1">
              <a:off x="1442" y="935"/>
              <a:ext cx="680" cy="318"/>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2"/>
            <p:cNvSpPr>
              <a:spLocks noChangeShapeType="1"/>
            </p:cNvSpPr>
            <p:nvPr/>
          </p:nvSpPr>
          <p:spPr bwMode="auto">
            <a:xfrm>
              <a:off x="2122" y="935"/>
              <a:ext cx="680" cy="31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3"/>
            <p:cNvSpPr>
              <a:spLocks noChangeShapeType="1"/>
            </p:cNvSpPr>
            <p:nvPr/>
          </p:nvSpPr>
          <p:spPr bwMode="auto">
            <a:xfrm>
              <a:off x="1441" y="1661"/>
              <a:ext cx="454"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4"/>
            <p:cNvSpPr>
              <a:spLocks noChangeShapeType="1"/>
            </p:cNvSpPr>
            <p:nvPr/>
          </p:nvSpPr>
          <p:spPr bwMode="auto">
            <a:xfrm flipH="1">
              <a:off x="897" y="1661"/>
              <a:ext cx="544"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5"/>
            <p:cNvSpPr>
              <a:spLocks noChangeShapeType="1"/>
            </p:cNvSpPr>
            <p:nvPr/>
          </p:nvSpPr>
          <p:spPr bwMode="auto">
            <a:xfrm flipH="1">
              <a:off x="1442" y="2523"/>
              <a:ext cx="511"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6"/>
            <p:cNvSpPr>
              <a:spLocks noChangeShapeType="1"/>
            </p:cNvSpPr>
            <p:nvPr/>
          </p:nvSpPr>
          <p:spPr bwMode="auto">
            <a:xfrm>
              <a:off x="1941" y="2523"/>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32"/>
          <p:cNvGrpSpPr>
            <a:grpSpLocks/>
          </p:cNvGrpSpPr>
          <p:nvPr/>
        </p:nvGrpSpPr>
        <p:grpSpPr bwMode="auto">
          <a:xfrm>
            <a:off x="4124325" y="1543050"/>
            <a:ext cx="4608512" cy="3240087"/>
            <a:chOff x="3029" y="663"/>
            <a:chExt cx="2903" cy="2041"/>
          </a:xfrm>
          <a:solidFill>
            <a:schemeClr val="accent1">
              <a:lumMod val="40000"/>
              <a:lumOff val="60000"/>
            </a:schemeClr>
          </a:solidFill>
        </p:grpSpPr>
        <p:sp>
          <p:nvSpPr>
            <p:cNvPr id="49" name="Oval 17"/>
            <p:cNvSpPr>
              <a:spLocks noChangeArrowheads="1"/>
            </p:cNvSpPr>
            <p:nvPr/>
          </p:nvSpPr>
          <p:spPr bwMode="auto">
            <a:xfrm>
              <a:off x="4263" y="66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50" name="Oval 18"/>
            <p:cNvSpPr>
              <a:spLocks noChangeArrowheads="1"/>
            </p:cNvSpPr>
            <p:nvPr/>
          </p:nvSpPr>
          <p:spPr bwMode="auto">
            <a:xfrm>
              <a:off x="4979" y="1389"/>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51" name="Oval 19"/>
            <p:cNvSpPr>
              <a:spLocks noChangeArrowheads="1"/>
            </p:cNvSpPr>
            <p:nvPr/>
          </p:nvSpPr>
          <p:spPr bwMode="auto">
            <a:xfrm>
              <a:off x="3573" y="1389"/>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52" name="Oval 20"/>
            <p:cNvSpPr>
              <a:spLocks noChangeArrowheads="1"/>
            </p:cNvSpPr>
            <p:nvPr/>
          </p:nvSpPr>
          <p:spPr bwMode="auto">
            <a:xfrm>
              <a:off x="4072"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53" name="Oval 21"/>
            <p:cNvSpPr>
              <a:spLocks noChangeArrowheads="1"/>
            </p:cNvSpPr>
            <p:nvPr/>
          </p:nvSpPr>
          <p:spPr bwMode="auto">
            <a:xfrm>
              <a:off x="3029" y="229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54" name="Oval 22"/>
            <p:cNvSpPr>
              <a:spLocks noChangeArrowheads="1"/>
            </p:cNvSpPr>
            <p:nvPr/>
          </p:nvSpPr>
          <p:spPr bwMode="auto">
            <a:xfrm>
              <a:off x="5479"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55" name="Oval 23"/>
            <p:cNvSpPr>
              <a:spLocks noChangeArrowheads="1"/>
            </p:cNvSpPr>
            <p:nvPr/>
          </p:nvSpPr>
          <p:spPr bwMode="auto">
            <a:xfrm>
              <a:off x="4617"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56" name="Line 24"/>
            <p:cNvSpPr>
              <a:spLocks noChangeShapeType="1"/>
            </p:cNvSpPr>
            <p:nvPr/>
          </p:nvSpPr>
          <p:spPr bwMode="auto">
            <a:xfrm flipH="1">
              <a:off x="3800" y="1071"/>
              <a:ext cx="680" cy="318"/>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5"/>
            <p:cNvSpPr>
              <a:spLocks noChangeShapeType="1"/>
            </p:cNvSpPr>
            <p:nvPr/>
          </p:nvSpPr>
          <p:spPr bwMode="auto">
            <a:xfrm>
              <a:off x="4480" y="1071"/>
              <a:ext cx="680" cy="31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6"/>
            <p:cNvSpPr>
              <a:spLocks noChangeShapeType="1"/>
            </p:cNvSpPr>
            <p:nvPr/>
          </p:nvSpPr>
          <p:spPr bwMode="auto">
            <a:xfrm>
              <a:off x="3799" y="1797"/>
              <a:ext cx="454"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7"/>
            <p:cNvSpPr>
              <a:spLocks noChangeShapeType="1"/>
            </p:cNvSpPr>
            <p:nvPr/>
          </p:nvSpPr>
          <p:spPr bwMode="auto">
            <a:xfrm flipH="1">
              <a:off x="3255" y="1797"/>
              <a:ext cx="544"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8"/>
            <p:cNvSpPr>
              <a:spLocks noChangeShapeType="1"/>
            </p:cNvSpPr>
            <p:nvPr/>
          </p:nvSpPr>
          <p:spPr bwMode="auto">
            <a:xfrm flipH="1">
              <a:off x="4844" y="1842"/>
              <a:ext cx="363"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9"/>
            <p:cNvSpPr>
              <a:spLocks noChangeShapeType="1"/>
            </p:cNvSpPr>
            <p:nvPr/>
          </p:nvSpPr>
          <p:spPr bwMode="auto">
            <a:xfrm>
              <a:off x="5207" y="1842"/>
              <a:ext cx="498"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 name="AutoShape 30"/>
          <p:cNvSpPr>
            <a:spLocks noChangeArrowheads="1"/>
          </p:cNvSpPr>
          <p:nvPr/>
        </p:nvSpPr>
        <p:spPr bwMode="auto">
          <a:xfrm>
            <a:off x="4205287" y="1865312"/>
            <a:ext cx="1143000" cy="685800"/>
          </a:xfrm>
          <a:prstGeom prst="rightArrow">
            <a:avLst>
              <a:gd name="adj1" fmla="val 50000"/>
              <a:gd name="adj2" fmla="val 41667"/>
            </a:avLst>
          </a:prstGeom>
          <a:solidFill>
            <a:schemeClr val="accent1">
              <a:lumMod val="40000"/>
              <a:lumOff val="60000"/>
            </a:schemeClr>
          </a:solidFill>
          <a:ln w="57150" algn="ctr">
            <a:solidFill>
              <a:srgbClr val="7030A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78117956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Hàm cân bằng cho TH2</a:t>
            </a:r>
          </a:p>
        </p:txBody>
      </p:sp>
      <p:sp>
        <p:nvSpPr>
          <p:cNvPr id="3" name="Content Placeholder 2"/>
          <p:cNvSpPr>
            <a:spLocks noGrp="1"/>
          </p:cNvSpPr>
          <p:nvPr>
            <p:ph idx="1"/>
          </p:nvPr>
        </p:nvSpPr>
        <p:spPr>
          <a:xfrm>
            <a:off x="304800" y="1010550"/>
            <a:ext cx="8534400" cy="5272775"/>
          </a:xfrm>
        </p:spPr>
        <p:txBody>
          <a:bodyPr/>
          <a:lstStyle/>
          <a:p>
            <a:pPr marL="0" indent="0" defTabSz="395288">
              <a:buNone/>
            </a:pPr>
            <a:r>
              <a:rPr lang="en-US" sz="2400" b="1" i="1" dirty="0">
                <a:latin typeface="Times New Roman" panose="02020603050405020304" pitchFamily="18" charset="0"/>
                <a:cs typeface="Times New Roman" panose="02020603050405020304" pitchFamily="18" charset="0"/>
              </a:rPr>
              <a:t>void</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Lech_trai_phai</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Tree </a:t>
            </a:r>
            <a:r>
              <a:rPr lang="en-US" sz="2400" i="1" dirty="0">
                <a:solidFill>
                  <a:srgbClr val="FF0000"/>
                </a:solidFill>
                <a:latin typeface="Times New Roman" panose="02020603050405020304" pitchFamily="18" charset="0"/>
                <a:cs typeface="Times New Roman" panose="02020603050405020304" pitchFamily="18" charset="0"/>
              </a:rPr>
              <a:t>&amp;</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Node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a:t>
            </a:r>
            <a:r>
              <a:rPr lang="en-US" sz="2400" i="1" dirty="0">
                <a:solidFill>
                  <a:srgbClr val="FF0000"/>
                </a:solidFill>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T2</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T2</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T2</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T2</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T2</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switch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T2</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a:t>
            </a:r>
            <a:r>
              <a:rPr lang="en-US" sz="2400" i="1" dirty="0">
                <a:latin typeface="Times New Roman" panose="02020603050405020304" pitchFamily="18" charset="0"/>
                <a:cs typeface="Times New Roman" panose="02020603050405020304" pitchFamily="18" charset="0"/>
              </a:rPr>
              <a:t> LH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 </a:t>
            </a:r>
          </a:p>
          <a:p>
            <a:pPr marL="0" indent="0" defTabSz="395288">
              <a:buNone/>
            </a:pP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RH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0" indent="0" defTabSz="395288">
              <a:buNone/>
            </a:pP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a:t>
            </a:r>
            <a:r>
              <a:rPr lang="en-US" sz="2400" i="1" dirty="0">
                <a:latin typeface="Times New Roman" panose="02020603050405020304" pitchFamily="18" charset="0"/>
                <a:cs typeface="Times New Roman" panose="02020603050405020304" pitchFamily="18" charset="0"/>
              </a:rPr>
              <a:t> RH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LH</a:t>
            </a:r>
            <a:r>
              <a:rPr lang="en-US" sz="2400" i="1" dirty="0">
                <a:solidFill>
                  <a:srgbClr val="FF0000"/>
                </a:solidFill>
                <a:latin typeface="Times New Roman" panose="02020603050405020304" pitchFamily="18" charset="0"/>
                <a:cs typeface="Times New Roman" panose="02020603050405020304" pitchFamily="18" charset="0"/>
              </a:rPr>
              <a:t>; </a:t>
            </a:r>
          </a:p>
          <a:p>
            <a:pPr marL="0" indent="0" defTabSz="395288">
              <a:buNone/>
            </a:pP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T2</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T2</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43</a:t>
            </a:fld>
            <a:endParaRPr lang="en-US" altLang="en-US"/>
          </a:p>
        </p:txBody>
      </p:sp>
    </p:spTree>
    <p:extLst>
      <p:ext uri="{BB962C8B-B14F-4D97-AF65-F5344CB8AC3E}">
        <p14:creationId xmlns:p14="http://schemas.microsoft.com/office/powerpoint/2010/main" val="366899389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Cân bằng cho lệch phải TH3</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44</a:t>
            </a:fld>
            <a:endParaRPr lang="en-US" altLang="en-US"/>
          </a:p>
        </p:txBody>
      </p:sp>
      <p:grpSp>
        <p:nvGrpSpPr>
          <p:cNvPr id="5" name="Group 31"/>
          <p:cNvGrpSpPr>
            <a:grpSpLocks/>
          </p:cNvGrpSpPr>
          <p:nvPr/>
        </p:nvGrpSpPr>
        <p:grpSpPr bwMode="auto">
          <a:xfrm>
            <a:off x="228600" y="1550988"/>
            <a:ext cx="4191873" cy="4392612"/>
            <a:chOff x="444" y="527"/>
            <a:chExt cx="2766" cy="2767"/>
          </a:xfrm>
          <a:gradFill>
            <a:gsLst>
              <a:gs pos="0">
                <a:schemeClr val="accent1">
                  <a:lumMod val="5000"/>
                  <a:lumOff val="95000"/>
                </a:schemeClr>
              </a:gs>
              <a:gs pos="86000">
                <a:schemeClr val="accent1">
                  <a:lumMod val="45000"/>
                  <a:lumOff val="55000"/>
                </a:schemeClr>
              </a:gs>
              <a:gs pos="70000">
                <a:schemeClr val="accent1">
                  <a:lumMod val="45000"/>
                  <a:lumOff val="55000"/>
                </a:schemeClr>
              </a:gs>
              <a:gs pos="100000">
                <a:schemeClr val="accent1">
                  <a:lumMod val="30000"/>
                  <a:lumOff val="70000"/>
                </a:schemeClr>
              </a:gs>
            </a:gsLst>
            <a:lin ang="5400000" scaled="1"/>
          </a:gradFill>
        </p:grpSpPr>
        <p:sp>
          <p:nvSpPr>
            <p:cNvPr id="6" name="Oval 4"/>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7" name="Oval 5"/>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8" name="Oval 6"/>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9" name="Oval 7"/>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10" name="Oval 8"/>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11" name="Oval 9"/>
            <p:cNvSpPr>
              <a:spLocks noChangeArrowheads="1"/>
            </p:cNvSpPr>
            <p:nvPr/>
          </p:nvSpPr>
          <p:spPr bwMode="auto">
            <a:xfrm>
              <a:off x="2757" y="284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2" name="Oval 10"/>
            <p:cNvSpPr>
              <a:spLocks noChangeArrowheads="1"/>
            </p:cNvSpPr>
            <p:nvPr/>
          </p:nvSpPr>
          <p:spPr bwMode="auto">
            <a:xfrm>
              <a:off x="1714" y="288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3" name="Line 11"/>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p:nvSpPr>
          <p:spPr bwMode="auto">
            <a:xfrm flipH="1">
              <a:off x="1941"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6"/>
            <p:cNvSpPr>
              <a:spLocks noChangeShapeType="1"/>
            </p:cNvSpPr>
            <p:nvPr/>
          </p:nvSpPr>
          <p:spPr bwMode="auto">
            <a:xfrm>
              <a:off x="2440"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32"/>
          <p:cNvGrpSpPr>
            <a:grpSpLocks/>
          </p:cNvGrpSpPr>
          <p:nvPr/>
        </p:nvGrpSpPr>
        <p:grpSpPr bwMode="auto">
          <a:xfrm>
            <a:off x="4076700" y="1524000"/>
            <a:ext cx="4811712" cy="3024188"/>
            <a:chOff x="3029" y="754"/>
            <a:chExt cx="3175" cy="1905"/>
          </a:xfrm>
          <a:gradFill>
            <a:gsLst>
              <a:gs pos="0">
                <a:schemeClr val="accent1">
                  <a:lumMod val="5000"/>
                  <a:lumOff val="95000"/>
                </a:schemeClr>
              </a:gs>
              <a:gs pos="86000">
                <a:schemeClr val="accent1">
                  <a:lumMod val="45000"/>
                  <a:lumOff val="55000"/>
                </a:schemeClr>
              </a:gs>
              <a:gs pos="70000">
                <a:schemeClr val="accent1">
                  <a:lumMod val="45000"/>
                  <a:lumOff val="55000"/>
                </a:schemeClr>
              </a:gs>
              <a:gs pos="100000">
                <a:schemeClr val="accent1">
                  <a:lumMod val="30000"/>
                  <a:lumOff val="70000"/>
                </a:schemeClr>
              </a:gs>
            </a:gsLst>
            <a:lin ang="5400000" scaled="1"/>
          </a:gradFill>
        </p:grpSpPr>
        <p:sp>
          <p:nvSpPr>
            <p:cNvPr id="20" name="Oval 17"/>
            <p:cNvSpPr>
              <a:spLocks noChangeArrowheads="1"/>
            </p:cNvSpPr>
            <p:nvPr/>
          </p:nvSpPr>
          <p:spPr bwMode="auto">
            <a:xfrm>
              <a:off x="5116" y="1389"/>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21" name="Oval 18"/>
            <p:cNvSpPr>
              <a:spLocks noChangeArrowheads="1"/>
            </p:cNvSpPr>
            <p:nvPr/>
          </p:nvSpPr>
          <p:spPr bwMode="auto">
            <a:xfrm>
              <a:off x="5796" y="2206"/>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2" name="Oval 19"/>
            <p:cNvSpPr>
              <a:spLocks noChangeArrowheads="1"/>
            </p:cNvSpPr>
            <p:nvPr/>
          </p:nvSpPr>
          <p:spPr bwMode="auto">
            <a:xfrm>
              <a:off x="4254" y="75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23" name="Oval 20"/>
            <p:cNvSpPr>
              <a:spLocks noChangeArrowheads="1"/>
            </p:cNvSpPr>
            <p:nvPr/>
          </p:nvSpPr>
          <p:spPr bwMode="auto">
            <a:xfrm>
              <a:off x="4617"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4" name="Oval 21"/>
            <p:cNvSpPr>
              <a:spLocks noChangeArrowheads="1"/>
            </p:cNvSpPr>
            <p:nvPr/>
          </p:nvSpPr>
          <p:spPr bwMode="auto">
            <a:xfrm>
              <a:off x="3438" y="143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25" name="Oval 22"/>
            <p:cNvSpPr>
              <a:spLocks noChangeArrowheads="1"/>
            </p:cNvSpPr>
            <p:nvPr/>
          </p:nvSpPr>
          <p:spPr bwMode="auto">
            <a:xfrm>
              <a:off x="3029"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26" name="Oval 23"/>
            <p:cNvSpPr>
              <a:spLocks noChangeArrowheads="1"/>
            </p:cNvSpPr>
            <p:nvPr/>
          </p:nvSpPr>
          <p:spPr bwMode="auto">
            <a:xfrm>
              <a:off x="3982"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27" name="Line 24"/>
            <p:cNvSpPr>
              <a:spLocks noChangeShapeType="1"/>
            </p:cNvSpPr>
            <p:nvPr/>
          </p:nvSpPr>
          <p:spPr bwMode="auto">
            <a:xfrm>
              <a:off x="4526" y="1162"/>
              <a:ext cx="817" cy="227"/>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5"/>
            <p:cNvSpPr>
              <a:spLocks noChangeShapeType="1"/>
            </p:cNvSpPr>
            <p:nvPr/>
          </p:nvSpPr>
          <p:spPr bwMode="auto">
            <a:xfrm>
              <a:off x="5343" y="1798"/>
              <a:ext cx="635"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6"/>
            <p:cNvSpPr>
              <a:spLocks noChangeShapeType="1"/>
            </p:cNvSpPr>
            <p:nvPr/>
          </p:nvSpPr>
          <p:spPr bwMode="auto">
            <a:xfrm flipH="1">
              <a:off x="4889" y="1798"/>
              <a:ext cx="453" cy="45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7"/>
            <p:cNvSpPr>
              <a:spLocks noChangeShapeType="1"/>
            </p:cNvSpPr>
            <p:nvPr/>
          </p:nvSpPr>
          <p:spPr bwMode="auto">
            <a:xfrm flipH="1">
              <a:off x="3710" y="1162"/>
              <a:ext cx="771" cy="27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8"/>
            <p:cNvSpPr>
              <a:spLocks noChangeShapeType="1"/>
            </p:cNvSpPr>
            <p:nvPr/>
          </p:nvSpPr>
          <p:spPr bwMode="auto">
            <a:xfrm flipH="1">
              <a:off x="3301" y="1842"/>
              <a:ext cx="363"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9"/>
            <p:cNvSpPr>
              <a:spLocks noChangeShapeType="1"/>
            </p:cNvSpPr>
            <p:nvPr/>
          </p:nvSpPr>
          <p:spPr bwMode="auto">
            <a:xfrm>
              <a:off x="3755" y="1842"/>
              <a:ext cx="408"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AutoShape 30"/>
          <p:cNvSpPr>
            <a:spLocks noChangeArrowheads="1"/>
          </p:cNvSpPr>
          <p:nvPr/>
        </p:nvSpPr>
        <p:spPr bwMode="auto">
          <a:xfrm>
            <a:off x="3352800" y="1550988"/>
            <a:ext cx="1275542" cy="836612"/>
          </a:xfrm>
          <a:prstGeom prst="rightArrow">
            <a:avLst>
              <a:gd name="adj1" fmla="val 50000"/>
              <a:gd name="adj2" fmla="val 41667"/>
            </a:avLst>
          </a:prstGeom>
          <a:solidFill>
            <a:schemeClr val="tx2">
              <a:lumMod val="75000"/>
            </a:schemeClr>
          </a:solidFill>
          <a:ln w="57150" algn="ctr">
            <a:solidFill>
              <a:srgbClr val="FFFFFF"/>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49915817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Hàm cân bằng TH3</a:t>
            </a:r>
          </a:p>
        </p:txBody>
      </p:sp>
      <p:sp>
        <p:nvSpPr>
          <p:cNvPr id="3" name="Content Placeholder 2"/>
          <p:cNvSpPr>
            <a:spLocks noGrp="1"/>
          </p:cNvSpPr>
          <p:nvPr>
            <p:ph idx="1"/>
          </p:nvPr>
        </p:nvSpPr>
        <p:spPr>
          <a:xfrm>
            <a:off x="304800" y="1010550"/>
            <a:ext cx="8534400" cy="5272775"/>
          </a:xfrm>
        </p:spPr>
        <p:txBody>
          <a:bodyPr/>
          <a:lstStyle/>
          <a:p>
            <a:pPr marL="0" indent="0" defTabSz="395288">
              <a:buNone/>
            </a:pPr>
            <a:r>
              <a:rPr lang="en-US" sz="2400" b="1" i="1" dirty="0">
                <a:latin typeface="Times New Roman" panose="02020603050405020304" pitchFamily="18" charset="0"/>
                <a:cs typeface="Times New Roman" panose="02020603050405020304" pitchFamily="18" charset="0"/>
              </a:rPr>
              <a:t>void</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Lech_phai_phai</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Tree </a:t>
            </a:r>
            <a:r>
              <a:rPr lang="en-US" sz="2400" i="1" dirty="0">
                <a:solidFill>
                  <a:srgbClr val="FF0000"/>
                </a:solidFill>
                <a:latin typeface="Times New Roman" panose="02020603050405020304" pitchFamily="18" charset="0"/>
                <a:cs typeface="Times New Roman" panose="02020603050405020304" pitchFamily="18" charset="0"/>
              </a:rPr>
              <a:t>&amp;</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Node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Right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a:latin typeface="Times New Roman" panose="02020603050405020304" pitchFamily="18" charset="0"/>
                <a:cs typeface="Times New Roman" panose="02020603050405020304" pitchFamily="18" charset="0"/>
              </a:rPr>
              <a:t>Left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switch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-&gt; </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 </a:t>
            </a:r>
            <a:r>
              <a:rPr lang="en-US" sz="2400" i="1" dirty="0">
                <a:latin typeface="Times New Roman" panose="02020603050405020304" pitchFamily="18" charset="0"/>
                <a:cs typeface="Times New Roman" panose="02020603050405020304" pitchFamily="18" charset="0"/>
              </a:rPr>
              <a:t>RH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 </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 </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case</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-&gt; </a:t>
            </a:r>
            <a:r>
              <a:rPr lang="en-US" sz="2400" i="1" dirty="0" err="1">
                <a:latin typeface="Times New Roman" panose="02020603050405020304" pitchFamily="18" charset="0"/>
                <a:cs typeface="Times New Roman" panose="02020603050405020304" pitchFamily="18" charset="0"/>
              </a:rPr>
              <a:t>BalanceFactor</a:t>
            </a: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EH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p>
          <a:p>
            <a:pPr marL="0" indent="0" defTabSz="395288">
              <a:buNone/>
            </a:pPr>
            <a:r>
              <a:rPr lang="en-US" sz="2400" i="1" dirty="0">
                <a:latin typeface="Times New Roman" panose="02020603050405020304" pitchFamily="18" charset="0"/>
                <a:cs typeface="Times New Roman" panose="02020603050405020304" pitchFamily="18" charset="0"/>
              </a:rPr>
              <a:t>					T1</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latin typeface="Times New Roman" panose="02020603050405020304" pitchFamily="18" charset="0"/>
                <a:cs typeface="Times New Roman" panose="02020603050405020304" pitchFamily="18" charset="0"/>
              </a:rPr>
              <a:t>BalanceFactor</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LH</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break</a:t>
            </a:r>
            <a:r>
              <a:rPr lang="en-US" sz="2400" b="1"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latin typeface="Times New Roman" panose="02020603050405020304" pitchFamily="18" charset="0"/>
                <a:cs typeface="Times New Roman" panose="02020603050405020304" pitchFamily="18" charset="0"/>
              </a:rPr>
              <a:t>	T</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T1</a:t>
            </a:r>
            <a:r>
              <a:rPr lang="en-US" sz="2400" i="1" dirty="0">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45</a:t>
            </a:fld>
            <a:endParaRPr lang="en-US" altLang="en-US"/>
          </a:p>
        </p:txBody>
      </p:sp>
    </p:spTree>
    <p:extLst>
      <p:ext uri="{BB962C8B-B14F-4D97-AF65-F5344CB8AC3E}">
        <p14:creationId xmlns:p14="http://schemas.microsoft.com/office/powerpoint/2010/main" val="312244763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Cân bằng cho lệch phải TH4</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46</a:t>
            </a:fld>
            <a:endParaRPr lang="en-US" altLang="en-US"/>
          </a:p>
        </p:txBody>
      </p:sp>
      <p:grpSp>
        <p:nvGrpSpPr>
          <p:cNvPr id="34" name="Group 31"/>
          <p:cNvGrpSpPr>
            <a:grpSpLocks/>
          </p:cNvGrpSpPr>
          <p:nvPr/>
        </p:nvGrpSpPr>
        <p:grpSpPr bwMode="auto">
          <a:xfrm>
            <a:off x="304800" y="1322388"/>
            <a:ext cx="3527425" cy="4392612"/>
            <a:chOff x="444" y="527"/>
            <a:chExt cx="2222" cy="2767"/>
          </a:xfrm>
          <a:gradFill>
            <a:gsLst>
              <a:gs pos="0">
                <a:schemeClr val="accent1">
                  <a:lumMod val="5000"/>
                  <a:lumOff val="95000"/>
                </a:schemeClr>
              </a:gs>
              <a:gs pos="86000">
                <a:schemeClr val="accent1">
                  <a:lumMod val="45000"/>
                  <a:lumOff val="55000"/>
                </a:schemeClr>
              </a:gs>
              <a:gs pos="45000">
                <a:schemeClr val="accent1">
                  <a:lumMod val="45000"/>
                  <a:lumOff val="55000"/>
                </a:schemeClr>
              </a:gs>
              <a:gs pos="100000">
                <a:schemeClr val="accent1">
                  <a:lumMod val="30000"/>
                  <a:lumOff val="70000"/>
                </a:schemeClr>
              </a:gs>
            </a:gsLst>
            <a:lin ang="5400000" scaled="1"/>
          </a:gradFill>
        </p:grpSpPr>
        <p:sp>
          <p:nvSpPr>
            <p:cNvPr id="35" name="Oval 4"/>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36" name="Oval 5"/>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37" name="Oval 6"/>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38" name="Oval 7"/>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39" name="Oval 8"/>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40" name="Oval 9"/>
            <p:cNvSpPr>
              <a:spLocks noChangeArrowheads="1"/>
            </p:cNvSpPr>
            <p:nvPr/>
          </p:nvSpPr>
          <p:spPr bwMode="auto">
            <a:xfrm>
              <a:off x="1714" y="284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41" name="Oval 10"/>
            <p:cNvSpPr>
              <a:spLocks noChangeArrowheads="1"/>
            </p:cNvSpPr>
            <p:nvPr/>
          </p:nvSpPr>
          <p:spPr bwMode="auto">
            <a:xfrm>
              <a:off x="671" y="288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42" name="Line 11"/>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2"/>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3"/>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4"/>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5"/>
            <p:cNvSpPr>
              <a:spLocks noChangeShapeType="1"/>
            </p:cNvSpPr>
            <p:nvPr/>
          </p:nvSpPr>
          <p:spPr bwMode="auto">
            <a:xfrm flipH="1">
              <a:off x="898"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6"/>
            <p:cNvSpPr>
              <a:spLocks noChangeShapeType="1"/>
            </p:cNvSpPr>
            <p:nvPr/>
          </p:nvSpPr>
          <p:spPr bwMode="auto">
            <a:xfrm>
              <a:off x="1397"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32"/>
          <p:cNvGrpSpPr>
            <a:grpSpLocks/>
          </p:cNvGrpSpPr>
          <p:nvPr/>
        </p:nvGrpSpPr>
        <p:grpSpPr bwMode="auto">
          <a:xfrm>
            <a:off x="3924300" y="1682750"/>
            <a:ext cx="5040312" cy="3024188"/>
            <a:chOff x="3029" y="754"/>
            <a:chExt cx="3175" cy="1905"/>
          </a:xfrm>
          <a:gradFill>
            <a:gsLst>
              <a:gs pos="0">
                <a:schemeClr val="accent1">
                  <a:lumMod val="5000"/>
                  <a:lumOff val="95000"/>
                </a:schemeClr>
              </a:gs>
              <a:gs pos="86000">
                <a:schemeClr val="accent1">
                  <a:lumMod val="45000"/>
                  <a:lumOff val="55000"/>
                </a:schemeClr>
              </a:gs>
              <a:gs pos="45000">
                <a:schemeClr val="accent1">
                  <a:lumMod val="45000"/>
                  <a:lumOff val="55000"/>
                </a:schemeClr>
              </a:gs>
              <a:gs pos="100000">
                <a:schemeClr val="accent1">
                  <a:lumMod val="30000"/>
                  <a:lumOff val="70000"/>
                </a:schemeClr>
              </a:gs>
            </a:gsLst>
            <a:lin ang="5400000" scaled="1"/>
          </a:gradFill>
        </p:grpSpPr>
        <p:sp>
          <p:nvSpPr>
            <p:cNvPr id="49" name="Oval 17"/>
            <p:cNvSpPr>
              <a:spLocks noChangeArrowheads="1"/>
            </p:cNvSpPr>
            <p:nvPr/>
          </p:nvSpPr>
          <p:spPr bwMode="auto">
            <a:xfrm>
              <a:off x="5116" y="1389"/>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50" name="Oval 18"/>
            <p:cNvSpPr>
              <a:spLocks noChangeArrowheads="1"/>
            </p:cNvSpPr>
            <p:nvPr/>
          </p:nvSpPr>
          <p:spPr bwMode="auto">
            <a:xfrm>
              <a:off x="5796" y="2206"/>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51" name="Oval 19"/>
            <p:cNvSpPr>
              <a:spLocks noChangeArrowheads="1"/>
            </p:cNvSpPr>
            <p:nvPr/>
          </p:nvSpPr>
          <p:spPr bwMode="auto">
            <a:xfrm>
              <a:off x="4254" y="75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52" name="Oval 20"/>
            <p:cNvSpPr>
              <a:spLocks noChangeArrowheads="1"/>
            </p:cNvSpPr>
            <p:nvPr/>
          </p:nvSpPr>
          <p:spPr bwMode="auto">
            <a:xfrm>
              <a:off x="4617"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53" name="Oval 21"/>
            <p:cNvSpPr>
              <a:spLocks noChangeArrowheads="1"/>
            </p:cNvSpPr>
            <p:nvPr/>
          </p:nvSpPr>
          <p:spPr bwMode="auto">
            <a:xfrm>
              <a:off x="3512" y="143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54" name="Oval 22"/>
            <p:cNvSpPr>
              <a:spLocks noChangeArrowheads="1"/>
            </p:cNvSpPr>
            <p:nvPr/>
          </p:nvSpPr>
          <p:spPr bwMode="auto">
            <a:xfrm>
              <a:off x="3029"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55" name="Oval 23"/>
            <p:cNvSpPr>
              <a:spLocks noChangeArrowheads="1"/>
            </p:cNvSpPr>
            <p:nvPr/>
          </p:nvSpPr>
          <p:spPr bwMode="auto">
            <a:xfrm>
              <a:off x="3982"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56" name="Line 24"/>
            <p:cNvSpPr>
              <a:spLocks noChangeShapeType="1"/>
            </p:cNvSpPr>
            <p:nvPr/>
          </p:nvSpPr>
          <p:spPr bwMode="auto">
            <a:xfrm>
              <a:off x="4526" y="1162"/>
              <a:ext cx="817" cy="227"/>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5"/>
            <p:cNvSpPr>
              <a:spLocks noChangeShapeType="1"/>
            </p:cNvSpPr>
            <p:nvPr/>
          </p:nvSpPr>
          <p:spPr bwMode="auto">
            <a:xfrm>
              <a:off x="5343" y="1798"/>
              <a:ext cx="635"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6"/>
            <p:cNvSpPr>
              <a:spLocks noChangeShapeType="1"/>
            </p:cNvSpPr>
            <p:nvPr/>
          </p:nvSpPr>
          <p:spPr bwMode="auto">
            <a:xfrm flipH="1">
              <a:off x="4889" y="1798"/>
              <a:ext cx="453" cy="45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7"/>
            <p:cNvSpPr>
              <a:spLocks noChangeShapeType="1"/>
            </p:cNvSpPr>
            <p:nvPr/>
          </p:nvSpPr>
          <p:spPr bwMode="auto">
            <a:xfrm flipH="1">
              <a:off x="3710" y="1162"/>
              <a:ext cx="771" cy="27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8"/>
            <p:cNvSpPr>
              <a:spLocks noChangeShapeType="1"/>
            </p:cNvSpPr>
            <p:nvPr/>
          </p:nvSpPr>
          <p:spPr bwMode="auto">
            <a:xfrm flipH="1">
              <a:off x="3301" y="1842"/>
              <a:ext cx="363"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9"/>
            <p:cNvSpPr>
              <a:spLocks noChangeShapeType="1"/>
            </p:cNvSpPr>
            <p:nvPr/>
          </p:nvSpPr>
          <p:spPr bwMode="auto">
            <a:xfrm>
              <a:off x="3755" y="1842"/>
              <a:ext cx="408"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 name="AutoShape 30"/>
          <p:cNvSpPr>
            <a:spLocks noChangeArrowheads="1"/>
          </p:cNvSpPr>
          <p:nvPr/>
        </p:nvSpPr>
        <p:spPr bwMode="auto">
          <a:xfrm>
            <a:off x="3505200" y="1524000"/>
            <a:ext cx="1143000" cy="685800"/>
          </a:xfrm>
          <a:prstGeom prst="rightArrow">
            <a:avLst>
              <a:gd name="adj1" fmla="val 50000"/>
              <a:gd name="adj2" fmla="val 41667"/>
            </a:avLst>
          </a:prstGeom>
          <a:gradFill>
            <a:gsLst>
              <a:gs pos="0">
                <a:schemeClr val="accent1">
                  <a:lumMod val="5000"/>
                  <a:lumOff val="95000"/>
                </a:schemeClr>
              </a:gs>
              <a:gs pos="86000">
                <a:schemeClr val="accent1">
                  <a:lumMod val="45000"/>
                  <a:lumOff val="55000"/>
                </a:schemeClr>
              </a:gs>
              <a:gs pos="45000">
                <a:schemeClr val="accent1">
                  <a:lumMod val="45000"/>
                  <a:lumOff val="55000"/>
                </a:schemeClr>
              </a:gs>
              <a:gs pos="100000">
                <a:schemeClr val="accent1">
                  <a:lumMod val="30000"/>
                  <a:lumOff val="70000"/>
                </a:schemeClr>
              </a:gs>
            </a:gsLst>
            <a:lin ang="5400000" scaled="1"/>
          </a:gradFill>
          <a:ln w="57150" algn="ctr">
            <a:solidFill>
              <a:schemeClr val="tx2">
                <a:lumMod val="75000"/>
              </a:schemeClr>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17076191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Hàm cân bằng TH4</a:t>
            </a:r>
          </a:p>
        </p:txBody>
      </p:sp>
      <p:sp>
        <p:nvSpPr>
          <p:cNvPr id="3" name="Content Placeholder 2"/>
          <p:cNvSpPr>
            <a:spLocks noGrp="1"/>
          </p:cNvSpPr>
          <p:nvPr>
            <p:ph idx="1"/>
          </p:nvPr>
        </p:nvSpPr>
        <p:spPr>
          <a:xfrm>
            <a:off x="304800" y="1010550"/>
            <a:ext cx="8534400" cy="5272775"/>
          </a:xfrm>
        </p:spPr>
        <p:txBody>
          <a:bodyPr/>
          <a:lstStyle/>
          <a:p>
            <a:pPr marL="0" indent="0" defTabSz="395288">
              <a:buNone/>
            </a:pPr>
            <a:r>
              <a:rPr lang="en-US" sz="2200" b="1" i="1">
                <a:latin typeface="Times New Roman" panose="02020603050405020304" pitchFamily="18" charset="0"/>
                <a:cs typeface="Times New Roman" panose="02020603050405020304" pitchFamily="18" charset="0"/>
              </a:rPr>
              <a:t>void</a:t>
            </a:r>
            <a:r>
              <a:rPr lang="en-US" sz="2200" i="1">
                <a:latin typeface="Times New Roman" panose="02020603050405020304" pitchFamily="18" charset="0"/>
                <a:cs typeface="Times New Roman" panose="02020603050405020304" pitchFamily="18" charset="0"/>
              </a:rPr>
              <a:t> Lech_phai_trai</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Tree </a:t>
            </a:r>
            <a:r>
              <a:rPr lang="en-US" sz="2200" i="1">
                <a:solidFill>
                  <a:srgbClr val="FF0000"/>
                </a:solidFill>
                <a:latin typeface="Times New Roman" panose="02020603050405020304" pitchFamily="18" charset="0"/>
                <a:cs typeface="Times New Roman" panose="02020603050405020304" pitchFamily="18" charset="0"/>
              </a:rPr>
              <a:t>&amp;</a:t>
            </a:r>
            <a:r>
              <a:rPr lang="en-US" sz="2200" i="1">
                <a:latin typeface="Times New Roman" panose="02020603050405020304" pitchFamily="18" charset="0"/>
                <a:cs typeface="Times New Roman" panose="02020603050405020304" pitchFamily="18" charset="0"/>
              </a:rPr>
              <a:t>T</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Node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T1</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T</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T2</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T1</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switch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T2</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case</a:t>
            </a:r>
            <a:r>
              <a:rPr lang="en-US" sz="2200" i="1">
                <a:latin typeface="Times New Roman" panose="02020603050405020304" pitchFamily="18" charset="0"/>
                <a:cs typeface="Times New Roman" panose="02020603050405020304" pitchFamily="18" charset="0"/>
              </a:rPr>
              <a:t> RH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EH</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LH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break</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case</a:t>
            </a:r>
            <a:r>
              <a:rPr lang="en-US" sz="2200" i="1">
                <a:latin typeface="Times New Roman" panose="02020603050405020304" pitchFamily="18" charset="0"/>
                <a:cs typeface="Times New Roman" panose="02020603050405020304" pitchFamily="18" charset="0"/>
              </a:rPr>
              <a:t> 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p>
          <a:p>
            <a:pPr marL="0" indent="0" defTabSz="395288">
              <a:buNone/>
            </a:pP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break</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case</a:t>
            </a:r>
            <a:r>
              <a:rPr lang="en-US" sz="2200" i="1">
                <a:latin typeface="Times New Roman" panose="02020603050405020304" pitchFamily="18" charset="0"/>
                <a:cs typeface="Times New Roman" panose="02020603050405020304" pitchFamily="18" charset="0"/>
              </a:rPr>
              <a:t> LH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RH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p>
          <a:p>
            <a:pPr marL="0" indent="0" defTabSz="395288">
              <a:buNone/>
            </a:pP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break</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T2</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47</a:t>
            </a:fld>
            <a:endParaRPr lang="en-US" altLang="en-US"/>
          </a:p>
        </p:txBody>
      </p:sp>
    </p:spTree>
    <p:extLst>
      <p:ext uri="{BB962C8B-B14F-4D97-AF65-F5344CB8AC3E}">
        <p14:creationId xmlns:p14="http://schemas.microsoft.com/office/powerpoint/2010/main" val="353758571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63562"/>
          </a:xfrm>
        </p:spPr>
        <p:txBody>
          <a:bodyPr/>
          <a:lstStyle/>
          <a:p>
            <a:r>
              <a:rPr lang="en-US" sz="3200">
                <a:latin typeface="Times New Roman" panose="02020603050405020304" pitchFamily="18" charset="0"/>
                <a:cs typeface="Times New Roman" panose="02020603050405020304" pitchFamily="18" charset="0"/>
              </a:rPr>
              <a:t>Thêm nút vào cây NPTK CB</a:t>
            </a:r>
          </a:p>
        </p:txBody>
      </p:sp>
      <p:sp>
        <p:nvSpPr>
          <p:cNvPr id="3" name="Content Placeholder 2"/>
          <p:cNvSpPr>
            <a:spLocks noGrp="1"/>
          </p:cNvSpPr>
          <p:nvPr>
            <p:ph idx="1"/>
          </p:nvPr>
        </p:nvSpPr>
        <p:spPr>
          <a:xfrm>
            <a:off x="152400" y="1020762"/>
            <a:ext cx="8839200" cy="5262563"/>
          </a:xfrm>
        </p:spPr>
        <p:txBody>
          <a:bodyPr/>
          <a:lstStyle/>
          <a:p>
            <a:pPr>
              <a:lnSpc>
                <a:spcPct val="120000"/>
              </a:lnSpc>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Th</a:t>
            </a:r>
            <a:r>
              <a:rPr lang="en-US" altLang="en-US" sz="2800">
                <a:latin typeface="Times New Roman" panose="02020603050405020304" pitchFamily="18" charset="0"/>
                <a:cs typeface="Times New Roman" panose="02020603050405020304" pitchFamily="18" charset="0"/>
              </a:rPr>
              <a:t>êm bình thường như trường hợp cây NPTK</a:t>
            </a:r>
          </a:p>
          <a:p>
            <a:pPr>
              <a:lnSpc>
                <a:spcPct val="120000"/>
              </a:lnSpc>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ếu cây tăng trưởng chiều cao</a:t>
            </a:r>
          </a:p>
          <a:p>
            <a:pPr lvl="1">
              <a:lnSpc>
                <a:spcPct val="120000"/>
              </a:lnSpc>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L</a:t>
            </a:r>
            <a:r>
              <a:rPr lang="en-US" altLang="en-US">
                <a:latin typeface="Times New Roman" panose="02020603050405020304" pitchFamily="18" charset="0"/>
                <a:cs typeface="Times New Roman" panose="02020603050405020304" pitchFamily="18" charset="0"/>
              </a:rPr>
              <a:t>ần ngược về gốc để phát hiện nút bị mất cân bằng</a:t>
            </a:r>
          </a:p>
          <a:p>
            <a:pPr lvl="1">
              <a:lnSpc>
                <a:spcPct val="120000"/>
              </a:lnSpc>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Ti</a:t>
            </a:r>
            <a:r>
              <a:rPr lang="en-US" altLang="en-US">
                <a:latin typeface="Times New Roman" panose="02020603050405020304" pitchFamily="18" charset="0"/>
                <a:cs typeface="Times New Roman" panose="02020603050405020304" pitchFamily="18" charset="0"/>
              </a:rPr>
              <a:t>ến hành cân bằng lại nút đó bằng thao tác cân bằng thích hợp</a:t>
            </a:r>
          </a:p>
          <a:p>
            <a:pPr>
              <a:lnSpc>
                <a:spcPct val="120000"/>
              </a:lnSpc>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Vi</a:t>
            </a:r>
            <a:r>
              <a:rPr lang="en-US" altLang="en-US" sz="2800">
                <a:latin typeface="Times New Roman" panose="02020603050405020304" pitchFamily="18" charset="0"/>
                <a:cs typeface="Times New Roman" panose="02020603050405020304" pitchFamily="18" charset="0"/>
              </a:rPr>
              <a:t>ệc cân bằng lại chỉ cần thực hiện 1 lần nơi mất cân bằng</a:t>
            </a: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48</a:t>
            </a:fld>
            <a:endParaRPr lang="en-US" altLang="en-US"/>
          </a:p>
        </p:txBody>
      </p:sp>
    </p:spTree>
    <p:extLst>
      <p:ext uri="{BB962C8B-B14F-4D97-AF65-F5344CB8AC3E}">
        <p14:creationId xmlns:p14="http://schemas.microsoft.com/office/powerpoint/2010/main" val="298186729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63562"/>
          </a:xfrm>
        </p:spPr>
        <p:txBody>
          <a:bodyPr/>
          <a:lstStyle/>
          <a:p>
            <a:r>
              <a:rPr lang="en-US" sz="3200">
                <a:latin typeface="Times New Roman" panose="02020603050405020304" pitchFamily="18" charset="0"/>
                <a:cs typeface="Times New Roman" panose="02020603050405020304" pitchFamily="18" charset="0"/>
              </a:rPr>
              <a:t>Hủy nút trên cây NPTK CB</a:t>
            </a:r>
          </a:p>
        </p:txBody>
      </p:sp>
      <p:sp>
        <p:nvSpPr>
          <p:cNvPr id="3" name="Content Placeholder 2"/>
          <p:cNvSpPr>
            <a:spLocks noGrp="1"/>
          </p:cNvSpPr>
          <p:nvPr>
            <p:ph idx="1"/>
          </p:nvPr>
        </p:nvSpPr>
        <p:spPr>
          <a:xfrm>
            <a:off x="304800" y="1020762"/>
            <a:ext cx="8534400" cy="5262563"/>
          </a:xfrm>
        </p:spPr>
        <p:txBody>
          <a:bodyPr/>
          <a:lstStyle/>
          <a:p>
            <a:pPr>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Hủy bình thường như trường hợp cây NPTK</a:t>
            </a:r>
          </a:p>
          <a:p>
            <a:pPr>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Nếu cây giảm chiều cao:</a:t>
            </a:r>
          </a:p>
          <a:p>
            <a:pPr lvl="1">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Lần ngược về gốc để phát hiện nút bị mất cân bằng</a:t>
            </a:r>
          </a:p>
          <a:p>
            <a:pPr lvl="1">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Tiến hành cân bằng lại nút đó bằng thao tác cân bằng thích hợp</a:t>
            </a:r>
          </a:p>
          <a:p>
            <a:pPr lvl="1">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Tiếp tục lần ngược lên nút cha…</a:t>
            </a:r>
          </a:p>
          <a:p>
            <a:pPr>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Việc cân bằng lại có thể lan truyền lên tận gốc</a:t>
            </a:r>
          </a:p>
          <a:p>
            <a:endParaRPr lang="en-US" altLang="en-US" sz="2800">
              <a:latin typeface="Times New Roman" panose="02020603050405020304" pitchFamily="18" charset="0"/>
              <a:cs typeface="Times New Roman" panose="02020603050405020304" pitchFamily="18" charset="0"/>
            </a:endParaRPr>
          </a:p>
          <a:p>
            <a:pPr marL="0" indent="0">
              <a:lnSpc>
                <a:spcPct val="120000"/>
              </a:lnSpc>
              <a:spcBef>
                <a:spcPct val="60000"/>
              </a:spcBef>
              <a:buNone/>
            </a:pP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49</a:t>
            </a:fld>
            <a:endParaRPr lang="en-US" altLang="en-US"/>
          </a:p>
        </p:txBody>
      </p:sp>
    </p:spTree>
    <p:extLst>
      <p:ext uri="{BB962C8B-B14F-4D97-AF65-F5344CB8AC3E}">
        <p14:creationId xmlns:p14="http://schemas.microsoft.com/office/powerpoint/2010/main" val="29819101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4400" y="457200"/>
            <a:ext cx="6302375" cy="533400"/>
          </a:xfrm>
        </p:spPr>
        <p:txBody>
          <a:bodyPr/>
          <a:lstStyle/>
          <a:p>
            <a:r>
              <a:rPr lang="en-US" sz="3200">
                <a:latin typeface="Times New Roman" panose="02020603050405020304" pitchFamily="18" charset="0"/>
                <a:cs typeface="Times New Roman" panose="02020603050405020304" pitchFamily="18" charset="0"/>
              </a:rPr>
              <a:t>Một số khái niệm cơ bản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a:t>
            </a:fld>
            <a:endParaRPr lang="en-US" altLang="en-US"/>
          </a:p>
        </p:txBody>
      </p:sp>
      <p:graphicFrame>
        <p:nvGraphicFramePr>
          <p:cNvPr id="3" name="Object 2"/>
          <p:cNvGraphicFramePr>
            <a:graphicFrameLocks noChangeAspect="1"/>
          </p:cNvGraphicFramePr>
          <p:nvPr>
            <p:extLst>
              <p:ext uri="{D42A27DB-BD31-4B8C-83A1-F6EECF244321}">
                <p14:modId xmlns:p14="http://schemas.microsoft.com/office/powerpoint/2010/main" val="3207737238"/>
              </p:ext>
            </p:extLst>
          </p:nvPr>
        </p:nvGraphicFramePr>
        <p:xfrm>
          <a:off x="76200" y="1371600"/>
          <a:ext cx="8787866" cy="3200400"/>
        </p:xfrm>
        <a:graphic>
          <a:graphicData uri="http://schemas.openxmlformats.org/presentationml/2006/ole">
            <mc:AlternateContent xmlns:mc="http://schemas.openxmlformats.org/markup-compatibility/2006">
              <mc:Choice xmlns:v="urn:schemas-microsoft-com:vml" Requires="v">
                <p:oleObj r:id="rId2" imgW="7193280" imgH="2400549" progId="Visio.Drawing.15">
                  <p:embed/>
                </p:oleObj>
              </mc:Choice>
              <mc:Fallback>
                <p:oleObj r:id="rId2" imgW="7193280" imgH="2400549" progId="Visio.Drawing.15">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71600"/>
                        <a:ext cx="8787866" cy="3200400"/>
                      </a:xfrm>
                      <a:prstGeom prst="rect">
                        <a:avLst/>
                      </a:prstGeom>
                      <a:noFill/>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545D7F3-749D-2236-E618-E38D7BCA55C3}"/>
                  </a:ext>
                </a:extLst>
              </p14:cNvPr>
              <p14:cNvContentPartPr/>
              <p14:nvPr/>
            </p14:nvContentPartPr>
            <p14:xfrm>
              <a:off x="5013960" y="1631820"/>
              <a:ext cx="633600" cy="29520"/>
            </p14:xfrm>
          </p:contentPart>
        </mc:Choice>
        <mc:Fallback xmlns="">
          <p:pic>
            <p:nvPicPr>
              <p:cNvPr id="2" name="Ink 1">
                <a:extLst>
                  <a:ext uri="{FF2B5EF4-FFF2-40B4-BE49-F238E27FC236}">
                    <a16:creationId xmlns:a16="http://schemas.microsoft.com/office/drawing/2014/main" id="{4545D7F3-749D-2236-E618-E38D7BCA55C3}"/>
                  </a:ext>
                </a:extLst>
              </p:cNvPr>
              <p:cNvPicPr/>
              <p:nvPr/>
            </p:nvPicPr>
            <p:blipFill>
              <a:blip r:embed="rId5"/>
              <a:stretch>
                <a:fillRect/>
              </a:stretch>
            </p:blipFill>
            <p:spPr>
              <a:xfrm>
                <a:off x="5004960" y="1623180"/>
                <a:ext cx="651240" cy="47160"/>
              </a:xfrm>
              <a:prstGeom prst="rect">
                <a:avLst/>
              </a:prstGeom>
            </p:spPr>
          </p:pic>
        </mc:Fallback>
      </mc:AlternateContent>
      <p:grpSp>
        <p:nvGrpSpPr>
          <p:cNvPr id="15" name="Group 14">
            <a:extLst>
              <a:ext uri="{FF2B5EF4-FFF2-40B4-BE49-F238E27FC236}">
                <a16:creationId xmlns:a16="http://schemas.microsoft.com/office/drawing/2014/main" id="{9FE96080-0776-C631-7238-10008A30C60C}"/>
              </a:ext>
            </a:extLst>
          </p:cNvPr>
          <p:cNvGrpSpPr/>
          <p:nvPr/>
        </p:nvGrpSpPr>
        <p:grpSpPr>
          <a:xfrm>
            <a:off x="4783950" y="1039980"/>
            <a:ext cx="1495800" cy="501480"/>
            <a:chOff x="4783950" y="1039980"/>
            <a:chExt cx="1495800" cy="501480"/>
          </a:xfrm>
        </p:grpSpPr>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F030345-F363-2AD9-2C40-898470854177}"/>
                    </a:ext>
                  </a:extLst>
                </p14:cNvPr>
                <p14:cNvContentPartPr/>
                <p14:nvPr/>
              </p14:nvContentPartPr>
              <p14:xfrm>
                <a:off x="4783950" y="1230420"/>
                <a:ext cx="304560" cy="311040"/>
              </p14:xfrm>
            </p:contentPart>
          </mc:Choice>
          <mc:Fallback xmlns="">
            <p:pic>
              <p:nvPicPr>
                <p:cNvPr id="10" name="Ink 9">
                  <a:extLst>
                    <a:ext uri="{FF2B5EF4-FFF2-40B4-BE49-F238E27FC236}">
                      <a16:creationId xmlns:a16="http://schemas.microsoft.com/office/drawing/2014/main" id="{7F030345-F363-2AD9-2C40-898470854177}"/>
                    </a:ext>
                  </a:extLst>
                </p:cNvPr>
                <p:cNvPicPr/>
                <p:nvPr/>
              </p:nvPicPr>
              <p:blipFill>
                <a:blip r:embed="rId7"/>
                <a:stretch>
                  <a:fillRect/>
                </a:stretch>
              </p:blipFill>
              <p:spPr>
                <a:xfrm>
                  <a:off x="4777830" y="1224300"/>
                  <a:ext cx="3168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E119E26B-3E21-FD71-78B1-B8FD8D3B38CB}"/>
                    </a:ext>
                  </a:extLst>
                </p14:cNvPr>
                <p14:cNvContentPartPr/>
                <p14:nvPr/>
              </p14:nvContentPartPr>
              <p14:xfrm>
                <a:off x="5103630" y="1226820"/>
                <a:ext cx="257040" cy="182520"/>
              </p14:xfrm>
            </p:contentPart>
          </mc:Choice>
          <mc:Fallback xmlns="">
            <p:pic>
              <p:nvPicPr>
                <p:cNvPr id="11" name="Ink 10">
                  <a:extLst>
                    <a:ext uri="{FF2B5EF4-FFF2-40B4-BE49-F238E27FC236}">
                      <a16:creationId xmlns:a16="http://schemas.microsoft.com/office/drawing/2014/main" id="{E119E26B-3E21-FD71-78B1-B8FD8D3B38CB}"/>
                    </a:ext>
                  </a:extLst>
                </p:cNvPr>
                <p:cNvPicPr/>
                <p:nvPr/>
              </p:nvPicPr>
              <p:blipFill>
                <a:blip r:embed="rId9"/>
                <a:stretch>
                  <a:fillRect/>
                </a:stretch>
              </p:blipFill>
              <p:spPr>
                <a:xfrm>
                  <a:off x="5097510" y="1220340"/>
                  <a:ext cx="2692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CA973BB1-7A21-D8B6-E3F8-98651340BAB1}"/>
                    </a:ext>
                  </a:extLst>
                </p14:cNvPr>
                <p14:cNvContentPartPr/>
                <p14:nvPr/>
              </p14:nvContentPartPr>
              <p14:xfrm>
                <a:off x="5449950" y="1246260"/>
                <a:ext cx="201240" cy="145440"/>
              </p14:xfrm>
            </p:contentPart>
          </mc:Choice>
          <mc:Fallback xmlns="">
            <p:pic>
              <p:nvPicPr>
                <p:cNvPr id="12" name="Ink 11">
                  <a:extLst>
                    <a:ext uri="{FF2B5EF4-FFF2-40B4-BE49-F238E27FC236}">
                      <a16:creationId xmlns:a16="http://schemas.microsoft.com/office/drawing/2014/main" id="{CA973BB1-7A21-D8B6-E3F8-98651340BAB1}"/>
                    </a:ext>
                  </a:extLst>
                </p:cNvPr>
                <p:cNvPicPr/>
                <p:nvPr/>
              </p:nvPicPr>
              <p:blipFill>
                <a:blip r:embed="rId11"/>
                <a:stretch>
                  <a:fillRect/>
                </a:stretch>
              </p:blipFill>
              <p:spPr>
                <a:xfrm>
                  <a:off x="5443830" y="1240140"/>
                  <a:ext cx="2134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C93448B0-3AEF-E08B-733B-9823E5BDDB77}"/>
                    </a:ext>
                  </a:extLst>
                </p14:cNvPr>
                <p14:cNvContentPartPr/>
                <p14:nvPr/>
              </p14:nvContentPartPr>
              <p14:xfrm>
                <a:off x="5958630" y="1039980"/>
                <a:ext cx="72720" cy="302040"/>
              </p14:xfrm>
            </p:contentPart>
          </mc:Choice>
          <mc:Fallback xmlns="">
            <p:pic>
              <p:nvPicPr>
                <p:cNvPr id="13" name="Ink 12">
                  <a:extLst>
                    <a:ext uri="{FF2B5EF4-FFF2-40B4-BE49-F238E27FC236}">
                      <a16:creationId xmlns:a16="http://schemas.microsoft.com/office/drawing/2014/main" id="{C93448B0-3AEF-E08B-733B-9823E5BDDB77}"/>
                    </a:ext>
                  </a:extLst>
                </p:cNvPr>
                <p:cNvPicPr/>
                <p:nvPr/>
              </p:nvPicPr>
              <p:blipFill>
                <a:blip r:embed="rId13"/>
                <a:stretch>
                  <a:fillRect/>
                </a:stretch>
              </p:blipFill>
              <p:spPr>
                <a:xfrm>
                  <a:off x="5952510" y="1033860"/>
                  <a:ext cx="8496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49820B9F-806E-9B44-C7D5-1484D38E5A7A}"/>
                    </a:ext>
                  </a:extLst>
                </p14:cNvPr>
                <p14:cNvContentPartPr/>
                <p14:nvPr/>
              </p14:nvContentPartPr>
              <p14:xfrm>
                <a:off x="5825430" y="1098300"/>
                <a:ext cx="454320" cy="132480"/>
              </p14:xfrm>
            </p:contentPart>
          </mc:Choice>
          <mc:Fallback xmlns="">
            <p:pic>
              <p:nvPicPr>
                <p:cNvPr id="14" name="Ink 13">
                  <a:extLst>
                    <a:ext uri="{FF2B5EF4-FFF2-40B4-BE49-F238E27FC236}">
                      <a16:creationId xmlns:a16="http://schemas.microsoft.com/office/drawing/2014/main" id="{49820B9F-806E-9B44-C7D5-1484D38E5A7A}"/>
                    </a:ext>
                  </a:extLst>
                </p:cNvPr>
                <p:cNvPicPr/>
                <p:nvPr/>
              </p:nvPicPr>
              <p:blipFill>
                <a:blip r:embed="rId15"/>
                <a:stretch>
                  <a:fillRect/>
                </a:stretch>
              </p:blipFill>
              <p:spPr>
                <a:xfrm>
                  <a:off x="5818950" y="1092180"/>
                  <a:ext cx="466560" cy="144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48ABAD81-2536-CEE2-6ED6-610021621357}"/>
                  </a:ext>
                </a:extLst>
              </p14:cNvPr>
              <p14:cNvContentPartPr/>
              <p14:nvPr/>
            </p14:nvContentPartPr>
            <p14:xfrm>
              <a:off x="8241672" y="1968600"/>
              <a:ext cx="663120" cy="68400"/>
            </p14:xfrm>
          </p:contentPart>
        </mc:Choice>
        <mc:Fallback xmlns="">
          <p:pic>
            <p:nvPicPr>
              <p:cNvPr id="16" name="Ink 15">
                <a:extLst>
                  <a:ext uri="{FF2B5EF4-FFF2-40B4-BE49-F238E27FC236}">
                    <a16:creationId xmlns:a16="http://schemas.microsoft.com/office/drawing/2014/main" id="{48ABAD81-2536-CEE2-6ED6-610021621357}"/>
                  </a:ext>
                </a:extLst>
              </p:cNvPr>
              <p:cNvPicPr/>
              <p:nvPr/>
            </p:nvPicPr>
            <p:blipFill>
              <a:blip r:embed="rId17"/>
              <a:stretch>
                <a:fillRect/>
              </a:stretch>
            </p:blipFill>
            <p:spPr>
              <a:xfrm>
                <a:off x="8235552" y="1962480"/>
                <a:ext cx="6753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152815F5-B5FB-2909-96B0-96653610DBD7}"/>
                  </a:ext>
                </a:extLst>
              </p14:cNvPr>
              <p14:cNvContentPartPr/>
              <p14:nvPr/>
            </p14:nvContentPartPr>
            <p14:xfrm>
              <a:off x="268032" y="4463040"/>
              <a:ext cx="969840" cy="84960"/>
            </p14:xfrm>
          </p:contentPart>
        </mc:Choice>
        <mc:Fallback xmlns="">
          <p:pic>
            <p:nvPicPr>
              <p:cNvPr id="18" name="Ink 17">
                <a:extLst>
                  <a:ext uri="{FF2B5EF4-FFF2-40B4-BE49-F238E27FC236}">
                    <a16:creationId xmlns:a16="http://schemas.microsoft.com/office/drawing/2014/main" id="{152815F5-B5FB-2909-96B0-96653610DBD7}"/>
                  </a:ext>
                </a:extLst>
              </p:cNvPr>
              <p:cNvPicPr/>
              <p:nvPr/>
            </p:nvPicPr>
            <p:blipFill>
              <a:blip r:embed="rId19"/>
              <a:stretch>
                <a:fillRect/>
              </a:stretch>
            </p:blipFill>
            <p:spPr>
              <a:xfrm>
                <a:off x="261912" y="4456920"/>
                <a:ext cx="9820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57C561E7-E2D3-CCE7-4966-4A2298547505}"/>
                  </a:ext>
                </a:extLst>
              </p14:cNvPr>
              <p14:cNvContentPartPr/>
              <p14:nvPr/>
            </p14:nvContentPartPr>
            <p14:xfrm>
              <a:off x="1401672" y="3947520"/>
              <a:ext cx="628560" cy="558000"/>
            </p14:xfrm>
          </p:contentPart>
        </mc:Choice>
        <mc:Fallback xmlns="">
          <p:pic>
            <p:nvPicPr>
              <p:cNvPr id="20" name="Ink 19">
                <a:extLst>
                  <a:ext uri="{FF2B5EF4-FFF2-40B4-BE49-F238E27FC236}">
                    <a16:creationId xmlns:a16="http://schemas.microsoft.com/office/drawing/2014/main" id="{57C561E7-E2D3-CCE7-4966-4A2298547505}"/>
                  </a:ext>
                </a:extLst>
              </p:cNvPr>
              <p:cNvPicPr/>
              <p:nvPr/>
            </p:nvPicPr>
            <p:blipFill>
              <a:blip r:embed="rId21"/>
              <a:stretch>
                <a:fillRect/>
              </a:stretch>
            </p:blipFill>
            <p:spPr>
              <a:xfrm>
                <a:off x="1395552" y="3941400"/>
                <a:ext cx="640800" cy="570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74EAE2B6-9487-45D4-75B2-97EFE31B3295}"/>
                  </a:ext>
                </a:extLst>
              </p14:cNvPr>
              <p14:cNvContentPartPr/>
              <p14:nvPr/>
            </p14:nvContentPartPr>
            <p14:xfrm>
              <a:off x="1046712" y="1395480"/>
              <a:ext cx="1599120" cy="879480"/>
            </p14:xfrm>
          </p:contentPart>
        </mc:Choice>
        <mc:Fallback xmlns="">
          <p:pic>
            <p:nvPicPr>
              <p:cNvPr id="21" name="Ink 20">
                <a:extLst>
                  <a:ext uri="{FF2B5EF4-FFF2-40B4-BE49-F238E27FC236}">
                    <a16:creationId xmlns:a16="http://schemas.microsoft.com/office/drawing/2014/main" id="{74EAE2B6-9487-45D4-75B2-97EFE31B3295}"/>
                  </a:ext>
                </a:extLst>
              </p:cNvPr>
              <p:cNvPicPr/>
              <p:nvPr/>
            </p:nvPicPr>
            <p:blipFill>
              <a:blip r:embed="rId23"/>
              <a:stretch>
                <a:fillRect/>
              </a:stretch>
            </p:blipFill>
            <p:spPr>
              <a:xfrm>
                <a:off x="1040592" y="1389360"/>
                <a:ext cx="1611360" cy="891720"/>
              </a:xfrm>
              <a:prstGeom prst="rect">
                <a:avLst/>
              </a:prstGeom>
            </p:spPr>
          </p:pic>
        </mc:Fallback>
      </mc:AlternateContent>
      <p:grpSp>
        <p:nvGrpSpPr>
          <p:cNvPr id="31" name="Group 30">
            <a:extLst>
              <a:ext uri="{FF2B5EF4-FFF2-40B4-BE49-F238E27FC236}">
                <a16:creationId xmlns:a16="http://schemas.microsoft.com/office/drawing/2014/main" id="{A9353E9E-54A0-B3DD-8E6F-34123B37D561}"/>
              </a:ext>
            </a:extLst>
          </p:cNvPr>
          <p:cNvGrpSpPr/>
          <p:nvPr/>
        </p:nvGrpSpPr>
        <p:grpSpPr>
          <a:xfrm>
            <a:off x="7010112" y="835680"/>
            <a:ext cx="1361880" cy="853200"/>
            <a:chOff x="7010112" y="835680"/>
            <a:chExt cx="1361880" cy="853200"/>
          </a:xfrm>
        </p:grpSpPr>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61792B8B-FCB2-6BF8-FA80-5F115486D4A9}"/>
                    </a:ext>
                  </a:extLst>
                </p14:cNvPr>
                <p14:cNvContentPartPr/>
                <p14:nvPr/>
              </p14:nvContentPartPr>
              <p14:xfrm>
                <a:off x="8164992" y="1101720"/>
                <a:ext cx="150120" cy="587160"/>
              </p14:xfrm>
            </p:contentPart>
          </mc:Choice>
          <mc:Fallback xmlns="">
            <p:pic>
              <p:nvPicPr>
                <p:cNvPr id="22" name="Ink 21">
                  <a:extLst>
                    <a:ext uri="{FF2B5EF4-FFF2-40B4-BE49-F238E27FC236}">
                      <a16:creationId xmlns:a16="http://schemas.microsoft.com/office/drawing/2014/main" id="{61792B8B-FCB2-6BF8-FA80-5F115486D4A9}"/>
                    </a:ext>
                  </a:extLst>
                </p:cNvPr>
                <p:cNvPicPr/>
                <p:nvPr/>
              </p:nvPicPr>
              <p:blipFill>
                <a:blip r:embed="rId25"/>
                <a:stretch>
                  <a:fillRect/>
                </a:stretch>
              </p:blipFill>
              <p:spPr>
                <a:xfrm>
                  <a:off x="8158872" y="1095600"/>
                  <a:ext cx="162360" cy="599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231BBD68-8D57-6347-81DB-D1FE0B65D3EE}"/>
                    </a:ext>
                  </a:extLst>
                </p14:cNvPr>
                <p14:cNvContentPartPr/>
                <p14:nvPr/>
              </p14:nvContentPartPr>
              <p14:xfrm>
                <a:off x="8101632" y="1274160"/>
                <a:ext cx="270360" cy="396000"/>
              </p14:xfrm>
            </p:contentPart>
          </mc:Choice>
          <mc:Fallback xmlns="">
            <p:pic>
              <p:nvPicPr>
                <p:cNvPr id="23" name="Ink 22">
                  <a:extLst>
                    <a:ext uri="{FF2B5EF4-FFF2-40B4-BE49-F238E27FC236}">
                      <a16:creationId xmlns:a16="http://schemas.microsoft.com/office/drawing/2014/main" id="{231BBD68-8D57-6347-81DB-D1FE0B65D3EE}"/>
                    </a:ext>
                  </a:extLst>
                </p:cNvPr>
                <p:cNvPicPr/>
                <p:nvPr/>
              </p:nvPicPr>
              <p:blipFill>
                <a:blip r:embed="rId27"/>
                <a:stretch>
                  <a:fillRect/>
                </a:stretch>
              </p:blipFill>
              <p:spPr>
                <a:xfrm>
                  <a:off x="8095512" y="1268040"/>
                  <a:ext cx="28260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599E5927-3477-2B3D-6B57-919780FFD874}"/>
                    </a:ext>
                  </a:extLst>
                </p14:cNvPr>
                <p14:cNvContentPartPr/>
                <p14:nvPr/>
              </p14:nvContentPartPr>
              <p14:xfrm>
                <a:off x="7010112" y="864480"/>
                <a:ext cx="147960" cy="188280"/>
              </p14:xfrm>
            </p:contentPart>
          </mc:Choice>
          <mc:Fallback xmlns="">
            <p:pic>
              <p:nvPicPr>
                <p:cNvPr id="24" name="Ink 23">
                  <a:extLst>
                    <a:ext uri="{FF2B5EF4-FFF2-40B4-BE49-F238E27FC236}">
                      <a16:creationId xmlns:a16="http://schemas.microsoft.com/office/drawing/2014/main" id="{599E5927-3477-2B3D-6B57-919780FFD874}"/>
                    </a:ext>
                  </a:extLst>
                </p:cNvPr>
                <p:cNvPicPr/>
                <p:nvPr/>
              </p:nvPicPr>
              <p:blipFill>
                <a:blip r:embed="rId29"/>
                <a:stretch>
                  <a:fillRect/>
                </a:stretch>
              </p:blipFill>
              <p:spPr>
                <a:xfrm>
                  <a:off x="7003992" y="858360"/>
                  <a:ext cx="1602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609362E0-B135-DE66-C039-B68B79B2AD87}"/>
                    </a:ext>
                  </a:extLst>
                </p14:cNvPr>
                <p14:cNvContentPartPr/>
                <p14:nvPr/>
              </p14:nvContentPartPr>
              <p14:xfrm>
                <a:off x="7077432" y="1071480"/>
                <a:ext cx="260640" cy="196920"/>
              </p14:xfrm>
            </p:contentPart>
          </mc:Choice>
          <mc:Fallback xmlns="">
            <p:pic>
              <p:nvPicPr>
                <p:cNvPr id="25" name="Ink 24">
                  <a:extLst>
                    <a:ext uri="{FF2B5EF4-FFF2-40B4-BE49-F238E27FC236}">
                      <a16:creationId xmlns:a16="http://schemas.microsoft.com/office/drawing/2014/main" id="{609362E0-B135-DE66-C039-B68B79B2AD87}"/>
                    </a:ext>
                  </a:extLst>
                </p:cNvPr>
                <p:cNvPicPr/>
                <p:nvPr/>
              </p:nvPicPr>
              <p:blipFill>
                <a:blip r:embed="rId31"/>
                <a:stretch>
                  <a:fillRect/>
                </a:stretch>
              </p:blipFill>
              <p:spPr>
                <a:xfrm>
                  <a:off x="7071312" y="1065360"/>
                  <a:ext cx="272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D37C367D-E962-B04B-A618-013E89A81E28}"/>
                    </a:ext>
                  </a:extLst>
                </p14:cNvPr>
                <p14:cNvContentPartPr/>
                <p14:nvPr/>
              </p14:nvContentPartPr>
              <p14:xfrm>
                <a:off x="7407192" y="854040"/>
                <a:ext cx="281520" cy="237600"/>
              </p14:xfrm>
            </p:contentPart>
          </mc:Choice>
          <mc:Fallback xmlns="">
            <p:pic>
              <p:nvPicPr>
                <p:cNvPr id="26" name="Ink 25">
                  <a:extLst>
                    <a:ext uri="{FF2B5EF4-FFF2-40B4-BE49-F238E27FC236}">
                      <a16:creationId xmlns:a16="http://schemas.microsoft.com/office/drawing/2014/main" id="{D37C367D-E962-B04B-A618-013E89A81E28}"/>
                    </a:ext>
                  </a:extLst>
                </p:cNvPr>
                <p:cNvPicPr/>
                <p:nvPr/>
              </p:nvPicPr>
              <p:blipFill>
                <a:blip r:embed="rId33"/>
                <a:stretch>
                  <a:fillRect/>
                </a:stretch>
              </p:blipFill>
              <p:spPr>
                <a:xfrm>
                  <a:off x="7401072" y="847920"/>
                  <a:ext cx="2937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F3E62A54-D429-AADD-0AC3-186E77620BED}"/>
                    </a:ext>
                  </a:extLst>
                </p14:cNvPr>
                <p14:cNvContentPartPr/>
                <p14:nvPr/>
              </p14:nvContentPartPr>
              <p14:xfrm>
                <a:off x="7760352" y="835680"/>
                <a:ext cx="55440" cy="36000"/>
              </p14:xfrm>
            </p:contentPart>
          </mc:Choice>
          <mc:Fallback xmlns="">
            <p:pic>
              <p:nvPicPr>
                <p:cNvPr id="29" name="Ink 28">
                  <a:extLst>
                    <a:ext uri="{FF2B5EF4-FFF2-40B4-BE49-F238E27FC236}">
                      <a16:creationId xmlns:a16="http://schemas.microsoft.com/office/drawing/2014/main" id="{F3E62A54-D429-AADD-0AC3-186E77620BED}"/>
                    </a:ext>
                  </a:extLst>
                </p:cNvPr>
                <p:cNvPicPr/>
                <p:nvPr/>
              </p:nvPicPr>
              <p:blipFill>
                <a:blip r:embed="rId35"/>
                <a:stretch>
                  <a:fillRect/>
                </a:stretch>
              </p:blipFill>
              <p:spPr>
                <a:xfrm>
                  <a:off x="7753872" y="829560"/>
                  <a:ext cx="67680" cy="48240"/>
                </a:xfrm>
                <a:prstGeom prst="rect">
                  <a:avLst/>
                </a:prstGeom>
              </p:spPr>
            </p:pic>
          </mc:Fallback>
        </mc:AlternateContent>
      </p:grpSp>
      <p:grpSp>
        <p:nvGrpSpPr>
          <p:cNvPr id="34" name="Group 33">
            <a:extLst>
              <a:ext uri="{FF2B5EF4-FFF2-40B4-BE49-F238E27FC236}">
                <a16:creationId xmlns:a16="http://schemas.microsoft.com/office/drawing/2014/main" id="{B81E03DD-3CDF-2798-24ED-364445160729}"/>
              </a:ext>
            </a:extLst>
          </p:cNvPr>
          <p:cNvGrpSpPr/>
          <p:nvPr/>
        </p:nvGrpSpPr>
        <p:grpSpPr>
          <a:xfrm>
            <a:off x="8035392" y="790680"/>
            <a:ext cx="798120" cy="227880"/>
            <a:chOff x="8035392" y="790680"/>
            <a:chExt cx="798120" cy="227880"/>
          </a:xfrm>
        </p:grpSpPr>
        <mc:AlternateContent xmlns:mc="http://schemas.openxmlformats.org/markup-compatibility/2006" xmlns:p14="http://schemas.microsoft.com/office/powerpoint/2010/main">
          <mc:Choice Requires="p14">
            <p:contentPart p14:bwMode="auto" r:id="rId36">
              <p14:nvContentPartPr>
                <p14:cNvPr id="32" name="Ink 31">
                  <a:extLst>
                    <a:ext uri="{FF2B5EF4-FFF2-40B4-BE49-F238E27FC236}">
                      <a16:creationId xmlns:a16="http://schemas.microsoft.com/office/drawing/2014/main" id="{E8F663DF-349C-B42E-1E0C-9014B2BF6D71}"/>
                    </a:ext>
                  </a:extLst>
                </p14:cNvPr>
                <p14:cNvContentPartPr/>
                <p14:nvPr/>
              </p14:nvContentPartPr>
              <p14:xfrm>
                <a:off x="8131872" y="790680"/>
                <a:ext cx="701640" cy="209160"/>
              </p14:xfrm>
            </p:contentPart>
          </mc:Choice>
          <mc:Fallback xmlns="">
            <p:pic>
              <p:nvPicPr>
                <p:cNvPr id="32" name="Ink 31">
                  <a:extLst>
                    <a:ext uri="{FF2B5EF4-FFF2-40B4-BE49-F238E27FC236}">
                      <a16:creationId xmlns:a16="http://schemas.microsoft.com/office/drawing/2014/main" id="{E8F663DF-349C-B42E-1E0C-9014B2BF6D71}"/>
                    </a:ext>
                  </a:extLst>
                </p:cNvPr>
                <p:cNvPicPr/>
                <p:nvPr/>
              </p:nvPicPr>
              <p:blipFill>
                <a:blip r:embed="rId37"/>
                <a:stretch>
                  <a:fillRect/>
                </a:stretch>
              </p:blipFill>
              <p:spPr>
                <a:xfrm>
                  <a:off x="8125752" y="784560"/>
                  <a:ext cx="7138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2DB2A99A-DCBD-C128-34B3-2CA8930EA40D}"/>
                    </a:ext>
                  </a:extLst>
                </p14:cNvPr>
                <p14:cNvContentPartPr/>
                <p14:nvPr/>
              </p14:nvContentPartPr>
              <p14:xfrm>
                <a:off x="8035392" y="888960"/>
                <a:ext cx="212760" cy="129600"/>
              </p14:xfrm>
            </p:contentPart>
          </mc:Choice>
          <mc:Fallback xmlns="">
            <p:pic>
              <p:nvPicPr>
                <p:cNvPr id="33" name="Ink 32">
                  <a:extLst>
                    <a:ext uri="{FF2B5EF4-FFF2-40B4-BE49-F238E27FC236}">
                      <a16:creationId xmlns:a16="http://schemas.microsoft.com/office/drawing/2014/main" id="{2DB2A99A-DCBD-C128-34B3-2CA8930EA40D}"/>
                    </a:ext>
                  </a:extLst>
                </p:cNvPr>
                <p:cNvPicPr/>
                <p:nvPr/>
              </p:nvPicPr>
              <p:blipFill>
                <a:blip r:embed="rId39"/>
                <a:stretch>
                  <a:fillRect/>
                </a:stretch>
              </p:blipFill>
              <p:spPr>
                <a:xfrm>
                  <a:off x="8029272" y="882840"/>
                  <a:ext cx="225000" cy="141840"/>
                </a:xfrm>
                <a:prstGeom prst="rect">
                  <a:avLst/>
                </a:prstGeom>
              </p:spPr>
            </p:pic>
          </mc:Fallback>
        </mc:AlternateContent>
      </p:grpSp>
    </p:spTree>
    <p:extLst>
      <p:ext uri="{BB962C8B-B14F-4D97-AF65-F5344CB8AC3E}">
        <p14:creationId xmlns:p14="http://schemas.microsoft.com/office/powerpoint/2010/main" val="98380414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5</a:t>
            </a:r>
          </a:p>
        </p:txBody>
      </p:sp>
      <p:sp>
        <p:nvSpPr>
          <p:cNvPr id="3" name="Content Placeholder 2"/>
          <p:cNvSpPr>
            <a:spLocks noGrp="1"/>
          </p:cNvSpPr>
          <p:nvPr>
            <p:ph idx="1"/>
          </p:nvPr>
        </p:nvSpPr>
        <p:spPr>
          <a:xfrm>
            <a:off x="457200" y="1066800"/>
            <a:ext cx="8458200" cy="5303838"/>
          </a:xfrm>
        </p:spPr>
        <p:txBody>
          <a:bodyPr/>
          <a:lstStyle/>
          <a:p>
            <a:pPr marL="0" indent="0">
              <a:buNone/>
            </a:pPr>
            <a:r>
              <a:rPr lang="en-US" sz="2800" b="1" u="sng" dirty="0">
                <a:solidFill>
                  <a:srgbClr val="FF0000"/>
                </a:solidFill>
                <a:latin typeface="Times New Roman" panose="02020603050405020304" pitchFamily="18" charset="0"/>
                <a:cs typeface="Times New Roman" panose="02020603050405020304" pitchFamily="18" charset="0"/>
              </a:rPr>
              <a:t>Bài 1</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Vẽ hình cây nhị phân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kiếm </a:t>
            </a:r>
            <a:r>
              <a:rPr lang="vi-VN" sz="2800" dirty="0">
                <a:latin typeface="Times New Roman" panose="02020603050405020304" pitchFamily="18" charset="0"/>
                <a:cs typeface="Times New Roman" panose="02020603050405020304" pitchFamily="18" charset="0"/>
              </a:rPr>
              <a:t>tạo ra từ cây rỗng bằng cách lần lượt thêm vào các khoá là các số nguyên: 54, 31, 43, 29, 65, 10, 20, 36, 78, 59.</a:t>
            </a:r>
            <a:endParaRPr lang="en-US" sz="2800" dirty="0">
              <a:latin typeface="Times New Roman" panose="02020603050405020304" pitchFamily="18" charset="0"/>
              <a:cs typeface="Times New Roman" panose="02020603050405020304" pitchFamily="18" charset="0"/>
            </a:endParaRPr>
          </a:p>
          <a:p>
            <a:pPr marL="0" indent="0">
              <a:buNone/>
            </a:pPr>
            <a:r>
              <a:rPr lang="en-US" sz="2800" b="1" u="sng" dirty="0">
                <a:solidFill>
                  <a:srgbClr val="FF0000"/>
                </a:solidFill>
                <a:latin typeface="Times New Roman" panose="02020603050405020304" pitchFamily="18" charset="0"/>
                <a:cs typeface="Times New Roman" panose="02020603050405020304" pitchFamily="18" charset="0"/>
              </a:rPr>
              <a:t>Bài 2</a:t>
            </a:r>
            <a:r>
              <a:rPr lang="en-US" sz="2800" dirty="0">
                <a:latin typeface="Times New Roman" panose="02020603050405020304" pitchFamily="18" charset="0"/>
                <a:cs typeface="Times New Roman" panose="02020603050405020304" pitchFamily="18" charset="0"/>
              </a:rPr>
              <a:t>: Cho biết kết quả khi </a:t>
            </a:r>
            <a:r>
              <a:rPr lang="en-US" sz="2800" dirty="0" err="1">
                <a:latin typeface="Times New Roman" panose="02020603050405020304" pitchFamily="18" charset="0"/>
                <a:cs typeface="Times New Roman" panose="02020603050405020304" pitchFamily="18" charset="0"/>
              </a:rPr>
              <a:t>duyệt</a:t>
            </a:r>
            <a:r>
              <a:rPr lang="en-US" sz="2800" dirty="0">
                <a:latin typeface="Times New Roman" panose="02020603050405020304" pitchFamily="18" charset="0"/>
                <a:cs typeface="Times New Roman" panose="02020603050405020304" pitchFamily="18" charset="0"/>
              </a:rPr>
              <a:t> trước, </a:t>
            </a:r>
            <a:r>
              <a:rPr lang="en-US" sz="2800" dirty="0" err="1">
                <a:latin typeface="Times New Roman" panose="02020603050405020304" pitchFamily="18" charset="0"/>
                <a:cs typeface="Times New Roman" panose="02020603050405020304" pitchFamily="18" charset="0"/>
              </a:rPr>
              <a:t>duyệt</a:t>
            </a:r>
            <a:r>
              <a:rPr lang="en-US" sz="2800" dirty="0">
                <a:latin typeface="Times New Roman" panose="02020603050405020304" pitchFamily="18" charset="0"/>
                <a:cs typeface="Times New Roman" panose="02020603050405020304" pitchFamily="18" charset="0"/>
              </a:rPr>
              <a:t> giữa và </a:t>
            </a:r>
            <a:r>
              <a:rPr lang="en-US" sz="2800" dirty="0" err="1">
                <a:latin typeface="Times New Roman" panose="02020603050405020304" pitchFamily="18" charset="0"/>
                <a:cs typeface="Times New Roman" panose="02020603050405020304" pitchFamily="18" charset="0"/>
              </a:rPr>
              <a:t>duyệt</a:t>
            </a:r>
            <a:r>
              <a:rPr lang="en-US" sz="2800" dirty="0">
                <a:latin typeface="Times New Roman" panose="02020603050405020304" pitchFamily="18" charset="0"/>
                <a:cs typeface="Times New Roman" panose="02020603050405020304" pitchFamily="18" charset="0"/>
              </a:rPr>
              <a:t> sau (từ trái qua phải) khi </a:t>
            </a:r>
            <a:r>
              <a:rPr lang="en-US" sz="2800" dirty="0" err="1">
                <a:latin typeface="Times New Roman" panose="02020603050405020304" pitchFamily="18" charset="0"/>
                <a:cs typeface="Times New Roman" panose="02020603050405020304" pitchFamily="18" charset="0"/>
              </a:rPr>
              <a:t>duyệt</a:t>
            </a:r>
            <a:r>
              <a:rPr lang="en-US" sz="2800" dirty="0">
                <a:latin typeface="Times New Roman" panose="02020603050405020304" pitchFamily="18" charset="0"/>
                <a:cs typeface="Times New Roman" panose="02020603050405020304" pitchFamily="18" charset="0"/>
              </a:rPr>
              <a:t> cây </a:t>
            </a:r>
            <a:r>
              <a:rPr lang="en-US" sz="2800" dirty="0" err="1">
                <a:latin typeface="Times New Roman" panose="02020603050405020304" pitchFamily="18" charset="0"/>
                <a:cs typeface="Times New Roman" panose="02020603050405020304" pitchFamily="18" charset="0"/>
              </a:rPr>
              <a:t>nhị</a:t>
            </a:r>
            <a:r>
              <a:rPr lang="en-US" sz="2800" dirty="0">
                <a:latin typeface="Times New Roman" panose="02020603050405020304" pitchFamily="18" charset="0"/>
                <a:cs typeface="Times New Roman" panose="02020603050405020304" pitchFamily="18" charset="0"/>
              </a:rPr>
              <a:t> phân ở bài 1</a:t>
            </a:r>
          </a:p>
          <a:p>
            <a:pPr marL="0" indent="0">
              <a:buNone/>
            </a:pPr>
            <a:r>
              <a:rPr lang="en-US" sz="2800" b="1" u="sng" dirty="0">
                <a:solidFill>
                  <a:srgbClr val="FF0000"/>
                </a:solidFill>
                <a:latin typeface="Times New Roman" panose="02020603050405020304" pitchFamily="18" charset="0"/>
                <a:cs typeface="Times New Roman" panose="02020603050405020304" pitchFamily="18" charset="0"/>
              </a:rPr>
              <a:t>Bài 3</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Vẽ</a:t>
            </a:r>
            <a:r>
              <a:rPr lang="en-US" sz="2800" dirty="0">
                <a:latin typeface="Times New Roman" panose="02020603050405020304" pitchFamily="18" charset="0"/>
                <a:cs typeface="Times New Roman" panose="02020603050405020304" pitchFamily="18" charset="0"/>
              </a:rPr>
              <a:t> lại cây </a:t>
            </a:r>
            <a:r>
              <a:rPr lang="en-US" sz="2800" dirty="0" err="1">
                <a:latin typeface="Times New Roman" panose="02020603050405020304" pitchFamily="18" charset="0"/>
                <a:cs typeface="Times New Roman" panose="02020603050405020304" pitchFamily="18" charset="0"/>
              </a:rPr>
              <a:t>nhị</a:t>
            </a:r>
            <a:r>
              <a:rPr lang="en-US" sz="2800" dirty="0">
                <a:latin typeface="Times New Roman" panose="02020603050405020304" pitchFamily="18" charset="0"/>
                <a:cs typeface="Times New Roman" panose="02020603050405020304" pitchFamily="18" charset="0"/>
              </a:rPr>
              <a:t> phân bài 1 sau khi xóa phần </a:t>
            </a:r>
            <a:r>
              <a:rPr lang="en-US" sz="2800" dirty="0" err="1">
                <a:latin typeface="Times New Roman" panose="02020603050405020304" pitchFamily="18" charset="0"/>
                <a:cs typeface="Times New Roman" panose="02020603050405020304" pitchFamily="18" charset="0"/>
              </a:rPr>
              <a:t>tử</a:t>
            </a:r>
            <a:r>
              <a:rPr lang="en-US" sz="2800" dirty="0">
                <a:latin typeface="Times New Roman" panose="02020603050405020304" pitchFamily="18" charset="0"/>
                <a:cs typeface="Times New Roman" panose="02020603050405020304" pitchFamily="18" charset="0"/>
              </a:rPr>
              <a:t> 31 khỏi cây.  </a:t>
            </a:r>
          </a:p>
          <a:p>
            <a:pPr marL="0" indent="0">
              <a:buNone/>
            </a:pPr>
            <a:r>
              <a:rPr lang="en-US" sz="2800" b="1" u="sng" dirty="0">
                <a:solidFill>
                  <a:srgbClr val="FF0000"/>
                </a:solidFill>
                <a:latin typeface="Times New Roman" panose="02020603050405020304" pitchFamily="18" charset="0"/>
                <a:cs typeface="Times New Roman" panose="02020603050405020304" pitchFamily="18" charset="0"/>
              </a:rPr>
              <a:t>Bài 4</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Vẽ</a:t>
            </a:r>
            <a:r>
              <a:rPr lang="en-US" sz="2800" dirty="0">
                <a:latin typeface="Times New Roman" panose="02020603050405020304" pitchFamily="18" charset="0"/>
                <a:cs typeface="Times New Roman" panose="02020603050405020304" pitchFamily="18" charset="0"/>
              </a:rPr>
              <a:t> cây </a:t>
            </a:r>
            <a:r>
              <a:rPr lang="en-US" sz="2800" dirty="0" err="1">
                <a:latin typeface="Times New Roman" panose="02020603050405020304" pitchFamily="18" charset="0"/>
                <a:cs typeface="Times New Roman" panose="02020603050405020304" pitchFamily="18" charset="0"/>
              </a:rPr>
              <a:t>nhị</a:t>
            </a:r>
            <a:r>
              <a:rPr lang="en-US" sz="2800" dirty="0">
                <a:latin typeface="Times New Roman" panose="02020603050405020304" pitchFamily="18" charset="0"/>
                <a:cs typeface="Times New Roman" panose="02020603050405020304" pitchFamily="18" charset="0"/>
              </a:rPr>
              <a:t> phân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kiếm cân bằng từ các số nguyên ở bài 1.</a:t>
            </a:r>
          </a:p>
          <a:p>
            <a:pPr marL="0" indent="0">
              <a:buNone/>
            </a:pPr>
            <a:r>
              <a:rPr lang="en-US" sz="2800" b="1" u="sng" dirty="0">
                <a:solidFill>
                  <a:srgbClr val="FF0000"/>
                </a:solidFill>
                <a:latin typeface="Times New Roman" panose="02020603050405020304" pitchFamily="18" charset="0"/>
                <a:cs typeface="Times New Roman" panose="02020603050405020304" pitchFamily="18" charset="0"/>
              </a:rPr>
              <a:t>Bài 5</a:t>
            </a:r>
            <a:r>
              <a:rPr lang="en-US" sz="2800" dirty="0">
                <a:latin typeface="Times New Roman" panose="02020603050405020304" pitchFamily="18" charset="0"/>
                <a:cs typeface="Times New Roman" panose="02020603050405020304" pitchFamily="18" charset="0"/>
              </a:rPr>
              <a:t>: Viết chương trình nhập vào 1 cây NPTK. </a:t>
            </a:r>
            <a:r>
              <a:rPr lang="en-US" sz="2800" dirty="0" err="1">
                <a:latin typeface="Times New Roman" panose="02020603050405020304" pitchFamily="18" charset="0"/>
                <a:cs typeface="Times New Roman" panose="02020603050405020304" pitchFamily="18" charset="0"/>
              </a:rPr>
              <a:t>Duyệt</a:t>
            </a:r>
            <a:r>
              <a:rPr lang="en-US" sz="2800" dirty="0">
                <a:latin typeface="Times New Roman" panose="02020603050405020304" pitchFamily="18" charset="0"/>
                <a:cs typeface="Times New Roman" panose="02020603050405020304" pitchFamily="18" charset="0"/>
              </a:rPr>
              <a:t> qua cây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các cách: </a:t>
            </a:r>
            <a:r>
              <a:rPr lang="en-US" sz="2800" dirty="0" err="1">
                <a:latin typeface="Times New Roman" panose="02020603050405020304" pitchFamily="18" charset="0"/>
                <a:cs typeface="Times New Roman" panose="02020603050405020304" pitchFamily="18" charset="0"/>
              </a:rPr>
              <a:t>duyệt</a:t>
            </a:r>
            <a:r>
              <a:rPr lang="en-US" sz="2800" dirty="0">
                <a:latin typeface="Times New Roman" panose="02020603050405020304" pitchFamily="18" charset="0"/>
                <a:cs typeface="Times New Roman" panose="02020603050405020304" pitchFamily="18" charset="0"/>
              </a:rPr>
              <a:t> trước, </a:t>
            </a:r>
            <a:r>
              <a:rPr lang="en-US" sz="2800" dirty="0" err="1">
                <a:latin typeface="Times New Roman" panose="02020603050405020304" pitchFamily="18" charset="0"/>
                <a:cs typeface="Times New Roman" panose="02020603050405020304" pitchFamily="18" charset="0"/>
              </a:rPr>
              <a:t>duyệt</a:t>
            </a:r>
            <a:r>
              <a:rPr lang="en-US" sz="2800" dirty="0">
                <a:latin typeface="Times New Roman" panose="02020603050405020304" pitchFamily="18" charset="0"/>
                <a:cs typeface="Times New Roman" panose="02020603050405020304" pitchFamily="18" charset="0"/>
              </a:rPr>
              <a:t> giữa và </a:t>
            </a:r>
            <a:r>
              <a:rPr lang="en-US" sz="2800" dirty="0" err="1">
                <a:latin typeface="Times New Roman" panose="02020603050405020304" pitchFamily="18" charset="0"/>
                <a:cs typeface="Times New Roman" panose="02020603050405020304" pitchFamily="18" charset="0"/>
              </a:rPr>
              <a:t>duyệt</a:t>
            </a:r>
            <a:r>
              <a:rPr lang="en-US" sz="2800" dirty="0">
                <a:latin typeface="Times New Roman" panose="02020603050405020304" pitchFamily="18" charset="0"/>
                <a:cs typeface="Times New Roman" panose="02020603050405020304" pitchFamily="18" charset="0"/>
              </a:rPr>
              <a:t> sau.</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50</a:t>
            </a:fld>
            <a:endParaRPr lang="en-US" altLang="en-US"/>
          </a:p>
        </p:txBody>
      </p:sp>
    </p:spTree>
    <p:extLst>
      <p:ext uri="{BB962C8B-B14F-4D97-AF65-F5344CB8AC3E}">
        <p14:creationId xmlns:p14="http://schemas.microsoft.com/office/powerpoint/2010/main" val="139815245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a:xfrm>
            <a:off x="4648200" y="3787775"/>
            <a:ext cx="4110038" cy="885825"/>
          </a:xfrm>
        </p:spPr>
        <p:txBody>
          <a:bodyPr/>
          <a:lstStyle/>
          <a:p>
            <a:pPr algn="dist"/>
            <a:r>
              <a:rPr lang="en-US" altLang="en-US" sz="5500" dirty="0"/>
              <a:t>Thank You!</a:t>
            </a:r>
          </a:p>
        </p:txBody>
      </p:sp>
      <p:sp>
        <p:nvSpPr>
          <p:cNvPr id="3" name="Slide Number Placeholder 2"/>
          <p:cNvSpPr>
            <a:spLocks noGrp="1"/>
          </p:cNvSpPr>
          <p:nvPr>
            <p:ph type="sldNum" sz="quarter" idx="4"/>
          </p:nvPr>
        </p:nvSpPr>
        <p:spPr/>
        <p:txBody>
          <a:bodyPr/>
          <a:lstStyle/>
          <a:p>
            <a:fld id="{D17F7427-C84F-4D27-922E-55D885048A2A}" type="slidenum">
              <a:rPr lang="en-US" altLang="en-US" smtClean="0"/>
              <a:pPr/>
              <a:t>51</a:t>
            </a:fld>
            <a:endParaRPr lang="en-US" altLang="en-US"/>
          </a:p>
        </p:txBody>
      </p:sp>
      <p:sp>
        <p:nvSpPr>
          <p:cNvPr id="7" name="Rectangle 6"/>
          <p:cNvSpPr/>
          <p:nvPr/>
        </p:nvSpPr>
        <p:spPr>
          <a:xfrm>
            <a:off x="5715000" y="5029200"/>
            <a:ext cx="30432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533400"/>
          </a:xfrm>
        </p:spPr>
        <p:txBody>
          <a:bodyPr/>
          <a:lstStyle/>
          <a:p>
            <a:r>
              <a:rPr lang="en-US" sz="3200">
                <a:latin typeface="Times New Roman" panose="02020603050405020304" pitchFamily="18" charset="0"/>
                <a:cs typeface="Times New Roman" panose="02020603050405020304" pitchFamily="18" charset="0"/>
              </a:rPr>
              <a:t>Một số 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a:t>
            </a:fld>
            <a:endParaRPr lang="en-US" altLang="en-US"/>
          </a:p>
        </p:txBody>
      </p:sp>
      <p:sp>
        <p:nvSpPr>
          <p:cNvPr id="6" name="TextBox 5"/>
          <p:cNvSpPr txBox="1"/>
          <p:nvPr/>
        </p:nvSpPr>
        <p:spPr>
          <a:xfrm>
            <a:off x="457200" y="1066800"/>
            <a:ext cx="8001000"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Sơ đồ tổ chức của 1 công ty</a:t>
            </a:r>
          </a:p>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Mục lục của một cuốn sách</a:t>
            </a:r>
          </a:p>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Gia phả của một họ tộc</a:t>
            </a:r>
          </a:p>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Cấu trúc của thư mục trên ổ đĩa</a:t>
            </a:r>
          </a:p>
          <a:p>
            <a:pPr marL="457200" indent="-457200">
              <a:buFont typeface="Wingdings" panose="05000000000000000000" pitchFamily="2" charset="2"/>
              <a:buChar char="Ø"/>
            </a:pPr>
            <a:r>
              <a:rPr lang="en-US" sz="2800">
                <a:highlight>
                  <a:srgbClr val="FFFF00"/>
                </a:highlight>
                <a:latin typeface="Times New Roman" panose="02020603050405020304" pitchFamily="18" charset="0"/>
                <a:cs typeface="Times New Roman" panose="02020603050405020304" pitchFamily="18" charset="0"/>
              </a:rPr>
              <a:t>Biểu thức toán học cũng có thể biểu diễn bằng cây</a:t>
            </a:r>
          </a:p>
          <a:p>
            <a:pPr marL="457200" indent="-457200">
              <a:buFont typeface="Wingdings" panose="05000000000000000000" pitchFamily="2" charset="2"/>
              <a:buChar char="Ø"/>
            </a:pPr>
            <a:endParaRPr lang="en-US" sz="28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600200" y="3276599"/>
            <a:ext cx="5867400" cy="3373541"/>
          </a:xfrm>
          <a:prstGeom prst="rect">
            <a:avLst/>
          </a:prstGeom>
        </p:spPr>
      </p:pic>
    </p:spTree>
    <p:extLst>
      <p:ext uri="{BB962C8B-B14F-4D97-AF65-F5344CB8AC3E}">
        <p14:creationId xmlns:p14="http://schemas.microsoft.com/office/powerpoint/2010/main" val="300541371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5.2 Cây nhị phân</a:t>
            </a:r>
          </a:p>
        </p:txBody>
      </p:sp>
      <p:sp>
        <p:nvSpPr>
          <p:cNvPr id="3" name="Content Placeholder 2"/>
          <p:cNvSpPr>
            <a:spLocks noGrp="1"/>
          </p:cNvSpPr>
          <p:nvPr>
            <p:ph idx="1"/>
          </p:nvPr>
        </p:nvSpPr>
        <p:spPr>
          <a:xfrm>
            <a:off x="457200" y="1020762"/>
            <a:ext cx="8229600" cy="5262563"/>
          </a:xfrm>
        </p:spPr>
        <p:txBody>
          <a:bodyPr/>
          <a:lstStyle/>
          <a:p>
            <a:pPr marL="0" indent="0">
              <a:buNone/>
            </a:pPr>
            <a:r>
              <a:rPr lang="en-US" sz="2800">
                <a:latin typeface="Times New Roman" panose="02020603050405020304" pitchFamily="18" charset="0"/>
                <a:cs typeface="Times New Roman" panose="02020603050405020304" pitchFamily="18" charset="0"/>
              </a:rPr>
              <a:t>Cây nhị phân là cây có đặc điểm là mọi nút trên cây chỉ có tối đa hai nhánh con.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a:t>
            </a:fld>
            <a:endParaRPr lang="en-US" altLang="en-US"/>
          </a:p>
        </p:txBody>
      </p:sp>
      <p:graphicFrame>
        <p:nvGraphicFramePr>
          <p:cNvPr id="10" name="Object 9"/>
          <p:cNvGraphicFramePr>
            <a:graphicFrameLocks noChangeAspect="1"/>
          </p:cNvGraphicFramePr>
          <p:nvPr>
            <p:extLst>
              <p:ext uri="{D42A27DB-BD31-4B8C-83A1-F6EECF244321}">
                <p14:modId xmlns:p14="http://schemas.microsoft.com/office/powerpoint/2010/main" val="2319719277"/>
              </p:ext>
            </p:extLst>
          </p:nvPr>
        </p:nvGraphicFramePr>
        <p:xfrm>
          <a:off x="565638" y="1973858"/>
          <a:ext cx="7892562" cy="4350742"/>
        </p:xfrm>
        <a:graphic>
          <a:graphicData uri="http://schemas.openxmlformats.org/presentationml/2006/ole">
            <mc:AlternateContent xmlns:mc="http://schemas.openxmlformats.org/markup-compatibility/2006">
              <mc:Choice xmlns:v="urn:schemas-microsoft-com:vml" Requires="v">
                <p:oleObj r:id="rId2" imgW="8526618" imgH="4701346" progId="Visio.Drawing.15">
                  <p:embed/>
                </p:oleObj>
              </mc:Choice>
              <mc:Fallback>
                <p:oleObj r:id="rId2" imgW="8526618" imgH="4701346" progId="Visio.Drawing.15">
                  <p:embed/>
                  <p:pic>
                    <p:nvPicPr>
                      <p:cNvPr id="1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638" y="1973858"/>
                        <a:ext cx="7892562" cy="4350742"/>
                      </a:xfrm>
                      <a:prstGeom prst="rect">
                        <a:avLst/>
                      </a:prstGeom>
                      <a:noFill/>
                    </p:spPr>
                  </p:pic>
                </p:oleObj>
              </mc:Fallback>
            </mc:AlternateContent>
          </a:graphicData>
        </a:graphic>
      </p:graphicFrame>
      <p:grpSp>
        <p:nvGrpSpPr>
          <p:cNvPr id="8" name="Group 7">
            <a:extLst>
              <a:ext uri="{FF2B5EF4-FFF2-40B4-BE49-F238E27FC236}">
                <a16:creationId xmlns:a16="http://schemas.microsoft.com/office/drawing/2014/main" id="{CB0643A1-0951-839E-4D77-E407EA2CE70B}"/>
              </a:ext>
            </a:extLst>
          </p:cNvPr>
          <p:cNvGrpSpPr/>
          <p:nvPr/>
        </p:nvGrpSpPr>
        <p:grpSpPr>
          <a:xfrm>
            <a:off x="1749432" y="2369880"/>
            <a:ext cx="330840" cy="483840"/>
            <a:chOff x="1749432" y="2369880"/>
            <a:chExt cx="330840" cy="4838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4F1D429-C808-C026-053A-E3542775521C}"/>
                    </a:ext>
                  </a:extLst>
                </p14:cNvPr>
                <p14:cNvContentPartPr/>
                <p14:nvPr/>
              </p14:nvContentPartPr>
              <p14:xfrm>
                <a:off x="1828272" y="2504160"/>
                <a:ext cx="162360" cy="336600"/>
              </p14:xfrm>
            </p:contentPart>
          </mc:Choice>
          <mc:Fallback xmlns="">
            <p:pic>
              <p:nvPicPr>
                <p:cNvPr id="5" name="Ink 4">
                  <a:extLst>
                    <a:ext uri="{FF2B5EF4-FFF2-40B4-BE49-F238E27FC236}">
                      <a16:creationId xmlns:a16="http://schemas.microsoft.com/office/drawing/2014/main" id="{54F1D429-C808-C026-053A-E3542775521C}"/>
                    </a:ext>
                  </a:extLst>
                </p:cNvPr>
                <p:cNvPicPr/>
                <p:nvPr/>
              </p:nvPicPr>
              <p:blipFill>
                <a:blip r:embed="rId5"/>
                <a:stretch>
                  <a:fillRect/>
                </a:stretch>
              </p:blipFill>
              <p:spPr>
                <a:xfrm>
                  <a:off x="1819272" y="2495160"/>
                  <a:ext cx="18000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3CC1EA05-E07B-098F-1A79-7657C240FFEB}"/>
                    </a:ext>
                  </a:extLst>
                </p14:cNvPr>
                <p14:cNvContentPartPr/>
                <p14:nvPr/>
              </p14:nvContentPartPr>
              <p14:xfrm>
                <a:off x="1749432" y="2369880"/>
                <a:ext cx="330840" cy="483840"/>
              </p14:xfrm>
            </p:contentPart>
          </mc:Choice>
          <mc:Fallback xmlns="">
            <p:pic>
              <p:nvPicPr>
                <p:cNvPr id="6" name="Ink 5">
                  <a:extLst>
                    <a:ext uri="{FF2B5EF4-FFF2-40B4-BE49-F238E27FC236}">
                      <a16:creationId xmlns:a16="http://schemas.microsoft.com/office/drawing/2014/main" id="{3CC1EA05-E07B-098F-1A79-7657C240FFEB}"/>
                    </a:ext>
                  </a:extLst>
                </p:cNvPr>
                <p:cNvPicPr/>
                <p:nvPr/>
              </p:nvPicPr>
              <p:blipFill>
                <a:blip r:embed="rId7"/>
                <a:stretch>
                  <a:fillRect/>
                </a:stretch>
              </p:blipFill>
              <p:spPr>
                <a:xfrm>
                  <a:off x="1740432" y="2361240"/>
                  <a:ext cx="348480" cy="501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5149ACB-AF43-E5AA-4942-34DF67A87FD2}"/>
                  </a:ext>
                </a:extLst>
              </p14:cNvPr>
              <p14:cNvContentPartPr/>
              <p14:nvPr/>
            </p14:nvContentPartPr>
            <p14:xfrm>
              <a:off x="3239832" y="2472840"/>
              <a:ext cx="466200" cy="362160"/>
            </p14:xfrm>
          </p:contentPart>
        </mc:Choice>
        <mc:Fallback xmlns="">
          <p:pic>
            <p:nvPicPr>
              <p:cNvPr id="7" name="Ink 6">
                <a:extLst>
                  <a:ext uri="{FF2B5EF4-FFF2-40B4-BE49-F238E27FC236}">
                    <a16:creationId xmlns:a16="http://schemas.microsoft.com/office/drawing/2014/main" id="{55149ACB-AF43-E5AA-4942-34DF67A87FD2}"/>
                  </a:ext>
                </a:extLst>
              </p:cNvPr>
              <p:cNvPicPr/>
              <p:nvPr/>
            </p:nvPicPr>
            <p:blipFill>
              <a:blip r:embed="rId9"/>
              <a:stretch>
                <a:fillRect/>
              </a:stretch>
            </p:blipFill>
            <p:spPr>
              <a:xfrm>
                <a:off x="3230832" y="2464200"/>
                <a:ext cx="48384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28AAA616-6913-DE60-8D94-D609B0BEE471}"/>
                  </a:ext>
                </a:extLst>
              </p14:cNvPr>
              <p14:cNvContentPartPr/>
              <p14:nvPr/>
            </p14:nvContentPartPr>
            <p14:xfrm>
              <a:off x="1054272" y="4559400"/>
              <a:ext cx="542160" cy="597960"/>
            </p14:xfrm>
          </p:contentPart>
        </mc:Choice>
        <mc:Fallback xmlns="">
          <p:pic>
            <p:nvPicPr>
              <p:cNvPr id="9" name="Ink 8">
                <a:extLst>
                  <a:ext uri="{FF2B5EF4-FFF2-40B4-BE49-F238E27FC236}">
                    <a16:creationId xmlns:a16="http://schemas.microsoft.com/office/drawing/2014/main" id="{28AAA616-6913-DE60-8D94-D609B0BEE471}"/>
                  </a:ext>
                </a:extLst>
              </p:cNvPr>
              <p:cNvPicPr/>
              <p:nvPr/>
            </p:nvPicPr>
            <p:blipFill>
              <a:blip r:embed="rId11"/>
              <a:stretch>
                <a:fillRect/>
              </a:stretch>
            </p:blipFill>
            <p:spPr>
              <a:xfrm>
                <a:off x="1045632" y="4550760"/>
                <a:ext cx="559800" cy="615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D40443D1-2073-1FE2-D2B5-993CD1BA4E3E}"/>
                  </a:ext>
                </a:extLst>
              </p14:cNvPr>
              <p14:cNvContentPartPr/>
              <p14:nvPr/>
            </p14:nvContentPartPr>
            <p14:xfrm>
              <a:off x="2730792" y="4766040"/>
              <a:ext cx="623160" cy="294120"/>
            </p14:xfrm>
          </p:contentPart>
        </mc:Choice>
        <mc:Fallback xmlns="">
          <p:pic>
            <p:nvPicPr>
              <p:cNvPr id="11" name="Ink 10">
                <a:extLst>
                  <a:ext uri="{FF2B5EF4-FFF2-40B4-BE49-F238E27FC236}">
                    <a16:creationId xmlns:a16="http://schemas.microsoft.com/office/drawing/2014/main" id="{D40443D1-2073-1FE2-D2B5-993CD1BA4E3E}"/>
                  </a:ext>
                </a:extLst>
              </p:cNvPr>
              <p:cNvPicPr/>
              <p:nvPr/>
            </p:nvPicPr>
            <p:blipFill>
              <a:blip r:embed="rId13"/>
              <a:stretch>
                <a:fillRect/>
              </a:stretch>
            </p:blipFill>
            <p:spPr>
              <a:xfrm>
                <a:off x="2722152" y="4757400"/>
                <a:ext cx="640800" cy="311760"/>
              </a:xfrm>
              <a:prstGeom prst="rect">
                <a:avLst/>
              </a:prstGeom>
            </p:spPr>
          </p:pic>
        </mc:Fallback>
      </mc:AlternateContent>
    </p:spTree>
    <p:extLst>
      <p:ext uri="{BB962C8B-B14F-4D97-AF65-F5344CB8AC3E}">
        <p14:creationId xmlns:p14="http://schemas.microsoft.com/office/powerpoint/2010/main" val="29612321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Tính chất của cây nhị phân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20762"/>
                <a:ext cx="8229600" cy="5262563"/>
              </a:xfrm>
            </p:spPr>
            <p:txBody>
              <a:bodyPr/>
              <a:lstStyle/>
              <a:p>
                <a:pPr>
                  <a:buFont typeface="Wingdings" panose="05000000000000000000" pitchFamily="2" charset="2"/>
                  <a:buChar char="Ø"/>
                  <a:tabLst>
                    <a:tab pos="7429500" algn="l"/>
                  </a:tabLst>
                </a:pPr>
                <a:r>
                  <a:rPr lang="en-US" sz="2800">
                    <a:latin typeface="Times New Roman" panose="02020603050405020304" pitchFamily="18" charset="0"/>
                    <a:cs typeface="Times New Roman" panose="02020603050405020304" pitchFamily="18" charset="0"/>
                  </a:rPr>
                  <a:t>Số lượng tối đa các nút ở mức i của cây nhị phân là </a:t>
                </a:r>
                <a14:m>
                  <m:oMath xmlns:m="http://schemas.openxmlformats.org/officeDocument/2006/math">
                    <m:r>
                      <a:rPr lang="en-US" sz="2800" i="1" smtClean="0">
                        <a:latin typeface="Cambria Math" panose="02040503050406030204" pitchFamily="18" charset="0"/>
                        <a:cs typeface="Times New Roman" panose="02020603050405020304" pitchFamily="18" charset="0"/>
                      </a:rPr>
                      <m:t>2</m:t>
                    </m:r>
                  </m:oMath>
                </a14:m>
                <a:r>
                  <a:rPr lang="en-US" sz="2800" b="0" i="0">
                    <a:latin typeface="+mj-lt"/>
                    <a:cs typeface="Times New Roman" panose="02020603050405020304" pitchFamily="18" charset="0"/>
                  </a:rPr>
                  <a:t>^i</a:t>
                </a:r>
                <a:r>
                  <a:rPr lang="en-US" sz="2800">
                    <a:latin typeface="Times New Roman" panose="02020603050405020304" pitchFamily="18" charset="0"/>
                    <a:cs typeface="Times New Roman" panose="02020603050405020304" pitchFamily="18" charset="0"/>
                  </a:rPr>
                  <a:t>, tối thiểu là 1 (i ≥ 1).</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Số lượng tối đa các nút trên một cây nhị phân có chiều cao h là </a:t>
                </a:r>
                <a14:m>
                  <m:oMath xmlns:m="http://schemas.openxmlformats.org/officeDocument/2006/math">
                    <m:sSup>
                      <m:sSupPr>
                        <m:ctrlPr>
                          <a:rPr lang="en-US"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2</m:t>
                        </m:r>
                      </m:e>
                      <m:sup>
                        <m:r>
                          <a:rPr lang="en-US" sz="2800" b="0" i="1" smtClean="0">
                            <a:latin typeface="Cambria Math" panose="02040503050406030204" pitchFamily="18" charset="0"/>
                            <a:cs typeface="Times New Roman" panose="02020603050405020304" pitchFamily="18" charset="0"/>
                          </a:rPr>
                          <m:t>h</m:t>
                        </m:r>
                        <m:r>
                          <a:rPr lang="en-US" sz="2800" b="0" i="1" smtClean="0">
                            <a:latin typeface="Cambria Math" panose="02040503050406030204" pitchFamily="18" charset="0"/>
                            <a:cs typeface="Times New Roman" panose="02020603050405020304" pitchFamily="18" charset="0"/>
                          </a:rPr>
                          <m:t>+1</m:t>
                        </m:r>
                      </m:sup>
                    </m:sSup>
                    <m:r>
                      <a:rPr lang="en-US" sz="2800" b="0" i="1" smtClean="0">
                        <a:latin typeface="Cambria Math" panose="02040503050406030204" pitchFamily="18" charset="0"/>
                        <a:cs typeface="Times New Roman" panose="02020603050405020304" pitchFamily="18" charset="0"/>
                      </a:rPr>
                      <m:t>−1</m:t>
                    </m:r>
                  </m:oMath>
                </a14:m>
                <a:r>
                  <a:rPr lang="en-US" sz="2800">
                    <a:latin typeface="Times New Roman" panose="02020603050405020304" pitchFamily="18" charset="0"/>
                    <a:cs typeface="Times New Roman" panose="02020603050405020304" pitchFamily="18" charset="0"/>
                  </a:rPr>
                  <a:t>, tối thiểu là h+1 (h  ≥ 1).</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Cây nhị phân hoàn chỉnh có n nút thì chiều cao của nó là h =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𝑙𝑜𝑔</m:t>
                        </m:r>
                      </m:e>
                      <m:sub>
                        <m:r>
                          <a:rPr lang="en-US" sz="2800" b="0" i="1" smtClean="0">
                            <a:latin typeface="Cambria Math" panose="02040503050406030204" pitchFamily="18" charset="0"/>
                            <a:cs typeface="Times New Roman" panose="02020603050405020304" pitchFamily="18" charset="0"/>
                          </a:rPr>
                          <m:t>2</m:t>
                        </m:r>
                      </m:sub>
                    </m:sSub>
                  </m:oMath>
                </a14:m>
                <a:r>
                  <a:rPr lang="en-US" sz="2800">
                    <a:latin typeface="Times New Roman" panose="02020603050405020304" pitchFamily="18" charset="0"/>
                    <a:cs typeface="Times New Roman" panose="02020603050405020304" pitchFamily="18" charset="0"/>
                  </a:rPr>
                  <a:t>(n +1)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20762"/>
                <a:ext cx="8229600" cy="5262563"/>
              </a:xfrm>
              <a:blipFill>
                <a:blip r:embed="rId2"/>
                <a:stretch>
                  <a:fillRect l="-1259" t="-11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5EFD47E-C029-4974-8E90-7A6D993626E2}" type="slidenum">
              <a:rPr lang="en-US" altLang="en-US" smtClean="0"/>
              <a:pPr/>
              <a:t>8</a:t>
            </a:fld>
            <a:endParaRPr lang="en-US" altLang="en-US"/>
          </a:p>
        </p:txBody>
      </p:sp>
    </p:spTree>
    <p:extLst>
      <p:ext uri="{BB962C8B-B14F-4D97-AF65-F5344CB8AC3E}">
        <p14:creationId xmlns:p14="http://schemas.microsoft.com/office/powerpoint/2010/main" val="34686766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Biểu diễn cây nhị phân</a:t>
            </a:r>
          </a:p>
        </p:txBody>
      </p:sp>
      <p:sp>
        <p:nvSpPr>
          <p:cNvPr id="3" name="Content Placeholder 2"/>
          <p:cNvSpPr>
            <a:spLocks noGrp="1"/>
          </p:cNvSpPr>
          <p:nvPr>
            <p:ph idx="1"/>
          </p:nvPr>
        </p:nvSpPr>
        <p:spPr>
          <a:xfrm>
            <a:off x="228600" y="1020762"/>
            <a:ext cx="8686800" cy="5262563"/>
          </a:xfrm>
        </p:spPr>
        <p:txBody>
          <a:bodyPr/>
          <a:lstStyle/>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Mỗi nút của cây nhị phân có tối đa 2 nút con, do vậy sử dụng DSLK để biểu diễn cây nhị phân sẽ hữu hiệu nhất.</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Mỗi nút của cây nhị phân khi đó sẽ có 3 thành phần:</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Thành phần item chứa thông tin về nút</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Con trỏ left trỏ đến nút con bên trái</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Con trỏ right trỏ đến nút con bên phải</a:t>
            </a:r>
          </a:p>
          <a:p>
            <a:pPr marL="457200" lvl="1" indent="-45720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Nếu nút có ít hơn 2 nút con thì các thành phần left hoặc right sẽ trỏ tới NULL</a:t>
            </a:r>
          </a:p>
          <a:p>
            <a:pPr marL="457200" lvl="1" indent="-45720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Để tăng tính di chuyển trong cây ta có thể thêm con trỏ parent trỏ đến nút cha.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a:t>
            </a:fld>
            <a:endParaRPr lang="en-US" altLang="en-US"/>
          </a:p>
        </p:txBody>
      </p:sp>
    </p:spTree>
    <p:extLst>
      <p:ext uri="{BB962C8B-B14F-4D97-AF65-F5344CB8AC3E}">
        <p14:creationId xmlns:p14="http://schemas.microsoft.com/office/powerpoint/2010/main" val="1170712990"/>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3188</TotalTime>
  <Words>3355</Words>
  <Application>Microsoft Office PowerPoint</Application>
  <PresentationFormat>On-screen Show (4:3)</PresentationFormat>
  <Paragraphs>554</Paragraphs>
  <Slides>51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0" baseType="lpstr">
      <vt:lpstr>Arial</vt:lpstr>
      <vt:lpstr>Arial Black</vt:lpstr>
      <vt:lpstr>Cambria Math</vt:lpstr>
      <vt:lpstr>Times New Roman</vt:lpstr>
      <vt:lpstr>VNI-Helve</vt:lpstr>
      <vt:lpstr>VNI-Times</vt:lpstr>
      <vt:lpstr>Wingdings</vt:lpstr>
      <vt:lpstr>Default Design</vt:lpstr>
      <vt:lpstr>Visio.Drawing.15</vt:lpstr>
      <vt:lpstr>PowerPoint Presentation</vt:lpstr>
      <vt:lpstr>Nội dung chính</vt:lpstr>
      <vt:lpstr>5.1 Tổng quan về cấu trúc cây</vt:lpstr>
      <vt:lpstr>Một số khái niệm cơ bản</vt:lpstr>
      <vt:lpstr>Một số khái niệm cơ bản</vt:lpstr>
      <vt:lpstr>Một số ví dụ</vt:lpstr>
      <vt:lpstr>5.2 Cây nhị phân</vt:lpstr>
      <vt:lpstr>Tính chất của cây nhị phân</vt:lpstr>
      <vt:lpstr>Biểu diễn cây nhị phân</vt:lpstr>
      <vt:lpstr>Biểu diễn cây nhị phân</vt:lpstr>
      <vt:lpstr>Biểu diễn cây nhị phân</vt:lpstr>
      <vt:lpstr>Duyệt cây nhị phân</vt:lpstr>
      <vt:lpstr>Duyệt cây nhị phân</vt:lpstr>
      <vt:lpstr>Duyệt cây nhị phân</vt:lpstr>
      <vt:lpstr>Duyệt cây nhị phân</vt:lpstr>
      <vt:lpstr>Một số cách biểu diễn cây nhị phân khác</vt:lpstr>
      <vt:lpstr>Một số cách biểu diễn cây nhị phân khác</vt:lpstr>
      <vt:lpstr>5.3 Cây nhị phân tìm kiếm</vt:lpstr>
      <vt:lpstr>Khai báo và khởi tạo</vt:lpstr>
      <vt:lpstr>Các thao tác trên cây NPTK</vt:lpstr>
      <vt:lpstr>Tạo một nút có khóa bằng x</vt:lpstr>
      <vt:lpstr>Thêm một nút có khóa x</vt:lpstr>
      <vt:lpstr>Minh họa thêm phần tử vào cây</vt:lpstr>
      <vt:lpstr>Tìm nút có khóa x, không dùng đệ quy</vt:lpstr>
      <vt:lpstr>Tìm nút có khóa x, dùng đệ quy</vt:lpstr>
      <vt:lpstr>Minh họa tìm nút</vt:lpstr>
      <vt:lpstr>Minh họa tạo 1 cây NPTK</vt:lpstr>
      <vt:lpstr>Hủy nút có khóa x trên cây</vt:lpstr>
      <vt:lpstr>Hủy nút có khóa x trên cây</vt:lpstr>
      <vt:lpstr>Minh họa hủy nút có 1 cây con</vt:lpstr>
      <vt:lpstr>Minh họa hủy nút có 2 cây con</vt:lpstr>
      <vt:lpstr>Cài đặt thao tác xóa nút có key x</vt:lpstr>
      <vt:lpstr>Hàm tìm phần tử thay thế</vt:lpstr>
      <vt:lpstr>4.4 Cây NPTK cân bằng</vt:lpstr>
      <vt:lpstr>CTDL của cây NPTK cân bằng</vt:lpstr>
      <vt:lpstr>CTDL của cây NPTK cân bằng</vt:lpstr>
      <vt:lpstr>Các trường hợp mất cân bằng do lệch trái</vt:lpstr>
      <vt:lpstr>Các trường hợp mất cân bằng do lệch phải</vt:lpstr>
      <vt:lpstr>Các thao tác trên cây cân bằng</vt:lpstr>
      <vt:lpstr>Cân bằng lại do lệch trái TH1</vt:lpstr>
      <vt:lpstr>Hàm cân bằng cho TH1</vt:lpstr>
      <vt:lpstr>Cân bằng lại do lệch trái TH2</vt:lpstr>
      <vt:lpstr>Hàm cân bằng cho TH2</vt:lpstr>
      <vt:lpstr>Cân bằng cho lệch phải TH3</vt:lpstr>
      <vt:lpstr>Hàm cân bằng TH3</vt:lpstr>
      <vt:lpstr>Cân bằng cho lệch phải TH4</vt:lpstr>
      <vt:lpstr>Hàm cân bằng TH4</vt:lpstr>
      <vt:lpstr>Thêm nút vào cây NPTK CB</vt:lpstr>
      <vt:lpstr>Hủy nút trên cây NPTK CB</vt:lpstr>
      <vt:lpstr>Bài tập chương 5</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BuiVan Thuong</dc:creator>
  <cp:lastModifiedBy>Huỳnh Nguyễn Quốc Bảo-CN22CLCA</cp:lastModifiedBy>
  <cp:revision>122</cp:revision>
  <dcterms:created xsi:type="dcterms:W3CDTF">2014-09-19T04:24:28Z</dcterms:created>
  <dcterms:modified xsi:type="dcterms:W3CDTF">2023-12-21T06:15:12Z</dcterms:modified>
</cp:coreProperties>
</file>