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73" r:id="rId12"/>
    <p:sldId id="264" r:id="rId13"/>
    <p:sldId id="274" r:id="rId14"/>
    <p:sldId id="271" r:id="rId15"/>
    <p:sldId id="265" r:id="rId16"/>
    <p:sldId id="266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12-11T00:41:24.5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12188 2945 839 0,'0'0'19'0,"0"0"-3"0,0 0 1 16,19-33 20-16,-19 33 11 0,0 0 19 0,0 0 29 0,0 0 21 15,0 0 10-15,0 0 9 0,0 0-1 0,38-7-13 16,-38 7-12-16,0 0-19 0,0 0-18 0,84 0-10 0,-72 0-4 15,1-1-1-15,1 2-1 0,2-4-1 0,1 3 14 0,1-7 15 16,1 6 4-16,6-10-1 0,2 9-13 0,6-8-6 16,0 6 0-16,4-5-6 0,-4 6-15 0,8-2-23 0,-3 3-6 15,3-1-9-15,-3 3-1 0,2-1-2 0,-4-1-4 16,-36 2 14 0,165-4-29-16,-165 4 28 15,0 0 6-15,0 0 5 16,235-6-1-16,-235 6 7 0,0 0 1 15,0 0-6-15,0 0 1 0,0 0 2 0,0 0-8 0,0 0-3 16,278-9 4-16,-278 9 5 0,390-14-16 0,-350 17-4 16,-2-6-2-16,-1 2 0 0,1 0 4 0,0 1-9 15,-1 0 10-15,0-3-6 0,1 1-1 16,0-2-1-16,4 4 1 0,-2 0 6 0,0 0-2 0,4 0 9 16,2 0-4-16,-2 2 3 0,2-2 2 0,-2 2-1 0,0-2 1 0,1 0-11 0,1 0-1 15,-4 0-6-15,1-1-3 0,1 2-6 0,-4-2 3 0,2 1-5 16,0-1-2-16,3 1-2 0,-3-2-3 0,-6 0 5 15,2 1 3-15,8-2 9 0,-8 3 0 0,1-1 7 0,-3 1-1 16,-6 0 13-16,7 0 3 0,1 1-2 0,0 1 2 0,-2 0-5 16,5 0 3-16,0 1-2 0,2-2 1 0,5 1-3 15,0-2-3-15,0 4-1 0,2 0 2 0,-2-3-6 0,4 0-3 16,0 0 0-16,2 1 1 0,-3 1-4 0,2-2 4 16,3 1-5-16,-2-4-3 0,-1 2 4 0,3 0-5 0,-4 0 0 15,5-1-3-15,-3 1 2 0,2-1-6 0,-2-1 6 0,-3 4 0 16,4-2 0-16,-1 0 7 0,-2 1 0 0,-3-1 5 15,-6 3 5-15,-5-2 2 0,-2 2 6 0,-7-3 5 0,1 3 7 16,-7-1-2-16,4 1 0 0,-8 0 2 0,8 0-5 0,0-3 6 16,3 1-8-16,6 1-1 0,-1-1-10 0,6 0 2 15,-1-1 0-15,4-1-3 0,3 0-2 0,1 1 2 0,-1 0-2 16,1 0-5-16,1-2 4 0,1 4-5 0,-5-4 1 0,5 4-2 16,-4-2 1-16,0 1-4 0,-2-1-2 0,5 0 0 15,-3 0-2-15,1 1 2 0,-7-1-3 0,7 2 4 0,-1 0-3 16,2-4-5-16,-4 2 0 0,3 0 3 0,-1 2-3 15,3-4-1-15,-3 0-2 0,3 1-4 0,-1 0 3 0,4 1 2 16,-3 1 0-16,-3-4-4 0,1 2 0 0,-4-1 5 16,4 4 8-16,-9-4 2 0,3 1 1 0,-7 1 7 0,-1-1-1 15,0-1 6-15,-1 2 1 0,-5-2-7 0,-1 1-3 0,0-1-5 16,-5 1-10-16,0-1-35 0,-3-2-28 0,-7 2-40 16,0-4-65-16,-8 6-80 0,-5-3-106 0,-5-2-83 0</inkml:trace>
  <inkml:trace contextRef="#ctx0" brushRef="#br0" timeOffset="5282.1">15507 4665 2360 0,'-26'2'-3'0,"1"1"0"0,0-8-1 16,-2 10 1-16,10-3 3 0,-5 1 41 0,6-2 26 0,8-2 37 16,11 2 37-16,-3-5 30 0,14-1 8 0,2-5 11 0,13 4 18 15,7-10-22-15,8 7-13 0,11-2-31 16,9-1-29-16,5-1-26 0,4 2-2 0,6-5-9 0,2-2-22 16,-1-2-19-16,2-3-13 0,-1-3-6 0,-2-2-5 15,1 1-6-15,-3-3-2 0,-1 4-7 16,-4-1-3-16,3 2-14 0,-3 2-14 0,-2-1-22 15,-7-1-41-15,-6 2-40 0,-3-1-57 0,-10 6-55 0,-7 2-65 16,-6-1-47-16,-9-1-47 0,-12 7-20 0,2 4-17 0</inkml:trace>
  <inkml:trace contextRef="#ctx0" brushRef="#br0" timeOffset="5516.48">16846 4088 2221 0,'-11'-4'20'0,"0"1"8"0,0 1 11 16,4-4 3-16,-13 1 9 0,20 4 24 0,-10-3 14 15,23-5 23-15,-5 5 0 0,10-4 12 0,5 1 1 16,7 0 6-16,7 2-9 0,-1-2-20 0,4 4-13 0,-4 0-17 16,8 0-13-16,-1 3-15 0,1 2-3 0,-4 2 6 15,-2-1 15-15,-1 4 6 0,0-1 8 0,-10 4 4 0,-6-1-1 16,-8 6 8-16,-6-7 3 0,-6 9-8 0,-5-2-13 0,-9 1-12 16,-3 3-3-16,-6 0-11 0,-3 2-8 0,-5 3-16 15,-3-3-13-15,0 2-2 0,-1-6-15 16,-1 2-29-16,5-5-19 0,-4 3-50 15,5-6-20-15,-1-6-54 0,-6 4-49 0,7 1-75 0,-1-4-57 0,5-3-44 0,-7 0-36 16,16 2-9-16</inkml:trace>
  <inkml:trace contextRef="#ctx0" brushRef="#br0" timeOffset="5797.74">18386 3351 2653 0,'7'-10'34'16,"-6"3"14"-16,-2-1 8 0,-3-1 21 0,-4 6 33 0,5 10 40 16,1 3 30-16,-1 10 30 0,3-1-26 0,-1 7-9 15,1 8-2-15,-5 7-19 0,10 2-29 0,-5 5-44 0,0 1-28 16,0 0-29-16,1 1-8 0,2 1-6 0,2-2-4 15,-1 1-6-15,0-1-9 0,1-1-12 16,3-5-31-16,-4-1-36 0,1-5-38 0,-3-6-58 0,-4 4-60 16,6-2-54-16,-4-7-51 0,-2-7-45 0,-5 0-11 15,3-4-13-15,-1-1-4 0</inkml:trace>
  <inkml:trace contextRef="#ctx0" brushRef="#br0" timeOffset="6172.75">17946 3921 2567 0,'-9'-16'1'0,"6"-1"0"0,3 0-1 0,0 3 0 0,14 0 0 16,5 0-1-16,7-1 1 0,7 2-3 0,6-1 4 0,7-3-2 16,9 2-1-16,5 1-4 0,-1 0-1 0,2 0-6 0,1 1-9 15,1-1-22-15,-1 1-29 0,-4 3-22 0,3-4-20 16,-10 3-17-16,1-2-7 0,-10-1 6 16,-8-1 7-16,-8 1 21 0,0-4 29 0,-8-1 23 0,-11 1 30 0,1-2 36 15,-2 0 29-15,-6-1 28 0,0 1 27 0,-1 1 24 0,-6 1 36 16,2-3 27-16,-7 2 25 0,4 1 26 0,-11 2 9 15,3 2 3-15,3 3 10 0,-9 2-8 0,2 6-17 0,-4 1-2 16,5 1-24-16,-11 6-33 0,7 0-21 0,5 4-22 16,-7 4-26-16,7 2-8 0,-1 6-15 0,8 4-14 0,-1 4-2 15,12 2-4-15,-12 8-9 0,12-1-3 0,0 4-10 16,7 1-6-16,-2 1-7 0,4 0-9 0,4 2-8 16,-2-2-6-16,2-2 3 0,-1-1-6 0,-1-3 3 0,-3-4-3 15,5 2-1-15,-9-5-4 0,0 0 3 0,1-6 2 16,-1 1-10-16,-1-4-22 0,-1-2-22 0,-1-1-13 0,2-6-14 15,-1 3-38-15,8-6-29 0,-5 1-50 0,4-7-27 16,-3-4-26-16,1 0-30 0,1 0-52 0,14-4-54 0,-6-5-10 16,-2 0-28-16,9-3-4 0,-5-1-5 0</inkml:trace>
  <inkml:trace contextRef="#ctx0" brushRef="#br0" timeOffset="7032.45">19483 3793 1859 0,'3'-16'33'0,"-1"3"45"0,-4-5 52 0,-8-1 33 0,0 5 39 15,0 2 40-15,-2 0 25 0,-2 0 37 0,-5 2-19 16,0 0-22-16,-2 5-31 0,-2 2-28 0,3 2-26 0,-7-1-29 16,1 5-16-16,0 0-32 0,-4 5 0 0,2 1-10 15,0 4-14-15,-2 0-101 0,0 6-8 0,1 2-6 0,1 3-7 16,-4 2-8-16,6 1-16 0,6-1-6 0,-4 1-5 16,10 0 93-16,2-3-7 0,2 0-6 0,5-2 3 0,0-4 0 15,5 0 1-15,0-3-6 0,5-2-2 0,-2-2 6 16,2-2-2-16,3-2-3 0,6-3-12 0,1-2-6 0,5-2 92 15,0-5-12-15,10-1-3 0,-4-4-9 0,3-2 4 16,1-1 3-16,0-7 8 0,-2 4 8 0,-1-7-93 0,-2 1 14 16,-1-1 5-16,-7 1 4 0,0 0-2 0,-4 2 2 15,0 3 11-15,-5 2 22 0,-5 3-74 0,0 3 14 0,0 4 8 16,-3 2 11-16,0 1 17 0,-5 4 3 0,7-2-9 16,-5 4-18-16,1 0 79 0,-3 2-14 0,1 1-2 0,-4 5-2 15,0 0-16-15,3 4-3 0,-6 2-1 0,4-1-6 16,3 1-2-16,3 1-1 0,2 2-10 0,3-5-7 0,5 1 0 15,0-4 0-15,6 1-7 0,2-3-6 0,3-3-12 16,1-2-13-16,3-1-11 0,1-7-2 0,0 0-9 0,4-4 0 16,-5 1 5-16,1-7 3 0,-1 2 13 0,-1-3 12 15,-4-1 14-15,2-1 1 0,-6 0 9 0,0-1 2 0,-4 3 2 16,0 2 2-16,-5 1 3 0,-1 4 10 0,-2-1 11 16,-4 7 18-16,2-4 4 0,-2 5 8 0,2-1 4 0,-4 3 6 15,3-1 2-15,-2 1-13 0,-1-1-6 0,3 0-17 16,-3 2-4-16,1-3-9 0,-2 2-5 0,-1-2-1 15,4 2-6-15,-1-1-7 0,2 0 6 0,0-2 0 0,0 0-7 16,0 0 2-16,2 0-1 0,-2 0 1 0,0 0 3 0,0 0 9 16,-2-2-7-16,2 0 1 0,-2 1 9 0,1-1-2 15,-1-3 0-15,1-3-2 0,-3-1-4 0,4-1 7 16,-1-2 4-16,-1-1 12 0,1-2-6 0,1-1 3 0,0 3-4 16,0-2 2-16,0 2 0 0,1 3-13 0,1-1-6 0,3 1-11 15,-2 2-2-15,2 3 2 0,4-1-1 0,-3 2 0 16,6 0-1-16,0 2 3 0,2-2-2 0,3 6-9 0,0 0 4 15,5 0-4-15,-2 5 2 0,-1 1-3 0,3 2-7 16,-1 5 2-16,-4 2 2 0,2 1 11 0,-4 4-7 0,-2 0 0 16,-1 2 2-16,-3 2 5 0,-1-3 5 0,-2 1-3 0,-2 0 4 15,-3-2-3-15,-1-1 6 0,-1-2 2 16,-1-2-2-16,-3-3 0 0,2-3 4 0,0-3-1 0,-5-2-3 16,5-1 0-16,0-4-1 0,-4-1-1 0,2-1 2 0,2-1 1 15,-4-2-1-15,0-3-2 0,1-3 1 0,3-2 2 16,-1-1 1-16,1-4-2 0,3-3-3 0,3-1 0 15,2 0-4-15,3-4-1 0,0 3 0 0,6-1 1 0,2 3 0 16,0 2 1-16,-2 2 0 0,4 1-1 0,2 3 0 0,-2 0 6 16,2 1-2-16,-4 1-5 0,4 2 2 0,1-1 0 15,1 1 2-15,0 2-1 0,0 0 2 0,2 3-8 0,-2 2 2 16,4 1 1-16,-1 3-1 0,0 2 0 0,2 3-1 16,0 2 0-16,-3 3-4 0,1 2 7 0,0 0 0 0,-3 1-6 15,1 0-7-15,0-1-15 0,-2-1-18 0,-7-1-12 16,-2-2-30-16,-3-4-25 0,-5 4 62 0,3-4-32 0,-6 1-36 15,5-1-41-15,-1-1-42 0,-10-3-78 0,-5-1-45 16,-2 5-76-16,0-7-137 0,-11 1-22 0</inkml:trace>
  <inkml:trace contextRef="#ctx0" brushRef="#br0" timeOffset="7251.24">19167 3064 4682 0,'-14'-7'0'16,"4"-2"0"-16,0 0 0 0,-19-1 1 0,34 8 1 15,7-2 0-15,6-2 4 0,10 2 7 0,10-4 2 0,6 1-2 16,10 0 0-16,6-2 3 0,11 0-3 0,2 3-15 0,8 5-43 16,1-1-59-16,5-5-67 0,3 6-75 0,9 3-120 15,0-2-107 1,-3 1-88-16</inkml:trace>
  <inkml:trace contextRef="#ctx0" brushRef="#br0" timeOffset="8610.58">22663 3488 1859 0,'-19'-4'-3'15,"5"-1"15"-15,-2 2 1 0,15-3 23 0,-9 4 8 0,-4 2 19 16,18-2 16-16,3 0 1 0,-2 1-2 0,-1 1-27 0,0 3-23 16,-6-5-69-16,-3 4-47 0,2-2-68 0,1 4-60 15,-3 1-62-15</inkml:trace>
  <inkml:trace contextRef="#ctx0" brushRef="#br0" timeOffset="11376.24">21964 2970 641 0,'-11'-11'11'0,"6"2"13"0,2-3 16 0,9-9 18 16,-1 11 17-16,5-8 20 0,-8 6 37 0,-1 4 28 0,7-6 14 16,-7 9 12-16,4-3-11 0,-3 4 15 0,-4-5 1 15,-1 3-8-15,4 0-29 0,7-3-9 0,-8 7-15 16,5-9-15-16,-6 8 6 0,2-1-32 0,-1 4-11 0,0-2-5 0,2 5-1 16,-5 2 0-16,3 1 0 0,-2 2-7 0,4 1 0 15,-9 3 31-15,6-3 8 0,-3 10-2 0,6-5 10 16,-5 7-11-16,0-3-1 0,-3 4 15 0,1 0-4 15,7 1-31-15,-6 5-7 0,6-1 5 0,-5 1-13 0,6-3 0 16,-3 7 2-16,2 1-5 0,-2 4 0 0,1-1 10 0,-1 5-7 16,0 2-9-16,-1 1-4 0,-3 3-99 0,-1 3-7 15,2-2-15-15,0 1-4 0,-5-2-9 0,2-1 4 0,0-4-5 16,-1 1-1-16,-1-6 96 0,5-1-8 0,-5-4 3 0,5-6 1 16,0-2-4-16,1-4-4 0,2-5 3 0,2-3 1 15,0-3 1-15,-2-5 3 0,1-4 1 0,2 0-3 16,5-9 0-16,-3-3-11 0,3-3-2 0,-2-7-7 0,5-2 91 15,0-5-7-15,4-5-4 0,-3-2-5 0,3 0-5 0,-2-3 6 16,0-1 7-16,1 2 3 0,-1-2-95 0,-2 3 5 16,3 3 0-16,-4 2 6 0,2 5 9 0,-2 0 0 0,1 6-1 15,3 2-4-15,-3 6-2 0,5 0 6 0,-2 4 4 16,5 2-3-16,-1 2-4 0,2 5 2 0,2 1-2 0,-2 4 8 16,3 1-1-16,-1 6-3 0,-1 3 0 0,-4 2-1 15,4 3 2-15,-5 4 4 0,-1 2-4 0,-3 3-3 16,-8 0 3-16,3 2 1 0,-6 0-2 0,-1-1 7 0,-3 3 2 15,-5-2-5-15,-3-2 7 0,-3-1-1 0,-1 1 4 0,-2-7 2 16,-2 1 4-16,-1-2 1 0,-10-6 0 0,4-2 2 16,0-3-1-16,0-3 1 0,-1-2-2 0,-6-4-6 0,0-2-5 15,5-4-2-15,3-2-8 0,-1-3-11 0,1-2-14 16,1-2-13-16,6 1-12 0,6-3-21 0,-1 1-30 0,7-3-24 16,-2 3-16-16,8-1-33 0,-8-1-9 0,5 1-25 15,-4-1-33-15,-7 3-33 0,6-1-18 0,-3 5-32 0,5-1-24 16,1 4 2-16,16 0-14 0,-4 4 3 0,5 1 7 15</inkml:trace>
  <inkml:trace contextRef="#ctx0" brushRef="#br0" timeOffset="12470.52">22921 3514 799 0,'20'-13'13'0,"5"0"19"0,2 1 15 15,3-7 30-15,-17 3 32 0,-2-2 38 0,-5 4 36 16,-4-4 18-16,-2 3 15 0,-2 2 12 0,0-5 0 0,-6 8-3 15,4-5-7-15,4 4-7 0,-3-4-20 0,-2 6 23 0,0 0-13 16,-7 0-17-16,-4 4 7 0,-4 2-6 0,-1 7-25 16,-9 2-14-16,0 4-8 0,-5 3-32 0,-3 4-7 0,-3 1-7 15,-3 6-14-15,6 0-113 0,-5-1 1 0,10 3-15 16,-5 2-8-16,13 1-10 0,-1-1-7 0,9-1-5 16,4 3 91-16,1-1-10 0,4 1-2 0,6-3-4 0,6 1 3 15,0 1 1-15,4-3-2 0,3-2 87 0,4-1-105 16,-1-2 82-16,8-3-7 0,-6-1-7 0,7-4-10 15,1-1-8-15,3-4 1 0,-3-3-93 0,3-3 3 0,1-2 5 16,-1-7 2-16,-2-1 6 0,-1-5 5 0,-2-3 7 0,-3-4-2 16,1-2 9-16,-4-2-1 0,0 0 17 0,-5-3 5 0,-1 2 3 15,-4 0 9-15,0 4 10 0,-6-2 15 0,0 4 6 16,-6 3 14-16,2 1 5 0,-6 4 8 0,0 0 8 0,-4 5 2 16,5-1-8-16,-5 5-7 0,2 0-8 0,-1 3-9 15,4 2-14-15,0 1 0 0,2 4-8 0,-2 1-6 16,1 2-2-16,3 3-7 0,5-2-3 0,0 5 4 0,4-1 1 15,0 1-5-15,4-1 1 0,3-1 0 0,0 0-2 0,5 0-5 16,-5-1-7-16,6-3-7 0,-1-2-3 0,2-2-7 16,4-3-5-16,-3-2-4 0,3-1-3 0,-3-4 3 0,0 1 14 15,0-6-3-15,-5 1 9 0,3-2 7 0,-5 0 2 16,-4-1 4-16,-1-1 5 0,-2 0 5 0,-2-1-4 0,0 1 5 16,-6-2 5-16,3 3 1 0,-3-2 8 0,-2 2 13 15,-2 2 10-15,0 1 11 0,-1 0 4 0,-3 1-91 16,0 1 4-16,3 1 6 0,-2 0 3 0,1 2-13 0,5-1-16 15,-3 3-10-15,4 0 0 0,3 5 92 0,-3 1-4 0,1 1-7 16,-3 6-13-16,4-1 3 0,-2 3 1 0,-2-1-1 16,5 5-4-16,-1-4 3 0,-3 1-4 0,1 1 4 0,5-4 3 15,-2 1-2-15,-2-3 4 0,4 1-2 0,-2-2-2 16,0-1-3-16,1-3-2 0,3 0-2 0,-4-1 0 0,1-3-6 16,2 1 1-16,-3-1 1 0,0-2 6 0,0-2-5 15,0 2 0-15,0-3-1 0,0-3 1 0,2 1 6 0,1-5-5 16,1 0-1-16,0 0-12 0,-1-5-4 0,3-3-2 15,1 1-4-15,2-2-2 0,1 2-1 0,-4-3 1 0,2 3 2 16,0-4 7-16,1 3 6 0,2 2-4 0,0-1-2 16,2 1-4-16,-3-1 1 0,5 2-1 0,4 0-2 15,-1 3-8-15,-3 0 2 0,5 0 3 0,-2 1 2 0,2 1 1 16,-2 5 5-16,4-3-1 0,-4 3 2 0,-1 4 6 16,4-1-4-16,-7 4 7 0,3 1-2 0,-2 3 3 0,-1 1-1 15,-6 6 3-15,1-1 2 0,4 3-7 0,-7 2 7 16,1 3-6-16,-1 0 4 0,-3 1 1 0,0 1-4 0,1-1 2 15,-2 0-6-15,2 0 14 0,-3 0-7 0,-1 0 4 0,0-3 0 16,0 1-1-16,0-2 6 0,-1-3-5 0,-1 0 8 16,0-4-1-16,0 1 10 0,-2-6 3 0,0 1 6 15,0-3 3-15,1 0-1 0,2-3 3 0,-4-1-2 0,-2-3-10 16,6 1-4-16,-8-5-6 0,1-1-4 0,3-3-4 16,-3-1-7-16,0-2 1 0,2-1 2 0,3 0-1 0,-1-2 0 15,3 0-1-15,2 2 0 0,4 0-5 0,2 0 7 16,2 2 2-16,0-1-4 0,3 0 2 0,1 2-1 0,4 1 2 15,-2-1-4-15,4-1 5 0,-1 3-6 0,-1-1-4 0,5 0-1 16,-1 2 2-16,1-1 0 0,-9 4-1 0,8 0 3 16,-4 2-2-16,-2 5-1 0,3 0 1 0,-4 0 1 15,-1 3-2-15,-1 3 3 0,2 0 2 0,-5 2-3 0,1 1-1 16,1 0 6-16,-4 0 2 0,4 2-5 0,-3-3 0 16,1 3 2-16,4 0-5 0,-2 2 6 0,0-3-5 0,-2 3 0 15,3-1-4-15,0-1 3 0,-1 1 0 0,-3 0 2 0,-1-1-2 16,-6-2-3-16,2 0 6 0,-3 0 2 0,-3-2 2 15,-2 2 1-15,-4-1 0 0,0-1 0 0,-6 0 7 16,6 1-1-16,-5-2 3 0,-3-1-4 0,5 0-1 0,-1-1-5 16,4 0 5-16,-2-3-6 0,4 1-1 0,3-1-9 15,0-1 65-15,1-1-24 0,3 2-28 0,-1-1-15 0,7 1-45 16,4-1-26-16,-4 3-66 0,3-4-58 0,-6 1-164 16,2-3-78-16,-6-1-70 0,1-3-42 0</inkml:trace>
  <inkml:trace contextRef="#ctx0" brushRef="#br0" timeOffset="12736.11">22941 2294 3563 0,'-22'-12'11'0,"-3"9"25"0,4 6 32 15,4 7 34-15,6 5 36 0,-2 5 30 0,1 7 32 0,-1 2-82 16,2 2 19-16,6 3-12 0,3-4-20 0,6 4-21 0,7-5-22 16,9-1-27-16,14-2-32 0,10-2 84 0,7-4-24 15,10-5-14-15,6-4-10 0,10-5-18 0,6-6-40 0,-1-4-27 16,4-7 58-16,-4-3-36 0,5-1-44 0,-6-4-44 0,-2-2-66 16,-1-5-52-16,-1 0-51 0,-15-3-61 0,-2 0-141 15,0-3-28-15,-9 0-25 0,-11-1-6 0</inkml:trace>
  <inkml:trace contextRef="#ctx0" brushRef="#br0" timeOffset="29474.9">11420 4465 1306 0,'3'-8'4'15,"-1"-1"-3"-15,7 3 4 0,-6-4-3 0,18 1 9 16,-4 18 34-16,10-9 39 0,3 4 37 0,-3-4 33 16,14-2 39-16,0 4 19 0,8-3 28 0,-3 6 9 0,11-2-16 0,1 11-19 15,7 5-27-15,5 1-32 0,0 6-35 0,5 3-24 0,0 6-23 16,5 2-18-1,1 1-21-15,3-1-18 0,-1 1-11 0,1 4-7 0,0 0-8 16,3-1 4-16,0-2-10 0,-2-3 1 0,1-2-5 0,-7-1 4 0,1-2 0 16,1-6 4-16,-3-3 12 0,-2-1-4 0,-2-3 12 0,-8-6 3 15,-4 2 2-15,-4-5-18 0,-6-5-23 16,-7-2-29-16,-7-2-36 0,-6 0-39 0,-11-6-50 16,1-3-67-16,-5-3-68 0,-7 1-41 15,-3-1-29-15</inkml:trace>
  <inkml:trace contextRef="#ctx0" brushRef="#br0" timeOffset="30150.23">11731 4070 586 0,'-1'1'9'0,"2"1"14"0,-4 0 12 0,-2-7 12 0,5 6 17 0,0-1 15 16,5 5 17-16,-5 0 23 0,-2 2 7 0,-1 4 5 0,3-3-3 15,0 4-5-15,-6-4-8 0,1 5-1 0,1-3-15 0,-8 0-14 16,-3 1-18 0,0-1-20-16,-5 3-7 0,2 2-8 0,-5 2-5 0,-1 3-10 15,-4 0 1-15,-6-1-7 0,1-1 1 0,-3-4 4 0,2 1 3 16,0 1-3-16,-4-5 0 0,-2-5-4 0,10 2 1 15,-1-3 1-15,2 1 6 0,4-4 3 0,-3 2 16 0,7-8 25 0,-3 8 13 16,9-8 5-16,0 4 11 16,6-8 8-16,-1 6-4 0,7-4-7 0,3 6-14 0,-3-5-27 0,5 3-10 0,2 0-5 0,-2 4-11 15,0-2 4-15,4 0 18 0,3 4 14 0,4-3 9 16,-13-1 16-16,0 0 16 0,0 0 4 0,0 0-7 0,0 0-15 16,0 0-22-1,0 0-12-15,0 0-20 0,231 120-13 0,-65-39-76 0,-121-62-37 16,15-3-65-16,-7-5-102 0,13-5-113 0,-1-1-84 15</inkml:trace>
  <inkml:trace contextRef="#ctx0" brushRef="#br0" timeOffset="32136.71">5059 3836 3033 0,'0'-44'26'0,"-5"4"20"0,-6 5 26 0,-1 3 32 0,2 7 11 16,-3 7 35-16,4 7 20 0,4 7 12 0,2 3-15 0,-2 2 2 15,4 4-9-15,-1 6-21 0,-3 6 0 0,-1 5-31 16,-5 6-13-16,3 4-14 0,-6 10-6 0,3 3-17 0,-4 5-17 15,3 2-3-15,-1 2-10 0,-1-1 4 0,6 1-11 0,-2-3 5 16,3 2-5-16,1-3-3 0,-1-1-1 16,4-2-9-16,0 1-1 0,-2-3-5 15,3-7 1-15,-2 0-6 0,2-3-20 0,1-2-18 0,1-5-17 0,-2-1-19 0,4-8-35 0,-2-2-25 16,7-5-42-16,-5-2-32 16,1-6-23-16,0-10-29 0,2-3-36 0,3-5-35 0,1-5-7 15,-1-3-12-15,2-9 8 0,1-5 12 0,0-5 20 0,0-1 30 16,5-7 34-16,-8-5 59 0,9-6 39 0,-6-4 37 15,-3-1 52-15,3-2 35 0,-1-2 44 0,-4 0 27 0,-3 3 43 16,1 1 10-16,-4 8 49 0,1 5 27 0,4 6 8 0,-5 8 21 0,6 6 2 16,-6 5-2-16,6 5-13 0,-6 11 1 0,0 2-26 0,7 0-10 0,-7 9-9 15,6 0-25-15,3 6-24 0,4 3-6 0,0 5-11 16,7 0-13-16,-1 3-21 0,4 4-16 0,2-1-16 0,0 3-9 16,0 0 0-16,2-1-4 0,-2 2 4 0,-7-2-2 0,2-1-3 15,-4-3-3-15,-2 2 6 16,-4-3-2-16,-4 0 3 0,-6-3 0 0,-3-1-3 0,-3-1 1 15,-2 0 2-15,-11-1 1 0,-1-5-2 0,0 2 1 16,-10-2-5-16,-3-3 6 0,1-1-5 0,-1-2-2 0,2-2 3 0,2-4-1 16,2-1-1-16,2-2-4 0,3-2 5 0,9 0-4 15,2-3 4-15,2 2 1 0,7 0-3 16,2-1 1-16,5 2 4 0,6 0 1 0,0 2-4 0,2 2 5 16,7-5-4-16,7 3 0 0,0-4 1 0,6 3 0 0,0 1-6 15,4-2 2-15,5-3 3 0,4 0-6 0,-3 2 2 16,4 2-4-16,2-4 2 0,2-1-2 0,-4-5 4 0,0 1-3 0,-2-2-5 15,0-2 2-15,-5-2-2 0,-2 0 0 0,-3-5-2 0,-2 1-1 0,1 0-1 0,-3 0 6 16,-4-1 2 0,0 0-1-16,-3-1 6 0,-12 4 3 0,-2 0 13 0,-4-1 14 0,-1 6 8 0,-7 3 5 0,-7 2 17 15,-2 2 4 1,0 4-1-16,-2 1 6 0,5 6-9 0,-6 7-8 0,3-6-9 0,-9 1-3 0,7 5-10 0,-3 0-3 0,0 3 5 16,-4 4 16-16,5 4 9 0,-7 6 10 0,5 5 7 0,-4 9 3 15,2 3 0 1,0 9 5-16,4 2-3 0,-2 4-19 0,2-1-5 0,5 0-9 15,-2 2-9-15,4-2 0 0,3-2-7 0,2-3 0 0,-2-2-7 0,3-3-1 0,2-4-8 0,2-3-2 16,3-3 0-16,1-5-5 16,2-4 2-16,0-4-3 0,0-2 4 0,0-7 3 0,0-2 0 15,1-1 6-15,-6-5 2 0,2-1-2 0,-3-1-2 16,1-7 1-16,-1 0-2 0,6-5-1 0,-2-5-5 16,5-2-6-16,0-4-2 0,5-4-1 0,1-3 1 0,2 2-5 15,5 0 0-15,1 0-1 0,-4 1 3 0,2 3-2 0,3 2-3 16,0 0-3-16,1 7 1 0,-4-1-2 0,0 5 3 0,-6 3-1 15,-2 4-3-15,2 3-1 0,-6 4 7 0,-4 3-5 16,0 2 5-16,-3 4 6 0,-1 1-7 0,0 4 2 16,2 0 2-16,-2 4 2 0,-1-2-4 0,1 2 10 0,0 0-3 15,-1 0-1-15,-2 0 2 0,4-1 1 0,-2 0-2 0,-1-2 2 16,2 0 1-16,4-1 2 0,-1-2-4 0,1 0 5 0,2-1-5 16,2-4-2-16,0 0 7 0,3-2-4 0,1-2 1 15,-1-3-3-15,0 0 2 0,2-4-14 0,3 0-5 0,0-3-4 16,3-4-9-16,0 0-13 0,0-3 5 0,2-2-5 0,-1-2-3 15,3-3 8-15,-4-4 4 0,-1 2 8 0,-1-2 3 16,-4-1 13-16,0-2-4 0,-2 1 8 0,-3 5 1 16,-3 1 8-16,-3 2 6 0,-4 5 5 0,-1 3 2 0,-1 1 5 0,-3 5 6 15,-5 2 0-15,3 1-1 0,-4 3-2 0,2 2-1 16,-4 1-6-16,-1 5-2 0,-1 2 0 0,0 3-3 16,1 4 0-16,-4 3 1 0,1 1-5 0,3 4 2 0,3 0 0 0,3-2 0 15,4-1-5-15,4-1-2 0,5-1-1 0,1-4 0 16,4 1-1-16,4-5-2 0,3-3-6 0,-1-1-3 0,5-3-5 15,-1-3-7-15,3-3-7 0,3-4-8 0,-1-5-13 16,3-1-17-16,2-9-5 0,0 0-1 0,3-5 3 16,-2 0 6-16,1-6 2 0,-3 0 10 0,0-1 18 0,-1 2 18 0,-4-3 10 15,-6 5 0-15,-2 1 7 0,-2 1 0 0,-1 3 11 16,-6 4 21-16,-3 2 22 0,-2 5 4 0,-5 2 4 16,1 3 7-16,-4 2 3 0,-2 4 7 0,-3 4-5 0,-2 0-15 0,4 6-8 15,-7 2 1-15,5 4 6 0,-3 4-7 0,1 3-3 16,-1 3-7-16,1 3-3 0,5 2-1 0,1 3-12 0,-1 0-2 15,4 1-8-15,-1 1-1 0,4 3-4 0,0-2 3 16,3 1-3-16,-3-3-3 0,1-2-2 0,-1 0 0 16,3-4-8-16,-1 0 5 0,1-6 2 0,-1-1-1 0,0-2-1 0,-1-5 0 15,1-2-7-15,-1-2 1 0,1-5 7 0,-2-1 2 0,0-6-1 16,3-2 1-16,-6-3 1 0,3-4-2 16,-2-3 7-16,1-4-2 0,-1-3-5 0,1-5-5 0,-3-2 0 15,1-5-3-15,1-3 4 0,1-3-4 0,-1-5 0 0,1-1-3 0,1-3 2 16,0-2 2-16,0 0 1 0,3-1 4 0,0 0-8 0,4 2 8 15,2 4-3-15,2 1-1 16,3 5 1-16,2 5-2 0,0 6-1 0,0 3-1 0,3 8 4 16,0 2-3-16,-2 5 0 0,2 2 6 0,-2 4-2 0,1 4 2 0,-4 2 3 15,2 3 0-15,-2 1-1 0,-1 4 1 0,-2 2 1 16,0 1-2-16,-5 3 2 0,2 0-1 0,-3 1-5 16,1 2-1-16,-3-2 2 0,-3 0-4 0,0 2 4 15,-3-2-4-15,-4-2-11 0,-3 1-15 0,0-1-29 0,-2-4-25 0,-7 2-41 0,0-4-38 16,-10-4-78-16,-1 0-78 0,-8 0-96 0,3-8-77 15,-9-3-39-15</inkml:trace>
  <inkml:trace contextRef="#ctx0" brushRef="#br0" timeOffset="32302.72">6344 3321 3124 0,'15'-27'21'0,"5"-3"8"0,-3 7 25 0,1-5 34 15,12 9 16-15,8 4 19 0,6 0 14 0,7 3 2 0,6-2-21 16,1 3-8-16,7-2-24 0,1 3-42 0,-1-2-42 15,-2-4-55-15,1 3-70 0,-1-2-88 0,-3 6-85 0,-5-3-101 16,-9 8-74-16</inkml:trace>
  <inkml:trace contextRef="#ctx0" brushRef="#br0" timeOffset="33292.98">8240 3643 2102 0,'-12'-14'27'0,"-3"-1"28"0,-4-1 52 0,-7 0 57 0,2 2 42 0,-2 2 30 0,4 1 27 16,-3 4 9-16,0 3-26 0,-2 4-12 0,5 4-46 0,-4 6-40 15,4 4-31-15,-3 6-18 0,-2 2-26 0,0 5 5 16,-1 2-1-16,2 2-14 0,-4 1-2 0,2 0-13 0,1 4-12 15,0-4-11 1,8 1-3-16,2-2-13 0,4-2 0 0,7-3 0 0,1 1-6 0,2-5-5 0,8 0 2 0,-2-5 3 16,3-1-1-16,2-2-2 0,3-3-5 15,3-1-7-15,2-3-10 0,1-4-4 16,4-3-6-16,1-1-13 0,5-8-5 0,-5-2 0 0,2-5 2 0,-2-3 6 0,2-3 8 16,-1-3 11-1,-2-8 2-15,-2 1 9 0,0-3 12 0,3-2-1 0,-1-1 1 0,-7 1 3 16,0 0 18-16,-2 5 10 0,-5 4 18 0,-2 3 14 0,-4 6 7 0,-4 4 26 15,-3 5 3-15,2 2-89 16,-5 6-16-16,3 0-12 0,-8 6-18 0,3-1-8 0,0 6-13 16,-3 3-20-16,2 3-6 0,0 1 88 0,2 4-3 15,2 3 2-15,0 0-2 0,7 0-2 0,-2-2 1 16,6 1-1-16,-2-1 0 0,2-1 1 0,4-2-1 0,4-1-5 16,0-3 8-16,3-2-5 0,2-1-7 0,0-3-1 0,1-1 98 15,1-3-8-15,-3 1 8 0,0-2 2 0,0-1-5 16,-7-1 2-16,2 1 5 0,-5-1 5 0,-1 2-102 0,-1-3 8 15,-3 0-98-15,0 0 5 0,0 2 8 0,-3-2 7 16,2 1 10-16,1 0 6 0,0-1 10 0,-3 1 0 0,1 2 105 16,1-1 4-16,1-1-1 0,0 1 1 0,0-2-7 15,-2 3-6-15,2-3-7 0,2 0-1 0,-1-1-4 0,1-1-11 16,1-1-9-16,-2-2-9 0,4 2 2 0,-3-5-7 16,1 1-4-16,3-5-9 0,-4 1-18 0,1-3-12 0,0-1-13 15,6 1-18-15,-4-2 80 0,5 2-14 0,-2 2-10 16,0 2-5-16,4 1 2 0,-2 3 3 0,2 1 4 0,-2 0-16 15,1 0-99-15,0 1 9 0,2-2-4 0,-1 0-18 16,-1 0 5-16,2-1 6 0,1 1 7 0,2-1 30 0,-2 4 11 16,-1-3 1-16,-4 3 17 0,9 1 30 0,-6 2 12 15,1 0 2-15,-8 0 4 0,0 3 8 0,4 0 9 0,-6 4 18 16,2 0 7-16,-5 0 5 0,3 2 2 0,-1 1 24 16,1-1 13-16,2 3 6 0,-3-4-1 0,-2 6 0 0,1-3-1 15,-1 0 0-15,2 0-6 0,-4 2-22 0,4-3-14 0,-2 0-8 16,1-1-4-16,7 2-5 0,-3-3-3 0,1-1-10 15,-1 0 3-15,3 0-2 0,-1 0 1 16,3-1-4-16,0-3 1 0,-4-1 1 0,5 1-1 0,0-3 2 16,0 0-2-16,2 0-1 0,0-5 3 0,-1 2 0 0,2-6 0 0,0 0-3 15,1 0 0-15,0-2-3 0,0-2 0 0,4-3 6 16,-5 1-7-16,3-3-3 0,1-1-10 16,-1-4-7-16,2-2-9 0,0 0-6 0,3-5-19 0,-3-4-16 0,4 0 1 15,-5-4 2-15,4-1 11 0,-6 0 8 0,3-2 6 16,-4-5 10-16,-1 1 20 0,-3 0 15 0,-6 1 1 15,1 7 15-15,-4 4 20 0,-2 5 16 0,0 4 4 0,-7 10 8 16,4 2 12-16,-5 9-3 0,2 0 7 0,-4 3-8 16,2 0-14-16,-6 9 0 0,-3 0 5 0,1 7-2 0,-6 9-8 0,1 3 6 15,-4 7-6-15,4 6 1 0,-2 5-10 16,5 0-10-16,6 5-8 0,2-1-9 0,7 0-1 16,3-2-5-16,3 1 0 0,7-3-1 0,-1 0-7 0,2-5-5 0,0 0 4 15,0-4 4-15,-1-4-2 0,-4-2-5 0,-1-3 4 0,-5-3-4 16,0 0 4-16,-5-8 2 0,-1 1-7 15,-5-3-15-15,0-2-21 0,-5 2-29 0,2-8-29 16,-8 0-54-16,-2-5-56 0,3-4-64 0,-11-2-79 0,-1-3-87 0,-2-6-71 16,-4-3-47-16</inkml:trace>
  <inkml:trace contextRef="#ctx0" brushRef="#br0" timeOffset="33430.16">7804 3244 2605 0,'-2'-18'0'0,"8"1"-2"0,-4 2 4 0,3 3 13 15,17-4 15-15,7 1 10 0,13 2-1 0,13-4 9 0,10 2 3 16,8-6-5-16,9 3-53 0,13 2-73 0,-2-3-72 0,-1 4-95 16,-2 0-59-16</inkml:trace>
  <inkml:trace contextRef="#ctx0" brushRef="#br0" timeOffset="33943.58">9485 3896 1198 0,'1'-12'23'0,"4"-4"28"0,3 4 40 0,-4-3 45 16,-2 1 39-16,4 1 37 0,6 6 37 0,0 1 35 0,1 3-3 0,0 1-19 0,1 4-21 0,6 4-17 15,-2 4-39-15,2 10-27 0,5-3-37 0,-9 8-26 32,6 1-8-32,-9 3-5 0,3 0-17 0,-5 2-26 0,1-1 3 15,3 1-10-15,-4-2 0 0,6 0-11 0,-1-2-10 16,6-1-2-16,-3-3 0 0,5 0-3 0,-2-4-6 16,-3-3-21-16,9 0-10 0,-7-9-39 0,1-1-21 0,7-8-51 15,-9 2-47-15,-2-11-51 0,2 0-31 0,5-4-27 16,-5-4-27-16,3-5 26 0,2 0-1 15,-7-3 28-15,1-6 39 0,4-4 51 0,-2 1 32 0,-2-8 44 0,-5 0 42 0,-3-6 27 16,-3 5 42-16,0 4 64 0,3-3 46 0,-8 4 53 16,-6 2 53-16,0 5 41 0,-5 4 40 0,-3 5 29 0,-2 6 11 15,-4 2-20-15,-8 8-35 0,4 7-45 0,-3 4-35 16,-4 8-22-16,-2 4-35 0,-3 7-35 0,1 2-26 0,-6 4-15 16,-6 3-7-16,-2 2-1 0,-3 4-13 0,3-2-14 0,-3 3-11 15,0-3 1-15,-3 4-6 0,5-3-7 0,2 2 0 16,4-4-4-16,0 1-4 0,6-3-4 0,2-1 3 15,10-2-18-15,5-3-18 0,2 3-29 0,10-8-20 0,-1 4-22 16,4-8-41-16,0-5-35 0,3 1-44 0,0-9-34 0,0 5-40 16,2-6-29-16,2-3-30 0,1-8-27 0,-3 5 13 15,9-4 8-15,6-1 6 0,5 3 25 0,8-8 37 16</inkml:trace>
  <inkml:trace contextRef="#ctx0" brushRef="#br0" timeOffset="34324.92">10452 3821 1824 0,'13'-9'39'0,"-4"0"36"0,-9-1 51 0,-8 2 28 16,3 2 38-16,2 3 32 0,-1 2 14 0,-6 2 11 15,2 0-28-15,-4 7-12 0,1 3-38 0,1 3-21 0,-7 5-39 16,2 0-26-16,-7 4-14 0,2 2-9 0,-4 0-8 0,2 0-27 16,0 2-10-16,4 0-7 0,1-1 1 0,4 0-4 15,-4-2-2-15,7-2-3 0,-2 1 0 0,7-3 1 16,7-4-1-16,-2 0-2 0,3-3-3 0,6-1 1 0,4-3-3 15,4-3 1-15,7-3-10 0,-5-3-5 0,3-5-12 0,3-2-14 16,-1-6-3 0,3-2-10-16,-2-4 4 0,-3-1 0 0,-4-7 8 0,7 2 8 0,-4 3 9 0,-4-4 17 15,-1 2 9-15,-2 2 9 0,-4 2 32 0,-1 3 16 16,-4 5 18-16,-2 1 15 0,-3 1 28 0,0 5 7 16,-5 0 1-16,1 4 9 0,0 1-29 0,-2 5-17 0,2-4-9 0,-3 6-7 15,4 1-14-15,-2 4 2 0,5 2-5 0,-5 2-7 16,7 1-2-16,1 2-4 0,5-2-2 15,-1 3-11-15,7-3-14 0,-3-2-9 0,4-1 2 16,3-1-4-16,2-1 1 0,2-1-14 0,-1-4-31 0,3-1-18 16,0 1-33-16,6-2-35 0,-4 1-61 0,1-6-37 0,-3-6-67 0,-3 6-48 15,-3 0-40-15,0-3-43 0,-9-5-42 16,-6 7-8-16,-1 0 4 0</inkml:trace>
  <inkml:trace contextRef="#ctx0" brushRef="#br0" timeOffset="34461.14">10516 4507 2075 0,'0'0'25'0,"0"0"2"0,0 0 1 16,0 0-75-1,0 0-85-15,0 0-89 0</inkml:trace>
  <inkml:trace contextRef="#ctx0" brushRef="#br0" timeOffset="64366.09">8736 15564 680 0,'0'0'30'15,"0"0"-1"-15,0 0 28 0,-33-148 4 0,33 148 21 16,0 0 7-16,0 0 19 0,0 0 10 0,0 0 13 0,0 0 4 16,0 0-7-16,-104-100 7 0,47 59-12 0,33 41 26 0,2-2-4 15,-1 4-16-15,-2 0-15 0,-2 4-5 0,3-2-7 16,-3 0 0-16,5 7 7 0,1-4-22 0,-1 8-5 0,-2-3 3 15,4 7-4-15,5-3-1 0,0 9-11 0,2-5-3 16,-4 7-6-16,4 3 0 0,-1 1 0 0,8 4-5 16,-1-3 1-16,1 8 1 0,4-6-2 0,5 7-5 0,7-2-10 15,2-2-7-15,6-6-10 0,4 2-3 0,11-3-4 0,-1-3-5 16,3-2-3-16,1-4 1 0,5-3 1 0,2-3-7 16,-2 0 0-16,0-3-3 0,-3-5 4 0,5-4-3 0,-1-1-1 15,-4-7-1-15,0 1-3 0,-1-5 4 0,-1-1 3 0,-3-9-1 16,0 2-3-16,-4-2 0 0,1-2-1 0,-3-6-3 0,1 0-2 15,1-4-6-15,-2 0-9 0,-2-5-1 0,-5-1-3 0,1-3-6 16,1 1-1-16,-6 0-8 0,-5-5 0 0,2 3 0 16,-6-2 10-16,3 2-1 0,-2-1 7 15,-3 4 5-15,-2-2 3 0,3 0 11 0,-3 2 3 0,-3 4 3 0,-1-1-3 16,1 5 6-16,-2 2-2 0,-1 0 7 16,-5 5 12-16,5 4 12 0,-2 4 8 0,2 5 9 0,5 0 3 0,-12 6 2 15,10 1-5-15,-8 5 1 0,8-1-14 16,-8 5-10-16,5 0-12 0,-2 3 1 0,-3 4 8 0,2 3 9 0,0 5 8 0,1 3 7 15,-1 2 3-15,2 6-4 0,-3 2 8 0,5 3-5 16,1-2-12-16,1 4-6 16,0-3-3-16,1 1-7 0,1-2-2 0,7 5 5 0,-1-5-7 0,-1 2-2 0,3-3 0 15,0 0-3-15,1-2-2 0,0 0-4 16,0-1 2-16,-1-3-2 0,2-1 3 0,-1-1-3 16,-4-1-1-16,5-2 1 0,-5-4 1 0,-1-2 2 0,1-2-6 0,-1-4 0 0,1 0 1 15,-2-4 0-15,0-1 2 0,-2-2-3 16,1-1-3-16,0-1 2 0,-2-2 3 0,1 2 1 0,-2-4-4 0,1 0 8 15,-2-1-10-15,0-1 7 0,0 0 0 0,1-5-4 16,-1 0 1-16,5-1 1 0,-3 0 0 0,-2-1-10 16,2-3 6-16,-1 2-1 0,2-2 2 0,-1 3-4 15,1-4 1-15,-1 2-4 0,-2-1 2 0,3 1 8 16,0-2-2-16,0 2-5 0,3-2-1 0,-2-1 6 16,2 3-3-16,-1-2 5 0,2 2-3 0,1-2-3 0,0 5 0 0,2 1-1 15,-2-1 5-15,1 3-7 0,1 0-1 0,-1 3 1 0,1 3-2 16,-1 1 3-16,2 1-2 0,-3 2 2 0,0 3-6 0,2 2 12 15,-3 3-3-15,3 1-1 16,-4 2 4-16,1 4-3 0,2 0 5 0,-4 4 0 0,1 0 2 0,-3 3-7 0,-1-1 3 16,1 2 0-16,0 0-3 15,-1-5 2-15,0 2 0 0,0-6-1 0,0 0-2 0,0-2 4 16,4 0-3-16,-1-6-2 0,1 3 7 0,1-5-5 0,2 2-2 16,-3-3-1-16,5-2 0 0,2-1-10 0,-2-3 2 0,3-1-8 0,0-4-6 15,-1-2 1-15,1-2-5 0,-1 0-4 0,-1-1-3 0,0 2 6 0,-4-3-1 16,-1 3 3-16,3-6-1 15,-7 3 2-15,2-8 3 0,-2 3 6 0,8-5 7 16,-5-2-2-16,-1-1 2 0,-2 0 8 0,-3 1-1 0,5 0 4 16,0 4 1-16,1 3-1 0,0 1 0 0,-4 5 2 0,-2-3 0 15,3 6-3-15,-1 2 2 0,-2 0-3 0,-5 5-1 16,5 2 4-16,-11 1 2 0,8 5 0 0,-2 3 1 0,0 2 6 16,5 3 0-16,-3 3 5 15,3-1 1-15,-3 4-6 0,6 0-2 0,-1 1 2 0,-1 0-3 0,3-5-4 0,-1 0 0 16,6-4-2-16,-1 3-1 0,5-7 3 15,1-1-2-15,-3-2 2 0,9 0 0 0,0-3 0 16,-5-2-1-16,0 0-6 0,0-2 1 0,-2 0-4 0,1-4-2 0,-1-2-3 0,1 1-2 16,-3-5-3-16,1 2 0 0,-2-7 1 0,1-2 0 15,-4-1-2-15,1-3 0 0,1-1-3 16,-6-2 8-16,2-4 1 0,0 5-1 0,-2 2 6 0,-3-3 3 16,3 6 5-16,-1 1-1 0,-2 6 9 0,0 3-5 15,4 1 3-15,-4 2 3 0,0 4 1 0,-4 1-1 0,2 5-1 0,1-1 8 16,-1 3-7-16,-1 4 1 0,3 4 3 0,-2 0-8 15,-3 4 2-15,5-1-2 0,5 5 0 0,-3-3-5 16,1 2 3-16,6-1-4 0,-2 1 2 0,4-1 3 0,1-3-3 16,3-2-4-16,-2-1 2 0,2-3 2 0,1-2-4 15,3-3-2-15,-2-5-7 0,-1 1-5 0,3-2-6 0,-3 1-4 16,3-5-15-16,0 2-3 0,-5-8-3 0,3 3-1 16,-4-4 0-16,4-3 1 0,-7-12 9 0,4 7 3 0,-3-1 14 15,2-4 4-15,1 4 3 0,0 2 7 0,-1-2 4 16,-2 2 2-16,0 9 1 0,-1-3 1 0,-1-4 1 0,-4 4-2 15,-2 3 2-15,0-2 6 0,2 5 2 0,-5 0 2 16,3 2 2-16,-1 0 6 0,-2 6 3 0,0-5 3 0,0 5 8 16,0 0-4-16,-2 3-1 0,2-1 3 0,0 1-3 15,-6 1-5-15,4 3 0 0,2 0-3 0,0 5-9 0,-3-2-1 16,6 2-2-16,-1 0-2 0,0 0-5 0,2-3 0 16,2 5 1-16,-1-4-5 0,3-3 5 0,0 0-2 0,1 3 1 15,1-2-8-15,1-2 5 0,-3 0 2 0,6-3-4 0,-6 1 3 16,5 1-5-16,-2-8-1 0,-3 0 1 0,4 0 2 15,-2-3-3-15,0-2-6 0,-4-2-5 0,3 1-1 0,1-3-3 16,-5 0-2-16,-1-2 2 0,1-3-3 0,-1 3 2 16,-2-2 6-16,-2-1 3 0,-2-1 2 0,-1-4 3 0,-3 5 6 15,0-4-1-15,1 3 3 0,-3-1-1 0,-3 0 0 0,-1-2 2 16,0 3-1-16,0 5 0 0,2 1-1 0,-4 1-1 16,1 0 4-16,-1 3-2 0,0 3-3 0,1 4 2 15,-1-2 1-15,3-1 2 0,4 2-6 0,-2 1 3 0,1 1-2 16,2 0 4-16,4-3-1 0,-1 3 2 0,3 0-4 0,0 2 0 15,2 0 2-15,-1-4-3 0,1 3 3 0,4-1-3 16,-2 3 3-16,2-1 0 0,3-2 3 0,1 1 0 0,-4 1-2 16,3 3 3-16,1-4-5 0,-2 2 2 0,3-2-1 15,0 1 0-15,0-1-1 0,0 2 1 0,2-2-2 16,-5 2 2-16,7-1 3 0,-6 1-1 0,3-1-1 0,-3 4-2 16,3 2 1-16,-3-4 0 0,0 2 4 0,1 0-4 0,-2-1 1 15,3 2 0-15,-1-1 2 0,-1 1 1 0,2-3 5 0,-3 3 2 16,2-2 9-16,-1 3 11 0,0-1 4 15,-4 1 10-15,3-4-1 0,0 0 2 0,-2 4-3 16,-3-3-3-16,1-2-6 0,2-4-9 0,-3 4-6 0,1-3-9 0,0 1 2 0,2 0 3 16,-3-4-3-16,6 2 1 15,0-5-6-15,0 3-2 0,1-5 3 0,4 0-3 0,5-6-5 16,-3 0-9-16,6-4-2 0,-1-3-12 0,4-2-19 16,-3-7-25-16,7 2-20 0,-4-10-38 0,-9 8-34 0,4-8-42 0,-7 5-36 0,0 1-62 15,-1-1-44-15,-7 0-41 0,-16 1-18 0,8 10-15 16</inkml:trace>
  <inkml:trace contextRef="#ctx0" brushRef="#br0" timeOffset="64630.3">10038 15489 3004 0,'-30'-10'8'0,"1"2"7"0,7-4 18 0,-6-1 11 0,20 2 17 15,3-1 34-15,5-2 17 0,11 3 10 0,5 0-1 16,9-2-6-16,5 4-15 0,5-1-12 16,3 4-14-16,3-2-35 0,2 7-18 0,1-2-8 0,0 3-8 0,-4 2-2 15,-2 4-6-15,-2-1 0 16,-4 3-2-16,-7 0-16 0,2 2-34 0,-10-2-24 0,-1 1-39 16,-6 3-40-16,4 1-43 0,-3-1-46 0,-4-2-63 0,3 1-36 15,-2-3-9-15,0-1-28 0,-3 4-6 0</inkml:trace>
  <inkml:trace contextRef="#ctx0" brushRef="#br0" timeOffset="64858.09">10531 15124 2701 0,'-8'-26'19'0,"1"2"27"0,5 5 26 0,-9 0 19 0,11 6 34 0,0-1 30 0,6 2 16 16,5 5 28-16,3 4-2 0,8-1-23 0,-1 4-21 15,8 0-19 1,2 4-34-16,4-1-31 0,1 2-7 0,-1-3-29 0,3 0-4 0,-1-2-5 15,2-2 5-15,-3 0 4 0,1-6 4 16,-3 1 8-16,-2-3-4 0,-3-2-4 0,-3-5-11 0,-4 3-1 16,1-2-6-16,-8 0-3 0,-3-2-4 0,-8-1-8 0,-2-1-4 15,-2 3 2-15,-5 0-2 0,-3 0 1 0,-7 1-5 16,-1 3-12-16,-6 1-22 0,4 2-13 0,-9 4-8 16,3 2-30-16,-4 0-28 0,-2 6-46 0,0 0-47 0,-2 5-61 15,1 3-74-15,-3 5-71 0,4 1-65 0</inkml:trace>
  <inkml:trace contextRef="#ctx0" brushRef="#br0" timeOffset="65015.28">11023 15383 4076 0,'-5'-4'1'15,"-9"4"-4"-15,4 0-4 0,-13-6-10 0,16 12-18 0,1-3-37 16,-6 2-32-16,8-1-78 0,6 1-106 0,4-5-153 15</inkml:trace>
  <inkml:trace contextRef="#ctx0" brushRef="#br0" timeOffset="67742.66">12191 15831 1215 0,'-6'11'-4'0,"-2"-5"2"0,-3 5 1 15,1 5-1-15,-7 3 2 0,6 1 23 0,0 3 7 0,2 10 27 16,4-4 27-16,-2 7 15 0,7 0 15 0,-1-2 14 0,4 2 7 16,3 2-20-16,6 0-6 0,0 1-30 0,-1 3-16 15,0-3-9-15,3 3-1 0,4-1 6 0,-2 0-1 16,2-4 1-16,-5 2 7 0,5-2 4 0,-1-3-6 0,2 0-6 16,-1-3-17-16,2-2-7 0,0 2-2 0,1-6 1 15,3-2-3-15,-2 2 0 0,-2 2 0 0,4-6-1 0,0 2 6 16,4-4-10-16,-4 3-3 0,3-3-3 0,-5 2-3 15,5-3 2-15,-2-1 4 0,2-4 0 0,0 4 1 0,-2-3 1 16,-4 0-6-16,6-2 2 0,3-2 6 16,0 2-2-16,0-3-5 0,0 2-2 0,0 0-3 0,3-3-1 15,2 4 1-15,2-3-4 0,2 0-10 0,0-1 0 0,4 3 3 16,6-5 1-16,2-4 4 0,0 7 3 0,5-6 4 0,-2 2-1 16,6 1 7-16,0-4-3 0,5 0-3 0,5 1 1 15,1-1-7-15,3-2 0 0,1-2-2 0,7 2 2 0,-5 0 0 0,1 0 11 16,-6 0 4-16,-1 0 5 0,1 4 7 0,-3-1-1 0,4-1 1 15,-9 2 3-15,3 7 2 0,-1-6-7 0,-1 4-6 16,-3-4-10-16,8 3-1 0,-7-5-9 0,3 2 3 0,-1-5-4 0,-2-2-6 16,0 1 2-16,-1-1 2 0,11-1 4 0,-7-3-1 15,8 2 1-15,-4-6 2 0,6 5-3 0,6-3 0 0,-3 1-1 16,5-4-3-16,-5 4 3 0,3-4-7 0,-6 3 4 16,3 0-6-16,-7 0 0 0,2-1 2 0,-2 0-3 0,0 1-1 15,-6-2-1-15,1 1 1 0,-1 3-5 0,0-2 3 0,-1 0-5 16,-2 0 3-16,-1 1 1 0,-8 0 4 0,9 1-1 15,-11 0 0-15,9-1 6 0,-1-6 4 0,0 6 4 0,-2-4-2 16,0 4-1-16,6-1-5 0,-4-2 4 0,1 2 1 0,-4 1-5 16,0 3 1-16,-3-3 0 0,3 2-5 0,-2 1 4 15,2-1 3-15,-5 0-2 0,2 1-3 0,-2 0 0 0,0 1 0 16,-4-2-4-16,9 1 8 0,-7-1-5 0,-2 0-5 16,4-3 6-16,0 4 0 0,-3-1 3 0,0 0-4 15,2 1 2-15,-7-2-5 0,2 1 5 0,5-2 1 0,-7 6-4 16,-5-5 2-16,3 1-1 0,-14-2-1 0,10 0 2 0,-13 1 0 15,9-1-2-15,-14 1 3 0,7-2-2 0,-2-1-1 16,1 3 2-16,1-2 3 0,-9 0 1 0,4 1-1 0,-10 2-3 16,-1-2-3-16,-8 3-5 0,4-2-4 0,-7 1-2 0,-3 1-12 15,-3-2-15-15,-3-3-29 0,2 3-18 0,-10-2-26 0,4 2-47 16,-4 4-20-16,-7-2-59 0,4 0-22 0,-6 0-16 16,3-1-1-16,-6 0-3 0,-7-2 17 0,9 1 37 0,-9-3 7 15,12 5 51-15,-2-4 20 0,1 3 23 0,2 3 20 16,1 0 19-16,15 2 2 0,-16-1 16 0,16-4 18 0,-13 3 10 15,8 0 12-15,0-1 17 0,-2-2 24 0,-1 1 20 16,0-1 27-16,7 0 31 0,-10 1 10 0,14-4 32 0,-6 4 21 16,5 1 27-16,3 3 9 0,-2 0 5 0,5 0 20 0,-5 3-8 15,11-1 9-15,-10 0 6 0,2-4-1 0,1-2-5 16,-8 3 7-16,13-2 1 0,-1-1-28 0,4 1-2 0,4 6 1 16,-3 1-31-16,10 0-20 0,0 2-22 0,8-1-24 0,-8-1-14 15,6-1 1-15,-3-2-13 0,3-2-16 0,7 1-4 16,-8-1-4-16,4 1-4 0,-6-2-6 0,5 2-7 15,0 0-9-15,0 2-8 0,-3 0 0 0,0 2-8 0,-2-2 5 16,1 3-2-16,-2 2 8 0,-4-2 7 0,-5 1 3 0,1 1 12 16,-5 2 5-16,-1 1 8 0,-7 0 4 0,-2 0 3 15,-1 4-6-15,-5 1-7 0,-4-1-3 0,-3 5-8 0,-2 0-15 16,-5 2-2-16,-2 0-88 0,4 2 78 0,-6-1-4 0,1-1-16 16,-5 6-27-16,9 0-29 0,1-2-39 0,5 5-56 15,5-7 38-15,-6-5-159 0,4 5-82 0,8-4-125 0,4-12-83 16</inkml:trace>
  <inkml:trace contextRef="#ctx0" brushRef="#br0" timeOffset="69071">19238 17267 1657 0,'-7'-11'0'0,"2"0"5"0,2 0 14 0,-15-3 26 0,10 7 23 0,-8 2 52 16,-1-4 34-16,1-5 44 0,-4-2 20 0,-1-1 21 0,-3 1 9 16,1 1-14-16,-7 3-20 0,1 2-45 0,6 10-20 0,-7 10-9 15,4 7-8-15,-7 5-13 0,1 3-15 0,-1 0-4 16,-3-1 13-16,-2 3-4 0,-2 0-10 0,4-2-36 16,-4 5-13-16,12-5-14 0,1 6-7 0,9 0-4 0,1 5-19 15,9-9 0-15,7 7-8 0,1-5 7 0,6-3-5 16,5-1 4-16,5-3-8 0,0-2-7 0,8-6-9 15,-2-2-13-15,4 1-5 0,3-8-10 0,2-2-3 0,-5-6-7 0,7 1 5 16,-1-4 0-16,-2-4 13 0,-5-5 13 0,1-6 5 16,2 0 8-16,-4-2 8 0,-1-8 3 0,-4-3 6 0,3 0 8 0,-6 6 5 15,2-3 22-15,-9 10 21 0,2-10 9 16,-6 6 10-16,-2 8 27 0,-5-2 13 0,-1 4-54 0,2-3 8 0,-1 5-10 16,-4-4-6-16,0 8 0 0,-1 3-9 0,6 3-23 15,-3 3-16-15,3 6 46 0,-2-1-9 0,4 9-17 0,-1 3-10 0,3 7-12 16,1 2-4-16,2 5-2 0,3 0 4 0,4 4 1 15,4 5-3-15,-2 0 2 0,3 0-4 0,2 1 5 0,0 2 1 0,-1 1-1 0,0 0-8 16,0 0 1-16,-5 4 1 0,0-3 1 0,-2 1-5 16,-3-2-6-16,-3 1 0 0,1-3-1 0,-4 1-3 0,-3-1-1 15,-7-4-2-15,7-1-11 0,-1-3-9 0,-1 0-1 0,-1-5-9 16,-4-1-5-16,0-6-1 0,1 1-8 0,1-5-9 0,-6-3-7 16,-15 9 120-16,9-17-30 0,-2-4-2 0,2-3-5 15,-7-7 2-15,1-1 9 0,-4-8 7 0,1-2-94 16,-1-2 12-16,2-4 13 0,0-4 8 0,4-1 18 0,5 1 2 15,1 0 5-15,2-1 12 0,8-3 1 0,-1 5 7 0,0-2 1 16,6 2 0-16,0-5-7 0,0 3 3 0,1 0-1 0,8-3-1 16,-2 4 3-16,12-5-6 0,-5-1-1 0,3 4 0 0,6-4 3 15,4 1-1-15,3-1 0 0,3-2-1 0,-1 5-2 16,1 0 3-16,-2 2 0 0,3 1 1 0,-3 6-1 0,2-1 3 16,-6 4 7-16,3 5 1 0,-8 1 5 0,2 7 1 0,-6-2 2 15,-3 5 9-15,-2 1 3 0,-1 7 9 0,-2-1 0 16,-4 6 3-16,2-4 3 0,0 7-1 0,-2-3-2 0,1 5-5 15,-1-1-4-15,2 3-10 0,-3-1-5 0,-1 0-6 0,1-1-8 16,-1-1-2-16,0 2-3 0,2-3-15 0,-3 1-21 0,4-7-18 16,3 1-48-16,-6-8-34 0,7 6-41 0,-3 0-74 0,-3-4-64 15,-3-5-73-15,4 3-71 0,0 3-71 0,-4-3 8 0</inkml:trace>
  <inkml:trace contextRef="#ctx0" brushRef="#br0" timeOffset="69212.13">19453 17154 3357 0,'-17'-30'2'0,"-2"10"1"0,0 1-6 0,0-3 2 0,3 13-10 0,-1-5 1 0,6 5-2 0,-2 7-7 0,10 2-19 16,2 8-33-16,2 9-19 0,-2-1-76 0,11 1-59 15,2-5-78-15,-3 10-31 0,10 6-61 0</inkml:trace>
  <inkml:trace contextRef="#ctx0" brushRef="#br0" timeOffset="69556.11">20032 17370 2974 0,'-6'-9'30'0,"-12"2"19"16,1-1 19-16,-8 16 38 0,-26-28 187 0,22 20-104 15,1-3 18-15,3 6-4 0,0-2-9 0,1 6-17 0,1-3-34 0,2 11-22 16,2 3-28-16,3 2-26 0,2 6-21 0,2-6-28 16,4 4-3-16,5-2-6 0,2 0-2 0,4-1-1 0,3-3-3 15,1-1-3-15,2 0 3 16,5-3 4-16,1-2-7 0,4 0 0 0,-1-2-3 0,2-2-8 0,0-6-1 0,2 2 1 0,-3-8-1 15,5-1-4-15,-2-3 1 0,-4-3 4 0,4-3 2 0,-4-4 6 16,0-3 1-16,-4-2 0 0,-1-1 2 0,-2-1 1 16,-5 3 4-16,-4-3 9 0,-2 6 6 0,-5-1 11 15,0 9 18-15,-4-2 17 0,-2 7-30 0,-2 0 0 0,2 6 4 0,0-3 0 16,-3 5-3-16,4 1-8 0,-4 1-12 0,8 4-12 0,-4 0 28 16,4 3-1-16,-3 1-4 0,5 6-10 0,1 0-3 0,3 1-7 15,5-1-6-15,1 2-4 0,5-2-1 0,0-2-3 0,5 1-17 16,-2-3-15-16,7 1-11 0,-7-2 38 0,7-5-24 0,-5 3-24 15,6-10-32-15,-2-1-28 0,-4-5-35 16,4 0-22-16,-8 3-51 0,-5-6-93 0,0-8-51 0,2 3-25 16,-12 7-38-16,-2-7-9 0,4-1 3 0</inkml:trace>
  <inkml:trace contextRef="#ctx0" brushRef="#br0" timeOffset="69681.21">19788 17148 3073 0,'-14'-30'26'0,"6"2"8"0,5 3 5 16,-2-11 11-16,5 5 4 0,5-5 7 0,5 3 0 0,13 8 2 15,3-2-26-15,4 1-11 0,8-1-3 0,6 2-15 0,7 3-26 16,2 3-63-16,1 2-46 0,2 3-88 0,8-1-85 16,-2 2-53-16,-3 5-67 0</inkml:trace>
  <inkml:trace contextRef="#ctx0" brushRef="#br0" timeOffset="70353.06">21034 16593 3668 0,'-3'6'20'0,"-5"7"8"0,-2 2 9 0,1 7 13 16,-3 3 28-16,-6 3 22 0,14 7 17 0,0 5 28 0,4 4-10 16,4-3-12-16,4 3-7 0,-2-2-16 0,6-4-26 15,1 3-16-15,0-2-25 0,-1 4-35 16,-2-9-30-16,-1 8-19 0,4-9-12 0,-3 5-26 0,-3-8-26 16,1 4-31-16,-4-8-37 0,2 4-24 0,-4-2-33 0,-4-10-12 15,-4 8-38-15,-1-14-13 0,-4 7-14 0,3-3 0 0,0-3 19 0,-9-6 26 16,4-2 39-16,-4-2 24 0,4-3 45 0,-6-5 42 0,0-5 43 15,-3-5 46-15,-5 1 33 0,-4 0 30 0,-3-3 44 0,9-5 58 16,0 8 52-16,3-8 40 0,1 2 17 0,-6 4 26 0,-3-1 5 16,14-8-1-16,2 4-18 0,-3 11-20 0,-4-9-40 15,16 11-38-15,-4-4-23 0,14-1-44 0,12 2-13 16,-3 4-25-16,2 4-14 0,10-1-21 0,4-5-11 16,-4 6 0-16,8-2 1 0,-1 5 1 0,0 0-1 0,4 6 1 15,3 2 4-15,-2 2-6 0,-4 5 3 0,2 7-2 0,-6-3 7 16,-1 0 8-16,-6 1 2 0,0 3 5 0,-5-2 12 15,-5-6 21-15,6 4 7 0,-11-9 5 0,8 8-9 0,-8-4-8 16,1 1 2-16,0 0-3 0,-4-2-13 0,3-1-20 0,-4 0-10 16,0 1-5-16,-4-6 4 0,0 0 0 0,5-1 6 0,-5-3 11 15,0-1 12-15,0 2 5 0,-5-4 1 0,5-1 0 0,0-2-1 16,-4-5-2-16,0-2-7 0,0-3-13 0,-1-6-15 16,-2 0-7-16,1-5 6 0,3-2 1 0,-2 1-1 0,2 1 1 15,3 2-4-15,2 4 3 0,3-1 9 0,-1 1 3 16,2 2-7-16,6 6 4 0,-4-1-3 0,4 2-2 0,-2 0 4 0,-2 4-4 15,1 1-4-15,0 5-5 0,-1 2 1 0,4 2-4 16,-3 4 4-16,0 0 1 0,-1 2-5 0,5 0 4 0,-5 4-4 16,-2 0 4-16,7 3 2 0,-12-2-4 0,4 3-3 0,-2-1-9 15,0 0 1-15,2-2-16 0,0 1-20 0,-2-7-24 16,6 0-12-16,-5-5-39 0,2 1-11 0,-4 2-31 0,-2-8-23 0,0 7-30 0,-7-14-20 16,1 1-40-16,-5-7-20 0,1 3-1 0,2-7-22 0,5-1 27 15,-3-1 5-15,2-6 41 0,-1 8 26 0,5 0 48 0,-5 1 37 16,2-5 40-16,-5-3 40 0,-2-6 33 0,6-1 28 15,-4-2 25-15,1 1 24 0,0 1 47 0,7 5 23 16,-7 4 28-16,7 5 7 0,-1 4-11 0,-3 4 1 0,4 6-13 16,0-1 4-16,0 2-31 0,-1-2-26 0,7 3-29 0,-6-2-15 15,-1 2-10-15,1 6-2 0,3-1-18 0,-3 5-23 16,5 0-22-16,-3 4-12 0,-2 4-26 0,7-3-34 0,-6-2-49 16,7 2-50-16,-3 8-45 0,-2 2-40 0</inkml:trace>
  <inkml:trace contextRef="#ctx0" brushRef="#br0" timeOffset="70478.62">21431 17823 2817 0,'-1'6'38'0,"-6"2"13"0,-2 0 19 15,6-1 14 1,-4-3 36-16,4-4 18 0,2 0 10 0,2-2 4 0,2-3-37 0,2 0-14 0,-3-5-29 0,3 2-30 0,2 2-81 16,-5-3-61-16,3-1-83 0,-10 4-95 15,5 5-116-15,-2-4-56 0</inkml:trace>
  <inkml:trace contextRef="#ctx0" brushRef="#br0" timeOffset="71088.05">22320 16818 3264 0,'0'0'30'15,"-68"-89"21"1,68 89 29-16,0 0 9 0,0 0 6 0,21 42-5 0,-4-14 2 16,-8 6-4-16,10 3-19 0,-16 8-24 0,5-2-24 15,-6 4-6-15,-7 2 6 0,5-1 9 0,5-3 3 16,3-7-1-16,-2 6 0 0,2-13 2 0,-8-31-3 0,0 0-7 15,0 0-3-15,76 152-13 16,-76-152-29-16,0 0-1 0,0 0-16 0,0 0-16 16,0 0-5-16,0 0-7 0,115 80-12 0,-115-80-3 15,0 0-23-15,0 0 5 0,0 0 13 0,0 0 5 16,0 0-7-16,0 0 13 0,99-119 6 0,-99 119 20 0,0 0 18 0,0 0 8 16,0 0 2-16,86-240 36 15,-86 240 13-15,0 0 12 0,0 0 18 0,0 0 17 0,0 0 11 16,0 0 4-16,0 0 3 0,-3-77 10 0,3 77 7 15,0 0-4-15,0 0-11 0,0 0-13 0,0 0-10 0,0 0-3 16,0 0-12-16,-65 18-20 0,65-18-20 0,0 0 1 16,-91 96-12-16,92-85-8 0,1 0 2 15,1-2-5-15,4-2 5 0,2-2-3 0,2 0 0 0,2-5-1 0,6 0 1 16,2-2-4-16,2-3 6 0,1-2 0 0,-1-2 5 16,4 1-4-16,-3-2 5 0,-3 0-3 0,1 2 8 0,-8 1 1 15,2 3 6-15,-4 3 11 0,1-1 16 0,-7 5 17 16,-4 1-1-16,-1 4 8 0,-4 2-6 0,2 4 1 0,-3 0-6 15,3-1-12-15,-1 3-20 0,5-3-15 0,2 1-3 16,2-1-14-16,7-4-2 0,-2 1-26 0,7-5-20 0,-1 8-15 16,4-13-37-16,-3 2-24 0,-2 1-41 0,-9-8-34 0,0 5-51 15,-17-9-26-15,-6 12-34 0,-2-11-63 0,-2-3-9 16,2 3-8-16,-8-1 16 0,-6 9 6 0</inkml:trace>
  <inkml:trace contextRef="#ctx0" brushRef="#br0" timeOffset="71245.17">22428 16924 2548 0,'-32'-18'20'0,"5"5"40"0,11-6 25 0,14-6 24 0,-4 5 11 0,6 9 25 0,10-5 14 0,4-5 5 0,21 6-27 16,-1-3-35-16,3 5-24 0,1-3-20 0,15-1-12 0,7 4-39 15,1-5-52-15,-7 2-40 0,-4 1-50 0,0 4-75 32,3 0-78-32,-1 1-90 0,-2 6-30 0,-10-2-53 0</inkml:trace>
  <inkml:trace contextRef="#ctx0" brushRef="#br0" timeOffset="71901.53">23983 16805 2624 0,'-20'-13'8'0,"-12"6"8"0,0 2 5 0,-9 1 24 0,-4 1 38 16,8 10 36-16,-7 0 34 0,9 8 23 0,-3 6-2 0,7 4 9 0,10 6-4 15,-1 6-24-15,8 1-39 0,-1 5-31 0,10-3-36 16,1-1-25-16,5-3 0 0,9-1-20 0,4-5 0 0,5-3-14 16,6-5-10-16,7-3-10 0,1-4-15 15,5-7-23-15,-6-5-29 0,6-1-13 0,-10-4-23 0,13 1-18 0,-12 1-6 16,9-3-10-16,-12 1 10 0,9-7 1 0,2 5 8 15,-7-11 5-15,8-2 11 0,-6-7 34 16,2-3 21-16,-8-6 12 0,-1-8 10 0,-6 0 25 0,-3-1 31 0,-2-5 30 16,-6-2 22-16,-8-2 9 0,0-2 5 0,0 2 28 0,-14-2 18 0,6 1 19 15,-8 4 2-15,2 7 14 0,4 3 14 0,-4 7 6 0,3 6 7 16,3 10-4-16,8 5-10 0,-21 8-17 0,17 5-11 16,-9 6-27-16,-6 5-25 0,2 4-6 0,-3 3-5 0,-2 4-6 15,2 1-11-15,14 5 2 0,-12 0-2 0,10 3-6 16,2 1 4-16,8 1-16 0,-4-1-6 0,7 0-16 15,2-3 0-15,1-1-8 0,4 0-5 0,2-2 3 0,-2-2-6 0,6-3 1 16,-1-2 1-16,4-5-1 0,-5 1 0 0,6-2 4 16,-4-4-3-16,0-2 1 0,1-5-2 0,5-2 5 0,-8-3-4 15,-4-4 1-15,6-2-2 0,0-6 1 0,8-2 5 16,-9-2-5-16,5-3 2 0,-10 0-1 0,6-1 6 0,4-1-6 16,-2 0 6-16,-6 3-5 0,-3-1-2 0,0 5 4 15,1-1-2-15,1 2-2 0,0 4 1 0,-2-1 0 0,-1 2 0 16,-4 4 0-16,5 1-2 0,-6 3 2 0,3 1 2 15,-4 5 2-15,5-3-1 0,-5 2 0 0,2 2 0 0,-1 0 1 16,1-2 4-16,2 2-7 0,0-1 5 0,-2 1-6 16,2-2 0-16,3-1 0 0,-4 2 0 0,-1-1-1 0,-3-3-5 15,4 2 9-15,-3-2-5 0,-1 1 11 0,-1 0 3 0,3 2 7 16,-4-3-4-16,2 0 0 0,-1 3 4 0,0 2-6 0,-1 0 1 16,4 3-7-16,-3 2-1 0,-1 1-9 0,2 1 0 15,-1 3-20-15,-1 2-18 0,6-1-15 0,1 0-39 0,-2-5-25 16,5-6-51-16,-5-2-48 0,2 1-49 0,0 5-51 0,0-11-57 15,-3-5-66-15,-4 0-3 0,1 10-46 0</inkml:trace>
  <inkml:trace contextRef="#ctx0" brushRef="#br0" timeOffset="72104.64">24881 16536 3004 0,'7'-3'1'0,"-4"1"1"0,-3 4 7 15,-10-6 22-15,10 11 46 0,-1-7 20 0,1 9 39 16,6 4 9-16,-4 6 1 0,3-2 2 0,4 5-7 0,2 2-21 16,-5 0-46-16,8 3-20 0,1-3-37 0,-1-2-13 15,-1-1-15-15,-4-5-24 0,7-3-23 0,-8-1-24 0,5-3-46 16,-4 1-32-16,-3 3-58 0,-3-4-43 0,1-6-42 0,-3 2-18 16,-2-2-29-16,-3 0-6 0,-5 1-8 0</inkml:trace>
  <inkml:trace contextRef="#ctx0" brushRef="#br0" timeOffset="72323.39">25061 16030 3902 0,'21'-16'0'0,"1"3"-2"0,-3-1 5 0,-4 1 20 16,-3 8 22-16,1-2 29 0,2 10 20 0,-2 2 15 0,8-2 2 15,-7 1-1-15,6 3-2 0,-3 5-18 0,4 1-24 0,-3 1-29 16,-2 0-21-16,-5 3-13 0,1 3-2 0,-4 3-1 15,-4 0-1-15,-4 3-17 0,-5 0 0 0,0 3-32 0,-9 1-18 16,3-5-27-16,-10 2-39 0,-3 1-35 0,-6 1-53 0,-3-1-54 16,-13 2-103-16,0-4-67 0,-7 4-65 0</inkml:trace>
  <inkml:trace contextRef="#ctx0" brushRef="#br0" timeOffset="73479.66">25213 17240 2285 0,'16'-3'-38'0,"1"-7"-36"0,1 1-13 16,-6-16-7-16,15 5 4 0,-4-10 12 0,8 2 30 0,5-2 23 16,6 1 64-16,-3 0 55 0,4-1 18 0,0 1 9 15,-4-2 0-15,-1-5-8 0,-2 0-4 0,4-6 0 0,-12-1-15 16,10 0 8-16,-8 3 27 0,5-2 14 0,0 5 12 15,-3 6 17-15,3 2-10 0,-12 7-12 0,9 2-7 0,-20 6-21 16,9 6-22-16,-19 1-10 0,-1 5-11 0,-2 2-23 0,-2 0-10 16,-2 2-1-16,-2 5 1 0,7 1 1 0,0 4-9 15,5 3-6-15,2 1-6 0,3 4 1 0,5 4-6 16,3 1-8-16,-1 1-9 0,5 1-9 0,-1-1 0 0,14 1 1 0,2-1 3 16,-1-1-1-16,-2-4 3 0,5 1 1 0,-4 0 1 15,-1-6 5-15,0 1 0 0,-14-1-7 0,-2-3 2 0,-3 0-3 16,-7-4 1-16,0 0 1 0,-4-1-7 0,-4-1 4 15,-5-2 1-15,-3-2 4 0,-5-1-4 0,0-1 0 0,1 0-1 16,-6-1-1-16,-3-1 7 0,-6 0-7 0,-7-1-1 16,4-1 3-16,-3 2 2 0,2-2-1 0,-3 2-1 0,7-1 0 15,-3 0-2-15,9 2 2 0,9-3 0 0,-1 3-6 0,13-2-3 16,-5 0-8-16,10 0-7 0,0 0-10 0,6-1-4 0,2-1-5 16,3-2-3-16,4-2-2 0,-5 1 3 0,2-4 6 0,3-2 10 15,10 1 5-15,-10-1 6 0,11-2 4 0,-10 2 6 16,12-1 2-16,-6-1 5 0,12-1 4 0,-9 3-2 0,-1-2 2 15,1 1 5-15,-3 1-2 0,-1 1 1 0,-5 4 10 16,1 0 6-16,-5-1 19 0,-4 5 6 0,-6 2 7 16,7 0-2-16,-13 2 11 0,4 2-2 0,-10 0-3 0,5 1-4 0,-6 0-14 15,6 4 1-15,-9 1-3 0,4 0-4 0,-6 4-6 16,4 1 2-16,-2 4-3 0,4-3-9 0,-1 3-5 0,3 0-3 16,-2-1-2-16,2-1 3 0,3 0-4 0,3 2 0 0,-2-5-7 15,3 2 10-15,-1-1-1 0,2-4-10 0,0 0 0 0,-1-4 0 16,5 3-9-16,-5-6-14 0,0 5-10 0,3-2-16 15,4-2-8-15,-7-1 2 0,8-1-29 0,-7 0-16 0,7-5-7 16,-4-4-9-16,6-7-16 0,-3-3-9 0,0-3-19 0,-3-2-15 16,0-3 14-16,3-1 7 0,-9 3 12 0,3 2 22 0,-12 2 24 15,1 1 9-15,-8-2 27 0,-4 0 18 0,-5 2 15 16,-6-1 9-16,2-2 11 0,-4 2 15 0,-1-1 33 0,4 1 39 16,2-2 22-16,4 8 35 0,8-4 26 0,-5 6 11 15,1 3 28-15,6 2-6 0,7 1-23 0,-3 5-33 0,12-2-19 0,0 0-32 16,9-3-25-16,9 3-9 0,3-4-29 0,7-3-6 15,7 3-4-15,6 0 6 0,3 3-6 0,3 1 0 0,5-1-3 16,0 2-6-16,3 2-3 0,-1 0-4 0,-1 0-3 0,-4 2-11 16,-1 2 1-16,-3-1-26 0,-7-2-30 0,-5 3-13 0,-4-4-39 15,-6 0-14-15,-8 0-28 0,-2-1-21 0,-7 0-26 16,-2-2-35-16,-12 0-29 0,-2 0-43 0,-5-5-40 0,6 2-16 16,-6-1-30-16</inkml:trace>
  <inkml:trace contextRef="#ctx0" brushRef="#br0" timeOffset="73620.3">27128 15881 3563 0,'2'-17'21'0,"-4"9"2"0,2 6 0 16,11-9 1-16,-11 9 1 0,11-2 1 0,-11 9 18 0,-9 4 17 15,7 7-14-15,1-3-1 0,1 2-1 0,-2 7-2 0,4 8-2 16,-2-1-37-16,-2 4-43 0,4 3-66 0,-6 0-60 16,6-2-65-16,-12 5-86 0,6-6-87 0,-2 4-50 0</inkml:trace>
  <inkml:trace contextRef="#ctx0" brushRef="#br0" timeOffset="74010.89">28127 15993 2406 0,'0'0'29'0,"0"0"3"15,0 0 6-15,0 0 5 0,0 0 17 0,0 0 34 0,-50 16 44 16,50-16 18-16,0 0 4 0,0 0 13 0,0 0-7 0,0 0-1 16,0 0-18-16,0 0-31 0,-139 196-47 0,139-196-17 15,0 0-27-15,-73 238-3 16,69-194-11-16,6-2 0 0,0-4 0 0,3 1-3 16,-1-3 1-16,6 1-4 0,1-4-8 15,5-2 4-15,-1-2-1 0,-2-2-4 0,4-2-1 16,4-4-4-16,-7-1 7 0,8-8-1 0,-7 1 1 0,2-7 1 0,-4-3 0 0,10-3 5 15,-7-6 0-15,5-4 7 0,6-3-8 0,-2-5 1 0,-1-1 7 0,6-9-2 0,3 0 1 16,-4-1-3-16,-1-4 3 0,1 1 3 0,-3-3 1 0,-2-2 1 16,-4-1-5-16,-7-2 1 0,-2-1 0 0,-6-2 5 0,-4 2 2 15,-7-1-1-15,0-1 12 0,-5 3 8 0,-2 2 1 0,-3 3 0 16,1 0-1-16,-8 6-3 0,0 2-5 0,-7 5-6 0,0 4-12 0,-9 3-12 16,6 6-2-16,-6 3-11 0,-2 5-36 0,1 2-15 15,-5 5-48-15,3 5-37 0,1 2-63 0,0 1-72 0,-2 3-83 16,10 0-80-16,1 7-13 0</inkml:trace>
  <inkml:trace contextRef="#ctx0" brushRef="#br0" timeOffset="74323.31">28069 16577 2388 0,'-6'0'3'0,"1"0"-4"0,3 0-7 16,9-3 5-16,-6 8 21 0,-6-1 21 0,12-2 6 0,-4 2 3 15,6 0-7-15,-4 1 3 0,-5 3 6 0,6 0 1 0,10 0-16 16,-3-1-22-16,6-1-8 0,-7 1-1 0,9-1 2 0,-7-5 5 16,13 2 2-16,-7-6-6 0,-7 3-3 0,0-5 6 0,0-2 14 15,-10 0 16-15,6-1 19 0,-1-3 19 0,-19-4 14 0,8 2 8 16,-8 0 21-16,6-2 18 0,-17 1-3 0,11 2-12 15,-16-1-23-15,6 3-13 0,1 3-15 0,2 0-6 0,1 2-21 16,-2 3-24-16,5-2-8 0,-6 4-11 0,8 2-3 16,-5 0-22-16,1-2-40 0,-3 5-58 0,0 3-62 0,8 2-102 15,2 1-90-15,-7 6-74 0</inkml:trace>
  <inkml:trace contextRef="#ctx0" brushRef="#br0" timeOffset="75776.53">29553 16526 3083 0,'-7'-8'6'0,"-8"4"-4"0,9 0 2 16,6-7 0-16,-8 14 5 0,5-7 12 0,5 0 26 0,-2 5 21 16,1 6 10-16,2-1 8 0,-3 9 10 0,5 1-1 0,-4 1-2 15,3 6-9-15,-1 2-18 0,-2 2-10 0,3 2-4 0,-1 0-2 16,2-1-8-16,-4 1 11 0,7-2 2 0,-8 2 3 0,1-5-8 16,-1-1-9-16,0-3-7 0,4-3-12 0,-4-2 3 15,0-3-8-15,0-3-2 0,0-2-2 0,0-3 11 0,5 0-1 16,-4-1-3-16,1-3 10 0,-1-3-6 0,6-5-2 0,-4-3 0 15,1-1-8-15,4-4-11 0,-4-1 1 0,4-8-4 0,-4 0-3 16,5 1 3-16,-2-3 0 0,1 1 0 0,-3 0 8 16,4 2-1-16,-3-1 1 0,2 3 8 0,0 0 3 0,-3 3-3 15,4 2 1-15,-2 3-7 0,-1 2 2 16,-1 1-2-16,3 4-6 0,-7 2-1 0,2 0-4 0,2 4 1 0,0 2 0 0,-2 4 6 16,5 0 2-16,0 3 7 0,-2 2 2 0,6 2 4 0,-2 0-1 15,0 5 8-15,0-1 1 0,2-1 3 0,-6 3-5 0,2 0-5 16,0 0-1-16,-2-3-4 0,-2 2 5 0,2-4-11 0,-1 0-1 15,0-1-5-15,-2-1-1 0,2-4 1 0,-4 1-1 0,4-3 1 16,-2 1-7-16,0-5 7 0,-1-1 1 0,2 0 1 16,0-1 0-16,-3-3-1 0,6-3 0 0,2-3-3 0,-3-1 5 0,1-6-5 15,1-2-5-15,4-3-1 0,-1 0 1 0,5-8 0 16,-3 4-2-16,1 0-1 0,0-1 2 0,1 4 5 0,-1 2 17 16,-3 0-54-16,0 7 24 0,-8 3 20 0,-2 3 20 0,4 3 10 15,-10 5-1-15,4 2-2 0,-1 2-16 0,-1 6 56 0,0 2-29 16,-2 0-17-16,1 3-21 0,0 4-9 0,4 3 0 0,-4 1-1 15,4 1-2-15,0 1 3 0,4 0 1 0,1-3-8 0,2 1-16 16,2-4-16-16,-1-1-21 0,3 1 40 0,1 0-25 0,3-1-24 16,0 0-16-16,5 2-27 0,-3 2 9 0,2-6-13 0,-2-2-7 15,-3-3-61-15,1-6-6 0,0-5 1 0,-3-5-4 0,-1 0 18 16,1 0-13-16,-5 0 11 0,4 4 20 0,1-2 16 0,-1 6 26 16,-6-2 18-16,5-1 20 0,-1-6 13 0,2-2 26 0,-6 0 17 15,4-5 7-15,-4-2 8 0,5-2 4 0,-5-2 11 0,1 1 3 16,1-5 5-16,0 2 5 0,-2-5 10 0,1 0 12 0,-1 1 19 15,3-4 18-15,0 3 10 0,-4-2 10 0,1 7 26 0,-2-2 13 16,5 7 6-16,-2 5 9 0,2 4 5 0,-4 4-9 0,1 3-5 16,-2 3 3-16,-5 2-16 0,1 1-14 0,-4-3-15 0,-3 2-22 15,-5 2-26-15,-1-1-5 0,-3 5-7 0,1-3-11 0,0 5-12 16,-2-1-4-16,4 3-4 0,2 0 3 0,2 0-1 0,-1-1-2 0,5 0-5 16,1-1-4-16,3 1-1 0,1-2-3 0,2 0 3 15,2-2 0-15,1-1-3 0,4-2 0 0,1 1-3 0,-1-4-3 16,2 2 0-16,2-1-4 0,-2-3-2 0,1 0-1 0,-2-2 1 15,1 0-2-15,-1 0 2 0,-2-2 2 0,3-5 1 0,0 1 3 16,1-1 5-16,-3-2-2 0,3-3-2 0,0 2 5 16,0-2 2-16,-1 5 1 0,-4-3-2 0,3 2 4 0,-6 2 1 15,1 2 8-15,-3 2 4 0,-1 0 1 0,4 2-1 0,-8-2-4 16,3 2 7-16,-1 0 5 0,0 3 6 0,1-2 0 0,1 3 3 16,-2 2-4-16,2-1 3 0,0 3 1 0,2-1-5 0,-1 3-8 15,3-2-10-15,1 0-9 0,-2 3 0 0,0-4-1 0,3 2-2 16,2-2-6-16,-2 3 1 0,-1-5-8 0,3 2-4 0,0-2-5 15,1-1-8-15,-1 2-6 0,0-2-3 0,3-4 6 0,-3 3 2 16,0-6 8-16,3 3 2 0,-1-4 7 0,-1-2 9 0,4-3 5 16,-5 2 2-16,1 0 2 0,4-4-4 0,-4-1-1 0,-1 4 5 15,2-5 1-15,1 4-4 0,-3 0 10 0,-3 0 5 16,-2 5 8-16,3-4 3 0,-6 3 10 0,0 0 0 0,-5 2 2 0,5 1 0 16,-1 2-7-16,-1-1-4 0,2 2-28 0,0 3-3 0,3 0 0 15,2 3 0-15,-1 3-1 0,1-2 1 0,3 2-5 0,0 3 1 16,2-1 19-16,-1-3-2 0,1 1-8 0,2 1 1 0,-2-4-1 15,-1 0-5-15,5 2 9 0,-2-3-2 0,2 1-6 0,-3-3 4 16,2 0-1-16,-1-4 1 0,1 0-4 0,-1-4 4 0,1-3-7 16,-2 0-1-16,3-2 8 0,-1-4-4 0,3-2 2 0,-2-1-6 15,2 1 5-15,-2-6 1 0,0 1 1 0,-1 1-5 0,-2-3 2 16,3 0 5-16,-1 3 5 0,-2-1 13 0,-1 3 7 0,1 4 7 16,-1 3 11-16,2 2 20 0,-3 5 20 0,1 3-5 0,-6 3-2 15,3 2-9-15,-9 2-47 0,2-4 31 0,-5 4-45 0,4 5 21 16,-10-2-49-16,8 6 26 0,-8 2-20 0,-59 5 21 0,67 3 23 15,-3 2-26-15,1 2 22 0,3 5-20 0,1 1 10 0,-1 5-7 16,4-3 4-16,58 4-25 0,-59 4 29 0,-1-4-31 0,7 7 30 16,-9-7-31-16,11 5 33 0,-9-12-33 0,8 7 28 0,-3-12-12 15,-2 5 4-15,1-8-4 0,-4-5-5 0,-2 21 8 0,-3-22-2 16,-3-1-18-16,-3 1 17 0,-5-5-25 0,10-4 44 0,-14 0-32 16,8-3 26-16,-8-1-38 0,4-4 25 0,-3 2-34 0,3-6 30 15,0-2-7-15,-6 2-60 0,0-4 13 0,-6 4-58 0,2-8 29 16,-5-3-49-16,5-13-14 0,0 15-89 0,-6-14-40 0,-6-4-45 15,0 6-93-15,7-8-60 0,-2-9-112 0,-4 9-25 0</inkml:trace>
  <inkml:trace contextRef="#ctx0" brushRef="#br0" timeOffset="76057.78">30624 15601 3245 0,'-14'-30'6'0,"-8"5"9"16,9 0 17-16,-9 2 42 0,15 7 26 0,-2-5 47 0,9 5 32 15,4-2 27-15,5 7 18 0,2 0 3 0,1 2-11 0,3 0-40 16,2-1-22-16,-3 4-46 0,3 0-64 0,-2 3-8 0,2 3-14 16,2 4 18-16,3 6 4 0,2 0 6 0,-1 6 10 15,0 0 11-15,1 6 32 0,-4-8-16 0,-1 9-9 0,-2-4-26 0,-5 3-8 16,-3-1-6-16,-9 2-16 0,-3 2-16 0,-6 2-4 15,-9 5-37-15,-11-8-29 0,-9 5-16 0,-7 3-54 16,-6 1-59-16,-6 1-75 0,-11-3-108 0,-5-4-139 0,2 4-132 16</inkml:trace>
  <inkml:trace contextRef="#ctx0" brushRef="#br0" timeOffset="92559.29">683 627 1033 0,'-7'-2'10'0,"4"-2"11"0,-5 0 9 0,-6 1-3 0,11 1 6 0,-2 2 9 0,0 0 16 16,0-1 12-16,7 1-1 0,-2 0 0 0,3 1 15 0,-1-1 18 0,-2 2 6 16,0-4 11-16,1 1-7 0,-1 1-9 0,-1-5-2 0,1 4-5 15,3 1-18-15,-3-3-4 0,2-1-12 0,-1 0-11 0,1 2-6 0,1-3-4 16,-3 1-1-16,3 2-8 0,-6-3 0 0,6 2-12 0,-1 0 2 15,-2-2-6-15,3 1 4 0,-3-1 2 0,4 1 2 0,-4-2 3 16,2 2 12-16,0-1 10 0,1 2 11 0,3-1 10 0,-1-2 6 0,3 3 14 16,0-1 3-16,0 1 7 0,-4 3-14 0,1 0-3 0,-3-1-4 0,-2 2 0 15,-2 4-3-15,-1-5-5 0,3 0-4 0,-2 4 3 0,1-1 4 16,2 2 12-16,1 3 5 0,1 5 1 0,-1 2 2 0,-2 5-7 0,2 2-3 16,-1 5-10-16,-1 1-6 0,-1 4-18 0,-1 2-9 0,0 0-94 15,-3 3-11-15,1 1 80 0,-3-4 1 0,1 6-91 0,0-4 90 0,1 1-4 16,-3-2-1-16,2 1 80 0,2-3-5 0,-3 0-87 0,4-4 2 0,-5 2 89 15,4-3-91-15,1-1-11 0,-2-2-21 0,4 0-12 0,-4 0-17 0,4-7-7 16,-1 4-46-16,2-6-17 0,-5-1-28 0,4-3-25 0,-2-6-13 16,-1-2-29-16,-2-4-27 0,-3 0-43 0,-1 0-5 0,4-4-31 0,-1-4-2 15,-12-2 14-15,7 0 9 0,-7 0 21 0,6-2 37 0,-1-2 49 0,-2-3 30 16,-3-2 55-16,2 6 30 0,4-5 23 0,-9 2 31 0,9-1 26 16,-9-2 23-16,5-1 9 0,-4-2 36 0,1 3 8 0,7-1 11 0,-6 1 15 15,13 1 15-15,1 3 10 0,3 0 10 0,9 5 16 0,-4 1-13 0,11 1 4 16,-4 1 0-16,4 0-3 0,2 3-14 0,-5-3 0 0,9-1-10 0,-5 2-12 15,10-4-8-15,-3 4-4 0,14-1 7 0,-1 1-1 0,6-4 0 0,5 2-16 16,6-1-9-16,5 0-3 0,-3 2-1 0,3-5-13 0,-2 5-16 16,0 0-10-16,-2-4-9 0,2 2-1 0,-9-1-3 0,2 2-1 0,-6-2-1 15,-2-3-1-15,-2 3 2 0,-4-3-5 0,-2-2 2 0,-2 1-2 16,0-3-1-16,-6 1-2 0,1-3 0 0,0 0 2 0,-4-2-3 0,-1-1 2 16,-1 3-3-16,-3-2 1 0,0 0 2 0,-2-2 0 0,-1 3-3 15,-4-4-3-15,-2 9 3 0,-1-5 2 0,-1-1-3 0,-2 0 4 0,-3 2-2 16,-3 2 7-16,-2 1 14 0,-3 4 15 0,-2-1 9 0,6 2 13 0,-10 4 13 15,6 4 15-15,-6-3 13 0,2 8-1 0,0-2-5 0,-1 1-9 0,0 1-8 16,1 3-12-16,-2 2-2 0,-2 0-3 0,2 7 10 0,-2 0 6 16,0 2-2-16,-1 1 1 0,2 4-1 0,0 3 1 0,2 1-3 0,0 1-3 15,-1 1-16-15,3 3-6 0,0 3 2 0,1 1-5 0,4-1-1 16,-4 4-2-16,3 0-2 0,0-1-11 0,4 3-4 0,-3-3-8 0,2 0-5 16,3-2 1-16,-1 2-3 0,2-3 0 0,0-2-3 0,2 1-2 15,-1-4 4-15,1-3-2 0,1-1-2 0,4-3-4 0,-2 1 5 16,3-7-7-16,1 0-2 0,2-3-21 0,0 1-13 0,5-4-25 0,-3 2-22 15,5-8-5-15,1 2-43 0,-1-5-16 0,-3-3-21 0,0-1-10 0,5-8-15 16,-5 5 2-16,4-10 0 0,-2 6-30 0,2-3 19 0,5-1-9 16,-4 2-9-16,6-3 2 0,-4 3 4 0,5-3-3 0,-4 2-1 0,-7-2 25 15,6-1 1-15,0 1 24 0,-1 1 4 0,1-1 21 0,0 3-1 0,-3-2 20 16</inkml:trace>
  <inkml:trace contextRef="#ctx0" brushRef="#br0" timeOffset="93387.93">2038 784 751 0,'0'-9'16'0,"-2"3"15"0,-1-4 10 15,-12 4 15-15,8-1 17 0,2 3 14 0,-3 0 26 0,3 3 19 0,-4 1 10 16,6-1 3-16,-10 2 21 0,8 0 10 0,-9 5-2 0,-5-1 7 0,3 1 1 16,-3 2-2-16,2-1-16 0,1 7-5 0,2 3-17 0,-1-1-17 0,1 3-10 15,8 0-8-15,-6 2-9 0,5 1-3 0,-4 1-4 0,6 1-11 16,-6 0-10-16,8-4-8 0,-3 4-2 0,4-6-15 0,1 3-18 0,2-4-13 16,-1 0-7-16,5-4 0 0,-2-1-5 0,2 0 3 0,4-3-5 15,1-2 1-15,-2 0-1 0,4-1-1 0,4 0-1 0,0-3-2 0,-2-1-1 16,3-2-5-16,1-2-4 0,1-3-17 0,1-1-17 15,-5 0-7-15,2-5-5 0,-3 1-3 0,2-7-1 0,-5 3-3 0,8-3 8 16,-11 1 17-16,2-2 16 0,-4 3 7 0,2-3 9 0,-5 2-1 0,3 2 4 16,-6-1 7-16,0 4 0 0,0-2 5 0,-3 1 13 0,3 4 16 0,-3 2 18 15,6 0 9-15,-8 2 3 0,5 2 3 0,-6 2-2 0,3 0-4 16,0 2-3-16,0 0-17 0,-2 2-19 0,-2 1-3 0,1 0-4 0,0 1-3 16,1 3 2-16,-1 1 0 0,3-2-6 0,-1 3 1 0,1 0 1 0,3 1 0 15,0-2-1-15,3 3-4 0,-1-2-3 0,1-1-2 0,2-2 2 0,0 2 0 16,2-3-3-16,0 1-4 0,4-4 2 0,0 3 0 0,3-4 2 15,-4 1-1-15,4-2-3 0,2-1-6 0,-2-1 0 0,2-1-2 16,-2-2-3-16,2-3 1 0,-2-1 0 0,2-1-2 0,-2 0 1 0,0-4 2 16,2 0 0-16,-5 2 6 0,1-2 3 0,0 1-2 0,-6 1-3 0,2 2 8 15,-1 1 0-15,0 0 2 0,-5 3 9 0,1 1-8 0,-3 0 11 16,0 3 11-16,0 0 7 0,0 0 1 0,0 3 3 0,-5-2 2 0,5 1 0 16,-3 3 5-16,3 1-9 0,-6 1-11 0,0-1-4 0,-1 1-3 15,2 0-3-15,-1 3 2 0,0-1-4 0,1-1 4 0,-3 0 4 0,2-2 3 16,4 1 1-16,-5-2-3 0,2-3 3 0,0 0-1 0,3 2 0 0,-4-3-4 15,6-1-3-15,-3 1-2 0,3-2 1 0,-3 1 2 0,3 1-6 16,0-2 0-16,-2 0 3 0,2-1-1 0,0-1-4 0,2-3-2 16,-1-2-5-16,4 1-1 0,-2-3 7 0,-1-2-5 0,4-2-5 0,-4 2 0 15,3-2 3-15,2 0 1 0,-7 1-2 0,5 1-3 0,-2-1-3 0,-1 4 7 16,4-1-3-16,-1 0 0 0,4 2 0 0,-6 1 0 0,4 1 3 16,1 0-1-16,1 0-2 0,-1 1-4 0,-2 0-1 0,1 4 0 0,-1-1 1 15,5-1 4-15,-3 3-4 0,0 0 0 0,-3 3 5 0,4-3 1 16,-6 3 6-16,7 4-1 0,-5-1-2 0,2 0 1 0,-2 3 5 0,2 1 2 15,-1 1 2-15,5 0 2 0,0 1-11 0,-11 1 12 0,5 1-6 16,3-2-1-16,1 1 0 0,-1 14-2 0,-8-12-7 16,0-2 12-16,6 0-12 0,-7-1 7 0,-4 0-1 0,-1-2-2 15,-2 2 5-15,0-1-2 0,0-4 4 0,-3 0-8 0,3-1 2 0,-1 3-4 16,2-5 3-16,0 1 1 0,2-3 0 0,3 2 1 0,-3-3 2 16,4-1 0-16,1-1 4 0,0-1 4 0,0-2-3 0,0-1 1 0,0-1-2 15,0-1-3-15,0-1-3 0,0 0-2 0,0-2 1 0,0-3-7 16,1 1 2-16,4 0 1 0,4-2-3 0,1 0 4 0,-2-1 1 15,6 1 1-15,-1 2 1 0,4-1 0 0,-3 2 3 0,-1 2-4 0,3 0 4 16,-3 3 0-16,2-1 0 0,0 5 1 0,2-3-6 0,-4 4 7 16,2 1-6-16,-2 0 1 0,1 2 2 0,-1 2-2 0,-2 2 2 15,2 1-3-15,0-1 9 0,-1-1-7 0,1 2 3 0,-2 0 3 16,5 3-2-16,-4-1-3 0,4-2-4 0,-2 0 8 0,5 3-4 0,-4-1 2 16,3 0-3-16,1 0 0 0,-3 2 1 0,0-2 0 0,0 1-1 15,1 1-14-15,-2-1-14 0,-3 2-22 0,-1-2-28 0,-6 3-23 16,-2-2-49-16,-3-3-37 0,-1 0-52 0,-6 2-49 0,-6-1-45 15,-6 0-34-15,1-2-25 0,-6-5-21 0,-5 6-6 0,-6 0 1 0</inkml:trace>
  <inkml:trace contextRef="#ctx0" brushRef="#br0" timeOffset="93575.48">1966 469 2248 0,'7'-13'4'0,"1"-4"-4"0,-1 4 4 0,-2 1-1 0,11 0 1 15,1-1-3-15,1 9 11 0,9 0 6 0,-2-3-3 0,8 2 6 0,-1 0-6 16,3-3-1-16,7 4 3 0,-4 3 2 0,8-5-8 0,-5 3-10 16,5-1-24-16,1 4-30 0,10 4-40 0,-4-4-33 0,0 0-35 0,1 2-41 15,-8-4-41-15,1 5-39 0</inkml:trace>
  <inkml:trace contextRef="#ctx0" brushRef="#br0" timeOffset="94013.02">3385 186 1762 0,'0'2'18'0,"0"-4"14"15,-4 4 6-15,-6-4 12 0,6 7 26 0,1-2 19 0,-2-3 33 0,-1 8 28 16,6-4 12-16,-2 14 7 0,2-4 16 0,2 9 14 0,0-5-14 16,4 9-15-16,-6 5-25 0,10-1-25 0,-8 2-28 0,0 0-15 15,1 1-12-15,-3 1-22 0,2 3-3 0,-2-1-2 0,-2 1-8 0,2-4-3 16,0 2 4-16,0-4-6 0,2-3-8 0,-1-2-6 0,3-1-10 15,-3-1 3-15,6-5-2 0,-4 1-3 0,3-5-2 16,-1-3-3-16,-2-1-1 0,-2-3-1 0,4-2 2 0,-2-4 2 16,-3-3-2-16,4 3 6 0,-3-6-2 0,1 0 1 0,1-4-5 0,0-1 7 0,2-3-2 15,1-4-7-15,-1 1 4 0,3-5-2 0,-2 2-6 16,7-3 5-16,-4 3 2 0,1 2-2 0,-1 1-1 0,1 4 4 0,-1-1-2 16,-1 4-5-16,2 4 7 0,1 3-5 0,0 0 3 0,1 2-4 15,-2 4 5-15,4-1-5 0,-1 3 2 0,-1-1 2 0,1 6 0 16,1-1 0-16,-1 0 0 0,0 4 2 0,1 0-5 0,-1 1 6 15,-1 2-5-15,1-5 5 0,-5 5-3 0,4-2 3 0,-2 0-4 0,-2-1 5 16,-2 1 0-16,3-3-1 0,-4-1 7 0,-5 4-5 0,2-4 3 16,-7-2 6-16,3 3 4 0,-4-4 2 0,-2 0 5 0,-4 0-2 15,2-2-3-15,-4-1 0 0,1-1 2 0,-4-2-10 0,-1 1 2 0,-1-3-8 16,-2-1-6-16,1-1 1 0,-3-1 0 0,-3 0 4 16,1-3-8-16,0 2 6 0,-1-3-10 0,-1-1-13 0,1 0-9 0,0 0-13 15,1-2-6-15,4 0-17 0,3 2-28 0,-3-2-25 0,8-1-30 16,-4 2-27-16,6-3-33 0,0 4-46 0,5-1-51 0,4 1-38 15,2-3-15-15,-3 2-16 0,11 4-3 0,4-3 8 0</inkml:trace>
  <inkml:trace contextRef="#ctx0" brushRef="#br0" timeOffset="94950.57">4155 880 1132 0,'3'-7'18'0,"0"3"10"15,7-4 18-15,-17-1 23 0,9 1 19 0,-9 3 29 0,4 0 27 0,-6 1 27 16,-7 0-3-16,5-3 18 0,-10 5 5 0,7-3-16 0,-13 5-2 16,10-1-9-16,2 4-19 0,0 2-16 0,2 3 3 0,-9 3-9 15,12-3-8-15,-10 9-2 0,12-4-9 0,-11 5-15 0,6-4-9 16,-7 3-8-16,7 2-16 0,-1-2-19 0,4 0-17 0,1-1-2 0,0-1-7 16,1 2-7-16,3-4 3 0,3 1-4 0,2 0-2 0,0-4 1 15,2 2 0-15,-1-3 0 0,4-1-4 0,2-1 1 0,0-1-5 16,3-2-5-16,-2-1-6 0,0-3-7 0,1 0-14 0,1-2-9 15,-4-1-7-15,3-2-5 0,3 1-2 0,-3-3 3 0,2 0 4 16,-1-2 6-16,1 3 12 0,1-3 8 0,-1-1 6 16,1 3 9-16,0-1 3 0,1 3 1 0,-7-3 4 0,8 2-1 0,-2 2 1 0,-3 1 0 15,0-1 6-15,-2 2-1 0,-1 2-1 0,-4-2 5 0,1 4 0 16,0-2 11-16,-3 0 12 0,3 0 12 0,-3 0 7 0,0 0 2 16,0 0 2-16,0 2 2 0,5-4-2 0,-7 2-14 0,5 0-9 15,-1 2-12-15,-2-2-10 0,2 1-1 0,2-2-3 0,-2 1-2 0,1 0-5 16,6-2 5-16,-4 0-1 0,0 0-1 0,5 0-10 15,-2-1 5-15,2-3-4 0,-2 4 4 0,2-3 0 0,1 2 2 0,-5-1 0 16,4-1-2-16,-4 0 14 0,2 3-7 0,-2-1 8 0,-4-1-9 16,4 1 5-16,-4 0-9 0,6 1 9 0,-5-1 4 0,5 1-3 15,-7 1-4-15,3-2 5 0,2 0 3 0,-8 2 1 0,9 1 8 16,-10 0 1-16,7 0 4 0,-7 1 8 0,5 1 21 0,-4-1 4 16,4 3 4-16,-1 1 0 0,-2 0 5 0,2 2-4 0,-1 2-2 15,0-2-7-15,2 0-10 0,-2 16 24 0,0-15-31 16,0 2-6-16,-2-1-4 0,-1 0 0 0,3 0 1 0,-3-2-6 0,1-1-6 15,-2 0 0-15,2 0-8 0,-1-1 1 0,3-3 0 0,-2 1-3 16,2-1-5-16,0-1 4 0,0-1-1 0,-3 3 2 0,3-6 3 16,0 3 4-16,0 0-1 0,3-1 1 0,-3-1 1 0,0-1-2 15,-5-1-3-15,10-2 0 0,-8 0 1 0,3-3-2 0,3 2-5 16,-3-4-3-16,0 2 6 0,3-2-3 0,2 4 1 0,2-2 1 16,-3 1-5-16,4-1 1 0,-3 3 4 0,3 1-2 0,-3 0-2 15,-2 3 1-15,3-2 2 0,-12 3 1 0,9-2-2 0,-3 3-6 16,-3-1 4-16,3 1 2 0,-2 1-6 0,4 1 2 0,-2-1 4 15,7 2 0-15,-5 0 1 0,4 2 5 0,-1-1-7 0,-2-1 0 0,4 4 6 16,-4-1 0-16,3 0-2 0,0 0-5 0,1 5-2 16,2 2 14-16,4-2-10 0,-10-5-1 15,2-3 4-15,0 0 3 0,-2 1-5 0,3-1-1 0,0 0 2 16,-4-3-4-16,3 3 6 0,-4-3-4 0,2 0 0 0,2 1 3 16,-3-1 0-16,1-1-3 0,0 1 2 0,3-3 3 0,-1 3-5 15,-2-2 2-15,2 1 2 0,0-2-4 0,0-1-1 0,2 1 4 16,-2-2-2-16,3 4 2 0,-3-5-3 0,6 0 2 0,-5-1-5 15,1 1 1-15,-1 0 1 0,6-2 1 0,-4 2-3 0,2-5 0 16,-2 5 4-16,1 2-1 0,2 1 0 0,-4 0 2 0,5-1 2 16,-4 2-5-16,2-1 5 0,-1 2-1 0,2-1-3 0,-3 2-1 0,2 0 2 15,2 0-1-15,-4 2-3 0,-1-1 6 0,2 4-6 16,-1-3-1-16,-2 3 4 0,4 0 4 0,-4 1-4 0,2 0 2 0,-3 2 2 16,3-1-4-16,-1-1 6 0,1 3-3 0,-1-1-3 0,-1 0 3 15,5-1 0-15,-5-2 1 0,4 2-3 0,-2-3 2 0,0 1-4 16,-2-2 7-16,0 0-2 0,1-1-5 0,-1-1 2 0,0 0-1 15,-1 1 0-15,0-2-1 0,-2 0-4 0,0 0-1 16,-1-2-1-16,-2 1-3 0,2 0-15 0,-1 1-7 0,1-4-13 16,-2 4-29-16,3-3-21 0,-3 2-42 0,6-4-26 0,-6-1-50 15,-6 4-37-15,6-4-57 0,-8-6-434 0,0 7 322 16,3-2-16-16</inkml:trace>
  <inkml:trace contextRef="#ctx0" brushRef="#br0" timeOffset="95138.27">3951 277 3616 0,'-18'-7'7'0,"-4"6"0"0,5-2 3 0,-7 2 2 15,13 5 1-15,-2 8 2 0,5 1 3 0,2-6 11 0,3 2 16 0,3 0 26 16,2 8 5-16,7-5 2 0,2 3-1 0,9-4-3 0,3-4-9 16,9 6-16-16,5-2-23 0,11-3-32 0,-4-4-10 0,5-1-12 15,6-3-31-15,4-1-9 0,-1-3-27 0,4-2-34 0,-7 2-44 16,-2-5-48-16,2 2-50 0,-5-2-41 0,-3 0-17 0,-5-6-31 0,-6 4-13 15,-6 4 5-15</inkml:trace>
  <inkml:trace contextRef="#ctx0" brushRef="#br0" timeOffset="96061.19">6351 617 3234 0,'0'-3'14'0,"-5"1"9"15,2 4 13-15,-16-2 34 0,8 7 15 0,0 2 48 0,-2 3 16 0,4 2 24 0,2 3 1 0,0-1 3 16,3 1-10-16,6 3-33 0,2 0-12 0,4 1-48 0,2 4-16 0,1-3-25 15,0 3-11-15,0 5-12 0,2-3-5 0,-2 2-1 0,0 1-2 16,0-2-1-16,-5 0-4 0,4 0-4 0,-2 0-15 0,-2-1-7 16,-3-5-2-16,0 1-1 0,1-3-1 0,-4-2-1 15,0-1 4-15,-2-2 6 0,0-5 9 0,-3-2 9 0,1-1 8 16,-4-2-5-16,3-4 3 0,-3-2 1 0,2-2 1 0,-5-3-2 0,1-3-3 16,2-3-1-16,-1-3-2 0,1-2 7 0,3-4-6 0,2-1-3 15,3 0 5-15,5-1 2 0,3 1 4 0,1-1-2 16,4 5 1-16,4-2-5 0,-2 6 7 0,0 0 3 0,3 5-7 0,1-2 6 15,-5 5-3-15,3 2-1 0,-2 0-1 0,4 0 0 0,-3 2 2 0,-1 0-11 16,6 0-14-16,-4 2-35 0,2-1-19 0,-1-1-37 16,-1 1-32-16,1-4-42 0,-3 4-54 0,0-3-53 0,-1 1-29 15,-3-1-27-15,3-1-31 0,-5 0-8 0,-4 1-5 16</inkml:trace>
  <inkml:trace contextRef="#ctx0" brushRef="#br0" timeOffset="96233.04">5747 661 2866 0,'-35'-21'14'0,"11"-2"6"0,9 0 3 0,2 2 3 16,-3-21 71-16,19 28-21 0,6-1 23 0,11 3 0 15,-3-1 1-15,8 3-7 0,-1 2-4 0,11 4-22 0,-2-2-13 16,3 1-24-16,2 5-26 0,-4 2-22 0,1 1-36 0,-1 0-8 16,4 0-41-16,-10-2-28 0,0 7-52 0,-5-1-54 0,-2-1-55 15,-4-2-40-15,2 1-26 0,-11-1-27 0</inkml:trace>
  <inkml:trace contextRef="#ctx0" brushRef="#br0" timeOffset="96326.83">6055 31 2084 0</inkml:trace>
  <inkml:trace contextRef="#ctx0" brushRef="#br0" timeOffset="96373.85">6055 17 3881 0,'3'24'8'0,"-3"4"-4"0,0 3-28 0,0 0-28 16,2 2-41-16,-2-7-57 0,-5 5-72 0,-1-7-85 0,1 4-97 0</inkml:trace>
  <inkml:trace contextRef="#ctx0" brushRef="#br0" timeOffset="96998.9">6918 1075 3143 0,'2'-1'-2'0,"-1"-4"-26"0,-7 3-51 0,-5-2-25 15,5 5-26-15,-1 2-18 0,7-3-11 0,-4 7-19 0,10-4-22 16,-4 1-15-16,2 1 14 0,3-1-20 0,5 1-28 0</inkml:trace>
  <inkml:trace contextRef="#ctx0" brushRef="#br0" timeOffset="97139.92">7015 1294 3083 0,'0'0'17'15,"0"0"6"-15,-49 0-2 0,49 0-52 16,0 0-48-16,0 0-50 0,0 0-65 15,-24-3-72-15,24 3-50 0,0 0-68 0</inkml:trace>
  <inkml:trace contextRef="#ctx0" brushRef="#br0" timeOffset="97577.41">7906 645 2817 0,'0'-1'14'15,"0"2"11"-15,-1 2 23 0,-15 3 25 0,7 4 46 0,2 6 14 0,1 2 30 16,6 7 25-16,-3 1-4 0,5 0-8 0,-2 5-23 0,1 1-22 15,8 0-42-15,-5 29 26 0,-4-30-98 0,3-1-7 16,-2 1-3-16,1-3-3 0,3 23-29 16,-2-26-17-16,0-6-12 0,3 2-23 0,-4-5-36 15,-1-1-17-15,4-8-35 0,-5 1-34 0,2-5-7 16,-4 2-29-16,2-2-26 0,0-3-9 0,5 1-13 0,-8-5-22 0,6 0 7 0,0-4 9 16,1 0-6-16</inkml:trace>
  <inkml:trace contextRef="#ctx0" brushRef="#br0" timeOffset="98358.71">8251 784 1123 0,'0'-7'28'0,"-3"1"35"0,-2 2 25 15,-7 0 35-15,1 0 24 0,-3 3 41 0,2 4 23 0,-4 0 39 0,-4 0-7 16,4 3-11-16,0 4-16 0,-4 2-10 0,5 1-3 0,-3 7-38 16,5-3-12-16,1 5-37 0,3-1-21 0,-5 4-24 0,8-2-2 15,3-1-30-15,3 3-16 0,3-2-2 0,0-2-9 16,6 4 2-16,-1-6-1 0,8 4 4 0,2-5-9 0,0 2 7 15,3-6-4-15,3 3-1 0,-2-4-3 0,0-3-3 0,2-2 2 16,-2-1 1-16,3-5-2 0,-3 0-2 0,1-4 2 0,0-2-2 16,3-1 1-16,-1-6-1 0,-2 1-2 0,0-5-6 15,-1-4-1-15,0 1 1 0,-4-4 1 0,-3 0 0 0,3-3-3 16,-4 0 0-16,5-20-3 0,-8 24 6 16,-5 0 2-16,-3 2-5 0,-1 7 3 0,-2-1 7 0,0 4 5 15,-3-1 9-15,-2 6 11 0,-2 0 9 16,4 2 7-16,-4 0 5 0,4 1 0 0,-4 2-2 0,4 3-10 0,0 0-5 15,-2 0-9-15,3 5-5 0,1 1-11 0,-2 3-2 0,1 2-1 0,7 19 6 16,-2-15-6-16,3-2-2 0,2 3-1 0,-1-4 2 0,3 2 1 16,2-3-4-16,3-1 3 0,0-2-4 0,-1 0-6 0,7-2-6 15,-4-2-10-15,-1-1-7 0,4-5-6 0,-2 2-2 0,2-4-6 16,-1-2-4-16,2-2 2 0,-1-3 4 0,-1-4 3 16,-1 1 6-16,4-2 7 0,-5-3 0 0,1 1 4 0,-3-2 6 15,0 2 8-15,-4 2 1 0,1-1 3 0,-2 3 7 0,-5 2-2 16,-2 2 8-16,3 1 7 0,-3 1 5 0,-3 4 1 0,0 0 8 15,-1 0 10-15,-1 0-2 0,2 2-3 0,0 1 1 0,-6-1-8 16,4 2-2-16,2-1 5 0,0 3 0 0,-1 0-11 16,4 1 0-16,-3 2 5 0,6 0-6 0,-4 1-4 0,2-2-2 15,3 3-6-15,-2-2-7 0,10 4 2 0,-5-7-5 16,1 1 3-16,3-3 1 0,-3-2-1 0,5-2-1 0,-3 0-3 16,2-1 1-16,-2-2-10 0,4-2 0 0,-4-1 0 0,0-2-1 15,1 0 0-15,0 0-2 0,0-5 2 0,-1 1 0 0,1-1 6 16,-1-4 2-16,3 4 0 0,-4-1 2 0,1 0-1 0,9-10 3 15,-14 14 5-15,3 3 13 0,-6 2 5 16,-3 1 7-16,-6 2 18 0,4 0 10 0,-8 3 6 0,7-2 15 16,-8 2 8-16,2 0-99 0,-3 5 4 0,7-1 4 0,-4 5-4 15,2 4-3-15,-2 0-1 0,4 3-10 0,0 6-10 0,-2 0 87 16,4 6-5-16,-1-2-12 0,-1 35 12 0,3-30-34 16,0 4-6-16,5-3 0 0,-5 2 2 0,1 1-7 15,2-3 4-15,1 0-1 0,-1-2-2 0,0 2-1 0,0-5 2 0,-3-1 1 16,4-1-3-16,-4-3 2 0,-2-2 0 0,-3-1-2 15,-1-4 0-15,-4 1 3 0,-2-6-3 0,-1 0 0 0,-6-2 2 16,-19-4-7-16,14-10-10 0,1-1-6 0,-1-6-4 16,-2-4 0-16,1 0 0 0,0-12-4 0,-2 4 5 0,6-2 2 15,-2-4 5-15,2 0 2 0,5 1-4 0,1 1-9 0,5 0 92 16,7 3-19-16,1 0-22 0,5 6-23 0,10-3-24 16,3 7-42-16,11-4-48 0,-2-2-47 0,35-17-537 15,-19 18 253-15,-4-3-58 0,1 0-39 0</inkml:trace>
  <inkml:trace contextRef="#ctx0" brushRef="#br0" timeOffset="98562">10169 579 3336 0,'-11'2'10'15,"-3"6"27"-15,0-3 30 0,-7 13 28 0,2 1 39 16,0 8 26-16,6 1 23 0,-1 3 13 0,3 0-8 0,2-2-25 15,4 6-26-15,8-5-29 0,2 4-44 0,1-3-23 0,2-2-34 16,3-1-31-16,5 0-20 0,-6 3-29 0,8-8-32 16,-5 2-45-16,1-2-30 0,-1-6-60 0,-5-1-35 0,-2-4-48 15,-3 1-39-15,2-7-24 0,-16-1-21 0,6-3 10 0,-6 0-2 16</inkml:trace>
  <inkml:trace contextRef="#ctx0" brushRef="#br0" timeOffset="98718.36">9843 949 1332 0,'-4'-15'38'0,"10"5"15"0,2-5 16 15,-13 2 18-15,8 3 12 0,2 0 16 0,0-1 26 0,6 2 12 16,0-1-35-16,0 0-10 0,0 0-17 0,17-2-13 0,1 3-14 16,4-1-19-16,3 3-19 0,1 0-12 0,1-1-4 15,3 4-4-15,0-2-14 0,-3 2-46 0,-5 0-21 0,2 2-41 16,-2 0-46-16,-6 0-45 0,-6 4-29 0,-4-2-43 0,0 0-33 16</inkml:trace>
  <inkml:trace contextRef="#ctx0" brushRef="#br0" timeOffset="98875.15">9644 913 2075 0,'-13'4'1'0,"-7"0"1"15,18-4 1-15,-6 4 20 0,7 2 36 0,7-6 21 0,-4 3 32 16,17-3 12-16,0 2 2 0,13-4 1 0,2 2 2 0,4-3-14 16,8-1-37-16,1 2-25 0,7-3-56 0,-2 2-42 0,7 0-24 0,-6-2-51 15,-5-1-44-15,4 1-61 0,-7-4-44 0,0 3-50 16,-7-4-23-16</inkml:trace>
  <inkml:trace contextRef="#ctx0" brushRef="#br0" timeOffset="99719.34">10676 789 2175 0,'2'-6'14'0,"1"0"19"16,-6 6 18-16,3-4 16 0,-11 8 22 0,5 3 38 0,-4 1 24 16,5 1 23-16,-2 4-5 0,5 5 0 0,2-4-5 0,-4 7 1 0,8-5-15 15,-4 8-33-15,6-6-23 0,-4 3-18 0,4-3-13 16,-4 2-13-16,3-2-11 0,0 0-18 0,1-2-7 0,1-3-5 15,-2-1 0-15,-1-4-1 0,0 0-1 0,1-2-3 0,-2-3-4 16,3 0 7-16,-4-3-4 0,4-3-2 0,-1-2 7 0,2-2-5 16,-1-3 0-16,6-2-2 0,-2-3 0 0,1-3-5 0,3-6 4 15,-1 2-2-15,1-2-5 0,-1-1-3 0,2-1 7 16,-2 1 1-16,1 4-1 0,-2 2 0 0,0 3-2 0,-1 0 5 16,0 4-2-16,-1 0-1 0,-2 6 1 0,-2 2-7 15,-3 1 8-15,2 0-2 0,1 3 2 0,-2 3 2 0,3 0 0 16,-2 5 5-16,1 0 0 0,1 4 5 0,4-1-3 0,-2 4 4 15,1 2 6-15,1 0-1 0,-2 1 2 0,-1 1 5 0,2 2-1 16,-1-1-1-16,1-1 3 0,-4 2 0 0,3-2-1 0,1 2-4 16,-2-4 0-16,0-1-6 0,1-3 4 0,-1-1-1 0,-3-2-4 15,1-1-3-15,2-3-3 0,-2-1 2 0,-1-4-1 0,0-4-1 16,-2 0-7-16,5-5-1 0,3-3-5 0,-3-5 2 0,3-1-5 16,2-7-9-16,0-2-6 0,2-4-11 0,3 0-16 0,-3-5-11 15,3-1-10-15,1-4-7 0,0-3 3 0,-5-4 6 0,3 3 0 16,-6-1 15-16,-2 0 16 0,0 2 14 0,-8 6 11 0,-2 2 9 15,-2 6 4-15,-3 3 26 0,2 8 17 0,-1 2 9 0,-4 8 5 16,1 2 13-16,-3 3 5 0,3 3 3 0,-3 3-2 16,3 5-18-16,-5 5-8 0,5 2-2 0,-6 1-4 0,6 3-10 15,0 2-2-15,7 4-6 0,-5 1 0 0,6 0-6 0,3 0-5 16,8-4-9-16,0 1 2 0,3 2-3 0,0-2-1 0,5 0-1 16,-1 2 2-16,5-4 2 0,-1 2-1 0,1 0 10 15,1-1-2-15,-1 0 1 0,2-2 8 0,-7 1-3 0,2-3 1 16,-4 2 8-16,0-3-74 0,-5-2-7 0,2 2-1 0,-7-4-2 15,1 4-7-15,-3-4 8 0,2 1-8 0,-4-1-9 0,-4-2 73 16,-4 4-1-16,0-3 2 0,-1-2-1 0,3 0-1 0,-3-2-1 16,-7 1 1-16,8-4-2 0,-7 0 79 0,4 0-16 0,-1-2-28 15,2 1-23-15,-1-3-44 0,-2 1-30 0,14-7-63 16,-9 0-38-16,-1 0-137 0,2-4-45 0,13 1-25 0,-8-5-29 16,-3-1-4-16,11 2-10 0,-6-2 28 0</inkml:trace>
  <inkml:trace contextRef="#ctx0" brushRef="#br0" timeOffset="100375.94">12000 755 1265 0,'18'-17'16'16,"-5"2"33"-16,-1-3 19 0,-9 2 39 0,-3 1 37 15,0 2 36-15,-3 0 43 0,0 5 40 0,-6-1 11 0,2 3-1 16,-3 1-10-16,1 5-29 0,-4 1-13 0,2 5-17 0,1 1-35 16,-7 7-33-16,1-1-22 0,1 3-8 0,-7 2-4 0,6 2 2 0,-5 4-22 15,5 0-10-15,-3 1-8 0,3-5-10 0,1 6-2 16,3-1-22-16,3-1-3 0,1 0-16 0,5-4 1 0,-2 4-11 15,2-4 1-15,3-2 5 0,2 1-5 0,-1-3-4 0,6-3-13 16,-1 2-8-16,3-6-3 0,1-1-13 0,1-2-9 16,-2-1-1-16,7-5-3 0,-6-3-1 0,9 0 7 0,-4-7 4 15,0-1-8-15,2-4 5 0,1-2 2 0,-1-4-6 0,-1-1 1 16,1-1 2-16,-4-2 9 0,1-2 6 0,-1 1 6 0,-4 1 18 16,-1 5 11-16,-2-1 28 0,1 2 13 0,-6 4 11 0,-2 2 10 15,-1 4 13-15,-3 2 21 0,-4-2-2 0,-4 6-78 16,2 0-22-16,-4 3-7 0,3 0-6 0,-3 3-2 0,3 0-6 15,0 9-14-15,3-5-6 0,2 4 76 0,-3 3-2 0,7-1-2 16,0 2-4-16,6 0-9 0,-1 1-10 0,3-6-3 0,3 5 0 16,4-5-3-16,1 2 4 0,1 0 5 0,2-4-5 0,0 0-4 15,4 0 0-15,-3-6-6 0,4 4-12 0,-2-5-5 0,3-2-11 16,1-2 88-16,0-3-1 0,-1-4-5 0,0-1 5 16,4 0 8-16,-4-5 5 0,0-2 11 0,0-1 2 0,-3 1-92 15,-2-1 7-15,10-16 7 0,-17 21-89 0,-5 0 12 16,-2 5 19-16,0 0 22 0,-6 2 3 0,0 2 5 0,-1 2 17 15,-5 5 2-15,1 1 103 0,-3 6 1 0,0 1-12 0,-5 8-5 16,3 1 3-16,-5 4-3 0,2 4-5 0,0 1-6 0,1 3-14 16,3 0-11-16,4-4-13 0,5 1-8 0,1-1-8 0,4-2-5 15,3-2-7-15,6-1-4 0,3-4 4 0,-1 0 1 0,4-5-3 16,5-2-6-16,-1-4-1 0,-1-3-5 0,4-2-10 16,-2-7-12-16,2-1-5 0,-2-7-13 0,2 1 0 0,-2-7 0 15,0-1 2-15,0-6 4 0,0 0 9 0,-1-3 7 0,-2-1 5 16,-2-2 15-16,-1 1 4 0,-5 3 6 0,-2 0 8 0,-4 2 13 15,0 5 16-15,-5 4 15 0,-2 0 4 0,-1 4 16 0,-3 6 5 16,-2 4-2-16,0 0 0 0,0 4-8 0,-3 1-16 0,3 2-1 16,-1 6 5-16,2 4-5 0,-5 2 1 0,10 3 0 15,-3 3-6-15,5 3-7 0,0 1 2 0,7-2-4 0,-2 4-12 16,5-3-11-16,5-3-10 0,0 0-1 0,3-3-10 0,4-3-19 16,3-4-14-16,-1 5-16 0,6-9-29 0,-6 1-25 0,6-6-31 15,-8-3-40-15,2 0 54 0,1 0-44 0,-1-3-66 16,-2-5-98-16,-8-1-86 0,2-2-112 0,-8-3-78 0</inkml:trace>
  <inkml:trace contextRef="#ctx0" brushRef="#br0" timeOffset="100985.32">13761 982 2856 0,'-20'-6'11'0,"7"-1"8"0,-4 2 13 0,-7-1 25 0,10 4 23 15,-2-2 42-15,7 4 21 0,5 0 12 0,3-1 3 0,-1 2 9 0,5-1-3 0,9 3-18 16,5-3-23-16,3 0-36 0,0 0-17 0,5 0-15 0,6 0-8 16,4 0-16-16,11 0-11 0,-3-3-9 0,-2 6 5 0,11-3-8 15,-2 0-2-15,1 0 1 0,1-3-7 0,0 3-22 0,-1 0-28 16,-2-1-19-16,0-2-56 0,-5-3-43 0,-5 2-59 0,0-3-60 16,-6 1-42-16,-6-2-43 0,-3 0-5 0,-7 0-19 0,-6 1 18 15,0-1 10-15,0-1 21 0</inkml:trace>
  <inkml:trace contextRef="#ctx0" brushRef="#br0" timeOffset="101188.51">14251 652 2925 0,'-20'-12'40'0,"7"3"20"0,4-1 12 15,-2 1 6-15,9 2 30 0,7 1 25 0,1 1 18 0,10-3 41 0,0 3-24 16,9 1 3-16,2 3 2 0,2 1 4 0,5 0-24 16,-4 3-16-16,5-1-103 0,-5 6-39 0,2 1-2 0,-5 1-12 15,0-1 3-15,-4 7-5 0,-4-1-8 0,0 6 4 0,-6-1 84 16,-1 6 1-16,-8 1-12 0,-3-2-10 0,-4 6-16 0,-8-1-6 15,0 0-2-15,-5 0-15 0,-8-1-7 0,1 3-21 0,-4-4 79 16,0 1-34-16,5-2-26 0,-2-2-37 0,5 1-42 16,5-4-53-16,-2-2-57 0,5-7-32 0,1 6-165 0,6-8-39 15,-4-3-46-15,2-2-8 0,2 0-16 0</inkml:trace>
  <inkml:trace contextRef="#ctx0" brushRef="#br0" timeOffset="101844.77">15614 605 2510 0,'-4'-16'32'0,"-4"0"23"0,-5 1 27 0,-12-1 29 16,6 8 50-16,-2 2 33 0,-4 1 33 0,6 3 23 16,-1 2 0-16,-6 7-21 0,4 1-83 0,1 1-30 0,1 4-49 0,-2 2-32 15,4 1-35-15,-7 4-20 0,6-2-33 0,5 6-4 16,3 1 58-16,-2-1 6 0,5 2-2 0,2 1-1 0,4 1 3 15,-1-1-3-15,3 1 2 0,0-1 1 0,0-3-3 0,0 2-5 16,5-5 3-16,-2 0 0 0,5-2-8 0,0-1 77 0,6-4-2 16,4-1-18-16,2-5-6 0,7-2-7 0,-2 0-17 0,5-7-7 15,-1-4 3-15,2-4-78 0,-1-2-1 0,0-8 18 16,0 1 10-16,2-7 2 0,-6-5 17 0,2 3 6 0,1-2 2 16,-6-3 3-16,2 0 5 0,-7 1-2 0,1 0 7 0,-5 3 18 15,3 0 23-15,-10 3 18 0,-1 1-69 0,2 4 27 0,-5 4 12 16,-3 4 30-16,-2 2 10 0,1 4 0 0,-7 0-11 0,4 3-10 15,-5 3 72-15,3 2-24 0,-6 6-14 0,2 2-21 16,0 3-11-16,-2 7-7 0,6 4-6 0,-1 2-1 0,2 6-1 0,2 3-3 16,6 3 3-16,1-1-4 0,0 7-7 0,1-5-6 15,6 6-9-15,-1-2-3 0,-1 1 3 0,-1-1-3 0,1 4-3 16,-1-3-3-16,-1-3 1 0,-1 2-4 0,-1 0 2 0,-4-4-4 16,1 1-5-16,-4-3-6 0,1-2-15 0,-4-3-5 0,-1-3-1 15,-1-2-2-15,-1-3-10 0,-2-4 7 0,-2-3-4 16,0-5-1-16,-2-4 6 0,-6-2-4 0,3-6-8 0,0 0-11 0,-6-9 5 15,1 2-14-15,-3-11-11 0,-2 4 3 0,3-10 8 16,2 2 10-16,2-4 13 0,-2-3 4 0,9-2 0 0,-4-2 5 16,12-1 5-16,0 0-12 0,9-1-6 0,-1-2-6 0,9 1-2 15,1-3 95-15,7 3-3 0,7 0 7 0,-2-1 8 0,7-1 11 16,1 1 9-16,5 3 5 0,-3-3 1 0,6 4-91 0,-1 2 13 16,-1 0-6-16,4 2 4 0,-4 3 4 0,-1 3-1 0,0 2 0 15,-4 5 4-15,-1 1-79 0,-6 4-1 0,-4 4 16 16,-5 1 21-16,-1 4 10 0,-6 5 4 0,2 0 16 0,-7 3 12 15,1 2 88-15,-3 6 2 0,1-1-6 0,0 4-19 0,-4 2-11 16,2 1-2-16,-1 1-17 0,-2 0-16 0,2-1-5 0,-2 2-4 16,0-2-7-16,0 0-1 0,-2-2-4 0,0-3-17 0,-2 0-21 15,-1-6-20-15,0 6-29 0,1-6 57 0,-1-2-31 0,3 0-43 16,-3-1-51-16,2-2-58 0,0-2-55 0,-3-2-63 0,0-6-45 16,-2-4-135-16,-4 0-17 0,0-10 6 0</inkml:trace>
  <inkml:trace contextRef="#ctx0" brushRef="#br0" timeOffset="101970.63">16040 464 2029 0,'-2'-20'20'0,"0"3"19"0,-1 1 1 0,-7 3 1 16,3 7-1-16,5-5-4 0,-1 7-14 0,3-2-12 15,3 4-36-15,6 2-33 0,1 2-24 0,3-2-29 0,3 2-32 0,1 3-39 16,5-2-28-16,2 4-43 0</inkml:trace>
  <inkml:trace contextRef="#ctx0" brushRef="#br0" timeOffset="102266.93">16699 651 2147 0,'-1'-7'45'0,"-4"1"37"16,-3-1 41-16,-9-1 32 0,5 4 49 0,9-1 18 0,-11-1 51 15,-2 6 13-15,1 0-16 0,3 3-26 0,-3 0-21 0,-1 2-25 16,0 3-124-16,-5 3-18 0,6 2-50 0,-7-1-12 0,9 2-28 16,-2 3-10-16,3 2-19 0,6-2-9 0,-3 1 73 0,6 1-2 15,-1-3 2-15,8 2 1 0,1-5-4 0,3 1 4 16,0-3 84-16,6 2-6 0,-1-4-4 0,-13-9 1 0,0 0-8 15,0 0 0-15,0 0 4 0,0 0-8 0,0 0-86 0,80-9 2 16,-80 9 3-16,0 0-57 16,0 0 5-16,0 0 16 0,132-79 28 15,-132 79 1-15,0 0 99 0,0 0 5 16,0 0-15-16,28-10-24 0,-28 10 2 0,0 0-17 16,0 0-3-16,0 0 6 0,38 63-23 0,-30-55-7 0,3 0-7 15,-11-8-14-15,0 0-23 0,0 0-3 0,0 0-26 0,0 0-17 16,0 0 49-16,0 0-46 0,0 0-32 0,0 0-49 15,0 0-51-15,0 0-75 0,0 0-56 0,0 0-48 0,0 0-110 16,51-19-35-16</inkml:trace>
  <inkml:trace contextRef="#ctx0" brushRef="#br0" timeOffset="102391.94">16408 265 2662 0,'0'-23'3'0,"2"-6"-2"15,7 2 3-15,5 3 3 0,1 8 10 0,12-11 6 0,4 10 12 16,11-4 2-16,9 7-1 0,5-2-6 0,2 3-7 0,5 0-44 15,6-2-54-15,-8 10-58 0</inkml:trace>
  <inkml:trace contextRef="#ctx0" brushRef="#br0" timeOffset="102986.38">17818 41 3073 0,'0'0'17'0,"2"3"17"0,-8 4 32 0,-4 9 23 0,7-2 44 0,-3 10 37 0,2-3 34 16,1 4-46-16,3 4-10 0,-6-7 7 0,6 7-27 0,6-4-17 16,-4 2-45-16,1 0-34 0,0 5-38 15,7 0 46-15,-4 0-5 0,2 6-26 0,-2-1-9 0,-1 1-29 16,3-2-5-16,-3 3 75 0,-1-3-24 0,0 1-25 16,-3-2-15-16,-1 0-41 0,0-5-8 0,0 1-18 15,-7-1-25-15,0-6-106 0,-1 0-7 0,-3-6-5 0,-5 1-16 0,3-7 4 16,-4 1-20-16,-3-5 6 0,5-2-6 0,-2-3-7 0,0-6 7 0,-1 2-4 0,2-8 4 15,-1-2 28-15,3-3 26 0,1-7 30 0,1 1 35 16,5-4 45-16,1-4 30 0,0-1 35 0,6-2 36 0,-2-6 32 0,5 5 22 16,3 0 26-16,-1 2 25 0,3-1 23 0,2 5 9 15,4 2 37-15,-1 3-4 0,5 9 10 0,-5-5 0 0,-13 17-4 16,0 0 4-16,0 0-23 0,0 0 19 0,0 0-5 0,0 0 5 16,0 0-5-16,0 0-1 0,0 0 9 0,0 0-7 0,79 11 1 15,-79-11-23-15,0 0-22 0,0 0-8 0,0 0 0 0,0 0-1 16,0 0-18-16,0 0-14 0,157 132-12 0,-157-132 0 15,0 0-1-15,0 0 4 0,0 0-20 0,0 0-9 0,0 0-9 0,0 0 0 16,68 157-1-16,-68-157-1 0,25 81-5 0,-27-68-12 16,2-4-7-16,0-1 1 0,0-8 3 0,0 0 21 15,0 0-15-15,0 0-2 0,0 0 2 0,0 0 1 0,0 0-3 16,0 0-4-16,0 0 1 0,5-32-14 0,-5 32-27 16,55-179 16-16,-45 157-89 15,6 0 10-15,-2 3-2 0,-3 0-2 0,8 2 5 0,-3 1 2 16,-2 2-5-16,3 0 3 0,-4 3 83 0,4 2-5 0,-2 1 6 15,0 4 3-15,-2 1-3 0,0 3 6 0,3 3 3 16,-3 1 5-16,-3 7 8 0,1 2 2 0,-1 2 2 0,-1 2 0 0,-6 5 4 16,1 0-6-16,-3 1-9 0,-1 0-3 0,-1 2-3 15,-3-1-8-15,0-1-3 0,-2-3 2 0,3 0-11 0,3-4-12 16,-4 0 89-16,4-3-24 0,0-5-20 0,4 2-21 0,-1-4-21 16,3 1-47-16,2-5-19 0,-10-2-46 0,5-6-145 0,-4-3-60 15,2-4-39-15,-2-2-47 0,-6-3-33 0,6-5-19 0</inkml:trace>
  <inkml:trace contextRef="#ctx0" brushRef="#br0" timeOffset="103127">18385 250 2138 0,'-4'-8'8'0,"-1"5"-2"0,4-2 0 0,-10-3 0 0,8 8-1 16,1 5 4-16,-2-1 5 0,4 2 3 0,1 1-6 0,6 6 0 16,-3 2 1-16,5-2-25 0,3 4-32 0,-3-4-41 0,7 4-47 15,-6 3-65-15,0 5-58 0</inkml:trace>
  <inkml:trace contextRef="#ctx0" brushRef="#br0" timeOffset="103252.07">18234 1227 3163 0,'-1'21'30'0,"1"-7"28"16,5 1 29-16,-5-8 36 0,1 3 9 0,4-4 22 0,3 2 12 16,-2 3 5-16,2-9-32 0,-2 4-34 0,5-6-66 15,0 0-95-15,-2 0-71 0,4-6-146 0,-5-1-133 0,5-5-138 0</inkml:trace>
  <inkml:trace contextRef="#ctx0" brushRef="#br0" timeOffset="103549.12">19142 819 4175 0,'1'-7'-3'0,"2"1"0"0,1 1 4 0,-3-8 1 0,3 9 13 16,4 4 26-16,5-1 29 0,4-5 24 0,5 6-66 0,4-6 0 15,3 5-5-15,9-2 1 0,2 3-11 0,4-3-30 0,-3 6-32 16,0-3-18-16,1 3 69 0,1 2 72 0,-3 0-26 0,-2 1-29 15,0-2-38-15,-7 4-42 0,3-5-60 0,-11 1-57 0,-2-1-54 16,-7 0-140-16,-1-2-20 0,-7-1-20 0,-3 1-4 0,-6-1 2 16,-6 0 24-16</inkml:trace>
  <inkml:trace contextRef="#ctx0" brushRef="#br0" timeOffset="103720.97">19205 917 2662 0,'-50'4'51'15,"4"5"40"-15,3-3 42 0,3-2 16 0,7 5 44 0,13-3 15 0,-5-3 21 16,7 3 23-16,10 4-27 0,14-2-106 0,-1-2-40 15,6-2-16-15,11-1-42 0,0 4-13 0,12-1-21 0,2-1-21 16,7-3-20-16,6 2 61 0,2-2 0 0,7 1 0 0,-1-3 83 16,0 0-21-16,1 0-18 0,2 0-28 0,-3-1-22 0,-2-2-41 0,-7 2-29 15,-1-5-48-15,-5-1-141 0,-9 1-37 0,-2 0-46 16,-5 1-21-16,-10-4-33 0,-6 2-8 0,-3-3-22 0,-9 2-2 16</inkml:trace>
  <inkml:trace contextRef="#ctx0" brushRef="#br0" timeOffset="103892.88">19521 536 3490 0,'-9'-23'40'0,"0"8"43"0,5 0 22 0,-1 7 14 0,5 3 30 0,-3 5-42 15,2 3 42-15,2 7 36 0,4 2-16 0,-2 5-20 0,1 2-7 16,2 8 4-16,1 2-21 0,2 4 45 0,-5 3-37 16,3 2-35-16,-6 1-18 0,1 1-24 0,-2 0-12 0,-2 2-24 15,-6-3-3-15,2 1-4 0,-4-1-16 0,0-3-36 16,3-4-41-16,-1-4-45 0,-3 2 27 0,8 3-75 0,3-6-106 0,-1-3-118 15,-3 0-118-15,-4-7-101 0</inkml:trace>
  <inkml:trace contextRef="#ctx0" brushRef="#br0" timeOffset="105049.11">20940 958 1631 0,'0'0'36'16,"0"0"8"-16,0 0 16 0,0 0 25 0,-57-97 25 15,57 97 37-15,0 0 27 0,0 0 23 0,0 0 5 0,0 0 15 16,0 0-3-16,0 0-20 0,28-6-12 0,-28 6-23 0,0 0-15 16,0 0-19-16,0 0-26 0,0 0-21 0,0 0-10 15,0 0-2-15,111 89-5 0,-111-89-8 0,0 0 0 0,47 76 1 0,-47-63 1 16,0 0-2-16,0-2 9 0,-4-1 1 0,0-2 2 0,-1 1-81 16,-2-4-9-16,1 1-15 0,-1-3 3 0,2 0-1 15,-1-3-3-15,-2 0-4 0,2-3-12 0,-1 1 81 0,1-4-5 16,0 0 6-16,-7-1-6 0,4-3-5 0,-3 1 0 0,2-3-3 15,2 2 11-15,-4 0-2 0,-2 1 5 0,6-3-5 0,0 3 13 16,-1 5 9-16,4-4-3 0,1 1 4 0,-5 1-10 0,0-1-2 16,3 1-3-16,-1 0 2 0,1 3-15 0,1-2-5 0,-1-1-7 15,3 1-3-15,2-1 3 0,2 0-4 0,2 2 2 16,2 1 1-16,-4-2-1 0,2 1-7 0,1 0 3 0,-3 1 6 16,2-1-3-16,-3 4 3 0,2 0 5 0,-2 0 1 0,3 0 7 15,-6 0 2-15,1 4 2 0,-1-4 0 0,3 0 8 0,0 0 4 16,0 0-1-16,0 0-1 0,0 0-3 0,0 0 5 15,0 0 0-15,0 0-5 0,-8 22-9 0,8-22 7 0,0 0-7 16,-7 36-19-16,8-15 14 31,-1-21 4-15,0 0-2 0,0 0-33-16,35-122-2 15,-26 103 9-15,3 0-8 0,1 0-3 16,4-2-5-16,-3 2 0 0,2-1 3 0,-1 3-4 0,1 1 1 0,3 0-1 15,-3 4 13-15,1 6-2 0,-1-3 7 0,2 5 1 16,-1 0 0-16,0 6 3 0,0 0 3 0,0 2-2 0,1 3-1 16,0-2 2-16,-1 5-2 0,4 2 3 0,-7 3-6 0,3 0 3 15,1 1 0-15,-3 1 6 0,-2 1-3 0,1 0 0 0,-1-1 1 16,-3 3-1-16,1-4 6 0,-3 5 2 0,-4-3-1 0,0 2-4 16,0-2 3-16,-4 2-1 0,0-3 2 0,0 1 2 15,0-2 0-15,-3 2-3 0,3-5-1 0,0 1 4 0,0-3-6 16,3 0 1-16,-3-5 2 0,2 0-1 0,6-1-2 0,-4-2 3 15,4-2 0-15,4-4 0 0,3-1 1 0,1-4-7 0,5-2-25 16,4-3-13-16,2-3-6 0,3-3-23 0,1-3-16 0,4-3-7 16,-2 3 74-16,6-3-9 0,-5-3 5 0,6 2-9 0,-2-5-9 15,-5 0 7-15,5-6-1 0,-6 0-23 0,1-1-81 16,-8-3 12-16,0-2 13 0,-12 1 20 0,3 3 17 0,-10-1 13 0,-4 4 18 16,-9 8 26-16,-1 0 9 0,-7 10 6 0,-3-2 16 0,-6 11 14 15,-2-3 11-15,-1 10 6 0,-2-2 7 0,3 4 6 16,-1 0 3-16,3 4 1 0,0 3-14 0,5-3-11 0,2 2-14 15,4 0 2-15,4 9-10 0,4-6-4 0,5 5-3 0,5 0-1 16,-1 3 10-16,6 2-4 0,4 1 1 0,0 4-5 0,2-4 8 16,0 4 3-16,1-2 1 0,-2 2 6 0,0 1 0 0,1-3 8 15,-2 3 5-15,4 0 3 0,-2-2-4 0,-2 2-1 0,0 0-3 16,0-2-5-16,0 3-4 0,-2-2-7 0,0-1 1 0,-4-1-4 16,-3 0-2-16,3-1 0 0,-6-1-1 0,-2-1 0 0,0-2 0 15,-4-2-4-15,-1-1 2 0,-1-1-1 0,-2-3-1 16,-3-1-4-16,3-2 4 0,-1-1 0 0,-4-4-3 0,4 3 3 15,-3-3-8-15,3-2-15 0,3 0-15 0,3 0-30 0,4-2-41 16,-2-1-49-16,4-1-47 0,-3-6-68 0,-5 3-54 0,2-4-46 16,3-3-42-16,-7-1-35 0,7-2-20 0</inkml:trace>
  <inkml:trace contextRef="#ctx0" brushRef="#br0" timeOffset="105705.98">22573 654 1931 0,'-8'-10'35'16,"-6"0"23"-16,12-1 39 0,2 2 25 0,-1 4 52 0,2 2 23 16,-14 0 44-16,17 3 37 0,-9 3-21 0,-3 2-1 0,-11 3-21 15,-14 3-9-15,4 3-108 0,-10 3-13 0,3 0-44 0,-7 0-28 16,6 2 1-16,1 0-15 0,7 3-11 0,3 0-13 0,2-1 57 16,8 0-12-16,0 2 0 0,-1-1-5 0,12 1-16 0,2-1-8 0,2-4-6 15,2 3-2-15,4-6-2 0,3 0 1 0,1-4-11 0,7 2-12 16,1-6-9-16,-1 1-6 0,5-4-7 0,-2-2 1 15,6-4-8-15,-4 0 72 0,6-6-1 0,-2-3 12 16,2 0 3-16,1-5 6 0,-3-5 6 0,1 2-5 16,1-3-1-16,0-2-61 0,-5 0 2 0,0-1 1 0,-10 0-61 0,-2 2 6 15,-1 2 13-15,1 1 12 0,-9 2 13 0,-4 4 18 0,-2 2 22 0,-4 1-4 16,-2 6 86-16,3 0 5 0,-6 3-10 0,1 2-6 16,-2 1-3-16,7 2-20 0,-5 3-12 0,4 0 0 0,-3 4-13 15,4-1-9-15,-1 1-2 0,3 2-3 0,-2 2-2 0,5 0-5 16,-1-1 2-16,6-1-5 0,1 1-1 0,-1 1-4 0,7-3 2 15,-3-2-4-15,6 2 1 0,-1 0 3 0,3-3-9 0,-1-1 3 16,5 0-5-16,-5-3 4 0,4-2-12 0,-4-2 4 0,9-2-7 16,-6-2-11-16,11-3-5 0,-5 0-8 0,5-6 4 15,0 1-8-15,1-4 14 0,1 2 4 0,-5-2 0 0,1-1 15 16,-5 0 6-16,-4 2 7 0,-3 2 1 0,-4-2 13 0,-5 5 16 0,-4 1 12 16,-4 3 13-16,-2 2 4 0,-1 4 15 15,-3-3 10-15,0 6 3 0,-1 0-3 0,-3 4-14 0,1-1-3 16,1 5-2-16,-1 1-5 0,2 5-16 0,-2-1-6 0,4 1-9 15,-1 3 5-15,7 0-13 0,3-2-7 0,3 2-4 16,0-2-8-16,5-1 3 0,0 0-3 0,9-1 5 0,1-1-3 16,-1-5-1-16,4 1-2 0,1 0-5 0,5-5 1 15,0 0-13-15,0-4 1 0,-1-4-12 0,3-4-2 0,2-3 1 16,3-1-1-16,-1-3 2 0,-1-4 3 0,-1 0 15 0,1-5-7 16,-5 1 15-16,-2 0-4 0,-3-1 6 0,-4 2 11 0,-6 0 14 15,-1 2 10-15,-4 1 11 0,-6 8 21 0,2-5 16 0,-6 7 7 16,-2-1 5-16,-3 6-2 0,-2-2-11 0,-3 8 2 0,-3 0-2 15,3 5-10-15,-1 3-19 0,3 3-3 0,-2 2-12 0,7 3-4 16,3 2-4-16,6-1-29 0,8-2-17 16,2 0-21-16,11-3-18 0,4 2-35 0,5-4-14 0,5-6-31 0,5 1-43 15,4-3-25-15,9-6 46 0,-1 0-53 0,6 2-55 16,6-6-53-16,-5-5-101 0,-7-2-84 0,-6 2-65 0</inkml:trace>
  <inkml:trace contextRef="#ctx0" brushRef="#br0" timeOffset="116451">5450 235 960 0,'4'-16'5'0,"1"5"5"0,-3-6 18 16,-7 12 11-16,17-4 21 0,-2 2 25 0,-4 10 19 0,8-9 27 15,-6 12 11-15,2-9 18 0,1 3-9 0,2-3 8 0,-4 6 4 16,-5 2-9-16,3-7-12 0,-1 15 4 0,1-5 8 0,4 12-3 16,-6 7 11-16,9 3-5 0,-11 2-13 0,5 3-2 0,-8 11-5 15,2-3-19-15,-10 7-25 0,1-3-20 0,-5 2-12 16,-4-1-18-16,3 5-10 0,-4-4-10 15,1-1-2-15,2 0-7 0,1-2-3 0,-3-2 3 16,5-1-5-16,-3-3 5 0,3 1 1 0,0-3-2 16,0-3-6-16,1-2 0 0,-2-1 7 0,6-4-5 0,-6-2 0 15,3-3-2-15,-2-2-6 0,3-6 3 0,1-3 9 0,-5 1-9 0,4-3-1 0,-2-5 2 16,1-2 1-16,-5-3-2 0,3 0 4 0,-2-4-6 0,-3-2-12 0,-1-2-5 0,-1-5-6 16,1 5-14-16,3-7-4 0,-2 0-1 0,-3-4-21 0,5 1-6 15,-2-4-2-15,5 0 4 0,-2 0 4 0,1-1 9 0,2-3 2 0,4 4 2 16,1 2 19-16,3-17-2 0,4 24 25 15,4-1 2-15,4 3 0 0,2 0 2 0,-2 2 0 0,8-2-2 16,-1 5 1-16,5 0 3 0,-3-1 0 0,6 2-6 0,2-2 4 0,3 4-2 0,2-1 1 0,1 1 2 16,0-3-4-16,5 3-2 0,-2-2 0 15,1 3 1-15,-4 2-3 0,3-2 0 0,1 1-3 16,-4-1-1-16,-3 4 4 0,-1-1-4 0,-3 1-3 0,1 0 3 16,-3 0 3-16,-2 1-3 0,0 3 4 0,-5-3 4 0,-2 1-4 15,-3 2 5-15,0-2 2 0,-6 1 0 0,-1-1 0 0,-4 1 2 0,1-2-1 16,-2 1-2-16,0 0 5 0,0 1 2 0,-5-2 3 15,0 2 14-15,2 3 3 0,-5-1 16 0,2 1 5 0,-7 0 6 16,5 0 1-16,-4 4 2 0,2-5-3 0,-1 5-10 0,0-2-2 0,0 2-18 16,6-2-1-16,-1 0-5 0,1-1 0 0,-1 2-6 15,9-4-1-15,-3 4 7 0,3-2-1 0,-1 1 1 0,-1-2 2 0,4-2-3 0,1 3 0 0,-1-1 5 0,3-1 1 32,3-3-6-32,2-1 1 0,1 0-1 0,-1-3 0 0,4 0 8 0,-1-3 2 15,4 0-3-15,-2-3-3 0,2-3 0 0,-1 0 0 16,-1-3-1-16,-1 1-12 0,-2-3 1 0,0-3-9 0,-4 1-1 0,-3-3-3 15,0 0 1-15,-2-3-5 0,-4-2 8 0,-2 4 3 16,-2-4-3-16,-1 4 2 0,-2-4-2 0,1 4 6 0,1 2-7 16,-2 1 7-16,2 3-10 0,1 3-33 0,2-2-22 0,0 4-28 15,2-2-32-15,-7 8-42 0,7-6-42 0,-11 6-47 0,9-3-47 16,5 3-20-16,-3-3-33 0,-12 5-18 0</inkml:trace>
  <inkml:trace contextRef="#ctx0" brushRef="#br0" timeOffset="118199.43">714 1532 501 0,'2'-2'8'0,"1"-1"6"0,-1-3 11 0,2 9 10 0,2-8 9 0,-1 5 8 0,2-6 9 0,-7 0 7 0,8 1-1 16,2 5 12-16,-2-3-2 0,2 2 0 0,1 6 0 0,2-6 16 15,2 10 3-15,5-4 3 0,-3 0 14 0,0-5-1 16,4 11-4-16,1-10-2 16,0-2-4-16,-1 5-15 0,2-7-5 0,1 3 0 0,-3 1-13 0,1 1-4 15,3-4 1-15,-1 6 3 0,0-3-2 0,-1 2-10 0,6-5-1 16,-2 6-7-16,-1-3-6 0,1 3-8 0,3-2-8 0,-1-1-10 0,-2 2 0 16,3-1 4-16,4 1-8 0,-2 0-2 0,6-3-4 0,-2 0-2 15,1 0 2-15,1 0 1 0,4 0-2 0,-2 0 0 0,0 0 0 0,-3 0 3 16,1 0-2-16,-1 2 4 0,1-4 1 0,-5 5 4 0,-1-3 11 15,1 0 2-15,0 3 2 0,-6-3 2 0,-2 2 5 0,0-2-3 0,-1 0 7 16,-3 0 4-16,1 6-8 0,2-5-7 0,-4 3 4 0,1-1-9 16,1-2-7-16,5 1-1 0,-4-1-11 0,23 1-15 0,-30-2 7 15,5 0-2-15,-1-2 6 0,7-1 6 0,1 2 0 0,-4 4 8 16,2-5 0-16,2 2-3 0,2 0 4 0,2 0-1 0,-5 2 0 0,-2-1-4 16,-3 2 6-16,8-1 7 0,-2-2 5 0,2 2-1 0,-4-2 3 0,6 3 1 15,2-2-6-15,-1 1 4 0,4 1-2 0,-7-1-5 0,5-1-11 16,-4 1 5-16,2 2-5 0,-1-1 2 0,0-1 0 0,-2 0 4 15,6-3-2-15,-6 2-7 0,2 1 8 0,-2-4-2 0,0 2-7 16,0 0 3-16,0 0 6 0,-2 2-11 0,-4-2 3 0,1 1 0 0,-1-2-4 16,0 1-7-16,1 0 10 0,-3-2-9 0,-3 4-3 0,0-4 3 15,2 2-5-15,-4 0 0 0,4 2-2 0,-5-2 10 16,6 0-11-16,-2 0 3 0,5 0 1 0,-1 1-1 0,5-1-1 16,1-1-2-16,1 1 1 0,4 0-2 0,3 1-1 0,-5-1-1 0,4-1-2 15,-1 1-3-15,1 0 2 0,-4-2 5 0,0 2-11 0,1 0 5 0,-8 0 4 16,-1 0-3-16,22 0 7 0,-32 0 1 0,9 0 5 0,-10 0 14 15,6 0-7-15,-1 0 1 0,4 0 6 16,-3 2-6-16,5-2 4 0,-3 0-1 0,-1 0-3 0,1-2-1 0,-2 4-3 0,3-4 7 16,4 1-4-16,-5 1-2 0,3 0 4 0,0-1 0 15,2 1-2-15,-1-2 0 0,-1 0 0 0,3 2-6 0,-4-1 5 16,1 0-1-16,-1-3-5 0,0 4 2 0,-1-2 2 16,1 2 0-16,-3 0 0 0,4-2 0 0,0 2 0 0,-3 0 0 0,4 0 3 0,-2 2-1 15,1-4-4-15,30-1-4 0,-28 3 3 0,1 0-1 0,2 3-4 16,-3-1 0-16,2-4 1 0,-2 4 0 15,1-1 6-15,1-1-7 0,2 0 2 0,-1 0-1 0,2-1 1 16,-2 1 1-16,5-5-8 0,-1 5 4 0,-2-3-2 0,0 0 4 0,39 1-13 16,-35-1 6-16,-4 1-4 0,6-1 8 15,-2 0-7-15,2 2 0 0,-3-1 2 0,-2 0-7 0,4-2 4 0,-4 1 1 16,2 3 0-16,-4-2 3 0,-1 2 4 0,-6-3 5 0,4 0-3 16,-2 3 12-16,0-2 3 0,0-1 0 0,1 2 4 15,-2-1-2-15,5-1 0 0,3 3-1 0,-6 0-3 0,2-1-2 0,2 1 1 16,-1-2 2-16,-3 2-2 0,0-1 1 0,-2 1-5 0,-2 0 1 15,0-3 2-15,-2 3-4 0,-4-1 0 0,0 1-1 16,-4-2-2-16,1 2 2 0,1 0-1 0,-1-2-12 0,-1 0-40 0,-1 2-10 0,2-4-25 16,-2 4-26-16,3-2-31 0,-2 4-26 0,-1-2-48 15,-2 4-21-15,0-2-12 0,0 0-36 0,-6-4-34 16,-3 2-22-16,-2 4-30 0</inkml:trace>
  <inkml:trace contextRef="#ctx0" brushRef="#br0" timeOffset="120907.69">1473 2408 1107 0,'0'-3'0'0,"-2"3"-1"0,1 0 0 0,-13 0 5 0,1 6 5 16,3 4 3-16,-2 6 20 0,4 3 24 0,-9 7 21 0,4-1 26 15,-4 9 20-15,6-5 22 0,-2 5 13 0,-5 0 10 0,6 5 10 16,-9-2-12-16,7-2-10 0,-2 10-22 0,3-4-12 0,-4 7-15 15,0-1-12-15,4 6-6 0,-1 3-15 0,0 6-1 16,1 3 0-16,-1-4 9 0,1 7-4 0,1-1-7 16,-1 5-5-16,2-4-3 0,-3 3-15 0,2-3-15 0,-14 68 5 0,10-70-31 0,-2 0-5 15,0-2-1-15,0-3-2 0,-3-1 0 0,-2-3-1 0,4 1 1 0,-5-6 0 16,2 2-2-16,0-4 3 0,1-4-1 0,4-3-5 16,-5 4 6-16,7-6-1 0,0-1-3 0,-1 1 0 0,0-4 5 0,10-1-3 15,-2 0 0-15,0-1 1 0,6-6-11 0,1 0-23 0,4-3-18 16,0-10-35-16,0-1-32 0,-3-2-50 0,5-4-29 15,-5-3-44-15,-3-3-30 0,3-3-11 0,-3-3-8 0,4 2-7 16,2-2-1-16,2-5 14 0</inkml:trace>
  <inkml:trace contextRef="#ctx0" brushRef="#br0" timeOffset="121192.58">450 4507 625 0,'-2'2'2'0,"7"-2"16"0,-3 1 12 16,-4-4 4-16,-3 7 14 0,12 1 11 0,-1 1 19 0,5 6 11 16,2-4 18-16,-5 6-1 0,15 1 5 0,-2 4 5 0,-4-2-4 15,2-1-8-15,-9 3-20 0,1-1-3 0,6 3-8 0,-2-1-6 16,-9 0-13-16,8 4-5 0,-3-2-4 0,-3-3-2 0,0-1 6 16,8 4 0-16,-8-2 6 0,1-5 6 0,3 3 8 0,-8-5 8 15,9-2 0-15,0 3 13 0,0-5 11 0,0-3 3 0,3 1 5 16,0 0-1-16,-2-5 6 0,-1 3 2 0,4-5 1 15,-1 0-5-15,4-1-5 0,-3 0-1 0,6-4-20 0,5-2-16 16,1-3-16-16,4-2-11 0,4-2-6 0,-1 0-12 16,6-4-25-16,0-2-25 0,3-2-34 0,-2 2-39 0,-1-4-48 15,3-2-67-15,-4-1-86 0,-1 2-75 0,-4 2-52 0,-4 2-48 0</inkml:trace>
  <inkml:trace contextRef="#ctx0" brushRef="#br0" timeOffset="121846.11">305 5766 968 0,'12'-19'15'0,"-8"4"6"0,8 11 17 0,-4-10 21 15,0-2 18-15,6 4 34 0,-4 6 26 0,5-7 23 0,-7 7 3 16,4-1 23-16,-9 2-3 0,-6 6-14 0,3-1-13 0,-10 7-10 16,12-4-10-16,-7 11 5 0,6 0-1 0,4 0-9 0,-5 9-9 15,8-1 16-15,-6 11 13 0,5-4-14 0,-11 8-13 0,13-5-22 16,-18 1-15-16,7 1-14 0,-1-1 2 0,-3 2-16 0,-1-1-15 0,-2-1-5 15,-2-2-4-15,1 4-4 0,2-2-5 0,-4 4-5 0,1-4-4 16,1-3-9-16,2 0-2 0,2-4-3 0,1 2-3 0,2-5-2 16,-2 0 2-16,5-4-11 0,2-2-11 0,1-3-10 0,-1-1-15 0,-2-3-33 15,0-6-7-15,1 0-24 0,-1-5-37 0,-6-3-31 0,4-5-46 16,-4-4-37-16,5-7-33 0,2-6-18 16,2-2-35-16,-7 2-12 0,4-5-1 0,9-8 13 0</inkml:trace>
  <inkml:trace contextRef="#ctx0" brushRef="#br0" timeOffset="122903.54">1059 6794 3742 0,'-2'-2'-2'0,"-4"-1"2"16,-4-8-4-16,-4 3 3 0,6 1 1 0,8 3 2 15,7-3-9-15,7 0-39 0,-1-2-56 0,4-2-70 0,4-3-114 16,6 1-108-16</inkml:trace>
  <inkml:trace contextRef="#ctx0" brushRef="#br0" timeOffset="123824.88">2929 5988 1985 0,'-16'-14'20'0,"-4"5"27"0,1 3 16 0,-11 4 43 15,3 4 28-15,-4 0 27 0,-1 16 30 0,2-4 22 16,4 11-12-16,1-1-26 0,1 6-13 0,6-1-42 0,3-1-25 15,-2 2-26-15,6-3-28 0,3 0-19 0,-3-1-14 0,9-2 0 16,1-1 2-16,-1 0-3 0,7-3-3 0,4-2-4 16,-1 1-9-16,11-8-9 0,0 0-19 0,6-8-25 0,2-3-38 15,3-10-20-15,2-5-45 0,4-7-19 0,4-4-33 0,2-8-11 16,1-7 4-16,-3 1 13 16,4-7 27-16,-6 6 23 0,3-2 44 0,-5 0 20 0,-4-1 40 0,-4 1 19 15,-2-2 23-15,-7 1 16 0,-2 0 18 0,-4-4 31 0,-3 3 55 16,-3 1 30-16,-5 6 57 0,-2 2 25 0,-9 10 23 15,5 4 29-15,-5 8 1 0,-4 2-13 0,0 5-28 0,2 7-19 16,-1 0-54-16,-1 6-26 0,5-1-20 0,-6 3-31 0,3 6-11 0,-2 3-17 16,2 2-24-16,1 6-16 0,3 0 0 0,4 0 0 15,-2 7-5-15,5 3-2 0,0-2-4 0,3 3 2 16,2-2-2-16,-1 1 4 0,1-2-1 0,-5 2-2 16,7 1 3-16,-4-8-4 0,0 6 3 0,0-5-6 0,-1-1 2 15,-1 0 1-15,-1 3-9 0,0-3-2 0,0-5-10 0,0-1-18 0,2-4-29 0,2-3-1 16,1-2-20-16,2-5-34 0,-1-3-17 15,6-6-19-15,-4-3-33 0,12-4-5 0,-2-5 7 16,4-7-28-16,4-3-1 0,1-6 22 0,3 6 19 0,-3-4 22 0,12-4 37 0,-9 5 28 16,2 4 22-16,-7 5 37 0,4 3 31 15,-6 10 31-15,-2-5 41 0,-7 6 18 0,-9 2 41 16,4 1 22-16,-12 9 32 0,3-1 12 0,-8 4 15 0,5-4-2 0,-5 9-27 16,2-5-12-16,-1 8-25 0,-5-2-5 0,9-2-21 15,-10 2-10-15,2 2-20 0,-2-1-20 0,5 2-6 16,-1-1-3-16,1-1-16 0,5-2-17 0,3-2-15 15,1 2-5-15,6-5-8 0,-1 2-3 0,7-3-5 0,-4-3-13 16,5 3-29-16,-2-5-11 0,-1 1-16 0,4-6-30 0,-10-2-25 0,5-2-16 16,-10-7-28-16,9-5-24 0,-4 0 15 0,1-7-4 15,1-4-10-15,-4-1 7 0,9-2 15 0,-5-8 7 16,4-1 16-16,-8 9 33 0,6-2 12 0,-7 2 13 0,1-4 27 0,-5 3 24 0,4-2 29 16,-4 9 29-16,6-3 34 0,-4-1 23 0,-2 1 29 15,2 2 7-15,-3 6 13 0,8-3 20 0,-9 7 15 0,9-1-8 0,-8 8-4 16,11-4-12-16,-6 4-22 15,7 3-3-15,-3 2-12 0,5 2-26 0,2 2-29 16,3-2-4-16,4 3-19 0,-5 1-6 0,5 3-8 0,-1-5-1 0,0 7-5 0,0-2-12 16,-1 3-23-16,-4-2-34 0,3 2-27 0,2 6-27 15,-3-6-41-15,-4 16-35 0,3-13-39 0,-10 10-19 16,-7 1-20-16,-1 7-12 0</inkml:trace>
  <inkml:trace contextRef="#ctx0" brushRef="#br0" timeOffset="123966.35">3522 6960 2304 0,'-14'18'19'0,"-5"1"12"0,6-7 17 0,-7-10 30 0,7 2 12 15,-6-8 4-15,2 4-12 0,1-8-37 0,6-2-51 0,2 1-70 16,4-11-81-16,1-2-96 0,1 0-66 0,-3-5-60 16</inkml:trace>
  <inkml:trace contextRef="#ctx0" brushRef="#br0" timeOffset="124139.68">2714 5828 3194 0,'-11'-15'5'0,"-1"-1"3"0,2 12 6 16,-6-12 31-16,21 5 33 0,3 11 12 0,8-3 28 0,12 3 5 16,8-7-4-16,6 4-1 0,8-5-5 0,6 10-33 0,5-7-54 15,4 3-29-15,3 2-72 0,-3-9-56 0,-2 6-82 16,0-3-103-16,-1 4-108 0,-7-1-76 0</inkml:trace>
  <inkml:trace contextRef="#ctx0" brushRef="#br0" timeOffset="124332.24">4504 6401 4087 0,'2'3'13'0,"-4"0"18"0,-3-1 22 16,-9-4 33-16,5 2 1 0,2-4 0 0,4-4 1 16,0 1-5-16,1 3-50 0,4-2-44 0,-4 3-75 0,-3 1-97 15,7-4-63-15,-2-4-102 0,3 0-87 0,-1-5-91 0,-2 0-25 16</inkml:trace>
  <inkml:trace contextRef="#ctx0" brushRef="#br0" timeOffset="124439.08">4571 6050 2434 0,'-10'-8'-4'0,"2"-2"3"0,-3 0 0 16,0 5-3-16,11-6-4 0,-3 10-33 0,1-2-64 15,-4 1-64-15,7 2-63 0</inkml:trace>
  <inkml:trace contextRef="#ctx0" brushRef="#br0" timeOffset="126625.74">12 6834 3636 0,'57'4'5'15,"5"0"-8"-15,9 2-5 0,3 0 8 0,10-1 6 0,9-3 4 0,10 4 5 0,8-1 5 16,1 2-4-16,2-2 9 16,8-1 8-16,-2 0-8 0,-3 0-3 0,-8 0-8 0,-3-1-6 15,-3 0-6-15,-7 0-4 0,-1-3 1 16,-5 0-11-16,-3 0-1 15,-2-3-3-15,-5 0-4 0,-8-2 9 16,4 0 7-16,-3 0 3 0,1-3 4 16,-6 2 9-16,2-1 2 0,-3 4 1 0,1 0 8 0,7 1-9 0,-9 0 0 0,1 1-2 15,-4 1-4-15,0-2-4 0,-9 1 1 0,3 1-1 0,-5-2-1 0,-3 2 3 0,-3 0-4 0,-3 0-2 0,-3 0-2 0,-1-2 2 16,-6 4-3-16,-3-2 3 0,-5 2 0 0,-4-2-2 0,-2 0-13 0,-4 1-23 0,-3-2-24 16,-3 1-13-16,4-4-23 0,-10 2-15 0,6-4-25 0,-2 1-26 15,4 0-1-15,3-5 3 0,-3 5-19 0,5-7-30 0,-6 2-22 16,0 2-20-16,-5-2-18 0,3-3-32 0</inkml:trace>
  <inkml:trace contextRef="#ctx0" brushRef="#br0" timeOffset="127398.54">5339 5627 2147 0,'3'-6'20'0,"-8"-2"16"16,1 11 14-16,-3-6 41 0,4 6 40 0,-5 12 40 0,5 1 22 0,-2 4 9 0,4 4-21 0,-1 7-11 15,-1 0-15-15,1 8-37 0,1 5-41 0,1-8-40 0,-3 8-21 16,-1-3-8-16,-2-1-2 0,2 1-8 0,-1 1-4 16,-2 0-29-16,-1-5-27 15,2 3-26-15,-3-5-30 16,2-6-45-16,1 3-41 0,1-7-47 0,-6-1-32 15,5-2-22 1,-1 5 0-16,-1-5-19 0,2-1-12 0</inkml:trace>
  <inkml:trace contextRef="#ctx0" brushRef="#br0" timeOffset="128016.79">5064 6168 1256 0,'-3'-21'11'0,"3"-11"32"0,-7 14 8 0,7-2 20 0,0 3 18 0,7-7 16 0,-4 10 13 15,8-5 8 1,-2 2-3-16,1 13-23 0,7 1-4 0,-2 3-11 0,3 0-14 15,4 3 0-15,4-1 17 0,-4 0 8 0,3 8 0 0,-3 11 4 0,2-3 7 0,-2 4 0 0,-3 5 6 16,0 0-9-16,-5 9-18 0,-1-1 0 0,1-1-6 16,-1-1-11-16,-4-4-7 0,-1 2-3 0,-3-4-13 15,0 0-6-15,-5-6-10 0,3 2-18 0,-4-5-3 32,1-1 0-32,-2 0-5 0,-1-6-1 0,1-2 1 15,2 1 5-15,0-5 5 0,0 0 7 0,0-4 5 0,2-2-4 0,-4-4 1 0,7-3-7 16,-5 0 1-16,2-6-8 0,-1-4-4 0,7-3-9 15,-4-5-4-15,5 0-4 0,0-5 0 0,0 2 4 0,3-5-6 16,-1 3 3-16,4-1-2 0,-3 0 5 0,2 7-4 16,0 0 7-16,0-2-2 0,-1 9-4 0,1-2-5 0,0 4-8 15,-1-1-10-15,-2 6-20 0,7-1-8 0,-3-1-20 16,6 1-11-16,-5-1-20 0,10 5 9 0,-5 0-16 0,15-1-12 16,-3 1-4-16,2 0 6 0,-5-1 14 0,5 6 15 0,5-3 21 15,-12 6 2-15,4-5 24 0,-10 7 27 0,3-6 19 16,-7 6 6-16,1-3 6 0,-8 1 4 0,-6 1 24 0,2-1 32 15,-4 5 11-15,-1-5 25 0,-7 11 28 0,-4-4 20 16,-1 6 14-16,2 1 1 0,-4 5 11 0,-6-3-8 0,3 4-2 16,-15 0-12-16,6 1-6 0,-11 0-6 0,5-2 2 15,-8 1-1-15,0-3-34 0,2 1-20 0,-7-1-13 0,16-1-11 16,-7 3-25-16,10-7-11 0,0 6-18 0,7-1-5 16,4-1 1-16,3 2-4 0,6-5-1 0,4 2-16 15,4 0-11-15,4-3-24 0,7 1-9 0,0-5-11 0,9-1-12 0,-3-2-27 16,9-7-22-16,-5-2 2 0,2-4 1 0,3-11-2 15,-5 5 9-15,7-12 6 0,-13-2 13 0,8 0 23 16,-4-3 24-16,3 3 13 0,0-1 19 0,-8 1 36 0,1 3 26 16,-8 6 31-16,3 1 34 0,-6 5 15 0,-5 2 23 0,-3 4 16 15,-1 1 4-15,4 9-16 0,-3-3-19 0,-3 4-23 16,1 2-21-16,-1 6-18 0,-2 0-22 0,2 6-15 16,-5 2-8-16,4 4-2 0,-4-4-12 0,8 6-5 15,0-3-21-15,0 3-22 0,8-2-23 0,-2-2-16 0,13 0-47 0,-4-4-32 16,8-1-42-16,-1-11-49 0,6-6-62 0,-1-9-49 15,0-3-54-15,3-4-49 0</inkml:trace>
  <inkml:trace contextRef="#ctx0" brushRef="#br0" timeOffset="128241.04">6383 5217 2351 0,'-5'-28'12'0,"-2"3"20"0,2 14 17 0,-5-2 19 0,7 5 18 15,3 10 31-15,4 0 27 0,4 4 26 0,3 5-6 0,5-1-12 16,1 7-12-16,5 0-20 0,4 3-20 0,-7 1-28 16,1 5-28-16,2-4-27 0,-7 5-4 0,0 0-15 15,-2-2-14-15,-8-1-21 0,-5-2-22 0,-2 3-20 0,-6-2-26 16,-9-1-23-16,-7-3-52 0,-4 1-18 0,-12 3-32 0,2-5-18 16,-3 3-6-16,-6 0-24 0,1 3 0 0,-1-1-13 15,4 5 5-15</inkml:trace>
  <inkml:trace contextRef="#ctx0" brushRef="#br0" timeOffset="128762.87">6618 5970 1806 0,'10'-5'14'0,"-2"-1"25"0,-4 4 45 0,-4 4 47 0,3-1 37 0,0 6 38 15,2 11 33-15,-3 6 8 0,7-4-4 0,-4 8-25 16,3-1-43-16,-2 2-47 0,1 5-30 0,2-2-25 16,-3 0-21-16,4-2 1 0,-5-2-1 0,3 1-2 0,2-1 1 0,-2-4 0 15,2-1-6-15,1-1-9 0,2-2-14 0,-4-6-7 16,0-1-12-16,1-3 5 16,-2-3-1-16,-1-3 2 0,2-1-4 0,-3-5-1 0,2-1 3 15,3-4-4-15,-3-2 4 0,5-4-6 16,4-4 2-16,-1-1-1 0,3-8-2 0,3 2-2 0,-3-3-1 15,0-5 2-15,-3 1 0 0,4 2-2 0,-4-2 1 0,-2 2 0 0,-2 2 3 0,0 1-4 16,-2 2 3-16,-1 2 0 0,0 8-3 16,-2 1 2-16,-1 3 2 0,-1 2-2 0,-2 2 0 15,2 2 3-15,-4 3-8 0,1 1 6 0,1-4 0 0,-3 4 0 0,3 4-3 16,-1-4-1-16,4 5-5 16,-1-1 5-16,0 2 6 0,1-6-4 0,5 1 1 15,0-1-3-15,0 0-9 0,-1 0 5 0,-2-5 1 0,4 3-6 0,-1-4 4 0,-3 3-5 0,3-1 3 16,-3-2 2-16,-6 5 9 15,3-4 3-15,-2 6 4 0,0-3 5 0,-6 2 7 0,1-2 1 0,-1 4 13 0,-5-2 12 16,0-3 26 0,-6 3 10-16,1-2 8 0,-9 2 9 0,5 0 4 0,-7 2 12 15,3 3-7-15,-2 3-5 0,7 3-112 0,-1 1 0 16,5 1-11-16,3 5-10 0,6-1-13 0,0 3-14 16,8 0-2-16,4-2-9 0,2 2 87 0,3-3-21 15,-1-1 70-15,6 3-24 0,0-3-24 0,6 2-22 0,2-2-46 16,3 2-36-16,0-7-46 0,3 1-62 0,2-12-139 15,3-12-67-15,-6-5-50 0,7-5-60 0,-6-9-9 0</inkml:trace>
  <inkml:trace contextRef="#ctx0" brushRef="#br0" timeOffset="128921.42">7431 5556 2548 0,'-27'-22'36'0,"0"3"27"0,1 8 29 0,-10 4 19 0,14 2 19 16,2 8 7-16,15-3-1 0,-3 4-1 0,3 3-33 15,8 2-29-15,5 0-31 0,0-2-36 0,11-2-43 0,-6 2-40 16,4 0-48-16,4-4-41 0,4 3-68 0,5-10-70 0,-3 5-42 16,0-2-38-16,-7 2-19 0</inkml:trace>
  <inkml:trace contextRef="#ctx0" brushRef="#br0" timeOffset="129062.45">7408 5357 2788 0,'-18'-21'33'0,"0"4"31"0,4 7 33 15,-2-1 32-15,10 5 7 0,-2 2 6 0,6 2 3 16,7 2-2-16,8-1-34 0,12 1-33 0,7-4-33 0,4 1-38 0,16-1-25 0,8-3-36 16,-1 1-42-16,12-4-43 0,-6 3-55 0,7-1-53 15,-5-2-54-15,4-1-70 0,-11 5-38 0</inkml:trace>
  <inkml:trace contextRef="#ctx0" brushRef="#br0" timeOffset="140505.4">351 6091 332 0,'0'0'25'0,"0"0"6"0,0 0 8 0,0 0 17 0,0 0 11 16,0 0 9-16,22-5 11 0,-22 5-3 0,0 0-9 0,0 0 1 15,0 0-1-15,0 0-1 0,0 0-2 0,0 0 7 0,28-20 7 16,-28 20 11-16,0 0 11 0,0 0-1 0,0 0 7 0,0 0-4 0,0 0-6 16,0 0-13-16,17-37-9 0,-17 37 2 0,0 0-4 0,0 0 0 15,0 0-6-15,0 0-9 0,0 0 0 0,0 0 0 0,-52-18 3 0,52 18-8 16,0 0-13-1,0 0 1-15,0 0-2 0,0 0 11 0,0 0-4 0,0 0 1 0,-196 70-10 16,196-70-4-16,0 0 0 0,0 0-9 16,0 0-1-16,0 0-1 0,-126 116-3 0,126-116-8 0,-18 72-13 15,110 26-7 1,-92-98-19 0,0 0-9-1,0 0-24-15,0 0-21 0,0 0-39 0,0 0-41 0,123 3-40 0,-123-3-47 16,0 0-40-16,0 0-21 0,0 0-10 0,0 0-25 15</inkml:trace>
  <inkml:trace contextRef="#ctx0" brushRef="#br0" timeOffset="140700.73">229 5899 1165 0,'0'0'17'0,"0"0"24"0,0 0 11 0,0 0 26 0,0 0 21 0,0 0 30 15,0 0 21-15,0 0 6 0,0 0-7 0,-138-55-19 0,138 55 18 16,0 0-8-16,0 0-10 0,0 0-32 0,0 0-20 0,0 0-2 15,0 0-5-15,0 0-11 0,0 0-25 16,190-3-47 0,-190 3-18-1,0 0-9-15,0 0-43 0,0 0-36 16,0 0-34-16,400-55-39 0,-400 55-33 0,191-39-30 16,-173 37-8-16,-2-1 6 0,-4 3 7 0,-6 0-1 0</inkml:trace>
  <inkml:trace contextRef="#ctx0" brushRef="#br0" timeOffset="141554">643 6192 547 0,'5'0'6'0,"-5"0"11"16,0 0 15-16,6 5 9 0,-4-3 18 0,-1-1 8 0,5 3 11 15,-6-1 20-15,2-16 6 0,0 4-1 0,-1 2 0 0,-1-4-3 16,-3 3-11-16,3-3-7 0,-2 1-12 0,-2 0-17 15,1 11-18-15,1 0-4 0,4 1-15 0,-2 1 2 0,1-4 10 16,5 5 16-16,-2 5 17 0,-4-9 5 0,0 0 10 0,0 0-3 16,0 0 13-16,0 0 0 0,0 0 0 0,0 0-18 0,0 0-9 15,-71 138-6-15,71-138 1 0,-51 92 0 0,40-68-11 0,5-3-11 16,1-2-14-16,0 1 4 0,0-2-6 0,4-5-3 0,1-13 4 16,0 0 2-16,9 31-22 15,-9-31 27 1,0 0-5-16,55 8-19 0,-55-8-25 15,0 0-7-15,0 0-13 0,0 0 0 0,0 0-5 16,0 0 1-16,219-99 10 0,-219 99 5 0,0 0 6 0,0 0 9 16,0 0 53-16,166-106 3 15,-166 106 6-15,0 0 12 0,0 0 5 0,0 0 2 0,0 0-2 16,0 0-1-16,0 0-14 0,20-9-17 0,-20 9 1 0,0 0-8 16,0 0-4-16,0 0 0 0,0 0 5 0,-5 40-12 15,5-40 6-15,0 0 2 16,70 91-14-16,-70-91 12 15,87 30-21 1,-87-30-31-16,0 0 10 0,0 0-1 16,0 0-16-16,0 0-13 0,0 0-11 0,212-49 5 0,-212 49 1 15,0 0 10-15,0 0 0 0,0 0 6 0,0 0 14 0,0 0 14 16,185-105 10-16,-185 105 38 16,0 0 20-16,0 0 4 0,0 0 8 0,63-77 10 0,-63 77 15 15,0 0 13-15,0 0 21 0,0 0-1 0,0 0-22 16,0 0 3-16,0 0-10 0,0 0-8 0,0 0-16 15,0 0-13-15,0 0-24 0,0 0-7 0,0 0-5 16,-49 51-5-16,35-2-5 0,17-33-2 0,0-1-2 0,7 5-2 16,1-3-3-16,3 3-2 0,-1 1 8 0,9 1-1 0,-5-1 1 15,4 1 2-15,-2 0 8 0,1-4 8 0,0 5 7 16,-2-4 5-16,-3 0 3 0,-1-1 5 0,-3 1 7 16,-3-5-6-16,1 4-8 0,-1-5 2 0,-6 0-1 0,1 0 8 0,-3-1-5 15,-3-1 4-15,3-1-7 0,-7 1 2 0,1-1-2 0,-5-2-8 16,2 0 0-16,2 1-13 0,-5-4-5 0,-1 1-9 0,3-3 2 15,-4 2-3-15,5 1-11 0,-5-2-25 0,-1 3-17 16,0-1-45-16,-5-1-30 0,0 0-60 0,-2-2-54 16,-4 2-71-16,-2 1-61 0,-2-2-47 0,0-3-30 0,-7 4-28 0</inkml:trace>
  <inkml:trace contextRef="#ctx0" brushRef="#br0" timeOffset="143422.07">999 7854 197 0,'-6'-7'12'0,"-4"-2"6"0,-4 3 6 16,3-2 18-16,-2 2 12 0,2-5 7 0,-2 7 20 0,-2-5 13 15,0-2-4-15,0 2 8 0,-3-5 16 0,-1 3-1 0,1-3 8 16,0 1 19-16,2-1 5 0,-5 5 9 0,4 1 8 0,-4 2 14 16,4 2 1-16,-2-2-12 0,5 3 0 0,-8 1-13 0,-1 0-6 15,5-3-10-15,-6 10-8 0,11-5-6 0,-9 6-15 0,8 2 1 16,-2 2-12-16,3 5 7 0,6 2 0 0,-6 2-5 0,6 2-5 0,-5 4-15 16,2-1-6-16,1 2-4 0,0-1-4 15,-3 2-20-15,6-2-22 0,4-2-6 0,2 1-1 0,2-2-15 16,4-2-1-16,6 0-6 0,2-2-7 0,4-4 5 0,3 0 6 15,1-1 0-15,-1 0 1 0,10-4 6 0,1-2 2 0,4-2 3 16,1-5-4-16,3 2-5 0,-9-4-13 0,15-3-19 0,-5-5-15 16,-3-2-1-16,-2-3-7 0,-4-1 5 0,1-1 1 0,-2-4 5 15,3-2 9-15,-6-2 18 0,1 3 13 0,-1-6 2 16,1 5 6-16,-7 0-6 0,2 0 10 0,-4 3-2 0,-6 3 1 0,-2 2 10 16,-3 0 25-16,-4 7 16 0,-2 0 5 0,-5 2 5 15,1 1 3-15,-6 2 9 0,4 2 2 0,-3 2-7 16,-2 2-27-16,0 2-17 0,0 3 0 0,-3 1 2 0,0 5-4 15,1 0-9-15,-4 3 2 0,6 2-9 0,-4 2 2 0,4-1 1 16,3 0 0-16,-1 0-8 0,6-1-5 0,3-3 0 0,3-1-4 16,4-2 5-16,4-3-3 0,2 0 4 0,3-2-5 0,28 1 4 15,-25-6-7-15,2-2-4 0,1-1-6 0,-1 0-6 0,-2-1-8 16,2-2-7-16,-2-3 0 0,3-2-1 0,-4-1 2 0,4-2 5 16,2-1 2-16,-3-2 8 0,-2 3 8 0,0-1 4 15,-3 1 5-15,-3 1-2 0,-2 3 2 0,-3 1 1 0,-4 2 2 16,-1 2 1-16,-3 0-4 0,0 0 5 0,-3 2-4 0,0 2 0 15,0-2 6-15,-3 0-2 0,1 3 7 0,1-1 5 0,-1 4 2 0,2-1-4 16,-3 5 5-16,2 0-2 0,1 1-3 0,1 0 0 0,5 11-3 16,1-13-11-16,-3 0 3 0,6-3-3 0,1 0 4 15,2-3-4-15,1 0 5 0,0-3-3 0,2-1-3 16,-2-3 7-16,5-1-4 0,-1-3 3 0,-1 1-7 16,-1-4 5-16,3 0-3 0,-2-4 0 0,-1 3 2 0,1-3 0 0,-4 1 0 15,-2-1-2-15,0 2 6 0,-5 0 7 0,1 1 12 0,-2 2 7 16,-4 4 7-16,1 0 4 0,-4 1 9 0,1 2 1 0,-4 5 2 15,0-1-3-15,-3 5-6 0,2 1 4 0,-4 5 4 16,4 2 0-16,-2 4-3 0,-1 0-93 0,4 6-1 0,0 1 2 16,0 3-3-16,2 0-7 0,1 3-13 0,-1-2 0 0,0 2-8 15,3 3 97-15,0 0-7 0,-3-2-6 0,3 0-3 16,-3 1-5-16,-2-1-1 0,2 1 1 0,-3-2 1 0,-4-2-2 16,1-4 0-16,1 2 2 0,-2-2-2 0,-2-2 6 15,2-2-2-15,-1-2-11 0,0-3 8 0,0-4-5 0,0 3 2 0,0-7 1 16,1-2-4-16,-5-1-22 0,0-3 74 0,-2-4-14 15,3 2-26-15,-7-2-14 0,5-2-34 0,-7 2-28 0,4-6-49 16,-4 3-10-16,1-7-142 0,-3-4-41 0,0 0-67 0,-5-5-44 16,1-5-51-16,-4-7-26 0</inkml:trace>
  <inkml:trace contextRef="#ctx0" brushRef="#br0" timeOffset="143594.03">1396 7232 2493 0,'7'-3'-4'16,"-4"2"14"-16,-3-14 40 0,13 13 30 0,3-9 26 0,5 6 38 0,7-1 15 16,10 6 8-16,8 0 5 0,8 5-13 0,-2 1-45 15,10-6-30-15,5 11-31 0,3-5-34 0,-2 3-21 0,0-2-12 16,71 4-92-16,-74-8 2 0,-13 7-36 16,-1-7-55-16,-9 4-74 0,1-2-56 0,-5-2-44 0,-8 0-27 0</inkml:trace>
  <inkml:trace contextRef="#ctx0" brushRef="#br0" timeOffset="143984.69">2852 7830 920 0,'-8'3'10'0,"8"-3"4"0,-1-1 15 15,1-6 4-15,-2-2 10 0,4 0 28 0,2-1 9 0,4-4 6 16,1 0-3-16,1-2-3 0,4-5-14 0,-1 3-5 16,2 1-2-16,2-6-18 0,1-1 2 0,-2-1 5 15,5 0 9-15,-2 1 23 0,-5 2 13 0,3-3 12 0,-4 3-3 16,6 4 13-16,-11 3 16 0,5 1-1 0,-6 3 8 16,-2-4-13-16,-2 9 15 0,2 0 14 0,-2 1 10 0,-4 2-19 15,2 2-3-15,-2-1 12 0,2 5-13 0,-2 8-2 0,2-4-21 16,-4 8-20-16,2 1-10 0,-6 4 14 0,1 4-18 15,-2 7-15-15,0 0-8 0,0 3-10 0,-3-1-10 16,5 5-2-16,-2-1-7 0,5 2-16 0,-4-3-7 0,1 2-3 16,3-1-6-16,-3-3 1 0,2 1 4 0,1-2-8 0,0-2 0 15,0-1-6-15,1-4-30 0,-1 0-22 0,0-3-22 0,0 0-40 16,0-6-23-16,1-2-41 0,-1-6-37 0,0-1-54 16,3-1-13-16,-3-3-31 0,1-4-29 0,4-3 2 0,-1-1-17 15,7-3 12-15,5-2-3 0</inkml:trace>
  <inkml:trace contextRef="#ctx0" brushRef="#br0" timeOffset="144501.07">4036 7694 2002 0,'-5'3'34'15,"-9"-3"14"-15,10 2 47 0,-22-2 20 0,2 5 35 0,-1 1 27 16,-3 2 32-16,2 0 8 0,0 4-26 0,0 7-9 0,2-2-45 15,1 6-21-15,7-2-36 0,-2 2-22 0,0 2-33 16,3-3-9-16,4 1-6 0,3 0-5 0,2-4-4 0,4 0 1 16,6-2 0-16,2 3-4 0,0-7-9 0,7 0-1 0,-2-3-12 15,5-2-9-15,1-1-10 0,4-4-11 0,-7-2-13 16,8-5-10-16,-6 1-3 0,3-7-2 0,-2 1 8 0,7-5 9 16,-11-1 7-16,-1-2 14 0,7-1 11 0,-2-3 14 15,-2 2 12-15,-1-2 18 0,3 1 32 0,-5 4 27 16,10-1 25-16,-16 4 37 0,13 2 17 15,-16 7 32-15,7-2 18 0,-12 5-4 0,4 0-18 0,-4 2-17 0,-7 4-9 0,5 0-29 16,-14 7-10-16,13-2-25 0,-8 7-9 0,5 0-107 0,-5 6-5 16,4 1-6-16,0 1-6 0,1 4-10 0,4 1-6 15,-2 1-9-15,1 0-5 0,2 1 96 0,-3 1-5 0,3 0-2 16,0 0-7-16,-2 1 1 0,-2-3-1 0,-1-1 0 0,4 1 0 16,-4-3-5-16,0 0 4 0,-2-1-7 0,0-2 9 15,-2 0-2-15,-2-4-5 0,6-1 1 0,-6-1 2 0,0-3 0 16,4-3-12-16,-4-4 91 0,-2 0-14 0,5-3-9 0,0-3-12 15,0-3-9-15,1-2-7 0,1-1-5 0,3-4 6 16,-1-1-90-16,4-3 6 0,0-1 3 0,4-4 13 0,-1-2 3 16,7-2-11-16,-1-2-5 0,6-2-15 0,2 3-7 15,6-5-12-15,-1 2-5 0,5-2-32 0,1 1-5 0,0-3-4 16,-2-1-14-16,2-1-16 0,2-3-16 0,-5 0-11 16,6-3-31-16,-4 4 5 0,8-1-19 0,1-3-13 0,-6 2-7 15,7-4 5-15,-5 3 4 0,6-2-3 0,-5 0 18 0,-6 1 0 16,4-3 7-16,-3 1 15 0</inkml:trace>
  <inkml:trace contextRef="#ctx0" brushRef="#br0" timeOffset="145063.6">4618 7359 1156 0,'19'-21'38'0,"-6"7"76"0,-1-3 50 0,-4-2 63 15,-5 12 43-15,-3-4 44 0,-3 8 24 0,3 11 43 0,-6-8-21 16,-2 6-56-16,2 1-20 0,-4 9-56 0,-1-1-26 0,0 4-38 16,-2 4-14-16,-4-1-44 0,1 9-16 0,3 0-16 15,-1 6-30-15,0-3-7 0,1 3-16 0,1 1-8 16,1 0-8-16,4 1 2 0,-2-2-4 0,1-1-4 0,3 0 1 15,0-6-3-15,0 1-6 0,-2-5-12 16,2 1-9-16,0-4-20 0,2-2-2 0,-3 0-25 0,-4-5-23 0,1 0-9 16,-1-5-8-16,-1 4-27 0,0-7-7 0,3-4-11 15,-3-1-34-15,2-6-1 0,-1 1 8 0,7-9 2 0,-2 3 5 16,-4-9 41-16,9 3 11 0,-5-4 30 0,0-3 42 16,2 2 26-16,0-2 19 0,-4 1 17 0,7-1 16 0,2-1 4 15,-5 3 13-15,6 1 5 0,2 2 15 0,-2-2 6 16,2 2 3-16,5 2 2 0,-1 1 5 0,-1 0-4 0,3 2-5 15,6 2-8-15,2-4-14 0,2 4-4 0,4-1-11 16,0 1-8-16,4-2-10 0,1 7 8 0,-3-3 9 0,1 4 12 16,-1 8 10-16,0 0 4 0,-2 4 0 0,-3 4 16 15,-4 6 20-15,-1-1 0 0,-2 1-8 0,-3 5-8 16,-7-2-4-16,-2 3-3 0,-3-1 2 0,0-1-13 0,0-4-17 16,-5 0-10-16,2-1-6 0,-2-2-6 0,0-3-2 15,3-4-5-15,-3 1-5 0,5-4 0 0,0-3-2 0,0 0-2 16,0-3 4-16,0 0 1 0,3-2-4 0,-1-2 3 15,0-3-2-15,3-2 2 0,0-2-2 0,3-2 2 0,-2 0 0 16,5-1-4-16,-3-2 1 0,5-1 0 0,-2 4 2 16,-2-2-3-16,-2 5 1 0,5 1 1 0,-5 3-1 0,-1 1 4 15,-1 0 3-15,0 5 6 0,-2 0 10 0,3 5 4 16,-3 0-4-16,0 1-2 0,-1 1 2 0,6 1 4 0,-3 0-9 16,4 3-4-16,-1-2-11 0,0 1-4 0,0-2-1 15,3 2 2-15,-5-1-19 0,1 0-11 0,-1-4-7 16,0 4-7-16,0-3-15 0,-4 0-37 0,-2-2-15 0,3-1-40 15,-6-2-34-15,3-2-54 0,-2 1-51 0,-2-5-50 16,-4-5-35-16,8 0 1 0,-8-3-29 0,0-5-5 0</inkml:trace>
  <inkml:trace contextRef="#ctx0" brushRef="#br0" timeOffset="145157.39">5225 7353 1206 0,'-2'6'1'0,"-7"1"-1"0,4-6-3 0,-9 4-4 0,6 2-2 15,2-4-10-15,1 1-16 0,0 2-28 0,-1 1-31 16</inkml:trace>
  <inkml:trace contextRef="#ctx0" brushRef="#br0" timeOffset="145297.98">4948 8230 2351 0,'-6'16'17'0,"-3"-5"11"0,2-3 34 0,2-8 14 15,-3 3 3-15,2-1 2 0,0-6 1 0,1 6-13 0,4-5-62 16,2 1-58-16,4 5-102 0,1-9-87 0,2-1-65 16</inkml:trace>
  <inkml:trace contextRef="#ctx0" brushRef="#br0" timeOffset="145829.18">6198 6906 2066 0,'3'0'21'0,"0"3"23"0,-8 10 50 16,-8-3 38-16,-1 8 40 0,0 10 25 0,3 5 21 15,-11 6 26-15,8 3-14 0,-6 9-21 0,5-5-56 0,0 7-31 16,9-7-43-16,-10 4-13 0,5-5-18 15,-6 3-26-15,7 0-7 0,-8-5-1 0,6-1 9 0,-2 0-11 0,1 1 8 16,9-7-13-16,-4-2-5 0,3-4 4 0,2-7-5 16,3-2 3-16,-3-7-4 0,3-1 6 0,3-7-5 0,-1-1-6 15,-1-6 6-15,2-4-5 0,5-4 4 0,-2-3 0 16,7-6-6-16,3-2-2 0,-5-3 1 0,8-6 3 16,-3 0 3-16,8-6 1 0,-9 1 1 0,8-1 2 0,-5-2 5 15,8 6 3-15,-1 3 0 0,3 3 7 0,-4 3-10 16,8 6 2-16,-2 1 0 0,-5 7-3 0,0 3-1 0,-1 2-4 15,-3 3 3-15,-1 3-4 0,-1 0 5 0,-3 5-4 16,0 6 0-16,-3-2-1 0,-1 7 2 0,-4 3 0 0,0 1-2 16,-3 4-1-16,0 0-1 0,-4 2-2 0,-1 0 2 15,-1-1-2-15,-1-2-3 0,-4 1 6 0,1-4-3 16,-2 1 1-16,-7-2 0 0,0-2 5 0,-3-2-2 0,-3-2-1 16,0-2 9-16,-2-3-5 0,-5-3 7 0,2 0 3 15,-2-5-4-15,2 1-3 0,-2-4 0 0,-5-4-4 16,5 1-6-16,-1-5-3 0,4 2-12 0,3-4-12 0,3 0-6 15,2-1 1-15,3-2-15 0,5 1-23 0,2 2-18 16,-2-2-26-16,-3 3-30 0,5-1-20 0,-4 1-9 0,13 2-38 16,0 1-11-16,2-2-7 0,5 0-15 0,7-1-2 15,3 3 3-15,3-2 11 0,7 0-7 0,-5 4 19 0,5-7 0 16,3 7 25-16,-4 0 11 0,7-2 24 0</inkml:trace>
  <inkml:trace contextRef="#ctx0" brushRef="#br0" timeOffset="146626.09">6730 7576 823 0,'27'-10'28'15,"-5"4"21"-15,2-7 34 0,-4 4 52 0,-2-3 48 0,-1-4 31 16,-4 0 46-16,-5 5 33 0,-2 0 4 0,-3 0 23 16,2 3-18-16,-5-2-13 0,0 3-34 0,-5 3-23 15,2 8-33-15,0-4-23 0,-5 6-12 0,3 2-32 0,-9 5 1 16,-5 4-29-16,-1 4-4 0,-3 3-1 0,0-2-10 16,-4 7-8-16,3-5-23 0,2 0-8 0,3-1-15 0,3-2-13 15,5-3-10-15,3 1-10 0,5-4-5 0,5 0-9 16,2-1-9-16,4-5-15 0,4 0-12 0,3-4-11 15,4 3-17-15,0-6-15 0,5-1-8 0,3-5 4 16,-2-3 7-16,3-5 3 0,-2-1 8 0,4-5 10 0,-5-3 20 16,2-1 12-16,-7-1 15 0,1 1 6 0,-5 0 9 15,-3 4 17-15,-4 2 18 0,-3 3 25 0,-4 2 19 0,-4 4 8 16,2 2 2-16,-8 0 10 0,1 3-2 0,-3 2-3 16,5 0-7-16,-4 0-19 0,3 2-13 0,-4 1-1 0,2 0-2 15,2 7-7-15,-3 0-5 0,4 1-4 0,-2 1-5 16,2 2-6-16,4 1-3 0,-1 4-5 0,4-4-3 0,-1-1-4 15,4 1-2-15,3-3-3 0,0 1 1 0,1-3-1 16,-2-2-1-16,4-4 4 0,-2 2-5 0,-1-3 2 16,0-1 4-16,-1-2-8 0,2-5 1 0,-1 2 2 0,3-3-6 15,2-3-9-15,-1-1 0 0,4-3 4 0,0 1 2 16,1-3-1-16,-2 2 0 0,0 1 4 0,1 0 1 16,-2 3 6-16,-6 2 6 0,2 3 2 0,-7 1 7 0,2 1-82 15,-5 1 15-15,4 2 7 0,-8 1 14 0,4 2 4 16,-5 4 1-16,2 0 5 0,-2 3-1 0,0 1 84 15,-3 3-10-15,1 0-5 0,-3 2-11 0,2-1-6 0,2 0-6 16,0-5-6-16,-1 2-8 0,4-5 3 0,0 0-5 16,1-1-8-16,-1-3 1 0,3-1 7 0,3 0-6 0,-3-3 0 15,2-1-1-15,1-1-5 0,0-1 1 0,2-2 3 16,4-4-8-16,-1-2-8 0,2-4 5 0,4 1-1 0,-1 1-4 16,2-3 5-16,0 2 1 0,0 3-1 0,-2-1 5 15,0 2 3-15,-1 7-1 0,0-3-1 0,-3 1 2 16,0 2-5-16,-4 3 2 0,0 2-7 0,0 1 5 0,0 3 7 15,-1-3-2-15,-4 4 0 0,0 6 9 0,3 0-1 16,-3 1-2-16,0 0 6 0,-3 1-5 0,0-3-1 16,2 5 2-16,2-6 1 0,-2 1-9 0,1-2 6 0,0-1-2 15,1-2 4-15,-1-4-1 0,3 3-7 0,0-3 3 16,0-1 3-16,1-4 6 0,-1-1-7 0,0 1 2 0,4-2-1 16,3-1 2-16,-2-4-2 0,2 1 0 0,4-3-8 15,-4 6 1-15,2-3 1 0,2 5-3 0,-4-2-2 16,-2-1 1-16,1 4 5 0,-1 2-4 0,0 2 5 0,0-2-4 15,1 3-1-15,1 0 1 0,-3 4-1 0,5 2 3 16,-4 1 2-16,3 0-1 0,-2 4-4 0,-1 1 2 0,2-1 5 16,-4 1-2-16,2-1-3 0,3 0-14 0,-4-1-12 15,-1 4 2-15,3-5-8 0,2-2-17 0,-6-1-23 16,4-2 72-16,-4-1-17 0,3-2-11 0,-3-1-4 0,1-2-43 16,10-1-17-16,-13 0-39 0,2-5-49 0,-5-4-139 15,2-4-50-15,-7 0-41 0,3-7-54 0,-9-3 8 16,-8-4-15-16,4-2 23 0</inkml:trace>
  <inkml:trace contextRef="#ctx0" brushRef="#br0" timeOffset="146798.03">7078 7138 3163 0,'-30'-33'38'15,"6"9"42"-15,1 6 18 0,-1 8 47 0,5 10 33 16,3 3 50-16,0 4 48 0,5 9-42 0,0 8-1 0,5-2-28 16,-1 7 1-16,3 1-46 0,5-1-22 0,7 0-53 15,5 4-47-15,12-15 41 0,7 0-36 0,12-5-15 16,7-5-15-16,9-7-7 0,8-6-17 0,11-4-20 0,-3-9-26 15,1 0-39-15,5-15-51 0,-9 7 39 0,0-6-66 16,1 1-77-16,-3-8-83 0,-11-2-91 0,2-5-97 16,-3 3-62-16</inkml:trace>
  <inkml:trace contextRef="#ctx0" brushRef="#br0" timeOffset="198348.51">8541 16862 2681 0,'0'0'29'0,"0"0"34"16,0 0 11-16,0 0 23 0,0 0 16 0,0 0 39 0,0 0 15 15,-37-54 34-15,37 54-10 0,0 0-26 0,0 0-7 16,0 0-23-16,0 0-13 0,0 0-42 0,0 0-16 0,0 0-32 0,0 0-15 15,0 0-38 1,0 0-14-16,0 0-32 16,0 0-15-16,0 0-45 0,0 0-36 0,0 0-51 0,0 0-30 15,59-3-55-15,-59 3-28 0,0 0-23 0,0 0-9 0,0 0 9 16,0 0 0-16,0 0 30 0,0 0 7 0</inkml:trace>
  <inkml:trace contextRef="#ctx0" brushRef="#br0" timeOffset="198520.42">8974 16783 1256 0,'300'-46'46'0,"-300"46"8"0,0 0 11 16,0 0 21-16,0 0 16 0,0 0 21 0,0 0 29 15,0 0 3-15,144-20-24 0,-144 20-7 0,0 0-2 0,0 0-22 16,0 0-17-16,0 0-18 0,0 0-38 0,113-21-29 16,-113 21-27-16,0 0-24 0,0 0-31 0,0 0-31 15,0 0-25-15,0 0-40 0,0 0-16 0,137-10-11 0,-137 10-15 16,0 0-8-16,0 0 3 0,255-7 1 0</inkml:trace>
  <inkml:trace contextRef="#ctx0" brushRef="#br0" timeOffset="198645.4">10403 16712 1382 0,'0'0'56'0,"0"0"24"0,0 0 20 0,0 0 21 0,0 0 33 16,0 0 10-16,0 0 24 0,0 0 33 0,0 0-37 0,0 0-9 16,0 0-12-16,0 0-22 0,123-26-30 0,-123 26-11 15,0 0-23-15,0 0-36 0,0 0-99 16,0 0-35-16,201-46-52 0,-201 46-47 0,0 0-77 0,0 0-42 15,0 0-22-15,0 0-34 0</inkml:trace>
  <inkml:trace contextRef="#ctx0" brushRef="#br0" timeOffset="198786.11">11244 16673 1797 0,'0'0'39'0,"0"0"36"0,0 0 15 0,0 0 47 16,0 0 16-16,0 0 25 0,0 0 25 0,141-6 30 15,-141 6-22-15,0 0-33 0,0 0-14 0,0 0-46 0,0 0-19 16,0 0-22-16,0 0-37 0,150-47-63 0,-150 47-54 0,0 0-56 15,0 0-59-15,0 0-83 0,0 0-61 0,0 0-70 16,0 0-57-16</inkml:trace>
  <inkml:trace contextRef="#ctx0" brushRef="#br0" timeOffset="199489.21">8520 17156 3113 0,'8'-13'26'0,"-8"-4"11"0,-5 0 13 16,-1 7 15-16,-10 5 34 0,8 6 18 0,-11 2 44 0,6 4 18 15,-7 12 14-15,4 2-6 0,-1 8 4 0,-5-2-5 16,6 6-24-16,-6-1-5 0,6 3-31 0,-5 1-81 0,6 8-29 15,0-2 3-15,4 5-13 0,-1 3 3 0,0-1-15 0,8 1-9 16,4-4-12-16,6 40 90 0,4-43-44 16,-1-3-5-16,10-4-20 0,6 0-6 0,-1-3-17 0,4-2-24 15,2-2 65-15,2-5-32 0,1-2-18 0,5-9-24 0,2-1-26 0,0-5-11 16,45 3-165-16,-41-8 25 0,-3-4-5 16,-1-4-20-16,-1-1-20 0,-1-5-19 0,-1-2-23 0,-1-5-18 15,0-8-26-15,-4 1-4 0</inkml:trace>
  <inkml:trace contextRef="#ctx0" brushRef="#br0" timeOffset="199911.09">9364 17245 3490 0,'-9'-14'39'0,"-5"3"19"0,11 9 14 0,-24 2 36 0,17 2 17 16,-15 7 41-16,0-1 18 0,5 11 27 0,-3 8-17 0,2 5-65 0,-3-1-11 0,6 4-30 16,-8 2-18-16,13 7-44 0,-15 56-36 15,17-50-33-15,3-4 48 0,3 2-3 16,-1-3-13-16,4-2 4 0,1-2-23 0,1-3 67 0,1-2-29 0,4-3-21 15,3-7-25-15,6 0-39 0,-1-6-21 0,6-1-47 0,-5-4-11 16,-1-4-102-16,-4-3-11 0,-4-1-27 0,0-4 1 0,0-3-4 16,-5-4-3-16,3-7 21 0,-5-3 2 0,8-5 19 0,-1-4 40 15,-3 0 46-15,1-2 24 0,-8-9 44 0,5 5 31 16,-11-10 36-16,10-1 39 0,-4-2 48 0,3-6 26 0,10 3 34 16,-16-5 45-16,10 9 33 0,-5 0 50 0,0 10 14 0,-1 6 22 15,-4 2 5-15,4 7-7 0,-4-5-25 0,6 6-36 0,2 1-23 16,0-3-44-16,13 9-23 0,-10-13-22 0,10 13-36 15,-4-2-17-15,5 11 0 0,1-5-5 0,5 9-11 0,1-4-6 16,3 12-4-16,3-8-8 0,4 10 2 0,1-4-3 0,-2-3-9 16,3 9-5-16,-3-6 0 0,2 9-2 0,-1-4 0 0,-4 6 0 15,-2-5-1-15,-3 8 2 0,-4 1 5 0,-1 4-2 0,-7-5 3 16,-5 5 1-16,-4-3 1 0,-7 4 3 0,-2-3 1 0,-5 0 1 16,-7 1 0-16,1-2 2 0,-6 0 0 0,-1-2-5 0,-6-2 4 15,4 2-5-15,-7-2 2 0,2-2-5 0,0-1-7 0,3-2-18 16,-2-2-31-16,-1-1-13 0,3-3-35 0,3 2-41 0,-9-6-38 15,16-3-52-15,-3-3-48 0,6-1-44 0,2-2-29 0,10-3-31 16,-4-2-22-16</inkml:trace>
  <inkml:trace contextRef="#ctx0" brushRef="#br0" timeOffset="200270.48">10116 17342 3501 0,'-7'-2'19'15,"1"-7"2"-15,-1 7 1 0,-10 14 8 0,4 1 4 0,5-9 12 16,-9 6 22-16,7-5 32 0,1 14-16 0,0 4 6 0,-1 5-3 16,5-11-4-16,-4 10-5 0,1-1-11 0,3 9-22 0,4-4-34 15,-1 2-3-15,0 5-9 0,-1-3 2 0,3 3-3 0,0-7 0 16,0 2-4-16,3-4-1 0,-3-1 9 0,0-3-2 15,2-1-3-15,1-4 3 0,0-2-1 0,-3-1-2 0,2-7 3 0,1 2 4 16,-1-6-8-16,0-3 1 0,-1 1 7 0,2-4-1 0,-3-2 5 16,6 0 6-16,-3-4 16 0,4-1 11 0,-1-1 8 0,2 0 7 15,6 0 3-15,1 0 5 0,2 1 3 0,3-3-3 16,1 5-15-16,0-3-11 0,4 5-6 0,0-3-5 0,-1 4-7 16,-2-3-6-16,3 3-10 0,2-1 0 0,-2 1-4 0,1 0-7 15,-1-2-12-15,5 2-13 0,-3-7-31 0,6 4-19 0,-6-2-17 16,5 4-41-16,-7-2-19 0,0 3-34 0,-7-1-26 0,-3 1-38 15,5 0-15-15,-6 1-40 0,-5 1-53 0,-4 0-12 0,0-5-6 16,1 2-3-16</inkml:trace>
  <inkml:trace contextRef="#ctx0" brushRef="#br0" timeOffset="200520.5">10985 17095 4398 0,'1'-22'16'0,"1"0"24"15,-4 12 19-15,-16-12 7 0,11 13 15 0,-4 4 13 0,7 1 24 16,-8-4-42-16,12 5-2 0,0 4-3 0,7 6-3 16,5 5-8-16,1 5-18 0,7 10-13 0,0 0-23 0,10 7 43 15,-3 2-14-15,4 0-19 0,-1 0-18 0,-1 3 7 16,-1 0 4-16,2 1-1 0,-5 0 1 0,-4 2-1 0,-4 0-5 16,-3 4-1-16,-4-1-1 0,-2 3-1 0,-6-4-5 0,-4 3-4 15,-6-1-11-15,0-2-9 0,-8 2-16 0,-9-4-11 0,3 2-30 16,-16-7 54-16,8-2-34 0,-6-1-20 0,1-3-44 0,0-4-52 15,0 1-58-15,-10-4-81 0,2 2-76 0,5 1-153 0,-10-1-52 16</inkml:trace>
  <inkml:trace contextRef="#ctx0" brushRef="#br0" timeOffset="205121.39">25188 8875 1366 0,'8'-7'-4'0,"6"-1"7"0,-3 2 10 0,2-5 39 0,1 6 31 0,5-4 33 0,5 4 45 0,1-4 15 0,10-7 10 15,-3 4-2-15,12-6-4 0,-11 5-41 0,11-10-28 16,-1 8-28-16,1-9-31 0,2 8 3 0,1 0-1 0,1-1 10 31,-4 3-1-31,8-4 5 0,-2 4 0 0,2-3 0 0,-10 5-14 0,7-2-18 0,-7 2-7 31,0-1-14-31,-4 1-6 0,-5 0 0 16,-8 2-6-16,-4 0 0 0,8-1-3 0,-14 3 3 16,6 0-2-16,-10-1 3 0,-1 5 1 0,0-2-15 0,2 2-21 0,-8 0-34 0,-8 2-55 15,0 1-54-15,-5 1-57 0,1-4-59 0,-1 0-43 0,-12 2-41 0,8 4-23 16</inkml:trace>
  <inkml:trace contextRef="#ctx0" brushRef="#br0" timeOffset="205379.68">25985 8325 2388 0,'5'-1'16'0,"-1"-1"3"0,1 2 9 0,-10-10 31 0,5 10 39 0,0-3 32 15,4-1 44-15,5 6 20 0,17-4-7 0,-9 6 6 0,6-6 2 16,7 7-35-16,3-4-32 0,-6 7-30 0,-3-3-41 15,8 0-9-15,-7 2-1 0,9 0 0 0,-12 4-3 0,-4-1 12 16,3 0 1-16,1 1 14 0,-1 1 5 0,-15-1-5 16,5 4-3-16,-12 0-2 0,1 4 0 0,-10-2-2 0,-1 7-13 15,-3-2-17-15,-7 3-7 0,2-4-4 16,-13 7-5-16,12-3-7 0,-12 0-7 0,11-2-4 16,-10-1 5-16,15-3-2 0,-1-4-30 0,4 3-36 0,8-8-35 15,2 5-53-15,16-12-80 0,-10-3-52 0,-3 0-87 0,7 7-71 16,5-9-63-16,-1-2-45 0</inkml:trace>
  <inkml:trace contextRef="#ctx0" brushRef="#br0" timeOffset="209373.87">460 10265 3584 0,'14'6'-4'0,"-10"-2"5"0,-4-1-4 0,-9 7 2 16,4-1-5-16,10 4 4 0,6 6 4 0,-1 2 43 0,2 5 21 0,2 7 4 15,6 1 27-15,5 3 19 0,3-2 9 0,2 1-3 16,2-1-3-16,6 0-40 0,-2-3-16 0,10 2-13 0,4-1-22 62,-2-2-16-62,-1 0-2 0,4-4-5 0,0-2 4 0,-1-4-3 0,-2-2-5 0,-4-4 2 0,-3-5-6 16,-3-2-8-16,-6-3-13 0,-5-2 2 0,-7-3 0 0,-7 0-3 0,1-3 4 0,-8-8-2 0,-2 3 9 0,-4-9 3 0,-4-2 11 0,-2-3-3 0,-3-4 0 16,-3-3 1-16,0-2 0 0,-9-5 8 0,1 3 2 0,-5-2 14 0,0 0 7 0,-36-32 53 0,34 32-34 31,-3 2 5-31,3 0-2 0,4 2-8 0,3-4-11 0,5 3-9 0,5 6-7 16,5-2-4-16,7 5-5 0,-1 2-7 0,8 1 2 0,0 3 0 15,5 5 0-15,-1 3 1 0,1-1-2 0,0 0 2 0,2 1-1 16,-3 1 0-16,0 3 1 0,-1 1-3 0,-2 0 3 0,1 2 0 15,-2-3 0-15,-1 5-1 0,-3-5 3 0,1 5-3 0,-1-1-2 16,1 1 0-16,-3 0 3 0,-3-3-3 0,2 3 0 16,-2 0 3-16,0 2-5 0,0-4 4 0,0 2-4 0,-2 0 2 15,1 0 2-15,1 3-4 0,0-3 2 0,-2 0-11 0,-3 0-10 16,4 1-4-16,-4 6-22 0,4-4-27 0,-6 7-15 16,3-5-37-16,-9 6-23 0,0-2-36 0,2-4-43 0,-6 6-50 0,1-2-10 15,-5-2-31-15,9-4-34 0,-2 4-13 0,7-11-13 0,1 6 8 16,-1 5 14-16</inkml:trace>
  <inkml:trace contextRef="#ctx0" brushRef="#br0" timeOffset="209768.27">1402 10268 2322 0,'3'7'14'0,"-5"1"32"0,2 2 29 0,-7 6 15 16,5 0 26-16,2 5 27 0,-5 4 29 0,5 4 11 0,2-1 12 15,0 1-8-15,8 0-24 0,-8 0-12 0,6-1-23 0,-3 3-27 16,4-6-31-16,2-2-11 0,-3 4-25 0,2-2-23 15,-1-5-8-15,2-1 1 0,-1-3-3 0,1 1-1 16,0-8 2-16,-1 1 0 0,2-4-4 0,-1-2-5 16,-3-4-1-16,1 0-12 0,-1-3-21 0,2-14-71 0,-5 0 51 15,-2-1 4-15,-6-8 0 0,3 0 5 0,0-8 4 0,-5-1 23 0,2-7 10 16,-4 0 9-16,-8-8 3 0,2 3-1 0,-3 0 3 16,0 1 2-16,-4-3 8 0,2 3 9 0,-4 3 21 0,5-2 12 0,1 10 4 15,2-3 9-15,6 6 4 0,0 1-2 0,3 6-6 16,2 5-7-16,3 3-16 0,3 10-16 0,5 0 0 15,-1 3 3-15,6 6 5 0,0 2 14 0,8 2 2 0,-2 3 5 0,6 3-5 16,2 1 5-16,3 3-4 0,2 4-11 0,3 0-4 0,-2 5-11 16,3-2 2-16,-1 4-5 0,-4-1 6 0,1-2-1 0,-2-1 3 15,-6 4 0-15,0 0-3 0,-6 0-5 0,-3-1-5 16,-1 0-2-16,-3 1-4 0,-3 2 0 0,-5 2-6 0,-1-1 1 16,-5 1-4-16,-2-2 1 0,-8 0-17 0,5 2-13 0,-11 1-33 0,0-1-25 15,-7 2-44-15,0-1-37 0,-58 25-327 0,34-26 179 16,2-3-58-16,-7 0-27 0,-7 0-20 0,2-4-1 15,-5-1-11-15</inkml:trace>
  <inkml:trace contextRef="#ctx0" brushRef="#br0" timeOffset="209956.19">308 11082 1993 0,'-17'0'43'0,"2"0"18"0,4-6 33 0,-1-2 12 0,-6 9 14 0,16-2 18 16,7-3 34-16,0-5 20 0,8 2-26 0,7 2 0 0,12-2-2 15,3 2-12-15,9-6-1 0,7 6-7 0,10-3-25 0,9 1-14 16,7 0-15-16,12-4-16 0,2 3-29 0,7-2 0 0,9 0-12 15,-3-1-10-15,0 0-11 0,-6-2-6 0,3 1-3 16,-14-2-6-16,0 2-15 0,-3 1-17 0,-5-2-42 0,-11 0-17 16,-5 3-37-16,-9-3-33 0,-14 1-30 0,31-11-305 0,-39 12 217 15,-1 1-3-15,-14 2-11 0,7 0-3 16,-13 2 6-16,6-1 5 0,-7 0 21 0,3 2-3 16</inkml:trace>
  <inkml:trace contextRef="#ctx0" brushRef="#br0" timeOffset="210147.62">2721 10418 2425 0,'-10'-5'4'0,"-4"4"-5"16,5-4 2-16,-9 3-1 0,10 1 1 0,-5-2-1 0,4 3-1 0,4-1-7 0,-6 1-45 0,5 0-36 15,-1-3-66-15,6 0-43 0,-2-3-59 0</inkml:trace>
  <inkml:trace contextRef="#ctx0" brushRef="#br0" timeOffset="210273.58">2528 10200 1815 0,'-10'-3'3'0,"-1"-4"2"0,8 11 2 0,-5-11 1 0,2 10-4 0,-1-6 2 0,7 2-4 16,0-1-1-16,0 4-18 0,5-2-38 0,-3-6-49 0,1 8-56 15,3-2-58-15</inkml:trace>
  <inkml:trace contextRef="#ctx0" brushRef="#br0" timeOffset="210828.76">3283 9809 3397 0,'2'-9'19'0,"-2"2"15"0,-2 1 18 0,-5 0 14 16,8 5 45-16,-4 6 24 0,5 3 35 0,-2 4 9 15,1 1-10-15,4 7-12 0,-5 5-15 0,1 5-12 0,-2 9-49 16,1 1-21-16,-6 7-31 0,4 1-13 0,-3 2-7 15,0 2-3-15,-1 1-5 0,1 1 1 16,2-4 1-16,-3-1-3 0,5-6-19 0,-1 2-28 0,5-5-22 16,0-3-30-16,2-9-38 0,-1 0-46 0,1-9-50 0,2-2-58 0,-1-6-42 0,-3-3-23 15,3-3-49-15,-1-10-15 0,-5 3-11 0,0-10 4 16</inkml:trace>
  <inkml:trace contextRef="#ctx0" brushRef="#br0" timeOffset="211048.35">3243 9979 1762 0,'-12'-36'23'0,"6"-6"23"15,-7 12 27-15,2-7 27 0,2 6 20 0,-2 8 40 16,11-1 15-16,-5 5 20 0,7-3-14 0,-1 7-13 0,7 1-26 16,5 7-17-16,1 4-17 0,8 2-35 0,-2 9-4 15,9-1-13-15,1 4-8 0,0 6-5 0,3 3-2 0,0 1-7 16,2 5-1-16,-5 1-2 0,-3 1-14 0,0 1-6 16,-3 2 1-16,-2-1-4 0,-5 3 0 0,-6-2-3 0,-4 3-5 15,-7 1 0-15,-2-2 4 0,-1-1-1 0,-5 0 1 31,-4 0-4-31,-6-3 4 0,-1 1-3 0,-3-2 6 0,3-2-4 0,-8-2-5 0,-3 0-3 0,0-2-15 0,0 0-32 16,0-2-24-16,-2-3-31 0,2-4-57 0,0 0-34 0,8-4-42 0,-2 2-49 16,1-5-41-16,-1-4-12 0,2 2-15 0</inkml:trace>
  <inkml:trace contextRef="#ctx0" brushRef="#br0" timeOffset="211734.03">4113 10134 1754 0,'13'-12'21'0,"0"-3"25"0,-16 11 17 0,3-6 18 0,-15 5 26 16,-3 1 32-16,-3 1 11 0,-12 3 29 0,10-1-7 0,-10 8-18 15,13-1-6-15,-7 6-15 0,2 0-26 0,2 9-30 16,0-3-12-16,6 2-26 0,-3-3-16 16,1 3-8-16,5-1-10 0,2-1-3 0,2 0-2 0,2-3-4 0,5 2-5 0,0 1-18 15,5 1-9-15,2-2-23 0,4 0-8 0,-3-1-15 16,4-3-24-16,2-1-8 0,0-5-1 15,7 0 9-15,-6-4 11 0,7-3 19 0,-6-3 8 0,4-5 14 16,-2-3 20-16,7 4 12 0,-6-11 2 16,-2-1 7-16,2-2-1 0,4-2 7 0,-4 1 2 0,3 4 9 0,-3-2 34 15,-7-1 18-15,6 9 11 0,-9 1 25 0,15-1 20 16,-15 9 22-16,3 0 26 0,-6 3-2 0,2 6-25 0,0-5-4 0,-8 4 10 0,11 1-11 16,-16 5-13-16,6-3-26 0,-4 1-24 0,7-1-9 15,-7 3-3-15,7 1-17 0,-1-3-14 0,2 4-16 0,0 0-8 0,9-4-10 16,1-1 7-16,-2 0-4 15,6 0 2-15,1-3 5 0,5-2-7 0,-9-4 5 16,9-4 3-16,-6 4 7 0,8-6-7 0,-1-4 1 0,-1 5-1 0,-9-6-3 0,9 4-2 16,-1-3 1-16,-2 4-2 15,-2-3 3-15,1 6-3 0,-3 0 7 0,0-2-1 0,-1 2 5 16,-3 4 3-16,0 4 5 0,0-6 4 0,-5 9 2 16,1-4 8-16,4 4-11 0,-2-1 5 0,2 4-5 0,-1-6 6 0,1 3-9 0,0 1-1 15,6-5-3-15,-4 0-2 0,3-1 4 16,-3-2-5-16,7-5 1 0,-2-1-4 0,2-4 1 15,0-1-3-15,3-1-4 0,-1-2-11 0,3-3-16 16,0-2-11-16,-5-9-11 0,3 3-2 0,-4-5-7 0,0-8-5 0,-5-3 6 16,-1-5 5-16,-8 1 18 0,1-6 13 0,-6 5 9 15,-6-8-1-15,-4 2 7 0,-1 2 9 0,-3 6 12 16,-2 3 13-16,0 5 31 0,-4 11 13 0,4 5 5 16,16 20 7-16,0 0 9 0,0 0 3 0,0 0 2 0,0 0 7 15,0 0-24-15,0 0-9 0,0 0-1 0,0 0-1 0,0 0-8 16,-182 172-6-16,182-172-18 0,-71 137-10 15,77-94-13-15,7-1 0 0,4-4-4 0,4 0-4 0,1 1 1 16,3-1-1-16,2-5 4 0,-2 1-7 0,-1-4 5 16,-3 2-2-16,1-2-2 0,-6-1-2 0,-2-3-2 0,-6 1 0 0,-3 1-4 15,-7-3 1-15,-3 2-10 0,-4-1-3 16,-7-4-23-16,-3 1-16 0,-5 0-19 0,-1-2-36 0,-7-6-33 16,-1 0-62-16,-2-3-60 0,-3-8-73 0,-4 2-59 15,4-4-58-15,0 0-43 0</inkml:trace>
  <inkml:trace contextRef="#ctx0" brushRef="#br0" timeOffset="212539.49">5526 9278 3732 0,'10'-13'1'0,"-8"6"1"0,-2 5 10 0,-14 2 38 0,9 13 29 0,-6 6 33 15,9 2 23-15,-6 3 14 0,-2 7 2 0,3 2 2 16,-1 6-11-16,5-1-37 0,-3 4-33 0,10-1-27 16,-4 3-28-16,0 1-9 0,5-1-7 0,-2 0-1 15,2-2 0-15,0-1 0 0,0-2 3 0,2-1-4 0,-2 1 5 16,0-9-5-16,1 0 2 0,-2-5 1 0,2-6-1 16,-3-3 1-16,0-4 5 0,0-5 6 0,-3-5 14 0,0-2 5 0,0-3 7 15,0-5-3-15,-1-2 4 0,5-3-1 0,-2-5-5 16,1-3-5-16,2-1-20 0,3-1 0 0,3-2-8 15,2 2 4-15,-2-1-5 0,6 2-4 0,-1 3 4 16,1 2-2-16,2 4 3 0,-3 3-1 0,5 4 0 0,-5 2-1 0,4 4 1 16,-4 1 4-16,0 4-8 0,-1 2 1 0,1 5 4 15,1-1-5-15,-2 4 1 0,0 3 0 0,0 1 2 0,2 0-4 16,-4 5 8-16,1-2-100 0,-6 1 96 0,0 1-93 0,-3 1-2 16,-2 0 2-16,-3 1 3 0,-6 1 3 0,-1-2 0 15,-7 0 96-15,1-3-98 0,-5 0 102 0,0-3-3 16,-6 2-2-16,1-5 87 0,-1-3-21 0,-5-3-24 0,1 0-18 15,3-1-23-15,-4 0-36 0,7-6-11 0,-5-2-24 0,11-2-124 16,-9-3 11-16,6-4 4 0,2-2 0 0,-2 0-1 16,11-7 9-16,-13 6-5 0,17-5-22 0,-4-2 12 15,9 5-21-15,6 0-12 0,7 2 1 0,8-3 5 16,-3 2 15-16,14-9 13 0,-4 10 36 0,7-10 3 16,-3 0 22-16,2-1 18 0,7-7 16 0,-13 5 17 0,15-3 6 0,0 6 9 15,-1-4 14-15,-10 4 28 0,6-3 29 0,8 8 26 16,-9 6 29-16,5-6 27 0,-9 6 40 0,-5-3 21 0,1 2 37 0,-3 4 15 15,-4-3 7-15,-11 7 13 16,-2-5 4-16,-8 7-11 0,0 1-25 0,-4-2 9 0,0 7-33 0,1-4-17 16,-6 6-17-16,7-7-12 0,-2 6-1 0,0 0-5 15,-1 1 2-15,-5 6-26 0,-5-2-5 0,1 6-6 16,-1-3-5-16,-6 8-8 0,0-4-27 16,0 3-8-16,-3-5-13 0,7 1-5 0,0-2-4 0,4 3 0 0,4-7-9 0,2 2-5 15,5-2-4-15,-2-3 1 0,8-2-5 0,0 0-6 16,2-1-6-16,3-6-4 0,0-1 2 15,5-6-4-15,3 1 0 0,0-6-1 0,2-2 4 0,4-3 5 0,-5 1 4 16,1-2 5-16,-2 4 2 0,-2 0 8 16,-4 2 13-16,-5 5 10 0,1 2 8 0,-9 2-84 0,3 4 14 15,0 0 2-15,-3 0 9 0,0 0-5 0,2 5-13 0,0-2-10 0,-1 0-7 16,1 1 88-16,4 2-14 16,-2 0-10-16,2 0-5 0,3 4-10 0,-4-3 2 0,1 4-29 15,2-5 72-15,0 4-37 0,3 3-22 0,0-2-41 16,0 6-31-16,0-5-44 0,-3 2-55 0,5 0-26 15,-2 5-139-15,-6-4-27 0,-5 5-26 0,0-1-5 16,-5-4-4-16,-5 6 18 0,-5-2 28 0,-1 3 21 0</inkml:trace>
  <inkml:trace contextRef="#ctx0" brushRef="#br0" timeOffset="212650.9">6283 10438 1215 0,'0'13'19'0,"3"1"39"0,-3-3 26 0,-3 0 31 0,1 3 25 0,-1-7 31 0,0 0 28 16,3 2 5-16,-2-5-20 15,2 0-36-15,3-4-26 0,2 3-33 0,3-6-36 0,5 5-67 0,-2-4-46 0,0 0-45 16,3 0-36-16,-1 0-41 0,2 0-49 0,-3-5-28 0,2 3-22 15,-5-3-9-15</inkml:trace>
  <inkml:trace contextRef="#ctx0" brushRef="#br0" timeOffset="213553.39">3551 11359 1298 0,'25'-20'39'0,"0"3"22"0,5-5 25 0,-11 0 35 15,-3 8 30-15,1-2 25 0,1 8 40 0,-4 0 20 16,-11 5-12-16,7-1 11 0,-5 5-6 0,3 10-27 0,-1-1-10 16,-2 14-14-16,3-6-33 0,-5 11-11 0,5-1-27 0,-9 5-26 15,2-4-15-15,-9 6-8 0,2-2-15 0,-4 0-12 0,-2 1-8 16,2-6-6-16,-3 1 0 0,3-7-9 0,-3 3-2 15,2-6-3-15,0-2-3 0,4-6 0 0,1-2 1 0,3-4 1 16,-2 1-2-16,2-3 0 0,3-4 0 0,3-4 1 0,0-3 1 16,0-1 2-16,2-3-7 0,1-1-1 0,1-10 1 15,4-1 3-15,-2-8-1 0,3 1 1 0,0-6-5 16,-1-2 0-16,-1-7 3 0,2 2 2 0,1-3 0 16,-3 1 0-16,0-3 2 0,0 1 2 0,-2 2 9 0,4 0 5 0,-2 4 12 15,4 1 4-15,-6 6 5 0,5 3 4 0,-1 5 4 0,3 7-4 16,0 5-4-16,0 0-6 0,0 7-2 0,0 6-8 15,0 4-2-15,1 1-2 0,2 7 0 0,1 2-3 16,-5 5-1-16,5 2 4 0,0 5-12 0,0 2 4 16,-5 1-5-16,3 2-4 0,-7 4-3 0,0 5 1 0,-2-2 1 0,-8 0-2 15,-5 3 4-15,0 0-3 0,-5 2 1 0,-4 0-2 16,-2-3-4-16,-4 3-8 0,1-4-3 0,-7 4-6 0,1-7-17 16,-8 1-10-16,6-7-14 0,-6 3-5 0,3-9-2 0,-5 0-8 0,3-2-29 15,-1-7-5-15,0 1 2 0,1-3-10 0,-7 1-12 16,6-10 2-16,-5 1-5 0,9-8 15 0,-9-1 36 15,8-5 9-15,-3-6 23 0,8-5 22 0,1 5 26 16,10-12 12-16,0 5 10 0,4-2 3 0,10 0 0 0,5-4-1 0,1 7-5 16,10 1 2-16,0-2-4 0,4 6-7 0,4 1 2 15,3 5-3-15,1-3-1 0,9 4-1 0,-1 3-5 0,7-4-6 16,4 5-6-16,7-4-11 0,-5 4-23 16,8-4-23-16,0 0-22 0,6 1-39 0,-1-7-15 0,-10 9-20 15,8-11-11-15,-7 9-1 0,8-9 11 0,-7 8 22 0,6-8 22 0,-13 5 40 16,-1-6 20-16,3 1 34 0,-3-3 30 15,-8 3 33-15,-3-4 41 0,-7-3 23 0,-2 5 16 16,-6-4 41-16,-7 13 14 0,-1-8 22 0,-2 10 24 0,-2 0 2 16,-2 3-16-16,-3 5 6 0,0 1 8 0,-1 5-34 0,1-4 4 15,0 8-6-15,-3 0-26 0,2 2-11 0,-4 5-5 16,4 2-27-16,-4 5-19 0,2-1-8 0,-5 8-13 16,2-5-31-16,-3 5-7 0,-2 1-12 0,-1-2-6 0,2 0-4 0,-5 1-10 0,7-5-13 15,0 0-26-15,0 1-25 0,1-5-29 16,0 8-38-16,0-12-37 0,4-2-45 0,-3 1-40 15,-2-8-52-15,0 1-42 0,-1-1-28 0,-5-4-43 16,3-15 0-16,-5 6-9 0</inkml:trace>
  <inkml:trace contextRef="#ctx0" brushRef="#br0" timeOffset="213679.76">4456 11095 2248 0,'-13'-42'59'16,"0"3"40"-16,-1 1 53 0,1 1 32 0,5 5 48 16,0 11 20-16,7-3 17 0,7 6 14 0,3 0-38 0,4 9-30 15,6-4-51-15,9 4-32 0,1 1-47 0,9 1-16 0,3 2-20 16,3 1-13-16,4 4-20 15,4 0-41-15,6 1-29 0,-4 2-35 0,6 1-54 0,-6-3-80 0,1 1-71 16,-1 0-98-16,-2-4-92 0,-3 2-34 0</inkml:trace>
  <inkml:trace contextRef="#ctx0" brushRef="#br0" timeOffset="-214245.9">9571 8007 3326 0,'4'-8'10'0,"-3"5"1"0,-4 1 2 0,-13 2 18 0,10 5 25 16,-2 9 42-16,13 2 22 0,-7 10 15 0,5 1-1 0,-9 9 1 15,6 1 0-15,-5 9-18 0,5 2-23 0,-1 2-38 16,-5 0-24-16,2-2-15 0,-2 1-11 0,4-2-2 16,-1-2-1-16,0-2-3 0,0-6-12 0,1-2-26 15,-1-9-51-15,3-4-30 0,-2-5-55 0,4-11-59 0,-8 1-56 16,4-3-76-16,4-6-57 0,-4-13-29 0,-6 3-7 15</inkml:trace>
  <inkml:trace contextRef="#ctx0" brushRef="#br0" timeOffset="-214074.06">8958 7975 2193 0,'-3'-22'37'0,"4"1"8"16,7 3 8-16,8-3 27 0,-5 5 33 0,5-1 32 15,10 1 27-15,0-2 24 0,12 3-30 0,10 1-11 0,-1-1-6 16,9 2-31-16,5 2-34 0,7 2-37 0,0-2-35 15,-2 5-26-15,-2 2-33 0,-3 1-30 0,-4 2-41 16,-2 1-58-16,-9 1-59 0,-3 0-51 0,-11 4-52 0,2-1-39 16,-10 6-10-16</inkml:trace>
  <inkml:trace contextRef="#ctx0" brushRef="#br0" timeOffset="-213481.99">9866 8382 968 0,'6'3'17'0,"0"-3"6"0,-6-6 11 16,11-4 15-16,5-1 18 0,-5 4 10 0,6-9 14 0,4 3 15 15,0-8-7-15,-1 2 3 0,1-6 6 16,1 6 11-16,-9-3-3 0,2-1 2 0,-5 8 30 16,-2-2 4-16,-4 7 17 0,-4 3 12 0,-4 2-8 0,-2 4-18 0,-1 2-14 15,-1 6-4-15,-4-2-33 0,-3 8-14 0,-2-1-22 0,1 9-10 16,-1-3 9-16,-4 8 2 0,4-1-3 0,-2 3-5 15,1 0-12-15,1 0-3 16,4-2-4-16,1 1-12 0,4-4-20 0,5 0-5 0,3-6-2 16,3 1 0-16,8-3 1 0,3-4-1 0,3-3-5 15,3-4-3-15,5-2-13 0,2-5-13 0,1-3 1 16,2-4 0-16,2-5-1 0,-1-4 1 0,1-1 3 16,1-5 8-16,-1 0 11 0,-1-2 10 0,-4 2 2 0,0-3-1 15,-2 3 1-15,-4-1-1 0,1 6 11 0,-7 4 15 0,-1 0 9 0,-8 4 10 16,2 5 4-16,-2 1 2 0,-3 4-2 0,-3 2 3 0,0 2-11 15,-3 2-9-15,3 5-3 0,-3 3-5 16,3 2-9-16,0 4 2 0,0 0 2 0,3 5-2 16,-3 0-4-16,0 3-5 0,0-1-4 0,0-3-7 15,0-2 6-15,0-2-5 0,-3-2-1 16,3-3 0-16,3-3 9 0,-3-5 15 0,3-2 14 0,-1-4 9 0,-2 1 8 0,3-7 8 0,-3 2-3 16,6-8 3-16,-6 0 1 0,7-7-15 0,-1 1-14 15,3-4-2-15,1-5-6 0,1 3-5 0,3-2 2 16,2-1 3-1,0 2-7-15,4 2-2 0,-2 2-3 0,2 3-3 0,-2 4-5 0,2 1-2 0,-1 3 1 0,1 7-5 16,-2 2 7-16,-5 6-1 16,1 2 5-16,-3 5 1 0,5 2-3 0,-5 3 2 15,0 3-3-15,0 2 7 0,0 1-10 0,1 0 0 16,0 1-4-16,-4-1-1 0,3 1 2 0,-3-4 0 16,-2 2-1-16,-1-4-11 0,-2 2-19 0,-3-1-18 0,2-2-21 0,-5 5-39 0,1-5-30 15,-8 6-56-15,1-4-62 0,-7-7-73 0,-4 0-56 16,-7 3-62-1,1-9-62-15,-4-4-22 0</inkml:trace>
  <inkml:trace contextRef="#ctx0" brushRef="#br0" timeOffset="-213325.5">9943 7839 3501 0,'-6'-45'20'0,"2"1"9"0,8 1 8 15,-4 6 19-15,14 12 28 0,6-3 17 0,10 8 7 0,7 4 1 16,4 2-18-16,10 5-8 0,2 4-6 0,9-1-20 15,-2 3-32-15,6 8-41 0,-6 4-45 0,2 3-49 16,-5 6-60-16,-6 0-78 0,-1 5-91 0,-4 1-79 0,-5 8-63 16</inkml:trace>
  <inkml:trace contextRef="#ctx0" brushRef="#br0" timeOffset="-211120.62">27166 7122 1967 0,'-38'-11'-4'0,"-3"3"-4"0,-3 2 3 0,-2-5 16 0,3 15 19 0,10-2 48 16,3 3 14-16,11 5 19 0,-8 1 29 0,13 9 20 0,-4-5 8 15,11 11-16-15,-6-2-14 0,8 2-39 0,-6 3-9 16,6 1-14-16,9 1-21 0,-3-5-13 0,13 8-9 0,1-8-1 16,0 1-8-16,9-1-1 0,3 1-3 0,4-5-9 15,-1 4-4-15,5 1-3 16,-2-5 1-16,-1 6-1 15,1-8 5-15,-3 6-9 0,-3-2 0 16,-4-1-1-16,-8 2 1 0,-3 0 2 0,-9-1-1 0,-3-2 1 0,-8 3-2 0,-5-2 1 0,-4 2-1 0,-7-4 2 16,-3 0 4-16,-2-1 3 0,-2-2 4 0,-4-4 6 15,4 0 2-15,-3-6 3 0,4-2 1 0,0-1 4 16,6-5 0-16,1-3 3 0,2-2-1 0,2-3-9 16,7-1-2-16,4-4-1 0,3 1-3 0,5-5-4 15,1-1-2-15,4 1-6 0,6-1-2 0,5-1 0 0,2 0 1 0,2 3 1 0,4-2 0 0,2 4 3 0,8-1-5 16,1-2 0-16,3 1-2 15,6-3 0-15,2-3 0 16,6-1 3-16,-1-5-9 0,4-3 1 0,3 0 5 16,-1-5-1-16,-3 5 10 0,3-1 7 0,-10 6 16 0,-1-2 25 15,-6 4 20-15,-4 4 15 0,-9 2 30 0,-4 5 26 16,-10 0 9-16,-6 5 21 0,-7-2-1 0,-2 7-104 0,-7 2-2 16,-3 5-9-16,-2 5-30 0,0 0-15 0,0 7-11 15,-1 0-24-15,3 7-15 0,-1 3 77 0,7 6-9 0,-10-1-10 16,10 1-2-16,-2 3-12 0,3 3-5 0,1-4-3 15,0 1-1-15,3-3-12 0,2 0-8 0,4-3-12 0,0-4 62 0,3-1-16 16,0-3-26-16,4-5-21 0,-2-2-25 16,1-1-24-16,1-5-9 0,-5-4-9 0,-2-2-100 15,-1-4 2-15,3-6-18 0,-4-4 7 0,4-7 4 0,-2 0 30 16,-1-9 14-16,0-5 24 0,3-3 36 0,-1-3 19 16,-5-2 44-16,2-2 32 0,-6-1 31 0,3-3 30 15,0-1 26-15,-1 3 17 0,2 2 27 0,-2 1 24 0,2 7 2 16,4 1-5-16,0 8-6 0,1 4-13 0,-2 6-13 0,4 5 4 15,-1 2-18-15,3 8-12 0,-5 0 0 16,1 8-6-16,0 1 2 0,4 6-11 0,-1 4-6 0,-1 4-21 0,5 3-10 16,0 1-12-16,4 3-8 0,-3-1-4 0,2 5-10 15,-2-2 5-15,3 2-6 0,-4 0-1 0,3 0-2 0,-3 1 1 16,-5 3-2-16,1 0-15 0,-6-6-14 0,-1 3-18 16,-4 0-22-16,-3-2-32 0,-6 0-26 0,-6-3-49 15,-5-1-45-15,-3-2-39 0,-9-3-51 0,-1 0-61 0,-7-4-52 16,-7-6-33-16,0-1-20 0,1-4-12 0</inkml:trace>
  <inkml:trace contextRef="#ctx0" brushRef="#br0" timeOffset="-210812.19">27153 7778 1425 0,'2'-20'22'0,"12"3"21"0,8-2 24 0,7 0 21 16,2 2 10-16,1 1 6 0,1 3 16 0,13 1 5 0,10 2-21 16,-4-8-23-16,4 8-20 0,3-2-24 0,-2 2-15 15,-3-1-5-15,4-2-17 0,-3-1-6 0,1-1-8 16,-4 7 3-16,5-5 4 0,-11 2 12 0,0-7 12 15,-10 2 5-15,7 1 11 0,-12 2 13 0,6 0 31 0,-10-7 22 16,-4 4 13-16,0-5 11 0,-5 6 37 0,9 0 17 0,-12-4 19 16,7 7 21-16,-7-2-6 0,0 7 17 0,-6-1 4 15,0 0-1-15,1 7-13 0,-8-7-88 16,-2 8-18-16,-3-4-21 0,-9 5-5 0,6 4-28 0,-3 2-18 16,6 7-8-16,-6 1-30 0,5 5 66 0,-2-1-7 0,3 6-12 0,-2 1-13 15,1 2-12-15,1 2-3 16,2-2-18-16,-4 4 4 0,3 5-4 0,1 1-6 0,-1-1-15 15,-1 0-18-15,2-1-19 0,1 0-25 0,1-4 71 0,4-1-44 16,-5-4-24-16,8-1-37 0,-12-2-11 0,8-4-43 0,-8-3-27 16,3-5-36-16,-2-5-142 0,1-3-54 0,-5-8-41 0,-2-1-26 0,-3-9-28 15</inkml:trace>
  <inkml:trace contextRef="#ctx0" brushRef="#br0" timeOffset="-210611.54">27956 7336 2472 0,'-17'-20'15'0,"8"-4"20"0,5 2 26 0,6-4 18 0,4 10 28 0,6 1 23 15,5 2 34-15,6-1 12 0,-2 0-7 0,18 3-6 0,0 1-23 16,8 0-14-16,2-3-26 0,5 1-25 0,1 0-30 16,8 0-10-16,5 2-13 0,0 0-7 15,2-3-8-15,-5 4-2 0,3 0-8 0,-5 3-7 0,0 0-32 16,-8-1-33-16,0 4-30 16,-10-1-45-16,0 4-28 0,-7 2-56 0,-7 0-30 0,-5 1-23 0,-5-1-16 0,-9 4-8 15,2 2 4-15,-5 3 9 0,-2-1-5 0,-1 3 20 16</inkml:trace>
  <inkml:trace contextRef="#ctx0" brushRef="#br0" timeOffset="-209674.52">26906 9097 1123 0,'4'4'14'15,"-4"1"7"-15,-5 1 29 0,6-5 34 0,-2 1 34 16,-7 5 34-16,5-5 42 0,3-2 23 0,-1 1 16 0,1-2 17 16,12-5-26-16,4 1-26 0,-6-2-28 0,2-5-31 15,-2 0-35-15,-7-2-15 0,3-4-20 0,0-1-6 0,-1-3 7 16,-2-3 0-16,5-1 1 0,-6 0 6 16,4 6 1-16,-6-4 11 0,3 4 12 0,-3 3-8 15,-9 5-10-15,6 2-1 0,-7 5-3 0,4 2-5 0,-13-3-5 0,4 6-18 16,-8 3-17-16,2 3-1 0,-9 2 3 0,4 9-2 15,-6 2 2-15,3 9-3 0,-4 5-4 0,5 4 2 16,-1 3-6-16,5 4-8 0,2-1-7 0,5-1 1 0,6 1-7 16,4-5-5-16,7-1 3 0,5-2-2 0,7-4-1 0,1-1 0 15,7-3 1-15,7-3-5 0,-2-3-2 0,6-4-3 16,4-2-11-16,2-5-8 0,0-3-1 0,3-3-1 0,1-6 0 16,3-7 0-16,1-3 4 0,0-5 6 0,1-5 9 15,3-6 8-15,1-3 2 0,-2-4 1 0,-2-5 2 16,3 0 2-16,-4-5-6 0,-3-2 2 0,-4-4-2 15,-1 2 3-15,-9-3 7 0,0 1 18 0,-6-4 9 0,-5 4 6 16,-7 1 9-16,-3 1 11 0,-7 0 3 0,-5 5 12 0,-7-2 16 16,-1 7 3-16,-4 3-75 0,-3 5 17 0,3 10 9 15,-3 0-5-15,5 13 0 0,0-3-17 0,3 14-19 16,-2 0-18-16,0 10 74 0,1 7-6 16,-2 4-15-16,-2 5 3 0,2 12-3 0,-1 3 3 0,2 4-5 0,3 2 4 0,-2 0-10 15,5 5-16-15,5-4 1 16,1 2-8-16,1-4-5 0,2 4-2 0,1-5-1 0,1 4-1 0,5-7-2 0,0-4 4 15,-2-2-1-15,2-4-1 0,-1-5 2 16,3-6 1-16,0-5 4 0,0-2-4 0,-3-6-1 0,3-2-9 16,0-4 4-16,-1-4 2 0,0-3 2 0,3-4-3 0,1-6-3 15,-1-5 1-15,6-3 2 0,5-5 1 16,1-5 0-16,1-2-6 0,2-4 2 0,1 2 1 16,-1-2 1-16,6 4 0 0,-8 5-2 0,-4-1 4 15,3 3-9-15,-4 2 7 0,-5 3-6 0,0 3 6 0,-5 3-1 16,0 3-2-16,-7 1 6 0,3 5-2 0,-6 4 1 15,4 7 4-15,-4 1 1 0,2 6-1 0,-4 4-1 0,-1 2 2 16,2 1 0-16,-4 5 1 0,2 1 2 0,-2 3-5 0,2-3 2 0,0 1-1 16,1-3-2-16,4-1-3 0,-1-3-2 15,1-1 3-15,8-4 1 0,-3-2 1 0,3-2-6 16,1-3-1-16,3-3 6 0,5-3-5 0,0-4 1 16,3-1-6-16,1-4 0 0,-3-5 0 0,5-1 3 0,-3-2 2 0,-4-1-2 15,1 1 5-15,-5-1-2 0,-1 1 5 0,1 2 0 16,-8 3 2-16,5 4 0 0,-3 1 1 15,-1 4-2-15,-3-1 1 0,4 4-5 0,-3 0 3 0,-2 3 0 16,2 0-14-16,0 0-17 0,1 1-19 0,2-1-26 0,-2 0-21 0,4 0 65 0,4 1-48 16,-6 0-53-16,-2 0-56 15,-3 0-52-15,5-4-89 0,-3 0-59 0,-1-5-85 0,-2-1-139 0</inkml:trace>
  <inkml:trace contextRef="#ctx0" brushRef="#br0" timeOffset="-209484.17">28221 8682 3522 0,'0'0'19'0,"0"0"11"0,0 0 16 0,0 0 40 0,0 0 19 16,0 0 10-16,-8-151 4 0,8 151 11 0,0 0-10 15,0 0-18-15,0 0-18 0,0 0-39 0,0 0-17 0,137-80-6 16,-137 80-54 0,0 0-6-16,0 0-38 0,63 106-34 15,-63-106-57-15,0 0-42 0,0 0-57 0,0 0-61 0,0 0-57 16,0 0-42-1,0 0-15-15</inkml:trace>
  <inkml:trace contextRef="#ctx0" brushRef="#br0" timeOffset="-208727.54">28679 9271 2166 0,'17'57'9'16,"-17"-57"33"-16,0 0 18 0,0 0 21 15,0 0 35-15,0 0 19 0,0 0 3 0,65 0-4 0,-65 0-1 16,0 0-21-16,0 0-27 0,0 0-24 0,0 0-33 16,0 0-9-16,0 0 0 0,253-159 8 0,-253 159 5 0,0 0 16 15,0 0 27-15,0 0 11 0,249-232 6 0,-224 202 12 16,-2 4 23-16,-3 4 5 0,-3 1 19 0,-6 2 12 0,1 7-4 15,-10 0 20-15,1 8 14 0,-8-6-96 16,1 5-26-16,-4 1-11 0,-2 6-25 0,2 0-31 16,-2 1-22-16,2 3-28 0,0-1-24 0,1 6 76 0,1 0-6 0,5 5 4 15,1 0-8-15,6 3 1 0,-2 1-3 0,4 4 3 0,4 1 0 16,3 0-6-16,-2 0 2 0,1-1-8 0,-1 0 89 16,-1-1-8-16,0 0 5 0,-4-2-7 0,2 0 4 0,-3-5 3 15,-2 1-4-15,-1-1 2 0,3-3-86 0,-2 0 5 0,-5-6-7 16,1 0 4-16,-2 0-5 0,1-2 0 0,0 2 1 15,-4-5-11-15,0 1-1 0,-1-3-1 0,-3 1-4 16,-5-1-2-16,1 0 3 0,-7-1 0 0,6-2 5 0,-4-1 9 16,1 1 2-16,-1-2 1 0,4 0 4 0,-1-2 5 15,6 0 2-15,0-2-4 0,3 1-2 0,2-2 7 16,3 2-3-16,0-3 3 0,4 1-5 0,3-2 3 16,3 1-1-16,3-1-2 0,4 1 3 0,1 0-6 0,3-1 5 0,0 2 3 15,2-1 5-15,2 3-4 0,1-3-1 0,-2 3 3 16,-2 2 1-16,1 0 0 0,1 3 1 15,-6 0-7-15,2 1 7 0,-6 2 0 0,2 2 2 16,-3 1 5-16,-2 0 3 0,-2 3 6 0,-2 0-2 16,1 1 8-16,-2 2-5 0,-2 0-1 0,3 2-2 0,-6 1-1 0,4 0-5 0,-1-2-5 15,-1 2-2-15,4-3 1 0,-2 0-5 16,3-4 5-16,-3 1-4 0,1-3-7 0,2 2-1 16,-2-4-11-16,-1 1-1 0,-2-2-15 0,2 0-12 0,-3-3-11 0,-1-3-12 0,1 0 3 15,1-4-1-15,-6-1 4 0,1-2-2 0,-1-5-1 16,-2 1-11-16,4-2-2 0,-2-5-1 0,-6-4-10 15,5 2-10-15,-1-4 3 0,1 2 6 0,0 2 15 16,-4-4 28-16,0 1 22 0,-4 4 36 0,4 4 22 0,-3-6 32 16,-2 8 40-16,4-4 11 0,-1 4 17 0,1 3 10 15,7 1 2-15,1 1-19 0,2 2-4 16,1 6-22-16,7-6-32 0,2 8-12 0,0-4-15 0,7 6-10 0,-1-3-16 16,7 4-1-16,4-1-5 0,1 2-5 0,1 3-4 0,-3 0-2 0,3 1-10 15,3 1-18-15,-3 3-14 0,-2-1-35 0,-4 4-8 0,-2-5-29 16,0 2-27-16,4-3-34 0,-10-6-41 0,-4 1-35 0,-2 3-33 15,-4-7-42-15,8-4-53 0,-4 2-9 0,-5-5-15 16</inkml:trace>
  <inkml:trace contextRef="#ctx0" brushRef="#br0" timeOffset="-208567.45">30531 7758 4274 0,'28'-29'15'0,"-3"7"12"0,-7 4 30 0,-10 4 17 16,4 7 39-16,-7 11-46 0,-5 4 19 0,-5 6 28 15,-4 10-10-15,-4 3-11 0,-3 6-29 0,-1 7-20 0,-2 1-42 16,-5 5 29-16,1 1-52 0,-6 0 17 0,5 4-54 0,1 5-69 16,-4-2-85-16,2-6-99 0,-4 1-151 0,2-2-96 15</inkml:trace>
  <inkml:trace contextRef="#ctx0" brushRef="#br0" timeOffset="-207551.38">28251 8412 509 0,'-3'19'7'0,"3"-19"32"0,0 0-8 16,0 0 6-16,0 0 13 0,0 0 5 0,0 0 7 15,0 0-2-15,0 0 2 0,0 0-7 0,0 0-5 0,0 0-2 16,0 0-10-16,0 0 2 0,0 0 14 0,-35 24 9 15,35-24-1-15,0 0 4 0,0 0 7 0,0 0 3 16,0 0 4-16,0 0-1 0,0 0-14 0,-32 50-7 16,32-50-7-16,0 0 1 0,0 0-1 0,0 0-1 15,0 0-10-15,0 0 1 0,0 0-10 0,3 19-1 16,-3-19-6-16,0 0 3 0,0 0-4 0,0 0 4 16,0 0 6-16,0 0 1 0,0 0 12 0,-3 23-2 0,3-23 21 0,0 0 5 0,0 0-2 0,0 0 1 15,0 0-7-15,0 0 7 0,0 0 2 0,-35 13 5 16,35-13-6-16,0 0-4 0,0 0 7 0,0 0-1 15,0 0 3-15,0 0-7 0,0 0 4 0,-28-10-8 0,28 10-6 16,0 0-11-16,0 0-6 0,0 0-8 0,0 0 0 0,0 0-5 16,-8-44-8-16,8 44 0 15,0 0-4 1,51-71-6-16,-51 71 10 0,0 0 25 0,0 0-21 16,0 0 8-16,0 0 10 0,0 0 9 0,102-23 4 15,-102 23 7-15,0 0 4 0,0 0-8 0,0 0 11 0,0 0-3 16,0 0-7-16,0 0 10 0,116 1-2 0,-116-1-2 15,0 0-5-15,0 0 2 0,0 0-18 0,0 0-3 16,0 0-14-16,72 150-18 0,-72-150-48 0,-9 125-26 16,-15-88-65-16,-3 1-59 0,-3 0-86 15,0-1-90-15,-1-3-113 0,4 0-77 0</inkml:trace>
  <inkml:trace contextRef="#ctx0" brushRef="#br0" timeOffset="-206664.02">29243 7569 2369 0,'2'-2'11'0,"-2"2"19"16,5-3 10-16,12-4 31 0,-4-3 37 0,3 7 26 15,7-2 15-15,4-1 11 0,5 1-11 0,11 1-19 0,-7 0-10 16,7 2-34-16,0 4-38 0,5-4-29 0,-3 2-13 16,7-2-25-16,0 3 0 0,-12-5-3 0,4 1-20 0,-6-1-12 15,-5-1-30-15,-3 1-17 0,-3-2-12 0,-8 1-7 16,-4-3-23-16,2-1-4 0,-9-2 14 0,-2 3 12 0,-5-4 31 16,-1 2 15-16,-12 1 4 0,-3 1 22 0,-3-3 27 15,3 0 14-15,-5 3 29 0,-1-7 20 0,-4 2 50 0,-1-1 26 16,9 0 40-16,-4 3 35 0,-1 1 17 0,4 6 6 15,-2-1 7-15,6 7 1 0,5-2-42 0,-2 4-17 0,1-1-30 16,5 0-26-16,2 4-1 0,0 1 3 0,3 6-23 0,2-3-17 16,-1 5-5-16,4 6-11 0,-2 6 1 0,-3 4-12 15,4 6-21-15,-1 5-11 0,0 5-10 0,0 3-36 0,-3 6-38 16,0 2-65-16,-3 0-97 0,6-4-114 0,0-2-116 16,-2-4-90-16</inkml:trace>
  <inkml:trace contextRef="#ctx0" brushRef="#br0" timeOffset="-192446.54">10811 15009 41 0</inkml:trace>
  <inkml:trace contextRef="#ctx0" brushRef="#br0" timeOffset="-189920.77">23713 17637 2075 0,'-11'-3'37'0,"1"0"19"0,2 3 26 0,-10 0 25 16,6-2 16-16,6 2 19 0,4 8 14 0,-2-3 21 0,5 1-9 15,6-6-8-15,-3-3-15 0,9 6-11 0,-5-12 11 0,3 7-11 16,-1-11-11-16,4 8-9 0,-1-5-22 0,2 2-3 16,4 0-3-16,7 1-6 0,5-3-15 0,2 1-8 0,13 1-2 15,-1 1-11-15,7 0 1 0,1-1-11 0,10 2-11 0,1-2 1 16,1 3-10-16,-1 0-4 0,6 0 2 0,1 1 1 0,2-2-7 15,1-3 4-15,0 4 6 0,3 0-8 16,1-1-4-16,0-5 5 16,3 5 0-16,-5-2-9 0,-1 1 1 0,0-1 5 0,0-2-8 0,-6 2 4 0,0-1-2 0,-4 2 1 15,0-2-4-15,1 0 9 0,-3 0 6 0,-4 2-9 0,4-2 7 16,-6-1-6-16,12 1 1 0,4 1-2 0,-8 2 5 0,12-2-2 0,-7-1-6 16,8 2 5-16,-6 3-4 15,9 0 7-15,-8-1-1 0,-2 0-1 16,5-5-3-16,-8 4-1 0,0-5 2 0,-2 1 0 0,2-3-1 0,-7-2-1 15,2 3 2-15,-6-1-1 0,-4 1 0 16,-1 0-1-16,-6 1 2 0,0 3-1 0,-8-2 4 0,0 3-5 16,-5-3-2-16,-3 4-2 0,-8 0 1 0,2-1-8 0,-3 4-29 15,-6-1-16-15,0 3-17 0,-4-1-39 0,1-3-25 0,-7-5-55 16,3 3-84-16,-5 2-64 0,-1-9-74 0,-7-6-67 0,2 8-64 16</inkml:trace>
  <inkml:trace contextRef="#ctx0" brushRef="#br0" timeOffset="-186292.97">19444 7043 920 0,'-10'10'12'0,"-1"-7"15"16,5 7 9-16,-5-13 27 0,1 3 43 0,-2 5 34 16,7-3 40-16,-3 3 17 0,3-6 28 0,0 2 3 15,2-1 1-15,-1 0-6 0,-2 1-30 0,4-3-14 0,2 2-25 16,-2-2 1-16,2 2-32 0,-1 3-10 0,2-6 10 15,1 6-3-15,1-6-4 0,0 3-20 0,-1-5-12 16,2 1-21-16,-1-3-6 0,4-7-10 0,-2 0-18 0,4-4-15 16,2-1-10-16,2-5-2 0,-2-3 0 0,3-4 3 15,1 1-6 1,-1-2 4-16,0-4-3 0,0-2 1 0,-1-3-2 0,-1 0 0 0,0 0-1 0,-3 2 2 0,-1 0 4 16,0 3-1-16,-3 4 1 0,-1 1-6 15,-2 4 4-15,0 3 0 0,-1 3 2 0,-1 1-4 0,-1 5-1 0,2-1-1 16,-1 1-2-16,2 4 4 0,-1 3-3 0,1-2 4 15,6 2-6-15,-5 1-8 0,5 1-22 0,-3-1-16 16,1-2-7-16,0 3-34 0,-3 0-31 0,2-4-31 16,-5 2-36-16,3-3-23 0,-3-1-11 0,2 5-21 0,-2-2-24 15,-2 1 2-15,2 6-8 0,-3 9 0 0,-3-1 10 16,-4 2-2-16,1 0 6 0</inkml:trace>
  <inkml:trace contextRef="#ctx0" brushRef="#br0" timeOffset="-185922.57">19197 6534 563 0,'-4'2'13'0,"-1"3"11"0,-2-3 14 0,4 0 19 0,5 2 15 0,-2-2 12 15,0 1 21-15,-2-3 21 0,4-5 14 0,-1 4 7 16,4 0 14-16,-2 1 3 0,-4-2-5 0,4 4 24 16,0-1 6-16,2 8-11 0,-1 6-9 0,4-1-2 0,-3 3-16 15,5 3-14-15,2 4 1 0,-4 2-26 0,4 2-18 16,-2 1-6-16,0 0-18 0,0 2-15 0,-3-1-8 15,6-2-5-15,-3-4-7 0,2 2-10 0,-2-1-5 0,2-6-3 16,2 3 0-16,-2-5-2 0,3-5 2 0,-4 4 5 0,-1-6 15 16,6 0 12-16,-4-4 5 0,-1 0 7 15,2-5 4-15,-3 0 7 0,0-2 3 0,-2-2 3 0,-1-2-15 16,1-5 5-16,-4 1-1 16,-2-2-1-16,1-1-5 0,0-5 5 0,-1 5-6 0,0-7-8 0,-2 6-3 15,1-2-17-15,1 2-8 0,3 2-6 0,-4 1-5 16,2 2-6-16,2-1-2 0,1 3-5 0,-1-2-3 15,3-1 1-15,0 1-1 0,3-3 5 0,0-2 1 16,5-3-5-16,1 1-1 0,0-3 6 0,0 0-13 0,1 0-40 16,3-3-30-16,-4-2-56 0,5-1-35 0,-4-5-61 0,-1-4-75 15,-2-1-79-15,7-4-69 0,-5 7-34 16,-4-2-48-16</inkml:trace>
  <inkml:trace contextRef="#ctx0" brushRef="#br0" timeOffset="-185128.93">19412 5347 2576 0,'0'-11'10'0,"-1"1"8"0,1 1 9 0,-7 6 23 16,1 3 29-16,0 5 40 0,-4 10 22 0,6-2 13 15,-1 7-12-15,2 1-5 0,1 2-8 0,0 8-25 0,2-4-29 16,0 7-41-16,0-6-18 0,2 0-14 0,0 1 2 16,-4-1-2-16,2-1-2 0,2-3-6 0,-2-3-31 15,1-11-35-15,-2 3-33 0,-1-6-54 0,0-5-40 0,2-4-55 16,-6-2-46-16,-2-4-50 0,2 4-7 0,-4 0-7 16</inkml:trace>
  <inkml:trace contextRef="#ctx0" brushRef="#br0" timeOffset="-184943.11">18993 5345 944 0,'-15'-24'22'0,"3"6"17"0,0 7 11 0,6-6 22 0,2 3 20 0,4 1 24 15,4 4 35-15,8 0 23 0,-1 0 2 0,9 1 13 16,7-1 1-16,-3 5-13 0,7-4-15 0,3 5-17 0,5-5-28 16,1 3-19-16,0 0-25 0,1-2-25 0,-2 4-14 15,1 1-9-15,6 2-1 0,-5-3-7 0,0 6-5 0,0-1-3 16,0 0-1-16,0 4-23 0,-1 1-51 0,-6-5-29 15,-4 4-58 1,-1-1-44-16,-10 1-54 0,-2 2-30 0,-9-1-31 16,-4 4-12-16,-12 4 14 0</inkml:trace>
  <inkml:trace contextRef="#ctx0" brushRef="#br0" timeOffset="-184403.41">18927 5714 1132 0,'-16'4'31'0,"11"-2"18"0,2 2 30 0,-3-3 22 0,6 2 34 0,0-3 16 0,0 0 55 0,1-3 17 15,9 0-3-15,-2 9-2 0,-2-3-16 0,7-2-16 16,9-2-27-16,2 1-8 0,6 1-58 0,12-5-11 16,-5 1-26-16,1-5-18 0,9 0-9 0,-4 4-7 15,-3-3-5-15,-1 0-8 0,-6 4 4 0,-3-1-9 0,-2 1-1 16,-2 0-1-16,-2 3-34 0,-4 0-27 0,-1-6-36 0,-5 1-42 16,4 1-39-16,-6-2-31 0,1 2-32 0,-1-2-12 15,-5 1 17-15,7-1 9 0,-4 6 20 0,4 6 41 0,0-5 34 16,-1 3 25-16,6-4 27 15,-3 6 15-15,7-10 16 0,-7 4 19 16,8-4 13-16,-5-5 1 0,3-4 14 0,-5 3 13 0,4 0 31 16,-4-9 23-16,-4 7 26 0,5-8 28 0,-9 7 44 15,2-2 17-15,-5 4 41 0,-2-2 17 0,-3 5 3 16,-4 8-3-16,1-2 0 0,-1 5-18 0,1 1-38 16,1 2-17-16,-1-5-51 0,4 5-17 0,-4 4-14 0,4-6 3 15,-2 6-20-15,0 0-6 0,0 5-7 0,0-2-1 0,-2 7 2 0,2-1-3 0,-3 4-15 0,1-3-27 31,2 4-8-31,-3-6-3 0,3 2 3 0,3-4 1 0,-1-1-2 16,-2-3-5-16,3-5 4 0,-1 2-2 0,-2-4 4 16,1-4-1-16,1 2 0 0,-2-3-2 0,0 0 3 15,-2-4 0-15,2-1-1 0,2-4 1 0,1 2 0 0,-1-5-1 16,-2-4-2-16,3-1-2 0,-1-4 2 0,7 0 2 16,-4-4-5-16,-1 3 4 0,1 0-2 0,0 0-1 0,4 2-1 15,1 2 3-15,0 3-4 0,-4 4 3 0,6 0-2 16,0 5-1-16,0 3 1 0,-1 3 1 0,0 0 1 15,0 3-2-15,0 1 3 0,1 1-4 0,-2 3 3 0,2 0-1 16,-9 1-2-16,8 0-3 0,-10 1 2 0,7 1-5 0,-5 3-15 16,2-4-26-16,0 0-11 0,-5 1-18 0,5-9-32 15,-5 6-28-15,9-9-33 0,-11 4-51 0,4-6-43 16,0 1-20-16,-1-1-46 0,-1 6-21 0,4-1-20 16,0-4-11-16</inkml:trace>
  <inkml:trace contextRef="#ctx0" brushRef="#br0" timeOffset="-183929.49">20802 5386 2047 0,'-9'-14'22'0,"-6"-4"35"0,-8 11 32 0,-4-6 38 16,-5 7 32-16,10 0 37 0,-9 11 12 0,2 2 20 16,2-1-6-16,0 7-19 0,8 1-32 0,-11 5-33 0,13 0-32 15,-9 4-39-15,4 2-12 0,0 6-18 0,0-2-17 16,6 4-10-16,3-1-5 0,1 3-3 0,6-1 2 15,-2 3 0-15,4-5-1 0,8-1-6 0,-3-5-39 0,4-2-11 16,-2-4-5-16,5-9-5 0,-6-4-18 0,12-6-8 0,-9 1-11 16,4-12-18-16,-4-1 16 0,15-9-13 0,-7-4 0 15,9-2-5-15,0-4-3 0,5-6-11 16,3-6-3-16,-3 0 12 0,6-5 10 0,-9 7 4 0,6-7-2 16,-8 4 9-16,4-10 19 0,-12 5 16 0,6-1 14 0,-10-1 13 0,2-1 30 15,-8 4 35-15,0 5 37 0,-4-2 31 16,0 11 16-16,0 3 35 0,-11 5 29 0,10 6 18 0,-7 7-1 0,3 1-13 15,4 5-27-15,-4 6-25 16,3 3-15-16,-11 3-19 0,9 8-19 0,-1 4-13 0,0 5-16 0,-4 5-2 0,2 6 6 16,-3 1-3-16,3 6-7 0,7 2-7 15,-2-2-8-15,-6 3-8 0,5-4 2 0,2 3-4 16,-2-2 1-16,7-1-4 0,1-3-2 0,0-2 3 16,1-4-9-16,8-3 9 0,-6-1-5 0,5-4-4 0,-2-1 1 0,-1-6 1 0,-2-1 6 15,-2-1-7-15,3-6 8 16,-2 1-9-16,1-5 6 0,-4 3-1 0,7-4 0 0,0-1-8 15,-1-3-20-15,6-1-18 0,-10-3-10 0,11-8-25 16,1 4-23-16,2-11-35 0,-2 4-28 0,-1-7-37 0,0 4-16 16,1-1-29-16,-2 1-29 0,-7 0-26 0,-1 7-22 15,-1 5-27-15</inkml:trace>
  <inkml:trace contextRef="#ctx0" brushRef="#br0" timeOffset="-183512.91">21172 5365 1596 0,'-8'-9'-1'0,"-1"2"6"0,1 0 7 0,-6 4 11 15,10-2 12-15,0 5 23 16,0 2 22-16,4 2 17 0,0 5-2 0,-5-2-4 0,2 4-4 0,3 2-12 0,-1 1-11 0,1 1-22 16,-5 1-23-16,11-1-14 0,-6 0 0 0,3-1 2 15,9 1-3-15,-6-4-2 0,3-2 5 0,1 2 0 16,1-3-2-16,-3-3-1 0,5 1 1 0,0-4-2 0,-6-4 4 15,4 2-1-15,2-6-5 0,3-5-4 0,-5 1 5 0,8-4-5 16,-5-4-7-16,0-2-2 0,4-1-4 16,-3-2 4-1,-5 0 2-15,-2 0-4 0,-2 0 3 0,-3 0 2 0,-4 3 4 16,-1 0 4-16,-6 2-3 0,0 1 12 0,-3 3-1 16,0 1 19-16,-3 0 12 0,0 4 20 0,3 4 9 0,-4 1 2 0,-2 4 11 0,3 3 4 0,-2 5 11 15,2 2-1-15,-2 6-7 16,2 3-13-16,-4 6-5 0,6 0 1 0,2 4-3 15,-1 0-16-15,6 2-2 0,0 2-17 0,10-5-6 16,0 1-4-16,2-1-2 0,7 1-3 0,-2-4-6 0,7 0 4 16,-3-3-8-16,9-3 2 0,-6 1-6 15,5-6-23-15,-2-6-26 0,5-2-34 0,-6-6-33 0,-1-6-46 16,1-2-53-16,-7-6-49 0,5-4-43 0,5 0-12 16,-10-4-2-16,2 2 2 0,0-7 9 0,-1 3 27 0</inkml:trace>
  <inkml:trace contextRef="#ctx0" brushRef="#br0" timeOffset="-179908.87">21572 5238 664 0,'6'-10'6'0,"2"-1"18"0,-1 3 9 0,7 2 26 15,-5-2 7-15,6 3 24 0,-1-1 26 0,-5 3 21 0,7-1 16 0,-5 4 9 0,4 1 20 0,-3 5-16 16,6 0 13-16,-6 1 12 0,2 7-10 16,10 1 1-16,-7 5-2 0,7 1-11 0,2 7-3 0,0-1-7 0,4 4-15 0,-4 4-35 15,4-1-11-15,-4 5-19 0,8-5-16 0,-11 1-18 0,7-4-24 16,-10 3-2-16,3-7-7 0,-1 1 0 0,-1 0-2 15,-1-6-5 1,-2 0-2 0,-1-6-2-16,-1 2 2 0,0-6-2 0,-2 1-1 0,-1-6-13 0,-4-3-15 0,-7-5-26 0,2-2-38 0,-6-12-41 0,-10 2-56 0,4-11-48 15,-4-1-30-15,-1-6-25 0,2-6-30 0,12 0-2 0,-13 3 18 16,2-7 32-16,6-1 45 0,-3-2 42 0,-3 0 34 16,1 0 39-16,-2 0 45 0,-4 1 41 15,7-4 26-15,4 8 32 0,-5 1 22 0,14 1 23 16,-4 8 15-16,6-1 27 0,-1 6 45 0,-8 2 29 15,4 4 25-15,-4 5 24 0,6 1 8 0,-6 10 3 16,-3-4-1-16,2 9-16 0,1 2-27 0,-1 7-27 16,-8 5-16-16,-5 4-44 0,-4 10-12 0,-10 3-20 0,-3 7-15 15,-13 3-13-15,-6 4-20 0,-8 4-16 0,-1 1-30 16,-2 0-52-16,-3 0-51 0,-1-9-84 0,-2-1-87 16,6-6-90-16,1 0-75 0</inkml:trace>
  <inkml:trace contextRef="#ctx0" brushRef="#br1" timeOffset="-119000.5">24415 1116 602 0,'-3'3'4'0,"6"2"3"0,-10-2 3 0,-3 8 39 16,6-3-3-16,0-2 14 0,4 5 23 0,-4-1 10 16,4-2 12-16,2 2 24 0,6 0-3 0,-10 3 5 15,6-6-11-15,-6 11 2 0,5-6-16 0,4 0 0 16,-5 17 111-16,-9-10-106 0,12-4 2 0,-5 5-5 0,2-3-6 0,0 9 6 15,-2-4-4-15,-2 11-10 0,2-4-30 0,7-1 3 16,-7 7-4-16,0 0 3 16,0 8 6-16,0-4-4 0,0 9-4 0,0-3-4 15,0 8 7-15,0 2-8 16,0 4-7-16,1-3 7 0,-1 5 0 16,4-1-18-16,-4 4 21 15,0-3-21-15,0 3 15 16,0-1-8-16,0 3 6 0,0 0-6 15,-4 2-14-15,4 0 9 0,-1 1-26 16,1-4 18-16,0 0-18 0,0-1-2 0,0 1-5 16,0-7-1-16,0-3-5 0,1 3 5 0,-1-1-11 15,7 3 12-15,-7-1-10 0,3 4 21 0,-1-1-16 16,2 3 9-16,-4 5-7 0,2-1 6 0,-2 1 2 16,-2-4-4-16,2 5 2 0,-4-5-8 15,2 2 6-15,0 0-11 0,-1 1 9 16,-2-1-6-16,5 0 4 0,-1-4-13 0,1 1 10 15,0-3-11-15,0 0 8 0,-3-1 1 0,6 0 3 0,-3-1-9 16,-3-1 4-16,3 3 9 0,-2-1-7 0,2 0 3 16,2-3 2-16,-2-1-9 0,-2-2 5 0,2-5-1 15,0 1 5-15,0-5-6 0,0 1 6 0,0-4-1 16,-2-2 2-16,2 1 3 0,2-3 5 0,-2 1 4 0,2-4 0 16,-2 3-8-16,3-5 10 0,-3 0-1 15,0-2-3-15,0-1 4 0,0-1-9 0,0-3-2 16,0-2-5-16,0-4 8 0,0-1-11 0,0-2 0 0,0-4-6 0,0-3 3 15,0 1-11-15,-3-8 11 0,3 1-15 0,0-1 0 16,0-2-17-16,0 2-6 0,3 0-7 0,-3-4-10 16,0 3 2-16,5-2-38 0,-5 1 3 0,4 0-2 15,-4-4 5-15,0 2-10 0,0-9-2 16,-1 8-16-16,1-18-29 0,-8 10 2 16,8-7-48-16,-3-1-46 15,3-3-45-15,0-4-33 0,0 6-38 16,0-9-30-16</inkml:trace>
  <inkml:trace contextRef="#ctx0" brushRef="#br1" timeOffset="-117906.77">25069 1170 1190 0,'-1'-14'5'0,"1"0"8"0,0-1 29 0,-8 1 17 0,8 2 24 0,-2 3 30 0,1-2 31 0,2-1 25 0,-1 0 20 0,3 1 21 0,1-2-22 16,2 0-3-16,-6 2-14 0,3-3-23 0,4 8-25 0,-3 3-9 16,-1 1-2-16,-3 2-1 0,5 5 5 0,-7 6 25 0,55 0 0 15,-53 8-2-15,3-1-4 0,-3 8-15 0,0 1-23 0,0 5-28 16,0-1-7-16,-3 6-41 0,-50-2-9 0,53 2-2 0,-4-2-3 15,2 3 2-15,-1-3-2 0,2 0 0 0,1 1-6 16,-2-3 5-16,1-4-8 0,-4 1 5 0,5-5-1 0,0-5-2 0,-2-1 2 16,2-3-2-16,-2-5 5 0,1-2-4 0,1-2 2 15,0-5-9-15,-2-2 8 0,1-2-1 0,-3-5-5 0,1-2 7 16,2-2-6-16,-4-5-1 0,1-4-1 0,-1-5 3 0,1-2-3 16,1-6-2-16,0-3 2 0,1-4-7 0,-1 1 3 0,-3-5 4 15,5 2 1-15,-3-2 0 0,3 5-4 0,-2-3 1 0,-1 9 1 16,1 1 0-16,3 4 2 0,0 3 1 0,2 4 2 0,3 6-1 15,-2 1 2-15,2 5 3 0,4 3 0 0,-3 4 7 16,15 5 32-16,-10 4-12 0,2 4 14 0,2 2 11 16,1 2 2-16,2 7 5 0,2-1 3 0,-1 3-3 0,2 2-3 15,-1 1-4-15,2-1 0 0,-3 3-12 0,5-6-2 0,-2 1-2 16,-1-3-3-16,2 1-6 0,-1-4-8 0,-2-1-1 16,0-1-7-16,-2-2-2 0,0-2 1 0,-5 0 2 0,1-5-1 15,-6 4 1-15,2-8 11 0,1 5 39 0,-6-6-22 16,-2-2-85-16,0-2-6 0,-3-1-2 0,2-5-1 0,-4 1-12 15,2-5-2-15,-2-5-12 0,2-1-8 0,-1-3 85 0,-2-6 2 16,1 0-5-16,-1-33-5 0,1 30 5 0,0 3 2 16,-2-1 1-16,-1 2-5 0,4 3 2 0,-2 0 2 0,-2 4-9 15,1 1 82-15,-4 2-30 0,5 2-26 0,-3 2-26 0,2 4-56 16,-3-8-220-16,5 10 59 0,-4 3-157 0,0-1-48 16,-2 1-49-16,5 1-28 0,-5 1 7 0</inkml:trace>
  <inkml:trace contextRef="#ctx0" brushRef="#br1" timeOffset="-117281.77">25517 1514 1315 0,'13'5'5'16,"-9"0"3"-16,10-4 13 0,-11-1 24 0,10 2 15 0,-6 10 28 15,5-13 15-15,1-1 21 0,-8 0 11 0,9-5 1 0,-5-3-14 16,7-5-24-16,-5 1-17 0,5-9-31 0,1 7-10 0,-2-5-13 15,2 1-11-15,0-2 29 0,-5 2 16 0,-1-5 15 0,-4 7 15 16,1-5 19-16,-3 6 2 0,-2-3 0 0,1 5 10 16,-8 1-21-16,9 4-2 0,-10 2-4 0,2-1-6 0,-3 4-15 15,-7-1 88-15,9 4-80 0,-4 6-8 0,-1-3-6 16,-3 7-8-16,3-1 4 0,-3 3 1 0,-2 2-11 0,3 4-5 16,-3 1-16-16,3 5-4 15,-2 1 2-15,2-1-3 0,3 3-9 0,0 3-11 16,2-4 8-16,1 4-5 0,4 21 1 0,2-26-12 0,3-2-2 0,2-3 4 0,2-1 3 15,-2-1-7-15,2-5 0 0,1 1 6 0,1-5 1 0,-2-1-2 16,4-1-1-16,-5-4 0 0,2-1 1 0,4-3 0 0,0-1-3 16,-1-6-3-16,4-4-4 0,2 0-8 0,-3-7 5 0,6 0-2 15,-4-3-10-15,4-2 1 0,-4-3-4 0,4 1 2 0,-1-3 7 16,-4 4 2-16,1 1-4 0,-4 3 3 0,0-1 8 0,-4 5 2 16,-1 2 5-16,-1-1 6 0,-7 12 7 0,-2 4 6 15,-3 2 5-15,4 6 2 0,-7 0 5 0,3 5 12 16,-6 3 1-16,3 1 3 0,3 6-1 0,-1-1-10 0,4 6-3 15,0-1-2-15,6 27 10 0,2-25-34 0,1-4-3 0,-1 1-4 16,5-1 2-16,-3-1-1 0,3-3 1 0,3 1-7 16,-1-5 7-16,1-1-2 0,0-2-2 0,3-3 0 0,0-7 0 15,0 1-2-15,-3-3-4 0,3-5 4 0,5-1-6 0,21-19-9 16,-14 6 15-16,-12-1-1 0,12-2 3 0,-9-5-1 16,5 3 1-16,-10-3 2 0,0-1 8 0,-3 1 16 0,-4 4 6 15,-2-2 12-15,-6 7 13 0,-6-2 26 0,-1 8-84 0,-2-1 16 16,0 7 6-16,-3 0-21 0,7 4-4 0,-8 2-14 0,13 2-11 15,-4 4-27-15,5 1 90 0,-1 7-19 0,0-1-6 0,0 4 2 16,0 4-6-16,0 3 0 0,3 24 12 0,1-25-14 16,-4-1-5-16,5 3 6 0,-1-3-10 0,1-3-1 15,3-5-27-15,-2 6 72 0,10-6-30 0,-3 2-28 0,12-2-40 0,-12-5-48 16,10 2-44-16,-15-2-58 0,-22-4-68 0,23-8-131 16,-18 1-59-16,9-4-36 0,-9-6-28 0</inkml:trace>
  <inkml:trace contextRef="#ctx0" brushRef="#br1" timeOffset="-117109.83">25651 913 2836 0,'-15'-19'6'0,"7"-2"2"0,1 3 2 0,6 2 20 16,2 0 25-16,6-1 36 0,11 3 21 0,-3-1 8 0,10 2 1 16,-5 4 4-16,14-2-2 0,-11 4-18 0,5 1-26 15,-2 5-41-15,23 4-13 0,-27 2-23 0,-1 3-22 16,0 1-15-16,-5 0-39 0,-6 2-41 0,3 2-52 0,-13-3-50 15,5 0-71-15,-3 1-54 0,4-4-37 0,-19 0-28 0</inkml:trace>
  <inkml:trace contextRef="#ctx0" brushRef="#br1" timeOffset="-116938.02">26325 305 2817 0,'5'-18'12'0,"-5"7"10"0,0 1 6 0,12 7 18 16,-12 3 28-16,14 7 43 0,-2-1 25 0,-12 12 34 15,-4-3-4-15,4 3-6 0,4 3 0 0,2 8-17 0,2-1-25 0,-5 0-45 16,3 6-29-16,2 0-68 0,-4 1-26 0,5 0-49 0,-8 0-53 16,1-3-59-16,3-1-68 0,-18 0-75 0,12-4-55 0,-4 4-21 15,3-1-45-15</inkml:trace>
  <inkml:trace contextRef="#ctx0" brushRef="#br1" timeOffset="-116578.64">27027 1099 1666 0,'-9'9'21'0,"-4"-1"15"0,8 8 22 15,19-6 32-15,-14 3 19 0,0 1 41 0,-1 3 25 0,19 0 23 16,-1-4-1-16,-2 1 0 0,1-4-11 0,-5 2-30 0,2 1-18 16,-5-2-39-16,3-3-21 0,-5 0-21 0,0 0-12 0,2-3-7 15,2 1-1-15,-2-3-2 0,-4 0 5 0,5-5 3 0,-5 1 2 16,4-4 1-16,-2-2-11 0,1-1-7 0,-2-3-4 0,-1-3-3 16,4 0 0-16,-3-2 3 0,-1 1-2 0,-2-1-2 0,-2-1 0 15,-2 2 5-15,-2 0-10 0,-1-2 2 0,-6 3-8 0,1-2-6 16,1 3-7-16,-7 0 4 0,3-1 0 0,-2 3-6 15,0 0 1-15,-3 3-7 0,-2 0-31 0,3 3-8 0,-3 1-13 0,-3 3-31 16,1-2-34-16,0 6-34 0,-5-2-57 0,7 5-44 0,-7 5-33 16,-10 2-49-16,19-1-47 0,-4 5-26 0</inkml:trace>
  <inkml:trace contextRef="#ctx0" brushRef="#br1" timeOffset="-116406.67">26806 1571 2529 0,'1'0'20'0,"8"3"31"0,-4-6 19 0,27-2 22 0,-13 2 23 0,-3 0 26 16,14-8 21-16,-5 6 9 0,5 0-21 0,-3-2-30 0,8 0-17 16,-5-1-24-16,5 4-24 0,-1-7-36 0,1-1-44 0,0 5-39 15,-2-6-25-15,3 4-21 0,-4-3-60 0,0 1-18 16,-10 8-55-16,3-8-34 0,-1 3-34 0,3 3-11 0,-2 0-19 16,-7 0-21-16</inkml:trace>
  <inkml:trace contextRef="#ctx0" brushRef="#br1" timeOffset="-116016.03">28083 913 2285 0,'-2'-8'16'0,"-1"-1"24"0,-6 2 14 16,9 1 20-16,-6 6 37 0,-1 0 32 0,-3 4 29 0,1 3 41 0,0 2-6 16,1 5-15-16,3 3-2 0,-3 5-8 0,0-1-35 15,2 4-25-15,3 0-26 0,1 6-29 0,0-3-8 0,-1-1-12 16,3 2-6-16,5-2-11 0,-3 0-5 0,1-2-5 15,2 2-5-15,-2-6-9 0,0 2-5 0,5-4 2 0,0-3-4 0,1 1-2 0,5-3-1 16,-6-3-6-16,4-3-6 0,-4-1-11 0,4-5-9 16,-1-2-5-16,-3-3-5 0,6-3 2 0,-3-2 4 0,8-4 3 15,-3-4 7-15,6 1 12 0,2-5 10 0,-1 0 5 0,-2-1 4 16,3 0-4-16,-4-2 3 0,-4 3 5 0,2-1 0 0,-2 2-2 0,-6 4 12 16,3 3 16-16,-3 2 11 0,-3 0 21 0,2 8 4 0,-6-2 1 15,3 2 14-15,-7 4 11 0,4 1-11 0,-6-1-8 16,-1 8-4-16,-2-3-17 0,1 2-2 0,-4 4-2 0,3 2-15 0,-1-2-10 15,2 1 0-15,4 1-6 0,5 12 2 0,1-14-14 16,3-1-5-16,3-2 1 0,0-1-2 0,3 0 1 16,-2-2-4-16,-1-1 0 0,-1 0 0 0,3-3-9 0,-1 1-1 0,0-2-5 15,-1-2-3-15,-3-2-3 0,0 1-7 0,-2-4-11 0,-1 1-2 16,-2-5-3-16,1 2-15 0,-8-5-6 0,3 1-5 0,-6-3-15 16,-1 1-3-16,-7-5-36 0,2 4-13 0,-8-5-39 0,7 1-31 15,-5-2-43-15,-8 2-41 0,-22-22-425 0,29 22 343 16,-6 2-35-16,12-1 6 0</inkml:trace>
  <inkml:trace contextRef="#ctx0" brushRef="#br1" timeOffset="-115859.78">28325 898 3163 0,'0'-9'25'0,"-8"3"25"16,14-1 13-16,10-5 46 0,-8 4 17 0,6-4 37 0,2 4 28 16,6-2 7-16,4-3-18 0,4 1-21 0,0-1-14 0,8-2-45 15,-3 0-14-15,5-4-43 0,-2 3-40 0,2 1-32 0,-2-1-46 0,-5 1-52 16,3 0-53-16,-12 4-69 0,5 0-86 0,-6-2-81 15,1 0-70-15,-6 1-52 0</inkml:trace>
  <inkml:trace contextRef="#ctx0" brushRef="#br1" timeOffset="-115219.17">28997 586 2102 0,'-5'-10'16'0,"-1"3"10"0,11-3 8 15,-4 6 25-15,-1 4 35 0,5 0 35 0,-5 6 38 0,-5 3 28 16,10 2-4-16,-10 7 5 0,10 3 8 0,-10 5-13 0,10 2-23 15,-10 3-30-15,5 3-34 0,0 0-20 0,0 6-5 0,0-3-10 16,0 2-13-16,0-1-4 0,0 1-12 0,0-3-3 0,-1 1 1 16,1-2-17-16,-3-4-3 0,3 0-2 15,-2-4-6-15,4-3-4 0,-2 0-3 0,4-5 0 16,-4-1-3-16,8-5 7 0,-3-1-3 0,-4-3-1 0,6-3 7 16,-2-3 4-16,1-2 5 0,1-4-2 0,0-2 2 15,-1-2-2-15,2-5 0 0,2-1-2 0,-2-6-4 0,4 0-4 16,1-4-4-16,-5-1 0 0,2-4-4 0,-1 2-1 0,3 1 5 15,-3-2-4-15,3 2 1 0,-3 2-5 16,3-1 7-16,-2 6-4 0,2 2 0 0,-4 5 0 0,-1 0-4 0,1 5 6 16,0 0-1-16,-3 4-2 0,-2 3-3 0,5 3 5 15,-3-1 2-15,-4 6 5 0,4 1-2 0,-2 2-2 0,1 4-1 0,2 21 9 0,-4-17-8 0,4 2 4 16,-3 2-6-16,2 0 2 0,-2-1 3 0,3 2-7 0,1 0-1 16,-1-1 5-16,-2-1-3 0,1 1-2 0,2-4 3 0,-2 3-8 0,-1-5-3 15,1 2-12-15,-2-2-10 0,2-4-18 0,-5-1-16 0,1 0-30 16,1-2-15-16,-2-7-26 0,0-1-26 0,1-3-20 0,3 4-30 15,-3-5-19-15,6-2-32 0,-1-1-19 0,5-2-32 0,2-2-3 0,1-1-7 0,-5 3-1 16,9-10 7-16</inkml:trace>
  <inkml:trace contextRef="#ctx0" brushRef="#br1" timeOffset="-114469.14">29688 1041 1904 0,'-17'-8'39'0,"5"-1"26"0,0 0 47 15,-1 2 27-15,0 1 41 0,-1 4 39 0,0 2 18 0,0 2 37 16,4 4-24-16,-4 1-21 0,2 5-44 0,-1 0-25 0,0 6-39 15,4-1-39-15,-4 3-18 0,0-3-37 0,7 2-18 0,0 0-3 16,2 1 1-16,1-3-6 0,2 2 1 0,-4-3-1 0,5 3 0 16,0-3-9-16,5-3-6 0,-10 1-22 0,10-3-9 0,-2 1-6 15,0-3-2-15,-1-1-3 0,4-4 0 0,-1-1 11 0,1-3 2 16,2 0 21-16,-2-3 9 0,1-1 8 0,-2-5 0 0,4 0-2 0,-3-2 2 16,4-3-2-16,-2-1 6 0,1-1-3 0,1-2-3 15,2 1 2-15,-4 1-3 0,2-2 5 0,-2 2-1 16,0 2-1-16,-1 2 0 0,-4 1 6 0,1-2 2 15,0 7 7-15,-2 0 28 0,-2 5 7 0,0 1 2 16,-3-2 7-16,-2 4-4 0,2-1 3 0,-1 9-4 16,-5-3-4-16,5 2-17 0,-1 1-8 0,-2 1-5 0,2 3-1 15,2-1-3-15,-1-1-3 0,2 2 3 0,2 0-5 16,0-3-5-16,2 1-1 0,2-3 3 0,-1-1-6 0,6 1 3 0,-1-3 2 16,-2 0-2-16,5-1-3 0,-2-4-3 0,3 0 1 0,-2-1-1 0,2-1 2 0,0-2 0 15,1-3-3-15,0-2-3 0,-1 0 3 0,1-2 3 0,1-2-6 16,-1 0 5-16,-2-3-5 0,1 0 3 0,0 1-3 0,-2-2 2 0,-7 1-1 15,6 0-4-15,-5 0 10 0,3 2 1 0,-4 1 31 0,3-1 17 0,-1 3 12 0,-2 3 11 16,7 0 18-16,-9 2 2 0,2 2 1 0,-1 0-2 0,0 3-23 0,-4-2-17 16,2 6-1-16,-2-3-3 0,1 5-3 0,-1 0 14 0,-4 2 4 15,3 0-100-15,-2 5-3 0,-2-1-1 0,1 5-7 0,0-4-7 16,1 1-8-16,0-1-16 0,2 1-10 0,3-4 97 0,2 5 2 16,-2-5 1-16,1 1-1 0,3-3-3 0,-3 3-2 0,1-4 2 15,-1-3 4-15,-1-1-2 0,0 0-2 0,0-2-1 0,0-1 7 16,0-1 0-16,0-2-1 0,0 2-2 0,4-5-3 0,-4-1 7 15,4-4-9-15,-2 3 2 0,2-4-4 0,4-1 1 0,-3-1-2 0,3 3 1 16,-1-2 4-16,3 1-6 0,-2 2 3 0,1 0 0 16,1 0 1-16,-3 4-3 0,-1 0-1 0,1 2 6 0,-4 0-9 15,1 2-4-15,-2 2 5 0,1 0 1 0,-3 0-9 0,1 3 15 0,1 0-11 16,-2 1 10-16,2 2 7 0,-2 0 0 0,1 3-2 0,1 0 3 16,-1-2 4-16,6 3-9 0,-2 0 5 0,-4 0-21 0,-1-2 11 15,9 1 1-15,-7-1 5 0,0 0-6 0,-2-2 1 0,-2 2 1 16,0-3 4-16,4-1 8 0,0 2-12 0,-6-3 5 0,8 1-7 15,-6-2 6-15,9 0-3 0,-6-2-2 0,9 0 3 0,-4 0-3 0,3-3 3 16,-1 0-3-16,4-2 0 0,2-1 0 0,-5 0 5 16,5-2-3-16,-1-2 2 0,3-2 1 0,1 3-4 0,2-1 3 0,0-1 3 15,2 1-5-15,2 0-2 0,-1 3 3 0,-4-2 0 0,2 2-2 16,-4 2 1-16,0 2-1 0,-1 0-2 0,-2 4 2 0,-1 1 2 16,-1 3 4-16,1 3 1 0,-4 1 5 0,0 3 1 0,3 1-2 15,-4 2-2-15,-1-2 5 0,5 5-3 0,-7-3-8 0,5-1 2 0,-1 0-12 16,-2-6-4-16,2 3-24 0,-4 0-17 0,-2-3 57 0,3-1-24 15,1 4-28-15,-4-5-55 0,-2 3-33 0,-5-5-45 0,-6-2-43 16,-2 0-35-16,-1 1-129 0,-11-8-40 0,-2-3-21 0,-8 0 4 16,-1-1-4-16</inkml:trace>
  <inkml:trace contextRef="#ctx0" brushRef="#br1" timeOffset="-114312.92">29331 808 2984 0,'-43'-39'8'0,"6"3"2"15,7 3-6-15,21 2 2 0,0 8 0 0,9 4-2 0,3 6 2 16,12 0-5-16,7 4-4 0,7 4-4 0,9 5 7 0,5-4-7 15,2 4 2-15,6 4 0 0,8-2-6 0,2 3-20 0,7 2-23 16,-3-2-27-16,6-2-20 0,-4 2-21 0,1 2-32 0,1-1-15 16,2 0-35-16,-6 0-11 0,-5 0-14 15,2 0-13-15,-2-3-31 0</inkml:trace>
  <inkml:trace contextRef="#ctx0" brushRef="#br1" timeOffset="-113875.37">30833 576 1050 0,'0'-9'24'0,"1"0"10"0,6-3 37 16,-6 5 17-16,5-1 35 0,2 3 42 0,-5 0 25 0,2 7 42 16,2-1 1-16,-1 3 17 0,-2 2-7 0,0 2 9 0,0 5-17 15,5 2-32-15,3 1-13 0,-2 4-16 0,1 1-14 0,-2 4-18 16,-1 3-24-16,-5 3-17 0,0-3-9 0,-3 3-3 0,0 1-6 16,-1 0-29-16,-1 3-4 0,1-3-8 0,-1 0-10 0,0-1-6 0,1 0-9 15,1 1-9-15,-4-1-3 0,4-3 3 0,0-2-5 0,0-2-3 16,4-2 9-16,-4-3-8 0,1 0 1 0,-1-4 1 0,0-5-2 15,0 2 1-15,0-5 1 0,0-2 0 0,-1-1-3 0,1-2 3 16,0-4-1-16,0-1 0 0,1-1 4 0,1-4-3 0,0-2-6 0,1-1 3 16,2-3-2-16,1-2 4 0,3-3-1 0,1-1-1 0,-2 3-1 15,4-2-1-15,1 1 4 0,1 3-1 0,-1-1-1 0,1 6-1 16,-1-1-1-16,-2 6-1 0,1-1 2 0,-4 3-2 0,4 3 2 16,-3 0-5-16,0 3 4 0,-1 0 1 0,5 4-4 0,-5 0 5 15,1 2-5-15,1 2 3 0,-2 0-1 0,0 4 5 0,-4 0-1 16,4 1-4-16,-4 1 8 0,3 0-5 0,-4 2 7 0,-1 1-4 0,0 0 1 15,-2-1 2-15,-2 0 3 0,0 2 13 0,-1-2 4 0,-6-2 8 16,3 1-1-16,-6-1 2 0,-2 2 7 0,2-7-1 0,-6 7-90 16,4-11 80-16,-3 6-8 0,1-3-5 0,-3 0-2 0,6-5-5 15,-2 0-96-15,2-4 85 0,0 2 79 0,2-2-118 0,1-5-21 0,6 6-24 16,0-11-44-16,-2 8-13 0,2-8 40 0,-4-2-120 0,0-3-29 16,-3-5-15-16,1 1-11 0,0-1-11 0,3-2 16 0,1 1-7 15,6 1 24-15,3 5 5 0,3 0 19 0,-3 3 4 0,2-1 15 16,-4 1 10-16,1 3 13 0,3 1-4 0,3 1 18 0,3 4 7 15,0-2 12-15</inkml:trace>
  <inkml:trace contextRef="#ctx0" brushRef="#br1" timeOffset="-113016.03">31413 1183 976 0,'13'-6'12'0,"-3"0"21"0,-3-6 3 0,6 5 14 0,1 4 26 16,3-2 17-16,5 5 30 0,-1-6 20 0,-12 1 21 0,3-2 2 15,-10 0 16-15,-12 1 12 0,-2-5-10 0,3 4 4 0,-5-4-10 0,2 4 2 16,12 1-7-16,0 4-5 0,10 2-8 0,-3-2 6 0,2 4 3 15,-9-2-19-15,3 5-8 0,-11-4-12 0,-3 4-17 0,-3-1-6 16,-4 1 1-16,-3 2-19 0,0 2-17 0,-1 2-78 0,0 0-6 16,0 6-5-16,2-3-5 0,0 4 5 0,2-3-11 0,3 3-5 0,-1-6-2 15,3 6 69-15,4-2 3 0,-4-2-11 0,7 0-2 16,-1-1-17-16,6 0-4 0,-2-1-2 0,-1 0-5 0,4-5 6 0,2 1-8 16,3-3-10-16,0 0-12 0,0-2-2 0,-1 2 79 0,9-4-18 15,-4 1-8-15,7-5-11 0,-3 1-5 0,4-4 7 16,1 1 2-16,4-4-2 0,0 1-81 0,-3-7 17 15,3 2 8-15,0-1 9 0,-8-2 7 0,5 0 4 0,-4-1 10 16,2-3 4-16,-8 2 7 0,4-1 10 0,-5 1 9 0,0 0 24 16,-3 0-70-16,-4 5 10 0,-1-2 2 0,3 7 16 0,-4-1 11 0,-2 6-2 15,-1-3-2-15,4 6-17 0,-1-3 66 0,-2 7-7 0,1-1-7 0,-5 1-11 0,11 2-9 16,-8-1-5-16,4 4-4 0,0-1-5 0,-1 4 5 0,-2-1-6 0,3 0 7 16,0 2-4-16,-3-3-12 0,3 0 2 0,-2 1-3 0,4-2 1 15,-2 1-1-15,3-4-1 0,0 2-3 0,-2 1-2 0,3-3 5 16,-3 0-15-16,6-3-11 0,-6-2-5 0,4 3-12 0,2-4 2 15,-5-1-3-15,6-2-8 0,2-1 7 0,1-2 6 0,-3-2 8 16,5-2 8-16,-4 0 12 0,8-2 3 0,-4-1 4 0,3 1 7 0,-3-1-3 16,-3-1 1-16,7 3 3 0,-5-1 0 0,-2 1-2 0,-4 3-2 15,0-1 6-15,0 4 20 0,-3-1 18 0,9 1 5 0,-1 2 3 16,0 0-1-16,-3 3 7 0,-2 3 11 0,2-2 11 0,1-1-22 0,-2 3-14 16,-10-3 4-16,7 4 3 0,-5-2 1 0,4 3-1 0,-5-1-2 0,-2 5-11 15,0-3-1-15,8 4 3 0,-1-1-15 0,-3 2-6 0,-3-3 0 16,-4 4-2-16,6-5-8 0,9-1-7 0,-8 3 2 0,0-1-3 0,0-3 5 15,-8 1 4-15,9-2-6 0,9-2 3 0,-7 1 0 0,-1-1 0 0,-2-2 0 16,-8 1-2-16,12-1 5 0,5-1-3 0,-9 1 6 0,3-2-6 16,-3-1 5-16,0 0-4 0,4-3 1 0,7-2 1 0,-9 0-6 15,-1-1 0-15,3-1 0 0,2-5-3 0,-3 5-3 0,6-2 9 0,0 1 0 16,-3 0-6-16,0 1 3 0,3 1 3 0,0 1 0 0,-1 1 3 0,-2 2-6 16,0 0-3-16,0 4-2 0,1-1 5 0,-6 2 2 0,4 2-5 15,2-1 0-15,-7 2-2 0,6 1 10 0,-3 5-5 0,2-1 5 0,-5 2-2 16,6-2-5-16,-4 5 4 0,1-2-4 0,-2 3-1 0,3-3 0 0,-3 1 4 15,-1 1 1-15,3-2 1 0,-6 3-3 0,3-2 1 0,-1 1 4 16,-3-3 0-16,4 1-1 0,-1-1-4 0,1-2-1 0,-3 1-1 0,1-1 4 16,0 0-4-16,1-8 2 0,-6 6 5 0,7-4-4 0,-1 1 3 15,-1-2 2-15,2-1 0 0,2 2 2 0,-2-2 7 0,0 1-7 0,5-2-2 16,-5-2 0-16,0 0 4 0,3 0-1 0,-3-2-3 0,0 0 2 16,5-2-5-16,7-4-2 0,-7 1 2 0,1-2-1 0,2 1-2 0,5-2-10 15,-2 1 1-15,3-2 2 0,2 2-6 0,-8 2 3 0,11 0-2 16,-2 2 2-16,-1 1 1 0,2 1 3 0,-4 2 2 0,-3 1-4 0,0 2 5 0,0-1-1 15,-1 2 2-15,-6 2-7 0,4-1 0 0,1 4 3 0,-4 0-2 16,2-2 1-16,-1 6 4 0,-2 0 6 0,3-2-8 0,-2 5 7 16,1 0-4-16,-6 0-1 0,3-1-3 0,2 1 5 0,-2 0-11 15,-2-2-5-15,-1 1-7 0,-1-3-12 0,-5-1-19 0,9 1-8 0,-12-4-23 0,4 5-17 16,-8-3 51-16,-3 0-24 0,-7 4-11 0,-6-4-33 0,7 2-25 16,-5-5-41-16,10-1-26 0,10 0-38 0,7-1-110 0,-1-4-30 15,9-5-25-15,-2 3 11 0,-3-1 0 0,2-2 5 0</inkml:trace>
  <inkml:trace contextRef="#ctx0" brushRef="#br1" timeOffset="-112828.55">31410 576 2444 0,'-26'-24'21'0,"3"9"21"0,7 4 12 0,-13 4 13 16,20 9 34-16,0 0 46 0,0 6 45 0,9 3 48 0,4 8 28 0,1 3-72 16,-2 3-3-16,6 1 15 0,-3-2-28 0,6 7-43 0,0-5-43 15,1 1-50-15,9-5-50 0,0 0 53 0,8-3-14 0,5-1-29 16,3-2-5-16,0-3-5 0,1-4-1 0,13-5 1 0,-1-2 2 0,1-4-29 15,-6-2-17-15,-1-5 52 0,-6-1-46 0,-9-2-39 0,-3-4-45 16,-13 0-63-16,13-1-63 0,4-6-42 0,7-2-38 0,-6 1-105 16,5-2-1-16,3-3-5 0,-2 2 7 0</inkml:trace>
  <inkml:trace contextRef="#ctx0" brushRef="#br1" timeOffset="-112016.05">25253 2748 783 0,'0'0'23'15,"0"0"22"-15,0 0 28 0,11-125 67 0,-11 125 41 0,0 0 65 0,0 0 49 16,27-222 42-16,-19 208-2 0,-8 14 13 16,0 0-10-16,0 0-37 0,0 0-10 0,0 0-45 0,0 0-39 15,0 0-16-15,0 0-13 0,0 0-23 0,0 0-13 0,34 67-24 16,-34-67-27-16,0 0-15 0,32 119-12 0,-26-85-26 15,2 4-10-15,-3-1-10 0,2 1 0 0,-3 0-10 0,-2 0-7 16,1-1-1-16,-3 0 4 0,0-3-1 0,0 0 0 16,-5-2-6-16,-1-2-20 0,0-1-16 0,-1-1-22 15,-1-3-22-15,-3-6-13 0,3 1-46 0,0-4-17 16,-1-3-43-16,1-5-9 0,-1 1-39 0,-3-7-20 0,0-2-47 16,2-3-42-16,-4 0-6 0,0-8-31 0,1 0 22 0,-3-3-1 0,2-4 25 15</inkml:trace>
  <inkml:trace contextRef="#ctx0" brushRef="#br1" timeOffset="-111422.27">25139 2820 807 0,'-1'-24'13'0,"1"3"17"0,-4 0 12 16,6-2 25-16,-2 9 16 0,0-1 24 0,3 4 17 0,0 5 15 16,6-2 6-16,0 5-5 0,0-4-5 0,4 9-23 0,-1-9-12 15,7 1-26-15,0-2-16 0,7-1-16 0,-3 2-16 16,7-2-15-16,2 2-6 0,1-2-3 0,4 0 0 0,-4-1-4 16,3-2 1-16,2-4-4 0,0 2 3 0,0-3-2 15,-1 1 0-15,2-5-6 0,-8 0-1 0,4-4 8 0,-5 3-1 16,-6 1 17-16,-2-3 19 0,-1-1 11 0,-8 1 14 15,4-4 28-15,-9 5 28 0,-2-1 16 0,-1 2 18 0,-1 2 6 16,-4 1-6-16,-4 3 23 0,2 2-5 0,-11 5-7 16,5 2 3-16,-10 3-4 0,-3 0-8 0,4 6-9 0,-7 1-11 15,4 4-29-15,-5 1 0 0,7 8-8 0,-3 2-23 0,5 2-8 16,2 4-14-16,6 2-4 0,-1 5-5 0,5 0-2 16,-2 1-2-16,6 1-9 0,0 3-9 0,2 0-7 0,2 2 4 15,-2-1-5-15,1 2 1 0,0 4 1 0,1-1-4 0,-1-3-1 16,-3 0-1-16,2-1 4 0,-2-2-4 0,1-2 2 15,1-3 0-15,-1-8-3 0,4 3 0 0,-5-4-2 0,1-3 2 16,2-5-3-16,-3-1 3 0,4-6 5 0,-3-2-4 0,2-3 7 16,-1-4-4-16,1-4 7 0,1-1 1 0,2-5-3 15,0-2-3-15,4-5-6 0,-1-3 2 0,3-2-4 0,1-4 2 16,1-2-1-16,2-1-10 0,6 2 7 0,-4 0 4 16,7-2-3-16,-3 5 0 0,0 2-3 0,-1 4 3 0,3 0-6 15,-1 4 7-15,-5 3-4 0,-6 2 0 0,1 9 5 0,3-2 2 16,-2 2 8-16,-3 4 9 0,-1 4 13 0,-2 5 1 15,-3 1 5-15,8 2-7 0,-8 1 4 0,-1 2-5 0,-1 5-7 16,2-2-13-16,4-1-7 0,-6 0-5 0,3-1 6 16,1-3-2-16,-1 2-4 0,6-3-1 0,-3-3 2 0,0-2 1 15,4-3-2-15,-4-2 3 0,2-2-14 0,3-4 2 0,-2-4 7 16,-3-3-1-16,8-2 3 0,-5-4 2 0,-3-1 2 16,9-3-4-16,-8 0 7 0,10-2 2 0,-5 1-6 0,1 4 12 15,-3 2-91-15,-1 3 2 0,1 1 3 0,-5 6 13 0,-5 2 8 16,-6 6 15-16,3 3 8 0,-9 3-10 0,7 4 91 0,-9 0-4 15,16 7-4-15,-17-3-20 0,20 5 1 0,-12-3-29 16,12 3 4-16,-8-6-1 0,8 3-5 0,-2-5-17 16,-2-4-23-16,11 1 78 0,-13-6-52 0,24 1-17 0,-13-1-57 15,11-2-39-15,-10-3-51 0,9-1-60 0,-20-4-56 0,7-4-140 16,-10-2-49-16,-19-6-27 0,10-1-1 0,-6-7-8 0</inkml:trace>
  <inkml:trace contextRef="#ctx0" brushRef="#br1" timeOffset="-111296.89">26127 2290 2876 0,'-12'-14'13'0,"8"2"6"16,-4 1 0-16,11 4 11 0,6 5 13 0,0-3 7 0,16 5 8 16,5 1 7-16,10-2-11 0,2 4-5 0,14-3 3 0,-4 3-11 15,16 0-16-15,0-2-30 0,2 2-63 0,-18-2-78 16,0 1-62-16,3 0-79 0,4 1-58 0,-9-2-55 0</inkml:trace>
  <inkml:trace contextRef="#ctx0" brushRef="#br1" timeOffset="-109702.58">27811 2473 1631 0,'-11'-4'17'0,"-8"1"28"0,5 0 41 15,1-2 41-15,0 4 60 0,-7 1 36 0,2 3 35 0,3 1 31 16,-4 3-8-16,5 4-11 0,-5 2-25 0,4 6-34 0,-2 0-52 15,3 8-29-15,-3-3-29 0,0 5-29 0,3-3-9 16,2 2-13-16,4-1-10 0,-5-1-12 0,5 0-7 0,5-1-9 16,1-1-7-16,4-2-2 0,1-1 1 0,4-2-5 0,1-3-7 15,4 0-1-15,2-7-4 0,4 0-12 0,-1-4-12 0,4-5-24 16,-3-5-9-16,3-6-7 0,0-2-11 0,2-7-14 0,-3-1-9 16,2-8-3-16,1 1 6 0,1-6 19 15,0 0 2-15,1-2 9 0,2-1 6 0,-2-5 18 16,-4-2 10-16,-4 1 16 0,4-2 5 0,-10-4 4 15,0 1 1-15,-11-1 6 0,0-1 5 0,-5 0 6 16,5 3 6-16,-4 2 27 0,-3 7 29 0,1 4 26 0,1 6 51 16,2 6 11-16,-7 6 20 0,6 10 15 0,-6 3 15 15,-2 8-19-15,2 4-15 0,-3 7-22 0,1 2-43 0,-1 6-13 0,3 4-20 16,0 3-20-16,1 4-14 0,5 0-9 0,-3 5-15 0,6 0-2 0,-2 4-4 16,6 0-3-16,-3 0 5 0,0 0-4 0,1 2-5 0,2-2 4 15,2-2 4-15,0-2-1 0,2-2-1 0,-3-3-4 0,10-2 1 16,-4-5-2-16,5-3 7 0,-2-3-5 0,3-3-7 0,2-3 1 15,-1-4 5-15,4-2 4 0,-4-4-10 0,2-3 5 0,2-1-13 16,1-4-2-16,-5-2-6 0,0-2-10 0,7-6-21 0,-5 2-11 16,2-7-1-16,-3-1-14 0,-1-6 12 0,4 0 4 0,0-3 8 15,1-1 12-15,-6-4 15 0,3 1 13 0,-6-1 6 0,1 0 11 16,0 5-1-16,-4-3 2 0,-2 5 1 0,-1 1 5 0,0 5 11 0,-3 3 12 16,1 6 16-16,-3 0 14 0,3 5-2 0,-4 2 1 15,4 4 4-15,-5 1-4 0,1 5 1 0,-2 2-9 16,-1 6-17-16,-5 0-10 0,3 5 5 0,-4 2-1 0,2 5-5 15,-2-1-4-15,3 2-9 0,2-1-4 0,2 2 3 0,1-2-3 16,1-1-3-16,4-2-4 0,3-4 2 0,-2 0-1 0,2-2 0 16,-1-3 0-16,3-3-4 0,1-1-6 0,1-3-8 0,0-3 1 15,-1-2-3-15,3-2-9 0,1-5-3 0,0 1-15 0,0-8-5 16,0-1 4-16,0-4 6 0,4-2-2 0,-3-2 5 16,2-2 7-16,-5-3 7 0,3-1 9 0,-3 0 12 0,-4 4 1 15,5 1 3-15,-7 1 1 0,-1 5 5 0,-3 1 19 0,-1 5 11 16,-2 1 9-16,-2 6 8 0,-2 2 6 0,-1 2 2 0,-3 1 7 15,0 6 5-15,-5 0-23 0,4 2-10 0,-4 3 1 0,4 1-13 16,1-1-4-16,3 3-6 0,-3-2-4 0,5 2-7 16,2-3 1-16,2 3-4 0,1-2-4 0,-1-3-3 0,7 1-3 15,-3-3-4-15,3 1-10 0,0-6-10 0,2 1 0 0,2-3-12 16,-3 0-1-16,5-5-6 0,2 1-12 0,-2-4 1 0,1-1-1 16,-1-3 7-16,0-3-1 0,3-5 10 0,-1 2-5 0,-2-7 10 15,3 2 17-15,-5-2 2 0,2-2 10 0,-1 1 2 0,-4-1 8 16,-1 3-2-16,-3-2 7 0,3 3 1 0,-7 1 3 0,-1 2 20 15,0 3 21-15,0 3 11 0,-1 3 3 0,-4 3 8 0,1 2 3 16,-1 5 4-16,-7 2-2 0,3 5-13 0,0 2-20 16,1 1-13-16,0 3-6 0,-1 3-7 0,5 2-4 0,-1 1-1 15,2 0-9-15,6 1 0 0,-3-1-3 0,4-1 0 0,-1 0-1 16,2-2-7-16,2-1-8 0,1-3-11 0,0 1-5 0,5-6-13 16,-2 2-4-16,0-5-7 0,3 0-7 0,1-4 0 15,-1-1 5-15,2-6 6 0,-2 0 11 0,3-6 10 0,0-2 3 16,0-3 8-16,0-2 7 0,-3-2 8 0,3-1 4 0,-1-1 7 15,-2-2-5-15,1 2 4 0,-5-1 19 0,2 3 16 0,-4-3 11 16,-1 6 10-16,-2-3 11 0,-2 8 13 0,1 1 17 16,-4 4 7-16,-4 1-94 0,3 3-6 0,-1 1-11 0,-5 5-5 0,7 3-7 15,-7 1-13-15,2 5-16 0,-1 3-12 0,3 3 78 0,-5 2-5 16,3 3-3-16,-3 6-3 0,5-1-9 0,-3 2 3 16,2 2 0-16,1 2 0 0,-3 0-8 0,2 2 4 0,2-1 2 15,-1 0-5-15,0 0 7 0,-1-1-5 0,1-1-1 0,-2 1 0 16,4-3 6-16,-8-2-6 0,4 2-1 0,-3-3 7 0,-5 0-5 15,2-7-2-15,0-3-2 0,-3-4 6 0,3-2-3 0,-3-1 0 16,2-3 0-16,0-4-3 0,2-2-8 0,1-2-2 16,-3 0-7-16,3 0 69 0,1-6-7 0,4 0-1 0,-1-7 4 15,1 5-7-15,4-11 0 0,0 0-9 0,4-7 2 0,-1 2-74 16,3-1 6-16,2-3 0 0,3 3 2 0,0-5 3 0,3 12 12 16,-1 0 14-16,0 3 4 0,1 1 4 0,-1 0 0 15,-1 2 0-15,1-1-5 0,1 1 4 0,-4-3-5 0,4 2 0 16,2-1-7-16,1-1-2 0,-3 0 1 0,7-1-2 0,-4 0-3 15,2-2 2-15,0 2 3 0,-1 0 0 0,-4-2 5 0,-2 1-1 16,3 1 4-16,-3-2 2 0,-1 1 5 0,-2 3-3 0,0 1-1 16,-5-4-2-16,5 8 4 0,-1-4-1 0,-5 3 3 0,3 3-1 15,-6-1-2-15,1 3 3 0,2 0-2 0,-6 2 4 0,3 2-4 16,0 1 7-16,-1 1-11 0,1 1 3 0,0 1 1 16,-5 2-4-16,4 1 0 0,-1 1 2 0,2 3 1 0,-1-2-5 15,-3 4 10-15,4 0-5 0,4 0-2 0,-1-1-4 0,3 2-9 16,-2-5-9-16,1 3-17 0,2-3-15 0,1 1-10 0,3-5-5 15,-2 2-9-15,-1-6 1 0,8 2-6 0,-7-7-12 0,9 1 1 16,-6-5 9-16,1-4 8 0,1-1 7 0,2-3 9 0,0-3 2 16,-2 0 20-16,5 0 19 0,-4-4 12 0,-1 2 4 15,3-3 0-15,0 3 4 0,-4-3 2 0,1 0 24 0,-1 3 23 16,1 1 6-16,-3 2 19 0,2 1 15 0,-5 4 24 0,0 2 12 16,-5 3 5-16,3 5-14 0,-6-1-23 0,0 4 1 15,-4 1-17-15,4 1-4 0,-4 4-31 0,3 4-10 0,-6 1-6 0,6 2-5 16,-4 4-1-16,3 5-10 0,-4 1 1 0,5 1-5 0,1 2 2 15,-3 2-1-15,3-1-2 0,0-1 0 0,-2 0-3 16,4 0 3-16,-4-4-1 0,0 1-2 0,2-3 1 0,0-2 4 16,0-1-2-16,-1-5-6 0,1-1 3 0,-4-2 1 0,8-1 1 15,-4-3-1-15,0-2 4 0,0-2-8 0,0-3 3 0,1-2 6 16,-1-2 0-16,4-2-2 0,-1-4 1 0,4 0-4 16,0-3-1-16,-1-2 2 0,4 0-2 0,0-1 0 0,3 3-2 15,1 0-1-15,-2 1 3 0,0 3-2 0,1 2 2 0,0 2-1 16,1 0-2-16,-6 4-9 0,3-1-10 0,1 4 1 0,-1 0-17 15,2 1-4-15,0 1-15 0,-4 0-21 0,4 4-24 0,3-3-14 16,-8 4-32-16,-1-2-28 0,-5-3-42 0,3 2-45 16,-4-1-61-16,-1-1-49 0,4-2-40 0,-3 3-36 0,2-3-21 0</inkml:trace>
  <inkml:trace contextRef="#ctx0" brushRef="#br1" timeOffset="-109530.71">29251 2255 3133 0,'-18'-16'5'0,"3"1"-2"0,4 1 4 0,16-2-2 16,-4 7 5-16,11-3 1 0,0 4 6 0,2-2 1 0,12 4-8 16,-2-1 0-16,3 3-6 0,3-2-1 0,0 3-22 0,-7 3-46 15,2 1-29-15,2 3-48 0,-3 0-28 0,-3 3-35 0,-4-1-43 16,-8 6-37-16,0 1-30 0,0 0 3 0</inkml:trace>
  <inkml:trace contextRef="#ctx0" brushRef="#br1" timeOffset="-109405.66">29294 2855 2605 0,'-11'14'21'0,"-1"-8"34"0,0 1 22 0,17-6 20 0,-5 5 12 0,0-1 1 15,-1 0 2-15,1-5 0 0,0 2-26 0,0 1-54 16,4-2-56-16,-7-1-69 0,2-3-84 0,7 5-92 0,5-8-82 16,-3 3-65-16</inkml:trace>
  <inkml:trace contextRef="#ctx0" brushRef="#br1" timeOffset="-109155.66">30393 2051 3522 0,'2'-6'10'0,"-1"6"7"15,1-1 14-15,-4 2 51 0,10 9 25 0,-3 2 35 0,4 4 16 16,-2 0 9-16,2 6-5 0,2 3-6 0,-1 3-14 0,-4 0-48 15,-3-1-28-15,2 2-32 0,-3 2-20 0,-1 0-9 0,-1 0-2 16,0 0 0-16,-3 1-3 0,2-1-3 0,-6 2-5 0,2-2-16 16,-1 2-8-16,1-4-31 0,-3 4-25 0,2-7-15 0,-2 0-42 15,-2-5-16-15,1-3-24 0,0-3-22 0,-4-5-20 16,2 3-22-16,1-6-34 0,1-1-46 0,0-6-20 16,-4 0-33-16,5 5-35 0</inkml:trace>
  <inkml:trace contextRef="#ctx0" brushRef="#br1" timeOffset="-108202.56">30154 2421 1519 0,'-6'-11'14'16,"-1"0"17"-16,6 3 18 0,1-4 22 0,6 4 24 0,1 1 11 15,15 0 24-15,-6-2 17 0,3-3-8 0,-3 4-16 0,9-3-17 16,-2 2-17-16,6 0-14 0,-6 4-8 0,-2-2-18 0,3 2-3 0,0 2 11 16,-2 3 15-16,-3 3 16 0,0 3 17 0,-3 1 0 15,1 5 12-15,-3 0 26 0,0 1-6 0,-4 6 0 0,1-5-11 16,-7 8-8-16,3-6-3 0,-5 7 1 0,-1-7-6 0,-1 5-28 15,0-2-6-15,0 0-8 0,0 0-3 0,0-1-8 0,-1-1-19 16,2-1-9-16,1 2-10 0,-2-3-6 0,1 1-3 16,3-3-4-16,-1-1-6 0,0 0 0 0,1-4 1 15,1 1-1-15,0-2 0 0,1-3 5 0,1-1-4 16,-2-2-2-16,1-1 6 0,-2-2-2 0,3-3-1 0,-2-1-1 16,1-1-1-16,0-3 2 0,0 1-1 0,1-5 2 0,3-2-5 15,0 0 0-15,1-4 1 0,-2 2-2 0,4-3 1 0,0 0-1 16,3 1 2-16,-2 1-2 0,0 0 0 0,-1 2 3 15,-2 5-2-15,2 1 1 0,-7 4 2 0,2 1-1 16,-5 3 5-16,-1 0 4 0,-2 4 7 0,0 1 1 0,-2 5 8 0,-1-1 2 0,2 3-2 16,-3-1 2-16,4 4-7 0,-1 2-3 0,1 2-4 15,0-3-7-15,0 0-4 0,5 2-4 0,-4-1-2 0,2-2-1 16,2 0-8-16,3 1-11 0,0-4-8 0,1 3-5 0,4-3-4 0,0 0-8 0,4-3-14 16,-3 1-21-16,5-3 1 0,0-1 3 0,-1-4-8 0,0-3-10 0,0 1-22 15,-6-8-2-15,4 4 6 0,-3-11-3 0,0 3-10 0,-4-7-7 16,4 5 5-16,-2-5 4 0,3 3 17 0,0-4 10 0,1 3 8 15,0 0 20-15,1-1 24 0,5 3 12 0,-6-3 12 16,-3 4 35-16,-8-1 32 0,6 2 28 0,-1 1 32 0,-2 5 28 0,-3 2 33 16,0 3 15-16,-4 0 28 0,3 7-3 0,-5-2-15 0,-3 5-16 0,-4 1-17 15,-7 2-18-15,-1 2-27 0,-2 1-6 0,-3 2-29 0,2 0-11 16,0 6-6-16,1-3-13 0,5 5-13 0,-2-2-7 16,3 1-8-16,5 2-11 0,-2-2-1 0,2-1-7 0,3-1-2 15,2-2 0-15,3 0 1 0,0-1-14 0,1-4-10 0,1 1-7 16,3-5-2-16,-1 3-6 0,1-4 0 0,3-2 4 0,-3-3-3 0,3 1 13 15,-3-4 9-15,-1 1 11 0,4-5 0 0,0-2 10 16,-3-4 0-16,4 1-3 0,0-2 5 0,1-4-2 0,0 1-3 16,0-3-1-16,2 1 4 0,-4 0-6 0,4 0 1 0,-2 0-2 15,-1 3 0-15,-1 2 2 0,-2 2 4 0,1 4 1 0,-2 2 4 16,-4 1 17-16,-1 2 8 0,0 4 14 0,-1 2-82 0,-3 0 0 16,3 3 1-16,-2-1 2 0,-1 5-4 0,3-1-17 0,-2 1-6 15,3 1-9-15,-2 0 81 0,2 0-4 0,-2 0-3 0,4 1 0 16,-2-1-5-16,2-2 0 0,2 0-7 0,0-1 76 0,0 0-16 15,1 0-13-15,8-2-9 0,-7 2-9 0,5-3-5 0,3 1-4 16,-3-6-3-16,7 4-82 0,-2-6 9 0,-1-1 12 0,0-3 5 16,0 1 1-16,-2-6 1 0,2 1-2 0,-1-3 8 0,-2 2 5 15,2-3 6-15,-1 1 3 0,4 2 6 0,-5-2 6 0,2 3 3 16,-5 1 7-16,1 3 1 0,1 1 0 0,-3 1 5 0,-7 3 7 16,4 1 9-16,-3 1 8 0,-4 0 6 0,-3 4 0 0,4 0 10 15,-4-1-2-15,2 2-1 0,-3-1-2 0,-2 0-6 0,4-1-8 16,-2 0 1-16,3-2 0 0,-5 0-12 0,5-2 10 0,-2 1-5 15,4-4 0-15,-3 2-2 0,3-1 8 0,1-1-1 0,0-2 1 16,5 1 6-16,-4-2-3 0,3 2-83 0,-1-4-1 16,3 2 1-16,0-1-9 0,0 1-2 0,3 0 4 0,-5 3-5 15,5-1-6-15,1 3 79 0,0 0 1 0,4 1-6 0,-5 1 2 0,3 0-1 16,2 3-7-16,-3 1-1 0,0 0 4 0,0 1 2 0,-2 3-3 16,1-2-4-16,-4 3 2 0,4-1 1 0,-1 0 0 0,-1 2 0 15,0-4-3-15,2 3-2 0,-6-1-5 0,4-1 76 16,-2 2-16-16,1-4-17 0,-1 2-19 0,-7-1-7 0,10 2-34 0,-22-4-23 15,26 1-28-15,-30-2-107 0,13-6-34 0,-1 3-36 0,-5-2-45 16,13-1-47-16,-16-4-25 0,7 3-21 0,-28-4-12 0,30-1-14 16</inkml:trace>
  <inkml:trace contextRef="#ctx0" brushRef="#br1" timeOffset="-108061.95">31044 2294 2529 0,'-22'-28'37'15,"2"0"9"-15,6 4-3 0,2-2 2 0,0 5 2 0,16 5 2 16,-4-1 10-16,5 7 16 0,5 0-31 0,5 1 1 0,3 6 8 15,4-1-6-15,2 1-3 0,-3 2-3 0,2 1-10 0,2 1-16 16,-3 0-9-16,2 4-23 0,-3-3-32 0,1 5-17 0,-4-3-46 16,8 1-32-16,3 0-42 0,-6-2-44 0,-7 2-47 0,-7-3-15 15,0 2-7-15,-1-2-28 0</inkml:trace>
  <inkml:trace contextRef="#ctx0" brushRef="#br1" timeOffset="-107921.12">31221 1999 2322 0,'-17'-17'59'0,"0"-7"44"0,-4-2 54 0,-2 1 28 0,13 6 44 0,10 0 20 15,-3 7 33-15,-1-3 10 0,13 3-59 0,8 6-43 0,2 1-52 16,5 5-25-16,-1 0-47 0,1 0-24 0,8-6-33 0,4 6-11 16,0 4-8-16,9 2-42 0,0 0-39 0,2 4-59 15,-5-4-64-15,-7 4-80 0,8-2-85 0,9-2-74 0,-14-2-55 0</inkml:trace>
  <inkml:trace contextRef="#ctx0" brushRef="#br1" timeOffset="-107249.22">32295 1964 2778 0,'6'-9'19'0,"-1"0"22"0,-5 7 22 0,3-2 30 0,-6 5 32 16,-5 6 41-16,-4 0 39 0,-3 8 27 0,9 3 1 0,-2 1-16 0,10 1-14 0,1 5-23 16,-3 5-30-16,11 1-41 0,-5 0-37 0,1 1-27 0,-6-1-21 15,4 7-5-15,-5-4-8 0,-5 2-11 0,4 1 0 0,-4 0 5 0,-3-2-4 16,1 3-4-16,-3-5 0 0,2 1-13 0,-5 0-15 0,-1-3-8 16,-1 0-15-16,-7-4-35 0,5 3-18 0,-8-4-9 0,11-1-35 15,-7-4-13-15,12-8-22 0,4 5-30 0,5-8-18 0,14-1-21 16,-3-1-20-16,3-6-25 0,-1-1 11 0,-2-2 0 0,-11 1 11 15,-2-7 35-15,-1-4 22 0,-3 3 43 0,-7-10 35 0,12 4 35 16,-12-4 26-16,10 0 28 0,1 0 20 0,2 1 13 0,-6-1 9 0,0-3 10 16,-1 1 11-16,3 0 11 0,-5-2 12 0,2 2 1 0,1 2 13 15,-3 4 10-15,18-1 12 0,-6 2 4 0,11 3-4 0,-13-4-6 16,15 5-4-16,-5-2-4 0,8-1 2 0,0 1-9 0,-8 0-2 16,3 1 3-16,-1 1 7 0,1 0 10 0,1 3 15 0,2 1 14 15,-9 1-3-15,11 3 18 0,-10-2 21 0,6 3 0 0,-14-2 8 0,12 5 7 16,-12-1-5-16,3 5 0 0,-1-2 4 0,-3 4-13 0,1 1-24 15,-4 1-3-15,3 3-12 0,-1-1-13 0,2 2-6 0,-2-3 3 16,1 5 0-16,-5-4-5 0,5 5 4 0,-2-3 2 0,2 2 9 16,-2-2 12-16,4 1-1 0,-2-3-14 0,0 2-10 0,3-2-7 0,-3-2-5 15,8 0 1-15,-6-4-12 0,4 1-18 0,-4-2-10 0,6-2-2 16,-5 0-4-16,0-3 4 0,2 0-5 0,0-2-8 0,-1 0-4 16,0-3-2-16,3-2 1 0,0 0-1 0,4-2 2 0,-2-4-3 15,-3-1-1-15,6-2-2 0,2 0 3 0,-2-3 3 0,1 3 0 16,5-3-3-16,-4 2 0 0,2 1-2 0,0 1 4 0,1 3 1 0,-4 1 1 15,1 3 6-15,-6 2 5 0,1 3 6 0,-1 2 11 0,-3 3 5 16,-2 3 1-16,-2 2 2 0,3 0-3 0,-3 4-9 0,-1 1-7 16,0 3 4-16,0-2-17 0,0 2-4 0,2-1-1 0,-2 1-7 15,2-1-20-15,-1-1-13 0,-1 3-17 0,-1-4-22 0,1 4-26 0,-4-6-24 16,6 2-19-16,-4-4-36 0,6-5-12 0,0-1-23 0,7-4-21 16,7-2-40-16,-3 0-1 0,3-4-20 0,1-2-19 0,-4-3 3 15,-8-2 7-15,1 1 15 0,-3 2 15 0,-1-5 24 0,0-5 15 16</inkml:trace>
  <inkml:trace contextRef="#ctx0" brushRef="#br1" timeOffset="-107093.02">32675 2148 1596 0,'-5'-38'64'0,"1"4"34"16,6-4 45-16,-8 4 22 0,9 4 34 0,-2 1 24 0,-5 5 27 15,7 7 31-15,-9-1-36 0,4 1-15 0,-6 11-15 0,12-3-7 16,-4 7-26-16,3 2-13 0,6 8-23 0,1 1-26 0,2 4-25 16,1 1-24-16,3 5-25 0,-5 1-17 0,5 0-8 0,-7 4-11 0,2-5-4 15,-1 3-7-15,-2-1 2 0,-1 1 5 0,0-2-9 0,-4 2-1 16,-2 0-12-16,-2 0-9 0,-6-2-16 0,1 2-35 0,-6-4-17 15,2 3-16-15,-6 0-37 0,5-3-14 0,0 1-25 0,-1-2-42 16,5 4-51-16,-3-2-45 0,0 1-72 0,-6 2-54 0</inkml:trace>
  <inkml:trace contextRef="#ctx0" brushRef="#br1" timeOffset="-106951.91">32223 2946 4219 0,'-20'10'11'0,"8"0"0"0,-4-10 5 16,-1 5 7-16,12 0 3 0,-8 6 5 0,11-9 0 0,4-2-7 15,0 2-37-15,1-4-25 0,-3 4-80 0,11-11-87 0,16 7-131 0,-4-8-125 16</inkml:trace>
  <inkml:trace contextRef="#ctx0" brushRef="#br1" timeOffset="-101388.89">23414 16348 2643 0,'-8'-11'4'0,"-2"4"0"0,6 4 2 0,-4 0 0 0,-1 2 7 0,9 1 10 0,-5-1 20 0,11 2 33 0,-3 0 11 16,5 6 12-16,1-1 7 0,-2 6 6 0,6 1-5 15,-13-13 2-15,0 0-18 0,0 0-20 0,0 0-2 0,0 0 1 16,0 0-2-16,0 0 25 0,0 0 13 0,65 312-6 16,-59-262 7-16,-6-2 2 0,-5 1 1 0,5 0-1 15,-5-1-8-15,2 0-30 0,-2-2-10 0,4 0 0 0,-1-2-7 16,5 3-15-16,1-4-14 0,0 2-9 0,0 1 0 0,6-5-1 15,-2 3-1-15,-1-3-7 0,4-2-3 0,-2 0-1 0,3 0 3 16,-3-3-6-16,2-3 3 0,-1-4 0 0,0-2-3 0,2-5-3 16,-4-1-1-16,1-3-8 0,-1-4-9 0,0-4-2 0,-8-10-8 15,0 0-29-15,0 0-17 0,0 0-9 0,0 0-36 0,0 0-13 16,0 0-28-16,0 0-30 0,0 0-26 0,0 0-24 0,0 0-15 16,13-30-41-16,-13 30 4 0,0 0-31 0,0 0 8 15,0 0 17-15,0 0 11 0,0 0 28 0,0 0 3 0,-34-180 23 16</inkml:trace>
  <inkml:trace contextRef="#ctx0" brushRef="#br1" timeOffset="-100466.78">23229 16055 1841 0,'-13'-20'12'16,"4"-3"15"-16,-2 7 9 0,1-3 7 0,5 4 6 0,-5 0 27 0,7 4 25 16,6-2 10-16,3 1 0 0,-2 3 2 0,1 1 10 15,11 1 8-15,-3 0 0 0,4 1-20 0,2 4-22 16,5 2-3-16,3 0-4 0,3-4-11 0,1 4-12 0,-1 0-5 16,7 0 10-16,-1 2 4 0,6-4 6 0,-2 2 0 0,3 0-7 15,-2 4-5-15,7-4-1 0,-5 0-2 0,4-4 0 16,-4 6 0-16,1-5-3 0,-2 3-3 0,-2-3-1 15,2 3 6-15,-2-5-5 0,1 5-2 0,-1-3-15 0,3 3-3 16,-4 0-6-16,8 0 6 0,-5-2-5 16,-3-3-5-16,4 2 5 0,0 3-1 15,1-4-4-15,2-2-2 0,-2 1 4 0,3-2-6 0,5 1 5 0,4 0 1 0,1-2-6 16,1-3-3-16,4 5 3 0,1-5-4 0,1 1-5 0,2 0-3 0,-2 1-1 16,1-1 1-16,-1-2 2 0,-1 1-3 0,-1 1 1 15,-4-3 2-15,0 2 2 0,-5 2-1 0,1 0 6 16,-4 1 3-16,-5 0-1 0,2 2 0 0,-8 2 0 0,3-1 0 15,-5 3-2-15,1-4 1 0,-3 4-2 0,2-3-5 0,1 0 1 16,-1 0-4-16,9 0-3 0,-11-1-5 0,2-2 7 16,3 1-5-16,10-2-2 0,-5-1 1 0,9 0 0 0,-10-4 1 15,4 1 1-15,3 1 5 0,9 0-7 0,-12 1 5 16,2 1-3-16,-10-1 1 0,5 2-5 0,-4 4 5 0,2-1-3 16,-8-1-1-16,3 3-1 0,-2 0 2 0,-3 0 0 0,3-1 0 15,-1 1 0-15,2-1-1 0,-4 1 5 0,3 0-1 16,-1-2 0-16,-2 1-1 0,-1 0-5 0,1 0 0 0,-2-2 4 15,-2 2-1-15,-2 1 2 0,-2-1-4 0,0-2 1 16,-1 1 1-16,-5 2 1 0,3-1 1 0,-5 1 1 0,1-1-3 16,-4 1-2-16,1 1 2 0,-3 2 2 0,-2-1-4 0,-6 1 7 15,1 1-1-15,-1 0 2 0,-4 0 9 0,0 1 0 16,-4 2 8-16,1 2 1 0,1-1 5 0,-1 1-2 0,2 2-1 16,-3 3-3-16,3-3-5 0,-1 5-3 0,1-2 2 15,-1 1-9-15,2 0 3 0,0 0 3 0,0 2 8 0,2-1-4 16,-1 0 2-16,1-1 0 0,4 3 0 0,-3 0 8 0,2 0-66 15,2 2-1-15,-1-1-10 0,0 5 1 0,-1 2 4 16,0 0 2-16,-2 4-4 0,2 1-3 0,1 2 62 0,-6 4-7 16,0 1 8-16,0-4 2 0,0 4-11 0,-6 2 1 0,4-3-3 15,-1 1 1-15,0 1-4 0,-1 0 5 0,3 1-5 16,1 3 0-16,1-1 1 0,3 0 1 0,-3-3-1 0,4-1-2 16,3 2 1-16,-2-3 3 0,1-2-1 0,-1 2-5 0,5-3 9 15,-3 0-5-15,0-1-2 0,1 2 2 0,2-3 2 0,-1 1-6 16,-1 1 5-16,2-2-2 0,-1 1-3 0,-1-4 6 15,-1 0-3-15,0 0 1 0,-2 0 1 0,1-2-2 0,-1-3-2 16,2 1 2-16,-2-3-1 0,4-2-10 0,1 1 8 16,-3 0-9-16,0-5-5 0,1 1-1 0,0-1-13 0,-4-4-1 15,3 0 69-15,-1-2-2 0,-1 1-6 0,-2-5 0 0,0 1-3 16,1-1 1-16,-2 1 2 0,0-3-4 0,-5 2-74 0,2-2-2 16,-4 0-9-16,-3 2 8 0,-5-4 0 0,-1 2-3 15,-3 0 10-15,0-2-4 0,-4-1-3 0,-4 1 2 0,5-3 8 16,-6 3-2-16,1-3 6 0,-1 2 8 0,2 0-7 15,-3 3 4-15,0-2-4 0,1 2-33 0,-3-4-19 0,-1 0-48 16,3 0-67-16,3-1-64 0,-4 5-77 0,-8-1-71 0,7-2-61 16,1 3-35-16</inkml:trace>
  <inkml:trace contextRef="#ctx0" brushRef="#br1" timeOffset="-98122.7">27851 3277 1718 0,'25'-11'2'0,"3"1"-7"0,4 2 1 16,12-8 4-16,-6 3 3 0,15 6 5 0,7-7 13 0,19 7 33 0,1-3 25 16,4 2 46-16,6-4 13 0,16-1 4 0,2 4-4 15,0-10-2-15,7 7-18 0,-11-4-34 0,8 6-29 0,5-5-45 16,-3 5-12-16,4 7-9 0,-2-5 11 16,-4 6 5-16,4 2 9 0,-6 1 8 15,-1 2 6-15,-1-3 6 0,-2 4 6 0,-8-5 3 16,2 5-10-16,-4-2 3 0,-6-2-3 0,0-2 1 0,-1 4 1 15,-2-4 8-15,-2 4-6 0,-1 3-1 0,-2-7 4 0,3 0-12 0,1-2 4 16,2-1-13-16,-12-2-10 0,5 4 6 0,-12-7 5 0,9-3-3 0,-9 0 1 16,3 4 1-16,-7-5-5 0,-5 5 11 0,3-3 0 0,-6 1-10 0,3 2-4 0,-8 2-1 15,-3-2-4-15,-8 5-1 0,-1 1 3 0,-6 1-10 0,0 1 9 0,-8-2-8 16,5 0 2-16,-13 3-1 0,-2-3 2 0,1 4 1 0,-4-5-4 0,-5 1 1 0,2 1-16 16,-2 1-18-16,-2 1-26 0,2-3-23 0,3 5-13 0,-3-2-27 15,2 0-34-15,-1 4-11 0,3-6-24 0,-3 8-18 0,-3-6-11 16,1-1-25-16,-3-1-23 0,-3 4-22 0</inkml:trace>
  <inkml:trace contextRef="#ctx0" brushRef="#br1" timeOffset="-83731.88">19169 8409 1140 0,'-32'0'-1'0,"-6"1"6"16,5-4 14-16,-3 6 15 0,2 9 33 0,8-4 21 0,-3 5 35 15,7-5 18-15,-5 1 9 0,5 0 5 0,-2 0-1 16,2 0-1-16,1-8-21 0,-7 10-12 0,9-7-26 16,-9 6-5-16,12 1 11 0,-2 2 4 0,0 6 8 0,6-1 2 15,-5 5 3-15,3-2-4 0,-7 6-5 0,9 2-7 16,-10-2-10-16,5-3 4 0,-5-2-7 0,2 2-5 16,-2-2-10-16,4 3 2 0,-2 0 0 0,6-3 0 15,-2 4-3-15,2 1-8 0,5 4-9 0,0-1 1 0,5 1 1 16,4-1-5-16,4-1 0 0,5 2-6 0,4 0-6 15,1 1-13-15,7 1 0 0,1-1-12 0,5 0-9 0,0 1-2 16,4-2-1-16,-4-1 1 0,5-1-2 0,-5-2 8 16,8 0-9-16,-7-1 6 0,4-1 2 0,-8-1 0 15,4 0 0-15,1-2 1 0,-6 0 10 0,6-2-1 16,-7-1 11-16,2-1-1 0,3-2 8 0,3 0 0 0,0-1-2 16,1-2-2-16,4 0-9 0,3-1-3 0,0 0-8 15,0-2-2-15,5-1-5 0,1-1-3 0,-3-4 1 0,3 0 1 16,0-2-5-16,2-2-2 0,-2-2 4 0,-1 0-5 15,1-3-2-15,-2 1 5 0,-3-3-7 0,-3 2-1 16,-1-3 5-16,0 1-4 0,-5 0-10 0,2-2 0 16,-4-3 0-16,-1 1-8 0,0-5 7 0,-2 1 3 15,2-3 1-15,0-3 2 0,0 0 1 0,-2 0 5 0,0-2-1 16,-2 0 8-16,-3 0-7 0,2-1-1 0,-1 2 4 16,-2-2 0-16,0 2 0 0,-5-2 2 0,2 3-4 15,-4-3-6-15,1 2 8 0,-2 0-5 0,-3 2-5 0,2-3 3 16,-1 3 3-16,-3-2-5 0,2 0-1 0,-3-1 1 15,0 3-7-15,1-2 6 0,0-2-5 0,-1 2-3 16,-2-2 0-16,4 3 2 0,-4-3 2 0,5 1 4 0,-7-2 0 16,4-1 0-16,-5 0 3 0,0 1 6 0,-5 1-2 15,0 0 2-15,-2 3 2 0,-1-3 1 0,-5 4 4 0,-3 1-3 16,0 3 2-16,-3-2-2 0,1 2 2 16,-3 0 1-16,-4 2 0 0,-2 0-3 0,0 1 0 0,-1-1 1 15,-6-1 1-15,4 2 0 0,-6-1-3 0,-1-2 1 16,4 1-3-16,-6 0 3 0,1 0 0 0,0-1-1 15,-2 0-1-15,-4 1-5 0,3 2 8 0,0-1-5 0,-3 1 4 16,-1 6-1-16,3 0 1 0,-3 2-2 0,4 1 1 16,3 1 5-16,4 2-7 0,-3-1 6 0,4 2-1 15,3 0-4-15,1 0 4 0,3 0-2 0,-3 0 0 0,4 3-5 16,-1 0 2-16,-4 0-2 0,5 3 0 0,-2 0-2 16,0 0-4-16,-1 5 1 0,3 0 4 0,1 2 6 15,-3 0 1-15,5 0 2 0,-5 1 0 0,-1 0 7 0,-1 1 3 16,-1-2 3-16,-1 1-3 0,-3-1 1 0,4 0-1 15,2 3 0-15,-1-3 4 0,1 3 2 0,7-1 2 16,-4 3 3-16,5-1 0 0,0 2-5 0,1 1 3 16,-1-4-2-16,2 4 3 0,1 4-1 0,8 0-1 0,-7 1-2 15,6 1 2-15,-3 2 2 0,4 3 0 0,0 4 2 16,2 2-7-16,4-5-2 0,0 6 1 0,0-1 1 16,3 1 0-16,1-1 4 0,4-1 2 0,3 0 2 0,5-3-2 15,-1-1 6-15,3 0-5 0,4-1-100 0,1-1-2 0,-1-4-7 16,6 0-4-16,1 1-8 0,0-2 3 15,6-2-8-15,-2 0 2 0,3-4 92 0,1 0 1 16,0-1-5-16,1-2 7 0,0 0 4 0,-3-1-3 0,-1 0 1 16,0-4 5-16,2 0 4 0,-5 2 2 0,4-3 4 15,-2-2 4-15,3 2 1 0,5-3-3 0,-4-1 3 0,5-1-3 16,-3-1-1-16,0-4-7 0,5 1 5 0,-4-1-6 16,-1-1-5-16,1-2 8 0,-3-2-2 0,4 1 0 15,-3-2-8-15,-2 2 8 0,2-4-1 0,-2-1-3 0,-1-1-3 16,1 0-3-16,-3-1-2 0,0 0 4 0,0-4 4 15,0 2-8-15,-3-2 1 0,-2 0 0 0,-1 0 5 16,0-2-5-16,-4 1 3 0,4 0-2 0,-3-2-2 16,-2 1 1-16,1-2 2 0,-2 2-3 0,2 0 0 0,-4-1 7 15,0-1-5-15,1 0-7 0,-1 0 6 0,-3-2 88 16,1 1-5-16,-1 0 3 0,-1-2-3 0,-2 1-4 16,-2-1-1-16,0 1 10 0,-2 0-6 0,0 0-85 0,-3 1 4 15,0-1-2-15,1 0-1 0,-3 2 6 0,-1-4 3 16,0 3-3-16,0-3 1 0,0 1 2 0,-1 1-4 15,-3-1 2-15,3 0 2 0,-2 2-1 0,-1-1-2 16,0 2-2-16,-2-3 4 0,-1 2-1 0,1 2-1 0,-2 2-1 16,0-4 4-16,-3 0-5 0,1 4 2 0,-2-3 0 15,-1 2 0-15,0-2-4 0,-1 0 4 0,0-1 0 16,-2 2-3-16,-3-2 3 0,2 2 0 0,-5-1 3 16,4 2-3-16,-4 0 0 0,0 0-2 0,3 1 4 0,-3 0-5 15,-2 2-1-15,5 2 1 0,-5-1-30 0,2-1-22 16,-4 8-35-16,5-4-45 0,-9 9-76 0,-2-4-90 15,-9 5-122-15,-3-3-127 0,-8 7-73 0</inkml:trace>
  <inkml:trace contextRef="#ctx0" brushRef="#br1" timeOffset="-81466.23">9241 11079 887 0,'3'-3'11'0,"-6"2"5"16,3-3 25-16,-8 5 10 0,8-2 24 0,0 1 27 0,0 4 19 16,3-4 25-16,-4 4 11 0,5-4 27 0,-5 0-6 15,2-3-2-15,-1 3 3 0,0 0-14 0,0 0-8 16,0 0-21-16,0 0-16 0,0 0-28 0,0 0-13 0,0 0-10 16,-28-8-21-16,28 8-16 0,0 0-6 0,0 0 4 15,0 0-2-15,0 0 3 0,0 0-3 0,0 0 7 0,-84-3 0 16,84 3 6-16,0 0 4 0,0 0 1 0,0 0 1 15,0 0 3-15,0 0-2 0,0 0-4 0,-155 17-3 16,-36 7-7-16,156-13 0 0,0 0-10 16,8 4-7-16,-6-3-5 0,2 5-4 0,2 0 0 15,1-3 1-15,3 1 4 0,1-1-5 0,6 1 0 16,18-15 15-16,0 0-5 16,0 0 13-16,0 0 1 0,0 0 4 15,0 0 5-15,-87 200 5 0,87-200 6 0,0 0-2 0,0 0 6 16,0 0-12-16,0 0-4 0,0 0-2 0,0 0-4 15,-38 233 0-15,38-233 0 0,0 0 2 0,0 0-6 16,12 251 6-16,2-210-4 0,2 1-6 0,2-2-1 16,2-3-1-16,3 1-2 0,4-3 2 0,0-4-4 15,3 1-7-15,2-1-1 0,2-5 1 0,0 4 0 0,2-5 0 16,2 0 4-16,-2 0-7 0,-1 0 6 0,0-6 0 16,-2 4 4-16,-1-1 0 0,-1-2 4 0,1 1 0 0,-2 1-2 15,3-5 4-15,-1 4-7 0,1-1 4 0,0-3-5 16,3 0-2-16,1 2 0 0,-1-2-3 0,1 1-2 15,-37-18 19-15,0 0-13 0,0 0 3 16,0 0-2-16,0 0-87 0,0 0 2 0,0 0 6 0,0 0 0 16,0 0 5-16,0 0 4 0,0 0-1 0,510 178 5 0,-456-166 89 15,-2 0-4-15,-3 1-2 0,8-3 1 0,0-1-7 16,-5 3 1-16,2-2-2 0,1 0 2 16,-4-1-1-16,1 1 1 0,0-1 0 0,-4-5-4 0,1 4 2 15,-5-5-3-15,2 4-1 0,-2-4-10 0,0 3-1 0,-4-6-2 16,1 3-6-16,-3-2 1 0,3 1-3 15,-3-2 0-15,3 0-3 0,0-3 3 0,2 3-3 16,0-7 0-16,4 5 0 0,-2-7-6 0,5 5-1 0,0-5 1 16,1 0-3-16,-2 0-1 0,5-3-1 0,-8 12 0 0,1-11 4 15,-4 11 3-15,-2-12 3 0,5 14-2 0,-8-14 8 16,4 16 1-16,-5-11 6 0,1 3 1 0,0-1-3 16,0 2 0-16,3 0 2 0,-5 2-4 0,1-4-4 0,-4-1 6 15,2 2-6-15,-2 0 2 0,5-2-1 0,-7-3-4 16,2-1 1-16,-1-2 2 0,1 0 2 0,-1-2-2 15,1 0-4-15,-6-2 0 0,5-2 4 0,-1 2-1 16,-4-3-3-16,0 1 3 0,-3-1-3 0,4 0 0 16,-4-3 4-16,-2 3-4 0,0-3 0 0,-1 1 0 15,-4 1 3-15,2-4-6 0,-3 2-1 0,3-1 4 0,0-2-3 16,-3 0 2-16,1 0 1 0,2 0-5 0,-1 0 0 16,2-3 1-16,-3 1 2 0,-1 2 1 0,3-1-1 0,-6 0-1 15,6 2-3-15,-5-1 5 0,3-1-5 0,-4 2 4 16,1-1 2-16,-1 1-3 0,1-1 2 0,-3-1-1 0,-3 2 1 15,0-1 1-15,-2-3 1 0,-3 3 2 0,-1-3-9 16,-2 0 3-16,0 0 0 0,-2-4 2 0,-2 1-4 16,-1 0 1-16,1 0 1 0,-8 4 0 0,4 0 4 0,-4 2-1 15,1-4 2-15,-2 5 2 0,0-1 1 0,-1 5-4 16,0-1 1-16,3-3-1 0,-2 1 1 0,2 3 2 16,1 2-2-16,-5 0-4 0,5 3 2 0,-2-2 5 0,-1 4 1 15,0-3-2-15,-1 2-1 0,3 2-4 0,-5-2-1 16,0 0 4-16,-1-2-2 0,-1 3-3 0,-2-1 0 15,-2-2 3-15,1-3-2 0,-6 1-1 0,-3 1 2 16,4-5 1-16,-6 3 1 0,2-1-1 0,-2 1-4 0,2-2-4 16,-3 3 7-16,3 0-6 0,0 2 4 0,2 0-1 15,1 2-4-15,0 3 1 0,2 0 0 0,1 0 4 16,-2 2-3-16,1 4 5 0,-2-1-9 0,-1 1 1 0,-2-1 0 16,-3 5 3-16,-1-4 0 0,0 4-8 0,-5-4 1 15,0 3 1-15,-2-3 4 0,5-1-2 0,-4 3 1 16,4-4 0-16,4-1 4 0,-2 0 8 0,-1 1-1 0,1-1 2 15,3 1 4-15,-4 1-2 0,3-2 4 0,-1 4-1 16,-5-2 0-16,5 0-1 0,4 1 1 0,-2 3 3 16,2 1-7-16,2-2 5 0,1 2-1 0,-3 1-1 0,-1 0-2 15,3 1-1-15,1 2 1 0,-1-2-1 0,-2 1-1 16,2 0-1-16,-3 1 2 0,3-1 0 0,-1 2-4 16,-1-2 5-16,3 2-3 0,-5-2-3 0,1-2 3 15,-3 3-1-15,2 1-2 0,-1 2 1 0,-3-5 2 0,0 5-6 16,4-3 0-16,-1-1-3 0,2-2 6 0,1 4-3 15,4-4 3-15,3 0-3 0,0 2-2 0,6-4 1 16,-4 0 4-16,5 0 3 0,-2 0-8 0,-2-1 4 16,0-1-2-16,-1 2-8 0,2-2 4 0,-4 2 1 0,-1 1-2 15,-4-1-1-15,1 2 1 0,-7 3-2 0,2-1-1 16,-7 1 8-16,-4 1-8 0,-2 2 2 0,-5 0-5 16,0 1 2-16,1 0 5 0,-4 3 7 0,-3 0 0 0,0 2 1 15,2-2 11-15,1 0 3 0,4 1 3 0,-2-3 2 16,3 2-5-16,12-3-4 0,0 0-26 0,9-3-24 15,2-2 38-15,10 2-53 0,4-4-59 0,8 4-70 16,1-1-94-16,-2-3-134 0,12 2-94 0,-6 1-76 0</inkml:trace>
  <inkml:trace contextRef="#ctx0" brushRef="#br1" timeOffset="-75981.89">22906 4698 1140 0,'-23'8'11'0,"-1"-1"16"0,-12 9 15 0,7 2 42 0,-7 8 22 16,7 4 38-16,-5 1 41 0,2 13 17 0,5-1 22 16,4 3 8-16,16 4-7 0,-3 3-27 0,12 2-15 0,-8 1-31 15,10 5-31-15,1 0-15 0,0 1-16 0,3-2-19 0,1-1 1 16,3-7-12-16,0 0-3 0,4-6-9 16,-2-2-7-16,2-8 0 0,8-5-20 0,-7-5-5 15,7-2-9-15,3-8-19 0,-1 1-12 16,0-7-9-16,-2-12-38 0,1 4-47 0,-3-16-39 15,-7 3-47-15,-5-5-57 0,-3-6-37 0,-1 0-50 0,8 1-25 0,-4 3-9 16</inkml:trace>
  <inkml:trace contextRef="#ctx0" brushRef="#br1" timeOffset="-75669.23">23311 4932 2075 0,'-5'-11'27'0,"-5"7"20"16,8 2 24-16,0 2 49 0,-1 8 33 0,-2 1 39 15,2 10 21-15,3 5 8 0,0 4-22 0,0 5-2 0,-1 4-12 16,-6 7-47-16,2 0-29 0,-2 6-41 0,5-2-18 15,-3 2-8-15,1-2-2 0,4 4-21 16,0-8-11-16,4 2-1 0,-2-4-4 0,3 1-25 16,0-4-25-16,1-8-15 0,-6 1-38 0,-4-9-37 0,2-4-28 15,-5-9-53-15,-4-1-40 0,-3-6-12 0,-4-3-17 0,0 0-33 16,5 5 6-16,-1-5 5 0,-1-2-1 0,-3 2 12 0</inkml:trace>
  <inkml:trace contextRef="#ctx0" brushRef="#br1" timeOffset="-74981.44">23039 5342 1058 0,'5'-14'11'16,"9"7"9"-16,5 0 19 0,-5-4 28 0,-1 3 18 15,0 1 20-15,-1-2 13 0,1 5 14 0,3-4-1 0,3 6 4 16,-6-2-7-16,12 4-21 0,-2 0-15 0,7 3-10 16,-9 3 5-16,4-4 9 0,-1 7 3 0,-5 0-6 0,2 4 4 15,-3-5 6-15,0 9 1 0,-4-3 5 0,1 5-13 0,-5 1-14 16,-2 2 1-16,-1-1-9 0,-1 0-4 0,-1 0-11 15,-3 2 4-15,-4-3-9 0,4-1-5 0,-4-1-10 16,2-3-13-16,-2-1 0 0,-1-1-10 16,3-1-2-16,0-3-6 0,-1 1 1 0,-3-1 2 15,1-1 6-15,2-2 10 0,-6-1-3 0,4-2 5 0,-1 0-5 16,-3 0 2-16,6-2-9 0,-3-2 1 0,1 1-6 0,2-3-10 0,-3-3-4 16,3 0-4-16,-1-5-1 0,2-3-10 0,2-3-4 15,-2-1-8-15,1-7 0 0,3 3-5 0,-3-8-1 0,4 6-4 16,1-7-6-16,0 4 5 0,2-3 1 15,-1 5 6-15,2 0-5 0,2 2 0 0,0 3-3 16,-1 2-2-16,2 4 3 0,-2 2-4 0,1 1 2 16,-2 3-6-16,8 6 2 0,-7-4 4 15,3 6 5-15,4 2 11 0,-4 2 7 16,2 0 2-16,3 2-6 0,-5 2 0 0,4-1 1 0,-4 1-3 0,1-1-4 0,-1-2-7 16,3 1 1-16,-3 1 1 0,-3-3 11 0,2 1 1 0,0-3 6 15,-3 0 8-15,0-1 5 0,-1 2 6 0,0-3-1 0,-8 0 0 0,9-3-1 16,-9 0 4-16,-2 1 1 0,1-3-3 0,1 1 5 15,-6-3 5-15,1 1 8 0,3-1 11 0,-7 2 13 0,5-1 3 16,-5 0 11-16,0 2 13 0,1 0 15 16,-1 3 8-16,-8 1-1 0,4 0-3 15,-4 6-8-15,4 1 5 0,-7 4 4 0,1 1-5 0,-2 7-13 16,-1-3-13-16,0 7 1 0,1-2-12 16,-1 2 1-16,2 2-12 0,7-5-17 0,-1 1-14 15,6 0 0-15,3-6-3 0,9 2-5 0,-3-3 1 16,7-3-5-16,5-3-3 0,-4-1-11 0,8-3-2 15,0-4-13-15,1 0-4 0,-2-4-1 0,5-3 1 16,-2-4-2-16,-2-1 8 0,0-1 10 0,-1-1 6 16,-2-1 14-16,-2 0 17 0,-4 1 16 0,-1 1 6 0,0 6 9 0,-6-4 14 15,2 5 8-15,-6 2 12 0,2 0 2 0,-7 4-13 0,8 1-12 16,-9 3-4-16,4 3-5 0,-3 1-19 0,1 3-7 0,4 3-9 16,-1 3-6-16,0-1-1 15,1 4-4-15,3-4-2 0,3 3-18 0,2-5-10 0,4 3-19 16,-1-3-16-16,2-3-43 0,7 1-13 0,-5-7-33 15,1-5-44-15,0-6-25 0,-5-1-38 0,1-5-54 0,1-2-41 16,-2-6-20-16,-5 6-29 0,3-5-20 0</inkml:trace>
  <inkml:trace contextRef="#ctx0" brushRef="#br1" timeOffset="-74746.73">23947 4676 2294 0,'1'-19'14'0,"-2"-6"14"15,5 8 36-15,-13 3 18 0,11 8 32 0,-2 1 27 0,7-3 17 16,5 8 19-16,-4-5-8 0,15 5-10 0,-7 5-29 16,10 3-7-16,-3 0-15 0,7 4-22 0,-6 6-10 15,4 0-16-15,-3 6-1 0,-4-2 1 0,-3-1-7 0,0-2-2 16,-10 5-13-16,-6-4-5 0,-4 1-7 0,-6-1 1 16,-2 1-6-16,-8 0-4 0,-1 1-2 0,-12 1-13 0,4 2-19 0,-3-1-49 15,-5-4-42-15,-8 5-67 0,-4-7-81 16,-7 2-95-16,2-3-81 0,-4 3-58 0</inkml:trace>
  <inkml:trace contextRef="#ctx0" brushRef="#br1" timeOffset="-73871.7">24661 5265 1922 0,'-1'-6'4'0,"1"3"15"0,5 8 42 15,-12 1 18-15,0 8 40 0,-1-3 25 0,0 11 22 16,3 3 10-16,2 3 7 0,-7-1-6 0,7 7-40 0,2-3-21 16,4-4-33-16,0 7-23 0,8-6-7 0,-5 3 3 15,4-5 4-15,5 0-7 0,-3-4 14 0,0-2 27 0,1-5 7 16,-3 0 9-16,0-7-6 0,2-3 1 31,-4-4 0-31,1-7 16 0,-1 0-15 0,1-8-18 0,5 1-11 0,-1-9-8 0,4 0-11 0,-4-3-13 16,2 0-17-16,0 0-16 0,0-3-4 0,-1 0-3 0,-1-2-2 0,-1 4-2 15,-1-4 4-15,2 4-5 0,-2 2 3 0,0-1-6 16,1 4-24-16,-4 5-22 0,2 1-16 0,-2 6-46 0,3 0-22 16,-6 1-47-16,4-1-36 0,-4 1-48 0,4-1-19 15,-7 2-42-15,-2-1-37 0,-2-2-6 0,1 8-23 0,1 2 17 16,-6 2 11-16,1 6 33 0</inkml:trace>
  <inkml:trace contextRef="#ctx0" brushRef="#br1" timeOffset="-73621.62">25017 5466 355 0,'5'14'11'0,"1"-5"8"16,2-1 3-16,-1-2 8 0,1-3 16 0,1 1 7 0,4-5 8 16,-1 2 10-16,1-4-2 0,-2-1-7 0,3-2-2 15,-1-1-7-15,1-3-7 0,-4-4 9 0,-1 3 2 16,4-9 16-16,-9 7 19 0,4-6 20 0,-6 4 26 0,-2-1 21 15,-5 3 29-15,2 1 3 0,-7 4 29 0,0 5-1 16,-2 1-3-16,-2 4 16 0,-5 7 0 0,0 0-10 0,-3 9-13 16,5-4-2-16,-9 11-30 0,3-4-16 0,-2 6-22 15,2-2-27-15,4 0-24 0,2 0-14 16,8 0-22-16,-1-3-18 0,10 0-6 0,1-2-10 16,11 2-3-16,0-4-14 0,3 3-8 0,3-7-15 0,6 5-12 0,3-4-39 15,3 0-19-15,3-7-45 0,-1-13-47 0,1 2-57 0,2-12-69 16,0-4-44-16,-4-10-57 0,-2 5-7 0,1-6-41 15</inkml:trace>
  <inkml:trace contextRef="#ctx0" brushRef="#br1" timeOffset="-73465.37">25028 5050 501 0,'3'-27'2'0,"7"5"1"15,1 3-1-15,3 2 2 0,-1 3 3 0,6-1-2 0,1 5 1 16,0 4-3-16,0 3-1 0,4-1-26 0,-5 0-9 15,0 1-31-15</inkml:trace>
  <inkml:trace contextRef="#ctx0" brushRef="#br1" timeOffset="-73324.72">25169 4611 1958 0,'2'-7'20'0,"1"6"43"0,6-4 31 0,-10 5 33 0,5 5 32 16,6 3 15-16,4-3 11 0,0 7 1 0,8-1-21 15,5 2-43-15,3 5-32 0,8-6-35 0,4 4-37 0,3-7-47 16,0 3-74-16,0-5-54 0,1-1-57 0,5-2-65 16,-5 0-54-16,-4-2-64 0</inkml:trace>
  <inkml:trace contextRef="#ctx0" brushRef="#br1" timeOffset="-71777.76">25904 5303 1382 0,'-8'-24'28'0,"3"6"22"0,-15 5 30 16,-3 4 29-16,3 6 41 0,5 3 16 0,-9 8 39 16,-8 3 18-16,7 4-14 0,-10 14-7 0,5-2-22 0,3 7-26 15,-3 2-40-15,3 2-14 0,0-1-38 0,5-2-14 16,0 0-15-16,13-4-16 0,-6-3-8 0,9-5-2 0,6 1-1 15,5-8-5-15,3 1 1 0,5-4-5 0,4-6-1 16,0-4 0-16,4-1 1 0,1-4-3 0,0-5 1 16,4-1 4-16,-1-6-4 0,-3-6 2 0,0 2-1 0,-1-5 3 15,-1 0 6-15,0-3 24 0,-4 3 16 0,2-3 12 16,-7 4 34-16,2-2 25 0,-1 5 17 0,-4 0 18 16,-1 5 16-16,-4 0-9 0,-2 0-4 0,-5 9-5 0,7-5-24 15,-13 10-13-15,2 2-1 0,-4 8-10 0,0 2-18 16,0 7-13-16,-4 4-14 0,3 4 1 0,-6 9-10 0,6-1-13 15,-5 5-14-15,6 0-11 0,-3 2-4 0,4 3-2 16,-2-1 2-16,5 4-6 0,-1-4 1 0,2-3 0 0,-2 7-3 16,3-4 3-16,2 0-2 0,1-1 2 0,3 0-5 15,-1-6 4-15,1 1-10 0,-5-4-8 0,5-5-10 16,-8-4-8-16,2-1-1 0,-1-6-4 0,-2-5 3 16,-5-3-3-16,1-6 10 0,-6-2 9 0,3-5 11 0,-1-3 9 15,-5-1 3-15,4-6 2 0,-5-3 2 0,1-2-4 0,4-3 2 16,-2 1-1-16,3-1-1 0,2-2 0 15,4 1 2-15,3-2-2 0,5 2 0 0,6-3 1 16,5 1-4-16,3 5 0 0,8-6-3 0,4 5-11 0,5-4-19 16,8 2-23-16,2 4-32 0,6 1-33 0,3 2-43 15,10-10-56-15,-11-4-41 0,1-5-51 0,-2 1-35 0,-4-9-26 16,-2 1-8-16,0-5-7 0,-9-1 17 0,-14 9 34 0,7 1 19 16,-2 5 48-16,2-2 24 0,0 4 37 15</inkml:trace>
  <inkml:trace contextRef="#ctx0" brushRef="#br1" timeOffset="-71215.06">26171 4998 871 0,'20'-37'34'0,"-6"2"24"16,-10 4 35-16,-4 2 45 0,19 3 41 0,-25 3 39 16,11 4 41-16,7 5 25 0,-7 6-11 0,-13 5 9 0,20 3-12 15,-12 3-2-15,4 9-25 0,4 7-22 0,-8 5-28 16,-12 6-17-16,0 1-15 0,3 8-26 0,1 2-20 16,-3 0-42-16,-2 2-17 0,1-2-13 0,5 2-16 0,-1-2-8 15,3 1-6-15,-2-4-4 0,0 2-11 0,3-5-33 0,0 5-18 16,4-7-42-16,-5 0-24 0,10-8-42 31,-10-6-48-31,2-2-46 0,-3-9-32 16,-3-2-12-16,2-6-19 0,1-2 13 0,-6-7-17 0,-1 6 18 0,0-1 19 0,0-3 36 0,1-1 22 0,-2-4 33 0,-2-1 32 0,-6-4 21 15,6 0 38-15,-2-7 29 0,0 1 41 0,6-1 17 16,4 6 45-16,2 1 34 0,2 1 33 0,-4-1 18 0,4 1 48 16,4 1 9-16,-5-1 10 0,2 5 5 0,2-4-21 15,1-1-4-15,0 5-10 0,6-3-4 0,-1 3-40 16,0 3-9-16,10 0-22 0,1 1-5 0,5 0 2 15,-7 4-8-15,15 0-7 0,-3 4-2 0,4 4 2 0,1-1-7 16,2 6 7-16,12 1 5 0,-13 4 3 0,6 3 0 16,-5 0 2-16,-3 3 1 0,0 3 15 0,-8 2 12 0,-2-1-6 0,-14 3-6 15,6 0-12-15,-8-3-12 0,0 2-12 0,-8 0-4 16,0-1-16-16,3-1-11 0,-7-4-1 0,3-1 0 16,1-3 4-16,-4 0 7 0,-10-3 10 0,15-4 1 15,-2 0 5-15,1-3 2 0,-3-1 1 0,1-4-5 16,0-2-6-16,3-2-8 0,-1 0-13 0,-2-4-3 0,-1-5-7 15,7 0 0-15,-12-3-12 0,11-3 9 0,5-3 3 16,1-4-1-16,11-2 5 0,-2 1-3 0,-1-2 2 0,3 4-3 0,7-2 7 16,-1 2-6-16,-1 2 5 0,0 6-1 0,4 0-4 15,-2 4 5-15,2 0-5 0,0 2 4 0,1 4 5 0,0 0-7 16,0 1-3-16,-2 4 0 0,-5 4 5 0,7 1-4 16,-4 3 2-16,-4-2-4 0,0 2-1 0,1 3-4 0,-6-1 4 15,-1 3-2-15,-2-3-2 0,-1 3-13 0,-5-2-28 16,-1 2-11-16,-2-2-20 0,-1-3-32 0,-1-3-40 15,1 0-25-15,-7-5-51 0,2 0-28 0,-4-4-19 0,-8 2-39 16,-3-8-35-16,18 5-10 0,-10 2-16 0</inkml:trace>
  <inkml:trace contextRef="#ctx0" brushRef="#br1" timeOffset="-71090.06">26794 5047 944 0,'5'-11'7'0,"2"2"7"0,8 3 11 0,7 1-1 16,-12 2-1-16,-5 3 3 0,1 6-5 0,-6 2 1 0,2 5-13 15,-1 0-19-15,4 5-33 0,-11 2-19 0,-1 3-37 0,-2-2-42 16</inkml:trace>
  <inkml:trace contextRef="#ctx0" brushRef="#br1" timeOffset="-70964.85">26613 5784 1223 0,'-13'20'31'15,"-8"-7"30"-15,9-2 29 0,15-3 17 0,2-1 29 16,-9 0 17-16,1-10 6 0,-3 3-2 0,15-6-30 0,7 6-35 15,6-3-65-15,0-7-55 0,-14-1-91 0,10-9-76 16,4 4-54-16</inkml:trace>
  <inkml:trace contextRef="#ctx0" brushRef="#br1" timeOffset="-70761.55">27348 4995 2691 0,'9'-11'42'0,"1"0"38"0,4 8 29 0,5 3 43 15,-8 0 26-15,11 9 36 0,2 0 9 0,-3 6 5 16,2-1-38-16,4 8-32 0,-2-4-31 0,2 9-46 16,0-2-23-16,2 2-38 0,-2 1-10 0,-2 3-1 0,-5 0-9 15,-4 2-6-15,-3 0-5 0,-7 1-9 0,-8 1-19 0,-10 5-38 16,-9-3-13-16,-7-3-51 16,-10 3-40-16,-13-8-60 0,-2 1-53 0,-15-3-50 0,-14-4-49 0,2 6-23 0,-4-3-46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12-11T01:12:01.6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11521 8485 371 0,'-27'5'19'16,"-3"-2"12"-16,-3-8 9 0,-5 5 19 0,1-6 8 15,-5 8 17-15,20-5 14 0,-13 4 9 0,8 1 2 0,11-1 10 16,2 5 13-16,6-4-3 0,-3 5 1 0,11-7-2 16,-3 3 17-16,6-1 10 0,5-6 23 0,-6 8-10 0,13-10-11 15,-3 4 4-15,22-2 5 0,7 6-14 0,13-4-19 16,15 4-13-16,9 2-41 0,17-8-6 0,11 8-7 16,19-4-12-16,6-2-16 0,10-2-3 0,6 2-12 15,12-4-12-15,4 3-14 0,8 2-9 0,3-4 3 16,-3 3 4-16,1 0 1 0,0 2 8 0,-4 2 0 15,-1-1 8-15,-3 0 8 0,-5 1-2 0,-9 1-9 0,-1-3-13 16,-8 1-5-16,-1-1-13 0,-8 2 0 0,-12-5 1 0,-5 0 6 16,-1-4 10-16,-11 0 4 0,-5-2 3 15,-10 1 9-15,-10-4 8 0,-12 1-2 0,-3-1-3 0,-13 0-6 0,-11-1-4 16,-12 0-12-16,-8 1-7 0,-12-3-20 0,-7 3-17 16,-12-4-23-16,-13 4-15 0,-18-4-32 0,-9 5-36 15,-18 3-4-15,-4-1-5 0,-19 6 1 0,-7-1 4 16,-23 5 18-16,-2-1 6 0,-11 11 25 0,-9-4 35 15,-17 1 12-15,-8 2 7 0,-12 2 6 0,-1 2 18 16,-6-1 35-16,3 5 33 0,-6-2 23 0,2 0 37 0,-4 1 10 16,3 0 31-16,14-3 46 0,1 3 14 0,20-4-10 15,5 5-13-15,25-3-14 0,15 2-33 0,31-3-12 16,18 1-24-16,24 2-35 0,20-1-19 0,20 2-11 0,23-1-5 0,21-2 0 16,15 0 4-16,25-2 2 0,16 0-5 15,24-4-5-15,13 0-6 0,21-3-20 0,9-8 6 0,18 1 6 0,14-4 0 16,7 0 1-16,10-1-1 15,4-5 4-15,-1-1-3 0,2-1 4 0,1-1-11 16,-16-5-3-16,1 3 5 0,-11 1 3 0,-8-6 2 0,-17 0 0 0,-6 3 8 16,-21-3 7-16,-13-3 7 0,-13 4-11 15,-25-3-11-15,-21 2 0 0,-15-2 3 0,-19 3-3 0,-19-4 1 0,-8 5-1 16,-17-1-4-16,-13-1 7 0,-13 0-2 0,-13-1-4 16,-12 1-3-16,-17 3-4 0,-9 2-7 0,-23 1-8 15,-11 3-18-15,-14 3 4 0,-20 2 5 0,-6 1-2 0,-17 3 6 0,-3-1 2 16,-12-1 5-1,4 5 7-15,-2-3 10 0,-3 0-12 0,6 3-5 0,9-3 5 0,1 0 3 16,12 2 4-16,10-2 9 0,12 0 7 0,7 0 8 0,17 3 10 0,12 0 17 0,12 3-6 16,15-1-7-1,15 2 0-15,17-1-8 0,16 4-1 16,21 1-1-16,17 2-4 0,19 1-13 0,24 1-2 0,14 0-1 0,28 4-5 0,13-2 5 16,16 1 8-16,16 1 1 15,11-6 1-15,9-1 4 0,7-2 2 0,3-3-4 0,-1-2 2 0,6-4-11 0,0-3-16 16,-4-5-4-16,-6-3 4 0,-8-2 2 0,0-3 4 15,-16-3 9-15,-14 0 5 16,-11-4 6-16,-25 3 7 0,-19-2 0 0,-18 2-8 0,-25 2-3 16,-25-2-7-16,-18 2-6 0,-30 0-7 0,-17 1-12 15,-19 5 12-15,-19-2 10 0,-20 0 5 0,-14 6 4 0,-13 2 4 0,-15 3 1 16,-12 3 2-16,-8 2 10 16,-15 7-24-16,-3 0-7 0,-5 4 4 0,-3 5 1 15,0 2-2-15,4 5 5 0,4 0 8 0,6 4 22 0,19 2 16 0,10 3 0 0,16 0-10 0,19 0-3 0,21 1-1 31,26-1-5-31,24 6 4 0,27-4-23 0,25 0 1 16,26 2-1-16,23-1 4 0,21 0 0 0,24-4-4 0,18 3 1 16,18-7-14-16,22-2-10 0,5-5-1 0,11-3 7 15,12-8 4-15,10-2 6 0,3-6 1 0,4-4 0 0,-1-5 6 16,-6-6 5-16,5-5-10 0,-4-4-16 0,-8-4-7 16,-9-2 0-16,-10-4 5 0,-10-2 4 0,-13-3 2 15,-8 1 10-15,-20-1 9 0,-17 1 4 0,-19 0 3 16,-19 2-10-16,-21 1-1 0,-13 1-4 0,-32 1 0 0,-14 3-8 15,-19 0-6-15,-17 4-1 0,-16 1 5 0,-8 2 9 16,-22 4 6-16,-13 5 6 0,-17 4-1 0,-7 4 5 16,-12 5 6-16,-7 3 0 0,-15 6-18 0,-9 6-17 0,4 6-1 15,2 1 2-15,0 7 8 0,1 2 1 0,7 6 3 16,7-2 3-16,14 7 9 0,13-1 10 0,16 1-4 0,12 1-8 16,22 0-5-16,20-1-2 0,19 1-4 0,14-3 0 15,26-1 0-15,13-2 1 0,21 0 1 0,12-5-2 16,19-1-2-16,15-5-2 0,11-3-4 0,22-4-5 15,10-5-11-15,5-2 7 0,15-10 6 0,10-5 6 0,12-8 2 16,4-6 5-16,8-4 4 0,-3-4 6 0,2-4 6 0,5-8-9 16,-6 0-10-16,-6 1-10 0,-15 0-7 15,-6-1-4-15,-17 2-1 0,-21 0 4 0,-15 3 5 0,-19 1 6 16,-20 1 2-16,-17 4 5 0,-13 0 8 0,-19 5 4 0,-15-1 1 16,-9 3-3-16,-21 1 7 0,-7 3-1 0,-21 2 1 15,-9 4 4-15,-16 3-7 0,-12 2-1 0,-10 4-4 16,-6 2 0-16,-10 3-9 0,-6 3-14 0,-4 0-1 15,3 3 3-15,-13 2 6 0,2 0 7 0,-3 0 3 0,6 2 2 16,2-1 4-16,11 0 11 0,3 2-1 0,-4 2-10 16,19 2-6-16,7 0-7 0,15 3-3 0,6 1-2 15,19-2-2-15,13 6-2 0,11-5 6 0,13-1 1 16,16-1 4-16,13-1 5 0,17 2 1 0,16-2 4 0,13 0 3 0,9-2 5 16,22-1-4-16,16-3 2 0,10 0-4 15,17-6-8-15,9-8 1 0,14-2-10 0,8-5-2 16,5-6-2-16,3-5 3 0,5-3 0 0,3-5 8 15,-6-2 4-15,-6-1 0 0,-6-5 7 0,-12 1-1 0,-7 1-3 0,-20-1 0 16,-11 4-3-16,-24 1-4 0,-12 1 3 0,-20 3-3 0,-11 0 0 16,-18 2 1-16,-12 0 0 15,-14 0-3-15,-8 2 0 0,-9 0 1 0,-16 2-7 16,-6 3 3-16,-15 3-6 0,-7 3-1 0,-15 5-7 16,-4 4 6-16,-4 4 6 0,-15 5 1 0,-2 3 11 0,-6 3-4 0,-2 3 8 15,2 9 2-15,3 0 6 0,0 2 1 16,0 2-10-16,17 3-3 0,7-1-6 0,15 4 4 15,10 0-10-15,14-2 0 0,13-1 5 0,16-2-4 0,11-1 2 0,15-1 3 16,13-4 1-16,13-2 1 0,11-4 6 0,14-2 1 16,8-5-4-16,10-4 0 0,10-3 1 0,5-9-6 15,10-4-3-15,3-2-3 0,3-6-3 16,2-4-9-16,6-5-4 0,1-3-3 0,-4-2-1 0,-6-1 8 0,-11-1 1 16,-3-4 2-16,-8 5 6 0,-10 1 6 15,-19-1 7-15,-10 5-2 0,-12 0 6 0,-4 2-9 0,-12 2 1 16,-12 2-4-16,-1 1-4 0,-17 1 7 0,0 4 1 15,-13-1 10-15,-4 5-2 0,-15 2 10 0,-4 3 2 16,-10 2 2-16,-9 4 3 0,-6 5-4 0,-8 0 0 16,1 5-6-16,-8 2-9 0,9 4-5 0,-5 0 1 15,9 3-1-15,4 2-4 0,10 0-2 0,6 1-5 0,15 1 3 16,7-1 8-16,13 2-1 0,11-1-5 0,10 0 1 16,9 0 8-16,13-1 2 0,10-1 3 0,15-2-2 15,4-3 1-15,10-4 1 0,8-1 0 0,7-4 6 0,10-5-6 16,0 0-3-16,6-8-1 0,-4-1-3 0,5-5-3 15,-3-4-1-15,-3-1 0 0,-7-1-5 0,-8-1 2 16,-8-2-1-16,-7 0-2 0,-13 1 2 0,-8 0 6 0,-13 2 1 16,-12-1-2-16,-4-3 6 0,-10 4-2 0,-8-2 3 15,-10 2 3-15,-7-1-1 0,-9 3-3 0,-6-1-3 16,-6 2 4-16,-7 3-3 0,-6 2-5 0,-3 3-6 0,-8 2-3 16,0 2-3-16,-7 2-1 0,4 4 0 0,3 0-1 15,3 6 7-15,5-3 8 0,3 6 2 0,7-1 4 16,6 3 2-16,16 0 4 0,-1 1 4 0,8 2-2 15,7-2-8-15,7 0-9 0,13 1-20 0,2-1-48 0,16-6-41 16,-4 5-68-16,23-1-66 0,4-1-63 0,10-6-78 0,-4 3-61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12-11T01:12:13.2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1930 17702 174 0,'0'0'1'0,"0"-3"2"0,0 3 0 16,0 0 2-16,0 0-1 0,3 0-2 0,0 0 1 0,-1-1 2 0,-4 1-1 15,1 0-3-15,1-3-1 0,0 3-3 0,-2-3 1 0,2 3 3 0,0-5 1 16,0 3-6-16,0-2 3 0,2 2 2 0,-2-1 0 16,-2 0 2-16,4-2 4 0,-2 3 0 0,0-1 5 0,-2 1 11 0,2 2-2 0,-3 0 2 0,-3-3 0 0,3 6 2 0,1-3-6 15,-1 0 1-15,-2-3-9 0,8 3-13 0,-8 0-7 16,5 0-11-16,2 0-1 0,-2 0-14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12-11T01:09:33.0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3911 2823 610 0,'0'-4'5'0,"-1"2"11"0,-8-6 13 16,8-1 6-16,-11 3 12 0,12-3 16 0,-7 6 11 16,9-3 23-16,1 3 18 0,-3 5 11 0,11-4 5 0,-14 5 6 0,15-3 5 15,-15 6 5-15,10-6-1 0,-7 3-21 0,-4-5-16 0,4 1-8 16,-8 2-8-16,10-4 5 0,-13 1-4 0,10-1-12 0,-6 4-10 15,4-1 6-15,-4 1 0 0,7-1-6 0,0 0-6 0,0 0-10 16,0 0-7-16,0 0-1 0,0 0 10 0,0 0-4 0,0 0 1 16,-50 83-1-16,50-83-4 0,0 0-5 0,0 0 1 15,0 0-8-15,0 0-2 0,0 0-3 0,0 0-7 0,-60 198 0 16,60-198-2-16,0 0-4 0,-16 140-7 0,22-121 2 0,-6-19 2 16,165 57-19 15,-165-57-20-31,0 0 2 0,0 0 2 15,0 0 1-15,242-92 11 0,-242 92 22 16,0 0 3-16,0 0 14 0,0 0-5 0,0 0 7 16,44-90-1-16,-44 90-2 0,0 0-4 0,0 0-12 0,0 0 11 15,-11-100-16-15,11 100-30 32,-95-160-8-32,95 160-11 0,0 0-29 0,0 0-27 0,0 0-29 15,0 0-39-15,0 0-34 0,0 0-38 0,-122-72-38 0,122 72-41 16,0 0-6-16,0 0-27 0,0 0-12 0</inkml:trace>
  <inkml:trace contextRef="#ctx0" brushRef="#br0" timeOffset="406.19">4218 4009 310 0,'0'-3'3'0,"0"-2"6"0,0 2 2 0,0-2 12 0,-2 4 13 15,2-3 7-15,-5 0 5 0,5-2 11 0,-3 1 6 16,6-1 1-16,-3 3 13 0,0-6-4 0,2 5-6 0,3-1 16 16,-5 0 12-16,0 4 3 0,11-1 13 0,-14 2 9 0,11 0 9 15,-5 2 7-15,0-4 7 0,0 4-12 0,-6-2 7 0,6-2 14 16,-9 4-13-16,6-4 12 0,-3 7 1 0,3 0 2 0,0 6-5 16,4 1-1-16,1 7-23 0,-3 1-25 0,-1 5-9 15,-1 3-29-15,-3-6-25 0,0 5-17 0,1 1-6 16,-4-2-9-16,8 0-4 0,-4-2-2 0,4 0 5 0,2-3-6 0,-2 3-11 15,3-3-23-15,-7 1-36 0,4-4-34 0,-9 1-53 16,7 0-50-16,0 0-70 0,-1-6-52 0,1-1-38 0,-6 3-42 16</inkml:trace>
  <inkml:trace contextRef="#ctx0" brushRef="#br0" timeOffset="906.19">4115 5054 871 0,'-12'5'4'0,"10"-4"4"15,-4 2 8-15,1-3 7 0,-16 2 9 0,21-4 1 0,7 0 32 16,-7 2 14-16,19-4 20 0,-18 1 14 0,12 0 15 16,-6-1 10-16,5 2 4 0,1-1 7 0,-6-3-29 0,3 4-12 15,-2 2-24-15,4-5-15 0,-5 3-20 0,7-3-9 0,-2 4-8 16,0-1-7-16,3 4 5 0,3-2 3 0,1 2-1 16,-3 1 0-16,7 2-3 0,-2 0-5 0,-5 1-3 0,6 0-4 15,-5 0-7-15,-4 3-4 0,-5 1-3 0,-3 3-2 0,2 3 0 16,-10-1 2-16,0 2-6 0,-3 2 1 15,-1 4 3-15,-11-2-5 0,8 2 2 0,-6-1 0 16,-6 3-3-16,3-2-2 0,0 0 6 0,-5 0 4 0,-1-2 5 0,14 0 2 0,-8 2 17 16,3-4 2-16,-4-1 19 0,6-1 11 0,-2 1 7 15,4-1 11-15,3-1 6 0,-2-2 8 0,8 0-1 0,1-2 2 16,12 1-7-16,-7 0-11 0,13-6-15 0,-5 6-7 0,2-7-10 16,-1 2-7-16,-1-5-12 0,6-1-4 0,-2-2-8 0,10 0 0 15,-3-5 7-15,5-1-2 0,3-2-4 0,8 0 3 16,0 2-7-16,5-6-14 0,1 2-29 0,-3-7-30 15,5 6-34-15,-5-6-56 0,0 5-26 0,-1-1-62 0,-2-1-36 0,-7 3-46 16,1 3-11-16,-5 5-14 0,-4-5-7 0</inkml:trace>
  <inkml:trace contextRef="#ctx0" brushRef="#br0" timeOffset="1421.82">4202 6381 1306 0,'0'-10'10'16,"0"-1"4"-16,3 4-1 0,0-2 0 0,-3 0-1 0,3 2 7 16,-1-5 15-16,3-6 22 0,3 11 9 0,-2 7 10 0,10 0 23 15,-3-3 6-15,4 3 9 0,-1 0-7 0,4 3-14 16,-4 4-26-16,5 4-17 0,4-2-13 0,-8 2-20 16,-7 2-9-16,4 0-3 0,-1 2-4 0,-7-1 2 0,7 0 3 15,-9-2 2-15,-4 0-6 0,-4 0-1 0,10-5 6 0,-12 5-4 16,1 1 4-16,-1-1 0 0,-4 0 1 0,-1 1-2 15,0 2 4-15,3-2 3 16,-9 3-2-16,9-2 4 0,-5-1 3 0,-1 1-3 16,3-4 5-16,4-2 1 0,0 2 1 0,-3-3-5 0,7-1 1 0,-4 0 1 0,12-1-2 15,0-1 3-15,-3 6 0 0,-1-4 5 0,6 0 1 0,2-1 7 16,1 2 1-16,2 1-4 0,-7-1 5 0,3 1-2 16,3-2-6-16,-1 1-1 0,-4 3-4 0,2 0-4 0,-5 1-4 15,-3 0 6-15,1 1-1 0,-1 1 3 0,0 0 5 16,-6 2-4-16,0-1-3 0,4-1-2 0,-10 4 3 0,0-5-11 15,0 5-6-15,-2-3-6 0,-5 3-25 0,6-4-15 16,2-3-44-16,-11 7-37 0,15-7-57 0,-7 2-34 0,5-6-71 16,-7 5-42-16,5-8-32 0</inkml:trace>
  <inkml:trace contextRef="#ctx0" brushRef="#br0" timeOffset="1859.34">3992 7442 1493 0,'0'0'23'0,"0"0"10"16,0 0 0-16,0 0 17 0,82 96 23 15,-82-96 25-15,22 63 3 0,-33-45 28 0,9 2 17 0,-12 2 9 16,14-2-14-16,-14 2-10 0,14-3-17 0,-11 2-23 16,13-1-13-16,-4-1-28 0,7-2-15 0,4 0-13 0,-2 0-2 15,-1-3-9-15,-1-2-4 0,7-1-2 0,-1-2-1 0,5 0-3 16,-5 0-7-16,4-5 0 0,0-2 1 16,7-2 5-16,-14-2-6 0,5 1-2 0,-1-6 7 15,3 2 4-15,2-4 4 0,-2 2 2 0,0-2-1 0,-2-1 5 0,4-1 9 0,1 1 20 16,-3 0 7-16,-3 1 12 0,-6 3 11 0,0-1 10 15,-3 2 18-15,-1 1 19 0,-1 4 9 0,-1-3-16 16,-1 6-10-16,-1-3-13 0,-4 4-8 0,1 1 0 16,4 2-17-16,-1 6-23 0,1 2-15 0,-4 2-3 15,3 3-4-15,1 1-2 0,-1 3-3 0,0 2-11 0,-4-1-16 0,4 3-9 16,0 0-7-16,0-3-27 0,2 2-36 0,2 3-33 16,2-6-46-16,-1 3-43 0,0-3-47 0,1 0-74 0,-1-3-56 15,2 2-40-15</inkml:trace>
  <inkml:trace contextRef="#ctx0" brushRef="#br0" timeOffset="2218.69">4218 8988 2184 0,'3'5'2'0,"-3"-1"-1"16,0 2 2-16,-8 3 0 0,8 1-4 0,-3 1 4 0,4 5 1 16,1 1 4-16,3 2 10 0,-2 1 24 0,5-1 16 0,1-2 9 15,1 1 7-15,3-2-3 0,2 2 0 0,6-4-4 0,-7-2-11 16,8 3-21-16,-6-2-16 0,3 3-7 0,5 0-3 15,-5 1 5-15,-7-5 2 0,3-1 10 0,-9 1 6 0,-1-3 7 16,2 1 1-16,-7-6 3 0,-1 4 1 0,-5-6-6 16,3 8 2-16,-5-6-11 0,0 2-10 0,-6 0-10 0,1-2-4 15,-3-3-4-15,5 3-6 0,-5-4-18 0,-6-4-25 16,0 3-15-16,3-3-39 0,0 0-22 0,2-4-45 0,-4 2-45 16,-1-7-39-16,0 3-20 0,-7-2-10 0,5 0-18 15,4-4 7-15</inkml:trace>
  <inkml:trace contextRef="#ctx0" brushRef="#br0" timeOffset="2390.6">4148 8979 1613 0,'18'-21'40'16,"-1"-2"43"-16,5 1 33 0,-9-3 33 0,3 5 18 0,9-1 23 15,2 8 11-15,0-2 10 0,1 2-33 16,4 0-41-16,-4 5-29 0,2 1-35 0,-3 3-19 0,5 6-36 16,-7-2-30-16,-1 2-35 0,3 2-64 0,-5 7-43 15,6-1-69-15,-7 5-55 0,-2-2-39 0,0 5-39 0,0-4-22 16</inkml:trace>
  <inkml:trace contextRef="#ctx0" brushRef="#br0" timeOffset="2765.57">4381 10125 1501 0,'-15'19'15'0,"1"-1"-2"0,0 2 2 0,-8-3-1 0,4 9 4 15,3 2 8-15,-4 9 9 0,3-2 16 0,8 3-14 16,2 4 13-16,-2 4 1 0,5-3 3 0,-2 0-4 0,5 3-6 62,3-4-15-62,2 1-28 16,7 1-11-16,-7-5-16 0,8-1-6 0,1-3-9 0,7 0-7 0,1-8-8 0,3 1 3 0,-3-8 13 0,-3-3 5 0,8-4 5 0,-2-3-2 0,-3-8 4 0,-4-4 13 0,2-1 6 0,-4-4 13 0,-2-6 13 16,-2-1 20-16,0-2 24 0,-4-4 33 0,-2 8 19 0,-1-6 19 0,-3 6 32 0,-2-7 1 0,-5 11-4 0,2 0-6 15,-7 5-21-15,-7-1-32 0,-1 2-16 0,-5 4-28 0,-4 2-33 16,-3 3-18-16,0 2-26 0,-7 0-25 0,-1 4-33 15,4 2-30-15,2 0-52 0,-1 1-48 0,11-2-60 0,-7 4-63 16</inkml:trace>
  <inkml:trace contextRef="#ctx0" brushRef="#br0" timeOffset="3562.46">4360 11762 2935 0,'13'-8'3'0,"0"-1"1"0,-4-2-2 0,-4 5 6 0,1 0 3 15,4 6 12-15,2-1 15 0,3 2 11 0,0 5 6 16,-4 5 10-16,10 1 6 0,-2 6-5 0,3 2-4 0,0 1-15 15,-3 6-11-15,3 0-12 0,2 3-9 0,-2 1-10 16,-1 0-3-16,-1 0 0 0,-3 3-2 0,-1 0 4 0,0 0-6 16,0-1-2-16,-8 3-5 0,3 0-7 0,-10 1-4 62,1-4-7-62,-4 3 0 0,-4-5-4 0,-8 0 4 0,1-4 2 0,-1-2 5 0,-5-2 5 16,0-2 4-16,-3-8 4 0,1-1 0 0,4-2 2 0,-6-3 0 0,-3-5-1 0,7 1 3 0,-3-4 10 15,4-1 18-15,1 2 22 0,4-5 7 0,-2 4 7 0,10-6-1 0,0 1 3 0,5-2 3 0,3 1-12 16,4-3-20-16,8-2-10 0,3-4-8 0,4 2-6 0,8-2 0 0,0 1-4 0,5-4-13 0,8 3-18 16,2-1-32-16,0-2-45 0,-1 4-68 0,2 0-68 0,1 3-87 15,-2-7-45-15,-6 5-64 0</inkml:trace>
  <inkml:trace contextRef="#ctx0" brushRef="#br0" timeOffset="4124.93">4449 13468 1674 0,'-6'9'5'0,"2"5"3"16,-2 3 1-16,-2 3 1 0,6-1 4 0,4 6 5 15,-2 1 4-15,6 3 6 0,4 2-6 0,-2-2 0 0,6 3 3 16,2-3-6-16,0 3-2 0,2-3-1 0,0 1-4 0,4-5-7 15,3-2 2-15,-5-2-1 0,0 2-2 16,2-2 3-16,-1-2-4 0,-4-1-1 0,-1-5 1 16,-8-1-1-16,-2 1 0 0,0-1 5 0,-1-7 5 15,-5 1 9-15,-5-3 9 0,-1-1 4 0,1-2 1 0,-4 0 6 0,1 0-5 0,-8-5-3 16,2 4-6-16,-4-4-8 0,1 1 1 0,-5-2-1 0,3 1 6 16,-2 0 0-16,1 2 14 0,1-4 16 0,3 4 11 0,3-3 15 15,-4 1-4-15,6 1 11 0,-3-3 3 0,6-4-6 16,6 4-3-16,-1-2-16 0,3-4-5 0,-3 3-11 0,11-5-4 15,0-4-8-15,6 0-4 0,-1-3 6 0,2-2-1 16,3-2 9-16,4-4 0 0,0-1 4 0,5-3 1 0,-2 0 3 16,2-2-8-16,0 1-3 0,-2-5-6 0,-1 7-8 15,-2-2-2-15,-1 4-7 0,-7 0-1 0,-1 3-14 0,-7 1 7 16,-3 3-6-16,-3 0-2 0,-3 3-6 0,-3-1-3 0,-6 3-11 16,0 2-5-16,-4 1-1 0,2 7-24 0,-2-3-26 15,-3 13-24-15,0-2-35 0,-1 11-52 0,1-4-49 0,-2 5-49 16,-1 3-65-16,0 9-31 0,-2-2-34 0</inkml:trace>
  <inkml:trace contextRef="#ctx0" brushRef="#br0" timeOffset="4609.32">4743 14854 2378 0,'-10'4'10'0,"-2"-1"2"15,-1 7 4-15,-6 2 2 0,0 7 17 0,5 1 26 0,-4 4 13 16,1 1 12-16,1 0 3 0,5 9 5 0,-3-6-3 16,-2 5 0-16,5-6-16 0,0 4-27 0,5-1-12 0,6-1-12 15,3-4-13-15,-3-1-12 0,9-2-11 0,2-5-7 0,2-1-3 16,3-4-3-16,4-4-5 0,-5-1-2 0,0-1 2 16,3-5-2-16,1-4 9 0,-6 1 5 0,2-2 4 15,-2-1 4-15,-1-4 6 0,-2-5 9 0,-2-2-1 0,0 3 21 0,-2-2 10 0,0-1 17 16,1 1 11-16,-4 1 25 0,-3 5 8 0,5-2 10 15,-2 4 4-15,5 0 19 0,-7 7 2 0,4-6-6 16,-5 8-3-16,5-4-20 0,-4 4 2 0,4-4 6 0,-5 5 4 16,2-2-26-16,-2-1-5 0,0 2 0 0,3-2-7 0,-6 5 4 15,6 0-14-15,-3 7-22 0,2 0-11 0,-1 4-2 16,5 5-10-16,-4 2-8 0,3 4-1 0,-2-2-13 16,3 3-11-16,-1 0-6 0,0 4-7 0,4-1-37 15,-4 7-28-15,3-6-26 0,-5-2-54 0,-1 9-61 0,-2-5-76 0,0 0-76 0,-5-1-89 16,-3 0-41-16</inkml:trace>
  <inkml:trace contextRef="#ctx0" brushRef="#br0" timeOffset="7298.19">3252 2740 401 0,'-9'-1'2'0,"-1"4"0"0,2-8-2 0,-1 1 1 16,4 3 1-16,3-2 0 0,-3 3 3 0,5-2 3 0,-3 2-1 15,3-1-2-15,0 1 5 0,0 0 1 0,-1 0 1 0,1 0-1 16,1 1 2-16,2 1-4 0,2 3 8 0,-2 0 4 0,1 1 0 16,0 0 4-16,-1 3 5 0,2-2 1 0,-5 2 3 0,0 0 11 0,-2 0-3 15,4-2-1-15,-2 5 5 0,0-4-7 0,-5 3-1 16,5-4 8-16,0 5 4 0,-7-2-10 0,5 0-4 16,-3 1 3-16,2 1-8 0,0 1 13 0,1 0 1 0,-4 6-4 15,3-4-10-15,-3 4 0 0,1-1 1 0,2 5 4 16,-1 0 8-16,1 2-12 0,0-4-5 15,0 4-7-15,1 0 6 0,2 5-2 0,2 1-1 0,-4 0-10 16,2 0-6-16,0 0 4 0,2 1-5 0,-2 3 2 0,1 2-6 0,-1-4 3 0,2 2-5 0,-2-3 4 16,0 2 0-16,0 1-5 0,0 0 5 0,-2 1 4 0,1-3-1 15,-1 4-2-15,-1 1 13 0,1 4-5 0,-5-4 3 0,4 3-4 16,-2 1 5-16,2-1-2 0,-1 4-5 0,1-3 5 16,0 1-7-16,0 3 8 0,-2-2-6 0,2 3 5 0,-2 0-9 15,2 3-2-15,0 0 10 0,-4-1-7 0,3-1-2 0,-4 0-3 16,3-2 5-16,-1 1-3 0,3 2 5 0,-1-1 0 0,1-1-7 15,5-1 5-15,-2 5 1 0,1 2-5 0,1 0 5 0,1 1 1 16,2 0-1-16,-2-1 4 0,1 0-1 0,-3 2-1 16,4-1-2-16,-1 2 2 0,1-3-6 0,-2-2 2 0,1 1 1 15,-1 1-5-15,3-1 4 0,-3 0-4 0,2-6 3 0,-4 2 1 16,4-3-1-16,-2 4 0 0,-1-5-6 0,0-3 5 16,-1 1 0-16,-1 0-4 0,0-1 2 0,-1 4-1 15,-3 3-2-15,1-1 3 0,-2 4 2 0,1 0-5 0,1 3 1 16,-4-1 5-16,6 4-1 0,-4 2-3 0,5-3 4 15,-2 4-1-15,-3 0-1 0,2 1 4 16,2-3-6-16,1 6-1 0,0-2 0 0,1 1 3 0,1-3-3 16,1-1 0-16,4 2 3 0,-1-5-2 0,2 1 1 15,-2-3 0-15,5-3 0 0,0 1-2 0,-3 3 2 0,0-3 0 16,2-2-3-16,-1 5 1 0,-3-1 4 0,2 2 1 0,-6-2 1 0,4 0 1 16,-3-2-4-16,1-2 3 0,0 1-1 0,-1 3-2 0,0-6 2 0,1 4-5 15,-1-4 0-15,0 1 0 0,-3-2 3 0,3 1-2 16,-1 2 3-16,0-1 0 0,-2-2 4 0,-2 1 4 0,4 4-3 15,-2-3 4-15,4 0-2 0,-1-2 3 0,-3 3-2 16,-3 0-3-16,3 5-6 0,3-3 1 0,-3 3 6 0,0 1-12 16,-6 1 5-16,3 2-4 0,0-4 5 0,1 1 6 0,-4-3-1 15,1-2 1-15,0 0 0 0,-3-3 11 0,2-2-8 16,4 2 8-16,-1-3-2 0,3 0-7 0,0 2 2 0,2-6 1 16,-1 1-3-16,7-2-6 0,-3-1 3 0,3-3-6 0,0-1 1 15,2 1-1-15,0-4-3 0,0 0 1 0,-2-1-4 16,0 0 6-16,3-1-3 0,-2-3 0 0,-4 4-1 0,4-1 3 15,-4 2-1-15,-2-2-3 0,2-1 5 0,-2 4-5 16,-1 0 4-16,0 0-1 0,1 5-2 0,-3-5 6 16,6 0-5-16,-6 4 4 0,1-1-3 0,-2 3 2 0,2-3-3 0,-1 3 3 15,-4-6 3-15,7 3-8 0,-9 1 10 0,9-2-6 16,0 1 3-16,1 0 3 0,-5-2-1 0,2-4-1 16,4 5 0-16,-3-3-4 0,0-2 1 0,1 0 3 0,-3 4-5 15,3-4-1-15,0 3 1 0,2 0 0 0,-3 2-2 0,-2-2 8 16,2-1-3-16,3 7-5 0,-5-4-1 0,0-3 7 0,3 5-3 15,-1 1 0-15,3-1 0 0,0 1-2 0,-4 4 0 16,4-3 4-16,1 3-3 0,-1-1-7 0,1 3 2 0,-3-5 2 16,1 4-5-16,2 0-5 0,0-1 0 0,-3 0-4 0,7-4-1 15,-12 1-11-15,12-2-5 0,-8 3-2 0,1-1 5 16,-2-3 4-16,5-1-1 0,-6-2 4 16,-4 1 5-16,11 4 12 0,-14-5 8 0,4 2 1 0,1-5-6 0,-1 7 3 15,-2-1 2-15,3 1 0 0,-1 5 0 0,-5-1-1 16,2 2-4-16,5 4 3 0,-4-12 3 0,-2 9-7 0,1-9-3 15,3 3-2-15,-2-5-6 0,-1 4-1 0,3-11-2 0,3-8-8 16,-3 15 3-16,1-15 4 0,2 15 3 0,-3-11 1 0,6 9 7 16,-1-13 0-16,-2 10 7 0,1 4 2 0,2-3 1 0,5 1 0 15,-6-4-2-15,2 2 3 0,-2 0-6 0,1 2 4 0,0-3-3 16,1 2 2-16,-3-2-2 0,-1 3 2 0,2-2 4 16,1 1-1-16,-1 2 1 0,-1 0-1 0,2 4 1 0,-6-1 0 15,2 2 2-15,1 1-3 0,0 1-4 0,0 1 2 16,0 1 0-16,0 0 3 0,-2-2-7 0,4 1 5 0,4 6-5 0,-3-6 1 15,3-2 4-15,-1 0-1 0,0 0 3 0,1 2-3 16,3-3 7-16,-2 0-2 0,-1-6-1 0,-1 5 2 0,4 0 1 16,-4 4-1-16,-2-3 7 0,-1 1 6 0,1 3 6 0,-1 2 1 15,-2 1 7-15,0 2-3 0,0-2-2 0,3 1-2 0,0-1-5 16,5-2-7-16,-2 0-9 0,1-3-2 0,2-1-3 0,2 2-2 16,-5-3-4-16,1 0 3 0,1-2-3 0,-3 4 0 15,1-5-5-15,-3 1 1 0,0-1-1 0,0-2-2 0,0 1 3 16,-1-3-2-16,1-2-5 0,-1 3-1 0,0-4 6 0,-2 2-1 15,1-3 3-15,-1 2 2 0,0-1 3 0,2-4 1 0,-2 5 6 16,1 0 2-16,-1-2-3 0,0 8 4 0,-3-6-8 0,3 3 2 16,0-1-4-16,-1 2 3 0,1-4-8 0,-2-12 6 0,2 11-3 15,5-7-7-15,-4 6 6 0,5-8-3 0,-4 7-9 0,4-2 1 16,1 9-2-16,-2 3-6 0,5-8-1 0,-7-4-2 0,7 1-1 16,0-1-6-16,2-1 7 0,-1-8-5 0,-3-6 3 0,1 2 4 15,3-2-2-15,-6-2 5 0,5-2 2 0,-5-1 9 0,-2 0 1 16,0-2 8-16,1 4 6 0,-2-4 4 0,-3 0 7 15,5 2 8-15,-2 0 5 0,0 2 1 0,-1-2-1 0,-2 3 3 16,3-1-6-16,0 2-3 0,5-1-6 0,-3 1-9 0,4-3 0 0,1 1-7 16,1 1-1-16,3-5-2 0,-1-2-2 0,2 2 4 15,0-2 1-15,2 1 0 0,4-5-1 0,7 6 5 0,-2-9 1 16,-1 4 7-16,3-3 6 0,6 1-3 0,-6-5 6 0,7 0 6 16,-7 1 5-16,2-7-1 0,0 7 4 0,4 0-4 0,0 2 0 15,3-3-6-15,-4 9 1 0,0-4-3 0,10 1-6 0,-10 0-2 16,5 3-3-16,-5 2 0 0,-1 1-3 0,-2-3 1 0,3 0-1 15,-1 5 0-15,-2 2-3 0,3-1 5 0,0 0-3 16,2-2-1-16,-2-2 0 0,3 5 2 0,2 0-1 0,-1-5-1 0,-2 1 2 16,4 0-1-16,-1 0-1 0,2-1-2 0,2 1 2 0,-1-2-2 15,-3 0 0-15,8 4 4 0,-5-2 4 0,2 2 6 0,3-2 2 16,-2 0 7-16,7 2 4 0,2-4 2 0,-5-2 1 16,-48 4-4-16,0 0-10 0,0 0 11 0,0 0-14 15,0 0 2-15,0 0 10 0,0 0 10 0,0 0 11 16,248 0 7-16,-248 0 2 0,324 2 0 0,-281-2 1 0,-5-2-17 15,-2 4-14-15,5-8-17 0,-6 3-20 0,-2-2-20 16,-3-2-12-16,-3 0-25 0,-3-3-35 0,-2-1-14 0,0-5-25 16,-6 3-27-16,-2-2-22 0,-6 2-36 0,0-3-27 0,-2-6-16 15,-3-2-21-15</inkml:trace>
  <inkml:trace contextRef="#ctx0" brushRef="#br0" timeOffset="9860.61">3326 2664 197 0,'17'1'3'0,"-2"1"4"0,0 1-1 15,-3-3 2-15,-3 3 7 0,2-2 7 0,-6 1 1 0,-4-1 11 16,4-2-1-16,-5 1 0 0,0-2 11 0,-3 1 7 0,3-2-6 16,-2 3 1-16,2-5 2 0,0 4-1 0,2-1 7 15,1 2 1-15,2-4-10 0,0 3-7 0,6-4 2 0,0 4-8 16,2-4 2-16,-1 3-6 0,4-4-8 0,1 1 6 0,1 2 0 15,-1 0 2-15,7-1-2 0,-2 1-5 0,2 0 1 0,4 2-5 16,1-1-3-16,-2 4-10 0,4-2 1 0,-2 1-9 0,1-1 0 16,1 3 2-16,1 0-5 0,1-1 2 0,-1 0-1 0,4 1 0 15,-6 2-3-15,4-4 7 0,-1 2-2 0,6 0 1 0,-3-1 5 16,-1 0 7-16,0 0 10 0,-3 1 12 0,3 0 5 0,5-1 1 16,-10 4-2-16,-1-9 6 0,-2 9 6 0,5-4-7 0,1 2-4 15,1-2-10-15,-2-2-5 0,4 3-1 0,-4-2 8 0,6 1-7 16,-5 0-12-16,1-4-2 0,-1 2 3 0,-2 0-4 0,1-2 3 15,0 1-2-15,-4 2-5 0,-1-1 4 0,3 0 3 16,-5 0 0-16,2 2 0 0,3 0 2 0,-3 0-1 0,0 0 0 16,-2 2 8-16,4-1-5 0,-1 3-1 0,-1-2 0 0,3 2-6 15,-3-1 1-15,-2-1 3 0,0 2-3 0,-2 0-6 0,0-2 2 16,-1 1 1-16,-4 1 1 0,-1-1-3 0,-2 2 0 16,-1-3-4-16,-3 0 4 0,-5 1 1 0,3 1-3 0,-4-4 0 15,2 3-3-15,-6-4 9 0,1 1 4 0,0 4 5 0,-2-5 4 16,0 1 0-16,0-1 3 0,0 2 3 0,0-1 5 0,0 0-5 15,0 5-7-15,-2-4-1 0,2 0-6 0,0 3 2 0,-2-1-2 16,1-2-3-16,1 1 4 0,-2 0-2 0,-1-2 4 16,1 3 4-16,2-3 4 0,-6 3 0 0,-2 4 6 0,5 0 2 15,-7-2 0-15,6 0 3 0,-6 6-3 0,6 3 1 0,-6-1-3 16,5 4 1-16,0-2-8 0,-7 2 2 0,7 4-2 0,-1 3-3 16,1-3 2-16,2 0-3 0,-2 2 1 0,2-1-4 0,-3 10 3 15,1-5-5-15,-1 7-2 0,-1-4-4 0,0 3 3 16,0 5-4-16,-1-1-2 0,0 4 0 0,3-5 1 0,-2 3 4 15,4-2-5-15,1 0 7 0,-3 3-4 0,5-7 12 0,-5 5 9 16,5-5 17-16,0 3 3 0,0 0 0 0,0 3 6 16,-1-1-4-16,-1 3 1 0,4 1-9 0,-4 2-9 0,2 4-17 15,-3-3-3-15,1-1 0 0,2 5-2 0,0-2 4 16,0 4-2-16,0 1-5 0,0-4-3 0,0 4 8 0,0 1 1 16,2 2-7-16,-2-2 5 0,3 6-3 0,-1-8-3 0,-1 3 5 15,1 3 1-15,-2-5-4 0,3 1-4 0,2 0 3 16,-2 2-2-16,0-7 0 0,-1 5 2 0,4-5 0 0,-5 3 1 15,4-3-1-15,-5 2-1 0,0-4 1 0,0 7 2 16,-3-6-2-16,3 3 2 0,0-3 1 0,-2 6 9 0,1-4 1 16,-1 2 4-16,2 7 3 0,-4-7 8 0,2 7 3 0,1-3 2 15,-4 4 0-15,3 1-3 0,-4-5 2 0,1 5 0 16,0-8-6-16,1 6-11 0,2-4-4 0,1 0 0 0,2 0-5 16,-1-2-4-16,2 2-6 0,2-1 0 0,3 2 0 15,-1-1 2-15,-1-3-4 0,1 0-2 0,2 0 5 0,-2-1-6 16,7-2 3-16,-8 1 0 0,3-1 2 0,0-6-4 15,-4 3 6-15,3 0-2 0,-1-2-4 0,0 0 4 0,-3-1-2 16,2 0 0-16,-3 0 0 0,-2 3 1 0,5-1 0 16,-5 4 10-16,1 2 0 0,-1-1 5 0,-3-2-2 0,3 3 0 15,-5-2-1-15,5 2 2 0,-8-1-2 0,2-1-10 0,0-5 3 16,-1 1-6-16,4 2 3 0,0-4 1 0,-2-2-1 16,4-1-2-16,1 1-4 0,1-1 7 0,4 0-4 15,-2-2 4-15,-1 4 0 0,4-1 0 0,-1-1 3 0,4-3 2 16,-1 6 4-16,-1-1-4 0,-1-4 1 0,6 2-1 15,-7-1-2-15,3 3-2 0,-1 0 5 0,0 5-5 0,0-5 2 16,-3 4-3-16,3 1-3 0,-1-1 5 0,0 3-2 16,-3-3 1-16,2 3-1 0,-5-5 3 0,2 2-3 0,-2-2 2 15,3 4 2-15,-6-5-1 0,3 0 4 0,-2-2 7 0,2 2-2 16,-3-2 2-16,1 2 3 0,2-3 2 0,-1 0 3 16,2 2-5-16,-1 2-1 0,0-3-11 0,2-1-2 15,1-1-2-15,-3-4-2 0,2 6 0 0,-2-7-6 0,3 5 4 16,-1-3-4-16,1 2 2 0,-1 1 1 0,1 2 1 15,3 3-1-15,-3-3 0 0,0 2 3 0,4 0-6 0,-3-2 6 16,3-1 1-16,-4 1-4 0,1-3 0 0,4 2 3 16,-4-1-3-16,0 0 0 0,1 0 3 0,0 5-6 0,4-4 2 15,-1 0-1-15,-3 1-2 0,0 2-3 0,6-2 0 16,-5 2-5-16,-1-1-6 0,3 1-11 0,-5 1-5 0,0-1-8 16,-3 5-2-16,0-7 4 0,-3 0-3 0,2 0 7 15,-3 1 7-15,-1-4 14 0,1 4 5 0,2-3 9 0,0-3 2 16,4 7-2-16,-2 2 5 0,2 0-1 0,-2-2-3 15,0 2-4-15,3-3-3 0,-2 1-1 0,-2-1-4 16,-1-2-3-16,2 0-3 0,0 1-4 0,0-1 2 0,2-1 2 16,-2 0-1-16,3 0-3 0,0-1-1 0,5 1-2 15,-5 2 0-15,5-3-2 0,-5 0 4 0,5 2-5 0,-6-3 2 16,6 2 6-16,-5 1 2 0,-3 1 3 0,0 3-9 0,-5 8-1 16,5-5-5-16,-3 9 3 0,2-8 4 0,-3 12-4 15,-2-13 6-15,4 8 1 0,1-8 10 0,-1-5-1 0,-6 1 1 16,5 0-9-16,-3 0-10 0,-1-1-2 0,3 1-9 0,-4-1-4 15,-3 0-12-15,4-1-10 0,4 3-10 0,-8-1 5 16,2 0-1-16,-1 3 0 0,7 0-5 0,-7-2-14 0,10 3 6 16,-4-4 3-16,4 1 11 0,-2-5-2 0,8 5-2 15,-6 0-12-15,5 3 0 0,-2-4 15 0,1-1-7 0,-3 1 2 16,2 3-6-16,2 2-7 0,-3-5 3 0,5-5 16 0,-14-3 10 16,14 5-11-16,-11-1 0 0,10 0 4 0,-6-3 4 15,2 2 0-15,-4-1 0 0,4 1-14 0,2 0-11 0,-4-1 8 16,5-1 8-16,-8 4-8 0,9-6 0 0,-9 1 13 0,8-3 6 15,-10 5 13-15,7-6 14 0,-7 3 3 0,3-1 10 16,-2-2 12-16,0 1 9 0,-2 1 6 0,2-1 10 0,-4 3 9 16,1-7 7-16,2 6 2 0,-1-1 0 0,0-1 5 0,0-1-9 15,2 2-1-15,-2-2-8 0,4 0-8 0,-2 2-5 0,4-1-3 16,-5-4-4-16,7-3 0 0,4 1 1 0,-3-4-5 0,3 1-5 16,-4-8 0-16,4 8-5 0,1-9-5 0,0 6-9 0,1-6-10 15,2 9 4-15,-4-7-1 0,8 7-7 0</inkml:trace>
  <inkml:trace contextRef="#ctx0" brushRef="#br0" timeOffset="10735.59">3840 14411 1649 0,'18'-9'4'0,"-12"-2"18"0,16 13 6 16,-11-4 15-16,6 0 24 0,2 0 16 0,-1 2 13 0,4 3 10 15,0 1 19-15,11-2-4 0,-8-1-4 0,10 5-9 0,-3-5-17 16,12 6-12-16,-3-7-7 0,10 3-4 0,-1-3-3 15,4 2-3-15,6 0 17 0,2-1 17 0,1-1 14 0,0-3 7 16,2 1-2-16,-2-4 3 0,2 2-5 0,-5-1 0 0,2 2-9 16,0-4-14-16,-4 1-15 0,-7 1-8 0,-1 1 4 15,-4 0-9-15,0-1-10 0,-8 2-12 0,0 2-10 0,-2-2-11 16,-4 10-5-16,-1-6-4 0,-2-1-15 0,-1-2-15 16,-2-1-29-16,-2 0-33 0,-2 0-40 0,-8-2-46 0,-3-8-58 15,-3 3-59-15,0-2-76 0,-8 2-73 0,-11-4-42 0</inkml:trace>
  <inkml:trace contextRef="#ctx0" brushRef="#br0" timeOffset="11282.45">3247 12512 1265 0,'8'13'28'0,"5"-5"21"16,-2-6 15-16,3 2 23 0,6 4 10 0,9-2 30 0,2 10 23 16,4-8 16-16,3-12-4 0,-1 2 10 0,7-11-8 0,-5 11-3 15,15-8-4-15,-8 7-18 0,9-1-13 0,4 1-6 16,4 6-21-16,4-1-24 0,-4 3-6 0,5-4-15 0,-5 8 3 16,5-5-12-16,0 2-6 0,0-4-9 0,-3 3-3 15,1-3-1-15,1 0-3 0,-1-4-7 0,-6 0-11 16,2 1-5-16,-10-2-9 0,0 2-11 0,-6-6-12 15,-2 6-27-15,-6-6-10 0,-6 7-24 0,1-7-23 0,-6 4-39 16,-2 3-31-16,-6-2-30 0,-5 4-25 0,4-5-27 16,-9-9-21-16,-4 0-13 0,-2 8-24 0</inkml:trace>
  <inkml:trace contextRef="#ctx0" brushRef="#br0" timeOffset="11969.97">3483 11098 976 0,'0'3'12'0,"0"-6"18"0,1 1 3 0,-4 4 24 0,8 1 25 0,6-3 28 15,2 7 17-15,1-6 27 0,5 7 11 0,3-4-4 0,-3 1-1 0,3 0-15 16,5-2-13-16,-7 3-10 0,12-3-8 0,-4 5-18 0,7-4-25 16,-2 9-15-16,7-5 0 0,-2 5-6 0,13-1-5 0,2 2-12 15,-5-4 1-15,12 5 1 0,0 1 5 0,8-5 9 0,3 4 0 16,8-7-2-16,-5 2-3 0,2-5-3 0,5 4-7 15,0-5-7-15,1-4-3 0,-2-3-2 16,-2 2 4-16,1-1 1 0,-3-3-6 0,1 2-2 0,-7-4 0 0,1 3-6 16,-11-2-3-16,0 1-8 0,-6-3-7 0,-8 2-5 15,0 2-13-15,-13-4-24 0,-1 0-20 0,-12 3-19 0,2-4-29 16,-8 1-34-16,-1 3-29 0,6-2-38 0,-14 2-25 16,8-5-24-16,-4 3-11 0,-6-4-14 0,-1 2-14 0</inkml:trace>
  <inkml:trace contextRef="#ctx0" brushRef="#br0" timeOffset="12563.71">3510 9750 532 0,'-10'-3'14'0,"-2"-1"11"0,-5 0 6 16,7-4 10-16,-6 5 12 0,8-4-2 0,-5 5 19 16,10-4 14-16,-5 5-11 0,6-3-3 0,7 3 17 0,-8 4 7 15,13-3 6-15,-4 8 25 0,10-8 0 0,-7 4 20 0,12 0 15 16,1 4 7-16,2-3 13 0,9-3-3 0,-1 4-10 0,15-4-15 16,-3 5-9-16,20-2-23 0,-6-1-16 0,19 3-8 15,-2-3-30-15,7 3 1 0,8-2-1 0,-3 3-8 0,6-4-5 16,-6 2-10-16,6-1 0 0,-7-3-2 15,-4 3-10-15,0-2-15 0,-9 1-3 0,-3-1-5 0,-1-2-1 0,-10 1 2 16,-2-2-10-16,-10 3-8 0,2-1-24 0,-10-4-19 16,-5 2-28-16,-1-3-14 0,-5 5-53 0,-7-7-24 0,-2 1-46 15,-2 1-41-15,-4-6-35 0,-3-2-29 16,-4-2-31-16</inkml:trace>
  <inkml:trace contextRef="#ctx0" brushRef="#br0" timeOffset="13204.33">3239 8278 767 0,'-11'3'16'0,"0"-2"11"16,5-5 5-16,-4 2 19 0,4-4 6 0,1 6 5 15,7 2 31-15,6-6 25 0,-2 6 12 0,8-4 19 16,-1 0 28-16,10-1-5 0,6 1 25 0,4-2 26 0,8-2-27 16,-1 5-15-16,17-3-22 0,-2 7-28 0,18-2-32 0,-1 5-13 15,17-1-38-15,4 2-24 0,5 1-2 0,4-2-8 16,-4 2-1-16,6-4 0 0,-4 1-3 0,3 0 3 0,-12 0 8 15,-4-2-7-15,0-1-2 0,-2 0-1 16,-4 0-12-16,-8-2-13 0,-4-2-13 0,-12-2-10 16,0-3-20-16,-8 1-38 0,-9 0-13 0,-1-4-40 0,-6 3-32 0,-1-4-27 15,-10 3-40-15,-6-2-22 0,-5 0-21 0,2-3-10 0</inkml:trace>
  <inkml:trace contextRef="#ctx0" brushRef="#br0" timeOffset="13782.44">3356 6993 509 0,'-14'7'7'0,"-10"-1"12"15,5-2 5-15,-1-5 2 0,-1 3 9 0,6-4 17 0,2 4 9 16,0-3 11-16,5 2 7 0,2-2-5 0,3 1 5 15,1 1 27-15,5-2 7 0,-1 2 0 0,7-2 6 0,-1 5 7 16,8-4 24-16,-2 3 5 0,4-3 1 0,7 2-20 0,0 7 15 16,12-5-10-16,-7 5-6 0,16-7-15 0,-6 8-32 15,17-7-4-15,1 8-6 0,3 0-12 0,1-3-32 0,12 3-10 16,5 2-12-16,0 1 2 0,6 3-1 0,-4 1-7 16,8-3 0-16,-2 3 6 0,3 1 0 0,-2-2 7 0,-7-3 0 15,3 1 0-15,-2 0-5 0,0-6-2 0,-9 2-6 16,-3-4-7-16,-4-3-25 0,-6 1-22 0,0-3-43 0,-8 4-29 15,-4-8-54-15,-6 7-36 0,1-8-60 0,-10 1-26 16,-6-5-18-16,-3 7-18 0</inkml:trace>
  <inkml:trace contextRef="#ctx0" brushRef="#br0" timeOffset="14369.25">3226 5847 712 0,'0'-4'0'0,"0"4"7"0,0 1 6 0,-3 1 13 0,5-7 4 16,1 7 5-16,7-4 16 0,-1 5 17 0,8 6 11 0,7-15 31 15,1 7 16 1,7-2 6-16,4 4 22 0,6-6 19 0,6 11-7 0,5-10-13 0,4-3-9 16,3 16-14-16,8-3-12 0,4 4-19 0,6 1-27 0,-1 5-19 15,4-6 0-15,8 4-2 0,1-1 4 16,3-1-23-16,4 5-5 0,-7-7 0 0,0-1 4 0,0 0-13 0,0-6-41 16,-11 2-25-16,-3-7-23 0,-11 3-42 15,-2-9-32-15,-6 1-33 0,-10-2-49 0,-7 7-21 0,-4-3 3 0,-9-2-13 16,-5 2-23-16</inkml:trace>
  <inkml:trace contextRef="#ctx0" brushRef="#br0" timeOffset="14953.03">3226 4497 478 0,'-6'4'5'0,"2"5"15"0,-3-6 4 0,7-3 12 15,0 0 18-15,0 0 6 0,0 0 13 0,0 0 18 0,0 0-1 16,0 0-1-16,0 0 27 0,38 27 0 0,-38-27 5 0,0 0 7 16,0 0 1-16,0 0 3 0,0 0 15 0,0 0-10 15,0 0-34-15,417 76-9 0,-350-66-10 0,10-5-10 0,-7 3-13 0,10-1-16 16,0 1-13-16,3-3 1 0,1 6 5 15,-1-9-1-15,-5-1-10 16,2 2-3-16,5-3-2 0,-5 5-3 0,-5-5-4 0,-1-3-12 16,-9-3-17-16,-5 4-21 0,3-3-30 0,-9-6-27 0,-2 1-22 0,-6-2-31 0,-3 3-27 15,-8-1-27-15,-7 1-13 16,2 0-2-16,-30 9-10 0,0 0-4 0</inkml:trace>
  <inkml:trace contextRef="#ctx0" brushRef="#br0" timeOffset="15535.93">3162 3595 363 0,'-10'-7'8'0,"1"-1"9"0,2 1 22 0,-1-2 7 0,4 2 14 16,4 1 15-16,-2-2 13 0,8 3 18 0,1-3 5 0,9 3 25 16,6-3-11-16,6 3 0 0,7-2-2 0,6 3-12 15,10-1-10-15,4 1-18 0,10 3-7 0,0 3-30 0,9 0 0 16,5 1-3-16,6 1-7 0,4 1-2 0,-1 4 3 0,7-2 7 16,-5 0-2-16,10-1 2 0,-2 1-8 0,2 2 0 15,2-2-6-15,-5-2 0 0,4-2-8 0,-3 0-5 16,-3-2-2-16,-5 1-7 0,-3-4-10 0,-14 2-15 0,-4-4-19 15,-9 3-12-15,-6-2-7 0,-8 0-15 0,-6 2-20 0,-13-4-15 0,-4 2-29 16,-8-2-15-16,-11 1-19 0,6-2-27 0,-6-1-33 0</inkml:trace>
  <inkml:trace contextRef="#ctx0" brushRef="#br0" timeOffset="19664.4">10591 1108 911 0,'15'-31'17'15,"-15"31"13"-15,0 0-4 0,0 0 6 16,0 0 24-16,0 0 18 0,0 0 17 0,0-24 10 16,0 24 5-16,0 0-9 0,0 0 0 0,0 0-7 0,0 0-24 15,0 0-12-15,0 0-11 0,17-32-5 0,-17 32 9 0,0 0 6 16,0 0-3-16,0 0 6 0,0 0-3 0,0 0-6 0,0 0-6 0,16-63-10 16,-16 63-12-16,0 0 10 0,0 0-13 0,-23-119 12 15,23 119 11 1,0 0 7-16,0 0 8 0,0 0 4 0,0 0 2 15,0 0-1-15,0 0 2 0,0 0-3 0,0 0 0 0,0 0-7 0,-74-5-2 0,74 5 1 0,0 0 4 0,0 0 10 0,0 0 7 16,0 0 5-16,0 0-6 0,0 0 1 0,-115 73 3 16,67-28-1-16,42-17 11 0,1-2 3 0,-1 9-7 0,3-1-7 0,1 10 3 15,2-2 0-15,0 5-3 0,4 1 14 0,0 5-22 0,2 1-7 16,2 4 0-16,2 2 9 0,-1-1-6 0,-1 0 1 16,-1 5-2-16,-1-1-15 0,-1-1-3 0,-2 2-8 15,-3-6-12-15,0 3-7 16,-5-4-5-16,2 0-4 0,0-10-1 15,0 1-5-15,1-7 5 0,-3-5-5 0,5-4-3 0,0-4-30 0,0-4-18 16,0-6-10-16,-3-3-26 0,3-4-28 16,-2-5-19-16,1-3-38 0,-4-6-33 15,-2-1-11-15,-2-6-27 0,-2 0-28 0,0-6-13 0,0 0 8 0,-2-5 1 0,-4-3 39 16,-2 0 36-16,3-5 34 16,-6-1 46-16,2-1 39 0,-3-1 34 0,-5-1 26 0,1 2 35 15,2 2 21-15,3 2 17 0,-1 5 25 0,3 0 22 16,1 2 10-16,11 1 12 15,-3 5 15-15,6 1 5 16,8 1-9-16,2-1 0 0,10 0-10 0,5-3-6 16,5 4-1-16,2 2 5 0,11 2-7 0,0-3-11 0,8-3-7 15,3 0-15-15,3 3-14 0,2 1-9 16,4 0-9-16,2-4-25 0,2-2-4 0,1 5-19 16,-3-1-16-16,-4-1-29 0,-4-4-20 0,2 4-33 0,-13 2-27 0,3 2-31 0,-8 0-38 0,-1 0-36 0,2-4-23 0,-12 2-5 15,-3 3-7-15,-3-9 6 0,0 1 3 0,-3-1 28 0,0-2 11 0,-5-4 35 16,-3 6 20-16,4-3 20 15</inkml:trace>
  <inkml:trace contextRef="#ctx0" brushRef="#br0" timeOffset="20001.52">11336 1161 532 0,'3'-17'9'0,"-9"1"30"0,6 0 22 0,-11 6 13 0,9-3 26 0,-4 4 19 15,6-2 35-15,0 3 19 0,-2 0 17 0,6 1-11 0,-4 0 15 0,1 1 2 0,-1-1-8 0,-5 0 6 0,2-3-15 0,0 7-9 0,9-1-7 0,-4 2-8 0,1 1-32 0,3 1-5 0,-1 3-8 16,8-3-15-16,-8 7-11 0,5-5-2 0,-8 6-12 16,8-4-6-16,-7 0-8 0,5 2-6 0,-2 0-8 0,-5 1-8 15,6-1-10-15,-1 0-8 0,-1-1-6 0,0-1-5 0,2 0-1 31,0 2-2-31,-1-3 0 0,10 3-6 0,-10-3 4 0,1-3-5 0,-4 1 1 0,3-1 8 0,0 0 0 0,-4 0 6 16,0 0 13-16,-4-1 23 0,-2 1 11 0,2 0 10 0,-3 1 1 16,4-2-2-16,-4 0 55 0,-3 1-73 0,6-2-16 15,-1 2-14-15,-3-3-3 0,1 3 0 0,0-2 7 0,-4 1-7 16,2 1 6-16,0 0-4 0,0 0-2 0,2 0 1 16,-1 0-6-16,3 1 0 0,0-1-9 0,0 0 5 0,-2 2-6 15,4-1 5-15,1 3-7 0,-2-2-1 0,2 4 9 0,-3 3 0 16,6 2 12-1,-6 6 2-15,1 2 11 0,-4 6-2 16,4 1 2-16,-3 7 7 0,5 0-6 0,-6 7 4 0,3 0-6 0,3 5-3 0,3-1-6 0,3 3-6 0,-3-2 3 0,2 3-8 0,2-2 4 16,-2-1-8-1,7-1-2-15,-3-3-4 0,4-4-1 0,3-1-4 16,4-3-26-16,1-7-11 0,0 2-24 0,4-7-10 0,-9-4-47 16,7-6-7-16,-5-4-56 0,1-1-28 0,-4-3-27 15,0-6-32-15,0-7-50 0,-2-4-42 0,5-3-18 0,-4-11-19 16,2 1 22-16,-2-1-1 0,3 0 28 0,-4-6 30 0</inkml:trace>
  <inkml:trace contextRef="#ctx0" brushRef="#br0" timeOffset="20188.88">11913 1300 649 0,'6'-31'23'0,"-1"1"29"0,-1 7 16 15,-3-5 19-15,-1 10 43 0,3 0 31 0,-3 5 28 16,3 2 15-16,-1 4 14 0,-2 0-6 0,1 4 0 0,2 0 5 0,2 3-14 16,-2-2-4-16,2 8-12 0,-3 1-6 0,4 6-15 15,3 4 0-15,-2 3-10 0,-5 5-19 0,4 0-20 0,-3 8-25 16,0-1-12-16,5 5-8 0,-8 1-20 0,0 4-20 0,1-2-5 15,-1 4-7-15,0-2-6 0,-1 2-3 0,-1 0-6 16,-5-7 2-16,4 1-4 0,-1-2-3 0,-2-3-10 0,4-7-15 16,-3 3-39-16,1-11-20 0,-4 2-41 0,5-1-50 0,-2-5-39 15,3-5-55-15,-6-2-50 0,4-3-47 0,-5-2-9 16,5-7-41-16</inkml:trace>
  <inkml:trace contextRef="#ctx0" brushRef="#br0" timeOffset="20469.37">12631 1258 1240 0,'3'-14'9'0,"-6"6"7"16,-5 3 0-16,-8-2 10 0,-8 4 5 0,1 3 6 0,-9 10 31 15,2-5 17-15,-6 10 21 0,-4-8 12 0,-1 4 7 0,0 2 11 16,2-3 10-16,-1 0 0 0,8-1-27 0,-2 3-18 16,5-8-31-16,4 7-17 0,6-5-3 0,10 2-14 0,-1-2-11 15,5 5-1-15,5-9 4 0,3 4 11 0,9 0 10 0,-2-1 7 0,3 1 6 16,1-1 8-16,4 2 9 0,-1 0 14 0,2 4 0 15,2 0-3-15,-1 6-2 0,-1-2-2 0,0 4-8 0,3-2-8 16,-4 4-13-16,5-5-19 0,-7 7-4 0,3-4-9 16,0-5-9-16,-3 5-1 0,4 1-8 0,-4-3-6 0,2-3 3 15,-4-3-4-15,5 2 0 0,-5-2-9 0,3-5-9 0,-4 0-14 16,5-11-27-16,-9 5-31 0,5-3-41 0,-4 3-48 16,1-4-51-16,-2-5-42 0,2-1-48 0,-9-5-30 0,4 1-5 0,4-4-5 0</inkml:trace>
  <inkml:trace contextRef="#ctx0" brushRef="#br0" timeOffset="20690.88">12764 880 1895 0,'7'-28'36'0,"-5"3"34"0,3 4 23 0,-2-1 10 0,-8 8 10 15,5 8 33-15,4 3 21 0,2 1 25 0,0 7-22 0,7 4 0 0,4 4 1 0,-3 3-1 16,13 5-1-16,-3 0-20 0,6 5-12 0,-6 2-11 16,9-1-6-16,-3 4-26 0,0 2-20 0,-1 1-1 0,-4 1 0 15,2 2-5-15,-8 1-8 0,3-1-9 0,3 44 32 0,-20-41-48 16,0 0-7-1,-10 3-11-15,-1-2-5 0,-3 3 0 16,-8 2-2-16,-3 0-1 0,-1-3-1 0,-4 1-5 0,0-2-19 0,-1-1-29 0,0 2-26 16,6-6-29-16,-5-4-45 0,0-1-46 0,1 0-55 0,2-4-59 15,1-6-44-15,4-3-24 0,4-4-53 0,-7-5-15 0,10-1-19 16</inkml:trace>
  <inkml:trace contextRef="#ctx0" brushRef="#br0" timeOffset="20913.63">14125 1602 2935 0,'40'-8'6'15,"-4"-4"11"-15,-8 6 10 0,-4-7 14 0,1 10 20 0,-1 0 24 16,-2-2 15-16,8 11 20 0,2-4 25 0,1 3-2 0,4-1-4 0,0 3-17 0,3-9-19 16,-4 6-26-16,7-2-14 0,-5 1-23 0,-5-3-33 0,2 0-17 15,0 0-19-15,-5-3-36 0,-5 3-17 16,2-9-40-16,-13 9-50 0,7-2-53 0,-10-2-49 0,-3 2-60 15,1 2-32-15,-6-8-6 0,-4 5-29 0,-4 3-2 16</inkml:trace>
  <inkml:trace contextRef="#ctx0" brushRef="#br0" timeOffset="21039.74">14076 1381 2093 0,'-13'-10'2'0,"6"3"-2"0,7 4 4 0,0-7-1 0,10 7 2 15,5-7 0-15,2 3 1 0,7 3 5 0,6-4-4 0,8 3 3 16,-2-1-3-16,7 0 2 0,4 3-5 0,1 0-1 0,4 1-24 15,2-3-30-15,1 7-39 0,-3-4-37 0,5-4-42 16,-11 7-38-16,3 1-59 0</inkml:trace>
  <inkml:trace contextRef="#ctx0" brushRef="#br0" timeOffset="21682.28">16304 852 1000 0,'-13'-10'4'0,"0"0"-5"15,-4 4 4-15,-5-6-3 0,0 6 7 0,1 6 3 0,3 0 27 16,3 0 14-16,3 3 20 0,-1 3 30 0,5-4 14 0,-3 6 27 0,6-1 5 15,-3 1 18-15,3 2-5 0,1 5-4 0,-9 1-16 16,7 3 1-16,-1 4 5 0,2 1-5 0,2 4 3 0,2 1-2 16,-2 2-15-16,6 1-5 0,-2 4-4 0,2 3-19 0,4 0-19 15,-2 3-14-15,3 2-12 0,-3 2-18 16,4-2-5-16,-3 5-3 0,5-5-5 0,-3 6-2 16,2-3-2-16,-6-2-6 0,4-1-5 0,-3-5 5 0,1 3-6 0,1-1 0 15,-1 1 1-15,-1 0-2 0,-2-4-4 0,0 3-1 0,-3 0 6 16,0-1-7-16,-1-2 2 0,-6-3 4 0,-2-1-8 0,-4-3 1 0,0-4 7 15,-1-4-2-15,-5-2-3 0,0-4 2 16,0-3 1-16,0-5-3 0,-3-4 3 0,5-3-1 16,-5-5-6-16,6-5-1 0,-5-2 5 0,7-6-1 15,-2-8-2-15,7-2-1 16,-1-5 0-16,2-4 3 0,7-1 4 0,2-5 11 16,3 3 2-16,4-2 11 0,4 3 2 0,2 2 3 15,2 3 8-15,3 3-1 0,0 4-4 0,3 8-9 16,-3-5-5-16,3 8-12 0,5-6 2 15,2 7-9-15,1-6-9 0,4 1-7 0,1-7-20 16,3 0-38-16,1 4-29 0,4-8-54 0,-9 10-42 16,5-6-68-16,2 5-57 0,-6-2-59 15,-10 7-25-15,4 1-18 0</inkml:trace>
  <inkml:trace contextRef="#ctx0" brushRef="#br0" timeOffset="21924.79">17483 794 2994 0,'-12'1'4'0,"-6"2"8"0,-34 16 49 0,27-2-2 0,-2 5 36 0,6 5 23 16,-1 10 8-16,3-1 30 0,5 7 14 16,4-3-2-16,1 9-18 0,6-4-13 0,5 5-35 0,-1-2-22 0,4 1-6 15,3 1-33-15,1 1-18 0,2 0-8 0,3 0-10 16,1-4-29-16,2 1-20 0,5-5-17 0,-3-3-48 15,0-6-25-15,0-3-45 0,0-5-41 0,3-8-56 0,-9 0-13 0,4-4-37 16,-2-2-19-16,-1-3-7 0,-2-2-11 0,0-5 8 16,2-4 2-16</inkml:trace>
  <inkml:trace contextRef="#ctx0" brushRef="#br0" timeOffset="22148.25">18015 1074 2701 0,'-7'-3'10'0,"-4"3"9"15,-1 6 25-15,-14 3 17 0,9 7 29 0,-7 1 19 0,4 8 21 0,2 4 38 16,-2 5 1-16,6-1-3 16,1 5-23-16,8-3-16 0,-5 4-24 0,6-5-21 0,-1 4-24 0,4-6-36 0,1 3-11 15,0-2-3-15,0 0-5 0,1-5 1 0,-1 1-11 16,0-5-9-16,0-1-36 0,0-5-13 0,0-8-35 16,-1 5-33-16,-1-12-33 0,-3 6-30 0,5-9-39 0,0 3-15 0,0-3-2 15,3-4-19-15,-1-1 13 16,1-6-1-16,2-5 12 0,2-4 17 0,2 1 22 0,-1-5 14 0,2-4 15 0,0 2 26 15,4 2-4-15,5-4 29 0,-6 8 16 0</inkml:trace>
  <inkml:trace contextRef="#ctx0" brushRef="#br0" timeOffset="22357.06">18196 1256 625 0,'5'-7'4'0,"-6"3"15"0,1-7 8 0,-12 7 10 0,8-5 8 0,-9 4 8 0,3-3 11 0,-3 3 20 16,-5 5 11-16,4-1-6 0,-5 6 24 0,0-5 6 15,-6 7 16-15,5-4 14 0,-7 4 20 0,-1-1 11 0,0-5 10 16,-2 4 12-16,4-5-5 15,-2 8-8-15,8-8-5 0,2 7-16 0,2-3-30 0,10 4-30 0,1 3-20 0,5 3-23 0,0-2-22 16,7 3-10-16,-1 3-13 0,10 0-8 16,-2 0 2-16,3 2-2 0,5-1-3 15,-1-3 0-15,4 4-3 0,2-5 2 0,-2-1-6 16,5 1 4-16,-3-2-7 0,2 0-1 0,-4-3-21 16,1 0-27-16,-3-4-37 0,-6 3-33 0,4 2-57 0,-4-5-40 0,1 2-50 0,2-5-33 0,-2-2-26 0,7 9-347 15</inkml:trace>
  <inkml:trace contextRef="#ctx0" brushRef="#br0" timeOffset="24893.54">18336 873 1780 0,'-3'-8'9'0,"-7"6"25"15,3-6 8 1,-5 5 19-16,7-1 38 0,0 4 24 0,-6 4 33 0,5 0 41 0,0 3 13 0,9 1 17 0,5 2 6 0,-4 5-8 0,13 2-29 15,-8 3-11-15,8-1-10 0,0 7-24 0,1-2-12 0,-1 7-27 16,1-1-1-16,6 1 12 0,-6 3 0 0,6 1-102 0,-8 3-15 16,8-1-9-16,-7 3 2 0,2-1-5 0,-3-1-15 31,-5 2-14-31,-8 3-6 0,0-4 86 0,-6 5-6 0,-5 1-9 0,-3-3-12 16,-8-1-4-16,-5 4 1 0,-4-3-8 0,0-1-3 0,-6 1-7 15,0-3-14-15,-8-3 86 0,2 3-33 0,1-2-27 16,-3-2-28-16,-1-2-46 0,5-2-62 0,-2-4-60 0,-4-3-39 15,3 0-176-15,6-8-38 0,-3 0-52 0,-1-3-18 0,7-4-12 16</inkml:trace>
  <inkml:trace contextRef="#ctx0" brushRef="#br0" timeOffset="25127.96">18957 1774 2093 0,'25'-9'12'0,"2"1"11"0,2 0 29 0,-7-6 29 0,-5 5 22 0,15 2 43 16,-5 1 30-16,0 3 22 0,1 1 28 0,5 2 2 16,-3 2-23-16,7 4-25 0,5-3-22 0,-4 5-44 0,0-7-27 15,3 4-23-15,-1-5-40 0,-2 2-10 0,0-2-7 0,-1 1-6 16,-2 1-12-16,-3 1-32 0,-1-3-24 0,-4-8-36 0,-7 8-45 16,2-6-46-16,-8 5-54 15,2-4-53-15,-5-1-34 0,-5-7-18 0,-9 6-11 16,3 6-6-16,-5-10 11 0</inkml:trace>
  <inkml:trace contextRef="#ctx0" brushRef="#br0" timeOffset="25304.62">19318 1477 1859 0,'-12'-3'36'0,"3"-4"20"0,4 1 39 0,-4-3 10 0,2 3 10 0,1 6 23 16,3 0 35-16,-2 3 34 0,1-3-9 0,2 7 15 0,-3 6-27 16,7-1-9-16,-1 10-4 0,1-4-21 0,0 10-31 15,-2-6-32-15,1 9-27 0,2-3-33 0,-3-1-14 0,-4-2-1 16,2 3-4-16,-3-3-6 0,0-1-1 0,4 2-2 15,-4-1 0-15,2 3-9 0,3-28-26 16,0 0-33-16,0 0-13 0,0 0-59 0,0 0-48 0,0 0-66 0,0 0-44 16,-62 219-52-1,51-202-44-15,2-3-12 0,9-14-31 0</inkml:trace>
  <inkml:trace contextRef="#ctx0" brushRef="#br0" timeOffset="25550.02">20285 1280 2557 0,'3'-14'12'0,"-3"6"0"0,0-1 3 0,-15 2 3 16,15 7 29-16,-10 0 30 0,5 2 35 0,5 16 180 0,3-4-126 0,-3 10 3 16,10-3 0-16,-10 9-25 0,6-6-30 0,2 9-35 0,-5-3-20 0,4 5-32 15,-6-3-5-15,-1 1-7 0,0-2-3 0,-1 0-1 16,-3 1 4-16,1-4-2 0,0 0-1 0,-5-6-5 15,7-2-3-15,-2 1-1 16,-1-5-9-16,1-7-10 0,0 3-45 0,1-4-20 0,-6 1-39 0,8-11-62 0,-7 7-59 0,5-11-73 16,-3 0-60-16,9-2-53 0,-13-1-5 15</inkml:trace>
  <inkml:trace contextRef="#ctx0" brushRef="#br0" timeOffset="25807.23">20483 1101 1631 0,'-3'-7'6'0,"4"1"2"0,-2 7 1 0,-3-7 2 16,-2 6 2-16,11-2 14 0,-9 5 11 0,0-1 8 16,4-4-4-16,-3 4-5 0,3-2 0 0,-2 2 0 0,8-2-3 15,-4 1-13-15,6 0-14 0,3-3-6 0,3 2-5 16,-1 0 5-16,-1-2-2 0,1 0-2 0,-2 1 4 0,5-2 14 0,-10-2 30 16,-10 5 17-16,5-4 45 0,-9 4 18 0,8 0 26 0,0 0 13 15,0 0 21-15,0 0-4 0,0 0-15 0,0 0-15 16,0 0-40-16,0 0-23 15,-35-10-22-15,35 10-14 0,0 0-25 0,0 0-10 0,0 0-66 0,0 0-8 16,0 0-27-16,-60-2-49 0,60 2-23 0,0 0-53 16,0 0-38-16,0 0-38 0,0 0-31 0,0 0-29 0,0 0-27 0</inkml:trace>
  <inkml:trace contextRef="#ctx0" brushRef="#br0" timeOffset="26091.4">21095 708 1789 0,'0'0'16'0,"0"0"10"0,0 0 7 0,0 0 7 16,0 0 22-16,0 0 19 0,0 0 40 0,0 0 22 16,60-70 28-16,-60 70 21 0,0 0 19 0,0 0 2 0,83 26-15 0,-54-3-1 15,-7 4-20-15,8 3-9 0,-1-1-31 0,-3 6-23 0,1 5-19 16,-2 0 6-16,-7-1-1 0,1 3-12 0,-5 0-19 0,-1 0-6 15,-2 0-13-15,-5 1-7 0,2-4-4 16,-6 3-17-16,-2-3-4 0,-4 3-2 0,-6-1-3 16,-2 1-5-16,-5 1-4 0,-5 1 2 0,-5 0-3 0,-6 3-6 0,-10-3-25 15,0 0-18-15,-9 3-51 0,-4 1-26 0,-9 2-64 0,-3 0-56 0,-10 0-54 16,-1-3-51-16,-1 7-51 0,0-1-30 0,-8 0-3 0,-9-3-34 16</inkml:trace>
  <inkml:trace contextRef="#ctx0" brushRef="#br0" timeOffset="26772.67">15731 415 1416 0,'0'-4'10'0,"-6"4"10"0,-5-3 10 16,-5 8 7-16,-6 5 31 0,0 4 22 0,-5 9 37 0,-3 3 33 0,-3 1 23 0,0 6 35 16,-2 7 26-16,3 4 19 0,2 3-18 0,4 6 0 15,0 5-13-15,7 2-22 0,0 9-27 16,8 6-34-16,-3 0-31 0,12 7-13 0,2-1-4 0,2 2-17 0,10 2-23 16,1-6-5-16,9 7-7 0,5-5-7 0,3 2-5 0,11-2-31 15,2 0-32-15,1-3-39 16,8-1-48-16,-1-5-55 0,4-6-64 0,5-8-79 0,5-6-74 15,7-9-78-15,-2-5-48 0</inkml:trace>
  <inkml:trace contextRef="#ctx0" brushRef="#br0" timeOffset="28015.16">22407 496 1833 0,'-29'-13'6'0,"2"1"4"15,4-3 4-15,6 3 7 0,9-1 7 0,-7 5 2 0,6 0 14 0,17-1 11 16,-5 1 2-16,13-1 18 0,3 7 9 0,11-7-2 0,6 0 3 15,1-2-7-15,1 11-10 0,4-4-8 0,1 6-7 16,-7 2-20-16,3 0-12 0,-7 3-3 0,0 3-9 0,-4 4 6 16,-1-4-4-16,-8 6 1 0,-2-6-1 0,1 5-2 0,-2 1 0 15,-8 2-1-15,-3-2 0 0,-4 2 1 0,-1 4-3 0,-5-3-2 16,-1-1 1-16,-8 1-2 0,1 0-1 0,-6-5 0 62,3 1-3-62,-6-4-2 0,0-1 5 0,-2-4 0 0,-1 1 2 0,1-4 3 0,1-4 2 0,-4 2-1 0,3-1 1 16,0-4 5-16,5-2-4 0,-3-5-1 0,-3 1-4 0,4 0 1 0,4-5-4 0,4 0-2 0,5-4 0 0,2 1-8 0,3-6 4 0,11 5-3 0,0-6-1 0,6 1-10 0,0 3 9 0,7 3-6 16,1 0 2-16,-3 0 4 0,1 3 0 0,-2 4-1 15,4 2 1-15,1-2 8 0,-2 6-3 0,3-1 9 0,0 3 0 16,2 1 1-16,4 2-1 0,0-2 4 0,-1 2-1 0,1 0 2 0,-2 0-1 0,2-4-3 16,2 6 0-16,1-2-1 0,-3 0 2 0,0-2 1 15,2 2-3-15,-2 0-1 0,-4 2 1 0,-1 7 0 0,-2-6 1 0,-1 3-3 0,-4 0-1 16,-1 5 2-1,-1-1 11-15,-3-2 17 0,-4 5 13 0,1-2 19 0,-1 3 18 0,-4 7 24 0,-2 1 6 16,-4 3 8-16,-4 3 4 0,-6 5 4 0,0 3-4 0,-10 5-7 0,-3 2-16 0,-6 1-19 16,-3 3-9-1,-5 3-9-15,-3 0-12 0,1 2-18 16,-7 2-4-16,1-1-15 0,1-2 2 0,2 0-4 0,-3 1 3 16,5-5-4-16,3 0 5 0,4-2 2 15,6-5-10-15,3 0 1 0,1-3 0 0,8-4-2 0,1-3-22 0,7 1-8 0,6-6-34 0,2-2-30 16,6-5-24-16,-2-5-25 0,8-3-38 0,-6-14-26 0,2 6-11 0,-3-14-26 0,2 1 13 15,3-6-7-15,5-3 18 0,2-1 16 16,2-5 29-16,11 4 29 0,10-11 33 0,7 5 37 0,5-4 21 0,0-2 51 16,1 4 29-16,10-2 47 0,-8 6 17 0,5-1 18 0,-11 8 16 15,-6 0 20-15,-5 5 4 0,-6 3-11 0,-5 5-5 16,-15 3-22-16,1 0-2 0,-7 6 10 0,1 3 1 0,-10 5-11 0,-1 3-3 16,-5 2-6-16,-1 3-2 0,-4 6-4 15,0 2 1-15,-10 2-24 0,4-2-14 0,0 0-3 0,2 3-2 0,-1-2-4 16,3-2-13-16,6 0-8 0,3-3-6 0,3-4-9 15,8 3 0-15,-3-2-11 0,8-4 3 0,2-2-6 0,8-3 5 16,-3-1-5-16,1-3 2 0,1-2 4 0,7-5-6 16,-3-2 1-16,4-4-4 0,-1-1 3 0,2-3-2 0,2-3 1 0,-6-3-2 15,6 1-5-15,-7-3 2 0,-2 0 1 0,-2-1 0 16,-7-1-1-16,-5 2-1 0,0-3 2 0,-6 2-2 0,-6 0 0 16,-7 2 0-16,1 0 3 0,-7 3-5 0,-5-1-4 0,3 5 2 15,-9 2-8-15,2 2-20 0,-4 3-27 0,1 2-14 0,-3-2-31 16,4 3-35-16,-1-4-43 0,-5 4-58 0,3 0-59 0,-6-2-38 15,5-7-49-15,10 7-44 0,-1 1-34 0</inkml:trace>
  <inkml:trace contextRef="#ctx0" brushRef="#br0" timeOffset="28609.98">24124 958 1674 0,'-5'-2'6'0,"4"1"4"0,-6 1 2 0,-1-4 3 0,-4 4 13 16,9-2 13-16,-5 2 14 0,0 0 11 0,2 0 10 0,-7-1 11 15,11-1 3-15,-7 4 2 0,5-2-14 0,-2 1-12 0,6-1-11 16,-4 2-11-16,4-4-16 0,4 2-11 0,2 0-1 0,4-1-2 16,0-3 4-16,5 0 13 0,0-2 10 0,3-1 16 15,3 1 21-15,3-1 15 0,-5 4 19 0,4-3 21 0,-10 6 9 0,2-3 0 16,-5 6 0-16,-2-1 18 0,-8 5-8 0,-4 0-12 0,0 6-13 15,-6 2-7-15,-2 0-9 0,-2 5-6 0,2 2-3 16,-6-1-24-16,4 4-7 0,-4 0-2 16,3 0-6-16,-1 1-18 0,0 1-1 0,2 1-9 15,0-3-10-15,-2 1-6 0,2-2-10 0,1 4-3 16,0-3 0-16,2-3-1 0,3 2-4 0,2-4-1 0,-3-1-19 0,4-2-15 0,2 2-17 0,6-7-10 0,-3 5-32 16,8-8-18-16,-2 1-20 0,8-7-28 0,-4-3-12 15,5-3-27-15,-2-7-24 0,0-1-20 0,3-6-24 0,-1-1-4 16,8-4-16-16,0-3 0 0,6 0 11 0,6-3 28 15,-2-4 25-15,6 1 23 0,-3-3 60 0,2 3 27 0,4-6 33 0,-5 8 33 16,3 0 30-16,-10 5 30 0,5 6 36 0,0-4 24 16,-2 9 25-16,-5 0 28 0,-9 4 27 0,-8-1 36 15,-4 7 15-15,-1-3 14 0,-6 3 14 0,-8 6 2 0,-6 3-7 16,-7 1 4-16,1 8-15 0,1 1-40 0,-2 6-12 16,-5 0-27-16,0 3-15 0,5-2-22 0,3 4-20 0,3-2-28 0,4-2-14 0,2 2 4 0,2-2-10 15,6 0 5-15,6 0-16 0,-1-3 4 0,6-1-7 0,4 0 0 16,2-2 9-16,8-5-5 15,6-1 1-15,1-3-16 0,4-4 8 0,8-3-5 0,-4-4-1 0,3-3 3 0,1-4-8 16,0-1 2-16,-1-5-2 0,-2-1 0 0,-2-2 0 16,-7-2 4-16,-1-1 6 0,-8 0 0 0,-6-3 0 0,-7 1 1 15,-4-2-2-15,-5 1 8 0,-6 0-9 0,-2 0-2 16,-5 0-6-16,-6 1-8 0,3 2 3 0,-4 0-9 0,2 5-5 0,-3-1-15 16,-1 5-42-16,4-2-19 0,2 3-55 0,2 2-43 0,2 0-74 15,-2 7-75-15,-6-1-76 0,-1 2-69 0</inkml:trace>
  <inkml:trace contextRef="#ctx0" brushRef="#br0" timeOffset="29877.48">23740 1092 310 0,'1'3'-2'0,"7"-4"6"0,-6-1 10 0,-4 4 11 0,7-7 7 0,3 2 6 16,0-3 2-16,0 3 11 0,6-3 7 0,-3 2-9 0,2-2-6 16,1 0-11-16,0 0-6 0,0 1-5 0,2-2 0 0,1 1-7 15,0 1 3-15,-4-2 15 0,4 1-4 0,3-1 2 16,-6 0 4-16,4 2-2 0,-1 0 0 0,-4-4-2 0,-1 2-11 15,6-2-12-15,-9 3 1 0,4 0-1 0,-5 0-1 0,3 0 3 16,1-3 4-16,4 3 8 0,-3-2 4 0,3 0 5 0,-7 4-5 16,5-3 1-16,-2 3 1 0,5-7 1 0,-11 9-1 15,4-6-2-15,-9 6 15 0,9-4-1 0,-6-1 14 16,4-1 0-16,-6 2 12 0,-2 1 7 0,0-1 8 0,-6 0-2 16,7-2-11-16,-6 3 3 0,5-1-5 0,-4 3 4 15,5-4-9-15,-8 4-7 0,9-2-16 0,-4 3 0 0,2 0-7 0,0-3-10 16,0 4 0-16,-4-2-7 0,8 1-8 0,-4-3-3 0,0 5 19 31,0 0 8-31,0 0-8 0,0 0 0 16,0 0 4-16,0 0 21 0,0 0 4 0,0 0 8 0,0 0-1 15,0 0-1-15,0 0 2 0,0 0 4 0,0 0-6 16,0 0-14-16,0 0-8 0,0 0-6 0,0 0-6 0,0 0 6 0,0 0-7 0,0 0-2 0,0 0 3 16,0 0 3-16,0 0 5 0,0 0 3 15,0 0 7-15,0 0 0 0,0 0 17 0,0 0 15 0,0 0 7 16,0 0-3-16,0 0 1 0,0 0-3 0,-28 119 0 15,18-99-11-15,-3-2-5 0,-1 4-18 0,-2-2 2 0,2 0-1 0,-2 0 8 16,2 2 5-16,-10 22 60 0,10-21-59 16,4-2-1-16,-2-1-7 0,4 2-1 0,0 0-12 0,3-2-16 15,-3 1 2-15,0-1-3 0,3-2-4 0,-3 2-6 16,3-3 3-16,1 1-1 0,-4-2-1 0,3-1 2 0,1 0-8 0,0-1 3 0,-5 14 7 0,4-14-9 16,1-1-3-16,0-3 3 15,1 0 1-15,1 1 2 0,-1-3-6 0,2 1 4 16,1-1-3-16,-5-2-3 0,3-2 2 0,2 1 1 0,0 0 2 15,-6-2 0-15,6 0 0 0,0 0-3 0,0-3 1 16,0 2 10-16,5 0-11 0,-5-2 0 0,0 0-1 0,1 0 2 16,-1 0 2-16,0 0-3 0,2 0 0 0,-1 0 2 0,-1-2-2 15,4 2 0-15,-4 0 4 0,1-2-4 0,2 1 0 16,-1-2 0-16,0 1 5 0,3-1-10 0,-5 0 7 0,1-1-4 0,4-3-6 16,-2 4-15-16,5 0-32 0,-5 1-16 0,7-4-38 15,-1-1-36-15,-3-1-47 0,-4-5-54 0,-4 5-56 0,0 3-40 16,2-2-22-16,-4-6-45 0,-10 2 1 0,7 5-24 0</inkml:trace>
  <inkml:trace contextRef="#ctx0" brushRef="#br0" timeOffset="34149.65">6694 16177 579 0,'0'0'5'0,"0"-2"2"0,0 2 9 0,0 0 5 16,0 0 6-16,0 0 1 0,0 0 13 0,0 0 5 0,0 0 5 16,0 0-3-16,0 0 1 0,0 0-8 0,0 0 7 0,0 0 7 15,0 0 2-15,0 0-12 0,0 0 0 0,0 0 16 16,50-26 8-16,-50 26 16 0,0 0-2 0,0 0-1 15,0 0-2-15,0 0 17 0,0 0-5 0,0 0-12 0,48-8-6 0,-48 8-3 0,0 0-1 16,0 0-3-16,0 0-4 0,0 0-5 0,0 0-5 16,0 0 2-16,61 5-8 0,-61-5-12 15,0 0-4-15,0 0-5 0,0 0-7 0,0 0 12 16,94-4-6-16,-94 4 5 0,0 0-6 0,0 0 5 0,0 0 4 16,0 0 1-16,0 0 12 0,95 0 4 0,-95 0 7 15,0 0-1-15,0 0-5 0,0 0-1 0,0 0 0 0,0 0-1 16,0 0-9-16,76 6-6 0,-76-6-2 0,0 0-4 0,0 0-4 15,0 0-3-15,0 0 7 16,93-5-8-16,19-14-35 16,-39 3 12 15,-73 16 19-31,0 0 4 16,0 0 7-16,33-17-9 0,-33 17 5 15,0 0-4 1,8-47-9-16,6-54-13 15,-11 79 2-15,-1 5-4 0,-2 17-12 16,0 0-13-16,0 0 11 16,0 0-3-16,0 0 0 0,0 0 3 0,0 0-1 15,17-130 6-15,-17 130-9 0,0 0 5 16,13-150 17-16,-13 7-6 16,0 22-3 15,0 121-22-16,0 0-19-15,0 0-43 0,0 0-62 0,17-105-64 16,-17 105-77-16,0 0-61 0</inkml:trace>
  <inkml:trace contextRef="#ctx0" brushRef="#br0" timeOffset="42101.32">5408 2717 318 0,'0'0'19'0,"54"4"21"16,-54-4-6-16,0 0 3 0,0 0 6 0,0 0 5 0,0 0-7 16,0 0 0-16,0 0 0 0,71 5-10 0,-71-5-7 15,0 0 0-15,0 0-3 0,0 0 1 0,0 0-1 0,0 0 4 16,0 0 8-16,90 14-2 0,-90-14 1 0,0 0-1 0,0 0-5 15,0 0-4-15,0 0 0 0,0 0-5 16,173 8-8-16,-173-8 14 0,330 0-18 63,-285-3 1-63,-5-2 2 0,5 3 3 15,-1 2-7-15,-3-4 0 0,1 3 3 0,-3 0-4 0,0-2 3 0,-5 3-2 0,-4 0-2 0,-4 0 0 0,1-3 5 0,-6 6-6 0,-4 1-2 0,1-3 5 0,-2 4-2 0,-2-4 0 0,2 3 4 0,-5-3 1 0,3 3-1 0,-1-1 0 0,2-3 3 0,1 5-4 0,-2-4 7 16,2 1-5-16,3 0-2 0,4-1-4 15,-1-1 1-15,3 0 1 0,0-1 1 0,0-3-2 0,4 4-4 0,-5-1 4 16,-1 1 0-16,1 0 3 0,0 0-2 0,-5 0-2 16,3 3-3-16,-5-3 2 0,2 0 0 15,0 0-2-15,-3 0-1 0,-5 0 2 0,2 3-2 16,-4-2 3-16,0-1-1 0,1 2 1 0,-2-2-1 0,-3 1 3 16,4 1 0-16,-1 0-2 0,0-3 0 0,0 1 2 0,0 1 1 0,0 1-4 15,-2-2 1-15,2-2-1 0,1 4 1 16,-1-5-3-16,2 6 2 0,2 0-1 15,-2-6 0-15,1 1 1 0,-3 2 0 0,3 0 0 0,2-1 3 16,1 1 0-16,-6-3 2 0,6 0-5 0,-3 2-1 16,-3 1 5-16,3-1-1 0,-3 2-2 0,3-1-1 0,-9-1-2 0,1 2-1 15,0-2 8-15,0 2 18 0,0 0 14 0,-3 4 2 0,7-7 8 16,-14 6 8-16,12-4 14 0,-7 2 4 0,7-4 0 0,-6 6-13 0,-1-4-16 0,4 1-1 0,-4-1-2 0,4 0-9 16,-4 1-7-1,2-1-8-15,-2 1-6 0,2 1-1 16,0-2-2-16,0 0 1 0,-3 3-6 0,3-3 4 15,3 3 6-15,-3 2 12 0,0-1 8 0,0 1 1 0,0 2 2 0,0-2 0 0,4 0 5 16,-3 4-4-16,-2 0-4 0,1-9-10 0,0 0 8 16,0 0-1-16,0 0-11 15,3 61-3-15,-3-61 1 0,0 0 0 16,0 0 4-16,0 0 17 0,0 0 9 0,0 0 6 0,6 105 7 0,-6-105 11 16,0 0-2-16,0 0-3 0,0 0-4 15,0 0-15-15,0 0-8 0,0 0-8 0,-33 316-5 0,28-285-9 16,0 3 1-16,-1-4-1 0,-3 2 3 0,-1 3-4 15,10-7 5-15,-5 3 0 0,2-2 1 0,-2 2-1 16,-1-3 0-16,5 1-3 0,-1 0-2 0,-1-1 5 0,3 2-5 16,0-1 0-16,-5 1 3 0,5-1 1 0,-3 0 0 0,3-1 7 15,-5 0-5-15,5 0 0 0,-6 0 2 0,6-1 3 16,-3-1-2-16,3 3 1 0,0-3-3 0,-2 2-3 0,2 0 3 16,-3-1 0-16,3-1-1 0,0 3 0 0,-3 0-4 15,1 2 5-15,-1-2 1 0,0 0-1 0,-4 4 1 0,0 2-2 16,2 0-1-16,-3-2-1 0,2-2-1 0,-1-1-6 0,-2 5 2 15,1-2-2-15,0-1 1 0,3 3 7 0,-1 1-4 16,0 1 1-16,1 2-3 0,0-1 4 0,-1 1-4 0,1 0-1 16,2 2-6-16,-3-5-3 0,1 1 1 0,3-1-3 15,-2 0 2-15,2 3-2 0,0 0 1 0,-1-3 0 0,3 3 2 16,0-3 1-16,-3 0-1 0,1 3 2 16,0-4 1-16,-3 0-2 0,5 0 2 0,-2-1 1 0,2-1 8 15,-3 0 7-15,1 1 12 0,2 1 4 0,-1-1 3 0,1-3-2 16,-2-1 0-16,2 1-4 0,-3-1-4 0,1-2-11 15,-1 0-8-15,-2-3-7 0,1 1-2 0,2 3-1 0,-4-6 4 0,3 2-1 16,-4-2 2-16,1 4-2 0,4-4 7 0,-5 4 2 16,5-2 2-16,-1 1-1 0,3 5-4 15,0 1 5-15,0 0-5 0,0 1 0 0,3 1-8 16,0 0-1-16,3-2-1 0,-4 3 1 0,-2-4 1 0,5 3-2 0,-2 0 1 0,0-2 0 16,-1 0-1-16,1-3 1 0,0 1 1 0,2-2-1 15,-5-2-4-15,0-2 4 0,0 2-4 16,0-1 4-16,0-3 5 0,-2 2 3 0,2-2 9 15,-4 2 2-15,4-2 6 0,-2 1-7 0,0 1 5 0,-1 2-1 0,3-1-7 16,-3 2 0-16,1-2-12 0,1 4-1 0,-1 0-3 0,-1 3 3 16,3-3 0-16,0-2-6 0,-2 0 6 15,-4 6-2-15,5-5-1 0,-1 3 3 0,-1-3-2 16,3 1 5-16,0-3-2 0,0 1 4 16,0 1-3-16,3-2-5 0,0 0 3 0,3 3 0 0,-1-2 4 0,0 0-6 0,5 4 1 0,-4-2-1 15,1 2 2-15,0-1 7 16,-1 1-1-16,1-2-1 0,-2 2 0 0,2 0-2 15,-4 0 2-15,1 0-1 0,0-3-4 0,-2 1 0 0,-2-1 1 0,0 1-4 0,0-2-3 16,0 0 3-16,0-2-1 0,-2 1 1 16,-1-2 3-16,0 1-2 0,-2 0 8 0,2 0 6 15,-3-2 3-15,1 4 2 0,-1-2-2 0,-1 1 0 16,-5 0 0-16,6 2-5 0,-4-1-7 0,2-1 2 0,0 1-5 16,2 2 0-16,4-2 0 0,-1-1 2 0,3-1-2 15,0 2 1-15,5-4-1 0,-2 2-3 0,6 0-1 0,-4-2 1 16,5 3 1-16,-1-3-4 0,2 1 2 15,-1-1-1-15,1 2 0 0,1-6 1 0,-2 3 4 0,1-3-6 0,-3 5-2 16,0-5 5-16,-3 3-1 0,-2-1 1 0,0 1 0 16,0 3 0-16,-3-2-1 0,-3 2 1 15,3 0 3-15,-3-2-3 0,1-1-4 0,1 0 2 0,-1 0 2 16,2-4-4-16,0 2 1 0,0-1 0 0,3 1 1 0,-3-2-1 0,5 1 2 16,-2 3-2-16,3-4-3 0,-1 6 6 0,3-5-2 15,-3 3 1-15,4 0-7 0,-1 0 8 16,0 1-3-16,0 0 4 0,-3 0-1 0,4 2-2 15,-4 2 1-15,1-4-2 0,-1 2 6 0,0 0-8 0,-2 2 7 0,-2-2-5 16,1-2-3-16,1 2 3 0,-3-3 0 0,3 2 3 16,-1 1-5-16,0-4 2 0,4 2 0 0,-3 0 2 15,2-1 4-15,1 0-7 0,-3 0 2 0,0-2-1 16,2 1 0-16,-2-2 3 0,-1 0 0 0,0-2-3 16,-2 3 0-16,1-1 2 0,-1-2-2 0,2 4 3 0,-2-1-2 15,-2 1 1-15,-1-1-1 0,1 6 2 0,-1-1-1 16,-3-5-2-16,1 6 1 0,-1-5 2 0,3 4 3 15,-2-3-4-15,5 3 1 0,-5-1-2 0,5-2 5 16,0 3 0-16,3-2 0 0,-3 2-3 0,2-1-1 0,1 0-88 16,0-3 86-16,3 2 5 0,-4-3-4 0,3 0-86 15,-2 1-1-15,0-1 0 0,0-1-1 0,-1 0 181 0,-2 1-95 16,2-2-86-16,-2 0 2 0,0 1 174 0,0 1-87 16,0 0-4-16,0-2 4 0,0 3-92 0,0-1 11 0,0 0 78 0,-2 2 1 15,2 0-82-15,0-4 82 0,0 4 7 16,0-4-6-16,0 3 5 0,0 2-9 0,0-1 8 0,0-2-3 15,0 2-4-15,0-2 4 0,0 4-2 0,0 2 3 16,0-7-6-16,0 4 8 0,-2 0-5 0,2 1 3 0,-3 1 2 0,0 0-2 16,0-3 0-16,-2 2 0 0,3 1 6 15,-4-2-4-15,5 1 4 0,-4 2-7 0,5-4 2 0,0 5-1 16,0-4-1-16,0 7 0 0,0-5-3 0,5-2 1 16,-2 2-3-16,3 0 3 0,-6-3 3 0,8 6-3 0,-2-4 2 15,-1-1-1-15,3 5 0 0,-2 2 2 0,-1-3 2 16,0 5-4-16,1 0 1 0,-6 1 0 0,0-2 3 15,2 2 1-15,-4-2-2 0,-1 2 1 0,1 1-1 16,-1-4 2-16,0 3-2 0,-2-3 1 0,-1 4-1 0,3 0-5 16,-3 2 8-16,-1-3-6 0,1 3 1 0,1 1 1 0,-3-2 0 15,2-1-2-15,1 1 5 0,0-1 1 0,2 0-5 16,0 0 5-16,1 0-1 0,1-3 0 0,1 4-5 0,0-3 4 16,0 1-5-16,0-2 3 0,1 2 0 15,-1 1-3-15,2 0 4 0,1 0-2 0,0 0-2 0,-1 1 7 16,1-4-5-16,0 0 1 0,-1-12-2 0,-2 10 0 15,0-6-1-15,0 8 3 0,-5-7 2 0,0 5-2 0,-3-3 0 0,-1 10-5 16,-2 1 5-16,3-1-1 0,-4-2-2 0,0-1 0 16,4 1 6-16,-1-2-8 0,1-1 8 0,0-1 0 15,0-4 0-15,2 6-2 0,1-1 2 0,-1-1-1 16,1-2-5-16,2 1 4 0,-2 1-3 0,5-1-2 0,0 0 6 0,0-1-1 16,0 0-3-16,3 1 1 0,0 0-2 0,-1-3 3 15,3 2-6-15,-2 0 7 0,0-1-8 0,2 2 5 16,-2 0-4-16,0 0 8 0,-1-3-5 0,-1 3 0 15,2 0 4-15,-3 1-2 0,-3-2 2 0,3 3-5 0,-1 1 10 0,-4-1-9 16,2 4 4-16,-3-2-4 0,1-1 5 0,5-1-7 16,-5-2-1-16,5-1 5 0,-2 0-2 0,4-7 1 15,3-1 2-15,0 1-3 0,1-1-1 0,2-2 4 16,-2 2-2-16,5-2-1 0,-4 3-3 0,3 2 0 0,-3 2 0 16,-1 2 5-16,2 0-4 0,-6-4 5 0,2 3-3 0,-2-2-3 0,-2-1 8 15,0-3-1-15,-2-1-1 0,-2-3-6 16,4 3 5-16,-2 0-1 0,4 1 1 0,-2-2 2 0,4 3-8 15,1 2 1-15,0-2 1 0,6 1 4 0,-3 1-7 0,1-1 1 16,-1-1 2-16,-1 0 1 0,2-1 1 0,-1-3-5 16,-2-2 1-16,-1-1 2 0,0-2-7 0,1-2-7 0,-6-3 66 15,3-2-6-15,-3-3-8 0,0 1-15 0,0-3-15 16,0 1-19-16,3-4-19 0,-3 5-32 0,8-7-111 0,-8-7-40 16,2 1-55-16,-2-4-62 0,8-7-84 0,-6-3-88 0,-2-2-31 0</inkml:trace>
  <inkml:trace contextRef="#ctx0" brushRef="#br0" timeOffset="42932.33">5745 14224 586 0,'2'-3'15'0,"-7"-2"11"0,-9 3 15 16,11 0 6-16,-11-5 9 0,12 4 9 0,-9 0 17 15,9-3 6-15,2 4 2 0,0 0 9 0,8-1 3 16,-6 0-2-16,4 3 5 0,-7-1 5 0,11-2-6 0,-10 6 19 0,4-3 13 16,-3 1-5-16,-2-2-4 0,4 3 16 0,-5 1-1 0,18-1-4 15,-11 0-5-15,7 4-23 0,-7-3-19 0,16 2-10 16,-7-2-13-16,10 1-17 0,-1-1-5 0,1 2-9 15,12-3 4-15,-6 0 1 0,5 2-3 0,-1-1 5 0,8 5 1 32,2-6-1-32,-2 4-6 15,-4-4-2-15,1 3 1 0,4-1 4 0,1-3-6 0,-3 1-1 16,0-2 3-16,-4-2 0 0,5 0 6 0,-1-2-1 0,-1-2-2 0,4 2-5 0,1 0-2 0,-6-4-2 0,2 2-2 0,2 3-5 0,-2 2 2 0,-5-2 0 16,4 3-4-16,-7-2-4 0,2 1-1 15,0 0-3-15,-2-1-3 0,1 1-2 0,-2-2-6 0,-2 0 1 16,2 0-2-16,-1 0 0 0,-5 0-2 0,-1 0 2 15,-3 0-5-15,0 0 3 0,-4 0 1 0,-1-2 1 16,-4 3-1-16,1-4-1 0,-3 0 3 0,0 0-6 0,0-1-26 0,-1-4-18 16,-4 0-47-16,5 2-45 0,-13-4-66 15,12-1-72-15,-2 3-70 0,-8-1-81 0,-8-1-16 0</inkml:trace>
  <inkml:trace contextRef="#ctx0" brushRef="#br0" timeOffset="43383.67">5619 12504 485 0,'0'8'-1'0,"6"-4"1"0,-3-4-3 15,-6 5-2-15,8 1-6 0,-2-2-21 0,5 6-7 0</inkml:trace>
  <inkml:trace contextRef="#ctx0" brushRef="#br0" timeOffset="43696.26">5747 12677 728 0,'1'0'11'0,"-1"-5"12"16,-1-9 2-16,-12 6 7 0,13-9 24 0,-6 9 7 0,14-2 20 0,12 16 28 0,-5 4 7 15,10-6 1-15,-8 9 12 0,20-9 10 0,-37-4-9 31,0 0 3-31,0 0-13 0,0 0-18 0,0 0 6 0,0 0 17 0,0 0 2 0,0 0-8 0,139-8 7 0,-139 8-4 16,0 0 0 0,0 0-7-16,0 0-13 0,0 0-18 0,0 0-6 15,0 0 5-15,235-22-14 0,-235 22-1 0,0 0-2 16,0 0-1-16,0 0-7 0,0 0-11 0,465-22-5 16,-430 22-8-16,0 0 4 0,4-1-6 0,-2 2 0 0,1-2-3 15,-5 1 2-15,3-2-4 0,-6 1-3 0,6-1-8 16,-6-1-10-16,-1 3 3 0,1 0-7 0,-1-2 0 0,-4 0-1 15,3 2 1-15,-4 0 0 0,-24 0-48 16,0 0-6 0,0 0-35-16,0 0-28 0,68-4-41 0,-68 4-49 15,0 0-58-15,0 0-50 0,0 0-39 0,0 0-51 0,0 0-44 16</inkml:trace>
  <inkml:trace contextRef="#ctx0" brushRef="#br0" timeOffset="44368.95">5643 11143 493 0,'-56'25'23'0,"56"-25"0"16,0 0 8-16,0 0 5 0,0 0 4 15,0 0 5-15,0 0 10 0,0 0-1 0,-17 15-4 0,17-15 8 16,0 0-2-16,0 0-4 0,0 0-2 0,0 0 18 16,0 0 24-16,0 0 9 0,65 65 7 0,-65-65 10 0,0 0 20 15,0 0 17-15,0 0 2 16,0 0 6-16,0 0-11 0,0 0-9 0,115 30-17 0,-115-30-6 0,0 0-12 0,0 0-12 16,0 0 3-16,0 0-20 0,0 0-14 0,0 0 0 15,216 5 12-15,-216-5-14 0,0 0-6 16,0 0-7-16,418-11 0 0,-369 10-3 0,3-4 3 15,-1 3-3-15,-1 2-4 0,4-5-4 0,-3 7-4 0,1-5-2 16,-2 3-4-16,0-2-9 0,-6 4-9 0,0-4-5 0,-4 2-3 0,-9 0-4 0,1 0 1 16,-5 0 0-1,-5 0-3-15,-2 0 3 0,-5 0-1 16,-1 0 0-16,-3 0-5 0,-3 0-7 0,4-5-32 16,-12 2-26-16,7-2-28 0,-4 2-66 0,2-3-45 15,-2-2-62-15,0 4-60 0,-4-4-40 0,-3 1-29 0</inkml:trace>
  <inkml:trace contextRef="#ctx0" brushRef="#br0" timeOffset="45210.3">5491 9758 280 0,'7'-5'18'0,"-7"-4"5"0,0 4 16 0,5-4 10 0,-6 4 14 16,5-5 15-16,-4 3 10 0,7-1 17 0,-7 5-7 0,6-2-3 15,-7 3 1-15,9 4 22 0,6-2-6 16,-8 4 11-16,11-3 5 0,-9 3 4 0,10-4 10 0,1 6 8 0,4-1-6 15,-5-7-22-15,1 5 5 0,6-3-13 0,-6 5-8 0,17-4-19 16,-9 6-25-16,9-3-9 0,4 5-12 0,0 1-6 16,2 2-7-16,3-4-11 0,5 4 1 0,-4 1 7 0,5-1 8 15,-7-1 3-15,3-2 6 0,5 1-2 0,1-2-3 16,2 3 2-16,-6-1-9 0,2-3 1 0,1-1-5 16,-2 0 2-16,-2-2 3 0,-1 1 3 0,-2-2 9 15,-4 1-4-15,5-4 4 0,-8 1-2 0,0-1 1 16,-1 2-2-16,1-2-4 0,-8 0 1 0,2-2-16 15,-4 2 0-15,-1-2-1 0,-6 2-5 0,1 0-4 0,0 0-1 0,-9-3-3 16,7 1-9-16,-7 1 5 0,4-2-3 16,-2 3-3-16,0-4-28 0,0-2-21 0,0-3-31 15,0 1-30-15,-3 0-41 0,6 0-49 0,-4 4-54 16,-3-6-49-16,0 1-20 0,-5 3-23 0,-6 2-20 0</inkml:trace>
  <inkml:trace contextRef="#ctx0" brushRef="#br0" timeOffset="45995.69">5361 8437 257 0,'0'1'9'15,"3"-6"15"-15,2 0 5 0,-3 1 18 0,7-4 3 0,-3 5 7 16,6-6 4-16,-8 4 3 0,10-5-6 0,-4 6-4 0,4-7-1 16,0 9-14-16,2-4-2 0,-2 3-6 0,5 2 0 15,-3-3-2-15,6 3 12 0,0 0-5 0,2 3-4 16,-2 2-2-16,8-4-3 0,-6 1 0 0,9 2-3 15,2 0-4-15,5 2-16 0,0 0-6 0,3 0-2 0,6-2 3 16,2 3 2-16,11-2 0 0,-7-1 2 0,10 3 3 16,-2-2 2-16,2 2 3 0,1-2 4 15,2-2 1-15,-5 4-1 0,-1-3 0 0,0 3-5 0,-9-3 3 16,-8-3-4-16,4 0-1 0,-10 1-1 0,-1 1-3 0,-3-2-3 0,-5-2 1 16,0 2 5-16,-3-4-2 0,0 4 0 0,-2-5-3 15,-6 1-1-15,3-2 1 0,-3 2-2 0,-1-1-24 16,-6-2-27-16,-5 5-39 0,1-1-49 0</inkml:trace>
  <inkml:trace contextRef="#ctx0" brushRef="#br0" timeOffset="46654.43">5554 7422 791 0,'-1'0'3'15,"5"-2"7"-15,-1 1 9 0,-3-1 12 0,0 4 18 16,11-2 6-16,2-5 28 0,8 4 19 0,9 1-2 15,1 0-1-15,9-2-2 0,5 4-6 0,6-4-19 0,-3 8-7 16,2-3-25-16,3-1-14 0,-3 0 14 0,2 2 9 0,-1-4 5 16,1 0 11-16,0 3 13 0,2-8 7 0,3 5 6 15,0-1 6 1,1 1-7-16,2-1-8 0,-5 1-5 0,5-2-18 16,-4-1-4-16,4 0-10 15,-3 1-7-15,0-1-10 0,-3 2-12 0,-1-2-1 0,-5 0-10 16,-48 3-42-1,0 0-12-15,0 0-35 0,0 0-25 0,0 0-23 0,0 0-39 0,0 0-34 0,0 0-20 16,0 0-14-16,112 6-18 0</inkml:trace>
  <inkml:trace contextRef="#ctx0" brushRef="#br0" timeOffset="47335.6">5473 5978 310 0,'2'0'14'0,"3"-6"6"0,1 1 16 0,-6 1 15 0,3 0 11 0,-1 4 12 15,7-6 5-15,-7 10 4 0,10-4-7 0,-5 2 3 0,4-4-8 0,1 6-4 16,9 2 12-16,6-13 10 0,-3 12 14 16,15-10 5-16,-6-1-7 0,17 1-6 0,1 6-10 0,6-8-7 15,0 3-21-15,3 4-19 0,7-5-19 0,1 1-5 16,5 2-1-16,-3 4 2 0,5-1 2 62,1-2-4-62,-2-1 1 0,-4 4-3 16,-4-1 0-16,-4-1-20 0,-8 3-21 0,-1-9-10 0,-8 0-17 0,-3 3-25 0,-5-5-19 0,-6 13-24 0,-1-8-20 0,-3 3-10 0,0-8-7 0,-3 0-27 0</inkml:trace>
  <inkml:trace contextRef="#ctx0" brushRef="#br0" timeOffset="47960.12">5628 4390 378 0,'2'1'3'0,"-4"-1"12"15,2-5 8-15,-5 4 13 0,7-5 5 0,-4 3 19 0,9-5 4 16,-4 6 9-16,8-5 9 0,3 5-6 0,2-4-2 15,11 3 4-15,6 7 9 0,10-4-18 0,1 5-6 0,3-5-3 16,4 4-10-16,11-4-4 0,4 5 1 0,8-8-13 0,1 1-14 16,4 0 4-16,3-4 2 0,8-3-8 0,1 1-40 15,2-2-28-15,-6-3-23 16,-4 3-30-16,-3-3-24 0,-5 0-24 0,-5 2-27 16</inkml:trace>
  <inkml:trace contextRef="#ctx0" brushRef="#br0" timeOffset="48402.73">5721 3752 517 0,'-9'-2'6'0,"9"0"8"0,-6 0 7 0,7 0 15 0,-2 0 18 0,7 2 16 16,5-1 9-16,16-3 22 0,17 2-1 0,-1 1 0 0,11-3-3 15,20 3-9-15,16-4-16 0,8 2-9 0,15-1-9 16,8 4-21-16,1-1-5 0,15 1-21 15,1 2-56-15,-4 1-54 0,-4 3-42 16</inkml:trace>
  <inkml:trace contextRef="#ctx0" brushRef="#br1" timeOffset="59358.68">6292 14830 478 0,'0'0'33'0,"0"0"4"0,0 0 3 16,34-72 10-16,-34 72 11 0,0 0 14 0,0 0 2 0,0 0-8 16,0 0-3-16,0 0 4 0,0 0-4 0,-2-36-1 0,2 36 4 0,0 0 3 31,0 0 7-31,0 0 13 0,0 0-4 0,0 0 0 0,0 0 10 0,12-31 4 16,-12 31-10-16,0 0 3 0,0 0 16 0,0 0-6 0,0 0 4 15,0 0-15-15,0 0-4 0,2-29-8 0,-2 29-5 16,0 0-13-16,0 0-26 0,0 0-8 0,0 0-8 15,0 0-1-15,-35-19 1 0,35 19-5 0,0 0 0 0,0 0 1 32,-75 7 10-32,75-7-2 0,0 0-6 0,0 0 2 0,-141 79-5 31,59-14-1-31,64-41-6 0,4-2-1 0,1 4 3 16,6-2 2-16,-10 2 1 0,8 1 1 0,3 1-3 15,6 0-2-15,-2-1-2 0,7-3 3 0,1 0-10 16,4-2-8-16,6-6 3 0,-2 5-3 0,8-8 2 0,-8-2 7 15,11-2-1-15,-7-4 2 0,14-3 4 0,-15-1 4 0,8-7-2 0,0-1-1 16,4-3 4-16,-2-1-7 0,3-4-1 0,-3 1 0 16,-7-4-2-16,2-1-2 0,-1 3 1 0,-2-6 0 0,-3 2-4 0,-5-1 2 15,0 0 1-15,-8 2-1 0,2 0 1 0,-7 4-2 16,-2-1 1-16,-1 2-3 0,-7 2 5 0,3 2-4 16,-5 0 0-16,1 3 1 0,2-1-3 0,0 4 5 0,0-2-4 15,-8 5 6-15,5-2-2 0,0 2 6 0,4-1 3 0,-2 2-1 16,0 2 6-16,4-1-2 0,-1 2 0 0,6 0 2 15,-2 2-1-15,2 5-1 0,0-2-4 0,3 2 5 0,1 4-2 16,-1 2-1-16,2-2 2 0,-2 2 0 0,0 3 5 0,2-5 4 16,4 7 5-16,-11-5 8 0,4 1 10 0,2 1 2 15,2 2 6-15,-1 0 1 0,0-1 1 0,1 0-3 0,-3 2-1 16,3 3-13-16,6-2-9 0,-6 3-2 0,-1-2-1 16,4 5-2-16,-1 0-5 0,-3 2-4 0,4 0-3 0,-5 1-1 0,-2-1-3 15,1 1 1-15,-6-3-5 0,4 2-2 0,-1 0 1 16,1-4-3-16,-1 0 3 0,-3-3 0 0,1 0 2 15,-3-3-1-15,2-1-1 0,0-5 1 0,1-2 0 0,-6-2 5 0,3-2-4 16,1-3-1-16,-2-2-2 0,-2 1 5 0,3 0 1 16,-5-3-5-16,-1-1-1 0,1 0-3 0,3 0 6 15,-2-3 0-15,4 5-1 0,0-7-8 0,2 4 2 0,-2 2-2 16,8 2-27-16,-4-6-24 0,-9 3-46 0,8-3-45 0,-4 5-53 0,6 5-79 16,-7-3-81-16,4-5-58 0,-12 2-9 0,10 14-39 15</inkml:trace>
  <inkml:trace contextRef="#ctx0" brushRef="#br1" timeOffset="59835.45">6654 15984 1657 0,'-3'-15'14'0,"2"-2"12"0,1 8 5 0,-8-3 4 0,4 4 5 0,6 6 14 0,-4-1 32 16,4 6 33-16,6-3 24 0,-3 8 9 0,3 0 26 0,-2 4 6 16,7 4 3-16,-4 2-10 0,8 5-21 0,-4-4-26 15,4 11-35-15,-2 1-16 0,-1 2-19 0,8-1 2 0,-4 4 2 16,2 1 1-16,-2 1-3 0,0 4-7 0,-5-2-4 0,6-1-4 15,-6 1-9-15,4-2-14 0,-4 0-9 0,1 0-4 16,-1 2-10-16,1-6 5 0,-3 0-5 0,0 0 3 0,0-5-4 16,-3-1-8-16,5-6-24 15,-4-3-19-15,-1-6-19 0,-2-1-23 0,1-2-35 0,-4 1-25 0,3-1-56 0,0-6-13 16,-4 2-36-16,1-6-27 0,-4 0-51 0,-1 0 0 0,-1-7-13 0</inkml:trace>
  <inkml:trace contextRef="#ctx0" brushRef="#br1" timeOffset="60203.67">6673 16233 960 0,'-11'0'0'0,"8"0"11"0,-2 0 11 0,2 0 9 0,-2-4 5 15,2 1-2-15,2 1 1 0,1 1 5 0,6-1 17 0,-3-5-3 16,5-1-5-16,-5 0 7 0,5-5 14 0,0-4 22 16,5 3 19-16,-4-9 19 0,4 4-6 0,-7-2 15 0,5 1 18 15,0-3 1-15,-3-2-6 0,0 6-9 0,-6-4-1 0,4 7-8 16,-3-1 3-16,5 0-18 0,-5 3-20 0,2 6-9 15,3 1-15-15,-4 2-10 0,1 2-18 0,2-4-15 0,-1 10-14 16,-4 1-4-16,7-3-6 0,-3 3-4 0,2-2 0 0,2 1 1 16,7-1-5-16,-2 10 3 0,0-4-6 0,0 2-18 0,5 2-19 15,-3 2-37-15,-1 0-25 0,0 3-62 0,3-2-45 0,-3 0-67 16,0-1-60-16,1 1-9 0,2 0-19 16</inkml:trace>
  <inkml:trace contextRef="#ctx0" brushRef="#br1" timeOffset="60592.25">7524 16766 2102 0,'-5'-8'21'0,"7"1"8"16,-5 5 7-16,3 2 10 0,-10-3 26 0,7 6 17 0,-5 2 12 15,-9-5 27-15,10 2 10 0,-7 0 8 16,11 4 2-16,-5 2-8 0,6 7-24 0,-2 0-14 15,10 6-18-15,-6 3-24 0,3 3-30 0,2 10-19 0,3-6-7 0,1 6-5 0,-2-4 0 16,-1 3-3-16,1 0 8 0,0-2-5 0,1 2-11 0,-3-5-6 0,1 4-26 31,-1-6-27-31,-2-4-30 0,3-1-17 0,-1-10-48 16,2 5-21-16,-6-2-26 0,9-4-37 0,-9-4 0 0,1 0 14 0,2-3-4 0,-4-1-2 16,2-3 21-16,3-4-4 0,-4-7 4 0</inkml:trace>
  <inkml:trace contextRef="#ctx0" brushRef="#br1" timeOffset="60987.35">7975 16845 791 0,'-12'-2'9'0,"-2"2"16"0,-11 0 8 0,4-6 11 0,-6 2 23 0,2 7 8 0,-2 4 35 0,-3 2 28 16,10 8 17-16,-15 4-1 0,10 2 13 0,-7 4 17 16,2-2-9-16,-3-4 0 0,1 1-32 0,2 1-26 0,2-6-24 15,10 1-16-15,-2 0-20 0,9-3-28 0,4 4-14 0,4 3-8 16,6-3-4-16,7-1-5 0,-4 1 0 0,5-2-2 15,7-6-1-15,7 5-6 0,0-4-5 0,0-2-10 0,10-2-10 16,-3 1-31-16,7-5-22 0,-2-1-17 16,1 4-22-16,-10-7-17 15,7 0-25-15,-6-5-6 0,-4-2-3 16,-5 0 21-16,-4 6 8 0,2-5-1 0,-6 5 17 0,6-9 10 0,-9 10 13 0,5-12 1 0,-3 12 11 0,-6-9 6 0,2-4 8 0,0-1 5 16,4-7 4-16,-2 4 13 0,4-10 17 15,-6 8 18-15,4-7 21 0,8-2 16 0,-11 3 27 0,3 0 35 0,-3 0 29 16,-5 0 29-16,-1-1 32 15,4 9 52-15,-3 5 23 0,0 1 45 0,-3 0 2 0,-3-1 15 0,3 8 2 16,0 1-17-16,0 2-26 0,-8-2-38 0,5 6-14 16,-4 1-41-16,3 5-18 0,1 13-32 0,1 3-25 15,4 4-12-15,1 7-11 0,5 1-13 0,-3 0-24 16,3 0-16-16,4-3-6 0,-4-3-4 0,2-1-3 0,2-5-13 0,2 2-11 0,-2-2-32 16,0-7-19-16,1 2-36 0,-2-5-38 15,-2-9-51-15,1 8-42 0,-5-7-56 0,1-2-51 0,-8-6-12 0,-1 4-30 16</inkml:trace>
  <inkml:trace contextRef="#ctx0" brushRef="#br1" timeOffset="61168.65">7911 16886 2322 0,'2'-13'11'0,"6"-4"9"0,7 8 11 0,-8-2 8 0,6 6 12 0,14-5 8 16,-1-3 9-16,6 3 9 0,5-1-11 0,3 1-8 0,-2 1-10 15,10 2-10-15,-4 0-22 0,-1 7-32 0,4 0-53 16,-1 4-48-16,1-4-56 0,-5 0-68 0,-3 3-18 0,0 4-52 15,-2-2-30-15</inkml:trace>
  <inkml:trace contextRef="#ctx0" brushRef="#br1" timeOffset="61928.62">8990 17031 1091 0,'-8'-12'8'0,"2"1"7"0,4 1 3 0,-6-5 29 15,-3 0 5-15,6 3 20 0,-1 8 15 0,0 4 17 16,7 2 5-16,-4 2-1 0,5 4 7 0,-4 0-21 0,4 1-4 15,-2-6-19-15,0 4-10 0,0-5-11 0,-2 1-12 16,2-2 9-16,-2 1 20 0,-2 2 11 0,0-3 0 0,-2-1 18 16,0 6 5-16,1-3 15 0,-3 1 9 0,3 1-8 0,-7 4-20 15,6 3-17-15,-6 1 5 0,9 5-21 0,-5-2-5 16,2 1-20-16,6 3-10 0,0 0-8 0,6-4-8 0,-1 4-3 16,3 6-5-16,2 0 1 0,0-7-6 0,6-4 0 15,-2 0-4-15,-1-8 1 0,4-1-1 16,-1-1-6-16,-2-11-10 0,2-2-7 0,3 4-6 0,-4-1-15 0,-3 3-8 15,7-6-13-15,2 3-6 0,2-7 1 0,1-5 3 0,3-2 11 0,-6 0 7 16,1-1 9-16,3-3 12 0,-6 0 16 0,1-1 4 16,-8-1 12-16,-1 7 6 0,1 0 9 0,-5 1 23 15,1 3 21-15,-5 1 13 0,0-1 10 0,-3 3 8 16,1 8-3-16,-2-2 6 0,-10 4-4 0,11 2-9 0,-6 7-7 0,4 3-7 0,-5 4-12 16,6 0-5-16,-5 2-3 0,9 0-6 0,-6 1-2 15,3 0-13-15,-2-2-14 0,-1 1-4 16,6 1-1-16,3-7 2 0,-4-3-3 0,-1 6-3 15,4-7-2-15,3-1 1 0,0-1 0 0,3-1-1 0,-3-1-1 0,-1-1-9 0,7 1-2 0,-8-3-3 16,5-6-14-16,0 3-22 0,-5-7-18 0,-6-1-20 0,5 2-25 16,-5-4-20-16,3 4-18 0,-1-1-27 0,1-5-23 15,-1 2-7-15,-7-2-13 16,10-1-7-16,-12-4 7 0,3-3 8 0,-12 0 19 0,-6 1 27 0,1 4 33 0,-7-1 31 16,9 1 38-16,-11 5 26 0,12 1 38 15,-4-1 35-15,6 5 33 0,13 0 34 0,-9 1 22 0,8 2 14 0,-4 0 2 0,12 1 7 16,-8 3-13-16,9 0-15 15,2-5-23-15,-1-1-22 0,8-5-17 0,8-1-16 0,1 2-4 0,3-2-13 16,9-3-8-16,0 2-1 0,7-2-28 0,6-1-37 0,-1 0-54 0,-1-3-63 16,2-1-56-16,-4-1-48 0</inkml:trace>
  <inkml:trace contextRef="#ctx0" brushRef="#br1" timeOffset="63158.53">10239 16841 1571 0,'-8'-5'11'0,"1"-2"9"16,-4 7 14-16,-3-5 15 0,1-1 29 0,-4 6 35 0,9 3 31 16,-9-6 23-16,9-3 20 0,-8 4 2 0,5-4-1 0,-2 1-8 15,5 4-22-15,-4-3-32 0,-1 9-25 0,1 1-19 0,-6 7-22 16,4 5 5-16,3 6-6 0,-2 1-2 0,-6 1-2 15,8 3-1-15,0 1-4 0,0-1-5 0,9 1-7 16,4-3-16-16,1-4-6 0,5 0-7 0,0-4-6 0,5-2-1 16,0-3-2-16,0-1 1 0,5-4-3 0,1-2 0 0,1-1-9 15,0-3-1-15,3-6-3 0,-1 0-11 0,-1-4-13 16,6-8-5-16,-4 1-1 0,1-5-4 16,3-5 8-16,-3-2 4 0,3-4 3 0,1 0 12 15,-1-8 11-15,-2 5 5 0,2-4 2 0,-2-1 4 0,-4-2 3 0,1-1-2 0,-2-2 3 16,-7 4-3-16,1 3 3 0,-2-3 7 0,-1 2 12 0,-5 4 12 15,-3 1 8-15,0 3 9 0,-6 6 7 0,0 3 9 0,-2 7 7 16,2 0 10-16,-6 5-5 0,2 4-7 0,-2 4-7 16,4 1-8-16,-8 5-7 0,1 5-8 0,2 2-5 0,-1 1-14 15,-3 8-9-15,3 4 1 0,0 3-6 0,-3 3-1 0,7 2 0 16,-1 0-1-16,-1 2-2 0,6-2 1 0,-2 0 2 16,3 2 2-16,4-3 1 0,1-2-1 0,2-1-2 0,1-1 2 15,0-2 1-15,2 0-2 0,-3-3-8 0,3-2 1 0,-2-3-3 16,-1 0 2-16,2-4 2 0,-3-2 0 0,1-2-1 15,0-4-1-15,-1-1 5 0,1-2 1 0,-2-4 2 0,-1 0 3 16,1 0 2-16,0-4-4 0,2-4 1 0,0-2-3 0,2-2-1 16,0 0-3-16,1-3-2 0,2-2-8 0,2-3 2 15,1 2 0-15,-1-2-1 0,-1 2 5 0,-1-1-1 16,2 1-1-16,-2 2 1 0,0 0 1 0,0 2-2 0,-5 1 0 0,3 4 1 16,-3 2-3-16,0 2-2 0,2 0 1 0,-2 2 3 15,0 1-5-15,-2 2 6 0,-1 3-1 0,1 2-1 0,2 2-1 16,-1 0 5-16,-1 5-1 0,-1 3-4 0,3 0 7 15,-3 4-4-15,-1 0 3 0,2 3-1 0,-3 1 1 0,0 0-5 16,0-2 4-16,5 0-1 0,-2 2 1 0,3-5-4 0,1 0 2 16,-2-4 0-16,3 0-1 0,-2-1 2 0,6-3-8 0,-5-5-2 15,1 1-7-15,3-4-2 0,-3 1-4 16,-2-3 1-16,5 0-4 0,-3-3 0 0,-2-2 8 0,4-1-1 0,-2-1 6 16,-1-2 3-16,3-2 2 0,-2-1 0 0,1 1 5 0,-1 0 1 15,-3-1-5-15,2 1 5 0,-3 4 1 0,2-2 0 16,-2 5 1-16,-1 0-2 0,-2 2-3 15,1 0 2-15,1 2 5 0,0 0-3 0,-1 0-3 0,1 2 0 0,0 3-1 0,1-2 1 16,2 2 3-16,-2 3-3 0,1-1-4 0,-2 2 6 0,4 0 1 16,-2 0-1-16,2 0-1 0,-2 1-2 15,1-1 0-15,3-1-9 0,0-1-3 0,2-4-18 16,0-1-12-16,1-4-2 0,1-3-1 0,1-2 0 0,1-5-5 16,-2 2 4-16,4-7 6 0,-2 0 11 0,-2 0 16 0,8-3 3 15,-5 1 2-15,-1-5 1 0,-7 2 4 0,7-2 3 0,-3 0 4 16,3 2 0-16,-5 0 3 0,-2-1 2 0,-3 8 4 15,0 2 10-15,10 2 11 0,-13 7 18 0,-2 1 2 0,-5 3 4 0,4 1-2 16,-5 5 1-16,1 0-8 0,0 0-9 0,-5 3-8 16,3 1-15-16,2 1-9 0,2 4 0 0,1-1-4 15,2 4-3-15,0 1 5 0,2-2 3 0,4 2-3 16,0-1-4-16,2 1 5 0,-1-4-4 0,4 1 1 16,5-5-3-16,-2-1-9 0,5-1-8 0,0-5-16 0,0-1-13 0,4-6-4 15,-5-1 0-15,-1-4-2 0,4 2 0 0,-7-5 7 16,2-3 5-16,-5 0 14 0,3-1 12 0,-1-1-1 15,4-2 6-15,-7-1 3 0,1 1 1 0,-2-4-1 0,-1-2 1 0,2 0 4 16,2 0 6-16,-6 1 5 0,2-2-3 0,1 3 7 0,-3 2 9 0,3 4 18 0,-4 5 20 16,0 0 7-16,-4 7-2 15,1 1 4-15,-5 0 5 0,1 3-8 0,-4 3-8 0,4-3-10 0,-7 3-22 16,3 1-4-16,-1 2 0 0,2 3 1 16,-6 6-4-16,2-2 2 0,1 9 1 0,-8-3-5 15,3 6 5-15,2-1-5 0,-3 2-5 0,1-1-3 0,3-4-6 0,2-1 1 0,6-3-2 16,4 0 1-16,4-4-5 0,2-4-2 0,1 0-1 0,4-2-9 0,1-4-3 15,-1 1 0 1,-2-4-7-16,1-4-4 0,1-1 2 0,0-2 5 16,0-6 5-16,0 1 6 0,0 0 7 0,3-3 1 0,0 2 5 15,-4 1 7-15,-2 1-1 0,0 3 0 0,-6 2-2 16,4 4-1-16,-6-1 3 0,-2 3 3 0,-2 3 0 0,4 1-5 16,1 2 4-16,-2 0-2 0,4 5 0 0,0-4-2 0,5 5 1 15,0 0-4-15,3 1-8 0,-2-3-8 0,3 0-27 16,-1 1-24-16,1-7-21 0,-1-4-43 0,1-2-31 0,-9 0-34 15,1 2-36-15,-4 0-26 0,3 4-17 0,-5-4-19 0,-5 0-40 16,-6 0 17-16,-5 3-14 0,0-1 4 0,-4-4 9 16</inkml:trace>
  <inkml:trace contextRef="#ctx0" brushRef="#br1" timeOffset="63325.58">11409 16723 759 0,'-24'-36'14'16,"0"1"20"-16,7-1 3 0,-7-3 28 0,12 1 19 0,2 4 28 15,8 5 27-15,10 4 18 0,-4 3 4 0,14 5 8 16,-11 7 18-16,10 3-22 0,-6 3-11 0,-6 0-25 0,3 8-8 15,-9 2-12-15,11 5-13 0,-14 4-24 0,11 5-19 0,-10 3-9 16,3 1-6-16,0 4-3 0,2-1-28 0,-5 2-34 16,-5-4-34-16,13 2-54 0,-16-4-48 0,12-4-48 0,-12-1-61 15,-3 1-29-15,-8 0-57 0</inkml:trace>
  <inkml:trace contextRef="#ctx0" brushRef="#br1" timeOffset="63450.7">10931 16508 2239 0,'19'-36'1'16,"0"-3"2"-16,6-1-2 0,10-2-3 0,-3-1 1 0,17 5-5 16,2-3-1-16,15 4-4 0,-3 1-10 0,3-1-15 0,7 1-30 15,3 4-57-15,-3 3-45 0,-2-1-68 16</inkml:trace>
  <inkml:trace contextRef="#ctx0" brushRef="#br1" timeOffset="63906.92">12506 16149 3234 0,'0'9'17'0,"-3"1"12"0,-2 7 8 16,-3-4 7-16,0 13 29 0,0-1 17 0,0 9 11 0,8 6 17 16,-4-1-1-16,4 5-4 0,-6 4-6 0,8 0-8 0,-6 1-32 15,4 1-15-15,0 1-10 16,-2-4-20-16,2 2-17 0,-1-2-9 15,-1-6-18-15,2 0-17 0,0-10-2 16,0-2-13-16,0-10-16 0,0-4-17 16,0-5-17-16,-5-5-1 0,7-8 12 0,-5 1 11 15,3-3 3-15,-5-3 4 0,8-2 9 0,-8 1 15 16,5-7 11-16,-3 1-9 0,2-8-11 0,2-2 1 16,-4-2 1-16,1-5 4 0,2-3 7 0,-4-4 7 0,4-1-1 15,-2-3 22-15,-1 0 19 16,0-6 19-16,0 1 19 0,1 2 14 0,-3 4 16 0,2 3 14 15,0 3 29-15,3 5 9 0,-6 7 8 0,6 8-6 0,-2 3-12 0,4 4-1 16,-2 5-14-16,4 4-15 0,-2 2-22 0,1 4-13 16,0-3 2-16,2 6 0 0,2 3-5 0,3 1-12 0,0 2 0 15,8 1 1-15,-3 3-8 0,4 3-3 16,4 0-13-16,-3 0-6 0,2 0 1 16,-3 2-2-16,0-4-2 0,1 3 1 15,-4 2 5-15,0-5-1 0,-5 1-2 0,-4 1-1 16,-1-2-1-16,-6 3 1 0,0-2 3 0,-2 2-3 15,-6-1-2-15,0 1 2 0,-4-1-11 0,2-2-11 0,-6 1-24 0,-4-3-5 16,4-2-26-16,-6-1-33 0,1-6-35 0,-5 4-52 0,2 3-63 0,-2-3-37 16,4-5-57-16,-6 1-40 0,6 3-44 0</inkml:trace>
  <inkml:trace contextRef="#ctx0" brushRef="#br1" timeOffset="64258.45">13064 16265 2491 0,'8'-3'15'0,"-8"3"9"0,0 0 19 0,-9-2 28 16,-7 4 21-16,8 9 25 0,-5-7 16 0,8 11 23 15,-7-1-7-15,7 3-3 0,0 2-19 0,-3 3-29 0,8 5-22 0,-8-3-22 16,2 7-16-16,-5 0-23 0,3 0-9 0,-6 0-4 16,6 0 0-16,-5-2 1 0,4-2 4 0,-1 1-5 0,2-3-2 15,-5-3 3-15,4-3 1 0,-2-3-1 31,-3-1 7-31,6-2 8 16,-1-1 2-16,1-5 3 0,6 0 17 0,-4-2 14 0,9-1 10 0,-3 2 6 0,3-3-5 0,-3-3-4 0,2 2-4 0,-2-1 0 0,4-1-10 16,0 0-8-16,-3 1 3 0,7-2 4 0,-3 1-2 0,9 5-3 15,0-3 1-15,5-2 0 0,2 3-6 0,4-3-8 0,2 0-17 0,5 0-6 0,1 0-8 16,3-3-28 0,5-1-12-16,-9 0-16 0,9-1-16 0,-8-1-38 0,-1-1-8 0,-4-2-20 0,-7 3-29 0,-3-3 1 15,-14 2-12-15,10 0-37 16,-10 4-9-16,0 3-21 0,4 0-43 15,-6 0-45-15,-4-2-8 0,4 7-41 0</inkml:trace>
  <inkml:trace contextRef="#ctx0" brushRef="#br1" timeOffset="65023.47">14215 16247 2075 0,'-4'-5'10'0,"-6"4"5"0,5 2 10 0,-12 5 42 0,4 4 20 0,3 6 26 0,-8 1 34 0,5 4 18 0,-3 4 0 16,12 5 3-16,-6 3-8 0,1 0-36 0,7 2-19 16,1 2-20-16,2 1-20 0,4 2-8 0,4 0-8 0,-2-3 1 0,-1 0 2 15,2-1-3 1,4-3 4-16,-2-1-7 0,-2-6-14 0,1-2-8 0,2-2 1 16,-6-6-13-16,4-3-5 0,-4-1-5 0,-2-3 1 0,-1-3 5 0,3-3 10 15,-2-1 11-15,-1-2-3 0,-2 0 7 0,4-4 4 0,-2-5 2 0,1-1 1 0,2-5-2 16,-1-4 1-16,1-3-10 15,-2-1 1-15,4-2 1 0,-2 1 1 0,4 5 7 0,-4-3-8 0,1 7 0 0,-3 1-8 16,1 5-4-16,-3 0-5 0,-1 4-4 0,3 4-6 16,-3 1-5-16,2 0-1 0,2 3 0 15,-1 0-1-15,2 4-4 0,2 2 4 16,1 3-2-16,-1 1-2 0,1 5-6 0,4 2-1 0,-6-1-7 0,5 2-13 0,-2 1-18 0,1-3-14 16,-2-1-7-16,1-1-4 0,-1-3-13 0,-3-2-23 15,6-3-15-15,-6-2-17 0,4 4-29 0,-1 1-6 16,6 2-47-16,2-1-25 0,3-6-20 0,6-3-2 0,-1-4-8 0,-2 0 11 15,7-7 18-15,2-2-3 0,1-3 21 0,3-1-1 16</inkml:trace>
  <inkml:trace contextRef="#ctx0" brushRef="#br1" timeOffset="65750.21">14919 16737 2002 0,'6'-6'28'0,"-14"-1"50"0,0-2 14 0,-5-5 46 0,-15-4 27 0,6 3 30 16,6 7 36-16,-6-3 22 0,-2 2-19 0,4 4-16 0,2 3-4 15,-4 4-39-15,11 5-30 0,-9 3-30 0,8 0-35 16,-6 4-19-16,3-1-10 0,-2 0-33 0,4 2-11 0,4-1-6 15,-1 3-1-15,4 1 3 0,3-3-3 0,3 3 0 0,0-1 0 16,3 0-1-16,3-3-1 0,4 1 1 0,-1-3-1 0,2-3-2 16,1 1 6-16,2-5-8 15,0 1-1-15,0-4-3 0,1 0-4 0,-5-6-3 16,6 1 4-16,-6-3 1 0,2-2-4 0,-2 0 1 0,0-2 4 0,-3-4 6 16,1 2 3-16,-3 2 2 0,-2-2 5 15,0 1 6-15,-1 0 2 0,-2 4 10 0,0 2 4 0,-2-1 11 16,-1 4 21-16,0 0 2 0,0 2-8 0,1 2-1 0,-6 0-1 15,5 2-6-15,-5 1-5 0,4 4-15 0,-1-2-15 0,-2 5-3 0,2-1 1 16,4 1-4-16,-1-2 0 0,4 1-2 0,-1 1-2 16,3-6 4-16,4 4-7 0,-2-5 2 15,7 1 1-15,-1-3 0 0,0 1 0 0,6-4 0 0,-2 0 1 16,2-4-5-16,0-1 5 0,-1-1-1 0,-2 0-4 0,-5-1 2 0,5 0 0 0,-3-4 4 0,-3 1-2 0,-2 1 5 16,2 2-4-16,-4 2 4 15,-1-2 8-15,3 4 3 0,-12 0 6 0,5-1-2 16,-2 2 0-16,4 4 4 0,-7 0 3 15,4 3 0-15,-1-2-5 0,2 6-7 0,2-1-8 0,-1 3 4 16,4 2-4-16,1-1 1 0,2-2-5 0,3 1-3 0,-3-1 1 0,9-2-1 16,-2-1 4-16,2-1-3 0,2-4-1 0,2 0-3 0,6-4 2 0,-4 1 1 0,-2-3 0 0,-2-4 1 31,1 1-1-31,-7 0-3 0,6-4 5 0,-10-2-1 0,0 2 2 16,-3-7-3-16,3 4 2 0,-4 0 5 0,1-4 17 0,-2 3 13 15,-3-2-71-15,-1 2 10 0,-3 0 7 0,1 2 11 0,-1 0 9 16,2 4 9-16,-3 2-12 0,4 4-7 15,0 2 68-15,-3 1-10 0,1 1-4 0,-1 5-9 0,2 2-13 16,-2 4-12-16,6 1 2 0,-6 8-4 0,6 1 3 0,-2 4-1 16,4 5 1-16,-2 5 0 0,1 2 3 0,-3 3 0 15,2 0 0-15,-1 7 2 0,0-2-4 0,-4 0-1 0,0 2 0 16,2 2-3-16,-4 2-3 0,2-4-1 0,-3 5-7 0,3-6-4 16,2 1 1-16,-4 2-5 0,5 2-1 0,-5-6 3 0,2-3-1 15,-1 4 1-15,-2-8 0 0,2 3 1 0,-2-5-2 0,-3 1 8 16,2-5-8-16,-13-2 8 0,5-2 4 0,-4-6-7 0,0-3 7 15,-8-3-1-15,2-3 1 0,-4-3-5 0,-7-7 5 0,11-3-19 16,-9-2-5-16,2-3 2 0,-40-21-24 0,33 8 27 16,1-5-6-16,-2-7 9 0,1-5 9 0,-2-4 2 0,2-6-9 15,-1-4-9-15,1-3-17 0,3-11-12 0,5 1 43 16,0-7-22-16,9-7-14 0,6 0-9 0,10 0 7 0,5 7-1 16,10-1 7-16,7 12-25 0,6 1-58 0,10 10-28 0,2 5-15 15,0 0-44-15,0 8-47 0,0 2-38 0,6 4-69 0,5-2-48 16,-5-1-52-16,-5 7-5 0</inkml:trace>
  <inkml:trace contextRef="#ctx0" brushRef="#br1" timeOffset="66972.35">16299 16420 2111 0,'-3'-20'17'0,"-8"3"7"0,-2 2 40 0,-3-1 22 15,-9 4 19-15,6 3 43 0,-11 2 23 0,11 5 20 0,-8 2 2 16,2 2 7-16,1 5-39 0,3 6-20 0,3 1-20 0,-3 7-43 16,8 0-22-16,1 6-20 0,-1 0-17 0,5 2-10 15,0 2 2-15,5 2 1 0,0-1 1 0,6-3 0 0,0 0-1 16,2 1 0-16,5-4-2 0,4 0-5 0,0-4-2 15,-1-5-2-15,6-1-1 0,-4-3-5 0,1-1-6 0,3-6-2 16,0-3-12-16,-1-5-13 0,-1-2-13 0,5-3-9 0,-3-5-8 16,5-3 0-16,-2-7-2 0,-1 3-3 0,-1-7 3 15,2 1 17-15,-4-3 7 0,5-6 11 16,-3 0 8-16,0-1 8 0,-9-4 2 0,5 0 10 0,-5-1 3 0,-3-4 4 16,1 1 13-16,-7-4 6 0,-1 3 13 0,4 1 13 15,-3 4 28-15,-4 2 20 0,5 2 14 16,-7 6 25-16,5 3 5 0,-6 10-2 0,4 3-7 0,-6 6-6 15,0 2-22-15,0 7-13 0,-2 3 5 0,1 5-19 0,-6 3-4 0,7 6 10 0,-2 1 6 16,1 5-1-16,3 5 1 0,4 8-7 0,-1-1-12 16,7 2-10-16,-2 1-11 0,8 5-17 0,-2-5-9 15,3 0-6-15,2-1-3 0,2-3-4 16,-1-1-2-16,1-2 1 0,0-1-2 0,-2-5 0 0,0-5-2 0,1 1-1 16,-3-6 2-16,-1-4 1 0,-1-1-3 15,-2-5 0-15,-2-1 3 0,0-4 0 0,1-2 0 0,-2-2-2 16,4-5 1-16,-3-4-1 0,1-1-2 0,4-6-8 0,-2-1-2 15,1-2-9-15,1-4-4 0,1-1-3 0,0-2-3 0,0 1-2 0,-1 2 6 0,0 1 3 16,-1 2 4-16,-1 6 7 0,-1 1 4 0,-3 5 7 16,-2 3-2-16,2 3 1 0,-4 3-1 0,-1 1 5 15,0 1-4-15,0 3-1 0,2 0 5 0,-2 3-5 16,1 3 7-16,3 1 1 0,-3 2-4 0,4 5-4 0,-2-2 5 0,2 4 1 16,1 2-6-16,-1-1 4 0,1 0-2 0,-1-1-1 15,3 0 2-15,0 0 6 0,0-3-3 0,1 0-3 16,-1-5 3-16,5-1 0 0,-4 1 0 0,4-6-3 0,-4 1-1 0,-1-5-4 0,2 1-3 0,2-3-4 15,1-4-4 1,0-1-17-16,1-1-7 0,2-6-6 0,6 0-16 0,-5-2-15 0,4-7-5 16,-8-2 7-16,8-1 1 0,-8-4 12 0,5 5 9 15,-7-4 11-15,-5 5 16 0,2 3 15 0,3 0 13 16,-6 7 10-16,-4 2 17 0,1 2 12 0,-4 4 7 16,2 2-4-16,-3 1 7 0,2 1 1 0,-3 0-2 0,1 3-11 15,0 4-14-15,0 1-8 0,0 2-9 0,1 1-1 16,2 3-1-16,0 2-2 0,-3 0-4 0,8 2 2 0,-3-2 1 15,2 1-3-15,6-4 3 0,-1 0 0 0,-2-1-2 0,7-2-2 16,0-3 2-16,0 1-1 0,1-4 1 0,0-1 1 16,-2-3-2-16,1-3-5 0,-1-1 0 0,-4-2-3 0,2-3-11 15,0-3-10-15,2-3-8 0,0-4-11 0,-2-1 0 0,1-1 2 16,-1-4 1-16,-2 2 5 0,1-1 8 0,-3 4 14 16,-1 2 3-16,4 5 13 0,-9 1 9 0,4 5 7 0,-11 3 2 15,6 6 18-15,-3 0 11 0,-1 4 4 0,-2-1 5 0,-1 5 2 16,1 0-2-16,2 3-8 0,2 2 4 0,1 2-16 15,-4 1-11-15,5 2-5 0,0 0-3 0,1 0-9 0,4-1-3 16,1 0 0-16,2 2-2 0,3-7-1 0,-3 3-6 0,6-7 0 16,-1 2-4-16,1-1-6 0,4-4-2 0,-3-2-14 0,1 0-22 15,2-3-13-15,-1-3 6 0,0-2-8 16,4-1 1-16,-3-7-11 0,2-3-21 0,-1-5 6 0,0-2 10 0,1-7 3 16,-2 2-7-16,2-5 2 0,-1-1 0 0,-1-3 22 0,-3 3 20 15,3 0 10-15,-4 2 6 0,-1 1 17 0,-1 0 23 16,-5 5 22-16,-1 5 12 0,-3 1 29 0,-1 6 13 15,-7 5 8-15,0 6 4 0,-3 1 5 0,-4 4-14 0,-1 4-9 0,-6 3 0 16,0 1-28-16,-5 3-9 0,2 2-6 0,0 4-3 0,0 1-12 16,0 0 1-16,3 3-11 0,1-1-5 0,5-5-5 15,1 2-7-15,7-4 1 0,4 1-3 0,1-6-2 16,3-2-8-16,3-1-5 0,1-4-9 0,5 0-4 0,-2-2 3 0,1-6-6 16,3 0 0-16,-1-2 7 0,1-3 6 0,-1-3 5 15,4 1 9-15,-4-2 9 0,-2 1 5 0,5 2 12 16,-5 2 10-16,1 0 6 0,-2 5 7 0,0 2 9 0,-6 2-2 15,5 6 2-15,-2 1-4 0,1 3-10 0,3 1-9 0,-5 3-12 16,2 1-3-16,5 1-11 0,1-2-21 0,2 0-22 16,1-1-12-16,4-2-10 0,0-4-34 0,0-2-15 0,3-3-33 0,-3-6-33 15,-2-1-12-15,1 0-43 16,-2-1-38-16,1-4-45 0,-2-5-17 0,-4-2-39 0,-4 2 9 0,-2 3 0 0,3-2-4 16</inkml:trace>
  <inkml:trace contextRef="#ctx0" brushRef="#br1" timeOffset="67161.92">17395 16022 1806 0,'-24'-31'15'0,"5"0"10"0,6 10 25 0,-4-4 43 0,11 8 25 15,1 1 51-15,-3 0 28 0,3 9 27 0,8 3 13 0,1 1 3 16,4-2-20-16,-2 7-40 0,2-2-23 0,3 6-47 16,0 2-29-16,1 0-28 0,-4 5-27 0,1 1-10 0,-6 3-8 15,-2 3 0-15,-1 2-3 0,-1 3-10 0,-2 3-16 16,-6 0-29-16,1-3-37 0,-2 2-56 0,-3-1-55 0,3-2-80 15,-7-2-92-15,4-2-55 0</inkml:trace>
  <inkml:trace contextRef="#ctx0" brushRef="#br1" timeOffset="67540.24">18748 15691 3336 0,'-6'-26'7'0,"-8"1"16"0,14 25 31 0,0 0 14 0,0 0 45 0,0 0 24 0,0 0 14 15,0 0 13-15,0 0 1 0,0 0-15 0,-12-67-30 16,12 67-15-16,0 0-46 0,0 0-25 0,0 0-8 15,69-22-24-15,47 42-2 16,-116-20 22 0,0 0 14-1,0 0-1-15,0 0 3 0,-3 133 10 16,-27 24 5-16,7-131-1 0,-6 3-5 16,2-3-4-16,-7 2-10 0,3 3-9 0,-2-3-3 15,6-1-12-15,2 0-7 0,6-2-22 0,3-3-16 16,0 2-41-16,15-3-26 0,-7-6-55 15,7 1-68-15,-7-4-85 0,6 3-75 0,-5-9-82 16,-2 0-58-16,0-2-11 0</inkml:trace>
  <inkml:trace contextRef="#ctx0" brushRef="#br1" timeOffset="67761.19">18531 16492 579 0,'4'22'2'0,"-3"0"7"0,6 2-3 0,-6-5 3 0,3 1-3 15,5-2 0-15,-3 2 1 0,9-2-1 0,0 0-3 16,1 0-3-16,0-4-2 0,6 1 0 0,-3-5 2 0,1 3 2 31,-2-2-2-31,2-7 0 0,-2 2 9 0,-5-6 6 0,-13 0 23 0,9-6 8 0,-10 2 25 0,5-7 21 16,5 1 44-1,-9 4 43-15,2-1 43 0,-5-1 18 0,1 0 31 0,-8 0 10 16,2-1-16-16,-5 5-10 0,-8-3-38 0,4 2-43 16,-4 0-53-16,4 3-26 0,4 4-47 0,-2 3-22 0,7-2-10 15,0 6-29-15,-5 1-44 0,10 1-65 0,17 2-82 0,-9-3-93 16,0-4-62-16</inkml:trace>
  <inkml:trace contextRef="#ctx0" brushRef="#br1" timeOffset="72168.2">7687 18120 26 0,'4'0'1'0,"1"0"11"0,-3 0 11 0,4-2-2 0,-1 2 5 0,-3 0 7 16,1 0 14-16,1 0 9 0,-4 2 5 0,3-2 3 0,-6 3-2 15,6 0 12-15,-10-3 13 0,5 0-1 0,-4 0 1 0,12 3 10 16,-9-3-3-16,6-3 24 0,6 0 4 0,-5-2 15 0,9 0-1 16,-9 0 16-16,10 1 12 0,-14-6-9 0,5 2 8 0,-5 8-25 15,0 0 17-15,0 0-7 0,0 0-6 0,0 0-16 0,0 0-12 16,0 0-3-16,0 0-7 0,-60-48-4 0,60 48-22 0,0 0-8 15,0 0 0-15,0 0 1 0,0 0-11 0,0 0-3 0,0 0-4 16,-49-12-6-16,49 12-4 0,0 0-11 0,0 0-5 0,0 0-10 16,0 0 9-16,-182 151-12 15,173-122-15-15,2 4 2 0,1-2-2 0,4 1-3 16,4-1 0-16,1 0 0 0,5-3-4 0,6 0 1 0,-1-2 3 16,4-5-6-16,4-2-2 0,4 0 0 0,-1-1 0 0,6-5-4 0,0-1 4 15,-2-2-3-15,2-3 0 0,2 1-3 0,-2-8-4 0,-3 0-1 0,1-3-2 16,-10-4-3-16,2-1 1 0,1 0-1 0,3-8-4 0,-4-1 6 15,-2 1 1-15,2-3 4 0,2-5 8 0,2-1 3 16,-5-3 1-16,2-3 9 0,-8 1 1 0,2 0 3 0,-4-2 3 16,3-5 0-16,-3 3-5 0,-4 1 4 0,-1 0-2 0,-1 2 1 0,-4 1 13 15,-1 4 19-15,-4 0 3 0,-1 3 6 0,-5 4 5 16,4 2 2-16,-2 5 1 0,-1-1-5 0,1 7-9 0,1-2-17 16,7 8 3-16,0 0-6 0,0 0 11 0,0 0-12 15,0 0 2-15,0 0 2 0,0 0 6 0,0 0-2 0,0 0-1 16,0 0 3-16,0 0-5 0,0 0-2 0,-60 132 0 0,40-59-6 15,23-45-9-15,0 3-4 0,3 1-1 0,-2-3 1 16,0 1 0-16,6-2-4 0,-2-2 1 0,6-2 0 0,-1 1 1 16,1-6 2-16,-3-4-3 0,3 4-2 0,-6-5 1 0,3 3 4 15,2-4-3-15,-4-4-2 0,-1 2 5 0,-3 0-3 0,4-1 3 16,-6-6 0-16,4-4 0 0,-2 3-2 0,-4-6 5 0,3 6-2 16,-3-6 0-16,2-1 3 0,1 4 2 0,0-3-4 15,-1 0 3-15,4 1-1 0,-3 0 0 0,3-3 0 0,-2 1 0 16,4 0-3-16,-4-2-1 0,3 2 3 0,-4-4-3 0,4 2 0 15,0-2-3-15,0-3 5 0,3-1-2 0,-2 2 0 0,-2 0-2 16,3-3-1-16,0 2 2 0,-2 0 0 0,0-2 3 0,0 6-5 16,0 0-2-16,0 1 1 0,-3 1 4 0,1 1 0 0,-1 3-1 15,-2 2 0-15,0 2-2 0,2 0 4 0,-2 3 0 0,3 4 2 16,-1 0-2-16,0 0-1 0,4 4-2 0,1-2 1 16,-2 4-2-16,4-3 0 0,-1 0-3 0,1 0 3 0,0-2-6 0,3 1 3 15,-3-2 3-15,1-1-1 0,1-2-6 0,-1 0-7 16,-1-2 8-16,2-2-4 0,-2-3 2 0,0 0-5 0,-1-2 2 15,0-4 1-15,0-4 5 0,-3-3 3 0,2 0 2 0,2-1 0 16,-4-3 2-16,0 2 2 0,-1-1-1 0,-1-1 2 0,-2 3-2 16,1 1 4-16,-3 1-7 0,-2 2 4 0,-2 4 3 0,1 0 4 15,-1-1 2-15,0 2-2 0,-2 2 8 0,2 1-7 16,-1 0 5-16,2 2-4 0,-1-3 0 0,-1 6-6 0,1-3-7 16,1 0 4-16,1 4-3 0,0 1 1 0,0 1-4 0,0 1 4 15,1-1-2-15,1 4-3 0,1 2 7 0,0-1-8 0,3-3 3 16,1 2 2-16,-1 1 1 0,4-4-5 0,-1 2 0 0,-1-5 6 15,3-1-6-15,0 0 4 0,0 0-2 0,0-6-4 0,0 3-3 16,0-4 5-16,-3-2-3 0,3 0 1 0,0-3 3 16,-4-2-2-16,4-3-1 0,-2-1 3 0,-1-1 5 0,0-1-5 15,1-1 7-15,-2-1-1 0,1 4-4 0,-2 0 4 0,0 4-1 16,-3 0 1-16,-1 4-1 0,1 3 0 0,-3 0 3 0,2 3-4 16,-7 2 0-16,3 1-1 0,1 2 2 0,-2 1-3 0,0 2 0 15,-2 2 1-15,4 2-3 0,-3 3-1 0,3-2 4 0,-1 4-1 16,4-3 1-16,-1 2 2 0,3 0-1 0,5-4-1 15,-3-1-2-15,4 1 4 0,1-5-3 0,3 2-3 0,0-4-1 0,5 2-9 16,-2-5-3-16,1 2 2 0,2-3-5 0,1-2-6 16,0 0-1-16,-1-1-2 0,-2-3-4 0,4-3 2 0,-4 2-2 15,3-5-8-15,-3 0 5 0,-1-1 2 0,2-2-2 0,-3-1 2 16,1-3 11-16,-3 1 4 0,-1 0 4 0,-2 0 8 16,-2-1 2-16,1 2 2 0,-7 2 5 0,2 1 9 0,-5 2 9 15,-3 3 12-15,-2-1 8 0,0 4 2 0,-4 1 1 0,-5 5 4 16,2-4 2-16,-1 4-10 0,0 3-12 0,-3 1-9 0,3 1-5 15,-6 4-2-15,7 1-1 0,-6 2-7 0,6 4 0 0,-1-3 0 16,-1 5 2-16,4-4-5 0,-1 0 1 0,7-1 2 0,0-2-5 16,1 0 2-16,6-4-2 0,1-2 3 0,0 1 0 0,5-4-4 15,1 2 1-15,1-3-2 0,0 0 5 0,2 1-2 0,1-2-6 16,-3 0 5-16,2 0-1 0,1 0 1 0,-3 3-3 16,2-3 4-16,-1 0-3 0,0 2 0 0,0 1 6 0,1 1-4 15,1-1-1-15,-3 3-2 0,5-2 7 0,-5 2-6 0,2-1 2 16,2 0-6-16,0 2-9 0,7-1-9 0,0-1-25 0,-4-3-28 15,0 2-20-15,-3-3-25 0,5 0-43 0,-13-2-20 0,16-1-48 16,-18-1-23-16,5-2-31 0,0 3-4 0,-3-1-38 0,-7-1-12 16,-5-2 5-16,13-1-10 0</inkml:trace>
  <inkml:trace contextRef="#ctx0" brushRef="#br1" timeOffset="72355.66">9081 18156 1107 0,'-30'-27'22'0,"0"-4"8"0,5 0 25 0,1 2 26 16,4 0 13-16,10-1 29 0,9 2 13 0,-1 0 18 0,13 6 10 15,-6 0 3-15,3 4-17 0,3 5-17 0,-2 0 0 0,2 7-13 0,-1 3 0 16,10 3-10-16,-11 3-26 0,4 2-10 0,-1 3 2 0,-1 6-3 16,-2-1-8-16,-2 4-13 0,2 1-12 0,-10 1-9 15,1 0-4-15,-4 4-2 0,-4-2-8 0,-1-1-8 0,1 3-8 16,-10-1-10-16,-2 4-17 0,-2-5-23 0,-4 4-50 16,0-3-29-16,2 2-57 0,-4 0-57 0,-1 0-55 0,-1-4-42 15,5 1-38-15</inkml:trace>
  <inkml:trace contextRef="#ctx0" brushRef="#br1" timeOffset="72637.1">10482 17650 3470 0,'19'-5'0'0,"-11"-3"5"0,-1 8 1 0,-9 8 7 0,4-5 32 16,-4 3 24-16,4-2 35 0,5 8 21 0,0-1 11 0,-3 10 10 16,3 0 13-16,-1 4 0 0,0 1-30 0,-1 8-23 15,-2 3-37-15,-3 4-20 0,5 0-13 0,-3 2-16 0,1 1-14 16,-1 3-8-16,2-3-1 0,2-4-1 0,-1 1-2 16,1-4-4-16,4-2-30 0,-1-4-12 0,1 0-15 0,1-3-16 0,0-2-41 15,-3-3-19-15,-2 0-48 0,-4-4-36 0,0 1-31 0,-6-5-27 16,3-3-47-16,-6 0-26 0,1-2-11 0,-10-7-10 15,5-2 17-15,0-1 7 0</inkml:trace>
  <inkml:trace contextRef="#ctx0" brushRef="#br1" timeOffset="73183.91">10261 18198 1736 0,'-13'-15'38'0,"-1"2"37"16,1 2 20-16,-2 1 14 0,8 5 23 0,-1-2 15 0,5 1 15 16,3 1 6-16,0 5-23 0,5-3-23 0,8 0-18 0,7-1-7 15,-1-1-21-15,9 0-18 0,7-3-15 0,3-1-4 16,5 1-12-16,1-3-13 0,5-1-7 0,-1-1-3 0,4-3-5 15,-8-1 5-15,6-1-7 0,-5-3-3 0,1-1-4 0,-4 2 1 16,-2-5 0-16,-1 5 0 0,-7-2 4 0,-6 0-3 0,-1 3 14 16,-3-3 9-16,-8 2 13 0,-1-1 17 0,-4 2 18 0,-4 1 12 15,-6-3 7-15,7 6 30 0,-11-6 11 16,7 9 3-16,-12-5-1 0,5 9-6 0,-9-4 2 0,1 7-5 16,1 3-6-16,-9 1-30 0,6 4-16 0,-5 4-9 0,2 8-13 0,0-1-12 15,4 8-15-15,-1 2-6 0,0 5 0 0,2-1 1 0,4 5-3 16,-1-1 5-16,5 1-1 0,-1 4 0 0,4-4 0 0,-1 2 2 15,5-1-1-15,-2 1 1 0,1 1 2 0,1-3-3 16,1 4 4-16,2-4 1 0,-2 3-3 16,-1-3-2-16,1-1 2 0,0-1-4 0,-1 0-1 0,1-2 3 15,1-3-6-15,-4-1 0 0,0-1-3 0,0-4-1 16,2-5 1-16,-2 0-4 0,5-8-2 0,-2 2-8 0,0-6-5 0,4-3-8 16,-1-3 1-16,5-6-3 0,-3 0-7 0,4-4 0 0,-2-3-1 0,6-3 2 0,-2-5 8 15,2 0 8-15,0-1 3 0,1 0 4 0,-1 0 3 0,0 2 3 16,0 3 2-16,-2 1 1 0,0 5 1 0,-3 1 1 0,-2 4-1 15,1 3-1-15,-5 2 0 0,-2 4 2 0,2 0-1 0,-4 6 2 16,1-2-2-16,0 5 1 0,0-2-1 0,3 6 1 16,-2-1 1-16,1 0-3 0,2 3 3 0,-3-2-2 15,2 3-1-15,4-2 0 0,-1 0-1 0,-1 1 4 0,2-2-6 0,2-1 1 16,-3-1-2-16,2-3 2 0,2 0-1 16,-1-3-1-16,2-2-3 0,4-3-11 0,-3 0 1 15,2 0 4-15,0-4-3 0,0-1-3 0,0-2 6 0,3 1 0 16,-2 0 3-16,-2-1 7 0,3-2 1 0,0 3-4 0,2 0 3 15,-3 2 0-15,-2 1-1 0,1 3-2 0,-7 0 0 0,4 7-4 0,1-1 7 16,-6 7-2-16,-1 2-4 0,2 1 0 0,-3 5-9 0,-1-2-7 16,0 1-20-16,-2 1-31 0,-3-2-21 0,5-2-30 0,-1-5-36 15,-4 1-40-15,0-5-46 0,-3-2-45 0,3-3-42 16,-3-3-26-16,0 0-46 0,-4-5-10 0</inkml:trace>
  <inkml:trace contextRef="#ctx0" brushRef="#br1" timeOffset="73340.25">11254 18012 3305 0,'-10'-14'20'0,"7"3"12"16,6 7 9-16,-4-3 8 0,12-1 7 0,0 5 11 0,5-1 2 0,7-3 3 0,16 1-25 0,0-3-11 0,-1 1-4 0,3 1-11 15,6 0-11-15,6 1-53 0,2-1-42 0,3 1-76 16,-10-1-64-16,4 2-92 0,5 0-70 0,0-1-64 0</inkml:trace>
  <inkml:trace contextRef="#ctx0" brushRef="#br1" timeOffset="74418.86">12634 17886 1931 0,'-3'-16'21'16,"1"5"17"-16,-9-3 35 0,-6 6 12 0,4-3 16 0,4 5 36 0,-1 6 26 0,-4 3 20 0,0 3 1 15,-4-1 5-15,4 6-19 0,3 0-1 0,-5 6-9 0,8 5-12 0,-8-4-11 16,7 8-16-16,-7-4-18 0,7 12-15 0,1 0-12 0,0 0-11 16,3 4-7-16,2-2-18 0,3 0-19 0,0-1 0 15,3-1-4-15,5-3-10 0,0-2 0 0,5-2-3 16,-1-5 2-16,6 0-3 0,-1-3 4 0,5-5-9 0,0 0-8 15,1-4-5-15,0-3-16 0,1-5-4 0,1-3-10 16,0 0-9-16,-4-3-27 0,4-6-6 0,-3-2 2 0,-1-2 5 0,3-6 5 0,-7-2-5 16,8-2-3-16,-12-8 3 0,12 3 14 0,-12-7 7 0,12-3 7 15,-12 0 0-15,8-2 5 0,-6-4 9 0,6 1 12 0,-5-1 8 16,-2 1 13-16,3-3 7 0,-4 6 19 0,1 0 18 16,-7 7 21-16,4 3 17 0,-5 0 10 0,3 11 28 0,-7-2 14 15,8 13 1-15,-14-4-13 0,6 7-13 0,-7 1-14 0,-1 10-5 16,-5 1 2-16,1 7-16 0,-1 5-11 0,-9 5-4 0,8 6-1 15,-3-1 4-15,4 7-4 0,-2 0-7 0,5 0-15 0,2 2-14 16,1-1 0-16,5-3-1 0,0 3 0 0,0-2-5 0,5 0-1 16,-4-2 1-16,4 0 8 0,-3-3 4 0,3-1 1 0,-4-4 1 15,5-1-3-15,1 0 1 0,-6-5 4 0,7-2-3 16,0-3-8-16,0-2-6 0,-2-5-6 0,4-2 0 0,0-4 0 16,-3 0-3-16,9-4-1 0,-3-5-7 0,-4-2 5 0,13 0 0 15,-6-6-1-15,-2-1-8 0,6-1-5 0,-2-2-3 0,4-1-7 16,-1 0 3-16,1-1-3 0,0 4-1 0,1 2 4 0,-3 1 7 15,0 1 1-15,1 7 2 0,-10 1 7 0,0 2 4 16,-4 3-5-16,-1 2 4 0,-2 0-2 0,-2 3 0 0,1 4 1 16,1-3 2-16,-4 7-1 0,4-2-2 0,0 5 3 0,0 0 1 15,-4 1-2-15,6 2-1 0,-4 1 4 0,-1 1-5 0,3-3 3 16,2 4 1-16,-4 0 1 0,3-1-7 0,1-3 7 0,3 4-4 16,2-2-1-16,1-2 5 0,0-4-8 0,3 2-3 0,0-2-3 15,0 4-3-15,2-7-10 0,-1 1-4 0,3-3-2 0,-2 1-10 16,0-1-4-16,5-3-3 0,-6-4-20 0,8 0-12 15,-7-6-3-15,4 1-2 0,-1-6-16 0,1-1-16 0,-2-2-2 16,-2-3 4-16,5-2 11 0,-9 1 14 0,2-3 3 0,-5 0 7 16,0-1 17-16,1-4 26 0,-3 3 11 0,-3 0 2 0,-4-1 10 15,2 3 9-15,-1 1 25 0,-7 4 12 0,0 2 13 0,-5 5 5 16,3 1 24-16,-4 5 9 0,-1 3 4 0,-1 0 0 0,-6 3-22 16,9 3-7-16,-3 4-10 0,-2 2 0 0,5 1-28 15,-4 3-3-15,5 4-5 0,2-1-5 0,4 1 3 0,1 2-3 16,4-3-6-16,0 0-2 0,4-1 2 0,2-2-5 15,1-4 1-15,4 3-3 0,-2-6 1 0,3-2-2 0,-1 0 2 0,4-3-9 16,-1-2 0-16,0-2 2 0,-2 0-1 0,0-4 6 0,1-2-2 16,0-4 0-16,3 1 9 0,-1-6 2 0,-2 0-2 15,0 3 1-15,5-2 0 0,-2-1-1 0,0 1 3 0,-4 1-2 16,2 2 1-16,-4 4 2 0,1 0-3 0,0 3 2 0,-9 0 0 16,6 7 4-16,-1 0 7 0,-4 1 4 0,-3 5 1 0,-1 4 2 15,3 1 4-15,-8 3-1 0,3 5 3 0,-3-3-3 0,-5 6-4 16,3-4 5-16,-1 0 5 0,1-1 4 0,-5-1 0 0,3 0 1 15,5-4-3-15,-5-2 0 0,6-4-3 0,-1-1-9 16,3-5-11-16,-1 1-4 0,4-3 0 0,-2-4-4 0,6 0 4 16,-1-2-5-16,5-3 2 0,2-4-2 0,3 2 2 0,3-3-7 15,-1-2 0-15,5 1-3 0,1-2 0 0,1 2 2 0,-5 5-4 16,3-1 6-16,-1 3 0 0,-2 2 2 0,-1 2-1 0,-1 3 2 16,-4 3 1-16,2 1 0 0,-4 1-3 0,-2 1-1 0,1 1 5 15,-3 4 0-15,-2 0-2 0,2 1 1 0,-5 1-10 0,0 1-11 16,0 0-4-16,1-3-10 0,-4 0-16 0,1-2-6 15,-2 1-10-15,-1-4-31 0,0 2-9 0,-2-2-2 0,-3-5-24 0,-7 2-22 16,3 1-30-16,-8 0-48 0,5-5-48 0,-5 1-32 16,-5-1-56-16,0-2-37 0</inkml:trace>
  <inkml:trace contextRef="#ctx0" brushRef="#br1" timeOffset="74575.02">13399 17931 3657 0,'0'-22'16'0,"-3"1"6"0,3 6 18 15,-10 3 17-15,20-1 14 0,-2 2 13 0,14 3 8 0,-1-1 11 16,7 4-9-16,8 1-6 0,7 4-13 0,8-3-19 0,-2 3-16 16,8 3-13-16,6-3-20 0,0 2-33 0,2 1-47 15,-3 4-46-15,-5-1-48 0,-2 2-69 0,-5-3-57 0,-2 2-68 16,-4 0-55-16,-7 4-37 0,-6-2-15 0</inkml:trace>
  <inkml:trace contextRef="#ctx0" brushRef="#br1" timeOffset="75763.73">15916 17410 3377 0,'-3'-16'20'0,"2"7"15"0,-7-3 15 0,-5 20 11 0,3-8 12 16,1 6 13-16,3 1 12 0,0-2 30 0,6 8-9 15,-4-2-11-15,3 14-13 0,-3-4-10 0,4 11-12 0,-3 4-11 16,2 2-9-16,1 2-32 0,-3 3-11 0,6 1-3 0,1 2-1 16,0 0-2-16,1-5-8 0,-4 0-16 31,4 0-34-31,-2 0-27 0,0-5-41 0,-3 3-41 15,-3-9-53-15,2-1-47 0,-3-1-44 0,4-28-48 0,0 0-18 0,0 0-8 0,0 0 3 0,0 0-1 0</inkml:trace>
  <inkml:trace contextRef="#ctx0" brushRef="#br1" timeOffset="76499.34">15554 17992 1323 0,'-4'-24'29'0,"-1"-2"27"16,-2 3 14-16,7 2 25 0,7 2 4 0,-1-8 17 0,5 10 28 15,5-5 25-15,2 7-20 0,0 2-22 0,6 2-8 16,1 4-23-16,1-1 0 0,8 5-19 0,-5 1-24 0,1 4-26 15,0-2-8-15,9 7 3 0,-4-1-2 0,-3 2 2 16,0 4 3-16,-1 3 13 0,-2 1 6 0,-3 1 7 0,-3 2 4 16,2 4 5-16,-4-1 3 0,-9 1 3 0,6-3-3 0,-9 2 2 15,4 0 4-15,-7 1 5 0,2-3-1 0,-3 0-4 0,0-1-3 422,-5 0-7-422,6 0 3 0,-11-4-14 0,5 0-12 0,-4-1-7 0,2 1-3 0,-5-7-7 0,3 3-1 0,-3-4-3 0,6 1-6 0,-7-5 4 0,6-1-2 0,-2 0-4 0,2-4-3 0,2 1-4 0,-2-3-8 0,1-2 1 16,-1-6-1-16,1 2-8 0,-3-4 4 0,4-3-2 0,0 1 1 0,4-1 3 0,-1 0 7 0,-3-1 0 0,3 5 2 0,0 0 2 0,2 1-3 0,-2 1 2 0,2 0 1 0,-5 3 0 0,4 1 1 0,0 0-5 15,0 3 4-15,-2 0-2 0,3 1 4 0,1 1 0 0,3 2-6 0,-1 0 3 0,1 2-3 0,0 1 7 0,4 2-5 0,-2 1 1 0,1-2-3 0,1 3 0 0,-1-1 2 0,3 1 0 0,0-1 1 0,0 0-5 16,-1-1 5-16,3 0 2 0,-1 2-4 0,-3-1 4 0,-2-2-1 0,1 0-2 0,-4 1 1 0,1-5 4 0,-5 3-3 0,2 0-2 0,-3-2 4 0,2-1-6 0,0 0 2 0,-2 0 3 0,1-1 0 0,2-2-9 16,0 2-1-16,2-4-1 0,-3-1 0 0,3-1-7 0,-1-1-5 0,5-2-3 0,-4 2-2 0,1-3 6 0,0-1 0 0,1 2 4 0,-3 4 1 0,0-1 8 0,-1 4 7 0,-1 0-1 0,-3 3 3 0,-1 0 0 15,4 0 3-15,-5 0 7 0,2 3 3 0,-2 0 1 0,2 1 5 0,-2 0-1 0,1 1-4 0,2 5 1 0,2 0-3 0,-1 1-6 0,6-1-1 0,-5 2-4 0,6-2-7 0,0-1 4 0,2 1 0 0,1-4-6 16,0 0 2-16,2 0-5 0,-3-4-5 0,2-2-4 0,3 1-3 0,-3-2-6 0,-2-4-3 0,4 2 4 0,-7-6-4 0,7 1-10 0,-9-3-1 0,5-2 7 0,-8-3 3 0,6-1 5 0,-3-1 3 0,-2 3 3 16,3-3 6-16,-7 1 14 0,1 4 16 0,0-1 12 0,1 6 10 0,-3 3 3 0,1 2 0 0,-5-3-1 0,3 6 0 0,-9 3 1 0,6 0-10 0,-6 2-7 0,4 3 6 0,-3 2 13 0,2 3 9 0,-5 4 4 0,6-1-2 0,1 1-3 0,4 2-1 0,0 1-6 0,1 2-18 15,6-6-16-15,5 1-13 0,4 0 0 0,1 0-5 0,4-2-25 0,-1-3-33 0,-1-2-19 0,-3-1-40 0,6-1-50 0,-7-2-48 0,7-1-56 0,-8-4-42 0,-1 1-25 0,-1-4-9 0,1 0-27 0,0-4 11 0</inkml:trace>
  <inkml:trace contextRef="#ctx0" brushRef="#br1" timeOffset="76648.92">16500 17552 2369 0,'-13'-23'30'0,"2"2"13"0,8 5-2 16,-5 11 2-16,6-5 0 0,4-5 4 0,-2 13 2 0,11 4 2 15,-1 1-24-15,10 1-14 0,-4 1 0 0,10 5-6 0,-3 1 3 16,5 5-7-16,-4-1-7 0,0 4-12 0,-2 0-28 0,-5 3-32 16,5 2-8-16,-12-3-17 0,6 6-19 0,-8 0-24 0,-5 0-24 15,-5 9-10-15,-9-7 4 0,0 7 9 0,-12-4-9 16,-1 6-16-16,-3-4-8 0</inkml:trace>
  <inkml:trace contextRef="#ctx0" brushRef="#br1" timeOffset="76765.67">16181 18684 1348 0,'6'19'25'0,"-3"-3"27"16,2-5 23-16,-7-8 34 0,2 4 18 0,2-9 14 0,4 6 27 0,1-10 15 0,-7 3-19 0,9 3-25 0,-6-5-26 0,10 5-33 0,-2-8-22 0,9 0-54 0,-1-5-43 0,2-6-56 15,11 4-53-15,-7-5-46 0,8 5-46 0,-6-3-45 16</inkml:trace>
  <inkml:trace contextRef="#ctx0" brushRef="#br1" timeOffset="77611.41">18084 17267 4230 0,'0'-1'22'15,"-6"1"6"-15,-1-4 1 0,-2 8 5 0,-7 1 5 0,7 7 34 16,-1 2 14-16,4-1 19 0,-7 6-5 0,11 6 0 15,-7 2 0-15,6 7-1 0,2 2-6 0,2 2-33 16,-1 4-12-16,8 2-24 0,-4 0-11 0,3-2-10 16,1 3-5-16,0-3-16 62,3-1-13-62,-5-4-13 0,7 1-11 0,-5-7-17 0,3 1-27 0,-5-3-13 0,8 1-8 16,-11-4-30-16,7-2 9 0,-7 1-5 0,-1-5-9 0,-2 0-4 0,-5-5 12 0,3-1 10 0,-9-5-2 0,5 0 30 0,-5-5-10 0,5-7-7 0,-10-1 5 0,6-4 24 0,1 0 8 0,-5-6 6 0,-1-3 20 0,-2-4 11 0,4 2 24 0,-4-3 47 15,4 3 34-15,4 0 12 0,-4-3 24 0,4 4 5 0,1-1 2 0,6 7 0 0,-1-3-5 0,0 4-19 0,6-7-23 0,0 8-9 0,5-4-20 16,3 3-7-16,-3-3-5 0,5 3-1 0,1-4-4 16,3 2-4-16,4 5 2 0,-2-2 0 0,1 6-2 0,1-5-2 15,1 5 1-15,0 0-1 0,0 2 3 0,-1 2 4 16,0 0 11-16,0 2 15 0,0 5 13 0,-2-1 11 0,3 2 4 16,-6 0 12-16,9 2 15 0,-9-1 5 0,7 5-8 0,-13-3-7 15,6 2-11-15,-8-1-8 0,3 3-5 0,-3 2-9 0,-1-2-16 16,2 3-9-16,-5 0-7 0,5-1-8 0,-1 2 4 0,2-3-6 0,-3 0 2 15,2-1-4-15,4 1 1 0,-4-4-2 0,1-1 4 16,6-3-2-16,-7-1-5 0,1 0 5 0,4-4-3 0,-5-1-1 16,0-1-3-16,-3-2-5 0,6-4-4 0,0 1-3 0,-3-4-8 15,4-2-17-15,-5-4-19 0,6 0 1 0,-3-3-3 0,2-2 6 0,-3-3 3 16,10-1 0-16,-10-3 10 0,7 3 17 0,-4-2 21 16,-1 1 4-16,-3 1 7 0,4-2 3 0,-4 6 17 0,-12-2 23 15,14 8 8-15,-5-2 8 0,-6 8 5 0,3 1 2 0,-3 0 0 16,0 3-5-16,-1 6-12 0,1-3-21 0,-8 3-10 15,4 3-10-15,-3 1-7 0,2 3-3 0,4 1-2 16,-3 2 4-16,1-1-7 0,2 3 1 0,2 2 1 0,4-2-5 0,2 1-3 16,-1-4 0-16,6 1-4 0,-5-1-4 0,7-3-10 0,-1 1 10 15,-1-4-10-15,0-4 10 0,2 1 0 0,-3-1 4 0,-5-2 2 16,8-5 3-16,-9 3 12 0,6-4-11 0,-5 3 9 0,2-6-1 16,-5 4 4-16,4-1-2 0,5 0 6 15,-10 1 3-15,-1 3 13 0,1-1 18 0,-5 3 22 0,3 5 7 16,-3 0 12-16,6 7 10 0,-15 2 9 0,16 8 4 0,-5 0-4 15,8 9-11-15,-7-2-22 0,2 8-101 0,-2 1-13 16,-3 3-7-16,-2 0-16 0,1 4-8 0,2-4-3 0,-5 0-5 16,6 3 0-16,1-4 91 0,1-1 0 0,1-1-3 0,3-1-2 15,-5-1 4-15,0-4-8 0,2-4 4 0,1 1-1 0,-3-4-2 0,0-4-4 16,0-8-13-16,0-1-2 0,1-5-8 0,5-4 1 0,-12 1 66 0,5-9-12 16,-1-7-9-16,2 0 0 0,-1-2 4 0,-1-6-1 15,0-6 2-15,2 3-1 0,4-9-82 0,-1-40-75 16,-2 35 67-16,5-2 13 0,-3 1 6 0,1 0 5 0,4 1 2 15,-2 1 13-15,5 5 19 0,-1 2 18 0,2 6 3 0,1 0-2 16,0 5-1-16,1 0-1 0,-3 2-2 0,2 5 2 0,1 0-3 16,0 3 1-16,3 2-5 0,-1 1 1 0,0 5 2 0,-2 0 0 15,0 3-3-15,-1-1 1 0,1 1-9 0,-3 1-16 0,3 0-23 16,-4 3-12-16,0-4-26 0,-7 1-40 0,2 2-21 16,-7-1-36-16,0-5-36 0,1 2-35 0,-9 2-16 0,-5-4-46 15,2 0-19-15,-6-4 3 0,-4 2-8 0,0-4-10 0</inkml:trace>
  <inkml:trace contextRef="#ctx0" brushRef="#br1" timeOffset="77814.87">18642 17661 1273 0,'-9'-34'16'0,"14"7"25"15,-5 0 19-15,0 3 20 0,1 6 16 0,13-2 28 0,-3-4 35 16,11 10 15-16,2 1 25 0,-6 3-9 0,13 10-8 0,-5-5-6 16,5 11-13-16,-7-3-26 0,7 8-33 0,-4-7-8 0,3 6-34 15,-6-5-4-15,-3-4-4 0,4 6-6 0,-1-6 5 16,1 1 2-16,-3-4-6 0,3 2-3 0,-6-2-11 0,4-2-6 15,0-2-10-15,-4 2-8 0,-3-8-7 0,5 7-6 16,-4-5 0-16,4 3-35 0,-4 0-18 0,-3-6-24 0,-1-1-45 0,-2-1-20 16,-1-3-59-16,-1 8-38 0,-6 0-67 15,-3-1-19-15,-2-5-15 0,1 11-26 0</inkml:trace>
  <inkml:trace contextRef="#ctx0" brushRef="#br1" timeOffset="78519.75">19675 17542 2084 0,'8'10'12'0,"-2"-10"31"16,3 10 28-16,-10 9 13 0,5-5 29 0,-2-5 28 16,0 11 19-16,1 4 15 0,-3-6 1 0,6 11-23 0,-1-7-24 15,6 4-14-15,2-2-24 0,-4-2-28 16,5-3-18-16,-2-1-15 0,2 4-17 0,-2-6-6 0,4 1-6 0,-3-5 2 0,-2-1-11 16,1-3-13-16,-2-3-11 15,0 1-8-15,-3-5-4 0,1-1-9 0,-3-4-11 0,0-2-4 16,-2-4 0-16,6-3 1 0,-7-3 0 0,8-5-2 15,2 1-9-15,1-8 2 0,3 1 10 0,-1-4-3 0,6 2 6 0,0-3 1 0,1 6-2 16,-2-8-3-16,4 11 8 0,-3-5 0 16,2 4 1-16,0 1 7 0,2 5-1 0,3 0 13 0,-1 4 10 0,-3-3 12 0,-1 3 7 15,1 2 8-15,-2 2 1 0,0 6-4 0,2-3 3 0,-10 2 1 16,4 1-1-16,-1 2-1 0,2 2 3 0,-6 0-3 0,-1 2 2 16,0-4 8-16,-3 4 7 0,3 1 17 0,-5-2 12 0,-4 5 14 0,-4-5 11 15,2 15 39-15,-11-11 13 0,7 13 17 0,-11-9 6 16,-2 11 4-16,-1-1 9 0,-5 0 4 0,1-5-6 0,-1-3-32 15,11 5-10-15,-13-5-11 0,12 7-15 0,-6-10-23 0,1 5-20 16,4 0-14-16,5 2-12 0,-2 1 1 0,0-4-7 16,3-1-11-16,-2 0-4 0,8-1-11 0,1 2-3 0,1-3-9 0,-1-3-4 15,5 3-11-15,-1-4-8 0,3 3-2 0,-6-11-4 16,8 3-4-16,-8-5-4 0,10 2 4 0,-6-6 1 0,6 1 4 16,-5-9 7-16,5 9 6 0,0-5 6 0,3 1 13 0,-2 0 6 15,2 2 10-15,-2 1 1 0,-4 2 5 0,-4 3 0 0,2 0-1 16,3 1 2-16,-2 6 2 0,-4-3 7 0,-3 4-2 0,3 2 10 0,2-1 1 15,7 1 0-15,-9 0 1 0,5 1 2 0,-3-3-2 0,5 1-7 16,-3 1 0-16,6-1-3 0,-3 1-4 0,2-1 4 0,0 1-4 16,1-2 3-16,2 3-2 0,-1-2 1 0,-1 4-2 0,0-6-1 15,1 2-3-15,-5 0-2 0,4-1 2 0,1-1 2 16,-6-1-6-16,9-2 1 0,-5-2 2 0,5 0-2 0,-4-1 4 16,0-2 0-16,4-2 4 0,-11-2-2 0,2-2 9 0,1 0 9 15,4-3 2-15,3 3 6 0,-2-5 4 0,6 1 5 0,-2 0-1 16,21-9 73-16,-21 15-40 0,-1-1 2 15,0 8 0-15,-4-4-5 0,4 6-3 0,-2-3-1 0,4 6-10 16,-2-1-16-16,4 4-14 0,-4-1-7 0,5 4-6 0,-1 0 3 0,18 7 3 16,-17-9-13-16,-6 1-1 0,2-1 0 15,-4-1-2-15,2-4 3 0,-3 2-7 0,0-4 8 16,-3 2-7-16,1-2 6 0,-2-2-1 0,3-2-1 0,-3-1 1 0,0 2-5 16,-4-5 5-16,0-2 0 0,-2 0 0 0,2 0-6 0,-3-1 2 15,-5-1-1-15,-2 1 2 0,-2 0-3 0,-1 0-1 0,-2-3-13 16,-7 3-30-16,-3-4-22 0,6 11-47 0,-12-9-39 0,-4 1-76 15,-4-5-55-15,-6 5-88 0,-4-2-71 0,-2-5-30 16</inkml:trace>
  <inkml:trace contextRef="#ctx0" brushRef="#br1" timeOffset="78676">20143 17222 3133 0,'23'2'19'0,"-3"-3"9"0,8-2 12 16,8 3 13-16,4 0 23 0,4-9 6 0,11 2-2 15,15-1 1-15,2 2-17 0,10-3-18 0,1-3-63 0,12-6-67 16,-2 10-89-16,2-9-68 0,-9-4-76 0,4 0-47 16,-4 5-54-16,-9 4-41 0</inkml:trace>
  <inkml:trace contextRef="#ctx0" brushRef="#br2" timeOffset="84240.41">5759 3052 664 0,'-3'-11'0'0,"-3"8"2"0,3-4 2 16,-5-1 1-16,8-2 13 0,0 4 9 0,9-6 10 0,-1 4 16 15,2-5 7-15,4 5 4 0,5-7 20 0,6 5 13 16,-3 1-12-16,10-2-5 0,-7 7-4 0,8-6-11 15,-9 7-7-15,3-3 1 0,-8 6-19 0,3-4-10 0,-7 0-2 16,0 3 5-16,-4 2-4 0,1 1-3 0,-2 1-3 0,-3-2-6 16,2 5-2-16,-7-1-6 0,9 0 2 0,-13-1-4 0,7-1-4 15,-3 4 0-15,4 0 5 0,-3-1 4 0,-3 6 7 0,0-4 4 16,-3 6-4-16,-3 2 4 0,-4 2-1 0,-1-4-1 16,0 4 2-16,-3 1-3 0,-2-4-7 0,6 1-6 15,-4-1 18-15,-2-2-7 0,1 2 5 16,-1-2 2-16,-8 0-3 0,2-2 1 0,2-4-2 0,-1 1 5 0,5-7-15 0,5 3-2 0,1-8-5 15,3 6 1-15,7-5 8 0,1 4 1 0,7-1-3 0,2-1 3 16,-4 5-2-16,5-3 0 0,6 4-1 0,2-3-1 16,1 0-10-16,-2-6-5 0,3 5-2 0,-8 2-3 15,5-5 9-15,2 0 1 0,-6 3 2 0,-2-2 2 0,-2 3 1 16,-4 11-2-16,4-13 5 0,-4 4 3 0,-1 4-3 0,-7 1 3 16,-1-1 3-16,-3 4 8 0,-2-5 7 0,0-2 8 15,-2 9 1-15,-6-2 1 0,-1 2-3 0,-3 3 1 16,0-1-7-16,0-6-9 0,-3 9-3 15,-4-6-5-15,3 1-3 0,-2 1 0 16,6-7-7-16,2-1 0 0,3-2 4 16,2 3-11-16,4-8-29 0,4 0-13 15,3-2-38-15,9-1-35 0,-7 0-29 0,10-5-43 16,-5 3-24-16,2-6-16 16,1 0-1-16,1-1-19 0,2-4 15 0,6-1 14 15</inkml:trace>
  <inkml:trace contextRef="#ctx0" brushRef="#br2" timeOffset="84474.71">6458 3049 633 0,'8'-1'8'16,"-5"-6"19"-16,-1-3 11 0,-4 2 14 0,1-5 24 0,-7 11 15 0,5-1 34 0,-1 1 22 0,-3 6 10 0,2-4-7 0,-1 12 14 16,-4-5 1-16,-4 9-15 0,4-6-6 0,-4 1-20 0,-2 3-4 0,4 3-14 0,-3 2-6 0,1-8-28 0,3 7-12 0,6 1-9 0,5-1-6 15,-1-1-16-15,6 1-8 0,1-5 3 0,8 2-2 0,1 3 6 0,2-5 0 0,5-7 2 0,-6-1-2 16,7-2 9-16,-1-6-2 0,4-4 0 0,-6 1 0 0,6-5 2 15,0-5-2-15,1-7 7 0,-3 7 13 0,5-7-6 16,-1 1 2-16,-7-5-6 0,5 0 3 0,-5-3-1 0,-2 0-3 0,0 5-5 16,-8-4-15-16,-4 3-3 0,-3-1-6 0,-4 7-5 0,-8-1-8 15,-3 2-6-15,-4 3 4 0,-6-1-12 0,0 8-12 0,-4-2-25 16,0 5-22-16,-5 0-25 0,0 5-52 16,1 8-42-16,4-3-65 0,-2 5-57 0,0 0-38 0,0 10-32 0</inkml:trace>
  <inkml:trace contextRef="#ctx0" brushRef="#br2" timeOffset="86849.73">5978 8910 2202 0,'-12'-7'2'0,"0"1"-2"0,-1 2 2 0,-12 5 0 0,6 6 2 15,3 5 16-15,3 7 11 0,1 6 13 0,7 6 13 16,-3 0 16-16,13 4 2 0,-12 3 2 0,14 1-5 0,-9 2-15 15,10 3-11-15,-3-2-13 0,2 1-15 0,-5 2-13 0,0-3-3 16,3 1-4-16,-4-6 5 0,-1-2 2 16,-3-5-2-16,-2-1 2 0,3-3-4 0,0-2 3 15,-1-6 1-15,-5-1 1 0,1-2-1 0,-1-3-5 16,-1-3-9-16,6-4-37 0,-2 0-16 0,0-6-56 16,4 2-39-16,9-8-47 0,-13-4-37 0,2-2-34 0,3-2-21 0,1-7-3 15</inkml:trace>
  <inkml:trace contextRef="#ctx0" brushRef="#br2" timeOffset="87163.88">6306 8943 1631 0,'8'-15'20'0,"-8"5"14"0,0 1 21 16,-9-1 32-16,-4 5 14 0,4 4 35 16,-4 1 24-16,2 3 19 15,-5 2-1-15,1 3-11 0,3 1-9 0,0 2-33 0,4 3-12 0,2 3-35 0,1 2-21 16,-3 5-19-16,9-2-19 0,9 3-3 0,1-1-8 0,8 1-2 15,1 1 2-15,4-2-2 0,3-1 2 0,5-2 0 16,0-2 2-16,-1-2 1 0,1 3 0 0,-4-6 0 0,2 1 5 16,-5-2 13-16,-1 2 9 0,1-2 9 0,-10 0 8 15,-4 2 2-15,-2-1 4 0,-7 1 11 16,-2 1 0-16,-7 0-11 0,0 0-8 0,-13-1-11 0,5 2-12 0,-6-1-3 16,-1-1-5-16,-2-2-8 0,-1-1-6 15,0 0-7-15,-1-2-4 0,1 0 6 0,1-3-6 16,4 0-28-1,-2-2-14-15,0-3-31 0,-2-2-43 0,5-7-36 0,-3 2-66 0,3-5-59 0,-3-2-46 0,4-6-21 16,4 2-18-16,3-7-7 0,3 0-1 0</inkml:trace>
  <inkml:trace contextRef="#ctx0" brushRef="#br2" timeOffset="87305.23">6327 8838 2520 0,'6'-14'40'0,"-6"3"25"0,3-2 11 0,-1 0 17 0,3 5 17 16,1 3 28-16,2-3 24 0,8 2 16 0,6 10-14 0,11-8-15 15,5 7-9-15,7-6-16 0,7 5-18 0,9-7-26 16,7 7-21-16,8-4-20 0,2-1-25 0,4 8-49 16,6-4-26-16,-4-1-67 0,9-4-85 15,-12 7-92-15,3 0-98 0,-8 4-84 0</inkml:trace>
  <inkml:trace contextRef="#ctx0" brushRef="#br3" timeOffset="94854.09">7208 9074 1476 0,'8'0'7'0,"-1"-2"4"0,-5 2 3 0,1-4-2 16,-3 4 2-16,7-5 8 0,-1 1 12 0,2-2 25 0,1-1 6 16,7-4 28-16,1-4 19 0,4-1 10 0,9 1-4 15,5-3-4-15,4-2-10 0,4-3-28 0,9-2-12 31,0 3-35-31,13-2-19 0,-2 2-2 0,10-6 3 0,-6 5-1 16,7-4 3-16,2 3 2 0,-5-2 0 16,11 0 6-16,-10-4-3 0,5 0-6 15,-9 2-2-15,6-2-1 0,-6 1-14 16,-3 2-6-16,-3 1-8 0,-9-1-13 0,-3 6-36 16,-2 0-24-16,-10 5-29 0,-1-6-24 0,-12 8-32 0,-5-3-21 15,-2 2-18-15,-9 6-21 0,-2 2-4 0</inkml:trace>
  <inkml:trace contextRef="#ctx0" brushRef="#br3" timeOffset="95169.02">8550 8272 1771 0,'-9'0'25'0,"4"-4"20"15,-1 4 11-15,-4-5 20 0,4 3 15 0,3-2 11 16,1 3 18-16,5-1 35 0,5-3-10 0,0 2-11 0,5-4 3 15,4 3-16-15,7-2-11 0,-2 1-10 16,11 2-18-16,-6-2-38 0,5 4-13 0,-4-3-6 0,2 3-10 16,-3-1 5-16,-2 7 8 0,-3-2 17 0,-4 5 4 15,-1-3 6-15,-6 4 2 0,2 2 0 0,-9 1-4 0,5 1-1 16,-8 3-11-16,1-2-14 0,-2 3-5 0,0-3 5 16,-3 4 8-16,1-3 9 0,-3 1 3 0,-1-3 0 15,-5 0-7-15,1-1 0 0,-4 1-6 16,0 1-1-16,-5 0-15 0,-2-1-13 0,-1 4-7 0,-3 2-30 15,1 0-6-15,-4 1-18 0,2-3-22 0,-1 5-40 0,5-11-33 16,-3 6-66-16,8-3-61 0,3-3-43 0,7-4-63 0,-1-1-32 16</inkml:trace>
  <inkml:trace contextRef="#ctx0" brushRef="#br3" timeOffset="98684.6">9338 7526 1528 0,'86'-72'9'0,"-86"72"20"0,0 0 20 0,0 0 31 16,0 0 28-16,0 0 14 0,0 0 2 0,-30 46-1 15,30-46-3-15,0 0-9 0,0 0-27 0,0 0-36 0,-44 168-27 16,46-133-15-16,4-3-8 0,0-3 1 0,1 1 2 16,-1-6-3-16,3 2-2 0,-7-4 6 0,4-3-2 15,-6-4 0-15,0-4 2 0,7 0-2 0,-5-5-1 16,-2-2-3-16,0-2-9 0,-2-7-4 0,-3-2-9 0,5-4-14 0,0-5-10 15,-8-2-6-15,8-7-3 0,-2-5 4 16,2-4 6-16,0-3 3 0,0-3 9 16,-3-3 14-16,-4 3 13 0,5-6 4 0,-1 6 0 0,1 4 2 0,4-1 1 15,-7 9 2-15,8-3-1 0,4 12 1 0,8-2-3 16,-10 10 7-16,2 1 7 0,-3 3 8 0,2 1 10 16,5 5 10-16,-9 1 12 0,0 0 6 0,-12 7 4 0,8 0 11 15,-8 3 14-15,8-2 1 0,-9 10-2 0,11 0-6 16,-10 7-7-16,13 3-8 0,1-1-5 0,0 1-13 15,1 5-20-15,0 1-9 0,6-5-9 0,0-3-4 0,0 1-9 16,0-6 4-16,0 1-5 0,3-5-3 0,2-1 3 16,0-2 2-16,-2-1-3 0,-4-4-1 0,7-3 0 15,-2-2-1-15,-1-7 6 0,-2 1-3 0,7-6-5 0,-14-3-9 16,9-4 0-16,2-2-5 0,3-5 1 0,-8-1-4 16,2-1-4-16,1 0 3 0,-6-3-3 0,6-1 2 15,-3 3-4-15,-8-4 9 0,-1 5 6 0,1-1 1 16,2 4 1-16,-7 3 6 0,4 4 2 0,4 0 3 15,-6 5 7-15,0 7 5 0,-6-1 3 0,12 3-2 0,-14 0 1 16,7 0-1-16,-1 3 8 0,-3-3 13 0,1 10 5 16,2-3 1-16,0 4-5 0,-4 6 4 0,4 2 0 0,7 3 3 15,0 1-7-15,-5 6-17 0,2-7-10 0,4 3 5 16,-1 0 0-16,4-8 2 0,-1 2-5 0,-2-5-3 16,1 1 6-16,10-5 7 0,-1 0-1 0,1-5-4 15,-4 1-1-15,6-5-4 0,-8-2 1 0,3-3-7 0,-1-1-13 16,1-3-8-16,-3-3-9 0,-3-7-6 0,3 2-1 15,-3-8 1-15,5-1 2 0,-7 3 4 0,3-1 10 16,-5 1 11-16,2 0 14 0,-1 2-4 0,1 4 0 16,-6 6 19-16,0 3 21 0,0-5 6 0,0 8 2 15,-3 1 0-15,0 8 3 0,-2 1 10 16,0 3 12-16,5 4-14 0,-5-2-15 0,2 11-1 16,-4-6-3-16,2 6 1 0,0-2-2 0,0 3-6 15,7-1-12-15,-7-3-3 0,8 6-3 0,2-6-3 0,1 0-6 16,2-4 1-16,3 2-4 0,1-5 2 0,0-2 1 0,-1-1-8 15,5-3-5-15,-4-2-5 0,3-3-1 0,2-4-16 0,3-1-6 0,-5-7-6 16,5 1-12-16,-4-5-8 0,3-6-15 0,0 1-2 16,-3-5 7-16,1-3 14 0,1 0 7 0,-4 0 6 0,-1 0 6 15,1 0 16-15,-5 6 20 0,-4-2 7 0,0 6 20 16,0 3 14-16,-4 6 15 0,1 1 5 0,2 1 13 16,-8 3 6-16,8 4 5 0,-8-1 2 0,1 7-17 15,-2 2-7-15,0-1-10 0,-3 4 4 0,2 3-8 0,-2 2-8 16,2 1-8-16,-1 2 1 0,7-3 1 0,2 2-13 15,1-2-5-15,0 1-9 0,2-3 1 0,4 0-2 16,-4 1-1-16,3-3 1 0,3-1-2 0,-3-2-1 0,3-1 2 16,0-2-2-16,0-2-2 0,0-4-3 0,1 0-6 15,3-1-14-15,-3-5-6 0,9-5-1 0,-8 0-8 16,5-4-8-16,-4-6-6 0,3 4 7 0,-6-4 5 16,3-4 11-16,-1 3 3 0,-10 3 8 0,5-3 1 15,0-2 11-15,-5 10 7 0,0-3 0 0,-1 6 1 0,-2 8 13 16,0-6 16-16,3 2 1 0,-6 7 15 0,1 2 10 15,2 0 2-15,0 1 5 0,0-3 4 16,-3 1-5-16,2 2-8 0,2 8-1 0,-2-7-9 0,1 8-12 0,-2 0-6 16,-3 2-3-16,5 2-3 0,0 2-9 15,3 2-6-15,-3-2-4 0,2 1 0 0,1-5 2 16,2 2 0-16,1-4-2 0,2-2 0 0,-2 2 3 16,-1-4-4-16,-2-3 1 0,-1-1 0 15,0-2 2-15,-1-2 0 0,1 3 2 0,-2-6-2 0,0 1-3 0,0-4-2 0,0 2-7 16,0-3-10-16,-2-5-7 0,1 0 1 0,1-4-7 15,-4 0-5-15,1 0 2 0,0-2 8 0,0-1 4 16,1 0 8-16,-1 5 5 0,0-1 0 0,0 3 5 0,0 0 3 16,1 3 3-16,-1 3-1 0,3 2-1 0,-2 1 2 0,4 0-3 15,1 3 1-15,0 0 2 0,2 0 2 0,1 0-4 16,2 0-1-16,0 0 3 0,3 0-4 0,0 5 4 16,2 0 1-16,-1-2-3 0,1 4-3 0,1 7 5 15,-1-4 0-15,0 2 1 0,-1-1-1 0,1 0-2 0,-4 3 0 16,3 0 6-16,-3-3-2 0,2-2 0 0,-3-1-2 15,0 0-2-15,-5-2 5 0,4-1 0 0,-1-2 2 16,-5 0-3-16,4-2 5 0,-3-1 1 0,2 0-1 0,-4 0 1 16,5-4 0-16,-5 1 1 0,0 0-5 0,4-3-2 15,0-3 4-15,-4-3-8 0,8 1 2 0,-5-7 2 16,5 2-4-16,-1 0 2 0,2 1 3 0,-3 0-1 16,2 3-7-16,2 3 5 0,0 3-2 0,0 4-4 0,1-1 4 15,3-5-2-15,-2 7 0 0,2 4 1 0,-2-3 2 16,0 0 0-16,0 1-2 0,-2 4 5 0,-1 4-1 0,2 4-4 15,-1-1 1-15,-1 2-4 0,2 2 0 0,4 1-17 16,-5 3-12-16,3-2-21 0,-6-3-12 0,3 1-31 16,2-6-34-16,-6 0-35 0,8-2-35 0,-11-2-22 15,4-2-32-15,-7 0-19 0,-2 2-40 0,-10-5-19 0</inkml:trace>
  <inkml:trace contextRef="#ctx0" brushRef="#br3" timeOffset="98856.53">10463 6932 2248 0,'11'-19'-6'0,"5"1"4"0,-2 8 0 15,-2-3 15-15,6 8 14 0,-5 3 7 0,11 4 6 0,-1 3-1 16,6 1 4-16,-1 4-3 0,2-3-5 0,-6 7-46 16,6 1-56-16,-3-3-46 0,-3 1-50 0,-1 4-27 0,-4-5-29 15,-7 3-31-15,-1 2-35 0</inkml:trace>
  <inkml:trace contextRef="#ctx0" brushRef="#br3" timeOffset="98997.14">10841 7063 1657 0,'10'-7'26'0,"7"-3"14"0,-3-7 21 0,-1-3 23 16,6-5 14-16,8-4 6 0,1 0 5 0,-1 1 6 16,8-9-27-16,-5 3-16 0,8-3-22 0,-2 3-42 0,7-5-31 15,3 0-43-15,-5 3-45 0,6-2-49 0,-12 6-50 16,-3 8-36-16,-5 1-62 0</inkml:trace>
  <inkml:trace contextRef="#ctx0" brushRef="#br3" timeOffset="100075.18">11739 7394 879 0,'-6'-11'5'0,"-1"3"4"16,-5-11 12-16,-1 5 11 0,4-4 28 0,1 4 25 0,-2 8 25 15,-1-6 18-15,0 11 9 0,-1-6 10 0,2 9-6 16,-4-2-4-16,3 5-19 0,-2 1-1 0,5-6-2 16,-3 14-4-16,3-1-12 0,-1 5-8 0,4 8-1 0,5-3 1 15,0 5-10-15,-2 3-27 0,2 2-17 0,10-3-11 16,-1-2-2-16,9 1-5 0,-1-11-1 0,4 10-5 15,6-5-12-15,6-5 0 0,3-5-12 0,0-1-12 16,1-5-19-16,-1-2-21 0,-1-2-13 0,6-8-13 16,-3-2-13-16,0-6-19 0,0-3-13 0,-1-7 0 15,-1-3 4-15,0-6 17 0,-6-1 6 0,-2-3 12 16,-2 4 22-16,-7-8 23 0,-2 3 22 0,-2-3 11 16,-6 2 19-16,2 3 12 0,-6 0 22 0,-4-3 17 15,-1 1 34-15,-3 5 20 0,0 3 8 0,-5 5 19 16,0-2 31-16,-8 12 0 0,4-3-4 0,-1 13-7 0,0-5-26 15,-1 12-15-15,8-3 6 0,-4 8-12 0,-2 7-23 16,7 3 2-16,3 5-12 0,2 0-4 0,-3 6-9 0,3 0-5 16,-1 7-10-16,1 0-13 0,1 0-6 0,4-7-11 15,-5-1-7-15,3 3-4 0,10-2 3 0,-7-1-2 16,5-1-5-16,2-5 0 0,-2 3-2 16,0-3 1-16,0 0 6 0,0-6-6 0,-8-4 1 0,5-2 0 15,-4-4 1-15,2-6 3 0,-2 0-1 0,-2-4-1 0,4-2 1 0,-1-5 2 16,0-1-4-16,4-4 0 0,-2-1 0 0,1-4 2 0,-3 4-2 15,2-3-3-15,4 0 2 0,-4 2-3 0,1 2 6 16,2 0-2-16,-1 3 2 0,-3 1-10 0,8-1-2 16,-6 4-2-16,2-3-7 0,0 7 2 0,0-3-3 0,-2 3 0 15,4 2 1-15,-2 5 5 0,-2-1 0 0,6-1 8 16,-3 8 2-16,-3-2 0 0,3 7 3 0,-3-1-1 16,3-1-1-16,-3 2 2 0,3-1 5 0,-3 2-9 0,0 0 2 15,4 0 1-15,-2-4-4 0,-2 5 2 0,4-2 2 16,-2 0-1-16,0-3-3 0,4 1 4 0,-3-4 1 15,0-3 1-15,5 1 0 0,-2-4-3 0,5-5-16 0,-6-3-12 16,-1 1-18-16,1-8-15 0,4 0-11 0,-7-1-16 16,2 0-11-16,-4-2-7 0,-3-4 4 0,3 0 5 15,5-1 20-15,-9 5 15 0,3-5 2 0,-4 0 21 16,0-3 18-16,-3 5 17 0,0 1 21 0,-5 5 13 0,-1-2 11 16,-2 9 20-16,0-4 18 0,-3 9 15 0,3 1 8 15,-1 4-4-15,1 0-9 0,2 6 0 0,-1 2-13 16,5-2-18-16,-5 7-13 0,5-2-12 0,-1 2-18 0,6-1-3 15,2 4-4-15,1-8-8 0,-1 7-2 0,3-6-1 16,4 0-6-16,1-4-11 0,4-2-3 0,-4 1-7 16,3-3-2-16,-2 0-7 0,5-3-1 0,-3-1-7 0,1-7 4 15,-4 1 5-15,4-5 5 0,-1 1 4 0,3-9 7 16,-3 0 8-16,-2-1 4 0,-3 3 13 0,2 1 15 16,1 2 15-16,-6 5 19 0,6-6 11 0,-11 8 5 0,10 3 6 15,-8 8 13-15,7-8 22 0,-12 11-8 0,10-5-5 16,-10 9-17-16,7-1-3 0,-9 4-10 0,4-3-7 15,-4 3-14-15,4 1-23 0,-2 3-6 0,1-4-12 16,2 0 0-16,-3-3-3 0,2-2 1 0,4-1 6 0,0-1 0 16,-6-5-3-16,7-4 7 0,-6 3 9 0,3-4 3 15,0-1-1-15,2-3 7 0,-3-1 1 0,2-3 3 16,0 1 2-16,5-6-4 0,-3-3-1 0,5 0-1 16,0-1-1-16,4-2-2 0,-2 4 1 0,4 0 4 0,-5 3 1 15,2 2-6-15,-4 5 3 0,6 0 4 0,-7 6 7 16,1 1 1-16,2 5-1 0,-2 0-8 0,1 4-4 15,-2 3 3-15,4 3-6 0,-3 1-7 0,2 0-6 0,-2-3-10 16,3 6-22-16,2 0-3 0,-2-4-16 0,-6 6-18 16,5-7-31-16,-5 6-27 0,-4-7-26 0,1 4-39 0,-3-6-32 15,-7-4-59-15,-5 1-60 0,-8-2-64 0,2-2-36 16,-10-3-40-16</inkml:trace>
  <inkml:trace contextRef="#ctx0" brushRef="#br3" timeOffset="100215.81">12579 6722 1596 0,'22'-18'-1'0,"2"2"-2"0,7 3-1 0,-6 5 0 15,15-2 1-15,3 2-5 0,4 6-1 0,8 2-6 0,1 0-12 16,8 2-34-16,-3 6-21 0,7-2-39 0,-5 1-38 16,5-4-32-16</inkml:trace>
  <inkml:trace contextRef="#ctx0" brushRef="#br3" timeOffset="100638.33">14362 6659 1631 0,'-4'-6'26'0,"2"0"15"0,-3 6 19 15,-3-5 21-15,-1 3 15 0,13-2 8 0,-10 3 3 0,0 2 2 16,6 3-15-16,-6 0-9 0,6 1-15 0,-4 5-19 16,6-1-13-16,-4 4-7 0,6 1-5 0,0 2-2 15,0 3-5-15,0-1 5 0,7 4 9 0,-3 0 8 16,0 0 4-16,3 2 13 0,-1-2 12 0,-1 3 6 0,4-4-1 16,-5 4-2-16,3-1-2 0,1 2-2 0,-1-3 1 0,2-3-3 15,1 5-5-15,1-7-2 16,-3 4 1-16,1-1-8 0,-2 0-12 15,5-5-6-15,-8 1-3 0,4-2-11 16,-7-2-5-16,5-2-3 0,-7 3-7 16,0-6-2-16,-3-1 4 15,-5 0 0-15,2-2-6 0,-3 4 2 16,-2-1-2-16,-8-2 0 0,1 1 4 0,-2-3-5 0,-3 1-4 16,4 0-7-16,-8-1-10 0,-7-4-32 0,4-8-25 0,-8 7-35 15,5-4-51-15,-5 2-33 0,3-2-58 0,-2-8-48 16,0-8-64-16,3 5-18 0</inkml:trace>
  <inkml:trace contextRef="#ctx0" brushRef="#br3" timeOffset="100794.71">14294 6655 3563 0,'19'2'25'0,"-4"1"8"0,-2 1 21 0,4-1 35 0,-5 0 23 0,2 0 32 0,8 3 18 0,2-6 10 0,2 0-24 0,2-1-8 15,2-2-18-15,3 1-37 0,2-3-25 0,-2 5-35 0,2-1-24 0,1 4-20 0,-1 0-21 0,2 3-35 16,-9 3-24-16,4 0-43 0,-12-2-36 0,-4-2-55 0,-8-3-58 15,-2-2-56-15,-11 3-49 0,1-3-49 0,-7 1-38 16</inkml:trace>
  <inkml:trace contextRef="#ctx0" brushRef="#br3" timeOffset="101763.45">15227 6970 2915 0,'8'-2'2'0,"-7"5"1"0,-1 1 3 0,-6-1 32 15,9 0 36-15,-1 8 26 0,6 7 40 0,3-4 9 16,3 7 2-16,2-3-2 0,6 9-6 0,3-4-26 16,1 0-33-16,-4-2-26 0,3 1-42 0,0-2-7 15,-1-2-2-15,-8 0 2 0,1-4 1 0,-1 0-5 16,-5-2 1-16,0-4-1 0,-4-3 0 0,0 0-3 0,-3-1-4 16,0-6-1-16,0 2 4 0,-3-4-9 0,-1-4-2 15,3 0-3-15,1-6 0 0,-3 0-5 0,4-1-13 0,1-1-20 16,0-5-8-16,-1 4 0 0,3-4-11 15,-3 6-11-15,4-5-9 0,-1 8-11 16,4-6 3-16,-2 10-2 0,5-6-4 0,0 5-9 16,5 1-11-16,2 0 1 0,-2 4 5 15,-1-3 16-15,3 2 11 0,0-5 24 0,-2 6 8 0,-2 0 17 0,-2 2 23 0,-2-1 16 0,-1 0 18 16,-4 1 28-16,-1 2 19 0,-4 3 14 0,-3-1 26 16,-2 1 20-16,-6-1 16 0,-2 4 8 0,1 6-3 0,-2-2-24 15,1 4-17-15,-7-1-10 0,2 3-26 0,-2-1-23 0,-3-1-15 16,6-3-16-16,1 1-10 0,-1-3 1 15,4-1-2-15,2 0-5 0,6-6 0 0,-1 4-4 0,4-4-5 16,-1 1 0-16,2-3-10 0,-3 0-4 0,0 0-2 16,5-3 1-16,-3 1 3 0,1 0 5 0,3-2 5 15,-2-1 3-15,3 0 16 0,1-1-1 0,4-3 2 0,0 1 1 16,-3 2-4-16,1-2 0 0,2 3-1 0,-4-1 3 16,2 0-8-16,-1 1 7 0,-4 3-3 0,2 2-2 15,-6-1 0-15,6 1 8 0,-3 1 4 0,2 1 4 0,-4 5 7 16,4-2 2-16,-1 4-2 0,0-5 1 0,1 4 8 15,4-2-6-15,-4 4-9 0,2-2-5 0,3 2-2 16,-3-8 2-16,1 4-1 0,1-4 3 0,4 3-5 0,1-4-2 16,0 2 5-16,0-7-1 0,3-1-4 0,7-3-5 15,-5 0 2-15,5-3-6 0,0-3 4 0,-3 2-2 16,1-4 1-16,0 2-2 0,-1 0 3 0,-4 1 0 0,-2-1 2 16,-4 3 22-16,1 2 18 0,-4 1 8 0,-5 2 11 15,0 4 5-15,-4 0 6 0,0 1 4 0,-3 2 3 16,3 2-15-16,-1-2-18 0,-1 7-1 0,4 1-15 15,-4 1-2-15,4-2-3 0,-2 5 0 0,4 0-3 0,2-3-2 16,-1 0-2-16,3-3-7 0,0 1 8 0,-1-2-2 16,5-1-6-16,-1-1-2 0,2-2-3 0,-4-2-2 15,3-2 2-15,-3-2-2 0,-1-1 1 0,-2 1-7 16,-1-5 1-16,-2 3-6 0,-3-2-8 0,-1 3-13 0,-6-4-14 16,2 0-7-16,-4 5-9 0,-5-5-11 0,-4 4-33 15,-6-1-14-15,-2-3-23 0,-11 4-33 0,1-6-27 16,-8 7-52-16,-2-3-69 0,-6-3-58 0,0 1-23 0,-8 0-48 15</inkml:trace>
  <inkml:trace contextRef="#ctx0" brushRef="#br3" timeOffset="101919.59">15644 6707 3870 0,'10'-6'5'0,"2"-2"2"0,-3-1-1 16,0 4 2-16,8-1 18 0,9 0 10 0,4-1-2 15,6-3 1-15,12 2-8 0,2 2-34 0,5 2-17 0,5-2-52 16,-3 3-71-16,5-2-84 0,-5 1-92 0,3 1-81 16,-11 8-68-16</inkml:trace>
  <inkml:trace contextRef="#ctx0" brushRef="#br3" timeOffset="102201.38">16990 6553 2759 0,'6'-2'0'0,"-6"5"20"0,8 4 36 16,-17 4 37-16,10 6 52 0,4 7 19 0,0 5 45 0,10 0 12 16,-6 7 11-16,3 0-5 0,-3 6-34 0,0-4-36 15,-5 3-51-15,-10 1-16 0,1 1-45 0,-6 5-11 16,2-3-11-16,-3 2-14 0,-1-2-2 0,0 3-9 0,6-4-20 15,1-4-27-15,5-5-37 0,11-3-27 0,-6-6-32 16,9-2-38-16,-3-8-26 0,-7-1-31 0,4-5-8 16,-2-6-27-16,4-1 2 0,-9-6-13 0,6-1-6 15,-1-10-2-15,-2-5 0 0,9-5 14 0,-2-7 4 0,-3-4 37 16,2 0 10-16,1-6 28 0</inkml:trace>
  <inkml:trace contextRef="#ctx0" brushRef="#br3" timeOffset="102748.44">17253 6814 751 0,'14'-22'30'0,"-3"9"25"0,-3 2 28 0,-3 4 47 0,-5 2 34 15,0 5 25-15,-4 0 35 0,1 5 28 0,-6 2-11 0,-3 3 15 16,2 4-5-16,-2 7-28 0,4 4-22 0,-2 4-6 16,0 2-19-16,5 2-22 0,-1 2-17 0,3-2-36 15,3 0-22-15,3-4-16 0,1-1-10 0,0-4-22 0,5 1-14 16,1-6-8-16,6-2-3 0,-2-2-3 0,3-1-10 16,-1-6-17-16,3-2-18 0,-2-1-6 0,-1-9-7 15,3 3-12-15,-1-10-19 0,2 0-23 0,-3-12-5 16,-1 5-7-16,3-8 9 0,-1 1-6 0,1-8-16 0,-5-1-5 15,0 2 14-15,-1-4 24 0,-1 3 15 0,-4-6 22 16,0 4 13-16,-3-3 44 0,4 7 48 0,-6 6 41 16,4 1 25-16,-5 6 27 0,-1 8 19 0,1 6 10 15,-4 4-2-15,1 3-24 0,-1 5-1 0,2 4 1 16,-5 4-11-16,3 2-23 0,1 4-18 0,2 1-3 0,1 2 2 16,3 2 1-16,0 0-19 0,0-1-14 0,1-2-10 15,3 1-3-15,2-4 1 0,-4 2-6 0,2-5-5 16,1-1-5-16,-2-2-11 0,-2-1-3 0,3-5 1 0,-1-3 1 15,2-2-5-15,1-1 3 0,-5-1-4 0,2-4-1 16,3-3 4-16,-2-1-5 0,3-2-2 0,-1-3-12 0,3-3 1 16,-1 0-2-16,1-3-2 0,0 2 0 0,5-1 0 15,-5 3-2-15,0-1-1 0,-1 4 14 0,0 3-3 16,-4 0 1-16,-2 3 0 0,-1 3-3 0,-6 1 0 16,6 1 5-16,-4 3 5 0,2 0-2 0,-2 2 5 0,1 1 1 15,0 2 6-15,2 0-1 0,0 0 2 0,3 0-5 16,-2 2-2-16,0-4 0 0,3 4-1 0,0-3-3 15,0-2-1-15,3 0 4 0,-3-2-2 0,0 0 1 0,3-1-1 16,-2-3-4-16,3 0-1 0,-2-3 3 0,0 3-4 16,0-4-1-16,1 1 3 0,0 2 0 0,-4-2-3 15,0 3 0-15,1 0-3 0,-6 2-2 0,-3 2 2 0,2 1 2 16,1 4-6-16,-3-1-16 0,0 4-14 0,3-1-9 16,-3 4-24-16,4-3-34 0,-4-12-49 0,0 0-54 0,0 0-66 15,0 0-52-15,0 0-70 0,0 0-49 16,0 0-44-16</inkml:trace>
  <inkml:trace contextRef="#ctx0" brushRef="#br3" timeOffset="102857.69">18046 6857 1754 0,'0'0'23'0,"0"0"9"0,0 0 1 0,0 0-1 0,0 0 2 16,0 0-2-16,0 0-1 0,11-73-14 0,-11 73-50 16,0 0-43-16,0 0-61 0,0 0-48 0,0 0-58 15</inkml:trace>
  <inkml:trace contextRef="#ctx0" brushRef="#br3" timeOffset="103498.44">18884 6816 2510 0,'0'-5'20'0,"-3"1"6"16,-7 4 25-16,-2-4 32 0,-2 4 31 0,-2 4 23 0,2 6 39 15,-2 9 17-15,11-2-8 0,-11 4-2 0,11 1-27 16,-9 5-32-16,10-3-28 0,-9 7-25 0,4-6-38 15,0 1-17-15,1-2-13 0,5 1-2 0,2-3-1 0,2 2-2 16,2-6-13-16,7-3-7 0,6 0-30 0,-3-5-20 16,-2-1-18-16,3-11-27 0,-6 4-26 0,11-11-25 15,-8-4-12-15,9-9 1 0,-12-1 12 0,8-9 7 0,-7-1 9 16,3-4 21-16,2-4 24 16,-8 0 24-16,5-3 20 0,-11 2 3 15,4-7 19-15,-3 0 16 0,1-3 13 0,4-3 12 0,-5 4 23 0,2 1 37 0,-6 6 17 16,6 8 42-16,-3 9 19 0,2 5 8 0,0 12 12 0,-1 8-3 15,-2 6-5-15,-3 9-17 0,3 4-7 0,-2 6-18 16,-2-1-16-16,2 12 0 0,0 0-10 0,-4 4-2 0,9 2 1 16,-2 1-11-16,0 3-5 0,0-2-19 0,0-1-3 15,0 0-11-15,8-3 0 0,-5-4-12 0,5 0-13 16,3-3-16-16,2-3-14 0,4-4-2 0,0-1-13 16,3-4-16-16,-3-7-30 0,4-2-2 0,-4-1-15 0,3-12-5 15,-4 3-8-15,1-10-20 0,4 1-4 0,-2-11 11 16,1 9 22-16,-3-11 13 0,5 1 16 0,-6-2 20 15,6-2 13-15,-5-2 24 0,-6 1 17 0,3 2 11 0,-3-1 18 16,-3 2 16-16,-3 5 20 0,-2 5 18 0,-4-1 16 16,-1 7 5-16,-3-1 7 0,-3 6 17 0,0-3-3 15,-2 6-12-15,0-2-19 0,-6 4-13 0,3-3-7 16,1 3-1-16,-1 2 0 0,2 2-19 0,-1 0-9 0,0 1-6 16,3 2-3-16,2 0 0 0,1 1-7 0,2-4-9 15,0 4-9-15,0-3-2 0,2-1-2 0,2-2 0 16,3 1-2-16,2-2-3 0,0-1 4 0,4 0 0 0,1-2-2 15,2 1-2-15,2-2 2 0,1 1-1 0,0 1-1 16,0-1 1-16,4 2-1 0,-10-2 11 0,4 3 11 16,-2 2 8-16,-1 1 1 0,0-2 1 0,-3 5 3 0,2-2 1 15,-4 3-5-15,6 1-6 0,-3-3-6 0,-2 4-10 16,2-3-13-16,-2 0-11 0,2-2-33 0,-3 2-27 16,2 0-31-16,-4-4-42 0,-2 0-63 0,1-8-56 0,1 1-70 15,-6-3-63-15,0-8-42 0,0-1-36 0,-7-8-9 16</inkml:trace>
  <inkml:trace contextRef="#ctx0" brushRef="#br3" timeOffset="103719.09">19167 6311 1797 0,'11'-26'35'0,"0"2"31"0,3 16 51 16,-4 3 24-16,3 6 49 0,4 4 34 0,2-2 19 0,-2 14 18 15,5 0-9-15,4 1-17 0,1-1-46 0,7-1-20 16,3-1-45-16,2-4-29 0,0 2-12 0,1-1-13 15,-2-1-24-15,0-4-14 0,-3 4-5 0,0-8-2 0,-6 2-5 16,-3-3-3-16,-2-2-9 0,-4-2-4 0,-2-3-5 16,-4 2-13-16,-4-8-7 0,-4 4-17 0,-4-8-28 15,-4 1-24-15,-1-1-28 0,-8-7-41 0,-3 1-30 0,-10-5-46 16,1-2-42-16,-8-1-55 16,-11-1-28-16,-6 5-35 0,-12 1-30 0</inkml:trace>
  <inkml:trace contextRef="#ctx0" brushRef="#br3" timeOffset="103883.49">18256 6505 3668 0,'2'16'12'0,"4"1"6"0,4-1 35 0,-2-3 17 16,9 0 8-16,10 0 22 0,8-2 12 0,7-1 2 16,6-1-15-16,10-4-30 0,3-4-75 0,3-1-80 15,1-1-77-15,-5-3-114 0,-1-3-102 0,-2-6-89 16,-2 7-60-16</inkml:trace>
  <inkml:trace contextRef="#ctx0" brushRef="#br3" timeOffset="104458.72">20148 6620 1949 0,'10'-9'7'0,"-6"2"0"0,4 5 14 0,-10 2 25 0,2-2 30 0,0 6 40 0,-8 12 24 16,8-4 21-16,-6 11 17 0,6-1 24 16,0 5-10-16,4 1-15 0,4 3-28 0,-4-2-38 0,5-1-25 15,-4-1-19-15,4-2-19 0,-4-1-15 0,3-2-1 16,-3-1-5-16,6-5 3 0,-3 0-4 15,0-3 3-15,1-2 1 0,4-3-7 0,0-2-10 0,0-4-3 0,2-3-10 16,2-3-10-16,2-5-7 0,3-2-15 16,-3-5-7-16,2 0-4 0,-1-3 1 0,2-3 2 15,-5 0 7-15,3-4 1 0,-4 2 11 0,-2 0 22 16,-8 1 35-16,7 5 20 0,-7 1 12 0,1 1 27 0,-6 7 25 16,-7-1 10-16,-1 5 17 0,-7 3-2 0,11 4-16 15,-16 3-4-15,10 0-9 0,-7 5-26 0,3 1-22 0,2 2-3 16,11 5-22-16,-5-2-4 0,4 4-22 15,2-1-2-15,2-1-5 0,2 0-6 0,5-4 4 0,2 3-106 0,1-3 101 16,3-3-17-16,3-4 10 0,0-3-19 0,0 1-7 16,6-5-19-16,0 0-21 0,5-5 75 15,-6 2-109-15,1-5-32 0,-7 0-14 16,7-3-27-16,-14-3-22 0,0-2-23 0,-6-6-29 0,-15-1-13 0,8-1-26 16,-13-4 18-16,-2 2-10 0,-6-5 13 0,-3 7 22 0,2-2 44 15,-11 6 48-15,13-3 40 0,-13 8 50 0,12 0 50 0,0 1 45 16,1 1 64-16,5 3 45 0,-4 2 36 15,14 2 26-15,-6 2 23 0,14-4 2 0,-1 3-7 0,18-2-16 0,-6 1-39 16,7-2-38-16,16-1-39 0,-5-3-30 0,15-1-35 0,-10 1-10 16,5-3-33-16,-2-1-20 0,5-1-27 0,4-1-23 15,0 1-20-15,6-4-45 0,-6-4-36 0,3 5-53 0,-3-2-43 16,-3 8-33-16,-6-3-17 0</inkml:trace>
  <inkml:trace contextRef="#ctx0" brushRef="#br3" timeOffset="104819.03">21223 6756 871 0,'0'7'0'0,"1"2"2"15,12-7 1-15,-5 2 11 16,3-6 15-16,3-4 9 0,4-1 13 0,0-8 11 0,2 1 2 0,2-9-2 0,-4 3-2 15,3-8-13-15,-2-3-9 0,5 1 3 0,-2 0 5 16,-6 1 13-16,4 2 23 0,-5-3 27 0,0 5 20 0,0-1 51 16,3 2 17-16,-6 8 30 0,5 2 16 15,-3 4-3-15,2 5-8 0,-2 2-2 0,-1 3-8 0,0 5-42 16,-5 4-5-16,1 0-21 0,-8 4-14 0,-1-1-14 0,0 9-7 16,-7-1-18-16,5 6-8 0,-7 3-2 0,4 0-13 15,-3 4-14-15,-1 2-13 0,-3 3-3 0,3-3-7 16,-4 3-7-16,4-3-4 0,1 1-6 15,-3-4 0-15,3 1-12 0,3-5-7 16,0-1-19-16,4-2-16 0,2-3-11 0,2-1-17 0,2-7-34 0,3 5-29 0,0-9-15 0,0 5-47 16,-2-11-33-16,-6-2-42 0,-1-4-57 0,-4-2-52 15,-3-11-24-15,-1-7-37 0,-3 1-23 0,2-6 1 16</inkml:trace>
  <inkml:trace contextRef="#ctx0" brushRef="#br3" timeOffset="105085.36">21681 6261 2944 0,'2'-12'50'0,"1"6"43"0,7 11 28 0,-4 4 37 0,2 1 28 16,-7 1 37-16,2 6 22 0,2 4 16 0,-3-2-29 15,-1 5-29 1,-4-2-120-16,6 4-33 0,-3 2-18 0,10 1-37 0,-4 4-19 0,7 1-13 0,2 2-22 0,2-1-12 0,1-1 95 16,4 1-6-16,-2-2-8 0,2 1 0 46,-1-4-3-46,-4-1-5 0,1-3 9 0,-2-2 5 0,-5-4 0 0,-1 2 6 0,-2-5 7 16,-6 1 10-16,-2-6 2 0,-2 5 12 0,0-7-8 0,-7 1-4 0,2-7-5 0,-4 4-3 16,2-3-11-16,-4-4-8 0,-1-1-8 0,-5-4-41 0,0 2-11 0,0-6 63 0,-2 4-41 15,2-3-36-15,2 1-57 0,1 0-71 0,-7-2-76 0,-6-5-64 0,-6-8-87 16,-3 1-150-16,3-4-15 0</inkml:trace>
  <inkml:trace contextRef="#ctx0" brushRef="#br3" timeOffset="105290.86">21637 6303 2212 0,'14'-28'23'0,"5"10"41"0,5 3 23 0,0 7 19 16,-1-3 35-16,6 4 20 0,1 10 26 0,8-3 38 0,6 8-11 15,-1-4-25-15,3 6-15 16,-1 0-14-16,1-1-21 0,-2 3-11 0,-4 2-28 0,-2 2-38 0,-6 0-13 0,-1 4-19 16,-5 1-6-16,-3-5-16 0,1 4-32 0,-3-4-18 15,2 3-9-15,-7-4-6 0,0-1-27 0,-8-1-19 16,-1-3-21-16,-10-2-22 0,-9 2-24 0,-4-5-25 15,-13-3-41-15,-2 0-52 0,-2-4-25 0,-2-1-39 0,-4 8-33 32</inkml:trace>
  <inkml:trace contextRef="#ctx0" brushRef="#br3" timeOffset="113480.63">9469 5841 2567 0,'28'5'27'15,"-28"-5"4"-15,0 0 2 0,0 0 2 0,0 0 21 0,0 0 40 16,0 0 46-16,0 0 14 0,11 22 5 0,-11-22 13 0,0 0 2 15,0 0-1-15,0 0-25 0,0 0-37 0,0 0-44 16,63 257-16-16,-63-215-31 0,4 1-15 0,-3-2-7 16,-1-1 2-1,3 1 5-15,-6-5-7 16,0-5-14-16,1-2-37 0,1-7-18 0,-8-2-31 0,7-8-35 16,-14-2-32-16,8-10-51 0,-8-2-32 0,8-6-53 0,-6-4-26 15,2-4-28-15,-6-4-14 0,7-10-10 0</inkml:trace>
  <inkml:trace contextRef="#ctx0" brushRef="#br3" timeOffset="113887.8">10031 5855 1374 0,'-36'-2'34'0,"-5"1"27"0,-5 17 31 0,-3-2 25 16,0 1 44-16,-3 1 24 0,8 2 20 0,-2 1 22 0,6 10-19 15,1 6-17-15,12-7-25 0,-2 7-23 0,12-1-42 16,6 3-25-16,2 0-19 0,12 1-22 0,9-4-18 16,6 0-14-16,4-3-16 0,11-4-9 0,-3-3-19 0,14-4-15 15,-1-4-17-15,6-3-12 16,2-10-35-16,7-3-7 0,-6-6-15 0,5-4-18 0,-1-4 4 0,-6-8 5 16,-1-2 8-16,-3-7 8 0,-8-2 36 0,0-3 17 0,-7 3 20 15,-4-5 32-15,-3 3 28 0,-3-1 36 0,-7 6 41 16,-5 3 27-16,-1-1 58 0,-8 11 30 0,-3 3 47 15,-5 9 22-15,1-2 25 0,-3 7-5 0,-3 0-16 0,-1 0 0 16,0 9-45-16,-2-6-24 0,-2 2-29 0,-2 2-23 16,1 6-30-16,-5 3-13 0,7 7-11 0,1 6-15 15,2 2-11-15,3 9-4 0,6-1-18 16,2 6-2-16,3 0-7 0,3-1-5 0,3-2-14 0,2-2-11 0,2-2-14 16,-1-1-19-16,1-2-12 0,1-6-17 0,-2 0-19 15,4-5-34-15,-6 0-13 0,-1-6-31 0,1-2-11 0,-2-8-49 16,-8-8-47-16,0-4-66 0,-5-10-57 0,-3-7-30 15,-2-6-28-15,-4-6-5 0</inkml:trace>
  <inkml:trace contextRef="#ctx0" brushRef="#br3" timeOffset="114029.3">10001 5866 1579 0,'8'-22'29'0,"-1"3"18"16,4 16 33-16,-5-6 22 0,7 5 33 0,2-2 32 15,8-4 10-15,2 17 14 0,7-8-27 0,4 8-16 16,11-10-26-16,1 3-25 0,4 4-34 0,3 6-50 0,7-5-29 15,-2-5-64-15,0 6-55 0,4-12-60 0,-11 8-73 0,-4 4-53 16,3-5-61-16</inkml:trace>
  <inkml:trace contextRef="#ctx0" brushRef="#br3" timeOffset="114719.21">11355 6050 1374 0,'-12'-18'27'0,"5"3"32"0,-3 4 39 16,-10 5 27-16,6-1 52 0,-2-2 19 0,-3-3 33 15,5 3 20-15,-2 18-19 0,-6-6-26 0,6 4-38 16,0-3-25-16,4 3-39 0,2 5-14 0,-3 5-25 0,4-3-17 16,1 3-7-16,0 2-4 0,-4 2-3 0,5 3 1 15,1 0-15-15,3 2-7 0,-4-7-7 0,10 4-3 16,-1-5-2-16,1-1-1 0,5-2-4 0,-1 0-9 15,3-5-5-15,2-3-8 0,3-5-16 0,-4-2-9 0,7-7-18 16,1-4-16-16,8-7-9 0,-12 0-1 0,3-10 2 16,7-4 6-16,-3-3 8 15,-6 0 6-15,1-2 11 0,-7-3 1 0,-2 1 10 0,8-7 7 16,-7 6 5-16,-5 0 5 0,5-7 4 0,-3 2 7 0,0 4 18 0,-1 4 33 16,-3 1 15-16,-4 11 5 0,7 0 21 0,-11 9 12 15,4 5 18-15,-6 6 6 0,-3 4-7 0,8 1 3 0,2 8 4 16,7 4 5-16,-12 8-15 0,10 1-8 0,-10 10-10 15,12-3 2-15,-4 14-1 0,2-4-18 0,-10 8-11 0,3-6-10 16,0 3-10-16,3-3 0 0,6-3-7 0,-1 1-12 16,-2-6-1-16,3 0-10 0,2-3-15 0,6 2-17 15,-1-9-7-15,9 2-19 0,-7-3 4 0,0-3-14 0,6-5-13 16,-7-3-8-16,8-7 8 0,-6-3 0 0,11-3-13 16,-13-7 7-16,12-3-16 0,-6-9-11 0,8-5-2 15,1-7 7-15,-1 5 3 0,-4-4 13 0,0 2 27 16,1-2 8-16,-1 7 12 0,-1 5 33 0,-10 3 28 0,-2 3 39 15,-1-4 15-15,-10 9 6 0,-4 2 5 0,-6 10 23 16,-5-9 14-16,1 10 6 0,-4-1 4 0,-3 9-20 0,-1 1-6 16,-1 1-3-16,3 0-3 0,2-7-21 0,1 9-16 15,-2-4-7-15,5 3-12 0,1-5-15 0,0 0-4 16,4-2-1-16,6 3-4 0,-2 2-5 0,5-4 3 0,8 3-6 16,-2-5-4-16,4 6-2 0,1-7-1 0,5-1 0 15,-4 0 1-15,1-4 2 0,4 0-1 0,1-5-3 16,-2-3 2-16,2-4 5 0,0 3-2 0,-2 5 3 15,-2-8-1-15,0 7 2 0,-4-2 1 0,-1 7 18 0,-3 5 19 16,-4 2 3-16,3 6 5 0,-5-1-4 0,1 8-1 16,-1-5 0-16,2 8 2 0,-2-5-18 0,2 3-23 15,-1-4-12-15,4 1-14 0,3-3-26 0,1 0-10 16,1-2-30-16,2-6-42 0,-4-4-32 0,2-3-48 0,1-3-49 16,-2-12-54-16,-4-8-35 0,0 4-39 0,-2-6-13 15</inkml:trace>
  <inkml:trace contextRef="#ctx0" brushRef="#br3" timeOffset="114939.47">11850 5611 1562 0,'-14'-29'28'0,"4"8"12"0,4 8 20 0,-7-1 20 15,5 3 14-15,5-1 20 0,5 4 41 0,4 5 17 0,2-2-5 16,9 5-5-16,-1 0-4 0,6 5-11 0,8-1-10 16,-1 2-13-16,4 1-42 0,0 4-7 0,3-3-21 15,-1 0-6-15,3 0-8 0,0-4-5 0,0 1-3 0,-2-2-10 16,-2-1-3-16,2-7-5 0,-3 0-1 0,-3-3-2 15,-5-1-15-15,-7 4-19 0,-1-9-20 0,-7 0-11 0,-4-2-15 16,-10 3-15-16,-3-3-31 0,-4 0-38 0,-5 0-34 16,-4-2-31-16,-9 4-35 0,-1-2-34 0,-8 8-18 15,-4-2-32-15</inkml:trace>
  <inkml:trace contextRef="#ctx0" brushRef="#br3" timeOffset="115128.7">11127 5653 2454 0,'11'-3'1'0,"-8"0"2"16,7 1 2-16,-13-1 13 0,17-8 20 0,5 14 7 0,11-12 0 15,3 3-3-15,13 3-7 0,7-2 2 0,2 0-5 16,6-1-47-16,3 9-50 16,-3-3-54-16,-1 6-47 0,8-6-50 0,-12 7-30 0,-3 2-50 0,3 2-33 15</inkml:trace>
  <inkml:trace contextRef="#ctx0" brushRef="#br3" timeOffset="115564.39">12612 5807 927 0,'6'-8'18'0,"1"12"16"0,-6 0 26 16,4-7 32-16,1 2 30 0,4-2 36 0,-7 7 31 16,-2-4 34-16,4 0 16 0,-5 0 3 0,3-1 0 15,-6 15-8-15,3 0-5 0,-3 2-24 0,1 3-26 0,7-3-33 16,-8 11-30-16,6-8-14 0,-6 7-22 0,3-10-25 0,0-2-26 15,0 0-12-15,3-3-6 0,0 4 3 0,2-5-4 16,3 0-7-16,3-1-10 0,0 1-2 0,3-1-5 16,2-4-2-16,1-5-4 0,6-6-8 0,-1-4-5 15,-3 2-5-15,6-5 2 16,-6-2-5 0,8-4 2-16,-8 1-2 0,3 2 2 0,-6-2 5 0,4-2 4 0,-7-1 9 0,4 0 13 0,-7 3 25 0,1 3 15 0,3 2 26 15,-11 8 25-15,5-2 8 16,-8 9 12-16,7-2 2 0,-14 8 3 0,1-4-8 0,-6 4-5 0,-1 3-18 15,-6 0-20-15,1 3-6 0,1 1-14 0,-4 1-3 16,7 0-14-16,3-1-4 16,3-2-6-16,2-1-5 0,5-3-3 15,5-3-7-15,-1 0 3 0,8 0-10 0,-3-1-6 16,6 0-11-16,-1-4-12 0,4 4-2 0,-1-9-14 0,1 4-25 0,-2-4-22 16,-3-1-4-16,0-11-19 15,-8 5-15-15,4-14 4 0,-11 4-3 0,3-6 9 16,-11 0 29-16,9-5 19 0,-10 2 13 0,2 1 24 15,-3-1 23-15,-2 7 10 0,2 5 5 0,-1 1 9 0,4-2 8 0,-1 5 1 16,2 4-3-16,9 4 3 0,0 1-13 0,8-2-14 16,1 1-6-16,1 1-33 0,9-3-40 0,-2 6-22 15,15-8-35-15,-10 4-44 0,14-2-29 0,-5 1-35 0,0-1-31 16,-1 1-21-16</inkml:trace>
  <inkml:trace contextRef="#ctx0" brushRef="#br3" timeOffset="115974.77">14006 5253 2463 0,'15'-17'52'0,"-9"9"26"0,-1 1 36 0,-10 3 43 0,0 4 26 0,4 0 42 16,-2 6 27-16,-1 5 28 0,0 1-43 0,0 3-12 0,0 5-31 0,-15 2-38 16,14 3-21-16,-3 6-43 0,0-1-24 31,-1 6-27-31,2 0-12 0,2 3-15 0,4-1-1 0,11 2-10 0,-14-2 0 0,3 0-2 0,1-1-4 0,0 1-7 156,-2 2-12-156,2 1-5 0,-2-3-19 0,2-2-20 0,-3 2-23 0,3-7-5 0,-4-4-13 0,2-9-18 0,1-2 1 0,1-8 3 0,-2-6 2 0,1-2 2 0,2-18 1 0,-2 5-9 0,4-13 7 0,-3 1 22 16,10-10 13-16,-6 0 4 0,4-9 11 0,1 0 22 0,-1-2 19 0,3-1 20 0,-1 3 5 0,4-3 6 0,-8 6 5 0,2-1 14 0,3 6 16 0,-3 2 9 0,3 7 19 0,0 1 3 0,0 8 5 0,-1-1-2 0,2 9-4 0,1-3-8 0,3 6-13 0,-2-1-5 15,-1 8-5-15,7 0 6 0,-2 4 2 0,-1 3 0 0,4 3 6 0,-1 3-2 0,-2 4 2 0,2 1-1 0,-2 5-11 0,-1-2-13 0,-4 6 0 0,-1-2-5 0,-2 2-1 16,-5 0-3-16,-4 3-5 0,-4 0-2 0,-2-1-4 16,-3 0 1-16,-6 3-2 0,0-2-3 0,-3 1-3 0,-4 1-11 15,-3-3-20-15,0 2-40 0,-1-4-20 0,-5-3-51 16,2-13-45-16,-5-1-61 0,4-7-79 0,1-3-64 16,2-3-27-16,1-1-12 0</inkml:trace>
  <inkml:trace contextRef="#ctx0" brushRef="#br3" timeOffset="116272.67">14704 5234 2120 0,'16'-17'28'0,"-5"9"7"0,-8 2 45 0,-9 3 27 0,7 6 47 0,-2 4 38 16,-6 9 18-16,2 6 3 0,-4 8-24 0,1 3-6 15,-1 6-44-15,0 2-30 0,-3 4-46 0,4-1-36 0,-5 0-18 16,-1-2-2-16,1 1-2 0,4-3-5 0,1-1-1 15,2-5 3-15,-1 0-1 0,4-4-2 0,3-3 0 16,2-2-2-16,-2-4-1 0,0-5 6 0,0-5 0 16,1 2 1-16,1-7 21 0,1-2 12 0,-1-3 8 15,-1-2 4-15,4-9 7 0,6 1 0 16,2-2-3-16,0 0 1 0,2-2-14 0,6 1-5 0,0-3-6 16,-1 0 0-16,3 5-12 0,2 0 0 15,1-3 3-15,1 4-7 0,2 1-6 0,-1 5-12 0,4-2-18 16,1 3-15-16,-3 4-6 0,0-4-41 0,0 2-28 0,-8 0-46 15,-1-11-47-15,-7 5-56 0,2-1-41 0,1-2-51 0,0-5-47 0,-13 8-14 0</inkml:trace>
  <inkml:trace contextRef="#ctx0" brushRef="#br3" timeOffset="117521.05">15453 5536 1824 0,'-12'-5'22'0,"-6"4"32"0,-1 1 46 0,-8 1 33 0,-1 6 42 16,4 3 34-16,-1 9 27 0,-2 2 28 0,8 2-16 0,3 2-19 16,5-2-52-16,-2 6-18 0,10-4-45 0,-6 2-25 15,4-1-27-15,0 1-26 0,4 0-19 0,1-1-3 16,1 2 3-16,4-3-13 0,1-1-3 0,7 0-13 0,-5-10-3 16,14 3-7-16,-5-7-4 46,13-5-36-46,-4-1-6 0,12-8-8 0,-4-1-18 0,9-16-7 0,1 4-15 0,-2-12 3 0,8 3 0 16,-6-8 21-16,1-3 6 0,1-3 8 0,-7 1 21 0,-1 0 14 0,1 0 15 0,0 2 7 0,-9-3 12 0,-4 2 17 0,-5-1 22 16,-2 4 10-16,1-1 22 0,-10 5 16 0,-2 0 21 15,-6 7 8-15,4 2 29 0,-11 4 12 0,5 3-9 0,-4 4 0 0,0-1-5 0,-2 6-6 16,4 1-17 0,-3 3-12-16,5-2-29 0,-4 8-17 0,-1 1 1 0,2 6-6 0,1 4-14 0,-1 2-7 0,0 6 4 15,1 4 1 1,-2 4 3-16,2 0-8 0,0 3-6 15,1 0-7-15,1 1-2 0,-2-4-5 0,2 2-5 0,2-3-2 0,-1 1-3 16,3-6 7-16,0-1-1 0,0-4-1 0,0 0-2 0,1-2 1 16,1-5 5-16,-1-2-2 0,0-3 4 0,-2-3-6 0,4-3 0 0,-3-4 1 15,2-2 1-15,2-5 1 16,0-3-4-16,0-1 1 0,5-6-4 0,0-1 2 16,0-3-3-16,2 0 2 0,4 2-1 0,-2-2-2 0,2 2-1 15,2 0-3-15,-2 5 5 0,0 0-6 0,3 3 0 16,-6 4 0-16,2 0 1 0,-3 4 0 0,-1 2-2 0,-3 1 10 15,-4 2-7-15,3 2 2 0,-2 3 5 16,-1-2-3-16,1 6 2 0,-2-2-1 0,2 4 7 0,-3 1-7 16,3-1 1-16,-2 2 4 0,2 2-5 0,-4 1 5 15,1 1-6-15,0 0 2 0,2-3-1 0,-3 3 0 0,2-1 4 16,1-2 0-16,-1-3-3 0,2 0-2 0,3 0 7 16,-1-5-7-16,-2 1-3 0,2-4-1 0,2-3-6 0,-1 0-5 15,1-2-8-15,-1 0-17 0,5-7-15 0,-3 1-4 0,6-3-4 16,-5 0-1-16,10-6-5 0,-7 0 2 15,10-2 9-15,-6-1 17 0,4 1 9 0,-8 2 12 0,2 3 5 16,-6-2 1-16,1 7 21 0,-6 3 10 0,-5-1 8 16,-3 3 20-16,-5 1 22 0,1 1 14 0,-1 2 1 0,-3 0 14 0,-5 3-9 15,9 0-3-15,-12 5-3 0,6 0-12 16,-2 5-21-16,1 0-5 0,-2 2 4 0,6 0-15 0,-3 0 1 16,7 2-6-16,-1 1-4 0,4-3-8 0,4 1 2 0,0-1-10 15,5-1-14-15,0 1-8 0,0-2-12 0,4-1 1 16,-1-2-8-16,4-1-9 0,3-3-6 0,-3-3-8 15,3-5-7-15,1 2-7 0,7-7-9 0,-3-1-5 0,4-9 9 16,-7 1 9-16,6-6 2 0,-7 1 5 0,4-4 5 16,-5-2 28-16,0 5 6 0,-6-1 15 0,1 4-9 0,-6 0 17 15,-5 7 16-15,0 1 18 0,-6 3 18 0,0 2-4 16,-2 3 13-16,2 1-1 0,-5 5 13 0,4 4-13 0,-4 2-15 16,4 3-15-16,-1 0-7 0,4 6-4 0,-8-2-4 15,6 5-8-15,-1-5-2 0,4 1-7 0,4 2 2 16,-4 0-8-16,9-2-5 0,-8-3-9 0,11 3-13 15,-4-2-9-15,4-2-16 0,-1-1-2 0,2-2 1 16,-2-4 3-16,2-4 4 0,5-6-1 0,-2-4 8 16,2-2-6-16,-4-6-1 0,11-2 4 0,-6-3-2 0,5-4 4 0,-5 0 3 15,6-2 6-15,-6 4 8 0,2-5 16 0,4 3 16 0,-8 3 4 16,3-1 10-16,-7 9 34 0,-3-2 14 16,0 7 8-16,-3-2 17 0,-5 9 11 0,-10-4 11 0,2 6 10 0,-7 0-4 15,1 2-39-15,-6 2-13 0,-1-2-5 16,-3 7-15-16,1-1-15 0,-1 4-12 0,-1 1-16 15,8 2 2-15,-2-2 1 0,4 3-3 0,2-3-9 0,2 1-2 0,6 0 1 16,3-2-12-16,3-1-2 0,3 0-13 16,3 1-9-16,3-4 1 0,2 0-2 0,-3-5 2 0,3 0 3 15,4-3 8-15,-6-1 9 0,4-1 8 16,-3-2 11-16,1 0 2 0,-5 1 6 0,4 3 2 0,-4-2-1 0,-1 4 4 0,2 1-4 16,-2 2 6-16,1 1-4 0,-1 1 3 15,-1 2 0-15,3 0-1 0,-10-9-51 16,0 0-32-16,0 0-41 15,0 0-52-15,0 0-40 0,30 25-63 0,-30-25-69 0,0 0-58 0,0 0-44 16</inkml:trace>
  <inkml:trace contextRef="#ctx0" brushRef="#br3" timeOffset="117725.34">17082 5073 2596 0,'0'-12'5'0,"0"5"5"0,0 0 10 0,-13 2 31 15,18 5 29-15,1 3 32 0,0 3 13 0,7 2 5 0,4 4-6 16,0 1 0-16,6-1-7 0,-1 3-37 0,-4 2-25 16,-4 1-31-16,0 0-14 0,-9 2-8 0,-1 2-2 15,-8 2-20-15,-6-2-30 0,-3 1-41 0,-7-3-51 0,-2-4-71 16,1 1-71-16,1-3-61 0,-7 3-66 0</inkml:trace>
  <inkml:trace contextRef="#ctx0" brushRef="#br3" timeOffset="118015.32">18161 4926 2749 0,'18'-15'-2'0,"-1"2"5"0,7 4 5 0,-13-4 16 0,11 6 31 31,-6 4 40-31,6 4 30 0,5 4 13 0,-2 5 32 0,5 3 3 16,-10 5-3-16,3 5-14 0,-6 2-30 0,3 0-35 16,-8 8-22-16,-6-2-3 0,-1 0-10 0,-5-1 0 15,0 1 10-15,-5-1-2 0,1-4-2 0,-6-1-4 0,2-4-8 16,-3 2-12-16,2-8-16 0,-1 4-11 0,2-3-11 16,-4 1-18-16,1-1-28 0,1 1-22 0,-4-3-47 0,1-3-44 0,-4-1-70 0,-1-3-93 15,-7-5-95-15,3-2-70 0,-5 0-47 0</inkml:trace>
  <inkml:trace contextRef="#ctx0" brushRef="#br3" timeOffset="118162.76">18013 5813 4352 0,'3'15'45'0,"-4"-7"23"0,-1-6 23 16,0-4 38-16,-3-3-54 0,7 5 28 0,5-7 20 0,2-7 2 15,0 7-43-15,4 1-19 0,3 1-28 0,-2 6-50 16,8-3 24-16,-9 0-65 0,-2 4 24 0,3 4-51 0,-1 7-67 15,1-6-108-15,-7 1-120 0,-3-11-143 0,-4 3-97 16</inkml:trace>
  <inkml:trace contextRef="#ctx0" brushRef="#br3" timeOffset="118984.69">19178 5611 2472 0,'10'-11'3'0,"-1"3"4"16,9 2 6-16,-7-2 19 0,17-4 16 0,1 12 11 0,4 0 3 15,8 1-1-15,3 0-1 0,7-1-5 0,6 0-12 0,-3 4-46 16,-2 2-50-16,0-5-35 0,-1 4-42 0,1-7-23 15,-10 6-27-15,2-4-9 0,-14 4-3 0,5-9 16 16,-13 2 29-16,-4 9 15 0,-2-8 37 0,-8 6 27 16,-4-8 23-16,-2 4 11 0,-2-4 8 0,-6 1 13 0,1-2 36 15,0-19 32 1,-9 8 30-16,4-7 30 0,-12 7 38 0,5-6 41 16,-5 4 44-16,1-2 34 0,-1 5 18 0,0 10 11 0,6-1 5 15,5 3-20-15,5 2-23 0,0-1-37 0,4 5-37 0,6-4-36 0,1 2-41 16,3-1-33-16,5 0-24 15,3 3-8-15,0-3-11 0,4 2-3 0,5 4-3 0,0 2-1 16,2 1-1-16,-3-1-2 0,0 5-7 0,0-1-9 16,-2 2 1-16,-5 2-6 0,0-3 3 0,-4 5-2 15,-3-5-3-15,-3 5 0 0,-3-2 0 0,-4 1 1 0,-4 2-5 16,-6-2-8-16,-3 5-23 0,-3 1-24 0,-5 6-24 16,3-3-49-16,-12-4-36 0,3-1-66 0,0-6-64 0,3-6-63 15,0-4-45-15,4-1-51 0,5-4-26 0,-2 0 7 16</inkml:trace>
  <inkml:trace contextRef="#ctx0" brushRef="#br3" timeOffset="119897.58">21156 5267 2905 0,'0'-16'46'0,"-5"1"39"0,-5 10 22 16,-10 0 43-16,0 5 17 0,2 5-59 0,4 3 110 0,-3 5 20 0,1 5-40 15,3 0-35-15,1 5-18 0,1 2-39 0,-2 4-16 16,4 3 58-16,-6 2-107 0,4 4-25 0,7-1 0 16,-3 0-6-16,7-2-2 0,0-2-5 0,3 1-5 15,1-4 5-15,2-2-3 0,6-3-3 16,-4 0-13-16,4-6 0 0,0 1-3 0,-2-6-6 0,-1 0 0 0,-1-9-4 16,-3-5-6-16,-1-1 3 0,0-6 7 0,1-3-4 0,-5-6 0 15,4-7 11-15,1-3 2 0,-1-3 1 0,0 0 4 16,-1-8 4-16,0-4 2 0,0 2 5 0,1-4 2 15,-1 3-7-15,3-6 4 0,-2 0-1 0,5 3 4 0,-1 0 1 16,4 1-6-16,1 1 3 0,6 2 0 0,0 3 7 0,1 5-7 16,2 5 7-16,2 6-1 0,0 3 3 15,0 5-1-15,-3 6 2 0,-8 1 2 0,6 3-5 0,-4 7 6 16,-1-3-4-16,-5 7-1 0,-1 0 0 0,5 7 2 0,-7 0-2 16,0 1-2-16,-1 5 0 0,-1 1-1 0,-3 2-4 0,-1 2 6 15,0 1-5-15,-3 0-1 0,-4 0-2 16,3 1 3-16,-4 0-2 0,-5-1 2 0,4-2-2 0,-9 0-7 0,7 0 5 15,-4-5 2-15,0 0 0 0,-4-2-5 0,2 0 0 16,-4-6-2-16,4 1-5 0,-4-2 1 16,-2-4-4-16,-3 1-4 0,6-7 2 0,-6 2 1 0,6-4 0 15,1-4 6-15,-2 0 6 0,4 0 3 0,7-2-1 16,1 1 1-16,6-3 2 0,-2 4 4 0,5-3-1 0,8 0-7 0,1 2 5 16,4-1 3-16,3 1-2 0,3 2 7 15,2-2-1-15,4 1-2 0,0 1 2 0,2 4 2 16,1-1-2-16,-4 4-6 0,3-2 5 0,2 4-3 0,-6-1-4 15,6 1 3-15,-4-4 1 0,-3 5-5 0,2-3 0 0,3 2 3 16,-4 0-6-16,2-4-2 0,2 1-2 0,-6 1-4 0,8 0-7 16,-6-4 2-16,2 0-2 0,2 0-4 15,-3-2 4-15,0 0 2 0,1-2 2 0,-1-4-1 16,-2 0 8-16,-3-2 3 0,1 2 3 0,-3-5 1 0,-4 2-2 0,0-3 2 16,-5 0 6-16,0-1 15 0,-2 2 7 0,-4-1 5 15,-2 3 9-15,-2-3 7 0,-4 1 10 0,0 1 16 16,-4 4 9-16,-3 0-6 0,0 1-99 15,1 0 3-15,-3 5-2 0,2 1 2 0,-3 5-4 0,-1 2-18 0,3 3-9 0,-2 3-4 16,2 0 92-16,1 3-10 0,0 2-7 16,1 0-9-16,4-1-4 0,3 0-1 0,1 0-2 15,1-2-6-15,3 2 1 0,3-5-2 0,1 1-3 16,-1-3-11-16,0 0-4 0,5-3-1 0,-5-1-6 0,6-2-2 0,-5 0-5 0,4-2-5 16,-3-2 102-16,1-2 3 0,2-1-2 15,0-3-5-15,0-1 4 0,0-4 0 0,1-1 2 16,0 1 7-16,-1-4-99 0,2 2 7 15,-1-1 2-15,-2-1 11 0,1 4-1 0,2-2 5 0,-2 1 2 0,2 2-1 0,-1 2-2 0,-1-1 0 16,2 4 3-16,-2 0-2 16,-1 2 4-16,3 1-2 0,0 0-3 0,2 5 6 15,-1-1-5-15,5 2 6 0,-2 1-2 0,4 2-5 16,1 2 3-16,0 1 0 0,0 2 0 0,0 0-2 0,-1 2 5 16,-5 4-9-16,3-1 5 0,-6 2-11 0,-2-1-18 0,2 5-8 15,-2-2-18-15,-4 4-17 0,4-4-32 0,-5 6-19 16,8-5-50-16,-17-7-30 0,-1-2-49 0,-14-10-63 15,-2-6-57-15,-9-5-70 0,-4 2-30 0</inkml:trace>
  <inkml:trace contextRef="#ctx0" brushRef="#br3" timeOffset="120078.24">21692 5148 2847 0,'-4'-23'14'0,"0"7"28"0,6 1 19 0,1 5 24 0,4-1 23 0,10 5 12 0,3 4 24 15,9-2 11-15,-4 3-16 0,13-3-25 0,-3 2-24 16,8 1-20-1,1 2-35-15,2 2-35 0,-2 0-35 0,0-2-18 0,-4 3-35 0,-10 2-42 0,-3-6-37 0,-18 2-66 16,0-2-51-16,-5-2-34 0,-8-2-46 0,-8 2-20 0,-6-3 5 31,0-4 10-31</inkml:trace>
  <inkml:trace contextRef="#ctx0" brushRef="#br3" timeOffset="120175">21849 4869 1332 0,'-18'-16'60'0,"4"5"54"0,8 3 37 0,-1-3 43 0,3 5 14 15,5 0 22-15,4 4 17 0,5-1 15 0,4 1-58 16,16 2-48-16,0-2-43 0,6 3-41 0,6 0-16 0,0 1-33 31,7 1-51-31,-2-2-53 0,0 6-65 0,-8-4-63 0,0 0-57 16,-5 0-72-16,-4 2-53 0</inkml:trace>
  <inkml:trace contextRef="#ctx0" brushRef="#br3" timeOffset="120309.23">22186 5230 1806 0,'-29'6'12'0,"7"-1"7"0,5 1 18 0,2-1 18 15,10-1 24-15,-4-1 31 0,18 3 9 0,-5 3-1 0,12-2-15 16,-8 2-18-16,7-1-65 0,-2-1-56 0,-1-3-76 16,6-2-89-16,-1 3-64 0,-9-2-64 0</inkml:trace>
  <inkml:trace contextRef="#ctx0" brushRef="#br3" timeOffset="122772.85">9511 8625 993 0,'0'0'34'0,"0"0"-6"16,-71-24-1-16,71 24 4 0,0 0 28 0,0 0 37 0,0 0 30 15,0 0 13 1,0 0 13-16,0 0-1 0,41-26 3 0,-41 26 0 0,0 0-23 0,0 0-34 0,0 0-26 16,0 0-26-16,353-72-15 0,-291 70-9 15,-1 1-8-15,4 0-16 0,-3 3-40 0,-2-3-32 0,-3 4-37 16,-2-5-36-16,-12 2-36 0,-1 0-22 15,-7-6-26-15,-5 4-15 0,-9 2 8 0,-4 0 9 0</inkml:trace>
  <inkml:trace contextRef="#ctx0" brushRef="#br3" timeOffset="122987.85">10169 8371 1181 0,'-11'-9'5'0,"3"3"5"16,2-1 26-16,4-1 13 0,4 2 16 0,7 0 11 0,7 8 20 15,3-8 17-15,0 5 11 0,5-2 17 16,1 1-18-16,-3 5-7 0,5-3-11 0,-3 7-10 0,1-4-18 15,-4 8-18-15,-1 2-14 0,-1 0-19 0,-2 0-8 16,-4 1-1-16,-5 3-6 0,1-2-1 0,1 0-1 0,-5-3-1 16,-3 2-1-16,-2 7 1 0,-4-8 0 15,-5 2-8-15,2-2 0 0,-10 2-4 0,-5 1-5 0,3 3-3 16,-5 1-17 0,-4-8-37-16,1 12-28 0,2-10-28 0,-4 4-43 0,8-8-34 15,-1-1-31-15,2 0-30 0,4 3-28 0</inkml:trace>
  <inkml:trace contextRef="#ctx0" brushRef="#br3" timeOffset="123218.92">11488 8337 2313 0,'11'-6'8'0,"-9"1"-2"0,-4 5 2 0,-11-4 7 0,0 8 26 0,1 2 29 0,-12 5 18 15,16 2 18-15,-9 5 5 0,4 2 10 0,7 4-1 0,-2 2-6 16,0 5-27 0,2-1-26-16,3 2-19 0,1 1-17 15,0 3-14-15,2-2-9 0,-6 1-20 0,3-1-29 0,1-5-24 16,5-3-50-16,2-3-54 0,-5-2-51 0,10-5-54 16,-8-2-29-16,2-6-24 0,1-3 0 0</inkml:trace>
  <inkml:trace contextRef="#ctx0" brushRef="#br3" timeOffset="123398.21">11127 8321 1493 0,'-3'-7'1'0,"5"2"-2"0,1 0 1 0,-3-3-1 16,11 6-3-16,11-4-2 0,4 5 2 0,4-1-3 16,10-2-3-16,6 3-27 0,6-5-20 0,-1 4-17 0,9-2-24 15,-4 4-9-15,7 0-19 0,-5 7-4 0,4-1-8 16,0 3 18-16,-4 5 14 0,4-5 17 0,-10 9 19 0,2-6 7 15,-8 1 9-15,-2-4 4 16</inkml:trace>
  <inkml:trace contextRef="#ctx0" brushRef="#br3" timeOffset="123912.75">12231 8399 509 0,'8'-3'26'15,"-4"4"29"-15,-2-7 14 0,-4 6 25 0,-4-2 38 0,3 1 16 0,-5 0 22 0,0-1 19 0,-4 4 2 16,-3-2-1-16,-5 1-5 0,-1 4-7 0,-3-5-8 16,-6 6-3-16,2-4-17 0,0 10-12 0,-4-3-27 15,2 6-25-15,1-3-9 0,1 1-19 0,3 1-27 16,4 5-16-16,5-4-6 0,2-1-7 0,5 1 0 0,4 0-6 15,7-1 5-15,1-4-2 0,9 0-1 0,1-4 5 16,1-1-1-16,2-1-2 0,8-6-3 0,1 4-2 0,-3-8-8 16,7-1 4-16,-6-3-2 0,1-2-1 0,0-3 2 15,-4-3 0-15,-1 1 3 0,-4-6 9 0,2 4 1 16,-4 0 2-16,-3 0-3 0,2-1 2 0,-6 6 7 0,-1-1 14 16,-1 5 13-16,-4 2 10 0,0 3 20 0,0-1 14 15,-1 8 8-15,-2-4 3 0,1 7-7 0,2-5-11 16,-6 4-9-16,4-2-16 0,1 3-15 15,-3-2-16-15,6 5-5 0,-2-2-4 0,2 1-1 16,3 0-4-16,4 2 1 0,-3-1-1 0,5 0-1 0,3 0 0 0,-2-2 0 16,2-1 3-16,5 1-6 0,-2-1 3 0,2-1 0 0,0-1 0 15,-3 0-2-15,6 0 4 0,-2-2 0 16,-5-1 3-16,4-1 4 0,-2 0 0 0,-3-2-2 0,1-2 7 16,-3 1 5-16,1-3-1 0,1 1 5 0,-3 0 1 0,1-4 8 0,-5 2 2 15,1 1 4-15,0-2-4 0,0 1-1 16,-3 3 1-16,1-2-5 0,-3 3-2 0,-1 1-5 15,-1 0 2-15,3 0 3 0,-3 6 5 0,-1-6 0 0,-1 6-5 16,1-3 6-16,-4 3 8 0,8-1 4 0,-8 3 2 16,8 0-2-16,-3 7-5 0,2-2-3 0,-1 7 1 0,4 1-7 15,-4 6-6-15,2-2-9 0,-2 3-6 16,-1 2-7-16,-1-1-1 0,0 2-4 0,0 0 2 0,-1 1 1 0,-5 0-5 16,1 0 1-16,-3 0-1 0,2 0 0 0,-1-6 0 15,-5 3 5-15,-1-4-8 0,-1-1 0 0,-2-2-6 16,-1-3-12-16,-1-1-9 0,1-2-17 15,-5-3-31-15,-2 0-18 0,2-4-40 0,-5-6-20 0,0 0-40 0,1-2-37 16,-3-6-57-16,-1-8-39 0,7-1-38 0,-2-4-69 16,0-2-6-16</inkml:trace>
  <inkml:trace contextRef="#ctx0" brushRef="#br3" timeOffset="124146.14">11973 7928 2954 0,'-2'4'17'0,"-7"2"16"16,1-6 2-16,5-2 8 0,-5 2 23 0,5 2 35 0,3 3 17 0,1 1 36 0,9 2 0 16,6 3-9-16,3 2 2 0,8-3-6 0,1 3-26 15,9-3-36-15,5 0-14 0,4-3-36 0,1-3-18 16,7-3-5-16,0-1-8 0,1-1-19 0,-1-3-34 16,-3-1-18-16,-1-5-40 0,-7-1-42 0,1-3-43 15,-9-1-45-15,1-4-52 0,-4 1-26 0,-2 1-6 16,-5-4-29-16,0 2 10 0,-2 5 2 0,-4 0 5 0</inkml:trace>
  <inkml:trace contextRef="#ctx0" brushRef="#br3" timeOffset="124477.4">13529 8331 2093 0,'-3'-7'18'0,"-4"-1"15"0,4-1 22 16,-9 1 38-16,2 2 15 0,5 1 26 0,2-1 15 15,-2 6 21-15,5 1-1 0,-6 4-16 0,6 6-6 0,-7 2-38 16,3 6-15-16,1 0-20 0,-2 7-10 0,0-2-13 15,1 4-3-15,4-1 4 0,-8 0-13 0,6-3-1 16,-1 1-3-16,0-5-7 0,1 1-4 0,4-2-32 16,4-1-28-16,-4-3-20 0,7-7-32 0,-2 3-32 0,1-11-28 15,-2 6-42-15,-3-9-35 0,0 2-34 0,-6-3-40 16,6-6-45-16,-3-5-9 0,-3-2-20 0</inkml:trace>
  <inkml:trace contextRef="#ctx0" brushRef="#br3" timeOffset="124700.56">13511 8082 1391 0,'4'0'11'0,"-3"3"2"15,4-4 2-15,-7-3 8 0,2 0 22 0,5 7 19 16,3-8 18-16,5 5 11 0,-5-3-5 0,6-5 4 0,-8 3-1 16,5 0-6-16,3 1-10 0,-4-4-12 0,3 3-7 15,-7 0 16-15,3 0 20 0,-2-2 12 0,-4 1 19 0,-3 0 13 16,0-2 1-16,-3 0 8 0,-7 2 5 0,-1 1-23 15,-3-1-20-15,0 2-21 0,0 0-19 0,-2 1-14 16,-3 6-15-16,-7-3-25 0,14 2-9 0,-2 5-16 0,2 0-28 16,-1-3-31-16,0 7-40 0,-1-1-30 0,4 4-53 15,13 1-49-15,-8 0-63 16,5 2-52-16,5 0-27 16</inkml:trace>
  <inkml:trace contextRef="#ctx0" brushRef="#br3" timeOffset="125282.48">14131 8374 1850 0,'-6'0'27'16,"3"0"32"-16,-2-3 22 0,1-5 14 0,2 2 40 0,5 4 20 16,8-3 30-16,3-5 7 0,3 2-18 0,6 0-25 15,5 2-22-15,6-2-14 16,3 3-40-16,1 1-21 0,4 2-28 0,-3-1-12 0,7 3-29 0,-5-2-24 16,-2 2-26-16,-2 0-53 0,-7 0-36 0,-3 5-55 0,-3-5-44 15,-6 2-41-15,-9-2 0 0,-8 3-3 0,4-2 5 16,-10 1 29-16,2-2 10 0,-7-2 42 0,-4 2 34 15,0 0 45-15,4-4 16 16,-9 4 34-16,5-5 29 0,-10-1 47 0,4-3 50 0,1-4 45 0,-5 2 36 16,7-5 34-16,2 5 71 0,2 0 40 0,-2 0 30 15,9-2 36-15,-7 4 10 0,8 4 1 16,2-2 4-16,0 7-23 0,0-3-57 0,1 1-28 0,4 5-19 0,-2 4-51 0,5 4-30 16,-4 5-30-16,6 0-27 0,-6 8-16 15,1 0-6-15,1 5-27 0,0 3-18 0,-3 2-12 16,5 0 0-16,-2 4-4 0,0-3-16 0,2-1-22 15,1 1-40-15,-1-4-36 0,-3 3-59 0,2-8-59 0,-2 2-65 0,-2-1-72 0,1-5-68 16,-1-5-30-16</inkml:trace>
  <inkml:trace contextRef="#ctx0" brushRef="#br3" timeOffset="125702.77">15335 8301 2002 0,'18'-2'34'0,"-2"0"28"0,2-13 46 0,-6 8 26 15,10 2 34 1,1 1 23-16,7-6 17 0,4 3 7 0,0 1-35 0,5-2-29 0,-1 7-43 0,6-7-24 0,-1 8-37 15,-5-4-28-15,-3 1-27 0,-2 2-19 0,-3-2-20 0,-3 1-17 16,-3-4-27-16,-9 5-21 0,-2-5-40 0,-2 1-5 16,-1 0-9-16,-4-3-6 0,-4 2 11 0,-2-4 17 15,-5 3 23-15,2-6 19 0,-10 0 40 0,4-2 9 16,-12 1 27 0,2-1 31-16,-5 0 35 0,2-2 22 0,-4-2 48 15,-3 7 33-15,7-3 35 0,-8 3 37 0,9 4 10 16,1-1 24-16,0 3-14 0,0 4-15 0,7 4-38 15,3 2-22-15,1 7-15 0,3 3-26 0,1 7-11 0,-2 6-34 16,4 2-12-16,-1 7-8 0,4 6-4 0,-3 4-11 16,6-1-19-16,-3 5-16 0,0 2-28 0,7-1-33 0,0 5-41 15,0-3-57-15,-3-9-76 0,5 9-93 0,1-6-95 16,-2-5-85-16,0 6-52 0</inkml:trace>
  <inkml:trace contextRef="#ctx0" brushRef="#br3" timeOffset="129140.15">6423 10211 952 0,'-4'-17'0'15,"1"11"7"-15,3-6 15 0,-5 5 14 0,5-3 17 0,0 2 43 16,0 10 35-16,5-4 32 0,1 6 35 0,0-6 1 16,-1 0-13-16,1-3-8 0,1 1-7 0,4 0-26 0,-7-6-21 15,3 7-14-15,-2-3-10 0,-2 2 4 0,2 6 24 16,-4-2 18-16,2 5 3 0,-6-5-11 0,8 7 2 15,-1-5 3-15,0 7-10 0,-1-9-2 0,0 7-16 0,5-5-8 16,-2-2 5-16,2 2 2 0,-5-2-14 0,5 0-17 0,0-4-5 16,0 4-6-16,5-5-4 0,1 1-8 0,7-1-11 15,-1-2 0-15,8 0 2 0,-1 0-3 16,6-2-9-16,2 2-4 0,5-2-5 0,-2 0-6 0,6 0-7 0,-1-1-9 16,2-2-3-16,3 3-4 0,1 1 2 0,-4-4-3 15,0 1-1-15,-2 3-21 0,-3 1-21 0,0-2-19 16,-8 7-45-16,6-4-38 0,-11 6-45 0,-27 0-59 0,0 0-63 15,0 0-47-15,0 0-50 0,0 0-52 0,0 0-16 0,0 0-30 16</inkml:trace>
  <inkml:trace contextRef="#ctx0" brushRef="#br3" timeOffset="133093.81">6485 10175 363 0,'-22'-12'15'0,"22"12"8"16,0 0 14-16,0 0 15 0,0 0 19 0,0 0 7 0,0 0 5 16,0 0 26-16,-16-21-11 0,16 21 15 0,0 0 6 15,0 0 5-15,0 0 0 0,0 0 12 0,0 0 16 0,0 0 2 16,0 0 8-16,0 0-16 0,0 0-16 0,0 0-19 0,0 0 7 16,0 0 3-16,0 0-5 0,0 0-13 0,0 0-6 15,0 0-7-15,0 0 0 0,0 0 1 0,0 0-25 16,0 0-24-16,0 0-11 0,-49 83-13 15,14-16-9-15,31-55-8 16,2-3 2-16,2 3-6 0,0-5 7 0,-1 4-2 16,2-4 1-16,1-1 1 0,2 1-3 0,-8-2 2 15,10 1-3-15,-5-1 0 0,-1-2 1 0,2-3-1 16,1 0 3-16,-3 8-3 0,0-8 5 0,2 3-5 0,-4-2 3 0,1 2 3 16,1 0 0-16,0-3 12 0,-4 0 3 0,6-7 3 0,-2 7 0 15,0-5 12-15,2 4-6 0,1-6 5 0,2 1-6 0,4-3-6 16,-1 0 0-16,2 2-6 0,1-6 0 0,6-1-6 15,-3 2 4-15,2 1-5 0,3 0 10 0,0-2-2 0,3 3-2 16,-6 0 5-16,6 2-2 0,-6 5-3 0,1-4-3 16,0 7 2-16,0 1-5 0,-3-1-4 0,-2 5-2 0,7-1 0 15,-3 0-3-15,3 2 6 0,0 4 2 16,3-3-4-16,-1 0 2 0,2 5 0 0,-2 2-3 0,-2-2-1 16,3 5 4-16,-4-2-4 0,2 2-2 0,-2 2 2 0,-3 1-2 15,-3 1 5-15,1 0 7 0,0 2 2 0,-5 1 2 16,-3 1 3-16,-4 0 5 0,-2 3 2 0,-4-3 2 15,-1 1-3-15,1 0-1 0,-6 1-3 0,0-1 1 0,0 1-5 16,-2-1-5-16,-1-1 1 0,1-1-7 0,-1 0-2 16,0-3 2-16,-3 2-1 0,2-5-6 0,-2-3 1 0,2-1 2 15,0-3-2-15,-1 0 3 0,-3-3 2 0,0 0-5 16,0-2 2-16,0 0 0 0,-6-3 0 0,3-3-1 0,-4 2-3 16,0-4 1-16,-1 2 0 0,-5-6 3 0,-1 2 1 15,-2-1 10-15,5-3 3 0,-8 0 3 0,-1-6 6 16,1 0 8-16,6-2 9 0,-3-5 3 0,2 0 4 15,3-2-7-15,-2-2-6 0,10-2 2 0,0 2-9 0,8 2-7 16,-3 1-12-16,7 3-3 0,5 2-7 0,-1 2-4 16,4 3 3-16,1 1-14 0,4 5-41 0,3-1-51 0,1 1-56 15,-4 2-101-15,4-1-106 0,-2 2-111 0,3 5-82 16</inkml:trace>
  <inkml:trace contextRef="#ctx0" brushRef="#br3" timeOffset="133991.21">12030 8916 1459 0,'0'-9'1'0,"-8"5"0"0,8 1 2 15,-9-1 7-15,1 5 12 0,6-1 19 0,-7 3 20 16,4-2 19-16,0 4 10 0,-3-2 12 0,0 2 6 0,-1 3-9 16,-1 2-3-16,-1 3-14 0,-3 0 6 0,0 3 4 15,-5-2-6-15,1 5-2 0,-4-1-5 0,5 1 9 16,-8-3-4-16,-2 0 0 0,-2 1-21 15,-1 0-11-15,0 2-1 0,2 1 6 0,-6-2 10 0,-5 0 0 16,3 4 5-16,-1 0-1 0,-1 0 0 0,-7 2-10 16,-3 0-3-1,-6-1-8-15,-6 4-12 0,-1-2-7 16,-9 2-2-16,0 0-4 0,-9 4-1 0,-1-2 2 0,-7 4 10 0,-5-1 13 0,-6 3 2 0,3-1 4 16,-6 3-5-16,-3 0-2 0,-7-2-8 0,5 1-7 0,0 0 1 15,5-1-6-15,3 1-3 0,-3-2 3 0,6-4-1 16,5 1 5-16,4 0 8 0,-1 0 2 0,5 1-18 15,0-1-7-15,3-4-7 0,3 2-3 0,3-1-2 0,0 3-3 16,4-2-5-16,1 1 3 0,3-5 1 0,4 3-1 16,2-2-1-16,4 1 1 0,6-4-2 0,3-2-1 15,8-3 6-15,3-3-6 0,10-4-15 0,1-1-13 0,10-2-16 0,-2-4-36 16,10-1-17-16,3-4-33 16,4-3-37-16,4-2-25 0,7-2-32 0,3-5-42 0,10-4-27 0,4 1-13 0,2-1-25 15,7-4 9-15,6 2-1 0,2 0-5 16,3-1 17-16</inkml:trace>
  <inkml:trace contextRef="#ctx0" brushRef="#br3" timeOffset="134446.09">11722 9265 823 0,'12'-9'12'0,"-2"4"20"0,-1-1 12 0,-9 3 26 0,2 3 38 16,-7 1 34-16,2-1 24 0,-3 6 16 0,-4 0 3 16,-5-3 8-16,-5 4 3 0,-2 3-21 0,-8 1-25 15,0 4-12-15,-8 2-2 0,2 2 3 0,-8 3 4 0,-1 5-11 16,1-1-4-16,-5 3 0 0,0-1-7 0,-6 3-23 15,4-3-20-15,-9 4-15 0,2-4-18 0,-6 4-15 16,-1-2-12-16,-3 3-6 0,-6-3-2 0,-3 3 2 0,-4-1 0 31,-4 4-3-31,-4 3 7 0,-4 0 9 0,-7-1 1 0,-1 1 4 16,3 0-3-16,-4 4 14 0,3-1 6 0,-7-10 4 0,2 0 0 0,0-2-9 0,7 0 4 0,-1-4-3 16,0-2 2-16,2-3-14 0,3 0-9 0,2 2-5 15,1 1-4-15,5-1-3 0,-1-2-3 0,-1-2 0 0,1 0 3 16,6 2 4-16,0-1 1 0,7 0-4 0,4-4-1 15,9-1 2-15,7-1-4 0,11-3-1 0,10-1-18 16,13-4-29-16,3-1-11 0,11-2-39 0,5 1-27 16,13-9-53-16,1 3-54 0,8-5-80 0,4-3-57 0,4-2-62 15,6-3-42-15,8-4-21 0</inkml:trace>
  <inkml:trace contextRef="#ctx0" brushRef="#br3" timeOffset="134962.29">9265 9793 1025 0,'1'-10'14'0,"7"-1"4"0,-4 4 6 0,-4-2 15 0,0 6 30 0,-2 8 12 16,10-4 19-16,-13 8 16 0,14-6-7 0,-15 8 1 16,8-3-5-16,-15 5-9 0,5 2-20 0,-7 0 7 0,-6 1-6 15,0 0 0-15,-10 6-6 0,2-1 0 0,-4 6 4 16,0-5 5-16,-14 5-6 0,7-1-12 0,-9 6-5 16,5-3-4-16,-7 1 7 0,2 5 4 0,-2-3-4 15,1 3-3-15,4-3 2 0,-5 7-6 0,5-6-5 16,2 0-7-16,6-4-14 0,2-1-5 0,4-1-5 0,-1-2-6 15,8-3-8-15,1-5-1 0,5-1-6 0,5-2 0 16,-4 0 4-16,6-6-4 0,-1-1 4 0,8 0 3 16,-4-4 8-16,4-3 11 0,4 2 13 0,-3-2 12 0,4 0 12 15,0 0 13-15,2 0 5 0,0 0-1 0,2-2-2 16,1 0 11-16,6-3-1 0,0-1-4 0,8-3-10 0,-1 0-6 16,7-4-2-16,0-1 0 0,5 1 1 0,0-1-17 15,2 2-5-15,3-1-6 0,-2 4 1 0,2 0 1 16,4 4 4-16,1 0 3 0,-2 1-6 0,1 4 1 15,2 2-5-15,-3-1-2 0,2 3-2 0,-1 0-7 0,-1 3-5 16,-3 0-7-16,0 2-3 0,-2-1-2 0,0 0-2 16,-3 2-4-16,-3-3 0 0,0 3-1 0,-2-1-40 15,-2 1-25-15,2-2-51 0,-3-1-68 0,-8-1-74 16,3-3-99-16,5 0-109 0,-9 2-83 0</inkml:trace>
  <inkml:trace contextRef="#ctx0" brushRef="#br3" timeOffset="136792.94">11064 8071 431 0,'-3'-3'2'0,"6"-5"0"0,-6-1 2 16,-5 1 0-16,5-3 13 0,-1 3 5 0,3 0 10 0,-1-1 8 31,2 3 9-31,-6 2 10 0,6-2 4 0,-1 4 14 0,1-1-3 0,-3 2 2 0,3-2-5 0,-2 3 8 0,2 1 14 16,3-1 4-16,-4 5 20 0,5-5-2 0,-4 3 6 16,6-2 14-16,-10 3 10 0,4-1-5 0,-2-3-19 15,-2 8 26 1,-3-4-8-16,-3 7-5 0,6-1-16 0,-12 9-11 15,6 1 1-15,-3 3-8 0,4 3 0 16,-8 5-33-16,1 3-18 16,-1 3-4-16,-4 4 4 0,4 0-10 0,-2 2-11 0,-5 3-3 0,2 1-6 15,0 1-2-15,1 1 3 0,1-1-6 0,-1-1-2 0,5 2-2 0,-4-2-3 16,5-3 2-16,0 2-2 0,2-4-4 0,2-2-1 16,5 0 5-16,0-5-5 0,1-3 2 0,5 1 2 0,1-5-6 15,3-2 1-15,0-5 3 0,4-5-1 0,1 0-2 0,3-4 8 16,2-4 3-16,-5-5 6 0,6 1 6 15,2-8 1-15,2 2 4 0,0-3 5 0,5-2 0 0,1 0-6 16,3-1-1-16,5-1-9 0,-1 2-2 0,3 0-1 16,1-3-2-16,-1 3-6 0,3 3 1 0,2-1 3 0,-2 0 0 15,-2 3-1-15,4-1 11 0,0 3-11 16,0 2 4-16,1-1 4 0,7 2-8 0,-2 2 7 0,-7 1 2 16,2 0 1-16,-1-1-3 0,9 4 5 0,-6-2 1 0,10 2-1 15,-7-3 11-15,11 2-2 0,8-4-11 0,1-1 1 16,4 0-3-16,-2 0 3 0,3-2-3 0,-2-1-5 0,4 2-6 15,-6-2-6-15,1 2 4 0,-5-2-3 0,5 1-2 16,-7 0 1-16,1 0-5 0,-8 3 5 0,1-3-5 16,-1 0-1-16,1 3 2 0,-1-3-3 0,0 3-1 15,0-1-4-15,-1 2 1 0,1-5-4 0,3 3-5 16,-5 0 4-16,0-2 5 0,-4 0 7 0,2-1 3 16,6 0 0-16,-9-1 9 0,10 0-1 0,-3-1 11 0,9-2-1 0,-5 1-5 15,7 0-1-15,0-3-2 0,0 1-1 16,3-1-2-16,-1 1 2 0,0-1-3 0,1 0-2 15,0-3-4-15,-1 3-3 0,-1 2 1 0,-1-5 6 0,1 3-8 0,-4 0 1 16,3 0-2-16,-4 0 4 0,1 0 4 0,0 1 0 16,1-3-5-16,-1 4-3 0,-1-2-4 0,-8 2 0 15,-1-4 7-15,3 2 1 0,-6 1 1 0,4-1 7 0,-3-5 7 16,5 3 1-16,-1-1 13 0,8-2 9 0,-2 1-3 16,-1 1-3-16,5 0 3 0,-2 1-7 0,-3 0 2 0,-6-1-5 15,-1 3-4-15,-3-1-7 0,0 1-6 16,-6 2 2-16,-4-2-6 0,-4 2-2 0,-5-1-4 0,-1 4 2 0,-7-2-21 15,-1 0-16-15,-4 1-9 0,-4 1-28 0,-4 1-41 16,2-2-63-16,-10 2-89 0,3-2-86 0,-6-1-79 16,-3 0-61-16</inkml:trace>
  <inkml:trace contextRef="#ctx0" brushRef="#br3" timeOffset="138158.32">11059 8099 493 0,'18'-5'16'0,"-7"-3"9"16,-5 1 22-16,3-3 9 0,-9 2 23 0,10-3 9 16,-10 2 13-16,10-1 28 0,-1-2-9 0,-1 3 0 0,5-5-1 15,-5 4 4-15,6-2-9 0,-10 1 13 0,15-2 3 16,-14-2-15-16,2 4-4 0,-3-3 13 0,-4 4-9 0,10-5-4 15,-3 2-12-15,8 0-12 0,-4-2-18 16,3 2-14-16,-3-5 0 0,11 8-22 0,0-2-10 16,-1 0-6-16,0 2-5 0,2-1-12 0,9 3 0 0,-5 1 5 15,8-4-3-15,-10 4 5 0,5-2-2 0,-3 4-1 16,4-1 4-16,-2 1 6 0,-4 2 3 0,5 3-3 0,0 0 2 16,4 0-5-16,-1 0 4 0,11 2 1 0,-4 2-3 15,-2-2 7-15,2 3 8 0,-1 1 1 0,0 0-4 0,5 1 1 16,-4-1 0-16,-2 0 1 0,3 3 0 0,-2-3-5 15,3-1-5-15,-3 0 1 0,5-2 0 0,-4 0 7 0,-2-1-3 16,4 1-2-16,-2-3 2 0,0-5-8 16,0 5-2-16,0-3-1 0,-2 1-3 0,6-2-7 0,-6-1 2 15,-4 2-3-15,4-2-1 0,-4-2 1 0,1 2 0 16,0 3-5-16,-1-2 7 0,1 1 5 0,3 2-1 0,-4-2 1 16,-3 0 3-16,3 1 4 0,0 1 2 0,2 0-1 15,2-1-2-15,-11 2-6 0,5-2-1 0,-1 4 0 16,-1 0 0-16,-1-1-2 0,-1-1 3 0,-2 0 1 0,3 1 1 15,1-2 5-15,3 1 1 0,7-1 3 0,-1-1-5 16,-1 0 0-16,0 2-1 0,1 0 0 0,-1-1-2 0,-2-1-1 16,1 2-1-16,-7-1-7 0,3 1 3 0,-3 0 3 15,3-2-5-15,-3 1 4 0,-3 1-2 16,2 0-3-16,-1 0 2 0,4-2 5 0,-4 2-6 0,5 0 0 0,-3-2 2 16,2 2 6-16,1-6 4 0,1 3 0 0,-1 1-2 15,-2-1-2-15,3-1 5 0,0 1-7 0,-1 2-2 0,2-4-7 16,0 4-2-16,-2 0 1 0,5-3-2 15,-3 2-3-15,3 0 0 0,-2-1 3 0,1 3 0 0,-6 0-1 16,4 0-3-16,3-2-3 0,-8 4 7 0,0-2 2 16,3 5-4-16,-6-5 2 0,8 0 0 0,-5 0 0 15,3-2-2-15,-4-1 2 0,-4 1-4 0,7-2-2 16,-1-3 8-16,1 2 2 0,-7-2-2 0,2 1 5 0,0-2 5 0,6 1-2 16,-3 0 2-16,8 1 6 0,-5 2-9 0,-1-4 3 15,4 2 0-15,5 1-3 0,-6 0-2 16,-2 1-1-16,2-2 2 0,-5 3-2 0,0-2 2 15,0 4-2-15,-1-2 0 0,-4 2-2 0,-3-2 4 0,0 2 2 0,0 1-5 16,-6 0-2-16,5-2 5 0,-2-1-4 0,-5 3-2 16,2-5 5-16,-2 5-3 0,0-1 3 15,-1-4 11-15,-2 4 18 0,3 1-3 0,-1 0 5 0,-1 1 4 0,0 1-5 16,0-2 5-16,2 0-2 0,1 4-14 0,0-2-14 16,1 1-1-16,-3 0-1 0,1-3-3 0,3 6 8 15,-4-1 0-15,3-3 0 0,-7 2 4 0,0-1 0 16,3 4-1-16,-2 0 7 0,-1 0 4 15,0 2-6-15,-1 0 5 0,0 4 6 0,-3-2 8 0,4 3 13 0,-4-1 10 0,2 2-2 16,-6 1-1-16,2 0 7 0,-3 4 2 16,4-1-4-16,-8 2-3 0,4 1-4 0,-3 5 6 15,3-1-1-15,-5 5-1 0,4 2-95 16,-3 2-7-16,1 5 5 0,-1 3 5 0,1 4-2 0,3-2-14 0,-5 8-1 16,3-3-1-16,-1 2 91 0,3 4-3 15,0-4-8-15,0 0-12 0,0-4-7 0,3 0-2 0,2-2-3 16,-2-3-6-16,3-1-10 0,-3-6-29 0,1-1 57 0,1-1-27 0,-2-1-50 15,2 0-38-15,-4 0-60 16,2-1-87-16,-7-1-91 0,4-4-106 0,-5-4-166 0</inkml:trace>
  <inkml:trace contextRef="#ctx0" brushRef="#br4" timeOffset="167746.97">6005 12183 586 0,'1'-15'-2'0,"9"-3"-1"0,-1-10 0 0,-4 2-1 0,0 2 3 0,4-3 7 0,7 3 8 16,-5-3 7-1,5-1 10-15,1-2 5 0,-1-5 8 0,6 5 2 0,0 0 5 0,-3 3 3 0,-1-4 3 0,4 2-2 16,-4 1 9-16,-3 3 29 0,9 4 11 16,-12 3 23-16,2-5 14 15,1 2 21-15,-6-3 6 0,1 2 12 0,-9 3 22 16,7-2-18-16,-6 4 10 0,0-5-4 0,-4 12 5 0,2-1-16 0,0 3-8 16,-2 6-14-16,7-1-37 0,-8 6-8 0,3-3-31 0,-2 6-18 15,2-6-26-15,-3 8-11 0,3 0 10 0,-2 8 6 16,1-2 2-16,-2 5 1 0,-1 1 0 0,4 9 2 15,-3-2 0-15,0 5-4 0,-3 2-14 0,1-3-11 16,2 6-4-16,1-2-6 0,1 1 3 0,-6-3-5 16,4 7 1-16,0-5-1 0,-3 1-2 0,1 0-1 0,2-2-3 15,-5 0-1-15,3-5 2 0,-4 0 2 0,1-4-3 0,2-4-2 16,-3-2 2-16,5-6 3 0,-4-2-1 0,3-4-4 16,2-1-17-16,0-3-23 0,1-3-29 0,1-1-28 15,-4-1-46-15,-1-4-43 0,3 2-58 0,3 1-55 0,-3-1-35 16,1-3-38-16,-3-4-9 0,12-4-13 0,-4 3-3 15</inkml:trace>
  <inkml:trace contextRef="#ctx0" brushRef="#br4" timeOffset="168252">7013 11506 993 0,'2'-13'13'0,"-1"11"20"0,1-8 6 0,-4 7 20 16,2 1 26-16,-1-4 31 0,-1 8 20 0,-1-6 32 0,1 4 10 15,-4-6-11-15,0 2 5 0,0 0-7 0,-1-7-7 16,-5 8-9-16,4-6-9 0,-5 6-12 0,2 0-13 15,3 3 21-15,-5 3 6 0,1-3-1 0,-3 5-15 0,3-4-6 16,-7 12 14-16,5-10-9 0,-2 9-1 0,0-6-24 16,-3 4-14-16,0-1-4 0,0 4 6 0,2 1 1 15,-4-3-15-15,2 8-10 0,0-4-7 0,0 7 0 16,5-2-1-16,-5 7-3 0,6 2-6 0,-1 3-13 0,6 1-7 0,2 4-4 16,4 0 5-16,1 1-11 0,6 0-1 0,4 2-1 15,5-6-5-15,2-5-1 0,8-1 0 0,3-6 1 16,1-2-5-16,4-6 5 0,-1-7-1 15,3-1-1-15,0-6-2 0,0-3 0 0,-1-4 2 0,-1-5-7 16,1-3 5-16,-5-2-1 0,1-4 2 0,-3-4 10 0,-2-1 8 0,-5 0 10 16,-3-3-72-16,-3 2 12 0,-6-3 4 15,-2 2 3-15,-10 3 3 0,-1 2-8 0,-5 4 0 0,-5 1-6 0,-4 5 70 16,-4 5-10-16,-6 2-6 0,-2 7-5 0,-6 4-8 16,-6 6-22-16,-7 9 38 0,-5 4-52 0,-6 10-62 15,-6 3-77-15,-8 9-106 0,-8 7-135 0,-9 4-146 16</inkml:trace>
  <inkml:trace contextRef="#ctx0" brushRef="#br4" timeOffset="170323.05">5698 13991 1649 0,'9'-8'3'0,"-4"-3"-3"16,8 7 1-16,-15-3-5 0,12-2 7 0,-4-4 15 0,5-1 21 15,0 0 11-15,3-6 15 0,2 1 10 0,4-5-4 16,6 1 4-16,-7-3-4 0,11-1-17 0,-5-1-19 0,5-2-7 16,-6-1 0-16,-2 5 3 0,-1-8 39 0,-1 5 25 15,-4-6 12-15,1 4 25 0,-2-8 14 0,2 3 18 16,-3-1 1-16,-1-3 5 0,0 5-18 0,-1-5 10 15,-1 8-1-15,-3-2-8 0,-1 8 5 0,-6 1-2 16,4 7-10-16,1 7 0 0,-6-3-8 0,0 13-31 0,-5-5-9 16,4 11-7-16,-4-5-19 0,4 2-20 0,-1 3-8 0,-3 0-10 15,4 6-7-15,1 2 2 0,-2 3-5 0,0 7-4 0,2 3-3 16,-3 4 3-16,3 3-2 0,0 5-6 0,2-1 0 0,-4 1-6 16,2 1-3-16,0-3 2 0,0 1-5 15,2-1-2-15,-2-3 4 0,-2-1-1 0,-3 0 1 0,2-2-5 16,-3-1 4-16,0 1-2 0,-2-2 4 0,3 1-5 15,-7-6-1-15,5 2 5 0,-1-3-11 0,3-2-16 0,-1-3-18 0,0-3-17 16,3-3-15-16,0-5-35 0,3 1-24 16,3-7-34-16,0 0-27 0,-3-3-21 0,2-1-28 0,0 0-37 15,0 0-32-15,1-5-32 0,2 1-41 0,1-1-8 16,4-6-6-16,-1-4-1 0</inkml:trace>
  <inkml:trace contextRef="#ctx0" brushRef="#br4" timeOffset="170765">6354 13259 1223 0,'-1'-22'10'16,"4"6"43"-16,-6-5 20 0,1 8 32 0,0-5 41 0,2 7 27 16,-5-7 38-16,7 0 26 0,1-4 12 0,-6 7-26 0,6 15-9 15,-6-13-21-15,6 12-35 0,1-5-21 0,-3-3-27 16,-2 3-18-16,5 9-17 0,2-4-10 0,-1-4-2 16,6 7-8-16,-1-2 0 0,-1-2-4 0,7 5-16 0,3 11-5 15,1-7-6-15,0 7-4 0,-2-5-9 0,2-1 0 16,2-1-9-16,1 6-3 15,-1-7 5-15,-1-1 0 0,3-1-1 0,-4-1-2 0,3-3-1 0,-1 0 0 16,1 0 0-16,-4-1 7 0,0-5 7 0,-3-11 7 16,-2 15 12-16,2-3 9 0,-2-1 4 15,-2-3 13-15,-2 5 18 0,-5-8 14 0,2 5-3 0,-7 7 3 16,3-6-1-16,-6-1 6 0,-1 3 11 0,-2 0-1 0,3-1-71 0,-2 5-5 16,-1-6 8-16,3 8 8 0,-4-4-7 0,7 2-10 15,-3-5-18-15,5 5-11 0,-5-5 54 0,1 7-11 0,-3 0-14 0,3 2-16 16,7-2-6-16,-10 12-7 0,2-1 9 0,-1-1-8 15,-2 7 4-15,4 0-2 16,-1 8 2-16,1 1-2 0,-4 5 6 0,4-4 11 0,-1 8-4 0,3 3 2 0,0 3-1 0,-2 0 3 16,-2-2-1-16,1 1 0 0,1 2-4 0,-1-3-10 15,-4 3-5-15,6-5 8 16,-4 3-2-16,-3-3-6 0,2 3 0 0,-2-4 0 16,0 0-1-16,2-1-4 0,-4 0-11 0,1-5-11 0,2-1-35 15,-5-5-20-15,4-2 25 0,0-7-34 0,3-1-37 0,0-7-24 16,-2-6-39-16,2-3-58 0,5-1-32 0,-8-2-60 0,3-5-99 0,0 0-42 15,-4-3-10-15,-4 0-24 0</inkml:trace>
  <inkml:trace contextRef="#ctx0" brushRef="#br4" timeOffset="170960.23">6291 13828 2285 0,'-16'-12'37'0,"3"3"53"0,2-1 32 0,-2 0 27 0,4-4 34 0,6 3 19 16,6-3 44-16,5 0 20 0,3-6-26 0,5 1-30 0,9-5-16 15,5-2-14-15,5 1-32 0,6-8-10 0,7 4-33 16,2-7-13-16,7 3-10 0,1-6-21 0,4 1-13 0,4-3-11 15,3-1-2-15,0-2-10 0,7-4-11 0,-2 5-4 16,5-5-4-16,-1 4-4 0,7-6-23 0,-1 1-11 16,0-1-21-16,6 1-38 0,-8 3-31 0,3-4-61 0,-7 0-62 15,1 6-68-15,-11 13-60 16,0 0-61-16,-13 1-60 0,-9 10-18 0</inkml:trace>
  <inkml:trace contextRef="#ctx0" brushRef="#br4" timeOffset="181626.11">7321 12233 1450 0,'-6'6'6'0,"3"-4"5"0,3-2-3 0,-6-2 5 16,6 4 10-16,5 0 6 0,-4 6 18 0,7-13 21 15,-2 0 15-15,4 0 21 0,4-4 15 0,-1-4 2 0,7-3-7 16,-1 3-3-16,13-6-10 0,-7 6 1 0,13-6-12 16,-2 1-19-16,10-1-11 0,-6 3 3 0,14-1-4 15,-6 0 1-15,0 3-2 0,-2-3-21 0,-7 2-11 0,4 1 0 16,-8 3-7-16,1 4-9 0,-11-2-4 0,3 0-13 0,-5-1-24 16,-4 5-40-16,0-3-17 0,-5 0-49 0,-1 4-43 15,1-3-34-15,-6 2-37 16,0 1-11-16,1-2-18 0,-2-1 13 0,-4 1-11 0</inkml:trace>
  <inkml:trace contextRef="#ctx0" brushRef="#br4" timeOffset="181846.64">8009 11826 1140 0,'-6'-1'21'0,"4"1"29"16,-4-5 22-16,4 4 24 0,2-2 17 0,0 1 30 16,0 4 15-16,4-8 30 0,2 2 6 0,5-1-13 0,0 0-3 15,3 0-13-15,2-5-4 0,3 7-20 0,8-3-9 16,-2 6-20-16,-7-2-18 0,6 2-4 0,-1 5-17 15,-4 3-13-15,-1 5-7 0,-4 3-8 0,-2 1-5 0,-5 7-13 16,4-1-6-16,-10 2-11 0,2 5-4 0,-6-3 2 16,2 2-5-16,-4-5-2 0,-3 2-1 0,0-5 2 15,-3 4-5-15,0-7-1 16,2 3-14-16,-3-2-32 0,0 0-26 0,-1-1-43 0,-1 1-54 0,3 0-72 0,1-2-71 16,-2-9-56-16,-3 2-42 0</inkml:trace>
  <inkml:trace contextRef="#ctx0" brushRef="#br4" timeOffset="182352.64">9111 11814 1025 0,'-6'0'3'0,"6"-6"3"0,1-1-4 15,1-5 4-15,-5 1 13 0,9-3 5 0,6-7 1 16,1-5 4-16,7 4 5 0,-3-1 12 0,11-6 8 0,-7 5 1 16,8-8-4-16,-6 4 4 0,7-1 23 0,-8 5 22 15,7-12 25-15,-10 3 2 0,-3 2 38 0,-2-4 14 16,-2 7 16-16,0-3 13 0,-9 12 2 16,6-3-5-16,-6 4-25 0,2 8-8 15,3-1-26-15,-5 11-2 0,5-7-21 0,-6 8-22 16,9-2-22-16,-11 8-18 0,5-2-4 0,-4 6-10 0,-2 2-13 0,-1 4-17 0,2 5-5 15,-3 6 2-15,1 0-4 0,-3 5-3 16,1 0-2-16,-4 3 2 0,3 2-6 0,2-4 1 0,-5-2 2 0,5 3-10 16,-5-1-24-16,2-3-19 0,-6 1-16 0,2-5-30 15,-6 6-31-15,3-9-31 0,-8 6-52 0,9-12-18 16,-2 6-33-16,7-6-23 0,1-3-37 0,3-7-2 0,0-2 1 0,3-6-5 16,12-6 5-16</inkml:trace>
  <inkml:trace contextRef="#ctx0" brushRef="#br4" timeOffset="182653.21">9864 11225 2406 0,'3'-17'42'0,"-1"6"16"0,-10-5 28 0,3 11 23 0,0 2 16 16,-9 6 25-16,3-3 15 0,-2 8 26 0,-1 11-26 0,-2-4-12 16,2 10-27-16,3-4-23 0,3 9-14 0,0-2-24 15,0 6-13-15,4-6-27 0,-1 4-11 16,5-3-6-1,0 1-1-15,0-4 1 0,1-2-3 0,7 1 3 0,-6-7-2 16,12-2 2-16,-1-3-1 0,-7-1 1 0,7-3-1 16,-7-5 0-16,7-4-1 0,-4-2-1 0,7-4 0 15,-11-8 1-15,7 4-6 0,-2-5-1 0,-2-1 2 0,-2 1 4 16,-4-4-1-16,-4 2 5 16,-4 0 12-16,3 7 6 0,-7-6 10 0,-1 8 2 0,-8-4-4 15,2 7-6-15,-1 2 5 0,-1 3-7 0,-6 6-12 0,2-2-11 0,-3 8-21 16,4 1-16-16,0 2-18 0,9 1-42 0,-9-5-39 15,0 1-61-15,9-6-46 0,5 5-51 0,1 2-57 0,7-5-46 16,4-6-39-16,-4 7-3 0</inkml:trace>
  <inkml:trace contextRef="#ctx0" brushRef="#br4" timeOffset="183494.29">10248 11476 1544 0,'5'-8'3'0,"6"-5"0"16,3 5 0-16,-6-11-2 0,9 9 4 0,7-11 1 16,0-1 2-16,6 0 2 0,5-3-5 0,0-2-3 0,2 0 4 15,1 0-2-15,0-2-7 0,-1 1 2 0,-1-3-1 16,-4 4-6-16,2-7 5 0,-8 8 6 0,-1-4 6 0,0 2 25 16,-9-2 25-16,-2 4 34 0,-5 2 20 15,-5 2 44-15,-2 2 20 0,-8 4 28 16,2 1 16-16,-5 4-8 0,2 4-3 0,-5 4-22 0,1 3-18 15,-2 3-27-15,-1 8-3 0,3-3-20 0,-7 11-17 0,4 1-14 0,-5 4-17 16,2 0-8-16,-1 7-1 0,1 1-12 0,3 2-15 16,0-1-7-16,7 3-4 0,-1 0-2 0,3 2-5 15,5-5-4-15,2 1 0 0,3 0 0 0,1-3-8 16,2 1-6-16,3-6-3 0,0-4 6 0,3-2-2 0,1-8 1 0,3 0-11 16,-3-6-2-16,5 1-3 0,1-7-2 0,3-3 0 15,-1-5-11-15,1-2 0 0,4 1-7 0,-5-13 4 16,5 3 0-16,-1-6 2 0,0 2 5 15,-3-9 1-15,2 6 4 0,0-4 4 0,-5 1 6 0,-3 3 2 0,-2 3 5 16,-2 4 4-16,-4-1 5 0,0 7 3 0,-3 0 5 16,-5 6 2-16,-2 4-4 0,0 1 1 15,-2 1 7-15,2 1-1 0,-5 3-6 0,1 5-1 16,-4 0-1-16,5 2-6 0,-2 3 4 0,0 4-4 0,0 1-2 0,1 6-3 16,2-2-2-16,2 0 4 0,6 2-3 15,2-1 1-15,2-3-2 0,7 1 1 0,-1-2-12 0,3-1 0 16,5-3-6-16,-2-2-12 0,3-3-14 15,1-2-24-15,-3-3-9 0,-2-5-5 0,1 0-1 0,2-8-4 0,-8 0-1 16,7-10-8-16,-6 4 8 0,6-8 29 0,-6 2 11 16,8-6 2-16,-3 7 24 0,-4-6 21 0,1 6 22 15,-8 4 54-15,0 1 15 0,-6 7 17 0,4-1 21 16,-12 4 16-16,3-1-10 0,-2 4-5 0,2 1-12 0,-1 1-43 0,-2 4-5 16,-2-1-18-16,-1 9-20 0,3-1-12 15,1 4-11-15,2 3-3 0,0 0-9 0,5 2 4 0,-2 1 1 0,5-1-5 16,1-1 3-1,6-4-3-15,0-1-3 0,1 1-22 0,3-7-4 0,0 4-14 0,3-7-3 0,5 0 1 0,-2-6-4 16,-1 2 4 0,-2-8 10-16,-3 1 16 0,3-6 9 0,-6-3 11 0,0-2 2 15,0-3 2-15,3-3 3 0,-6-3-3 0,1 4 0 0,-2-3-1 0,2 1 2 16,-2 0 2-16,0 2 6 0,-7 4 3 0,1 1 9 16,-1 2 5-16,-2 2 7 0,2 2 7 0,-5 3 0 15,2 2 4-15,-2 3-2 0,1 0-2 16,-1 4-5-16,-1 0-4 0,2 3-5 0,-1 1-5 15,2 1-2-15,2 1-5 0,-1 0-1 0,1 1-2 0,-1 1-3 0,3 1-3 16,1 0-1-16,2 1-5 0,2 2 5 16,0-3 1-16,0 2-2 0,2-2-1 0,4-3-3 0,-1 2 2 15,0-2-1-15,-2-2 1 0,3-1-15 0,-2 3-12 0,0-5-24 16,-3 0-16-16,3-3-8 0,-5 3-24 0,1-6-31 16,-2 2-20-16,-1-1-26 0,-3-10-30 0,0 6-13 0,-2-4-31 0,-3 2-54 15,0-4-39-15,0 1-32 0,-5-5-30 16,-3-3-10-16</inkml:trace>
  <inkml:trace contextRef="#ctx0" brushRef="#br4" timeOffset="183702.73">11825 10804 2313 0,'-12'-11'41'0,"5"-6"17"0,-1 10 9 0,6-5 15 16,-1 4 18-16,3 2 22 0,0 1 16 0,3 1 22 16,2 3-30-16,10 1-13 0,0-4-11 0,-1 9-12 15,0-1-15-15,8 4-24 0,-1 1-15 0,-4 4-22 16,-1-1-11-16,-5 4-4 0,-6 3-1 0,-3 1-4 15,-6 4-8-15,-8 1-22 0,-6 0-38 0,-4-2-43 0,-2 9-43 16,-12-3-41-16,-3-2-50 0,-4 2-56 0,0-3-62 16,2-3-28-16</inkml:trace>
  <inkml:trace contextRef="#ctx0" brushRef="#br4" timeOffset="184085.67">12361 11000 1562 0,'0'0'34'0,"0"0"6"0,0 0 24 15,0 0 37-15,0 0 15 0,0 0 42 0,-50-13 19 16,50 13 1-16,0 0-3 0,0 0-6 0,0 0-25 0,0 0-35 16,0 0-13-16,0 0-43 0,-91 183-20 0,89-146-26 15,2-4-44-15,-5 1-70 0,4 4-68 0,2-7-89 16,2-3-64-16</inkml:trace>
  <inkml:trace contextRef="#ctx0" brushRef="#br4" timeOffset="184391.15">13034 10801 2397 0,'5'3'11'0,"-2"7"19"0,2 0 17 15,-18 6 13-15,18 5 25 0,-13 4 25 0,16 3 11 0,1 4 5 16,-1 0-10-16,3 2-20 0,3 0-18 0,3-1-14 16,-2 2-26-16,4-5-37 0,-1-2-35 0,-9 1-37 15,8-9-22-15,-4 4-46 0,3-2-37 16,3-7-40-16,-5 0-41 0,0-5-32 0,-6-5-10 0,6-5-8 15,-1 3-20-15</inkml:trace>
  <inkml:trace contextRef="#ctx0" brushRef="#br4" timeOffset="184550.11">13437 10865 2586 0,'-12'-11'18'0,"-2"1"12"0,-7 1 29 16,-3 4 25-16,2 3 24 0,-3 2 18 15,4 7 10-15,-7 5 9 0,2 2-16 0,-7 8-13 16,8 2-29-16,-10 3-20 0,3 4-31 0,-4 4-24 15,-5-1-34-15,0 0-45 0,-4 4-47 0,11-5-63 0,-1-1-76 16,8 0-83-16,-3-1-49 0,8-4-60 0</inkml:trace>
  <inkml:trace contextRef="#ctx0" brushRef="#br4" timeOffset="185410.44">13456 10940 1622 0,'5'-11'17'0,"-11"7"14"0,7-7 21 0,-6 2 18 16,1 3 22-16,-4 3 32 0,6 0 10 0,-1 0 8 15,3 3-8-15,3-1 5 0,-4 8-10 0,2-2-7 16,-1 8-14-16,5 3-31 0,0 0-7 0,-4 5 5 16,1 2 0-16,-5 2-9 0,3 2-13 0,-5 2-7 15,11-5-6-15,-6 3 3 0,-1-3-6 0,1 0-13 0,0-4-7 0,3 2-10 16,2-8 2-1,1 0-5-15,-3-3-2 0,2-3 2 0,3-1-1 0,1-2 3 0,-1-5-6 0,2-4-4 0,5 1-14 16,-2-8-13-16,5 1-8 0,3-11-19 0,-1 2-5 16,3-6-6-16,-1 2 6 0,-2-6 3 15,-3 4 12-15,-3-1 16 16,5-1 12-16,-6 3 29 0,-4 1 29 0,-1 6 22 0,-5 0 11 0,2 6 21 16,-5 0 35-16,0 5 12 0,0-1 3 15,-5 9-12-15,7-4-15 0,-4 7-14 0,2-3-11 0,-1 5-15 0,1 3-35 0,-2 5-14 16,1-4-8-16,-3 7 0 15,-2 0-11-15,6 3-2 0,-2-5-3 16,2 1 1-16,3 0-4 0,6-5 0 0,-3 2 1 0,5-3-6 0,0 0-2 16,0-2-13-16,0-4 1 0,2 1-12 15,-4-4-2-15,1 1-16 0,-1-6-18 0,2-5-6 16,2 1 4-16,0-4 5 0,-1-4-3 0,2-2 11 0,-1 3 4 16,3-8 13-16,-3 5 22 0,1-2 9 0,-5 2 5 0,1 2 5 15,-2 2 6-15,-2 5 4 0,0-1 17 0,-4 3 21 16,3 3 8-16,-5 3 3 0,0 0 4 0,-2 6 5 15,-1-2-3-15,-2 4-3 0,0-2-17 0,-3 5-18 16,-2 0-13-16,3 3 0 0,-1-6-7 0,-1 6-5 0,3-1-7 16,-1-1 3-16,2-1-2 0,0 2-1 0,1-4-2 15,-1 1-9-15,4 0-4 0,-1-2-28 0,2-1-13 16,-1-3-7-16,-3-1-1 0,4-3-2 0,-1 3 6 0,2-6 6 16,-1 0 6-16,-1-2 24 0,1-1 19 0,-2-3 3 15,5 0 2-15,1-4 6 0,-4-3-6 0,-5 1 0 16,1-3 1-16,3 1 7 0,-4 2 5 0,2 1 10 15,1 1 8-15,-4 4 6 0,3-1 3 0,6 6 1 0,2-2 1 16,-4 2-10-16,1 3-1 0,4-1-11 0,-3 4-4 0,6-2-14 16,-3 1 1-16,3 1-3 0,2 1-2 0,3 2 5 15,2-5-19-15,3 1-3 0,0 1-6 16,3-2-3-16,-1 4 1 0,-2-4-1 0,1 0 0 0,2 0 3 0,-5 0 12 16,1-3 2-16,0 0 6 0,-2-1 5 0,-2-4 0 15,5 0 4-15,-5-3 0 0,2-1 4 0,-3-1 9 16,1 0 6-16,-1-2 34 0,-1 4 19 0,1-2 4 15,-5 3 8-15,-1 0 14 0,-2 5 14 0,-2-1 6 16,1 4 0-16,-6-1-35 0,2-1-8 0,-5 5 4 0,3 2 3 16,-5 6 8-16,5 4-7 0,-6 3-96 0,3 6 0 15,-3 4 4-15,5 4-9 0,-7 7-6 0,5 1-8 16,-3 1-21-16,3 3-11 0,-4-2 79 0,4-2-4 0,-2 3-4 0,3-2 2 16,0-1-3-16,0-2-9 0,-2 1 4 0,2-6-5 15,0 2-2-15,0-4-10 16,-2 0 83-16,0-1-17 0,-2-7-20 0,0-1-14 0,0-6-24 15,-3 3-36-15,3-12-19 0,-5 6-47 0,1-14-137 0,-2-7-41 0,-7-2-62 16,3-2-70-16,-4-10-63 0,-4-7-22 0</inkml:trace>
  <inkml:trace contextRef="#ctx0" brushRef="#br4" timeOffset="185554.71">13788 10501 1913 0,'15'-19'1'0,"0"5"1"15,6-3-2-15,-4 4 2 0,7 3 2 0,4 4-7 0,5 1-10 16,2-1-32-16,0 2-24 0,7 2-46 16,-2 1-39-16,-5-6-40 0</inkml:trace>
  <inkml:trace contextRef="#ctx0" brushRef="#br4" timeOffset="185737.92">14683 9918 4263 0,'-3'-3'4'0,"4"-1"-1"0,-4 8 2 0,-12-2 21 0,8 7 29 0,7 3 12 16,-3 3 10-16,-5 7-4 0,13 0-1 0,-14 9 1 15,6 0-6-15,-6 4-38 0,5 5-69 0,-3 2-42 16,-4 1-75-16,-3 1-84 0,-5 2-92 0,3-2-99 0,-11-1-93 16,1 1-61-16</inkml:trace>
  <inkml:trace contextRef="#ctx0" brushRef="#br4" timeOffset="186327.45">15009 10511 1789 0,'8'-5'4'0,"3"0"4"0,-3 3 5 0,1-4 6 0,7 12 12 0,6-6 6 0,-3 0 1 16,-5 2 1-16,10 0-10 0,-6 1-3 0,2 0-10 16,-1 1 1-16,0 1-8 15,0 1-10-15,0-4 0 0,0 4 2 0,1-1 7 16,0-4-2-16,3-1 5 0,-8-1 4 0,5-4 10 0,0 1 34 0,4-5 25 0,-5-4 12 16,-5 0 35-1,-1 0 24-15,0-2 32 0,-1 1 11 0,1-1 24 0,-8 3-18 0,2 3 0 0,-2 1 9 0,0-3-23 16,3 2-3-16,-3 1-22 0,3 1 0 15,-5 4-29-15,2-1-99 16,-4-2-19-16,2 5-19 0,-1 6 5 0,-2 0-6 0,-5 2-5 0,5 5-12 0,-1 1 1 16,1 2 95-16,-4 6-6 0,4 2 0 15,-3 0-24-15,3 3-12 0,3 3-7 16,-3 1-7-16,0 4-12 0,0-1-6 0,0 4 0 16,0-1-6-16,0 6 6 0,-1-4-2 0,-2 3 1 15,-1 2-2-15,-2-2-18 0,0 0-13 0,4-1-13 0,-2-2-31 16,2-1 77-16,-3-2-33 0,3-1-18 0,-2-3-15 15,-4 2-18-15,5-8-14 0,3-25-28 0,0 0-2 0,0 0-131 16,0 0-11-16,0 0-37 0,0 0-22 16,0 0 3-16,0 0-11 0,0 0 24 0,0 0-5 0,-100 58 42 15,100-58 27-15,0 0 38 0,0 0 36 0,0 0 30 16,0 0 43-16,0 0 25 0,0 0 55 0,-169-94 40 16,169 94 49-16,0 0 64 0,0 0 60 0,0 0 59 0,0 0 35 15,0 0 38-15,0 0 16 0,-155-126-15 0,155 126 0 16,0 0-28-16,0 0-54 0,0 0-45 0,0 0-21 0,0 0-37 15,0 0-33-15,57-138-11 0,-57 138-34 0,0 0-16 16,0 0-9-16,0 0-18 0,0 0-55 16,0 0 10-16,422-239 0 0,-165 107-3 0,-136 76-9 0,16-3-32 15,5 3-34-15,1-3-52 0,11-5-84 16,2-3-94-16,-2 4-99 0,-8 4-84 0</inkml:trace>
  <inkml:trace contextRef="#ctx0" brushRef="#br4" timeOffset="188051.82">7963 13495 2444 0,'5'-11'10'0,"-2"2"3"0,2 0 20 0,0 3 36 0,9-6 21 16,-1 4 28-16,4-4 32 0,6-2 23 0,7 2-2 16,6-7-3-16,5 4-19 0,6-4-36 0,-3 3-23 0,6-2-27 15,-1 4-35-15,4 4-37 0,-5 0-38 0,-3 7-13 0,0-6-30 16,-5 6-50-16,-1-4-21 15,-1-2-62-15,2 0-47 0,-9-2-41 0,2 2-17 16,-3-2-4 0,-4 0 6-16,-6-7 19 0,-1 8-6 0</inkml:trace>
  <inkml:trace contextRef="#ctx0" brushRef="#br4" timeOffset="188228.33">8779 13083 1745 0,'-6'6'42'0,"-4"-6"42"0,3-6 32 16,-6 10 12-16,-1-13 18 0,6 2 12 0,3 4 11 15,2 6 5-15,-4-10-34 0,9 2-39 0,0-1-25 16,7 7-7-16,4-1-19 0,3-4-15 0,4 3-9 0,-1 5-3 15,7-3-10-15,-1 3 1 0,2-2-7 16,-4 6 1-16,0 2 0 0,-3 16 1 0,-3-8-3 16,-2-3 2-16,-4 6 0 0,-7 12-3 0,-2-3 1 0,-6-6-3 0,-3 0-1 15,-4 1 2-15,1 1 0 16,-8-1 1-16,-1 3-4 16,-1-4 0-16,2 1-3 0,-3-3-22 0,2-1-38 0,-3-3-38 0,6-1-61 0,2-8-79 0,3 5-74 0,-2-4-45 0</inkml:trace>
  <inkml:trace contextRef="#ctx0" brushRef="#br4" timeOffset="188577.99">9548 13398 2147 0,'8'-13'-3'0,"-5"-3"0"0,9 7 9 0,-8-10 24 0,7 1 14 16,-2 5 46-16,-3-10 8 0,15 2 16 0,-4-5 10 0,5 1 4 31,-4-7-6-31,7-11-23 0,-3 6-13 0,2-8-34 0,2 6 14 0,-8-3 14 0,3 5 5 0,1 1 21 16,-6 7 26-16,0 16 11 0,-2-6 17 15,-6 16 22-15,-3-3-16 0,-2 9-13 0,1 1-4 0,-8 1-17 32,4 5-25-32,-2-4-8 0,1 9-11 0,-1-8-20 0,-3 15-7 15,-1 0-13-15,-4 2-9 0,1 2-9 0,-2-1-3 0,1 13-5 16,1-7-8-16,1 9-8 0,0-6-6 0,3 1 1 15,-2 2-4-15,2 1 5 0,0 0-10 0,2-1-25 16,-2-3-11-16,0-2-25 0,-1 0-15 0,-2-8-41 0,8 6-17 16,-5-13-51-16,4 2-30 0,-7-5-22 0,-5 1-21 15,10-5-36-15,0-4-24 0,1-4-12 0,-2 1-23 0,0 0 4 16,-2-5 8-16,6-6 10 0</inkml:trace>
  <inkml:trace contextRef="#ctx0" brushRef="#br4" timeOffset="188924.7">10076 12877 2520 0,'6'-12'46'16,"-4"5"19"-16,2-18 10 0,-8 16 21 0,4 7 26 0,6-1 27 15,-3-19 13-15,10 14 4 0,4 4-38 0,2-3-16 16,3 12-8-16,7-7-19 0,-1 8-26 0,4-4-27 0,1 3-13 16,-3-3-3-16,5 0-7 0,-5-2-2 0,3 4-4 15,-3-4 0-15,-3 0 1 0,3 0 0 0,-8 0 4 16,2-2 0-16,-2-2 4 0,-5 4 14 0,1-3 11 15,-1 0 12-15,-5-4 4 0,0 2 11 0,-1 2 12 0,-4-1 15 16,-1 1 5-16,1 0 2 0,-2-3 1 0,-5 7 1 16,5-2 15-16,-6 6-71 0,2-5-3 0,-4 7-6 15,3-2-2-15,-2 4-8 0,-1-1-8 0,1 1 1 0,2 8-15 16,0-2 61-16,0 9-8 0,0-5-14 16,-3 8-4-16,6-10-9 0,-3 12-5 15,0-7-12-15,0 3-6 0,0-3-4 16,0 3 0-16,2-4 5 0,-2-3-5 0,0 11-4 15,0-6-10-15,-2 7-27 0,2-4-20 0,-7 9 45 0,2-7-44 0,0 5-45 0,2-6-43 16,-2-4-57-16,-1 8-70 0,-6-9-64 0,12-22-95 0,0 0-144 0,0 0-29 16</inkml:trace>
  <inkml:trace contextRef="#ctx0" brushRef="#br4" timeOffset="189067.61">10376 13350 3377 0,'0'0'32'0,"0"0"-12"0,0 0 4 0,-8-113 12 15,8 113 12-15,0 0 6 0,0 0 0 0,0 0-13 16,0 0-6-16,0 0-15 0,215-293-51 0,-164 270-61 0,4 8-74 16,-3 25-91-16,2-12-76 0,-3 0-58 0,-5 8-54 15</inkml:trace>
  <inkml:trace contextRef="#ctx0" brushRef="#br4" timeOffset="189973.62">11251 13327 1467 0,'0'-4'3'0,"3"3"1"0,-3-6 5 0,7 6 8 0,-5-13 11 16,17 4 21-16,5-8 14 0,-4 2 6 0,1-3-1 15,5-3 0-15,2-4-4 0,5 3-13 0,2-3-1 16,-5 0-7-16,-8-3-7 0,-3-2 7 0,2-1 17 0,-9-5 29 16,1-2 12-16,-5-4 27 0,-2-2 2 15,-17 1 8-15,13 5 20 0,-5 1-1 0,-1 7-10 0,4 3-1 16,-6 9 8-16,-4 1-12 0,9 12-3 0,1-4-12 15,-6 10-18-15,4 0-7 0,-8 3-1 16,-1 8-22-16,-3 0-14 0,1 5-6 0,-2 3-3 0,0 4-10 16,-2 6-6-16,4 0-6 0,5 3-8 15,-1 5-8-15,6-1-5 0,-3 3-6 0,6-2-5 0,0 3 1 16,1-4-2-16,2 3-2 0,1-4 1 0,-1-1 1 0,6-3-2 16,-1-6-1-16,3 2 4 0,2-6-1 0,-2-3-6 15,2-5 2-15,2 2 0 0,-5-7-6 0,2-3 3 0,-2-2 6 16,-2-6-1-16,3-1 1 15,0-7 0-15,0-2 6 0,3-3-9 0,1-4 4 0,3-2-2 0,-2-5-17 0,3-3-7 16,0-7-11-16,-1 3 0 0,0-7-11 0,-1 3 6 16,1-1 0-16,-2 3 1 0,0 1 14 15,-2 4 7-15,-1 10 8 0,-7 1 2 0,4 7 11 16,-3 4-5-16,-5 2 4 0,-1 6 1 0,-1-1-4 16,-3 6 4-16,-1 2 8 0,2 6 2 0,-2 3 1 0,-3 4 8 0,2 6-4 15,2 2 1-15,-3 6 4 0,0-2-1 0,1 6-9 16,3-8 5-16,2 4-2 0,2-8-6 0,4 4 0 15,3-7 2-15,4-3-5 0,1 0-3 0,1-7-3 0,4 3-6 16,1-5-3-16,4-5-10 0,-4 0-2 0,1-6-2 16,5-3-2-16,-6-6-2 0,5 1-3 0,-2-8-1 15,0-8 8-15,-1 7 7 0,-1-9 6 0,-4 4-5 16,0-6 8-16,-2 7 0 0,-3-9 7 0,-2 18 5 0,-4-2 7 16,-1 2 5-16,-3 3 7 0,-1 4 14 15,-1 1 7-15,-1 5 9 0,-1 5 4 0,-3-4 1 0,2 5-12 16,2 0-1-16,-6 1-6 0,4 6-10 0,-3 4-5 15,1-1-6-15,2 0-5 0,0 3 2 0,1 2-3 16,2 1-1-16,2-3 0 0,1 1-5 0,3-6 2 0,3 3-5 16,3-2 2-16,2-3-5 0,0 0 2 0,7-2-1 0,-5-5-4 15,4-3 4-15,2 1-4 0,-1-6 1 0,2-1-8 16,-1-4 0-16,-1-2 4 0,1-6-6 0,0 0 6 16,-4-6-3-16,2-2-1 0,-4 1 5 0,0-4 6 0,0-2-4 15,-5 0 1-15,-3 0 2 0,-2 2 2 0,2 1 18 16,-7 4 7-16,1 2 9 0,-4 8 21 0,1 0-67 15,-7 8 18-15,7 1 8 0,-4 8 5 0,0 1-14 0,2-1-11 16,-2 5-9-16,5 2-17 0,-6 6 69 0,4-1-19 16,-4 3-12-16,1-2-3 0,2 5 1 0,1-2 1 15,2-1-2-15,0-1 0 0,2-6-3 0,5 3-2 0,0-3 4 16,1-6-5-16,3 3-2 0,3-7 1 16,-1 4-8-16,0-7-6 0,1 9 1 0,2-14-2 0,0 7 1 0,-2-4-7 15,3-2-2-15,-4-4 3 0,4-3 8 0,-4 5-2 16,1-7 6-16,-1 6 5 0,1-10 0 0,-3 7 4 15,-3-5-3-15,1 9 1 0,-1-2-1 0,-3-1 0 0,0-1-3 16,-5 5 2-16,3 7-3 0,-3 1 4 0,0 7 0 0,3-8-3 16,-4 5-19-16,1 0 78 0,0 8-22 15,0-11-23-15,0 2-15 0,1-4-31 0,-2 3-25 16,4 6-49-16,-5-4-18 0,-1-1-132 0,-5 9-55 16,7-5-56-16,-11-1-71 0,0 6-35 0,-3-8-41 0</inkml:trace>
  <inkml:trace contextRef="#ctx0" brushRef="#br4" timeOffset="190195.59">12033 12626 2974 0,'-5'-22'5'0,"1"9"1"16,8-5 5-16,-13 1 24 0,18 11 32 0,-9-5 32 15,13 5 13-15,8 6 1 0,-4 2-4 0,7-2-1 0,-5 8-4 16,5-1-26-16,-1 7-30 0,3-1-36 0,-9 6-10 15,-6 0-2-15,-3-1 2 0,-5 4-6 0,-6 2 2 16,-3 0-3-16,-6 2-14 0,-10 4-17 0,-1-4-38 0,-6 5-27 16,-2 4-26-16,-7 8-47 0,1-4-37 0,-4 6-47 15,2-7-43-15,5 5-43 16,3 6-19-16</inkml:trace>
  <inkml:trace contextRef="#ctx0" brushRef="#br4" timeOffset="190473.39">13326 12797 2166 0,'20'0'3'0,"-1"3"13"0,4-18 29 0,-10 13 37 0,3 13 29 0,-4-22 25 16,10 11 21-16,2-5 10 0,0 14 2 0,-2 0-12 15,10 4-26-15,-7 7-35 0,2-3-30 0,0 9-29 16,-10-1-15-16,7-1-10 0,-7 3-3 0,6 4-6 16,-1-2-17-16,-1 2-25 0,-3-5-22 0,1 2-20 0,0-9-58 15,0-3-28-15,3-4-57 0,-9-13-41 0,2 1-31 0,2-2-13 16,-7-8-13-16,3 3-22 0</inkml:trace>
  <inkml:trace contextRef="#ctx0" brushRef="#br4" timeOffset="190639.93">14049 12589 2710 0,'-8'-2'29'0,"-1"-2"19"0,-2-2 28 16,-7 1 33-16,-1 13 24 0,-1-9 21 0,-3 9 28 0,2 13 11 31,2-3-30-31,-4 14-18 0,-2-5-31 0,0 13-30 0,-4-6-25 0,-1 11-19 0,-4 4-34 0,-5-7-10 0,-1 13-5 16,-2-9-7-16,4 8-21 15,-4-10-40-15,6 8-34 0,1-7-45 0,-3-8-36 16,11 1-60-16,6-7-60 0,2-6-49 0,0-3-23 15,15-1-9-15,0-11-5 0</inkml:trace>
  <inkml:trace contextRef="#ctx0" brushRef="#br4" timeOffset="191300.46">14063 12722 1886 0,'10'12'38'16,"0"-7"27"-16,-7-10 30 0,-5 5 41 0,2 3 21 0,2 12 23 15,-2 1 22-15,-2-13 19 0,4-3-34 0,-1 12-24 16,5 3-27-16,-1 3-41 0,5 7-24 0,-1-6-22 16,2 5-21-16,0 1-19 0,2-3-4 0,0 0-2 15,-1 3-2-15,2-3-2 0,-2-1 2 0,2-5 1 0,0-1-4 16,-3-2 1-16,2-3 1 0,-2-5-1 0,1-7-6 16,-1-8-1-16,1-6-11 0,-2-2-4 0,-1-6-3 15,-1 1-5-15,5-6-1 31,-3-1 3-31,-3-4 0 0,3 6 7 16,0 1 7-16,-4 0 4 0,4 0 6 0,1 1 4 0,-2 4 6 0,1 4 4 0,1 5 18 0,-2 0 4 0,-5 10 11 0,2 0 6 0,-6 9 24 0,3-3 13 0,-4 13 6 16,1-5-3-16,-7 10-9 0,7-5-7 0,-1 7-6 15,-1-2-8-15,2 2-22 0,-3-4-14 16,4 3-10-16,1-3-5 0,1 0-5 0,4-3 0 16,0 2-2-16,3 1 3 0,-2-4-2 0,7-6-2 0,-3-2-2 15,2 6 3-15,0-13-2 0,3 0-3 0,-4-3 4 0,3-8-4 0,1 1-4 16,-4 1-6-16,4-3-9 0,-4-11-6 0,4 6-8 15,-7 2-14-15,2-4-7 0,-2 0 2 0,3-3 1 16,-1 7 8-16,0-4 6 0,0 3 10 0,-1 1 7 16,0 5 17-16,-1 1 5 0,-1 3 2 0,-4 3 5 0,0-2 12 15,-4 5 24-15,1 0 12 0,-2 5 10 0,0-3 1 0,0 4 11 16,0-2 1-16,0 2-3 0,2 1-13 0,-2 1-23 16,1 0-13-16,-1-2-5 0,5-1-4 0,-1 1-11 15,0-2 2-15,0-2-1 0,1 3 1 0,0-5-3 0,4 1 1 16,-1 1 0-16,0-4 1 15,-3 2-2-15,3-1-2 0,0-2 2 0,-3 3 15 0,1 0 16 0,-6 3 5 0,3 2 13 16,-4 5 11-16,2-1 23 0,-6 13 11 16,5-3-84-16,-11 13-9 0,9-4-12 0,-7-2 5 15,5 7-12-15,-5-2-5 0,6 6-16 0,-2-4-15 16,-1 6 87-16,0-10-5 0,1 9-1 0,2 0-7 0,-3-3-7 16,2 0-5-16,-5-4-3 0,6-2 1 0,1-1-6 0,-1-1 1 15,-3-5-3-15,3 1 0 0,-4-4 0 0,2-2 0 16,-1-5-11-16,-2-1-17 0,-1-3 79 0,-2-3-29 15,1-5-21-15,1 0-15 0,-4-10-41 0,5 0-21 0,-5-8-47 16,1 0-31-16,-6-3-135 0,-2-6-46 0,-2-11-57 16,3 2-59-16,-5-2-12 0,-1-5-34 0</inkml:trace>
  <inkml:trace contextRef="#ctx0" brushRef="#br4" timeOffset="191462.22">14509 12524 2351 0,'16'-12'4'0,"-5"4"5"0,0-2 2 0,0-13 10 15,5 13 24-15,8 5 14 0,-10-12 2 0,22 3 2 16,-16 7-7-16,10-3-8 0,0 5-10 0,1 3-51 16,1 4-47-16,-4 9-53 0,10-2-40 0,-20 5-30 15,15-7-36-15,-8-5-21 0,-9 2-25 0,1-2 12 0,4 0-11 16</inkml:trace>
  <inkml:trace contextRef="#ctx0" brushRef="#br4" timeOffset="191612.42">15143 12158 3377 0,'11'-11'39'0,"2"1"37"0,-2-2 20 0,-6-5 33 0,3 5 18 16,-3-1 13-16,9-1 12 0,11 2 4 0,-6-4-39 0,2 1-34 15,5-1-19 1,4-3-40-16,4 0-38 0,2 0-56 0,4-1-33 0,0-1-61 16,-3 4-80-16,-5-3-84 0,-1-2-98 0,-1 2-80 0,-6 1-48 0</inkml:trace>
  <inkml:trace contextRef="#ctx0" brushRef="#br4" timeOffset="192091.01">15976 12076 2444 0,'-17'15'13'0,"4"2"37"0,-1 2 15 0,6-7 30 16,-8 10 36-16,7 6 28 0,1-3 12 0,7 2 3 0,2 5-4 31,4-1-34-31,3 4-14 0,4-3-28 0,-4 5-36 0,11-4-27 0,-6 4 9 0,3-1 6 0,-5 3-2 16,3-1-1-16,-1-1 5 0,0-1-6 15,-1 1 1-15,-2-4 4 0,-2 4-20 0,1-6-10 16,-3 0-6-16,1 0-4 0,-6-4-3 0,2 8 2 0,-3-8-2 16,-1-3-1-1,-1-5-2-15,-3 6-1 0,-3-9-1 0,-2 7 4 0,-2-12-3 16,-2-4 1-16,1-2 3 0,-5 8-8 0,3-9 1 0,-4-2 2 15,0-7-1-15,-3-7 0 0,3 7-1 0,-2-4 2 16,1 2-6-16,1-12 8 0,0 7 13 0,4-9 26 16,-2 12 13-16,2-1 4 0,2-2 11 0,2-3 6 15,6 3 6-15,-3 8 3 0,10-6-9 0,-2 3-20 0,6-5-9 16,4 3-4-16,2-9-5 0,1 5-7 0,8-8 0 16,2 1-11-16,4-6-5 0,1-1-2 0,4-4-4 15,3-3 2-15,1 2-6 0,1-6-1 0,1 4-5 0,0-5 3 16,-7 6 1-16,2 1 7 0,-6 1 7 15,-3 2 4-15,-5 2-79 0,-2 3 18 0,-5 4 8 0,-6-1 2 16,-4 0 0-16,-4 2-5 0,-4 1-9 0,-7-2-7 0,-4 5 81 16,-5-1-16-16,-4 2-8 0,1-3-3 0,-5 7-5 15,-4 0-24-15,4-1 67 0,-4 7-38 0,7 0-34 16,-2-1-56-16,2 5-62 0,2 3-93 0,0 3-109 0,3 1-100 16,3 1-172-16</inkml:trace>
  <inkml:trace contextRef="#ctx0" brushRef="#br4" timeOffset="-201842.89">5918 4026 1922 0,'-12'0'19'0,"-6"-2"23"16,5-1 16-16,-8-5 13 0,4 2 40 0,1 3 24 0,-6-1 28 15,12-5 13-15,-4 6-5 0,14-5-16 0,-6 3-11 0,1-4-11 16,10 2-43-16,-2-3-27 0,8 3-25 0,-5-1-14 0,6-5-15 15,0 2 3-15,3 3 5 0,5-5-2 0,2 3 13 0,-1 2-2 16,7-4-4-16,-3 4 8 0,2 0 5 0,-3 3-2 16,-5-1-6-16,-2 4 9 0,-2 0 3 0,5 2 8 0,-10 0 5 15,9 1-2-15,-8 0-2 0,4 4-8 0,0-2 3 0,-3 4-11 16,-1-1-7-16,-4 2-3 0,1 1-4 0,-5 3-3 16,0 0 1-16,-6 5-4 0,0 2-3 15,-7 1-1-15,-1 3-4 0,-6 4-8 16,2-1 7-16,-7 4-2 15,2 1 5-15,-4 0 5 0,0-2 2 0,-2 0 8 0,4-3 0 0,-5-1 11 0,3-4-8 0,0-1 7 0,2-1 4 16,4-8 2-16,1 0 7 0,6-3-6 0,-1-2 9 16,8-6-5-16,-2 3 7 0,6-3-3 0,-2-1-13 0,4-1-2 0,3 2-8 15,1-5-1-15,6 2-6 0,1-1 2 0,3 1-8 0,5-3-4 16,1-1 1-16,5 0-1 0,-2 3-3 0,5-3 3 0,0 3-3 16,3-3-1-16,2 2-1 15,0 2-8-15,1 1-14 0,2 2-32 0,1 0-24 0,-4 3-31 0,-5-3-33 16,-3-1-34-16,-3 2-40 15,-5-2-32-15,0 4-37 0,-6-1-26 0,-4 0-24 0,2-4-26 16,-4 0-2-16,-3 3-4 0,1-2 6 0,0 3-2 0</inkml:trace>
  <inkml:trace contextRef="#ctx0" brushRef="#br4" timeOffset="-201482.39">6506 3894 2322 0,'0'0'21'15,"0"0"9"-15,0 0 41 0,0 0 24 0,0 0 29 16,-40-73 31-16,40 73 27 0,0 0 14 0,0 0-16 0,0 0 9 0,0 0-33 16,0 0-20-16,0 0-26 0,8-39-28 0,-8 39-22 15,0 0-9-15,0 0 1 0,0 0-15 0,117-65 1 16,-92 61-5-16,2 0 6 0,-3-3 3 0,1 3 1 16,1 1 3-16,-3-1 7 0,1-1 8 0,-5 1 1 0,2-1 0 0,-7 5 3 15,2-4 1-15,-4 4 7 0,-12 0-1 0,0 0 3 16,0 0 3-16,0 0-59 15,0 0 49 1,0 0 4-16,0 0 5 0,59 61 0 0,-59-61-9 0,0 0-8 16,28 79-11-16,-28-51 1 0,0-2-2 15,-1 5-13-15,-4 0-12 0,3 3-7 0,-3-1-2 16,2 1-3-16,-4-1 4 0,2 0-9 0,-2-1-5 16,4-1 4-16,-2-4-10 0,5-27-21 0,0 0-3 15,0 0-23-15,0 0-13 0,0 0-29 0,0 0-19 0,0 0 49 0,-42 130-36 0,42-130-44 16,0 0-26-16,0 0-30 0,0 0-55 0,0 0-54 15,0 0-64-15,0 0-127 0,-71 80-22 0,71-80 7 0,0 0-2 16</inkml:trace>
  <inkml:trace contextRef="#ctx0" brushRef="#br4" timeOffset="-201295.29">6601 4254 1510 0,'0'0'62'0,"0"0"61"16,0 0 54-16,0 0 50 0,0 0 57 0,0 0 35 0,0 0 45 16,-83-112 30-16,83 112-37 0,0 0-33 0,0 0-34 15,0 0-25-15,0 0-125 0,0 0-27 0,0 0-31 0,38-127-28 16,-38 127-23-16,0 0-75 0,0 0 74 15,0 0-7-15,283-181-15 0,-235 160-11 0,1 0-14 0,1 2 57 16,2 1-33-16,-1 1-24 16,-2 2-23-16,2 5-48 0,1-2-30 0,0 4-39 15,-7 1-45-15,-3 3-104 0,-7 1-38 0,-2 1-39 0,-1 2-35 16,-9-4-24-16,-10 6-6 0,0 0-7 0</inkml:trace>
  <inkml:trace contextRef="#ctx0" brushRef="#br4" timeOffset="-198571.74">7563 4103 2472 0,'2'0'6'0,"-4"0"-2"0,-2-4 2 0,10-4 0 0,-8 9-1 0,2-3-1 0,0-7 2 0,10 4 8 16,1-4 34-16,6-1 14 0,10-3 3 0,-3-1 8 16,15-1-3-16,1 0 5 0,6-3 0 0,-2 3-6 0,8-1-38 15,-2 3-9-15,2 0-2 0,1-1-5 0,-3-1 3 0,0 3-13 16,-4-1-12-16,-2-1-16 0,4-1-35 0,-8 0-19 15,-1 1-22-15,0-3-44 16,-4 6-35 0,-3-7-19-16,-7 1-39 0,-5 2-9 0,-5 1-2 0,0-3-3 0,-5 1-12 0,-5-1 26 15</inkml:trace>
  <inkml:trace contextRef="#ctx0" brushRef="#br4" timeOffset="-198352.45">8261 3556 920 0,'-2'0'3'0,"2"-2"4"0,0-2 14 0,5 0 13 0,-2 1 7 0,3 1 19 31,7 2 33-31,7-2 18 0,-2 4 18 0,9-4 7 0,-2 1-3 0,-1-1-5 0,4 4 4 0,5-2-4 0,-6 0-27 16,-6 1-10-16,4 1-16 0,-8 2-5 0,0 3-1 0,-3 3 11 15,-2-2 8-15,-7 2-7 0,2-1 2 0,-6 4-6 16,-1-1-2-16,0 5-4 0,-1-2-17 0,-1-1-13 16,-3 3-25-16,-3 1-5 0,0 1-9 0,-3 2-5 0,-3 3-3 15,0-4-6-15,0 2-16 0,-5 0-43 31,-1 1-24-31,3-3-52 0,-5 1-42 0,9-5-54 0,-4-3-33 0,3 0-42 16,-1 1-25-16</inkml:trace>
  <inkml:trace contextRef="#ctx0" brushRef="#br4" timeOffset="-195919.98">9631 3226 664 0,'0'-7'0'0,"-4"2"6"15,2-2 4-15,-9 1 8 0,8 0 11 0,-5 2 1 0,8 1 8 0,-5 0 3 16,8 2 7-16,-6 1-7 0,6-2-2 0,-3 1-9 16,2-1-14-16,1 0-2 0,-3 2 7 15,0 0 3-15,0 0 4 0,0 0 15 16,0 0 16-16,0 0 14 0,0 0 12 0,0 0-3 15,0 0 16-15,0 0-9 0,0 0 14 0,0 0-17 0,22 4 4 16,-22-4-7-16,0 0-11 0,0 0 0 0,0 0-16 0,0 0 7 16,0 0-23-16,0 0 0 0,0 0-20 0,0 0 1 15,0 0-2-15,0 0-5 16,0 0-10 15,0 0-2-15,0 0-16 15,0 0 42-31,0 0-3 0,0 0 9 16,0 0 6-16,0 0 8 0,0 0 1 0,0 0 4 0,0 0-11 15,0 0-2-15,0 0-6 0,0 0-7 16,0 0-11-16,0 0 0 0,-30-15-10 0,30 15 12 16,-22-6-7-1,22 6 6 1,0 0 1-16,-28-7-7 0,28 7 14 0,0 0-6 15,0 0 4-15,-40-2-19 16,40 2 13-16,-71 10 8 16,71-10-9-1,0 0 1 1,-117 102-14 0,108-36-7-16,9-66-15 31,0 0-7-31,93 72-9 15,-93-72 9-15,0 0 1 0,0 0-11 0,0 0-4 0,0 0 3 16,0 0-2-16,0 0 1 0,153-42 11 16,-153 42-1-16,0 0 5 0,0 0 5 0,117-97 23 15,-117 97 25 1,0 0-8-16,0 0 6 0,0 0 3 0,0 0 0 16,0 0-5-16,17-37 6 0,-17 37-5 0,0 0-10 0,0 0-1 15,0 0 1-15,0 0 6 0,0 0 15 0,0 0 19 0,7-29 15 16,-7 29 15-16,0 0 12 0,0 0 14 0,0 0 23 15,0 0 0-15,0 0-5 0,0 0-23 0,0 0-5 0,0 0-8 16,0 0 9-16,0 0-1 0,0 0-21 0,0 0-8 16,0 0-9-16,0 0 2 0,-8 42-12 0,8-42-8 0,-22 97-11 15,15-65-20-15,6 3-4 0,-5 4-5 0,10 1 2 0,-2 2-3 16,1 1 1-16,0 1-1 0,2 0-9 0,0 0 3 16,-2-3 2-16,2 1-2 0,-1-6-6 0,-4 0 12 0,2-5-8 15,-2-2 2-15,0-4 5 0,-2-4 2 0,-4-2-4 16,0-5 1-16,-2-3 4 0,1-1-8 0,-3-7 4 15,-3-1 0-15,0-2 4 0,-3-2-14 0,2-4-3 0,-2-1-4 16,-1-4-20-16,3 1-12 0,-5-3-17 0,8-2-18 0,-10 1-49 16,5-5-20-16,-4 1-50 0,1 0-38 0,1 1-35 15,1 0-51-15,4 0-46 0,-5 0-45 0,8 3-8 16,0 2-18-16</inkml:trace>
  <inkml:trace contextRef="#ctx0" brushRef="#br4" timeOffset="-194936.29">10451 3238 2066 0,'0'0'38'16,"0"0"4"-16,0 0 11 0,0 0 9 0,0 0 21 15,0 0 27-15,0 0 9 0,-18-62-8 0,18 62 2 16,0 0 0-16,0 0-8 0,0 0-3 0,0 0-13 0,0 0-16 16,0 0-3-16,0 0 1 0,0 0 0 0,0 0-14 0,0 0 3 15,0 0-2-15,0 0-5 0,0 0-8 0,-14 258-7 0,1-215-6 16,2 3-15-16,-3-5 1 0,1 2-9 0,-1-2-6 15,1-1-5-15,-4-2 2 16,6-3 2-16,3 0-1 0,0-6-1 0,5-3-13 16,0-3-19-16,6-3-36 0,-3-20-23 0,0 0-36 0,0 0-44 0,0 0-38 15,0 0-45-15,0 0-47 0,0 0-44 0,0 0-6 0,0 0-29 16</inkml:trace>
  <inkml:trace contextRef="#ctx0" brushRef="#br4" timeOffset="-194635.94">10368 3689 1050 0,'-20'-1'12'0,"-1"1"5"0,-7 1 17 0,1 5 33 0,-2 3 21 0,-1 5 14 0,5 3 11 16,-2 3 4-16,8 0-16 0,0 1-2 0,-1-3-19 0,7 2-32 15,-1-1-22-15,14-19-64 16,0 0-3-16,0 0-10 0,0 0-20 0,0 0-31 16,0 0-21-16,0 0-7 0,27 27-23 0,-27-27-13 15,0 0-15-15,0 0-7 0</inkml:trace>
  <inkml:trace contextRef="#ctx0" brushRef="#br4" timeOffset="-194219.03">10126 3471 1099 0,'-63'-53'13'16,"63"53"9"-16,0 0 4 16,0 0-10-16,43 3-6 0,-43-3-41 15,0 0 5-15,318 36-3 16,-266-34-2-16,0-1 0 0,-7-1 0 0,5 0 4 15,-1 0 11-15,-6-1 5 0,-2-4 2 16,3 5 1-16,-8-6 4 0,-36 6-12 0,0 0 52 16,0 0-2-16,98-21 7 15,-98 21 20-15,0 0 21 0,0 0 7 0,0 0 16 0,0 0 7 16,0 0-1-16,0 0 6 0,0 0 25 0,0 0-10 0,0 0-12 16,0 0-3-16,0 0-10 0,0 0 1 0,0 0 1 15,0 0-14-15,-167 158-26 0,167-158-8 16,-114 106-10-16,92-81-3 0,4-2-10 0,-1-2-18 15,11-4-12-15,-1-3-3 0,6-2-4 16,6-3-4-16,2-4 0 0,-1-1-4 16,4-4-4-16,7 0 2 0,-1-5-4 0,0-2-1 0,5-6 0 15,-3-1 1-15,1-4 0 0,2-2 7 0,-4-3 3 0,3 0 2 0,0 0-4 0,-1 0 3 16,-4 3 2-16,1 5 2 16,-1 2 3-16,-5 3 2 0,-1 3 3 0,0 0 1 0,-5 9 6 0,-4 3 8 15,-3 2 2-15,3 1 0 0,-1 4 0 0,-1 3-10 0,-1 2 2 0,0 3-2 0,5-2-9 16,2 0-31-16,-2 1-37 0,3-3-12 15,2 1-45-15,2-3-36 0,-5-1-46 0,6-3-53 0,-6-3-31 0,4-1-15 0,-3-1-9 0</inkml:trace>
  <inkml:trace contextRef="#ctx0" brushRef="#br4" timeOffset="-193955.53">10767 3082 1850 0,'-6'-11'7'0,"1"10"-2"0,3-6 4 0,-1 8 13 0,5-2 19 0,1 18 27 0,2-12 14 16,5 4 4-16,0 5 0 0,10-3 12 0,-3 0 0 0,9-6-16 16,1 6-18-16,5-7-25 0,-4 3-10 0,10-4-2 0,-3-2 3 15,-2-4-3-15,1-2 4 0,-8 0-1 0,1-1 1 16,2-6-2-16,-3 1-4 0,-7-2 0 0,-1 2-15 16,-4-6-4-16,-1 3-10 0,-4-2 5 0,-7 0 3 0,1 0-3 15,-9 1 3 1,-1-1-2-16,-4-2 6 0,-3 3-4 0,0 4-1 0,-2-2-9 0,5 8-23 0,-8 3-36 0,8-2-25 31,-2 8-52-31,5-4-43 0,0 7-58 0,0 0-30 0,2 9-43 16</inkml:trace>
  <inkml:trace contextRef="#ctx0" brushRef="#br4" timeOffset="-193462.05">11720 3287 2193 0,'-3'0'2'0,"0"1"5"16,-5 2 4-16,-11 1 37 0,6 3 31 0,1 8 25 0,-1 0 32 16,0 4 21-16,1 1 10 0,-1 5-6 0,2 0-4 15,0 6-36-15,1-1-32 0,6 0-18 0,-4 0-29 0,8-1-23 16,0 0-9-16,9-3 2 0,1 0 4 0,4-5 0 16,0-1 2-16,3-3-5 0,4-3 0 0,5-1 0 0,-3-4-1 15,-1-3 4-15,-1-4-6 0,3-1-1 16,1-4-3-16,0-3-3 0,0-6-3 15,-1-5-4-15,0-2-4 0,-2-2-4 0,2-7 5 0,-5-3-3 16,0-3 3-16,-3-4 3 0,-2 4 4 0,-6-3 11 0,1 0 10 16,-1-1 18-16,0 5 23 0,-3 5 21 0,-4 6 3 0,-1 5 15 0,5 4 13 15,-8 3 7-15,3 7-10 0,-3 6-8 0,-2 2-27 16,-2 5-19-16,0 3-4 0,-3 3-17 0,-1 5-15 0,-3 3-10 0,3 1-4 16,0 1-3-16,0 1-4 0,4-1 1 0,1-1-5 15,4-3 6-15,4-1-8 0,3-2-16 0,0-3-17 0,1-1-15 16,3-5-6-16,-1-1-8 0,5-3-8 0,-2-3-24 15,-3-2-13-15,6-5 8 0,-3-2 17 0,5-5 7 0,0 0 2 16,-2-6-5-16,-6 1 7 0,8-4 8 0,-3-3 12 16,-3-1-1-16,-3-6-1 0,-4 2 4 15,-3-1 5-15,0-2 15 0,-2-4 0 16,-1-1 14-16,-6 3 8 0,-4-4 13 16,0 7 15-16,-1-2 11 0,2 5 15 0,0-3 9 0,-2 11 12 0,3 2-1 0,6 4-2 15,1 7-7-15,4-1-12 0,3 3-12 0,1 4-28 16,5-2-22-16,3 5-22 0,4-6-22 0,0 1-25 0,6 2-30 0,3 1-42 0,2 9-57 0,3-10-31 15,2 4-45-15,-1-7-17 0,4 9-14 0,0-7 1 0,0 7-7 16</inkml:trace>
  <inkml:trace contextRef="#ctx0" brushRef="#br4" timeOffset="-193049.47">13081 2721 2332 0,'0'6'30'0,"-4"5"38"0,-4-5 33 0,-11 10 34 0,6 2 36 16,5 8 13-16,0 2 34 0,4 6 15 0,-6 2-22 15,10 1-30-15,-8 11-34 0,7-10-35 0,-4 12-33 0,0-4-15 16,0 0-31-16,-4 4-16 0,1 2-8 16,0-1-7-16,-1-2 3 0,1 2-5 0,1-3-1 15,1 0-10-15,1-5-25 0,-4-2-24 16,4-7-10-16,-6-2-20 0,8-5-37 0,-9 1-19 0,8-10-21 16,-9-2-23-16,3-3-11 0,3-4 9 0,7-2-34 0,3-6-7 0,-3-4-2 0,5-8-13 0,-2-3-6 15,0-6 22-15,8-7 20 16,-9-4 9-16,3-6 42 0,-2-3 28 0,0-8 38 0,3-1 36 0,-1-4 43 15,-2-3 23-15,0 4 34 0,-3 4 21 0,0 0 30 16,2 2 33-16,-2 14 25 0,3-3 25 0,-6 14 12 0,6-7 5 16,-3 4 26-16,5 3 2 0,-5 1 2 0,-1 7-4 15,10-4-7-15,-5 11-15 16,9-2-22-16,-5 11-15 0,6 5-46 0,4-4-17 0,-1 7-29 0,5 0-28 0,-6 0-22 0,6 1-7 16,-6 0-12-16,6 3 1 15,-3 1 1-15,-3 0 1 0,1 1-6 0,-1 0 1 0,-5 1-1 16,0 3-1-16,-4 2 5 0,-7 4 1 0,-2-1 0 15,-6 2 0-15,-5 6 4 0,-1 0-3 0,-2 2-5 16,-6-1-5-16,0-3-14 0,-3-1-15 0,3-1-19 16,-4 0-19-16,4-5-22 0,-3 0-25 0,7-3-30 0,-4-2-32 0,8-1-27 0,2-5-24 15,-3-3-36-15,3-2-14 0,2-1-33 0,2-7-6 0</inkml:trace>
  <inkml:trace contextRef="#ctx0" brushRef="#br4" timeOffset="-192744.76">13317 3026 1501 0,'24'-24'34'0,"-7"5"21"0,8 0 32 16,-18 1 18-16,1 5 36 0,3 6 21 0,9 1 20 0,-10-7 30 0,-7 13-17 16,8-6 3-16,-9 10-23 0,7-1-13 0,2 8-34 15,-9 6-20-15,2 3-20 0,-4 7-29 0,0 3-20 16,0 3-24-16,-3-2-6 0,-7 5 1 0,-3 4 6 16,5 1 13-16,-5 0 6 0,4 0 10 0,1 0 3 0,-10 4 7 15,10 0-5-15,-6-2 11 0,6-5-5 16,-8-1-6-16,2-5 4 0,-2-2-4 0,1-7 3 15,2-2-1-15,-1-6 14 16,7-1-11-16,-1-5-1 0,4-3-3 0,-1-2-4 0,10-4-12 0,-1-2-2 16,6-2-13-16,4-3-8 0,5-7-6 0,-2 1 1 0,10-3-8 0,3-3-2 0,4-1 4 0,-1-2-1 31,5 1 9-31,0 0-9 0,0 2-15 0,4 3-17 0,0-1 0 0,-4 4-4 0,-1 0-9 0,0 3-8 0,-7 2-16 16,-2 0-37-16,2 2-17 0,-9 2-33 15,-1 0-52-15,-1-2-50 16,-3 4-55-16,-2-1-35 0,-2 0-39 0,-6 1 3 0,0 0-17 0</inkml:trace>
  <inkml:trace contextRef="#ctx0" brushRef="#br4" timeOffset="-191992.52">14453 3669 2662 0,'28'-10'0'0,"-3"2"1"0,2-2 0 0,-9-4-1 15,16 12 10-15,-7-3 20 0,16 3 10 0,3 2-2 0,4 2 0 16,4-2-5-16,4-2-6 0,-2 2-4 0,10-2-40 0,-3-1-58 16,2 0-49-16,-6 2-41 0,-8-4-55 0,2 3-35 15,-12 0-40 1,-1-2-29-16</inkml:trace>
  <inkml:trace contextRef="#ctx0" brushRef="#br4" timeOffset="-191784.6">15159 3359 2212 0,'-8'-8'13'0,"2"2"6"0,-1 5 2 0,-5-5 1 0,7 2 4 0,4 7 34 16,-6-3 13-16,14 0 12 0,-7 5 3 0,14 2 8 0,3 1 10 15,-4-2 6-15,1 7-6 0,5-5-24 0,7 0-12 16,-3 4-9-16,6 0-15 0,-6-1-8 0,-2 0 4 15,1 3 11-15,-2 1 10 16,-4 6 10-16,-3 1 20 0,-7 3 1 0,-1-1 2 0,-13 5-4 0,2 1-17 16,-7 3-23-16,-3-4-10 0,-6 4-20 0,0-2-21 0,1-2 0 0,1 1-14 15,-5-1 14-15,4-1-19 0,-3-4-33 16,-1 1-25-16,3-8-50 0,-8 3-49 0,11-2-73 0,-2-2-61 16,4-5-83-16,-2 1-35 0,8-2-25 0</inkml:trace>
  <inkml:trace contextRef="#ctx0" brushRef="#br4" timeOffset="-189577.79">16304 2844 2369 0,'0'-12'18'0,"-2"3"19"0,-7 1 28 0,2 0 18 0,-11 1 10 15,14 3 21-15,-5 4 17 0,2-2 25 0,3 8 1 0,2 1-9 16,4 5-23-16,-2 6-18 0,4 0-7 0,-5 9-21 15,2-4-16-15,-2 11-19 0,-2-4-13 0,0 2 7 16,0-1 4-16,-4-1 11 0,2-4 2 0,-3 6 6 0,4-6-4 16,-2-1-4-16,1-1-5 0,1-3-16 0,1-2-7 0,2 0-13 15,-1 0-4-15,2-8-2 0,0 1-1 0,0-5 1 16,0 0 1-16,0-1 1 0,0-3 1 0,0-2 2 0,0-2-1 16,2-1-4-16,-2-4 2 0,0 2-2 0,4-5-3 15,-2-1 0-15,0-2-5 0,3-2-1 0,-1-4 0 0,1 6-1 16,-2-4-4-16,0 2 3 0,2 1-3 15,-2 3-5-15,-1-5 1 0,-2 3-1 0,0 1 2 0,-2-4 5 0,2-4 0 16,-1 4-2-16,1-1 5 0,-2 0-1 0,0 0 5 0,2 3 1 16,-3-1-1-16,1 4-5 0,-1 4 6 0,2-1-1 15,-4 2-1-15,1 1 3 0,-3-1-5 0,-1 5 0 16,2 0 2-16,-7 3 0 0,2 2-2 0,-3 1 1 0,0 2-1 0,-4 7 4 16,1 1 1-16,-4 5-2 0,4 2 3 0,0-4 7 15,-4 8 1-15,5-2 0 0,-3 8-1 0,6-4-1 16,-4 5 1-16,6-4 2 0,0 5-7 0,5 4-3 15,1-5-5-15,8 0 2 0,2-4-3 0,6 0-4 0,2-5-7 0,5-3-1 0,0-3 1 16,2-2-9-16,7-6-1 0,0-2-10 16,3-3-4-16,0-4-12 0,3-4-5 0,1-6-4 15,2-2-4-15,1-6-1 0,-1-3-5 0,8-6-5 0,-6 0-10 16,3-9 6-16,-2 2-5 0,8-7-2 0,-11-1-10 0,10 1-8 0,-10-3 0 16,1-4 13-16,-3 2 11 0,6 1 8 0,-9-3 13 15,-2 1 8-15,-4 5 8 0,-3-6 14 0,4 5 14 16,-10 6 1-16,-2 0 10 0,-8 4 19 0,2 5 21 0,-2 6 32 15,-1 4 9-15,-7 6 21 0,-1 3 6 0,-6 8 8 0,6 4 1 0,-9 4 15 16,2 5-1-16,-5 9-22 0,4 0 1 0,-6 9-16 16,5 0-4-16,-8 6-4 0,7-1-3 15,-2 4-24-15,2 2-19 0,1-3 6 0,0 1-9 0,6-1 0 16,-3 0-3-16,5-4-7 0,3 3-4 0,2-6-4 0,1 0-1 0,6-7-13 16,-4 0 5-16,4-3-3 0,1-5-2 0,4-2 0 0,-1-6 3 15,-3-2-2-15,4-5-2 16,-2 1 5-16,1-6-5 0,1-3 0 0,-2-5 2 15,5-3 3-15,-2-3-5 0,4-3 1 0,4-6-2 0,0-5-2 0,-2 0-2 0,4 0 1 16,-5-1 2-16,0 4-4 0,3-2 5 0,-6 4-4 0,0 0 6 16,-2 7-1-16,3 1 5 0,-4 5-6 0,3-1-5 0,-5 6 4 15,-3 3 0-15,1 4 6 16,-4 4 8-16,0 4 3 0,-4 4 1 0,-1 0 8 0,-1 4 7 16,-4-2-4-16,2 7-3 0,-2 3-3 0,-1 3-8 0,0-2-4 0,-1 3-3 15,2 1-1-15,1 1-7 16,-2 3 1-16,6-7 3 0,0 0 0 0,1-2-6 0,5-2 7 15,-1-3-2-15,5-2-4 0,2-4 8 0,6-2 1 0,-3-4-2 16,1-3-2-16,3-4-1 0,-3-3-4 0,6-5-3 0,-6-5 2 16,6-1-13-16,-6-4-13 0,6-4-7 0,0-5-4 0,-1-2-3 0,1 0-1 15,-5-5-1-15,4 3 2 16,-4 0 6-16,1 3 14 0,-4 5 5 0,-2 4 7 0,-4 2 6 0,-1 7 3 16,-1 4 2-16,-1 2 0 0,-10 4 5 0,1 4 7 15,-5-1 14-15,3 8 14 0,-6 1 5 0,0 0-4 0,1 8 4 0,-6-1-2 16,7 3-3-16,0 0-6 0,-2 6-13 0,6-6-17 15,-2 3-4-15,5-2 3 0,0-1-5 0,7 0 5 16,-2-4 0-16,6-3-9 0,2-4 2 0,5-2-5 0,-2-2-8 0,4-6-12 16,2-2-4-16,0-6-7 0,3 0-3 0,-1-6 6 15,1-2-3-15,0-4 3 0,-3-3 5 0,3 0 7 0,0-5 11 16,-4 0 1 0,2 0 2-16,-4-1 2 0,-3 3 2 0,-2 5 6 0,1 0 1 15,-5 4 6-15,-1 4-2 0,-4 5 14 0,0 0 8 0,-4 5 6 16,0 1 14-16,-3 1 6 0,-3 3 3 0,-4 3 9 0,2 2-5 0,-2 2-10 15,-4 4-9-15,6 2-6 16,-4 2-11-16,5 1-7 0,2 3-7 0,3-3-6 0,2 2 1 16,2-2-5-16,2-2 1 0,4-3-2 0,0-1-2 0,4-1-4 0,2-5-2 0,1 1-15 0,3-4-11 15,2-1-6 1,2-4-10-16,0-2-3 0,1-4-4 0,1-3-5 16,0-5 4-16,2-2 11 0,-2-2 10 0,2-6 4 0,-4-2 12 0,0 4 2 15,-2-1 4-15,-5 2 8 0,-1 0-1 16,1 3 4-16,-6 0 5 0,0 4 9 0,-3-3 2 0,-4 4 14 15,-4-1 7-15,4 6 14 0,-6 3 15 0,0 1-1 16,-7 4 3-16,7 2-1 0,-8 9-3 0,4-3-9 0,1 7-9 16,-1-4-9-16,1 3-17 0,2 0-1 0,0 3-5 15,4-1-5-15,-1 3 1 0,4-3-6 0,4 1 2 0,-1 3-2 16,3-1 2-16,0-1-3 0,2-1 4 0,-1-1-7 0,5-2-6 16,-1-1 2-16,0-3 0 0,3-1-8 0,1 0-2 15,4-4-13-15,-5-2-6 0,6-4-4 0,4 0-6 0,-5-5-4 16,8-3-2-16,-2-6 1 0,5-2-5 0,-3-5 5 15,2 1 0-15,-4 0-4 0,6-1 5 0,-5 3 2 0,-4 0 8 16,-1 3 8-16,-4-1 9 0,-4 9 16 0,-1-4 20 0,-6 5 21 16,-2-2 16-16,-4 2 12 0,-4 2 7 0,-2 6 15 15,2-1 13-15,-4 2-4 0,-5 5-6 0,4 3-4 0,-6 3-4 16,4-4-7-16,-6 11-3 0,4-1-9 0,-3 7-8 0,2 3 4 16,-2 5 2-16,2-1-1 0,1 6 0 0,2 6-1 15,0-1-8-15,0 2-7 0,2 1-8 0,-1-2-9 0,-1 2-10 16,1-2-5-16,-3 1-6 0,-2-4 2 0,1 2 2 15,-5-5-1-15,0 3 1 0,0-5-1 0,-2 1-2 0,1-4 4 16,-2-4 1-16,1-3-9 0,-2-3 4 0,1-1-2 16,-4-5-2-16,2-7 3 0,2-1-2 0,-3-3-19 0,5-4-23 15,-3-4-9-15,6-2-20 0,-1-1-11 0,4-7-20 16,1 0-26-16,6-8-6 0,1-2-5 0,6-6-10 0,1-6 5 16,8-1-1-16,4-5-15 0,6 2 6 0,5-4 8 0,0 6-2 15,7-3 17-15,-1 4 23 0,8 1 2 0,1 0 13 16,4 1 25-16,-3-1 20 0,2-1 10 0,-2 1 14 0,1 4 7 15,3-5 12-15,-1 0 11 0,-2 2 12 0,4 0 15 16,-7 5 1-16,7 0 18 0,-5 2 13 0,-2-4 14 16,0 7 9-16,-4 3 5 0,3 3-8 0,-10 5-1 0,-3-3 10 0,-4 4 0 15,2-1-5-15,-7 9-14 0,-2-6-7 0,-9 5-1 0,2-4 5 16,-3 5 4-16,-1-1-1 0,-2 4-3 0,-6-1-6 16,2 1-1-16,-5 1-2 0,0 0-2 0,-8 2 0 15,4 1-15-15,0 1-13 0,-3-3-3 0,0 6 2 16,4-3 7-16,-1 4-3 0,3-2-6 0,-1 5-5 0,3-5 4 0,0 4-1 15,5-4-5-15,-3 0-5 0,3 0-4 16,1-2-5-16,4-2 6 0,1 0 1 0,1-1-3 0,0 2-2 0,1-3 8 16,3 2 3-16,4-5 4 0,-1 2 3 0,0 0-3 0,3-1-1 15,3-2-1-15,1 0 2 0,4-3-9 0,-1 0-6 16,1-2-9-16,2 0 0 0,3-5-4 0,-2 1 2 16,-1-4-2-16,4 3 2 0,-4-2 1 0,3 2-5 0,-5 1 12 15,-1 2-5-15,-3 3 4 0,-3-1-4 0,0 5 4 16,-3 2-7-16,0 1 2 0,-4 2 5 0,-2 3-7 0,-1 1 5 0,-3 3-3 15,0 1 0-15,-4 2 2 0,2 0 5 0,-5 5-4 16,3-3 0-16,-1-1-4 0,0-3 4 0,1 2 0 16,-2-5 0-16,2 0-3 0,-1-2 0 0,3-4-2 0,0-1 5 0,-1 2-1 15,5-2-2-15,-1 0 6 16,4 0-3-16,-1-2-4 0,4-1 2 0,2-3 7 0,1 2-8 0,7-6 4 0,-7 1-4 16,6-3 0-16,-3 2 2 0,6-2 2 15,-2 3-2-15,-2 0-8 0,-1 3 4 0,-1 2-4 0,1 6-3 0,-5-1-2 16,-2 5-10-16,-3 3-12 0,-4 2-7 0,2 6-21 0,-3-1-18 15,-4 3-40-15,0-1-17 0,-3 3-52 0,2-3-38 16,-5 2-53-16,-1-3-71 0,-2-2-60 0,0-1-56 0,-2-3-26 0</inkml:trace>
  <inkml:trace contextRef="#ctx0" brushRef="#br4" timeOffset="-189427.05">18818 2837 2548 0,'6'-24'6'0,"-3"3"3"0,7 0-2 0,2-2 3 0,-4 13 5 0,3-2 7 0,2 2 4 0,9 7 3 16,2-2-4-16,1 4-3 0,2 2-5 0,2 1-47 0,-3 5-38 16,4-1-51-16,0 5-54 0,-8-5-54 0,4 3-44 15,-5 0-38-15</inkml:trace>
  <inkml:trace contextRef="#ctx0" brushRef="#br4" timeOffset="-189238.67">19227 2583 2029 0,'5'-20'26'0,"14"1"12"0,-12 1 21 0,2-1 35 16,2 6 12-16,2 2 21 0,1 2 28 0,2-1 14 0,6 6-17 16,-4 0-13-16,5 2-16 0,1 4-37 0,-2 2-13 31,-2 3-21-31,3 3-26 0,-6 5-18 0,-3 0-15 0,0 2-16 0,-7 7-13 0,-3-2-20 0,-5 2-13 0,-1 3-17 0,-6-2-47 31,-7 5-36-31,2-4-38 0,-8 3-49 0,4-6-41 0,-5 3-35 16,0-5-30-16</inkml:trace>
  <inkml:trace contextRef="#ctx0" brushRef="#br4" timeOffset="-188730.59">20121 2596 2378 0,'1'0'22'0,"4"0"26"0,-4-1 14 16,-11-4 10-16,10 5 31 0,0 0 27 0,1-6 27 0,2 6 9 16,3-1-21-16,-1 0-21 0,3 2-10 0,0-2-4 15,-1 2-22-15,10-3-17 0,-9 3-13 0,7-2-4 0,-3-1 4 16,2-1 1-16,-3 0 8 0,0-1 9 0,-2 2 18 16,-2-1-4-16,-1 0 8 0,-9 0 4 0,9-2 5 0,-11 4 3 15,5-3 0-15,-4 4-11 0,4-4-26 0,-2 2-4 16,4-2-24-16,-1 3-5 0,1-1-17 0,4-1-7 0,-2 3-10 15,5-1-10-15,-3 2-1 0,5-1-1 0,-1 5 2 0,-1-1-7 16,2 3 8-16,-1 0-7 0,-1 2-4 0,4 3 2 16,-5 1-4-16,0 4-10 0,-4 0-4 0,1 1-1 0,-5 3-8 15,-1 0 2-15,-4 4-1 0,-6-2 2 0,-3 3 1 16,-2-1 11-16,-7 1 5 0,3 1 3 0,-7-2 7 0,1-2 5 0,-5 1 5 16,5-3-1-16,-4 2 6 0,2-3-1 0,-3-2-1 15,1 0-1-15,1 0 2 0,-2-2-1 0,1-2-2 0,-1 0 5 16,3-6 6-16,0 1 11 0,7-4 22 0,2-2 18 15,5-6 5-15,3 1-96 0,8-4 6 0,3 0-6 0,8-4-7 0,5 1-15 16,5-1-11-16,7 0-15 0,5 3-1 0,7-1 95 16,1 5 1-16,2 2 7 0,5 2-1 0,-2 5-2 15,0 2-12-15,-1 4-2 0,-2 2-7 0,-1-1 0 16,-4 6-6-16,-2-4-5 0,1-1-8 0,-6 2-21 0,-3 0 86 0,-1 0-21 16,-3 0-24-16,2-2-30 0,2-1-27 0,2 1-38 15,-11 1-37-15,14-5-27 0,-17 2-120 0,0-5-26 16,-5-3-40-16,7-4-26 0,-12-3-32 0,-6-2-13 15,8-9-9-15,-10 1 8 0</inkml:trace>
  <inkml:trace contextRef="#ctx0" brushRef="#br4" timeOffset="-188396.55">20741 2749 1290 0,'6'-29'43'0,"-5"9"32"0,6-6 26 0,-3 2 41 0,4 7 23 0,3 4 28 16,4 3 33-16,-3 4 30 0,-1 1-23 0,5 4-12 0,1 4-12 15,4 4-21-15,-2-1-11 0,6 6-29 0,2-3-28 16,5 6-25-16,-1-1-23 0,-4 1-16 0,3 0-18 0,-3 1-15 15,0 0-10-15,-8 4-3 0,2 1-7 0,-9 3 1 16,-1 0 3-16,-8 5-4 0,-3-3 3 0,-3 5-5 0,-8 0-2 16,-1 0-1-16,-4 1 2 0,-2 2-9 0,0-3-8 15,-3-5-31-15,-5 5-22 0,0-7-28 0,-3 2-30 16,-1-4-43-16,-1 1-21 0,-6-9-46 0,2 6-25 0,4 1-8 16,5-4-13-16,-4-1-7 0,0-6 7 0,8-3 18 15,-4 1 22-15,13-2 33 0,0-6 27 0,-1-5 42 16,4 2 38-16,4-4 47 0,3 0 44 0,-5-2 62 0,6 4 42 0,-1-2 86 15,8-4 65-15,2 0 74 0,-16-4 64 0,6 3 48 0,16 0 1 16,-8 2 16-16,6-5-14 0,-8-2-39 0,-3 5-134 0,3-3-72 16,17 5-50-16,-5-9-58 15,-3 4-15-15,9-7-57 0,8 3-23 0,6-2-36 0,5 1 72 0,5 2 71 0,5-1-51 16,9 9-40-16,5-1-69 0,-2 1-82 0,0 2-93 16,-5 4-127-16,-5-6-94 0,0 6-173 0</inkml:trace>
  <inkml:trace contextRef="#ctx0" brushRef="#br4" timeOffset="-187648">21836 2853 751 0,'8'-30'16'0,"13"-4"24"0,-4 3 19 0,16-4 22 0,-15 7 52 0,2 4 39 0,5 4 22 15,-5 4 56-15,2 2 2 0,1 6 22 0,-4 1 11 0,2 7-1 16,6 0-6-16,-4 2-19 0,-5 6 20 0,-4 4-30 16,-5 5 1-16,-10 3-31 0,-7 4-12 0,-8 3-14 0,-9 5-35 15,9-2-114-15,-12 9-36 0,2-3-12 0,0 9-12 16,0 3-12-16,2 0-15 0,-3 0-7 0,4 1-8 0,-9 1 91 15,12-3-6-15,-3 1-9 16,5-7-10-16,-1-2-3 0,7-1 1 16,4-4-3-16,4-5-2 0,4-1 2 0,4-6 0 0,4-5-6 0,4-3-6 0,7-3-8 0,-1-6-18 0,5-3 96 15,5-5-12-15,5-5-16 0,1-4-14 0,6-2-6 16,0-6 0-16,5-2 0 0,3-6-1 0,0-4-99 16,1-3 1-16,-2 2 8 0,-1-2-4 0,-9 3 3 15,8-3 6-15,-16 9 11 16,-1-4 15-16,-13 9 18 0,3 0 18 0,-14 7 10 0,-6-1 23 0,-4 5 12 15,-12 7 7-15,0-1 3 0,-10 8 5 0,0 0-12 0,-5 7 2 0,-3-1 7 16,-4 6 0-16,4-1-2 16,-3 4-6-16,9 0-2 0,-1 5-8 15,7 3-8-15,4-1-3 0,5-2-8 0,7 2-6 0,8-1-10 0,4-3-2 16,8-3-14-16,7-6-8 0,1-3 7 0,13-5-20 0,3-3-12 0,5-6-13 0,-3 0-6 16,8-6-12-1,-7-5 13-15,7-1-7 0,-6-3 16 0,-6 3 7 0,-7-2 12 16,0-1 13-16,-1 1 19 0,-9 1 15 0,3 6-6 0,-7 1 21 15,-5 2-16-15,4 1 13 0,-2 4 14 0,-3 5 11 16,-12 3-1-16,3 6 2 0,-6 2 5 0,-1 3-5 0,-1 2 1 16,-1 2-8-16,-1 2-8 0,1-1-11 0,4-1-8 15,1-2-3-15,1-2 5 0,1-1 1 0,0-1 2 0,4-4 2 16,-1-3-4-16,1 0 2 0,-2-2 5 0,0-4 2 16,2-2-6-16,0-2-2 0,0-5 5 0,0 0-3 0,2-2-2 15,6-4 1-15,6 3-1 0,2-9-4 0,5 2 6 0,-3 0 3 16,6 1-8-16,5 2-2 0,-1-3 6 0,2 6-1 15,-3-1-2-15,-2 7-3 0,0 4 2 0,-4 2-4 0,3 5-5 16,-4 0 7-16,-5 9-7 0,0-1 0 0,-3 3-1 16,-3 2 2-16,-1 0-16 0,0 1-14 0,-7 0-13 0,1 0-12 15,-2 0-11-15,-2-3-8 0,2-1-29 0,0-1-21 16,-3-1-5-16,-6-2-19 0,-5-2-32 0,-7 0-26 0,-3-4-53 16,-9-2-46-16,-13 0-33 0,11-4-25 0,-12-2-44 15</inkml:trace>
  <inkml:trace contextRef="#ctx0" brushRef="#br4" timeOffset="-187513.12">22315 3064 1622 0,'-11'-47'23'0,"-2"1"12"0,13-2 16 16,8 2 11-16,5 7 12 0,6 8 16 0,1 0 19 0,18 1 11 15,-3 10-16-15,11-1-7 0,-2 11-14 0,8-2-5 16,-4 8-11-16,-1-1-17 0,4 4-30 0,-5 4-51 0,-2 0-31 16,-3 6-64-16,-3-9-48 0,-5 4-75 0,6 2-46 15</inkml:trace>
  <inkml:trace contextRef="#ctx0" brushRef="#br4" timeOffset="-187108.14">23465 3192 1913 0,'12'-3'6'0,"-1"-1"12"0,5-6 13 0,1 1 20 16,1-6 13-16,-1-3 8 0,5-7 23 0,10 3 22 15,-4-1 4-15,9-9-11 0,-6 2-14 0,4-9-8 0,-1 7-3 16,0 0 14-16,0 4 0 0,-3 0 1 0,3 1 4 15,-11 10 46-15,6 1 16 0,-12 10 8 0,0-4 10 16,-10 10 0-16,0-2-19 0,-7 5-6 0,-9 3-6 0,4-2-41 0,-11 7 0 16,7-1-24-16,-5 6-15 0,1 2-24 0,-3 5-2 15,1 1-18-15,0 4-12 0,1 0-6 0,0 1-13 0,1 2-11 16,-1-1-16-16,3 2-16 0,2-7-24 0,1 6-24 16,4-6-17-16,-4 0-31 0,8-3-24 0,-5-3-16 0,1-2-24 15,-5-2-17-15,-3 5-1 0,3-5-20 0,-12 2-3 16,-1-4 4-16,3 2 0 0,-1-5 17 0,2 1 31 0,-2 0 37 0,6-2 23 15,-4-2 51-15,6-1 37 0,0-1 50 0,-3-3 63 16,3 3 45-16,-3-1 43 0,9-5 38 0,1-4 44 16,5-2 17-16,0 0 13 0,5 1 3 0,-1-3-24 0,1-3-22 15,4 0-26-15,-2 4-21 0,1-2-40 0,2 1-17 16,0-2-30-16,9 1-22 0,-1 0-14 0,5 0-14 0,6 2-14 16,4-1-15-16,2 2-9 0,1-2-6 15,8 3-9-15,1 0-34 0,7 2-23 0,0-1-27 16,5-2-45-16,-5 1-43 0,0 3-48 0,-3-1-53 0,-3 1-47 15,-5 2-40-15,-4-3-42 0,-6 2-31 0</inkml:trace>
  <inkml:trace contextRef="#ctx0" brushRef="#br4" timeOffset="-183063.13">20772 8713 1450 0,'0'-12'3'0,"-3"-2"7"0,-3 1 22 0,-4-5 17 0,5 12 25 16,5-6 27-1,-1-1 31-15,-9 0 29 0,7-3 9 0,-6 5 7 0,0-4-7 0,-6 8-5 0,5-3-25 0,-7 3-10 31,4 4-23-31,-4-1-25 0,-2 4-4 0,3 0-3 16,-1 5-10-16,3-3 0 0,-10 6 2 0,3 0-10 0,-4 5-5 16,-2 0 2-16,-5 6-3 0,1 5-10 0,-2 2-1 0,-1 2 3 0,-2 3 9 0,4-3-2 0,1 0 2 15,4 3-6-15,6 0-4 0,-1-3 3 0,8-2-7 32,2 2-13-32,5-4-14 0,6 7-3 0,1-3-4 0,8-3-2 15,4-3-2-15,4-2-3 0,8-4 2 0,1-1 2 16,6-5-2-16,1-5 1 0,11-4-3 0,-2-4 0 0,0-6-6 15,5-2-4-15,-2-7-1 0,5-4-5 0,-5-4 0 16,1-4 2-16,1-2 6 0,-8-1 1 0,1 4 8 16,-4-5 6-16,-1 6 1 0,-7-5 6 0,2 2 10 0,-8-2 5 15,-3 5 6-15,0 0 17 0,-6-2 21 0,-4 3 5 16,-3 0 12-16,-5 9 6 0,-6 1 0 0,-1 7-7 16,-7-2-1-16,2 7-6 0,-6 3-20 0,-3 6-3 0,3 1-2 15,-3 6-7-15,5 4-5 0,-6 6-100 0,5 2-10 16,-1 4-5-16,1 8-1 0,9-3-11 0,-1 8-8 15,2-2-1-15,2 6 3 0,3-4 92 0,8 7 5 0,-5-4-6 16,4 2 3-16,1 1 5 0,-1 0-5 0,3-2 2 16,-2-4-5-16,2 3 5 0,-1-7 1 0,-1 1-2 0,-3-4 1 15,2 3-3-15,-7-5 0 0,-4 0-2 16,0-2 0-16,-2 0 0 0,-5-1 1 0,-3-2 2 0,-1-5-3 0,-6 0 0 16,3-2 12-16,-7-2 1 0,2-4-2 0,-5-2 6 15,-2-2 1-15,2-3-1 0,-6-3 7 0,3-3-1 16,-4-1-7-16,2-3 2 0,1-2-2 0,-2 1-9 15,2-3 0-15,3 1 80 0,1 0-20 0,4-2-18 0,4 2-20 16,6-1-28-16,5 4-40 0,10-1-41 0,-1 3-55 16,4 0-160-16,2-4-61 0,6 1-62 0,1 0-59 15,2 2-36-15,9-10-19 0</inkml:trace>
  <inkml:trace contextRef="#ctx0" brushRef="#br4" timeOffset="-181675.35">22715 9584 2120 0,'-11'0'0'0,"-3"-3"1"0,1-2 1 0,2-2 3 16,0 3 1-16,-1-4 13 0,18-5 13 0,6 5 9 0,3-9 7 15,5-1 9-15,9-2 4 0,-1-3 2 0,5-1-5 16,1-2-15-16,2 1-9 0,-3-2-12 0,2-1-5 16,1 1 12-16,-7 0 6 0,4 0 3 0,-4 1 14 15,-1 2 8-15,-1-1 1 0,-7 0 21 0,2 3 5 0,1 0-3 16,-8 4 12-16,6 2 4 0,-7 0-1 15,-3 0-2-15,2 5 2 0,-4 5-7 0,-2 4 6 0,0 1-8 16,-2 2-20-16,-3 0-8 0,-1 2-4 0,3 3 2 16,-8 3-5-16,3-2-8 0,-2 5-7 0,-1 1-9 15,-2 6-6-15,2 0 5 0,-4 8-7 0,3 1-1 0,-4 3-5 0,2 2 2 16,-1-1-6-16,2 4 6 0,-2 0 6 16,-3 0-8-16,1-1 8 0,2 2-10 0,-1-1 7 0,-1 1-5 0,2-3-4 15,-4 1 0-15,4-2-6 16,-2-2-1-16,1-1-5 0,0-4 4 0,1-2-8 15,1-2-2-15,-2-5-6 0,4-2-18 0,5 0-8 0,0-7-11 16,0 0-18-16,0-4-30 0,3 0-12 0,-1-7-30 0,6-2-37 16,-13-3-33-16,5-6-52 0,-8-1-65 15,8-7-52-15,8-3-13 0,-2-7-40 0</inkml:trace>
  <inkml:trace contextRef="#ctx0" brushRef="#br4" timeOffset="-181405.46">23676 8953 2788 0,'4'-6'18'0,"-8"4"10"0,3 1 12 16,-12 4 26-16,5 3 37 0,4 1 28 0,-3 5 6 0,6 1 16 16,1 3-9-16,0 3-5 0,4-2-11 0,1 5-25 15,6 1-37-15,0 3-28 0,2 0-3 0,1 2-17 0,4-5-9 16,0 5-6-16,3-1 1 0,1 1-1 0,0-5-2 16,0 1 3-16,2 1-5 0,-2-3 2 0,-4 2 2 15,-1-5 8-15,-4-3 10 0,-5 0 4 16,-2 0 14-16,-4-1 10 0,-10-2 21 15,3-1 7-15,-7 1 2 0,-1-1-5 0,-8 1-8 0,5-2-9 16,-7-2-8-16,2 0-13 0,-1 2-20 0,0-4-7 0,-4-1-6 0,5-2 0 16,-2 1-12-16,3-1-20 0,1-2-28 0,0-1-23 0,5-2-43 15,-3-2-54-15,-4-4-51 0,-5 0-67 0,1-1-68 16,-5-3-50 0,2-2-44-16,0-1-24 0</inkml:trace>
  <inkml:trace contextRef="#ctx0" brushRef="#br4" timeOffset="-181206.09">23858 8929 3806 0,'41'-33'40'0,"-7"3"19"0,-4 1 15 0,-8-2 31 0,-13 6 16 0,4 4 24 15,-5 7 32-15,5-6-76 0,-12 7-26 0,12-3-11 16,-4 8-16-16,12 0-32 0,-7 8-19 0,10 1-25 16,2 5-32-16,0 3 76 0,-1 4-15 0,1 7-13 0,-3-4-15 15,1 4 89-15,-3 1-17 0,-4 0-19 0,2 3-19 16,-11 3-26-16,5-4-36 0,-3 5-18 0,2 0-26 15,-12-3-115-15,3 1-24 0,-8 0-32 32,-9-3-42-32,1-4-40 0,-1 0-41 0,-8-2-36 0,-12-4-21 0</inkml:trace>
  <inkml:trace contextRef="#ctx0" brushRef="#br4" timeOffset="-177929.16">25751 8894 831 0,'0'0'16'0,"0"0"7"0,0 0 6 16,0 0 23-16,0 0 10 0,0 0 16 0,0 0 22 0,0 0 13 15,0 0-4-15,0 0-2 0,0 0 7 0,12-26-9 16,-12 26-7-16,0 0-11 0,0 0-13 0,0 0-8 0,0 0 6 15,0 0 6-15,0 0-2 0,45-49-11 0,-45 49-2 16,0 0-4-16,0 0-12 0,0 0-6 0,0 0-16 16,115-48-21-1,-115 48-20-15,0 0 40 16,71 13 5-16,-71-13 8 0,0 0 9 0,0 0 5 16,0 0 0-16,0 0-1 0,0 0-5 0,0 0-2 0,-30 142-12 15,-8-67-8 1,15-51-8-16,-9 2-2 0,4-1-2 0,-1 4-1 15,-1-6 0-15,3 0-4 0,3-5-2 0,4 1-1 0,4-6-1 16,7-3-2-16,1-3 0 16,4-3-4-16,6 2-2 0,4-3 2 0,4 0 2 0,2 0 0 15,6 3-2-15,1 0 3 0,5-2-3 0,0 1 3 16,2 0-1-16,1 3-1 0,3-4 1 0,-1 3-2 0,-6 0 0 0,1 0-2 0,-6 1 5 16,-3 1 0-16,-4 0 2 0,-3 0 0 0,-3 3 0 15,-5-2 4-15,-5 3 4 0,-6 4 2 0,-2 0 5 16,-5-2-2-16,-12 2 2 0,0 2-1 0,-5-2 0 15,-2 0 0-15,-2 1-1 0,1-3-2 0,0-2-8 0,3 0 3 0,5-2-3 16,-2 2-8-16,6-6-27 0,4 2-23 0,4-4-31 16,6 0-41-16,0 1-40 0,7-5-58 0,1 2-42 15,5-6-25-15,1 1-4 0,4-6-12 0,6 3 3 16</inkml:trace>
  <inkml:trace contextRef="#ctx0" brushRef="#br4" timeOffset="-177599.75">26613 8834 1298 0,'-7'-8'13'0,"-12"7"19"0,8 5 23 0,11 1 29 0,-14-1 21 0,-3 1 44 0,-5 3 19 15,9 3 34-15,8 3 10 0,11 3-2 0,-7 2-6 16,1 1-24-16,0 5-8 0,-7 6-33 0,7 3-2 0,-15 3-24 16,7 1-18-16,-6 4-12 0,12 0-12 0,-9 1-1 15,9-2-13-15,2-3-9 0,0-1-16 0,7-3-6 16,7-5-8-16,-1-2-3 0,-1-6 2 0,14-2 0 15,-3-6 9-15,2-2 2 0,4-6 7 0,-1-4 4 0,2-5-2 16,-1-5 7-16,0-4-6 16,1-7-6-16,-4-3-9 0,3-3 0 0,-2-5-12 0,-2-3-3 15,-2-5 12-15,-3-2-2 0,-1-1 8 0,-5 0-2 0,-6 1 7 16,-2 0-1 0,-8 0 5-16,-2 3 1 0,-12 2-9 0,0 6-7 0,-9 0-7 0,-4 4 1 0,-6 3-7 0,-4 6-5 0,-2 3-4 15,-4 3-9 1,5 5-20-16,-2 0-15 0,8 3-40 0,-8 3-25 15,12 0-56-15,7 0-85 0,-6 6-77 0,11-6-90 16,6 2-60-16</inkml:trace>
  <inkml:trace contextRef="#ctx0" brushRef="#br4" timeOffset="-175092.91">30033 9526 791 0,'-13'8'-1'0,"0"-2"5"0,5-8 0 0,7 1 3 16,2-3 4-16,7-1 1 0,6-1 1 0,-1-5 4 0,9-6-4 0,-1-2-2 31,4-2-1-31,-1-2-1 0,3-2-5 0,3-5 1 0,-2-3-2 16,4-2-3-16,-5-2 12 0,3-3 16 0,-11-1 7 0,8-5 29 16,4 5 32-16,-2-3 32 0,-4 2 29 15,0 0 29-15,2 5 15 0,-2 3 26 0,-5 2-2 16,2 11-1-16,-10-2-19 0,-1 8-15 15,2 3-17-15,-7 6-18 0,4 1-17 0,-2 0-42 0,0 7-4 0,0-4-17 16,2 5-3-16,2 0 12 0,-4 6-1 0,4-4-7 0,-2 11-1 0,-2-3-2 0,-1 6-2 16,0 3-6-16,-4 4-10 0,-3 2-26 0,-3 5-5 15,-4 4 0-15,1-4-3 0,-3 9-1 0,-1-3 2 0,-2 2-5 0,-1 1 0 16,2-1-2-16,-3 0-5 0,-1 0-7 0,0 2-2 0,0-4-8 16,4 1-10-16,-1-3-9 0,-1-1-16 15,-1-3-37-15,2-4-13 0,0-1-26 0,2-8-29 16,1 0-30-16,-3-8-18 0,3 1-40 15,6-6-20-15,3-2-17 0,3-3-27 0,2-7-32 0,2 2-4 16,5-13-18-16</inkml:trace>
  <inkml:trace contextRef="#ctx0" brushRef="#br4" timeOffset="-174780.52">31228 8721 2895 0,'-16'9'9'0,"-1"7"16"15,1-9 20-15,-17 3 23 0,18 14 33 0,-11-3 11 0,8 8 28 16,9 9 20-16,-1-1-3 0,7 0-12 0,3 5-22 16,1 5-21-16,1-4-36 0,4 1-9 0,-2 0-30 0,4 0-20 15,-1-4-1-15,1-4-8 0,5-1 4 0,-5-5 0 16,9-3 1-16,-3-2-1 0,4-5-1 0,1-5 3 0,0-3-7 16,0-4 5-16,0-4-2 0,5-6-2 0,-2-2 1 15,-2-4-2-15,-1-5 6 0,3-4-2 0,0-4 5 16,-1-3 2-16,5-1 12 0,-9-1 11 0,-3-2 17 15,-2 0 7-15,-4 3-6 0,-8-1 5 0,0 2-4 0,-6 0 3 0,-6 5-11 16,-3 2-13-16,0 1-13 0,-5 4-9 0,-2 1 3 16,-3 9-5-16,-2 3-7 0,-4 5-24 0,-2 2-22 0,-6 6-10 0,1 2-17 15,-1 6-35-15,-7 1-24 0,-3 6-56 0,5-3-49 0,-1 1-59 16,5 1-67-16,1-2-78 16,1 2-61-16</inkml:trace>
  <inkml:trace contextRef="#ctx0" brushRef="#br4" timeOffset="-173118.27">20059 12091 1107 0,'-1'0'0'0,"2"0"0"0,-2-10 0 0,-4 1 1 0,-3 3 4 0,6-1 21 16,5 0 5-16,0 2 16 0,7-3 19 0,-1-9 11 16,6 1 11-16,3-3 3 0,3-8 3 0,-2 0-13 15,6-9 6-15,-4-3-8 0,4 0-9 0,2 3 19 0,0-2 10 16,3-4 4-16,-10 5 4 0,7-7 13 16,-7 4 7-16,6-2 6 0,-8 5 1 15,1-7-17-15,-7 7-6 0,1 4 22 0,6 0 9 0,-1 11-10 16,-3 0 0-16,-8 14 9 0,10-3-1 0,-11 11-10 0,5-6-13 0,-9 8-31 15,4 2-20-15,-10 4-8 0,5 6-11 0,-2 7-22 16,-3 2-5-16,1 11-4 0,3 4-2 0,0 3 1 0,0 7-2 16,0 0 1-16,0 3-9 0,3 0-2 0,1 0-3 15,-6-3 1-15,4 2-2 0,-1-3-2 0,-1 1 1 16,0-4-12-16,5-2-6 16,-1-7-22-16,-4-4-31 0,4-6-17 15,-12 0-33-15,6-11-31 0,-9 1-35 0,10-4-40 16,-11-3-50-16,6-1-29 0,2-3-37 0,0-8-35 15,-2-3-20-15</inkml:trace>
  <inkml:trace contextRef="#ctx0" brushRef="#br4" timeOffset="-172763.1">20759 11271 2166 0,'5'-12'17'0,"-2"4"6"0,7 4 1 15,-9-6 2-15,-2 5 0 0,4 3 21 0,3 4 35 16,1-5 25-16,7 4-9 0,3-2 1 0,4 2 0 15,2-6 0-15,10 5 1 0,6-4-17 0,-5 1-33 16,5-3-28-16,1 0-7 0,-2-4-3 0,0 3-4 0,-3-1 18 16,-1-3 7-16,-8 0 1 0,1-2 11 0,-3 1 19 0,-1-4 22 15,0 4 8-15,-4-7 8 0,-2 7-1 16,4-6 21-16,-12 4 5 0,8-3-7 0,-8 9-7 0,1-3-4 16,-8 4 7-16,-1 0-3 0,-1 3-5 0,-3 4-23 15,3-2-6-15,-7 8-6 0,2-5-1 0,-2 9-15 0,3 4-9 16,-3 4 3-16,1 5-4 0,2 7-2 0,-1 5 0 15,0 6 0-15,3 3-5 0,1 5-68 0,2 0-11 16,1 2-5-16,-1 0-6 0,3-1-4 0,-3 5-5 16,4-7 3-16,-2 2-1 0,2-3 63 0,-4 2-1 0,2-7 51 15,-1 1-23-15,0-3-23 0,-2-2-16 16,0-5-27-16,-2 2-37 0,-3-10-19 0,-2 2-41 0,-1-2-108 16,-10-2-20-16,-2 0-45 0,-6-4-58 0,0-4-44 0,-6-3-37 15,-1-4-15-15,1-5-10 0</inkml:trace>
  <inkml:trace contextRef="#ctx0" brushRef="#br4" timeOffset="-172612.55">20867 11889 1382 0,'-13'-17'40'0,"5"1"30"16,7-3 26-16,1 4 38 0,9 0 18 0,-1-3 10 0,13 1 28 15,7-5 22-15,9-7-27 0,7 5-15 0,7-7-8 16,5 1-27-16,11-5-14 0,10 0-9 0,6-9-26 0,4 5-25 16,6-1-17-16,3-6-32 15,-2 2-44-15,-6-2-55 0,1 3-38 0,-11 4-63 0,-1 4-51 0,-7 0-58 16,3 4-33-16,-16 5-33 0,-6 8-21 15</inkml:trace>
  <inkml:trace contextRef="#ctx0" brushRef="#br4" timeOffset="-172039.48">24989 11101 2184 0,'17'14'0'0,"-7"-1"0"0,-7 2 0 0,-9-8 0 0,-10 5 1 15,0 2 21-15,1 3 34 0,0-7 11 0,-4 5 8 0,1-7 8 16,1 5 2-16,-2-7 2 0,4 0-5 0,-11-6-20 16,4 0-13-16,-3 0 9 0,6-4 6 0,-4 0 6 15,0-7 7-15,4-3 6 0,-2-5 19 0,9 1 11 16,0-6-6-16,3-1-13 0,1-6-9 0,7 5-8 0,2-3-8 15,1 3-1-15,4-1 2 0,0 8-2 0,5-4-11 16,5 9-7-16,-2-1-4 0,5 7-3 0,-1 1 1 16,2 3-7-16,2 6-19 15,1 0-9-15,2 6-4 0,2 2 0 0,-2 4-2 16,0 3-2-16,-4 3 0 0,3 4-2 0,-7 0 2 0,-4 3-2 0,-4 4 5 16,-5 2-1-16,-4 2-3 0,-8 1 0 0,-4 0 0 15,-5 3 6-15,-5-3 2 0,-8 6 8 16,-9-6-6-16,-4 1-1 0,-6 1 3 0,-4-1-3 15,-5-2-7-15,1-4 3 0,-5 0-3 0,-4-6-6 0,1 5 5 0,-7-7 6 16,0 2 12-16,1-6 11 0,-1 1 23 0,-3-3 4 0,8-2 8 0,11-6 11 16,4-4 0-16,14-5-5 0,8-5-8 15,12-8-9-15,9-2-17 0,15-3-9 16,6-2-1-16,13-1-3 0,1 5 3 0,14 2 10 0,2 0 2 0,12 0-90 0,1 11 7 16,7 2 1-16,4 5 89 15,-5 5-5-15,5-6-6 0,-4 9-10 0,-2 0-5 0,-2 5 93 16,1 0-12-16,-10-1-5 0,-2-2-90 0,-2 5 0 15,-1-3-7-15,-10-1 1 0,1 2 0 0,-5-5-9 0,-6 1-18 0,-3-7-16 16,-4-1-19-16,-4-1-36 0,-2-4-21 0,-3 0-23 16,-4 0-44-16,-2-4-37 0,1 1-33 0,-3-3-49 15,-1-4-50-15,-1-7-37 0,-1 0-48 0,0-5-27 0,-8-6-12 16</inkml:trace>
  <inkml:trace contextRef="#ctx0" brushRef="#br4" timeOffset="-171671.52">25121 10907 1985 0,'18'-4'12'0,"-1"2"14"0,-5 2 14 0,-16-2 50 0,9 2 22 16,0 0 36-16,9-3 28 0,-3 6 21 0,6-3-3 15,9 0 2-15,-1-3 4 0,10 3-43 0,1-3-18 16,5 2-33-16,-4-1-24 0,8-2-19 0,-2-3-9 0,3 2-17 16,-6-4-14-16,6-1-4 0,-6-2 10 0,0-1 13 15,-2 0 7-15,-5-3 4 0,-1 2 6 0,-7-1 12 16,0 0 5-16,-10 4 9 0,5-6 6 0,-13 6-3 15,5-2 4-15,-5 2 8 0,-1 1 17 0,-3 4 3 0,6-1-84 16,-2 3-1-16,-6 0-8 0,7 4 2 0,-9 0-10 16,7 0-9-16,-6 2-26 0,3 1-14 0,-6 3 78 15,2 2-10-15,-4 4-10 0,2 5-12 0,-2 6-7 0,-2 3 0 16,1 7-3-16,0 2 3 0,1 5 0 16,-8 4 0-16,12 0-2 15,-7 1 2-15,3 3 0 0,1 1-1 0,-3 0 8 0,-2 0-7 0,4 2-3 16,0-2-3-16,-3 2 5 0,-1-3-4 15,-4 2-2-15,4-6-7 0,1-4-13 0,-5 2-26 0,4-8 56 0,-7 4-34 16,3-6-32-16,-6-1-51 0,7-4-28 0,3-1-50 16,0-4-52-16,-3 4-47 0,0-8-131 15,-3-6-29-15,-1 1-36 0,2-10 0 0,-2-3-3 0,-13 0 23 0,4-9 30 16</inkml:trace>
  <inkml:trace contextRef="#ctx0" brushRef="#br4" timeOffset="-171419.24">25326 11646 1165 0,'-32'-12'27'0,"2"6"59"0,0-8 42 0,6 4 48 0,-3 1 34 16,8-2 34-16,3 2 23 0,4-5 27 0,9 6-13 15,9-5-22 1,10 6-20-16,3 3-42 0,14-10-9 0,6 5-9 0,9-11-20 0,9 2-18 16,5-5-4-16,6-5-16 0,2 4-9 0,13-10 1 0,-2 8-14 15,10-7-20-15,3 9 1 16,-3-5 5-16,6 7 3 0,-9-4-12 16,6 3-4-16,-12 2 1 0,2 0-84 0,-9 2-4 0,-2 0 2 0,3 3-7 15,-6-2-13-15,-1 2-8 0,-9-2-10 16,8 4-7-16,-11-3 76 0,-2 4-1 0,-4 0-8 0,-3-2-3 15,-6 2-2-15,-6 2-5 0,1-3 1 0,-7 3-9 16,-2 0 58-16,-2-4-19 0,-1 4-23 0,-4-2-23 0,2 2-21 16,-7 0-28-16,2 2-22 0,-6 4-37 0,-1-1-112 15,-8 0-40-15,1 0-50 0,-9 4-68 0,-3-4-62 16,-3 0-32-16,1-1-57 0</inkml:trace>
  <inkml:trace contextRef="#ctx0" brushRef="#br4" timeOffset="-168133.71">28493 8557 1416 0,'-4'6'19'16,"-7"-3"14"-16,14-3 16 0,-1-1 20 0,-2 4 25 0,-2-3 24 15,2 0 29-15,10 2 15 16,-10-7 2-16,6 5 9 0,-9-5-6 0,6 11-15 0,-7-4-22 0,-4 8-26 0,0 2-28 15,-5 2-14-15,4 8-22 0,-13 7-24 16,5 3-7-16,-1-7-5 16,-6 3-3-16,6 4 5 0,5 3 6 0,-4-4 2 0,-5 5 0 0,14-10 10 15,-2 3-3-15,3 2 4 0,7 8 1 0,-3-12 8 0,3-27 8 0,0 0 25 0,0 0 7 0,0 0 3 32,0 0 5-32,0 0 0 0,0 0-6 0,0 0-7 15,0 0-11-15,0 0-27 0,0 0-8 0,253 208 1 16,-253-208-3-16,235 120-20 15,-235-120 16 1,0 0-1-16,0 0 12 0,0 0 19 0,0 0 8 16,73 84-2-16,-73-84-1 0,0 0 1 0,0 0-1 15,0 0-4-15,0 0-13 0,0 0-12 0,-114 75-16 16,39-43 0-16,40-26-4 0,3 0-4 0,-1-1-8 16,1-2-14-16,4 0-23 0,-4-2-35 0,5 1-29 0,-3-2-57 15,8-3-56-15,6-3-71 0,16 6-60 0,0 0-55 16,0 0-27-16,0 0-27 0</inkml:trace>
  <inkml:trace contextRef="#ctx0" brushRef="#br4" timeOffset="-167911.74">28571 8701 2166 0,'0'0'19'0,"0"0"31"0,0 0 18 0,0 0 17 16,0 0 50-16,0 0 35 0,0 0 44 0,0 0 26 15,0 0 1-15,195-123 4 0,-195 123-13 0,0 0-7 0,0 0-48 16,0 0-32-16,0 0-46 0,0 0-26 0,535-59-21 15,-431 53-38-15,-1 0-4 16,2 0-4-16,8 0 1 0,-1-1-1 16,2 1 3-16,-7 2 1 0,1 0-7 15,-9 2-15-15,1-2-22 0,-7 4-17 0,-7-2-19 0,-12 2-38 16,-6 0-16-16,-14-2-33 0,-10 2-31 0,-12-5-8 0,-12 5-26 0,-6-4-14 0,-4 4-32 0,-8 2-7 0,-6-2-38 16,-7-6-7-16,-4 4-2 0,2 8-28 0</inkml:trace>
  <inkml:trace contextRef="#ctx0" brushRef="#br4" timeOffset="-165776.79">19711 8241 911 0,'0'0'18'0,"0"0"3"15,0 0 8 1,0 0 8-16,0 0 10 0,-49-46 13 0,49 46 27 0,0 0 13 0,0 0 19 0,0 0 7 16,0 0 2-16,0 0-8 0,0 0 15 0,-30 106-2 15,30-106-20-15,0 0-6 0,-19 167 2 0,14-119 18 16,2 12 3-16,1 5-6 0,-2 6-20 15,-1 10-16-15,4 4-9 0,1 5-6 0,-2 2-22 16,0 8-22-16,6 3-11 16,-4-3-4-16,0 6-3 0,1-3-4 0,4 6 7 0,-5-5-2 0,2 4-1 0,0-1 3 15,0-2-2-15,1 1-1 0,-3 1 0 0,0-6-4 0,-3-1-4 0,-1 0 2 16,0-4-1 0,-4-3-5-16,0 0 2 0,-4-7-1 0,2-1-3 0,-3 0 3 0,1-3-2 15,-6-3-1-15,3-4 2 0,-1 2-3 0,-5-4 0 0,3 2 0 0,3-6 5 16,-4-2-4-1,3-5 3-15,4 3-3 0,2-5 2 0,-1-4 1 0,2 2-5 0,4-5-2 0,2-3 0 16,0-3-4-16,3 1-10 0,5-4-3 0,-4-2 1 0,8-4 0 0,4-4 0 16,-3-4 1-1,5-3-7-15,3-1-3 0,1-6-1 0,-2-1-5 16,2-5-7-16,0 3 1 0,-3-8 3 0,6 1-1 0,-2-6 2 0,-5 3 7 16,4-5 12-16,0-1 8 0,0-7 8 0,3-2 0 15,-6 0 7-15,6-2 17 0,1-4 14 16,-2-2 10-16,3 3 7 0,1-5 8 0,4 5-4 15,2-3 6-15,2 2-7 0,2 2-7 0,5 0-8 16,6 5-8-16,-3-4-8 0,8 2-8 0,0 2-2 0,11 0-5 0,-7 0-5 16,14-3-12-16,1 0-6 0,6-4 2 15,10 3 6-15,2 0 7 0,10-6 2 0,-1 1 6 16,12-1 3-16,3-2 8 0,2 2 4 0,3 3-4 16,0-3-9-16,0 3-10 0,-2 1-4 0,7-1-7 0,-7 3-7 0,-1 0-6 15,-1 2-4-15,-8-1 0 16,6 3 7-16,-7 2 12 0,4-1 5 0,-9 2 9 0,6 0 6 0,-9-1 7 15,4-2 6-15,1 2 5 0,-6 0-6 0,1-2-9 16,1 0-5-16,6-1-5 0,-2-4-5 0,-2 1-5 16,8 1-6-16,5-5-12 0,11 2-3 0,-5-1 10 0,7-3 10 15,-1 3 5-15,10 2 12 0,4-1 14 0,1 0 7 16,1 5 14-16,-2-4 4 0,6 7-2 0,1-3-1 16,0 2 3-16,1-3-8 0,5 3-5 0,-8 1 4 0,3-3 2 15,-5 2 4-15,1 0-3 0,-5 2-5 0,4-7-5 16,-10 4-1-16,-2 0-3 0,2-2-15 0,-3-1-4 0,1 1-10 15,-2 3-7-15,-2-5-4 0,-5 3-12 0,-6 0 9 16,0 1 2-16,-5 0 10 0,-3-2 5 0,-2-2 4 0,-1 0 4 16,-4-2 7-16,1 3 7 0,3-1-7 0,-7 1-5 0,5-5-1 15,-2 4-5-15,-1 0-5 0,-3 0 0 16,2-2-7-16,0 2-1 0,-2-7-5 0,0 4-1 0,-1-1-6 16,-3-3 24-16,-1 2 20 0,5 3 6 0,-2-5 14 0,-1-1 4 15,1 3 7-15,-3 4 8 0,0-3 2 0,3 2-19 16,-4-1-19-16,-2 0-5 0,-6 3-12 0,-3 0-2 15,-3 0-5-15,-4 0-7 0,-2 2 3 0,-4-1-7 0,-1 2 7 0,-3-3-5 16,-1 2-2-16,-3 1-4 0,2-1-6 0,-5 0-9 16,-1 2-41-16,-10 1-22 0,-4-2-38 0,-10-10-43 0,-2 11-37 0,-5-9-48 15,2 3-54-15,-1-2-42 0,-11-2-33 0,-4-6-29 16</inkml:trace>
  <inkml:trace contextRef="#ctx0" brushRef="#br4" timeOffset="-164425.35">20054 8161 227 0,'-25'5'0'0,"-2"1"0"0,2-3-1 0,-4 3 1 15,-1-2 1-15,3 1 3 0,0-2-2 0,2 1 1 16,3 2 2-16,1-2 4 0,3 2 3 0,1-1 2 0,4-1 4 15,5-2-2-15,-1 3 7 0,6-2 0 0,2-3-1 16,1 0 0-16,1 0 8 0,6 0 3 0,1 0 9 0,7 0 4 16,0 2 0-16,13-6 16 0,2 4 11 0,12-4 2 0,0 2 10 15,18-7-1-15,10 1-9 0,12 0 12 16,13-5-2-16,8 3-7 0,17-6 2 16,14 3 10-16,21-6-15 0,12-2 3 0,8 0-8 0,19-4-17 0,9-4-10 15,12-2-13-15,8 2-2 0,10-5-13 0,8 2-1 0,9 1-6 16,1-2-6-16,2 1-10 0,9 2-3 0,-5 5 12 15,5 1-5-15,-6 3 0 0,-6 2-2 0,-5 2-7 0,-6 3 6 16,-5 4 2-16,-7-1 4 0,-15 2-1 0,-8 1-1 16,-1-4-2-16,-2 5 6 0,-2-3 5 0,-6 3 1 15,0-1 2-15,-12 2 9 0,17-3-14 0,-5 4-9 16,-19 0-3-16,-13-1-2 0,-4-2 7 0,-9 1 5 0,-7 0 6 0,-10-2 1 16,-5-1 7-16,-11 1 8 0,2-3-2 0,-4 1 0 15,-7 0-10-15,-2 2-1 0,-9-3-1 0,0 4-8 16,-10 0-5-16,-3 1-2 0,-5 2-4 0,-3 1-2 15,-6 1-2-15,1 0-3 0,-5 3-3 0,-1-4 8 0,-8 7 4 0,3-3 3 16,-6 0 4-16,0 0 2 0,-6 1 8 0,3-1 2 16,-5 0 5-16,0-1 2 0,7-2 0 0,-1 2 13 0,4-1 8 15,3 2 7-15,-3-3 4 0,-2 1-1 0,2 1 1 16,-1 1 0-16,-3-2 2 0,-2 1-16 0,-3-2-8 0,-1 1-8 16,-3-2 0-16,-1 1 12 0,-1-6 10 0,-3 5 11 0,-2-3 2 15,2 7 2-15,-7-3 0 0,4 0 2 0,-3-3-3 0,-3 3-8 16,3 6-7-16,-5-5-5 0,-4 2-3 15,4 5-2-15,0 1 6 0,0-3-3 0,1 7 0 0,-4-4-5 0,3 4-9 16,-3-3 1-16,0 1-3 0,1-2-3 16,-4-6 3-16,-2 2 0 0,4 10 4 0,1-5 6 0,-5-5 3 15,12 8-5-15,-6 3 4 0,3-4 2 0,4 5-8 0,-5-1-2 0,2-1-5 16,-15 2-1-16,14 6-1 0,-18-4-1 16,14 1 3-16,-21 1 0 0,20 3 15 0,-18 0-1 0,18 4 17 0,-6-2-17 0,5 5 7 15,-8 0-15-15,6 2 16 0,-4 6-20 0,-5 1 4 0,-2 6-15 16,-1 0-1-16,-3 0-2 15,-3 4 12-15,1 3-6 0,3 0-2 0,-3 3 11 0,1 0 5 16,-1-1 12-16,3 2-5 0,1 1 3 0,-2 1-5 0,6-4 5 16,-3 1-5-16,4-3 7 0,-4 0-21 0,8 0 2 0,-15 0-10 15,10 2 12-15,-17-4-16 0,20 5 18 0,-24-1-12 0,19 5 3 0,-20 0 4 16,13 7 6-16,-8-4 0 0,7 4 6 0,-10-3-6 16,4 2 0-16,-7-1-5 0,4 3-1 0,-4-2-16 0,7 0 11 0,-6 4-3 0,8-2-2 15,-9 6 7-15,6 6 1 16,-7-2-2-16,8 4-1 0,-8 4 14 0,0 0-15 0,4 2 2 0,-8-1-2 0,8 3-5 15,-2-5-3-15,4 1 1 16,-8 1-11-16,13-7-10 0,-7 0-13 0,9 1-34 0,2-5-29 16,0-1-49-16,-6-5-70 0,-2-14-82 0,5 0-98 15,3-2-80-15,-10-5-88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12-11T00:47:45.3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3965 2007 879 0,'0'-13'17'15,"-3"1"14"-15,1 1 6 0,-7-3 26 0,6 3 18 16,1 3 30-16,-6-1 28 0,13 6 31 0,-5-3 0 0,5-1 2 0,-7 3 20 16,2 4-15-16,0 1-13 0,-10-1-27 0,14 4-22 15,-11-5-23-15,9 7 8 0,-7 4 8 0,11 1-12 0,-4 6 7 0,1-1 4 16,7 7 5-16,-10 4-3 0,9 7-5 0,-11 1-28 0,7 3-18 16,-6 3-15-16,1 2-19 0,-8-2-8 0,3-1-9 15,-1 0-3-15,3-2 0 0,-2-3 1 0,3-4-5 0,-3-3 1 16,1-1 3-16,4-6 0 0,2 1 2 0,0-6-6 0,0 0-13 15,4-4-18-15,-7-4-20 0,6-2-25 16,-7-2-26-16,4-2-14 0,-6-1-52 0,3 1-22 16,1-8-49-16,-7 2-24 0,7-7-25 0,-4-1-12 15,2-6 2-15,1 0-20 0,4-10 17 0</inkml:trace>
  <inkml:trace contextRef="#ctx0" brushRef="#br0" timeOffset="171.88">4033 1860 1140 0,'3'-14'25'0,"0"8"10"0,7 0 14 0,-10 2 8 16,-3 4 34-16,1 2 40 0,10 6 21 0,-5 1 42 0,7 5-11 15,1 3 6-15,-8 2 6 0,14 3 6 0,2 3-20 0,0 6-29 16,6 0-7-16,7 5-33 0,3-1-15 0,1-1-11 0,10 2-15 16,-5 1-13-16,3-2-8 0,6-1-10 0,-3-1-16 0,2-2-5 15,-2-4-1-15,-2 0-24 0,-3-2-33 0,-4-4-25 16,-3-2-33-16,-3-1-54 0,-4-4-36 16,-6-1-48-16,-1-7-42 0,-2-3-28 0,-4-1 3 0,-3-4-20 15,-1-7-2-15,-2-1 19 0</inkml:trace>
  <inkml:trace contextRef="#ctx0" brushRef="#br0" timeOffset="828.13">4814 1819 1190 0,'-13'-20'24'0,"-1"6"20"0,-2-2 11 0,2 7 19 0,-2 8 13 0,8 1 11 15,-4 0 25-15,4 6 26 0,1 5-13 0,4-2 14 0,-2 2 13 16,1 6-8-16,1-4-4 0,0 7-8 0,4 10-18 16,-1-2-24-16,5 3-7 0,-5 3-34 0,0 2-21 0,6 3-14 0,-3 0-9 15,2 1-3-15,0-5-4 0,3 1-4 0,-3-3-23 16,5-2-16-16,0 0-41 15,-5-5-15-15,4-2-24 0,2-1-33 0,-1-2-28 0,2-5-23 16,-2-2-2-16,-2-4-6 0,-2-4 23 0,0-2 15 16,1-4 9-16,-1 0 21 0,-1-4 15 0,0-2 6 0,4-4 8 0,-1-2 9 0,3-1 13 15,6-4-1-15,-4 0 12 0,4-4 12 0,-4 0 5 0,4-4 24 16,-9 2 8-16,4-1 13 0,-3 3 8 0,2-2 3 0,-8 0 3 16,1 2 10-16,-3-1 15 0,-4 3 5 0,3 2 12 0,-5 0 16 15,0-3 0-15,-3 5 8 0,2-1 23 16,-2 0-2-16,2 5-6 0,1 1 11 0,-1 0 13 0,-2 4-4 0,0 0 17 0,3 3 9 15,-6 0-4-15,9 3 20 0,-7 2 4 0,4-2-11 0,-3 3-13 16,0 2 8-16,-1 1-5 0,4 2-8 0,-1 8-18 0,-4 3-32 16,1-3 0-16,1 5-12 0,5-2-8 0,0 0-25 0,3 5-12 15,0-3-6-15,3-1-5 0,0-6 6 0,5 4-8 0,-3-3 6 16,7 1-2-16,-4-4 5 0,6-3-6 0,-4-1 0 0,3-2-1 16,-1-1-2-16,-2-4 2 0,1-2-8 0,3-4 3 0,-3-1-2 15,3-1 6-15,-1-3-3 0,-2-2 7 0,3-1-3 0,-6 1 0 16,6 0 2-16,-4-1 5 0,-4 0 2 0,2-1 5 15,0 0 12-15,-2 5 12 0,-4-1 19 0,1-1 16 0,-3 4 24 16,3 0 5-16,-3 2 0 0,-3 1 0 0,3 1-5 0,0 0-16 16,0 0-9-16,-3 3-19 0,3-1-20 0,-2-1-3 0,4 4-2 15,-4 2 21-15,2 6 2 0,-1 3 7 0,2 5-5 0,-2 0 1 16,1 7 4-16,-2 4-5 0,2 4 1 0,2 0-19 0,-1 2-7 16,1-1-5-16,1 2-2 0,0 1 2 0,2 0-2 0,0-1-5 15,-1-1-2-15,-2 1-6 0,0-1-1 0,-1 0-2 16,-2-1-1-16,-3 0 3 0,0 0-5 0,-4 0 3 0,0-2-2 15,-2 0-1-15,-4-2-1 0,3 1 2 0,-3-2-2 0,1-2-1 16,-1-4 2-16,-2-1-2 0,1-3 1 0,2 0-3 0,-3-4 3 16,2-6 0-16,-1-2 1 0,1-2-5 0,-2-3-9 0,1-3-6 15,2-5-8-15,-6-2-6 0,2-4-17 0,-1-4-16 0,-2 0-20 16,-1-8-2-16,2 0 5 0,4-7 11 0,-3 4 2 0,1-6 3 16,4 2 16-16,5-3 6 0,6 5 3 0,2-4-16 0,2 4-19 15,3 2-21-15,4 3-12 0,7 0-51 0,3 2-22 16,5 4-48-16,1-4-18 0,5 8-24 0,5-6-9 0,1 1-8 15,1 2-7-15,4-1 24 0,0-1-5 0</inkml:trace>
  <inkml:trace contextRef="#ctx0" brushRef="#br0" timeOffset="1515.63">5623 2057 1156 0,'2'-18'5'0,"-4"0"19"16,-2 1 29-16,-4 2 28 0,0 0 31 0,-6 4 33 0,3-1 17 15,-4 5 41-15,-4-2 18 0,2 9-2 0,-7-6-7 16,2 4-12-16,0 5-14 0,1 0-16 0,-1 8-11 0,0 0-29 0,3 7-22 15,-3-1-11-15,3 8-18 0,0 1-21 0,3 3-15 0,4 2-16 16,4-3-4-16,-3 1-13 0,6-1 1 0,5 0-7 16,3-2-1-16,2 0 2 0,5-4-4 0,0-3 1 0,3 0-5 15,4-3 2-15,-2-4-3 0,5 1-7 0,-5-3-8 0,2-2-10 16,-3-2-11-16,2-5-13 0,-5 1-8 0,6-5-9 0,-9-1-2 16,6-7 3-16,-4 0 4 0,1-3 15 0,-2-4 11 15,-1 0 15-15,-1-2 6 0,-1-1 10 0,-1 0 3 16,-2 0 2-16,2-1 2 15,-4 8-4-15,-1-2 2 0,0 5 0 0,-1 0 5 16,-4-1 3-16,4 4 20 0,-4 5 6 0,5 0 9 16,-3 1 6-16,4 2-1 0,-2 2 7 0,2-2 5 0,1 6-4 0,3 4-16 0,-5-3-8 15,0 2-6-15,6 0-2 16,-5 3-2-16,4-1-6 0,1 0-9 16,-4 3-1-16,5-3-3 0,3 1 3 0,-3-3-2 0,2 2-4 15,-1-2-2-15,1-3 2 0,1-1 1 0,3 0-2 0,1-2 5 16,-1-3-6-16,2-3-5 0,0-4 2 0,0 2 2 15,1-5-10-15,0 0 0 0,6-7 0 0,-9 0-8 0,4-1 7 16,-6 1 4-16,4-4-5 0,-1 0 6 0,-1 2 8 16,-4 2 0-16,-3 3 5 0,2 3 11 0,-3-1 17 15,3 4 29-15,-8 2 14 0,4 4 7 0,-8 2 5 0,6 2 2 16,-6 2 14-16,1-2 3 0,-5 7-4 0,-5 2-20 0,3 2-9 16,-2 0-8-16,4 3-6 0,-6 2-5 0,3 0-17 15,3-1-7-15,5 1-18 0,6-1-7 0,5 0-2 0,3-1-5 16,3-3 3-16,6 0-4 0,6-3-15 0,4 1-23 0,0-5-20 0,2-2-7 0,0-4-11 0,-4-3-12 0,1-3-18 0,-3-2 1 0,0-7 15 0,-6-1 23 15,6-2 20-15,-9-2 7 0,4-3 13 0,-2 0 14 0,-5-2 18 0,0 1 2 0,5 2 6 0,-18-1 33 0,2 3 17 16,2 5 8-16,-3 1 20 0,0 3 24 0,1 5 9 0,-2 0-1 16,-7 3 7-16,9 1-26 0,-4 2-13 0,-1 0-8 15,2 2-17-15,-5 4-12 0,0 4-1 0,-4 5 4 0,3 1-7 16,-2 7-6-16,8 4-3 0,-11 2 1 0,5 1-6 16,-4 2-12-16,5-1-11 0,-4-1 1 0,6 1-7 0,-2 0 1 15,-5 0 1-15,5-1 1 0,2-1 2 0,-3-1 0 0,0 1 2 16,3-5-1-16,-2-1-2 0,2 0-4 0,4-3-1 15,-4-1-1-15,0-3 1 0,-2-1 3 0,1-3-6 0,-1 0-3 16,-3-3 4-16,1-3 4 0,-8-1 1 0,5 0-3 0,1-4-3 16,-7-1-29-16,5 0-9 0,-5-2-23 0,0 2-33 0,5-6-33 15,-11-2-55-15,-2-2-38 0,-11-4-60 0,5-6-40 0,-15 1-56 16,8-6-31-16,-9-8-37 0,-9 1-16 0</inkml:trace>
  <inkml:trace contextRef="#ctx0" brushRef="#br0" timeOffset="1675.91">5441 1273 2248 0,'9'-17'1'0,"-5"5"0"0,6 1 0 16,-12-1-2-16,10 10 14 0,0-4 29 0,8 0 21 0,6 1 9 15,6-3 13-15,1 5-2 0,14-5 3 0,-3 5-1 0,10-4-17 16,3 3-35-16,11-2-16 0,-6 2-8 0,5 3-26 0,15 1-16 16,-12 1-52-16,7 1-19 0,-6 4-40 0,-1-3-40 15,-4 0-49-15,1 1-38 0,-6 5-32 0,-7-6-11 16</inkml:trace>
  <inkml:trace contextRef="#ctx0" brushRef="#br0" timeOffset="2550.36">7541 1152 1553 0,'-3'3'8'0,"3"0"19"0,5 9 26 0,-13-2 34 0,5 8 26 0,3 0 40 0,-3 6 14 16,-5 2 31-16,11 2 19 0,-9 4 2 0,1-5-10 16,3 10-26-16,2 1-17 0,5 3-33 0,-5 4-2 0,8-2-22 0,-8 7-13 78,5-8-13-78,-5 5-17 0,3-1-5 0,-11 0-11 0,5-1-3 0,0-2-11 0,-4 2-11 0,-1-3-14 0,-1 2-7 0,1-2 5 0,2-1 0 0,-4-2-2 0,-1-3-5 0,0-2-7 0,3-3-33 0,-6-3-10 0,-2-2-16 0,2-6-35 0,-13-3-29 0,14-5-28 0,-9-1-34 15,6-4-25-15,-4-4-5 0,1-3-31 0,8-3-20 0,-5-4-10 0,0-4 5 0,3-3 20 16,1-4 22-16,-1-4 30 16,-1 0 34-16,9-5 47 0,-4 4 35 0,7-2 52 15,2 0 29-15,3 0 23 0,2 6 22 0,3-6 6 0,1 4 12 16,1-1 9-16,3 0 17 0,-4 4-6 0,7-2 14 0,-2 2 8 0,4 3 4 0,-6 1 22 16,9 0 10-16,-7 3-5 0,-3-1-7 15,2 5 2-15,-1 4 2 0,1-2-8 0,-4-1 2 0,4 4-24 0,-8 2-10 0,14 5 10 0,-6 1-8 16,1 1 0-16,-3-1-15 0,0 6-3 0,6 0-11 15,-5 0 5 1,3 1 4-16,-4 2-11 0,3-4 2 0,-2 1 0 0,2 0-2 0,-2-3-12 0,0 8-3 0,0-5-1 0,-1-2-9 16,-3-2-3-16,3 2 4 0,-8-4 7 15,4 0 0-15,-6 0 2 0,4-3 9 0,-7-1-1 16,4-2 1-16,-2 2-4 0,-2-4-10 0,2 2-9 16,-3-5-4-16,3 0-2 0,0-4-7 0,-1-2-9 15,-3 0 2-15,1-5-4 0,3 0 2 0,0-2-9 0,0-1 0 16,3 0 3-16,2 2-5 0,0-3-1 0,3 6-1 0,3 0 2 0,-5 3 1 0,4-1 1 0,2 2-5 0,-2 5 2 0,-4 1-2 15,4 1 8-15,4 0-6 16,-4 1 1-16,0 4-1 16,-2-1 1-16,5-1 5 0,1-1-10 0,-3 2-2 0,5 1 3 15,-5-1 0-15,5 4-1 0,-5-2 1 0,2 0 5 16,-4 3-6-16,1 3 6 0,-6 2 11 0,1-2-6 0,-1 0 3 16,-4 4 3-16,4 2 3 0,-4-1 2 0,0 3 11 0,0-3 4 15,-3 4 0-15,3-1 0 0,-3-2 0 0,3 1-2 16,-5-2-1-16,5-1-10 0,-2-3-5 0,1-1 1 0,1-2-7 0,0-3 3 15,0 1-5-15,0-3 2 0,0-2-2 0,-2 0 8 16,2-2-3-16,0 1-4 0,0-3 3 0,2 0-5 16,-2 0 4-16,0-3-3 0,1-2 4 0,-1 0-4 0,2-4 2 15,1 2-1-15,5 0 0 0,-8-3-3 0,8 3 3 0,-5-3 1 16,2 0-4-16,1-1 1 0,-1 0-4 0,4 1 4 16,-9-3 2-16,8 3 4 0,-4-1-5 0,2 0 2 0,2 4 1 15,-2 2-2-15,0 0 1 0,-1 0-2 0,0 3-2 0,1 3 2 0,-6 0-2 16,0 5 5-16,0-1 17 0,2 4 6 0,4 6 4 15,-3 3 1-15,0-1 2 0,2 2-4 0,3 2 4 16,0 1-5-16,9-1-19 0,-10 1 1 0,2-3-3 0,1 1-6 16,1 0-2-16,0 3 5 0,-5-2 1 0,2-4-2 0,0 2 6 15,0-4-11-15,0 1 3 0,-2-3 0 0,5 0 8 16,-2-8-11-16,1 4-18 0,-3-1-20 0,3-4-20 16,0-3-20-16,1-1-47 0,3-7-39 0,-3-3-64 0,5-1-62 0,-3-6-48 15,4-4-49-15,-1-3-41 0,1 0-24 0,-4 1 3 16</inkml:trace>
  <inkml:trace contextRef="#ctx0" brushRef="#br0" timeOffset="2745.28">8254 1632 1408 0,'-11'-5'42'0,"0"-1"21"0,0 8 27 0,0-8 16 0,2-2 17 16,2 4 30-16,1 1 18 0,6 1 9 0,-5-6-33 0,8 8-4 16,2-6-20-16,0 9-16 0,5-6-14 0,2 6-28 0,1-1-18 15,2 1-11-15,3 2-5 0,-2-2-18 0,-3 4-7 16,0-1 1-16,0 2 0 0,0-2-7 0,-10 0 2 0,-2 5 3 15,-4 6-6-15,-3-6 4 0,6 3-15 16,-14-4-23-16,-5 5-15 0,-3-4-9 0,1 9-42 0,-9-10-12 0,0-1-38 0,-10 2-37 16,-7 5-28-16,4-1-22 0,1 3-29 0,-2 1-26 15,1-3 1-15</inkml:trace>
  <inkml:trace contextRef="#ctx0" brushRef="#br0" timeOffset="3293.4">8446 1759 1408 0,'6'-2'6'0,"3"0"11"0,-5-1 23 0,-6 8 44 0,2 2 38 0,0 5 42 16,-2-3 25-16,1 2 12 0,-1 4 12 0,-1 3 1 0,0 4-14 16,3-2-30-16,-1 3-29 0,1 2-36 15,0 2-19-15,-2 1 1 0,2 2-16 0,2-1-10 0,-2-3-6 0,-2 0-13 0,8-1-5 16,-3-3-9-16,0 0-7 0,4-3-13 0,-1-4 0 15,2-4-1-15,1-1-2 0,3-2 2 16,-4-4-5-16,4-1 0 0,-4-1-2 0,3-5 4 0,-3 0-4 0,3-4 2 16,-4-2 0-16,-1-1-6 0,0-4 4 15,-3-2 0-15,2-3 2 0,-7 1-3 0,2-4 1 16,-3 0-9-16,0-4 5 0,-5 4-6 0,-3-3-7 16,1-3-2-16,-7 3 1 0,0-3-2 0,-2 6-7 0,-5 0 13 0,1 2-4 0,0 4 0 0,1 5 5 15,-5 6 4-15,7-1 1 16,4 3 1-16,-3-2 1 0,6 5-3 0,5 2-3 15,-1 0 11-15,8 2-1 0,2-5 5 0,1 8-10 16,5 2-2-16,0 1-5 0,4-2-16 0,3-3-14 0,5 1-16 0,0-4-10 0,1 5-7 16,6-5 5-16,-1-1 1 0,4-4 13 0,-1-3 11 0,1 1 19 0,-1 5 12 15,-3 0 11 1,5-11 0-16,-9 7 1 0,-21 4 22 16,0 0 10-16,0 0 4 0,0 0 9 15,0 0 19-15,0 0 17 0,0 0 13 0,0 0 8 0,0 0 4 0,0 0 2 16,72 15 16-16,-72-15 1 0,0 0-18 0,0 0-10 15,0 0-7-15,0 0-5 0,0 0-8 0,0 0-11 16,2 105-23-16,-5 24-14 0,-3-105-4 0,6-3-6 0,7-4-3 16,0 0-10-16,-7-17-31 0,0 0-13 15,0 0-33 1,0 0-21-16,185 31-45 0,-158-48-39 0,-10 1-33 0,9-4-34 16,0-5-46-16,-2 3-24 0,0-3-3 0,-5-4-32 0,-2-2 20 0,-6 4 6 15,6-1-9-15</inkml:trace>
  <inkml:trace contextRef="#ctx0" brushRef="#br0" timeOffset="3494.69">8512 1517 1115 0,'-16'-14'1'0,"4"7"0"0,12 7 32 16,0 0 19-16,0 0 30 0,0 0 26 0,0 0 32 16,0 0 12-16,0 0 10 0,0 0 7 0,0 0-15 0,0 0-15 15,167-6-25-15,-154 15-15 0,-13-9-20 0,0 0-10 0,0 0 0 16,0 0-5-16,0 0-2 0,0 0-6 0,0 0-2 0,0 0-12 15,6 62-11-15,-6-62-5 0,0 0-88 16,-79 152-35-16,56-132-55 0,5-12-49 0,-9-3-67 0,2 6-37 16,-7-4-47-16</inkml:trace>
  <inkml:trace contextRef="#ctx0" brushRef="#br0" timeOffset="3623.08">8343 1338 2557 0,'19'-25'0'15,"5"-4"-2"-15,3 0 5 0,-1 5 0 0,8 1 0 0,2-5 2 16,8 4 0-16,5 2 2 0,7-1-4 0,5 1 1 0,4 0-30 16,3 4-41-16,8-1-59 0,-2 0-64 0,0 2-52 0,-5 3-76 15</inkml:trace>
  <inkml:trace contextRef="#ctx0" brushRef="#br0" timeOffset="5307.32">1548 3840 2905 0,'-7'3'-2'0,"-6"8"2"0,-1 3 2 0,-21 5-2 0,10 1 1 16,-2 11-1-16,5 2 0 0,0 3 1 0,3 1 11 0,3 1 11 16,4-6 13-16,2-1 9 0,2 0-4 15,3-4 6-15,7-2-3 0,1 4 0 0,5-4-11 0,-3 3-10 16,6-2-14-16,0 5-13 0,-1-2-16 16,3-2-10-16,-8-3-14 0,7-4-37 0,-3-1-15 0,-3-4-27 0,1 2-38 0,-1-10-27 15,0 2 0-15,-2-9-30 0,-2 0-10 0,-2-3 11 0,0 1-17 16,-4-5 4-16,-1-2 4 0,-3-2 10 0</inkml:trace>
  <inkml:trace contextRef="#ctx0" brushRef="#br0" timeOffset="5501.9">1027 4030 1033 0,'-3'-17'10'0,"3"4"10"0,0-2 15 0,5 1 27 0,7 3 18 0,-2 0 27 16,4 5 37-16,4 1 31 0,7-2 9 0,0-1 27 0,3 2 6 16,-1-1-23-16,5-3-13 0,0 1-30 0,6-3-34 15,-4 4-27 1,3-1-21-16,4 1-37 0,-3 2-19 0,1 0-5 0,0 2-2 0,-8 1-5 0,1 2-3 15,1 1-27-15,-6 1-40 0,1 0-22 16,-6 4-49-16,3-4-40 0,-10 3-39 0,5 0-34 0,-10-1-20 0,2 1-7 0,-5 2 26 0,1-1 5 0,-3 5 37 16,-2 0 27-1,0 2 26-15,-3 1 33 0</inkml:trace>
  <inkml:trace contextRef="#ctx0" brushRef="#br0" timeOffset="6052.8">1683 4198 454 0,'5'34'16'0,"3"-22"6"0,-3-2 6 16,6-1 5-16,-5 1 8 0,7-6 8 0,-2 1 8 0,3-5-1 0,-4 0-1 15,5 0-5-15,-5-3 7 0,6-5-2 0,-4 3-5 16,7-7-6-16,-3 0-5 0,1-2-3 0,-2-1-7 0,2-6 9 0,8 2 9 16,-10 3 6-16,8-7 2 0,-8 8 15 0,2-8 10 0,-6 6 10 15,8-3 10-15,-14 3-5 0,3-4-5 0,-5 1 1 0,-3 3 4 16,-3-1-8-16,-5 3-10 0,1 2-4 0,-7 3-11 0,8-1-9 16,-12 7-10-16,9-2-7 0,-10 6 3 0,8-2 7 0,-3 6 8 15,-2 0 9-15,0 4 5 0,-3 3 8 0,3 3 6 0,2 0 1 16,-2 6-8-16,-3 1-13 0,5 1-9 0,-3 1-14 0,7-1-5 0,1 2-9 15,6 0-12-15,1-3-6 0,2-1-4 0,3-1 1 16,5-1-7-16,5 1 3 0,-5-6-3 0,9 1 3 0,-4-3 1 0,1 1-2 16,5-6 2-16,0 0-2 0,3-3 1 0,0-4-3 0,4 1 0 15,-6-4 1-15,5-3-3 0,2-2-2 0,-3 0 2 0,3-4 0 16,3-1 0-16,-3-3 2 0,-4-2-1 0,1-1-1 0,0-2-1 16,1 4-2-16,-1-3 7 0,-4 2 0 0,-7 1 2 0,3 3-2 0,1 2 4 15,-9 3 4-15,5 2 12 0,-13 2 7 0,-2 4-1 0,4 2 1 16,1 0 4-16,-6 3 15 0,3 2 5 0,0 0-2 0,1 6-5 15,-4 0-1-15,8 1-4 0,-7 3-3 0,4-2-6 16,-4 3-12-16,4 1-5 0,-4-1 4 0,4-5 15 0,1 3 9 0,2-5-5 16,-3 1 11-16,-1-2-6 0,4-1 5 0,-1-1-6 0,-2-1-1 15,-1-3-26-15,1 2-3 0,-2-2 0 0,3-1-2 16,-3-1 4-16,0 0 1 0,0-3-1 0,2 0 2 0,-2 0 6 16,3-6-7-16,-3-1 2 0,2 0-3 0,-2-3-3 0,0-6-5 0,1 2 5 15,-1-2-9-15,5 0 1 0,-5-1-1 0,2 3-6 0,-2 0 4 16,5 1 6-16,-3 4-3 0,3 1 3 0,-5 3-2 15,3 0-1-15,1 3 4 0,-1-1 7 0,0 4-7 16,-3-1-1-16,6 1 1 0,-4 0-2 0,9 0 5 0,-5-1 0 0,4 3 0 16,1-2-4-16,1 4 1 0,7-2 0 0,-3 3 2 0,1 1-2 0,-2 3 0 15,5 0 0-15,-5 0-3 0,0 0 3 0,0 2 2 16,-3 0-2-16,-4 2-3 0,0-2-1 0,-6 2 0 0,-2 0-4 16,-2 2-23-16,-6 1-47 0,-5-3-37 0,-4 4-57 0,-2 1-63 15,-5 1-54-15,-4 2-61 0,3-3-50 0,-2-4-28 0,2 6-6 16</inkml:trace>
  <inkml:trace contextRef="#ctx0" brushRef="#br0" timeOffset="7184.66">4795 3717 1562 0,'-5'-13'1'0,"-4"1"2"16,1-1 10-16,-5 1 31 0,-1 0 43 0,1 5 22 0,-9-2 32 15,5 2 26-15,-1 2 4 0,1-1-1 0,1 5-9 0,-4-3-32 16,-1 4-47-16,-1 2-19 0,6 5-32 0,-3 2-27 0,2-2-8 16,-2 3 2-16,1 3-1 0,3 2 0 0,2 1 1 15,3-1-4-15,0-1 4 0,5 1 1 0,-3 1 3 0,6 0-1 16,4 1-3-16,1-4 3 0,2 2 4 0,6-1 5 16,3 1-3-16,-1-3-2 0,7-1-3 0,-1 0 2 0,2 1 5 0,2-3 2 15,1 0-6-15,1 0-1 16,-4 1 1-16,4 0 4 0,-4-5 1 0,-2 5-2 0,1-4-2 0,-6 1-5 0,-1 0 4 15,-3-2-1-15,-7-1 1 16,3 2-6-16,-9-2-2 0,-3 2 2 0,-4 0-1 0,-1 3 0 0,-6-4-1 0,-5 3-4 0,1 1-1 16,-6-3 4-16,2 3 0 15,-2-5-1-15,0 2-3 0,2-3-1 0,1-1 1 0,4-2 1 16,1 0 2-16,4-2-2 0,9-4-4 0,-3 1-8 0,6-3-26 0,1 2-22 16,5-6-12-16,2 4-33 0,1-6-28 0,8 3-29 0,5-3-14 0,0-1-20 15,7 0 15-15,2-2 1 0,2 2-3 16,5-4 18-16,3 3 7 0,-4 0 23 0,1-2 5 15,-3 4 19-15,6-6 8 0,-5 7 20 0,5-7 17 16,-3 0 16-16,4 0 27 0,-1 0 23 0,-3-1 28 0,-2-4 35 0,-1 2 33 16,-4 2 28-16,-4 1 13 0,3 1 28 0,-2 6 42 0,-6 1 7 15,2 4 14-15,-8 3-1 0,-3 1-19 16,-2 2 7-16,-3 5 19 0,-2 0-5 0,-4 2-28 0,-1 2-1 0,-1 1-8 0,3 3-12 16,3 6-7-16,-6 1-27 15,8 0-26-15,-10 6-23 0,8-1-21 0,-3 2-17 0,2 2-21 0,-4-1-11 16,2-1 0-16,0 1-6 0,3 0-3 0,-1-1-3 15,1-1-1-15,-1-2-5 0,1 1 2 0,1-3-4 0,0-1-1 16,-3-1-11-16,2-2-11 0,-1-2-8 0,-4-1-18 0,-1-8-32 0,0 2-11 16,-1-5-19-16,-3 3-20 0,7-6-36 0,-6-1-13 15,1-2-29-15,8-5-5 0,-3 0 1 0,5-6-4 16,-5-6 1-16,5-5-1 0,0-5 47 0,-7-6 15 16,6-4 37-16,-6-3 27 0,2-3 29 0,-5-3 19 0,8-3 15 15,-8 0 27-15,5 6 26 0,11-2 32 0,-8 8 32 0,8 3 19 0,-4 7 23 16,5 7 18-16,-10 8 7 0,4 6 4 0,-1 2-22 15,-5 8 11-15,2 8-4 0,-7-3 2 0,8 7-11 0,-6 6-10 0,11 2 4 16,-2 1-3-16,3 1-1 0,-1 5-34 16,4-2-26-16,0 7-20 0,1-2-14 0,1-2-8 0,-1-1-6 15,2 1-7-15,1 2 0 0,0-2-6 0,-2-3-4 16,-4-2 2-16,4-2 1 0,-4 1-7 0,-1-1 1 0,-3-2-6 0,1-3-19 16,-9 1-13-16,0-4-12 0,-4-1-19 0,0 1-16 15,-7-4-25-15,-4 2-22 0,3-2-12 0,-10-1-18 16,8-1-10-16,-13-1-10 0,4-5 0 0,-13 1-2 0,10-5 11 15,-9-2 10-15,-3-3 21 0,6-4 34 0,-7 1 24 0,11-5 21 16,-6 3 26-16,12-5 20 0,0 5 45 0,8 1 22 0,7-3-1 16,1 8 5-16,8-5-1 0,0 7 4 0,10-4-10 0,2 2-5 15,1 2-26-15,7-5-7 0,4 0-5 0,3 0-3 16,3-1-2-16,6 0 1 0,2-1 0 0,2-1 0 0,1-5-2 16,5 6-3-16,-2-5-6 0,4-1 1 0,-4-4-1 0,3 2-14 15,-1-2 7-15,-3-3-3 0,-2 1 1 0,-1 0-1 0,-4-3 5 16,-3 3 10-16,-2 7 7 0,-5-3 31 0,-4 6 15 0,-3 0 24 15,-8 4 28-15,0 3 19 0,-9 3 13 0,-1 2 27 16,-7 2 14-16,3 2-6 0,-10 3 2 0,7 7-4 0,-7 5-14 16,10 1-15-16,-3 3-11 0,3 2-28 0,1 4-18 0,2 2-13 15,2-2-22-15,-1-2-18 0,4-2-9 0,0 1-4 16,-4 1-3-16,3 1-6 0,0-5 1 0,-1 2-2 0,0-3-3 16,2 0-6-16,-5 0-38 0,3-5-28 0,1 1-28 0,-4 0-39 15,3-4-43-15,-6-1-42 0,7-3-33 0,-12-2-37 0,-3-4 7 16,-1 2-5-16,1-7 2 0,-1 1 7 0</inkml:trace>
  <inkml:trace contextRef="#ctx0" brushRef="#br0" timeOffset="7325.01">5484 3310 1140 0,'4'-12'1'0,"0"3"0"0,6-3 4 0,-10 5 22 16,14 4 24-16,14 3 23 0,-1-4 22 0,13 4 12 0,-4-1 1 15,8-1-4-15,-2 6-4 0,13 1-23 0,-5-4-34 0,-4-1-27 0,10 1-49 16,-4-2-35-16,9-2-39 0,-5 6-26 15,1-4-34-15,-2-6-36 0</inkml:trace>
  <inkml:trace contextRef="#ctx0" brushRef="#br0" timeOffset="8064.74">1095 4776 408 0,'-38'-5'15'0,"-1"-1"8"0,-3-3 8 0,0 7 9 15,4-4 8-15,-3 0 10 0,4 3 15 0,6 3 9 0,2-7-7 16,6 4 4-16,7 3 6 0,2-3-1 0,1 3-5 0,12-3-6 15,5 6-7-15,-7-6 22 0,16 8 6 0,10-4 5 0,0 2 3 16,14-3 2-16,6-3 4 0,2 2 4 0,15 0-3 16,12 1-23-16,3-6-14 0,-4 4-13 0,11-3-10 0,3 5 0 15,9 3 4-15,-1-4 3 0,7-2-2 0,2 1-8 0,4 2-4 16,-1-7-8 0,7 7 2-16,0-3-1 0,5-2-8 0,2 1-3 0,7 2-4 0,-2 2 5 0,5-5 5 0,1 8 11 0,-1-5-12 15,1 6-9-15,-3-4-3 16,-4 0-4-16,-1 2-2 0,-7-8-6 0,4 12-7 0,-6-6-1 15,-5 3 10-15,1-6 7 0,-1 1 6 0,-3 4 8 16,-3-6 8-16,-1 4 0 0,-6-4 7 0,3 2-2 0,-2-7-10 0,-3 6-4 0,-4-4-8 0,1 3-10 16,-1-2-5-16,-4-5 2 15,0-2-7-15,-8 0 1 0,3 0-5 0,-9 1 1 16,-1-3-4-16,-2-4 1 0,1 0-11 0,-4 3 5 16,-10 1 4-16,-5-4-4 0,-10 4 10 0,3-2-4 0,-11 2-16 15,-2 6-27-15,-14 0-8 0,3 7-59 0,-10 2-28 0,-1-4-47 0,-6 6-50 16,-4-2-54-16,-9 4-27 0,3-6-35 15</inkml:trace>
  <inkml:trace contextRef="#ctx0" brushRef="#br0" timeOffset="9968.07">731 4771 355 0,'4'0'-1'0,"2"2"1"0,-9 1 3 16,1 0 9-16,4 3 17 0,1-2 8 0,-1 5 15 0,3 0 12 16,1 4 9-16,-9-1 12 0,6 2 5 0,1 1-5 0,-1 2-10 0,2 3 2 15,3 2 1-15,-6-3-2 0,3 3-2 0,-2 3-1 0,6 2 13 16,-1 0 7-16,-1 0 6 0,-4 2 1 0,-2 0-2 15,-1 2 2-15,8-1-1 0,-8 1-4 0,-6 4 7 16,3-3 1-16,-5 3-4 0,3-1-4 16,2 2-8-16,-4-1-5 0,-5 4 7 0,7 1-6 0,2-2-23 15,3-1-10-15,-2 1-9 0,4-1-6 0,-4 1-5 0,5 0-1 0,1-1-17 0,2 0 2 0,-3 1 2 16,5-1 2-16,2 1 3 16,-2 3 0-16,-2-7 4 0,3 4-6 0,1-1 5 0,-4 1-1 0,7-1-8 0,-7 4-2 0,-3-5-4 15,-1 0-2-15,4 6-4 0,-4-2 3 16,-1 2-5-16,-1 2 1 0,-6-3-2 0,1 3-3 15,-6 0-1-15,2 1 3 0,-4-2 0 0,-1-3-2 16,6 3 2-16,-8-2 0 0,5-1 0 0,1-5-1 0,9-1 2 0,-6 0 2 0,6-4-2 16,1 1 2-16,-3 1-2 0,6-7 3 0,6 1 1 15,-4-2 2-15,3-1-1 0,0-2-1 0,3 2 1 16,-3-3-8-16,6 1 7 0,-4 0-5 0,-7-2 5 0,9-2-3 16,-5 2-1-16,-1 1 3 0,-3-3-3 0,4-1 2 0,-6 2 1 0,3 0-1 15,0-6-3-15,-7 4 2 0,6-6 2 0,7 2-6 0,-2-2 1 0,-8-1 2 0,1 0 1 16,-1-2 1-16,2 2-2 15,-2 3-1-15,0-2 0 0,-8 1 1 0,5 1 3 0,3-1-2 16,0-2-4-16,3 2 3 0,-5 1 0 0,4-2-2 0,-2 1 3 0,3-1-1 16,-3-1-1-16,2-2-2 0,-1 3 1 0,4-1-2 15,1-1 4-15,2 0-2 0,-2 0-1 0,-4 3-4 0,-2-2 6 0,5 3 0 16,-2 0 2-16,-8 1-1 16,7 2-4-16,-5-2 5 0,4 2 1 0,4-2 2 0,-3 5-4 0,-1-4 3 15,5 0-4-15,1-1 1 0,-4 2 3 0,5-3-1 0,-2 2-2 0,10-2 3 0,-6-1 2 0,0 3-5 16,0-1-1-1,-4 0 1-15,4 0 2 0,-6 1-2 0,3 2-1 0,-14-1 3 16,9 0-4-16,-2 2 2 0,-4-1 6 0,0 2-5 0,-2-1-2 16,1 3 0-16,2-4 0 0,-5 1-3 0,-3 1 4 0,3 0 0 15,-2-2-5-15,1 2 4 0,0-1 1 0,2 0 0 0,-2 1 2 16,3 1-3-16,-4 1 0 0,8-2 2 0,2 1 3 0,-1-2-3 16,2 1 0-16,1-2-1 0,1 1 0 0,2-1 3 0,4-2-2 15,-7 2 2-15,6-4-1 0,0 1 1 0,-5 2-5 16,0-2 2-16,-3 1 4 0,0-1-1 0,2 1-2 0,-2-2-4 15,-3 5 3-15,-5-3 0 0,4 1-1 0,3 0 2 0,-2 0-3 16,3 1 1-16,-5-2-2 0,0 4 3 0,-4 0-4 0,9-2 2 16,-3 0 4-16,-2-3-2 0,-3 5-2 0,-4 0-1 0,2-1 2 15,2-2 0-15,-1 1-1 0,-4-1 1 0,3 5 1 0,1 1-5 16,3-4 5-16,1 6 0 0,0-6 3 16,3 4-3-16,1 1 1 0,-1 1-1 0,2-4-1 0,0-1 3 0,3 1 1 0,-4-2-3 15,1 0-3-15,0 0 3 0,1-2-1 0,6-4 1 0,-4 0-1 16,-1 1 3-16,-2-1-4 0,3-1 2 0,0-1 2 0,1-3-3 15,-2-1 0-15,-2 3-1 0,3-1 5 0,2 0-3 0,-8 0 4 16,1 3-3-16,1-3-1 0,1 4 1 0,-4 0 0 0,-3 3 3 16,-1-5-4-16,-4 3-1 0,5 0-1 0,-1 0 0 15,2 1 1-15,-6-3-2 0,11-1 2 0,-4 2 0 0,4-2 0 16,-1 1-1-16,-1-3 4 0,3 2-5 0,3-4 2 0,0 2 1 16,-4-2 2-16,4-3-2 0,3 1-4 0,-1 0 4 0,6-3 2 15,-5-3 0-15,5 1 3 0,0 1-1 0,-4-1-3 0,4 2 2 16,0-4 2-16,-3 0 0 0,-5 2-5 0,6 0 5 15,-4 1-4-15,-2 0 3 0,7-2-3 0,-5 1-1 16,1-1 4-16,-2 0-5 0,3 2 4 0,-1-2-3 0,5 0 3 0,-1-1-1 0,-2 2 3 16,10-3 0-16,0 3-3 0,6-3 5 0,-1-1-1 0,3 3 1 15,-2-3-1-15,6-1 0 0,0-1 1 16,3 0 1-16,-3 1 0 0,9-2 1 0,-2 0-5 0,2 1 2 16,7-2-2-16,-6 3 5 0,1-2-6 0,3 1 1 0,-1-1-2 0,-2 1-2 15,0 3 7-15,-3-1-3 0,-2-4-5 0,1 3 1 16,2 3 2-16,-6 0-2 0,2 1 5 0,0 0-1 0,-2 0-1 15,2 1 1-15,0-1 8 0,39 2 8 0,-36-1-5 16,-2 0-7-16,-1 0 1 0,6 1-3 0,-6-4 3 0,3 2 3 0,-2-3-5 16,-1-2 14-16,2 2-3 0,5-5 12 0,4 1 3 15,-2 0 3-15,2-1 0 0,1-2-8 0,4 3 2 16,3 1-8-16,-4 2-2 0,1 1-3 0,-4 0 2 0,2 1 1 0,-3 3-5 16,2-1 8-16,-4 3-4 15,3-2-1-15,-4 1-2 0,3-1-1 0,0 2-2 0,3-1 0 0,-5-1 5 0,3 2 0 16,-4-3 10-16,3 2-2 0,3-1 3 0,2 0-4 0,-9 0-3 15,10 1-8-15,-4-2-3 0,4 3-11 0,2-2-8 0,-5 0 2 16,2 1-4-16,2 0-4 0,-2-1 0 16,-7 1 1-16,7-1-1 0,-9 1 8 0,1 1 2 0,-3 0 1 15,4 0 6-15,-1 0 5 0,-1-2 3 0,4 2 5 0,-6 0-1 0,10-1-1 16,-2 1-1-16,-1 0-5 16,-3 0 6-16,-1-3-1 0,0 3-1 0,-1-1 6 0,1 1-4 0,-3-2 2 15,4 1 2-15,-4-2-2 0,-1 1-4 16,5 2-1-16,-6-1 0 0,2 1-4 0,-1-3 5 0,1 1-3 0,1 0 3 0,-2 4 3 15,-1-4-3 1,-1 1 2-16,1 1-5 0,0 0-1 0,-1 3-1 0,-2-1-1 16,0 2 0-16,-3-1-3 0,-2 2-5 0,2-1-1 0,-6-1 5 15,1-2-1-15,0 4 0 0,-3-3-2 0,0 2-3 16,1-3 0-16,-5 2 5 0,4-6-7 0,0 3-8 16,1 5-10-16,2-7-13 0,-2 1-6 0,-1-1-1 15,2-1-7-15,-1 0-8 0,-7 4-6 0,0-3-29 0,3-1-8 0,-10-2-23 16,-4 4-35-16,1-1-27 0,0 2-53 0,-1 0-48 15,0-5-51-15,1 0-28 0,-8 1-39 0</inkml:trace>
  <inkml:trace contextRef="#ctx0" brushRef="#br0" timeOffset="10911.52">6201 4706 863 0,'-10'-5'15'0,"5"2"10"0,5 1 10 0,-6-2 1 0,4-2 23 16,9 6 21-16,-12 0 33 0,8 6 24 0,-1 3 12 0,1-1 1 16,-3 9 1-16,3-1 3 0,2 7-18 0,-2 0-10 0,6 4-11 15,-7 4-6-15,3 0-16 0,-2 1-3 0,2 0 0 16,-2 3 10-16,-1 5 6 0,1-2-4 16,0 4-15-16,-3-4-20 0,0 4-6 0,-3-3-3 0,1 2-1 0,-1 1-8 15,0-1 5-15,-5 0-2 0,1 1-6 0,0 0 9 0,2 3 7 16,-1 5 11-16,-4-6-4 0,2 6 1 15,0-5-14-15,2 7-6 0,-4-2 6 0,-4-3-3 16,3 1-11-16,-1-1-12 0,0-1-2 0,0 0 1 0,-1 6-5 0,5-3 3 16,3-2-3-16,2 7-6 0,0-2 0 0,-5 2 1 15,8-1-7-15,0 0 5 0,0-4 9 0,0 2-1 16,-3-3-2-16,3-2 2 0,0 3-1 0,0-2-5 0,0-1 6 0,-3 1-11 16,1 1-2-16,-4-1-5 0,-2 1 3 0,-1 0 2 15,-2 0 2-15,1 4 0 0,-4-2-2 0,1-2 1 16,-2-1 1-16,2-3 4 0,-3 6-8 0,5-4 0 15,-2 3-3-15,1-2 5 0,0-1 1 0,2 2-5 16,3 4 1-16,1-4-3 0,1 5 8 0,0-3-2 0,2-3-2 0,3 1-4 16,-3 1-2-16,0-4 4 0,3 2-5 0,3 2 1 15,-6-3-4-15,3-1 4 0,0 3 1 0,-3-2-2 16,0 2-3-16,3-3 3 0,-4 2 3 0,1-3-5 0,0 3 3 0,0-2-4 16,-1 2 2-16,4 0 5 0,-1-6-5 0,1-1 2 15,0 1-1-15,1 2 3 0,-1-7-3 0,4 4-1 16,-3-3 0-16,-1-2-5 0,2 3 7 0,-2-1-5 15,3-1-5-15,-3-1 6 0,2 0 0 0,-1-6 0 16,-2 1 2-16,2-4-1 0,-1-1 0 0,0-1 1 0,0-3 2 0,2-1-4 16,0-3-3-16,1 0 2 0,-3-3-2 0,0 1 6 0,3-4-4 0,1-1-1 15,-4-3-5-15,0 0-11 16,5-1-6-16,-8-1-25 0,13-2-30 0,-9 0-27 16,9-5-50-16,-10-2-72 0,-2-7-87 0,-1-4-80 0,6-8-94 0,-9-8-63 15</inkml:trace>
  <inkml:trace contextRef="#ctx0" brushRef="#br0" timeOffset="12149.25">3431 4684 767 0,'-8'-3'4'0,"4"4"1"0,-2 2 1 15,0 0 7-15,-8 1 10 0,7 7 4 0,2-3 10 0,4 3 12 0,-4 2 3 16,5 6-1-16,0 0 3 0,3 2-7 0,-1 2-9 16,-1-2-1-16,6 5 4 0,-1 5-5 0,5-3-5 0,-6-3 9 15,6 5 7-15,-9 3 7 0,12-4 7 0,-5 4 16 0,-4 0-3 16,0 1-2-16,-2 2 2 0,0-1-1 16,-1 5-2-16,5-5-2 0,-7 5-4 0,0-5-13 0,0 5-3 0,4-1-2 15,-4-1-5-15,0 1 0 0,0-1-9 0,0 6-8 0,-2-1-1 16,2 1-6-16,-2-2-6 0,1 3 1 0,-5-1-2 15,6 0-7-15,-6 2 10 0,-1-6 0 0,5 1 3 16,-2 0 5-16,-3 3 0 0,1-2 4 0,-3 6 6 0,2-1 5 0,1 2 4 16,1 1 8-16,-4 2 4 0,1-4 0 0,3 4 3 15,0 0-4-15,2 2-3 0,-1-4-5 0,0 3-10 16,4-1-9-16,0 4-8 0,0-6-4 0,2 6-6 16,-2-6-3-16,2 0 0 0,2-2-4 0,1 4 1 0,-4-5 2 0,-1 2-2 0,4 2 1 15,-4-7 1-15,1 6 2 0,-2-1-5 0,1-3 6 16,1-2-6-16,-2 2 2 0,1-7-1 0,-4 9 4 0,-2-4-3 0,2-3-3 15,-1 2 1-15,-3 1-4 16,-2-3 7-16,-2 1-4 0,4 3 4 0,-2-8-5 0,-1 5 2 0,0 1 2 16,5-1 3-16,-5 1-3 0,3-1 1 0,1-2 1 15,-1 0-5-15,5-1 4 0,0-3-1 0,0 1-3 0,-1-1 2 16,4-1 2-16,1 3-5 0,-1-4 5 0,3 6 1 16,-3-8-4-16,3 3-2 0,-1-2 6 0,-2 1-4 0,0 2 4 0,0-3-2 15,0 2 0-15,-2-9 0 0,-1 10 2 0,0-6 7 16,0 4 0-16,1-5-1 0,2 4 1 0,-3-2 4 15,0-3-2-15,1 1 1 0,-1-1-1 0,1 1-7 16,1-3 3-16,-4-1 0 0,1-3-4 0,2 1-5 0,0 0 4 0,1 0-4 16,2-2-1-16,1-1-7 0,0-6-22 0,-1 3-22 15,2-6-42-15,0-4-21 0,-1 2-47 0,6-4-36 0,-5-3-21 0,0-5-39 16,-1-2-9-16,0-1-13 16,-1-7 13-16</inkml:trace>
  <inkml:trace contextRef="#ctx0" brushRef="#br0" timeOffset="12937.13">1266 5586 439 0,'0'-8'0'0,"5"4"-1"0,-5 2 2 0,-2-2 6 16,-3 3 7-16,5 1 4 0,-3 0 5 0,5 0 8 0,-2 1 10 16,1-2 13-16,4 4 3 0,0-3 0 0,4 4 0 0,1-4 4 15,1 7 5-15,8-7-2 0,6 7-5 0,2 2 13 0,6-11 18 16,5-1 7-16,13 1 14 0,-2 4-2 0,13-9 6 0,6 7 4 16,6-6 5-16,5 1-22 0,8 6-28 0,3 2-13 0,7-3-10 15,7-6-1-15,5 6-10 0,8-2-3 0,6 2-11 0,9-3 1 16,3-3 0-16,1 4-2 0,8-4-10 0,5 3-9 15,1-3-17-15,-4 1-8 0,2 2-4 0,-7 1 2 16,-4-1 13-16,-2 2 5 0,-4 1 5 0,-5-2 2 0,-7 2 15 0,-6-4 5 16,-9 3-1-16,-3-2-3 0,-3 0-8 15,-11 3-2-15,-2-2-6 0,-12-2-4 0,-3 6-7 0,-5-4 2 0,-1 1-1 16,-7 1 1-16,-3-1 0 0,1 1-6 0,-6 0-2 16,0 0 3-16,-2-3-3 0,3 3-9 0,0-3-23 0,-5-1-27 15,4-3-35-15,-10-4-25 0,4 2-34 0,-7 1-29 0,-1-1-44 16,-7-1-32-16</inkml:trace>
  <inkml:trace contextRef="#ctx0" brushRef="#br0" timeOffset="13779.2">1214 6623 439 0,'-16'-1'19'0,"-3"-1"11"0,1 4 16 15,3 0 16-15,0 0 20 0,2 1 8 0,6 0 7 0,2 0 17 16,5-6 6-16,8 0 19 0,6 0 9 0,4-3 22 0,9 2-1 16,8-3 0-16,60-7 198 0,-31 10-202 15,4 2-26-15,15-3-25 0,-1 0-36 0,16-2-22 0,0 2-17 16,14-2-21-16,3 1-4 0,4 1 1 16,9-2 3-16,0 3 3 0,8-3 0 0,6 5 5 15,2-2 7-15,-3 0 0 0,4 1-16 0,1 1-14 16,-10-1-11-16,9-1-10 0,-1-1-8 0,-8-2 7 0,2 2 4 0,-10-2 3 0,3 0 9 0,-6-1 10 15,-4 1 3-15,-11-2 8 0,-6 3 5 0,-9-1-9 16,-7-2-2-16,-7 2-2 0,-4-1-6 0,-12 0-3 0,-3 2-4 16,-13 0 0-16,-5-3-16 0,-6 2-14 0,-8 7-37 15,-3-8-13-15,-5 2-40 0,-9-1-32 0,4-3-29 16,-9 2-43-16,-6 13-13 0,1-5-6 0,0-5 5 0,-3 3-20 16,2 0 12-16</inkml:trace>
  <inkml:trace contextRef="#ctx0" brushRef="#br0" timeOffset="14327.92">839 7811 1519 0,'30'0'23'0,"5"-4"22"0,4 1 13 0,11-4 23 0,11 1 24 0,10 1 14 16,15-1 24-16,9-2 29 0,10 0-16 0,2 0-10 16,14-3-9-16,-2 2-26 15,9-2-19-15,6-4-6 0,4 2-16 0,2-1-26 16,-2-1-3-16,1 3-7 0,-3 0-4 0,3-3 5 15,-4 3 8-15,-4 1 0 0,3 0-5 0,-6 2-2 0,2 1-3 0,1-3-5 0,-1 4 11 0,-1 0 4 16,-2-2-9-16,-1 4 0 0,-2-2 0 0,-1 1 7 0,-6-2-1 16,-1 1 12-16,-11-1 1 0,5-3 5 0,-14 5-2 15,2-6-6-15,-12 4-3 0,-1-2-9 0,-9 3 1 0,-4-4-11 0,-5 7-15 16,-7-2-8-16,-5 3-5 16,-3-3-3-16,-9 6-3 0,0-3 1 0,-10 3-13 0,2-2-35 0,-5-1-9 15,-8 3-35-15,0-6-32 0,-14 6-41 0,11-2-54 0,-13-1-59 16,2 0-46-16,-2-2-34 0,-6-1-33 15,0-2-27-15</inkml:trace>
  <inkml:trace contextRef="#ctx0" brushRef="#br0" timeOffset="16840.2">6574 4886 1895 0,'16'-9'19'0,"-2"1"12"16,11-2 26-16,-6-1 31 0,9 3 12 0,2-4 22 0,13 4 23 16,-5-6 9-16,14-6-13 0,-3 5-15 0,10-6-26 15,-2 3-31-15,6-1-14 0,-1 2-24 0,-2-4-34 0,0 6-43 16,-3 2-28-16,0-3-16 0,-10 8-33 15,2-4-30-15,-14 1-32 0,6 1-29 16,-13 2-22-16,-8 2 7 0,-2-6-3 0,-10 9 0 0,2-4 12 0,-6 1 4 16</inkml:trace>
  <inkml:trace contextRef="#ctx0" brushRef="#br0" timeOffset="17077.84">7358 4438 1298 0,'0'0'21'0,"5"4"27"16,9-4 15-16,-8-2 24 0,2 4 23 0,5 7 32 15,12-6 14-15,0 4 10 0,-6-8-2 0,8 0-10 0,-9 1-10 16,9-6-18-16,-9 4-20 0,8-6-29 0,-6 12-4 0,4-6-4 16,-5 8-18-16,5-3-16 0,-2 4-3 0,-2 1-3 15,0 4-3-15,-7 1-3 0,-3-5-6 0,-2 5-3 0,0-2 7 16,-8 3-1-16,1-1-3 0,-2 5 2 0,-7-3-3 16,-3 6 0-16,-3 3-4 0,1 2 1 0,-4 5-8 0,4 3-1 15,-3 1 0-15,-3-3 0 0,2 1-2 0,4-4-10 16,5-2-44-16,-1-1-56 0,4-7-63 0,-3-3-51 15,8-3-68-15,-3-1-53 0,6-4-59 0</inkml:trace>
  <inkml:trace contextRef="#ctx0" brushRef="#br0" timeOffset="18460">8544 3978 1780 0,'6'-7'1'0,"-8"3"9"0,-2 1 8 0,-2 3 33 15,4 7 44-15,-3 7 28 0,0-1 36 0,4 2 12 0,-6 6-1 0,7-1-8 16,-1 11-6-16,2-4-33 16,-2 4-46-16,4 2-26 0,0 6-33 0,-1-8-16 0,-1 5 2 0,11 57 2 31,-8-49-38-16,-4-44-3 1,0 0-4-16,0 0-1 0,0 0 5 0,0 0-3 16,0 0 5-16,0 0 7 0,-6-68 10 0,-21-182 17 47,24 227 4-47,-2 4 2 0,4 1 0 0,-3 1 6 0,1 6 9 0,3 1-7 0,0 2 5 0,7 4 6 0,-6 1 8 0,9 3 11 15,-3 4 7-15,6 2-2 16,-2 3-7-16,5 1 5 0,-2 2 0 0,2 5-2 0,2 2-1 0,-3 0-10 0,7 2-7 15,-6 1-6 1,5-1 0-16,-4 2-1 0,5-2-3 0,-6-2-6 0,0-1-10 0,4-1 1 0,-7-3-3 16,4 1 2-16,-2-4 2 0,0-4-2 15,-5 0-4-15,4-1 4 0,-1-3-1 0,1-6-2 16,0 1-4-16,-1-9-6 0,1 2-12 0,2-6-8 16,0-5-6-16,3-1-16 0,-3-7-7 0,4 1 1 0,-2-6 3 0,2 2 4 15,-2-3 10-15,1 5 8 0,-1-1 9 0,-5 4 16 0,-5 2 9 0,3 1 1 16,-8 8 14-16,-5 0 13 15,-1 5 14-15,-7-1 22 0,3 6 22 0,-4 2 7 16,2 1 4-16,-7 5 6 0,8 0-13 0,-6 7-9 0,7 1-12 0,-4 5-19 0,4 0-17 16,-2 6-9-16,3 0-5 15,4 6-3-15,1-4-2 0,2 4-2 0,4-1 3 0,2 2-6 16,5 0-5-16,-1-3-4 0,4 0 5 0,2 0-3 16,-1-3 0-16,3-1-9 0,1-3-13 0,-1-2-2 15,0-5-5-15,2-5-7 0,-4 1-18 0,5-10-21 0,-7 2-17 16,8-10-9-16,-9 2-9 0,10-7-5 0,-6 5-4 0,7-6-4 15,-4-3 4-15,-3-1 15 0,3-1 15 0,-5 0 16 16,1-2 20-16,-6 3 11 0,-1-3 6 0,-1 4 17 0,-6 1 14 16,2 5 17-16,3 1 15 0,-5 1 7 0,-6 6 11 15,0-3 9-15,5 5 9 0,-9 2-1 0,4 1-1 0,-2 0-11 16,-6 3-5-16,3 2-1 0,7 6-3 0,-4-1-7 16,5 7-6-16,-2-2-3 0,2 5-3 0,0-1 0 0,0 0-6 15,7 0-7-15,-6-3-6 0,12 2-5 0,-5-7 2 16,3 4-5-16,3-5 3 0,5 0-5 0,0-5-6 0,-3 0-12 15,1-2-9-15,2-6-16 0,8 4-16 0,-5-5-8 16,-5 0-11-16,1-6 6 0,6-1-1 0,-4-1 14 0,1-7 4 16,3 3 19-16,-12-8 15 0,4 0 14 0,6 0 13 0,-11-1 13 15,5 2 16-15,-8 2 24 0,3 3 25 0,-14 1 21 16,6 5 18-16,-9 4 10 0,-1 1 12 0,-5 7 2 16,-1 0-1-16,2 4-20 0,-8 2-25 0,5 6-17 0,0-1-23 0,2 5-6 15,6-1-15-15,-2 0-19 0,7 2-3 0,-4 2-5 16,11-1 1-16,-4-1 0 0,9 1 0 0,-2-1-2 15,-2-1-4-15,8 2 2 0,-5-5-1 16,9-1 5-16,-5-2-3 0,5-3 0 0,-6-2 0 0,11 0-1 16,-4-5-2-16,-1-3-4 0,5-2-10 0,-4-4-15 0,1-1-12 15,4-5-11-15,-6-2 1 0,6-7-2 0,-1 2 3 16,-2-4 6-16,0-1 7 0,-1-1 7 0,-2 1 17 16,-2 2 10-16,-1 2-2 0,-2 3 4 0,-6-1 4 0,-3 7 27 15,-2 3 11-15,-3 4 18 0,0 0-2 0,-3 5 2 0,1 1 7 16,-4 2 8-16,1 0-9 0,-1 3-21 0,3 1-9 0,-2 4 0 15,-3-1 7-15,3 4-6 0,-1 4-2 0,0 3-10 0,3 0 4 16,1 0-3-16,2-1-6 16,2 2-14-16,1-2-8 0,5-1 6 0,-2-1-6 0,5-1 3 0,-3-2-1 0,1-1-4 15,1-2 2-15,3 1 0 0,-4-5 4 16,-1-1-2-16,0-3-6 0,-3 1-4 0,2-3 0 16,-5 0-7-16,3-3-5 0,-2-2-11 0,-3 0-13 0,0-5-3 0,-1 1 6 15,-1-5-1-15,-3 0-2 0,-1-4 6 0,-2 1 5 16,-3-1 2-16,3 0 7 0,-3 1 2 0,3-1-1 15,0 0 2-15,3 1 2 0,-1 2-2 0,-2-1 2 16,5 0 6-16,1 5 2 0,2-1-2 0,2 4 9 0,-2 0-4 0,5 3-3 16,1-1 8-16,3 6-4 0,1 0 0 0,-2 0 5 15,4 2 6-15,3 2-10 0,2-1 3 0,1 2 10 0,2 1-11 0,5-1 8 16,-4 2 3-16,5 0-3 16,-1 0-7-16,-2-1 7 0,-1 3 1 0,-6-3-10 0,3 2 8 0,-3-1-3 15,1-1-3-15,-7 0 3 0,1-1 6 0,-3 0-6 16,-2-2 4-16,1 0 8 0,-7 0 9 15,1-2 9-15,-2 2 6 0,1-3-1 0,0 0-2 0,0 0 1 16,-4 0 4-16,1-3-11 0,3 0-8 0,0-1-11 16,0-3-5-16,3 1 1 0,-1-4 2 0,3 1-6 0,1-2-2 15,5 0 1-15,0 2 1 0,2-2-2 0,0 3 5 0,-1 2-3 16,2 2-4-16,-1 2 5 0,4 0-2 16,-4 4 0-16,-2 0 1 0,3 4 0 0,-1 2-6 0,1 1 5 0,-4 0 1 0,7 3-2 15,-9 0 2-15,3 1-1 0,2 0-17 16,0 0-15-16,-3-4-26 0,-2 2-23 0,-1-5-37 15,-9 1-37-15,4 0-64 0,-12 0-53 0,1-1-62 0,-6 0-55 0,-5-1-38 16</inkml:trace>
  <inkml:trace contextRef="#ctx0" brushRef="#br0" timeOffset="18629.68">10014 3634 2056 0,'-1'-30'2'0,"1"3"-1"0,3 2 2 16,8-2 18-16,1 4 24 0,7 8 25 0,7-4 37 0,4 5 8 15,3 4 0-15,2 1 1 0,1 3 1 0,-3 0-20 16,1 7-33-16,-3-2-70 0,1 1-65 0,-4 3-51 0,-3 5-50 16,-2-3-53-16,-3 2-42 0,-1-1-44 0,-4-1-51 15</inkml:trace>
  <inkml:trace contextRef="#ctx0" brushRef="#br0" timeOffset="18779.21">10723 3116 2759 0,'0'0'20'16,"0"0"3"-16,0 0 12 0,0 0 15 0,-20-4 15 0,20 4 0 16,0 0-1-16,0 0-6 0,0 0 1 0,0 0-15 15,0 0-136-15,-17 104-69 0,12 31-64 0,10-104-84 16,-2-3-48-16</inkml:trace>
  <inkml:trace contextRef="#ctx0" brushRef="#br0" timeOffset="19713.41">11448 3448 1868 0,'68'-106'20'0,"-68"106"12"0,0 0 16 16,0 0 56-16,0 0 31 0,0 0 26 0,0 0 7 0,0 0 2 15,0 0-8-15,0 0-15 0,0 0-17 0,0 0-55 0,0 0-23 16,0 0-18-16,0 0-7 0,30 275-3 0,-28-230-1 16,1-1-1-16,-3-2-1 0,0 1-2 0,0-2-6 15,3-2-8-15,-3-3-3 16,-3-3-2-16,3-2 1 0,8-4-1 0,-2-4-3 0,-3-2-16 15,5-6-18-15,2-2-26 0,4-5-21 0,2-2-19 0,6-2-42 0,-9-4-27 16,6-4-30-16,3-7-15 0,-2 3 3 0,1-9 5 0,2-2-3 0,0-4 18 16,-6-6 24-16,3-2 18 0,0 1 35 0,-3 2 31 15,7-1 18-15,-5 4 18 0,-4-2 29 0,-2 5 17 0,4 3 24 16,-5 3 16-16,-3-2 8 0,0 3 19 0,-5 5 21 16,-3-2 19-16,1 6 14 0,-4-1 10 0,-6 2 18 0,4 1 1 15,-6 4 3-15,4 2-11 0,-5-2-4 0,-3 5-8 16,2 1-8-16,-2 6-16 0,2 0-28 0,-4 4-4 0,3 2-11 15,-6 2-9-15,5 1-21 0,3 3-9 0,-6-4-14 16,5 4-2-16,2-6-4 0,3 5-2 0,-1-6-1 0,6 1 1 16,2-4 3-16,4-2-2 0,4 0 1 0,-2-4-10 15,5-1-7-15,0-5-14 0,0-1-15 0,2-4-9 0,0-1-6 16,-3-7-3-16,0 3 5 0,8-5 4 0,-8-2 9 16,3-1 16-16,-5-1 16 0,3 3 11 0,-1 1 2 0,-4 2 1 15,2 1 9-15,-7 2 13 0,2 4 19 0,-1 2 7 16,-2 1 11-16,0 2 9 0,-2 4 4 0,-1 0 10 15,0 5-12-15,0-1-10 0,6-3-20 0,0 7-7 0,-1-3-15 16,1 1-8-16,3-1-2 0,-1 0-7 0,2-4 2 16,0 3 0-16,-2-3 2 0,-2 1-1 0,7-5 0 0,-2 3 2 15,4-2-4-15,1-2-7 0,1-2-7 0,-1-2-4 0,9-2-13 16,-6-1-15-16,4-1-7 0,-4-3 0 0,0 1 3 16,4-4 4-16,-5 1 9 0,-1-2 2 0,-3-2 12 15,-3 1 14-15,1-3 15 0,-4 2 7 0,-5-2 21 0,-2 2 9 16,2-1 20-16,-4 4 22 0,-1-1 20 0,2 3 25 15,-5 2 1-15,5 2-4 0,-5 5-18 0,5-1-1 0,-5 3-12 16,5 0-8-16,-2 5-11 0,0-2-17 0,-1 4 2 16,1 1-4-16,1 4 3 0,2 1 1 0,-1 5-3 15,3-1-11-15,0 4-3 0,3 2-5 0,0 1-6 0,5 1 5 16,-3-1-5-16,1-1-9 0,1 0-3 0,2 1 0 0,2 0-6 16,-3-4 0-16,7 1-2 0,-2-2-10 0,3-1 1 15,-3-3 2-15,1 1-5 0,2-3-1 0,-2-6 0 16,3 2-5-16,-1-4 2 0,-5 0 4 0,2-5 1 0,-1 0-7 15,-3-5 2-15,0 0 5 0,0-1-4 0,-2-2 2 16,-1-5 0-16,-1 3-3 0,1 2 3 0,-4 0 0 0,4 1 5 16,-6 2 2-16,2 0 3 0,-2 5 1 0,0 4 7 15,-2-1 10-15,2 1 1 0,-6 5 8 0,6-1-8 0,-2 5-7 16,-1-2 3-16,2 4-3 0,-1 0-9 0,0-2-5 16,-1 0-7-16,0 0-1 0,1 2-2 0,1-5 4 0,-3 2-7 15,1-1-2-15,-3 0-23 0,0 1-18 0,1 4-36 16,0-5-21-16,5-11-51 0,0 0-49 0,0 0-56 0,0 0-63 15,0 0-55-15,0 0-48 0,0 0-28 0,0 0-28 16,0 0 8-16</inkml:trace>
  <inkml:trace contextRef="#ctx0" brushRef="#br0" timeOffset="19885.71">11666 3504 1115 0,'8'-25'8'0,"2"5"2"0,2-5 6 0,6 4 11 15,4 3 18-15,3 3 2 0,9 5 10 0,-3-1 1 16,2 3-6-16,2 2-1 0,-3 7-6 0,3-2-11 0,-5 5-19 16,-3-1-14-16,-1 2-36 0,-2 1-31 0,-5-2-25 15,-3 4-33-15,-2-7-50 0</inkml:trace>
  <inkml:trace contextRef="#ctx0" brushRef="#br0" timeOffset="20044.89">12424 3020 1922 0,'9'-19'30'0,"-4"3"31"0,1 5 27 0,-9-11 45 16,0 12 30-16,3 3 37 0,-5 5 25 0,4-5 13 0,-3 7-28 15,0-3-29-15,4 5-29 0,-2 1-43 0,4 7-31 16,-8 4-35-16,2 1-29 0,-7 9-28 0,-6 5-45 0,-5 3-47 0,-7 5-65 16,-4 3-75-16,0-3-68 0,-7 1-81 15,-1 0-41-15</inkml:trace>
  <inkml:trace contextRef="#ctx0" brushRef="#br0" timeOffset="21051.43">13388 3071 1256 0,'-3'-9'10'0,"4"9"15"0,-4 4 29 0,-3-7 21 0,-5 9 23 0,10-2 19 16,-18 9 11-16,6 1 8 0,-3 0 2 0,-6 1-3 0,-2 1-16 15,-1 5-17-15,9-2-21 0,-6 5-16 0,12-1-8 16,-7-1-10-16,12 8-14 0,2-3-6 0,6 0-14 0,7 2-7 15,2 2-4-15,6-5-5 0,4 4-4 0,0 1-1 16,5-4 1-16,-1-1-6 0,0-2 6 16,0 1 2-16,-6-3 5 0,-1 3 2 0,-2-5 3 0,3-1-3 0,-6 0 5 15,-6 2-1-15,-8-2-3 0,5-1 4 0,-5-2-1 0,-4-1 4 16,1-3-1-16,-7 0 3 0,0-3-3 0,3-2 1 0,2-1-2 16,-3-3-3-16,4-1-2 0,-14-2-3 0,10-2-8 15,3 0 3-15,2-3-17 0,-3-2-4 0,0-2-25 0,0-2-14 16,1-3-12-16,10-2-16 0,-5-2-11 15,0-1-8-15,0 0 17 0,1-3 2 0,6 1 26 0,6-3 15 16,-3 6 15-16,-3-5 15 0,7 6 19 0,0-4 7 16,5 2 1-16,-5 3 11 0,5-1 18 0,-4 3 14 0,6-3 13 0,0 4 31 15,-5-3 25-15,-5 6 12 0,0 3 14 16,2-1 15-16,-2 4 9 0,-3 2 8 0,-8 7 0 0,6 1-13 0,-4 6-1 16,1 1-8-16,3 1-7 0,-6 4-19 0,3 5-21 15,3 1-21-15,-1 4-12 0,0 2-19 0,-2 1-22 16,2 1-10-16,-2-1-8 0,2 2-1 0,1-2-1 15,-6-4-10-15,5-1 0 0,3-2-4 0,-2-3-7 0,3-5-5 0,1-2-14 16,-3-3-23-16,2-6-21 0,-5-1 0 0,3-6-11 16,-5 0-22-16,2-10-21 0,-2-1-3 0,-2-4-8 0,-2-2 19 15,1-4 16-15,1-1 4 0,-3-4 7 16,1-5 24-16,-3 2 26 0,2-1 12 0,-5 0 22 16,0-5-1-16,0 2 7 0,0-2 5 0,-4 2 23 15,4-1 19-15,-5 4 12 0,2 0 9 0,5 3 7 0,1 8 8 0,3 0-1 16,2 4-3-16,7 5-23 0,-4 6-12 0,5 3-5 15,1 3-1-15,2 6 14 0,1 3 12 0,0 4 4 16,-1 3-6-16,-1 5 4 0,2-1-5 0,-4 7-7 0,2 2-7 0,-1 1-24 0,-2-1-18 16,-3 4-5-16,1-3 4 0,-2 2-6 0,-1-1-1 15,4-1-35-15,-3-1-11 0,-1-7-16 0,-1 2-31 0,-1-5-30 16,-1 0-26 0,-4-3-23-16,-4-1-39 0,-2-1 6 0,-7-3-22 0,2 1-27 0,-7-5 9 0,-2-1-5 0,-4-3 10 15,-1-5 12-15,0 0 30 0,0-5 17 0,-3-1 30 16,6-2 43-16,0-2 32 0,3 0 51 0,-3-1 41 0,8-1 25 15,-3 0 35-15,10 0 21 0,4 2 8 0,1 0 3 16,7-2-18-16,0 5-13 0,8-2-27 0,-3 7-9 0,15-4-23 16,-7 0-8-16,6 0-7 0,0 1-10 0,7-1-11 0,0-4-24 15,8 3-10-15,5-5-16 0,-1 3-4 0,-5-3-9 16,10 1 1-16,1-3 7 0,-6-1 20 0,0 1 25 0,-3-3 21 16,-2-2 21-16,-1-1 19 0,-1 1 20 0,-7-2 30 15,0 3 43-15,-1 0 36 0,-5 3 45 0,-4-1 38 0,-1 1 23 16,-1 9 16-16,-6 0 23 0,1 3-9 0,-4 2-33 15,0-2-25-15,-6 4-24 0,8 5-30 0,-7 4-19 16,7-2-17-16,-5 6-14 0,0 5-13 0,2 5-5 0,-4 3-16 16,4 4-25-16,-2 2-14 0,0 3-13 0,-3 0-13 15,4-2-21-15,1 1-9 0,-1-1-6 0,1-1 3 0,4-2-29 16,-1-1-21-16,0-2-19 0,-2-3-44 0,2-6-34 16,-1 3-40-16,1-9-37 0,-5 1-56 0,-3-3-27 0,3-3-37 15,-5-5-35-15,-3-1 7 0,-3-1 2 0,-1-5 12 16,-1-1 4-16</inkml:trace>
  <inkml:trace contextRef="#ctx0" brushRef="#br0" timeOffset="21204.23">13901 3417 1173 0,'-18'-41'28'0,"4"3"43"0,1 2 29 0,5 1 33 0,-3 7 18 15,11 3 9-15,-1 7 18 16,6 3 16-16,7 4-17 0,7-1-35 0,3 2-30 0,8 1-32 16,4 2-18-16,4-5-8 0,4 5-20 0,4-4-30 15,3 1-50-15,1 4-29 0,1-3-33 0,1 7-38 0,2-9-25 0,-5 9-47 0,-5-5-21 0,-4 4-24 16,-2-1 5-16,-3 8-16 0</inkml:trace>
  <inkml:trace contextRef="#ctx0" brushRef="#br0" timeOffset="22976.74">8506 5572 2066 0,'8'-17'27'0,"-4"1"28"0,-2 8 10 0,-4-1 40 0,1 7 25 31,-2-5 29-31,0 16 46 0,3 0 23 0,-2 6-6 0,4 5-6 0,1 2 1 0,-5 11-37 0,8-4-21 0,-4 12-30 16,4-4-42-16,-4 7-26 0,0 1-20 0,2-6-23 15,-2 4-8-15,0-3-4 0,1 1 0 0,0-4-2 16,3 3-3-16,-3-9 5 0,0 3-12 16,2-1-26-16,-3-3-27 0,-2-2-12 0,-5-5-35 15,5-5-26-15,-5-3-33 0,2-9-32 0,-8-3-32 0,8-9-22 0,-3-7-20 16,2 1-32-16,-2-8-6 0,0 6 0 0,4-5 9 0,-1-6 10 15,3-3 34-15,-3-3 38 0,3 1 38 0,-2-3 38 16,4-8 41-16,-4-5 27 0,4-4 37 0,-4 7 32 16,2-2 22-16,0 0 30 0,-1-1 22 0,2-1 20 0,-1 8 20 15,5-3 12-15,-2 6 3 0,5-1 21 0,3 2 10 16,-1 7-1-16,4 3 4 0,-1 7 21 0,2 0-7 0,3 8-6 16,-3 0-1-16,2 8-28 0,-5 4-9 0,4 1-6 15,-1 5-16-15,2 0-33 0,-2 4-7 0,0-1-5 0,-2 6-7 16,-1-1-9-16,-3 4-10 0,4-2-14 0,-8 5-1 15,-1-7-1-15,-2 7-8 0,-4 0-1 0,-1-1-10 16,2-3 5-16,-3 1-6 0,-6-5 2 0,5 3-2 0,-8 0-2 16,-3-3 2-16,0-4 1 0,2-5 0 0,-3 2-3 15,-2-4 2-15,4-2 1 0,-2-2 0 0,4-7-5 0,1 3-10 16,4-5-13-16,0-4-2 0,2-5-3 0,4 0-5 16,0-1 5-16,6-5-3 0,0 5 7 0,4-7 8 15,5 2 11-15,4 2-5 0,4 3-10 0,0-2 1 0,4 0-7 16,0-1 5-16,4 2-5 0,-3-1 2 0,1 3 1 15,3-3 7-15,-3-1 14 0,5 2 3 0,-7-3-1 0,1-2 2 16,-1 0 1-16,-2 2 0 0,-7-2-2 0,2-2 1 16,-4 2 3-16,-3-1-1 0,0 0 4 0,-3 1-5 0,-6 1 8 15,-1 0 7-15,-2 2 15 0,-6 6 13 0,1-1 13 16,-5 1 7-16,-5 3 2 0,0 3 14 0,-3 4 11 16,0 4 8-16,2 7 11 0,-4 2 4 0,-1 6-5 0,8 7-1 15,-6 5-2-15,8 5-9 0,-3 3-6 0,8 3-5 16,-2 3-7-16,7 3-11 0,0 2-6 0,6-5-4 15,-1 5-4-15,5-1-4 0,1 0-11 0,1-4-8 0,1 2-14 16,3-5-10-16,-1-2-3 0,1-3 1 0,-1-3 1 16,1-6-2-16,0-1 3 0,0-7-4 0,-3-2 0 15,0-3 0-15,-1-5 4 0,1-1-6 0,-2-6 3 0,0 1 3 16,0-9-4-16,-3 1 2 0,4-8-4 0,1 1 4 16,1-8-8-16,1-1 6 0,3-3-2 0,-2-1-2 0,0 0 0 15,2-1 3-15,0 3 2 0,-2 2-7 0,-1 5 6 16,-1 2-2-16,-2 4-1 0,-4 7-3 0,0 2 3 0,-2 4-2 15,-1 4 1-15,-3 4 4 0,1 6-6 0,-1 6 9 16,2-1-5-16,3 5 4 0,-2 3 1 0,0 2-3 16,3 2-3-16,-3-4 1 0,2 2 2 0,3-3-2 0,0-2-1 15,3-1-7-15,2 2-13 0,4-7-24 0,-1-1-17 16,3-2-12-16,0-7-19 0,-2 3-25 0,9-11-28 0,-9-1-18 16,5-11-2-16,-5 7-10 0,12-7-5 0,-7-3 0 15,7 4-3-15,-1-5 7 0,-4 5 16 0,4-7 11 16,-4 4-3-16,6-9 21 0,-16 4 18 0,5 0 8 0,-6-4 22 15,1 1 17-15,0-1 16 0,-4 2 18 0,-2 1 23 16,-8 1 20-16,1 2 20 0,-2 0 24 0,-5 4 22 0,-2 3 26 16,-2 2 17-16,-6 3 33 0,10 1 4 0,-2 6 15 15,-8-2 6-15,-3 7-8 0,8-2-9 0,-10 4-15 0,6 1-10 16,2 6-33-16,-6 1 2 0,0 1-27 0,13 4-12 16,4 0-16-16,-4 2-9 0,6 0-12 0,0 1-9 15,3-1-3-15,0-3-9 0,5 1-1 0,-3-4-3 0,4 1-1 16,1-4-5-16,4-2 4 0,-6-2-2 0,3-3-1 15,2-1 0-15,-4-5-2 0,1 0 0 0,2-5 3 0,-5-3 0 16,-4-1 1-16,3-3-3 0,-2-2 2 0,-2 0-2 16,5-3 11-16,-2-1-2 0,-5-1-4 0,1 3 7 15,2 1 4-15,-1 4 4 0,-2-2 3 0,0 0 4 0,6 5 0 16,-7 4 11-16,8-5 27 0,-5 9 2 0,-2-4-1 16,-2 1-1-16,7 2 0 0,-5 3-2 0,2-2-4 15,-2 0-18-15,0 2-18 0,-5 2-13 0,13-4 1 0,-5 6-4 16,-1-1 1-16,1-2 1 0,-6 2-1 0,9 0 7 15,-4 1-5-15,10-1 2 0,-7-1 0 0,8-1 1 16,-4-1-6-16,5-2 2 0,1 0 0 0,-1-2-1 0,-1-1 1 16,-1-2 1-16,1-2 1 0,1-1-2 0,0 2 4 15,-4-1 1-15,4-1 2 0,-8 2 4 0,6 1 10 0,-5 1 10 16,-2 3 5-16,-3-1 8 0,-1 4 3 0,2-2 2 16,-3 4-3-16,2 0-5 0,-2 6-9 0,3-1-9 15,-3-1-10-15,2 4-1 0,0-2-10 0,2 1-8 0,2 0 4 16,-3-1-9-16,4 0-27 0,-2-2-19 0,1-1-29 15,-1-3-43-15,2 1-35 0,-5-8-56 0,-2 1-64 16,0-4-52-16,0-2-40 0,-5-9-51 0,-1 9-18 0,-7-9-17 16</inkml:trace>
  <inkml:trace contextRef="#ctx0" brushRef="#br0" timeOffset="23182.87">9613 4727 1666 0,'-10'-20'14'15,"7"11"6"-15,1 3 1 0,2 4 21 0,0 4 32 0,13-4 14 16,-8 8 36-16,-7-1 15 0,16 4-13 0,-6-3-7 16,7 4 1-16,-6-2-23 0,5 3-35 0,-4 1-11 0,7 2-35 15,-6 3-16-15,-5-2 0 0,-1 2-2 0,-3 1-20 16,-2 0-36-16,-2 3-20 0,2 2-38 0,-14 0-44 16,8-2-38-16,-9 5-39 0,-10 0-25 0,-2 0-24 0</inkml:trace>
  <inkml:trace contextRef="#ctx0" brushRef="#br0" timeOffset="23321.66">9876 5115 2557 0,'13'-17'1'0,"-3"3"2"0,-4 3 2 0,-14-2-1 0,5 6-4 15,0 2-18-15,-2 2-21 0,5 3-51 0,3 0-62 16,-6-3-79-16,8 6-84 0</inkml:trace>
  <inkml:trace contextRef="#ctx0" brushRef="#br0" timeOffset="24448.32">10741 5244 1824 0,'0'0'36'0,"0"0"16"15,0 0 26-15,0 0 25 0,0 0 37 0,0 0 13 16,0 0 16-16,-275 38-3 0,253-22-6 0,-3 3-26 16,12 0-24-16,-1 4-23 0,10-2-37 0,4-21-13 0,0 0-14 15,0 0-6-15,63 104-10 16,-63-104-45-16,0 0-5 16,0 0-22-16,0 0-42 0,0 0-20 0,0 0-31 15,235-20-16-15,-200-9-7 0,-5 3-2 0,7-9 13 16,-9 1 17-16,7-3 41 0,-8-5 18 0,-2 2 28 0,-5-1 23 15,-1-1 12-15,-5-4 16 0,-6 4 7 0,-4-2 4 16,-4 2 7-16,-7 1 24 0,1 0 23 0,-10 1 38 0,-3 7 23 16,2 3 39-16,-10 7 25 0,27 23 20 0,0 0 12 15,0 0-8-15,0 0-10 0,0 0-21 0,0 0-7 0,0 0-29 16,0 0-21-16,0 0-14 0,0 0-5 0,0 0-7 16,0 0-1-16,-127 120-14 0,127-120-15 0,0 0-8 15,-20 166-8-15,32-124-5 0,0-4-12 0,2 1-7 0,3-2-12 16,0-1 0-16,1-3-3 0,1-4 2 0,1-3 0 15,1-1-2-15,4-5 0 0,-3-1 0 0,-2-3 0 16,-2-4-2-16,1-4 4 0,-4-2-5 0,5-5 0 16,-7-2-5-16,1-5-2 0,0-5-9 0,0-2-15 0,1-5-12 15,-2-3-7-15,2-4 0 0,-4 0 2 0,3-6 4 0,-4 0-3 16,1 1 10-16,0 3 18 0,-5 0 13 0,1 6 4 16,-4 1 2-16,-1 4 1 0,-2 4 4 15,0 4 11-15,-5 6 7 0,3 2 14 0,-6 4 10 0,3 2 5 0,-5 3 5 16,3 3 3-16,1 4-1 0,-1-1-3 0,3 2-8 0,-4 1-16 15,5-1-12-15,3 2-1 0,1 0-10 0,4-3 1 16,3-1-10-16,0 0 0 0,5-1 2 0,2-4-1 16,1 0 1-16,3-3-3 0,-2 0 1 0,4-3-8 15,-4-2 4-15,1-4-7 0,-1-1-2 0,-1-2-5 0,1-4-9 16,-4 1-3-16,6-6-4 0,-8 0 10 0,-2-3-2 16,1 1 10-16,0 2 0 0,-7 1 6 0,0 1 11 0,-2 3 6 15,-7 1 21-15,3 5 2 0,-2 0 10 0,2 3-4 16,-5 0 5-16,3 0 2 0,-1 6 3 0,-3-1 9 0,5 4-13 15,-2 0-8-15,3 4-5 0,-5-2-2 0,7 5-3 16,-2-1-3-16,3 3-5 0,1-3-9 0,2 1-3 16,5-1 4-16,1 0-5 0,1-3 1 0,1 1-2 0,2-3-2 15,5-2 4-15,-1 1-4 0,0-4-1 0,2 0-9 16,-2-2-5-16,-2-6-12 0,3 1-5 0,-2-2-1 16,-2-5-7-16,-7-3-3 0,8 0 2 0,-8-6 3 0,4-2-1 15,1-3 7-15,0 0 5 0,-6 0 0 0,6-4 10 0,-2 2 0 16,-2 1 1-16,-5-1 5 0,1 3 5 0,-6 0 10 15,-3 0 9-15,-3 4 14 0,-3-1 3 0,5 3 10 16,-4 5 6-16,4-1 14 0,-8 3 18 0,9 2 7 0,-3 2-4 16,3 2-11-16,4 1-8 0,-7 1-4 0,6 1-10 15,-4 1-14-15,6 1-17 0,-3 1-10 0,3 5 8 16,0-1 2-16,0 4-2 0,3 2 11 0,5-2-3 0,4 5 6 16,-3 1-1-16,3 0 2 0,1-1-9 0,-2 1-1 15,5 0 5-15,-2-1-12 0,-3 1 9 0,-8 2-4 0,3-5 5 16,1 5-7-16,-1-2 4 0,-1 0-3 0,-1-1 4 15,-2 3 0-15,4-1-1 0,-2 1 6 0,0 0-3 16,0 4 6-16,-3-4-1 0,4 6 0 0,-5-3-2 0,-2 6-1 16,-1-3-2-16,0 2-14 0,-3-2 3 0,1-1-2 15,0 0-7-15,0-2 3 0,5 0-4 0,-3-6-2 0,0 2-5 16,0-1 11-16,1-1-6 0,1-2 2 0,-1-4 2 16,2 1-5-16,-5-1-22 0,2-3-14 0,2 2-17 15,1 0-19-15,-7 6-39 0,0-8-19 0,0 2-41 0,-4-9-29 16,0-4-26-16,-2-4-41 0,-3-9-46 0,4-8-37 15,5-11-20-15,1 13-35 0,0-12-4 0,1-5-24 0</inkml:trace>
  <inkml:trace contextRef="#ctx0" brushRef="#br0" timeOffset="25030.82">11899 5042 2248 0,'3'-2'0'16,"-4"-2"2"-16,-3 4 0 0,-4-2 11 0,8-4 10 0,8 5 35 15,0 1 15-15,3-5 7 0,2-1 5 0,9-1-3 0,3 1-1 16,0-5-9-16,4 3-11 0,-5-3-34 0,3 2-14 16,-2-3-11-16,-3 1 0 0,-4 2 2 0,-3 0-3 15,-5 3 3-15,-2-5 0 0,-8 0 5 0,3 5 21 0,-11-2 16 16,5 4 27-16,-7-2 23 0,4 2 12 0,-8 3 10 16,3 4 23-16,-2 5 4 0,-1-1-13 0,-5 9-12 15,5 1-26-15,-2 2-22 0,0 4-13 16,2 0-12-16,-2 4-22 0,8-5-10 0,0 3-7 15,5-3-1-15,5-2-5 0,1-1-2 0,4-2 1 0,5-3 2 16,3-1-10-16,3-1-5 0,4-1-24 0,0-9-19 0,-3 1-5 0,5-6-8 16,-2 1-14-16,0-10-15 0,-3 1-12 0,3-8-9 15,-4-3 21-15,2-2 6 0,-4-1 5 0,1-1 7 16,-4-6 13-16,1 1 16 0,-2 0 22 0,-2 0 17 16,0-5 2-16,-4 3 19 0,2-3 13 0,1-1 15 0,0 1 26 0,-3 0 20 15,2 3 5-15,-1 6 10 0,-2 4 23 0,2 6 9 16,-4 2 0-16,-3 9-16 0,2-1-17 0,-4 11-19 0,4-4-2 15,-4 8 4-15,0-1-3 0,1 6-13 16,-4 6-8-16,3 4 0 0,-1 6-2 16,0 3-4-16,1 6-7 0,-2-1-16 0,1 4-17 0,1-1-10 0,-1-2 3 0,6-1-4 15,-3-2 2-15,2-1-2 0,-1-2 3 16,7-4-2-16,-3-4-4 0,1-1 8 0,1-5-5 0,-1-3 3 16,0-4-2-16,0-3 2 0,-4-2-1 0,3-4 4 0,-2-2-1 15,0-4 0-15,-1-3-4 0,-2-3 2 0,1-4-1 16,3-3-2-16,-2-2 1 0,3-6-5 0,2-3 5 0,-1 0-2 15,0 1 2-15,7 2-2 0,-2 3-2 16,3 0 6-16,0 5-8 0,1 3 5 0,2 5-4 0,3 3-1 0,-2 2 0 16,4 1-10-16,2 2-20 0,-2 0-26 0,5 2-9 0,-5 0-34 15,7-1-27-15,-8 2-24 0,-3-1-44 0,-2-1-23 16,-5 2-41-16,3-2-24 0,-8-2-41 0,-1-1-21 0,-10 6-8 16,2-1-11-16,-6 0 10 0,-1 2-5 0</inkml:trace>
  <inkml:trace contextRef="#ctx0" brushRef="#br0" timeOffset="25219.62">11897 4732 1931 0,'-44'-36'37'0,"14"10"18"0,6-3 17 0,11 5 21 15,4-1 9-15,6 9 9 0,14 0 10 0,2 1 9 16,9 4-30-16,1-8-11 0,3 11-15 0,2-5-17 16,7 15-9-16,4 4-10 0,-4-1-14 0,5 1-24 15,-4 9-44-15,2 5-49 0,-2-1-61 0,-6 6-62 0,-4-6-63 16,-7 5-34-16,-2 2-56 0</inkml:trace>
  <inkml:trace contextRef="#ctx0" brushRef="#br0" timeOffset="25329.07">12074 5378 1553 0,'-6'10'2'0,"3"5"15"0,0-4 18 16,-7 0 19-16,7-5 13 0,0-1 1 0,0 4 4 0,3-4-4 15,0 1-8-15,1-3-49 0,6-3-57 0,0-9-78 16,1 12-61-16,4-8-67 0</inkml:trace>
  <inkml:trace contextRef="#ctx0" brushRef="#br0" timeOffset="25646.44">13205 4448 2193 0,'0'-16'11'0,"-2"3"8"0,-3 1 34 16,-15 1 35-16,10 9 54 0,-4 4 37 0,6-2 44 0,5 8 29 16,0 5 6-16,6 4 15 0,-5 6-24 0,7 2-27 15,-5 6-50-15,0 1-30 0,0 7-35 0,-5 0-25 0,5-2-14 16,-3 6-22-16,5-4-11 15,-4 5-9-15,4 2-4 0,-2-1-7 0,0-5-9 16,0 2-5-16,1-3-21 16,-2-1-14-16,1 2-35 0,11-5-23 0,-8-1-49 0,5-6-32 15,-8-6-63-15,-3-2-57 16,3-7-46-16,9-5-55 0,-9-8-28 0,-14 0-25 16,10-2-13-16</inkml:trace>
  <inkml:trace contextRef="#ctx0" brushRef="#br0" timeOffset="26266.06">13067 4786 1082 0,'0'-16'5'0,"8"0"5"0,0 4 14 0,0-1 24 0,3 1 23 0,0 5 33 0,8 4 27 16,5 3 24-16,-4 3 15 0,-4 3 26 0,-2-1-4 15,2 2-5-15,-6 4 4 0,7 0-7 0,-10 4-2 16,5-2-10-16,4 5 6 0,-2 1-11 0,7 2-9 0,-12 6-6 31,7-4-31-31,-7 6-19 0,4-3-25 0,-5 0-7 0,-5-1-29 0,5-3-14 0,-8 0 3 0,5-2-12 0,-5-3 7 31,3-2-8-31,-3-1 3 0,3-2-7 0,2-4 4 0,-5-2-7 16,6-2-1-16,-2-2 3 0,3-2-9 0,4-5 4 16,-3-2-3-16,8-4-1 0,-1-4-1 0,5-5 1 15,-1-3-4-15,2-3-12 0,1-3 6 0,-1-8-4 16,2 2-2-16,-1-2 3 0,-3-1 1 0,0-3 0 0,-3 4-3 16,0-1 10-16,-1 6 4 0,-2 1-2 0,-2 6 5 0,-3 9 9 15,-3 0 2-15,1 10 5 0,-4-3 5 0,-1 10 10 16,-1-1 0-16,-1 8 10 0,-1 6-5 0,-3-1-5 0,2 8-6 15,-2 0-7-15,-1 8-2 0,0 3-9 0,0 2-5 16,1 2-6-16,-3 0-1 0,3-4-27 0,-6-2-11 0,6-1-15 16,-1-4-6-16,1-1-15 0,-1-5-32 0,1-6-14 15,1-2-8-15,-1-5-7 0,11-1-14 0,-7-8-21 0,2 3-11 16,1-9-34-16,4-4 11 0,2 0-17 0,-2-2-5 16,2-4 10-16,-6-4 17 0,10 2 26 0,-1-10 15 15,5 3 45-15,-6-2 25 0,1 0 31 0,3-1 22 0,2 3 37 16,1 0 38-16,-6 6 44 0,-3 3 29 0,1 0 28 15,-4 4 23-15,0 5 13 0,1 6-6 0,-4-1-17 0,-5 5-26 16,3-6-32-16,0 5-31 0,1 8-20 0,3-1-29 0,-4-1-14 16,-2 2-3-16,5 4 2 0,0-4-1 0,0 1-8 15,-1 1-27-15,-2-3-34 0,-5 4-29 0,1-4-39 16,0-1-37-16,-7-4-34 0,0 5-31 0,-5-5-12 16,0-1 16-16,-4-1 12 0,-4-5 23 0,-2 0 35 0,0-2 40 15,-5-9 41-15,7 1 34 0,-3-7 44 0,0-2 31 16,-1-8 33-16,-1-3 40 0,6 3 26 0,3-11 41 0,5 9 26 15,-6-5 17-15,10 4 6 0,9 0 4 0,2 11-10 0,8 1-26 16,8 1-19-16,0 8-32 0,17 1-34 0,5 6-13 16,0 5-27-16,3 6-20 0,8 0-7 0,-4 3 1 0,8 1-9 15,2 6-27-15,-8 2-61 0,1-2-69 16,-2 7-75-16,6-9-65 0,-9 7-49 0</inkml:trace>
  <inkml:trace contextRef="#ctx0" brushRef="#br0" timeOffset="27050.14">8783 6417 3194 0,'4'-7'-3'16,"-7"4"4"-16,-5 3 8 0,-9 6 22 0,6 5 42 0,-4 11 20 15,0 10 41-15,5 0 17 16,-1 7 15-16,10 4-3 0,-2 7-5 0,4-1-22 0,1 3-42 0,1-1-18 16,3 2-40-16,-1-2-19 0,1 1-12 15,1-1-2-15,-1-2-7 16,1-2-17-16,2-2-25 0,-3 1-32 0,-1-9-36 0,-4 1-48 0,3-6-50 16,-6-2-51-16,0-5-56 0,-4-3-38 0,-2-11-28 0,-8 0-3 0,5-6-1 15,-6 0 21-15,1-5 28 16</inkml:trace>
  <inkml:trace contextRef="#ctx0" brushRef="#br0" timeOffset="27821.91">8409 7032 767 0,'-3'-32'11'0,"3"3"8"0,2 0-1 0,4-4 8 0,2 8 10 15,6-3 23-15,1 6 29 0,8 4 34 16,6 1 18-16,-1 4 14 0,4 0 28 0,-2 10 7 0,1-1 0 16,-1 5-9-16,2 2 0 0,-7 3-12 0,-4 7-20 0,3 1-10 15,-5 6-21-15,3-5-9 0,-6 8-4 0,4 0-8 16,-4-1-19-16,3 3-22 0,3-1-5 0,-9-1-16 15,7 0 1-15,-7-2-1 0,1 0-2 0,-3-1 4 0,2-1-6 16,-7-4 0-16,0-3-5 16,-2-1 3-16,-1-3-2 0,-3-5-3 15,3 0 1-15,-3-1-7 0,0-2-5 0,0 2 2 0,0-6 0 16,-2-5 2-16,2 2-4 0,-1-1-1 0,-1-8-8 16,-3 3-3-16,1-5 0 0,-2 0 0 0,2 3 0 0,1 0-2 0,2 1-2 0,1 1 1 15,1 3 2-15,4-1-1 0,-1 4 0 0,1-3 0 16,5 4-2-16,1 2 0 15,3-1 2-15,1 2 1 0,0-1-2 16,6 0 2-16,1 0 1 0,0 1-3 0,1-1-2 0,2-3 1 16,1 4-6-16,1-5-2 0,0 1-2 0,0-1-2 0,-2 0-4 0,2 0-1 0,-5 1-1 15,-1-3-3-15,-4-1 0 16,2 0 1-16,-3 2 3 0,-3-3 3 0,-4 0 1 16,0 1 1-16,-2-2 7 0,-1 4 2 0,-6-4 7 15,-1 2 2-15,-4-2 3 0,-2 5 0 0,1-2 10 16,-14 5 10-16,6-1 9 0,-9 6 7 0,6 0 26 0,-1 6 19 15,-2-1 6-15,-7 8 10 0,10 2-4 0,-2 1-5 16,0 6-7-16,4 0-5 0,-2 4-23 0,6 1-23 16,3 0-8-16,5-1-7 0,0 4-5 0,11-5-5 0,-2 0 2 15,7-3-2-15,4-3-3 0,1 0 1 0,5-4 1 16,4-2-3-16,0-4-1 0,3-3-5 0,2-3-11 0,-2-2-13 16,6-5-7-16,-1-2-16 0,1-3 2 0,-4-4-9 15,4-2-12-15,-4-4 12 0,-1 0 7 0,-5-3 10 16,-4-3 10-16,3 0 12 0,-12 0 1 0,7-3 10 15,-8 6 10-15,0 0-6 0,-1 4 6 0,-3 2 5 16,0 4 1-16,-5 5 16 0,-1 1 5 0,-2 2 4 0,-2 3-1 16,0 4 7-16,-4 5-3 0,0 0-2 0,1 3-5 0,-3 5-9 15,-1 2-9-15,-2 0-3 0,3 2 0 0,-2 3 3 16,1-2 0-16,1-3 0 0,3-2 0 16,0 0-3-16,2-4 2 0,3 1-1 0,0-4 0 0,0-3-7 0,2-3 1 15,-1 0-3-15,1-2 2 0,6-2-2 0,-5-2 5 16,8-2-2-16,-5-3 2 0,6-1 2 0,0-1-2 15,2-5-2-15,5-4 2 0,-3 1 7 0,3-4-7 16,0 1 5-16,0 1 4 0,3-1 2 0,-1 1-1 0,-2 5 4 16,1 1-4-16,-4 6-3 0,-2 1 5 0,-1 6-1 15,-2 2-1-15,0 6-7 0,-3 2 0 0,2 5-5 16,0 3 5-16,0 0 0 0,3 5-6 0,1 0-2 0,0-1-1 16,0 0-4-16,-1 2-15 0,-2 0-11 0,3-5-41 0,-4 5-24 15,-1-5-41-15,-4-1-32 16,-2-2-58-16,-1-8-41 0,-7 4-55 0,-6-4-70 0,-5-4-33 15,-1-6-37-15,-11 2-10 0</inkml:trace>
  <inkml:trace contextRef="#ctx0" brushRef="#br0" timeOffset="27969.93">9334 6647 1967 0,'-30'-47'11'0,"13"-2"7"0,-2 5 15 16,16-4 15-16,-4 8 8 0,12-2 12 0,6 7 12 15,-1 11 28-15,20 4-7 0,-3 2-9 0,20 3-21 0,-4 7-17 16,15-1-13-16,-1 8-33 0,3 2-49 0,5 2-65 15,-6 3-58-15,4 4-52 0,-8 11-31 0,-7 0-53 16,-1 2-36-16</inkml:trace>
  <inkml:trace contextRef="#ctx0" brushRef="#br0" timeOffset="28182.34">10779 6569 3143 0,'10'3'10'0,"2"3"0"0,-4 5 13 0,2 3 24 0,-1 6 27 0,1 4 15 16,3 2 35-16,4 5 14 0,11-3-6 0,-1 3-1 15,8-8-15-15,-7 7-24 0,11-8-29 0,-3 1-16 0,4 0-43 16,-1-4-44-16,-3 1-33 0,-1-8-31 0,-8 2-46 16,5-8-43-16,-7 2-66 0,0-3-66 0,-2-6-55 0,-5-6-23 15,-10 0-18-15</inkml:trace>
  <inkml:trace contextRef="#ctx0" brushRef="#br0" timeOffset="28350.07">11443 6499 2482 0,'-17'-14'39'0,"4"8"14"0,-4 6 26 15,-5 0 30-15,6 3 32 0,-8 0 15 0,-1 12 20 0,4 5 26 16,3-2-34-16,-8 8-11 0,12-1-23 0,-16 8-29 16,5-1-31-16,-10 5-15 0,-2 1-20 0,1 1-27 15,-5 3-6-15,3-3-18 0,-4 1-30 0,4-3-17 0,-2-2-38 16,8-8-40-16,-4 2-35 15,7-4-47-15,1-4-48 16,6 2-32-16,0-12-16 0,8-4-33 0,1-1 8 0,4 4-1 0,7-13-11 0</inkml:trace>
  <inkml:trace contextRef="#ctx0" brushRef="#br0" timeOffset="29173.25">11437 6620 1332 0,'16'-9'16'0,"8"2"26"0,-15 9 26 16,-9 1 38-16,2 2 19 0,1 3 42 0,3-1 15 0,-4 6 15 0,4 5-17 0,-9 3-21 0,11-3-26 31,-7 5-32-31,9-3-20 0,1 1-42 0,-6 0-14 0,4-2-17 16,1-2 5-16,-4-1-7 0,-3 2-2 0,-3-5-6 16,3-1 6-16,5-2 0 0,-3-3 2 0,5-3 1 15,-7-1 1-15,6 0 0 0,2-9 6 0,5 2-66 0,-3-4 48 16,-4-6-7-16,7 0-11 0,-5-5-8 0,5-4-8 15,-7-3-7-15,1-3-13 0,-1 0 57 0,1-4-57 16,0-2 9-16,-3 1 11 0,7 0 8 0,-5 3 20 0,3 2 26 16,-4 8 20-16,0 1 27 0,-2 12 21 0,-1 4 19 15,-5 4 18-15,-3 4 13 0,-5 6-5 0,2 4-2 0,-1 1 13 16,-2 5-15-16,3 1-12 0,1 2-20 0,-2 2-19 16,4 0-15-16,0 1-7 0,3-1-17 0,3-1-20 15,3-2-4-15,-1 0-10 0,5-2 3 0,2-2-2 0,3-1 0 16,4-2 1-16,1-4-7 0,-1 0-19 0,3-4-22 15,2-6 1-15,-5-1-13 0,3-2-15 16,2-6-20-16,-7-9-23 0,4 6-4 0,-3-15 13 0,2 3 18 16,-1-6 3-16,3-2 11 0,-5-4 15 0,4 5 30 0,-1 1 30 15,-4-2 32-15,0 9 27 0,-3 0 20 0,-4 8 15 16,0 3 20-16,-4 8 24 0,-2 0 4 0,-6 7-7 16,1 1-11-16,-5 6-11 0,2 2-8 0,-4 1-5 0,0 5-18 15,-3 1-26-15,4 2-9 0,0 0-2 0,3 2-12 16,-1 0-8-16,5-5-12 0,2 4-8 0,2-5-3 15,3-2 2-15,-1 0-6 0,5-6-6 0,1 1-9 16,-2-3-8-16,4-3-8 0,-4 0-10 0,1-5-4 0,1 0-8 0,0-5-1 16,-3 0-5-16,0-4-11 0,2-5-13 0,-4 0 6 15,0-6-5-15,-6 3-11 0,5-7-7 16,-10 2-3-16,5 0 7 0,-8 1 21 0,0 0 18 16,-3 3 4-16,3 2 17 0,-3 1 16 0,3 4 14 0,2 3 10 0,-1 1 5 15,3 2-2-15,4 3 0 0,0-2 0 0,1 3-4 16,4 0 1-16,2-2-3 0,2 1 1 0,5 0-3 15,-1 2-2-15,3-5 2 0,3 3 2 0,4-2 2 0,-2 2-1 16,1-3-4-16,0-1 2 0,0 0 5 0,4-4 0 16,-2 1-3-16,-4-2-1 0,2 0 4 0,2-2 9 15,-5 5 21-15,1 0 8 0,-4-2 6 0,3 5 8 16,-8 3 23-16,7-2 21 0,-9 4 9 0,2 0-1 0,-8 2 2 0,2 0 13 16,-2 3 4-16,-3 1 7 0,3 1-16 0,-6 1-10 15,6 2-6-15,-6 7 6 0,6-2-6 0,-3 10-113 16,2-1-7-16,0 6-4 0,-2 1-1 0,0 3-10 15,1 5-8-15,2 3-16 0,-6 0-8 16,2 0 88-16,-3 2-7 0,1-2-8 0,-3 0-5 0,1 0 0 0,-4-5 3 16,4 0-6-16,-3-7 0 0,3 1-1 15,-4-5-20-15,1-1 81 0,0-6-29 0,1 0-18 16,-2-1-22-16,3-11-44 0,-5 11-38 0,0-16-52 16,-5-4-52-16,-3-3-154 0,-5 1-38 0,2-15-55 0,-10-12-57 0,-6 4-1 15</inkml:trace>
  <inkml:trace contextRef="#ctx0" brushRef="#br0" timeOffset="29346.4">12030 6078 1949 0,'21'-21'29'0,"-1"6"27"0,1 8 25 0,1 4 42 0,3 3 18 16,4-3 21-16,-1 12 16 0,5-5 6 0,-3 8-29 0,7-3-26 16,-1 5-24-16,0-5-51 0,1-4-39 0,-4-2-53 15,-1 0-72-15,-4-3-38 0,0-4-52 0,-10-1-45 16,-1-2-56-16,-7 6-31 0,-4-1-19 0</inkml:trace>
  <inkml:trace contextRef="#ctx0" brushRef="#br0" timeOffset="29487.97">12593 5890 3295 0,'6'-15'57'0,"8"10"43"16,2 2 28-16,-2-3 31 0,4-5 28 0,-1-1 22 16,3 2 13-16,3-5 6 0,6-1-58 0,2-10-42 0,-1 4-27 15,8-5-34-15,0 2-25 0,6 2-29 0,-2 2-34 16,3 4-35-16,1 0-54 0,-2 7-44 0,1-7-53 15,-7 0-82-15,-7 1-76 0,-4 3-89 0,3-5-55 0,-11 3-36 16</inkml:trace>
  <inkml:trace contextRef="#ctx0" brushRef="#br0" timeOffset="30165.72">13450 6244 2304 0,'-11'17'16'0,"1"1"20"0,-2 1 13 15,-6 7 21-15,9-1 37 0,-4 10 21 0,5 5 26 0,0-5 7 0,7-2-16 0,-3 3-20 16,8 0-15-16,-12-2-19 0,9-6-41 0,7 0-19 16,-3-5-24-16,3-3-9 0,-5-3-2 15,3-3 9-15,-1-4 1 0,11-3-1 0,-9-4 4 16,7-5-1-16,-2-5-4 15,4-7 0-15,3-2 0 16,2-9-20-16,1-4-7 0,1-8-8 0,-3-2-4 0,0-6-4 0,7-4-11 0,-10-2-13 0,-1-6-11 16,-1-3-3-16,-2-6 8 0,-3-6-2 0,-2 3 1 0,-5-9 6 15,-7 6 12-15,0-4 15 0,-2 1 21 0,-5 6 42 0,2 10 32 0,-8 9 31 0,3 3 19 16,-2 18 18 0,8 4 34-16,-6 15 5 0,1 1-2 0,0 15-17 15,-2 1 4-15,3 7-12 0,0 4 0 16,4 5-12-16,-9 7-24 0,12 3 2 0,-3 6 6 15,-4 2-9-15,11 6-31 0,-4 1-13 0,1 2-13 0,1 1-8 0,2 3-10 0,1 3-11 16,6-5-7-16,2 5-5 0,1-5-2 0,2 1-1 16,2-5-16-16,4-4-12 0,2-2-8 0,-1-8-12 15,2 0-7-15,-2-7-9 0,2-7-11 0,-2-1-6 16,-4-7 8-16,-3-1 0 0,3-6 0 0,-4-5 8 16,-4-5-8-16,7-6-11 0,-4-3-7 0,5-13 2 0,-1 1 1 15,3-8-7-15,-3-2-5 0,1-6-8 0,3 4 11 16,-2-8 19-16,0 5 17 0,0 4 9 0,0 1 16 15,-2 7 29-15,-2 1 37 0,-2 10 27 0,-4 4 18 0,-1 6 32 16,-1 6 12-16,-5 5 3 0,-3 4 7 0,-1 4 0 16,6 2-7-16,-5 5-6 0,0 0-17 0,4 6-27 15,-4-2-9-15,2 0-9 0,2 3-16 0,2-1-12 0,2-1-16 16,2-1-7-16,-1-1 1 0,4-1-2 0,4-4-1 0,0 2 2 16,-1-6-3-16,3-3 3 0,-1 0 1 15,2-4 1-15,0-2-5 0,-2-3 1 0,3-1-1 0,-2-4-1 16,3 0 2-16,-4-6-4 0,1-2-1 0,-1-2-2 15,1 2 5-15,0-2-1 0,-1 1 0 0,0 2 0 0,-4 3-1 16,0 4 0-16,-1 3 3 0,-3 8 0 16,2 1 5-16,-4 4-5 0,-2 2 3 0,5 6-3 0,-4-3 0 15,0 3 4-15,1-1-3 0,0 0-11 0,2-2-28 0,-2-2-14 16,3 0-21-16,-2-4-41 0,0 0-25 0,-1-6-54 16,-3-4-46-16,0-6-54 0,3-7-52 0,-3-3-62 15,-4-1-36-15,-1-6-18 0</inkml:trace>
  <inkml:trace contextRef="#ctx0" brushRef="#br0" timeOffset="30363.67">14006 5734 2378 0,'2'-31'2'0,"1"6"7"0,5 7 9 0,-5 7 42 0,7-2 23 16,-4 13 28-16,0 7 21 0,4 3 17 0,-2 9-4 16,1 0-3-16,1 12-9 0,-4 0-45 0,2 4-22 15,-3-1-27-15,1 0-21 0,-4 0-18 0,-2-5-9 0,0 5-21 16,-2-9-15-16,1 3-22 0,-6-6-24 0,-2-1-49 15,3-7-33-15,-3 0-42 0,5 0-31 0,-9-6-31 0,4 10-20 16,2-11-14-16,1-1-26 0</inkml:trace>
  <inkml:trace contextRef="#ctx0" brushRef="#br0" timeOffset="30724.45">14256 6071 1886 0,'12'-5'31'0,"-6"11"34"0,3 14 19 0,-11 1 47 0,-2 4 33 16,-4-4 37-16,8-2 35 0,-5 16 15 0,0 0 1 15,1-1-23-15,0-7-17 0,-2 0-46 0,11-3-32 16,-7 0-42-16,4-5-36 0,-1-5-12 16,4 4-31-16,0-7-10 0,0-1-1 0,6-2-7 0,-2-2-8 0,-9-6-16 15,0 0-15-15,0 0-7 0,0 0-13 0,0 0-2 0,0 0-6 16,0 0-4-16,0 0 10 0,76-63 16 0,-76 63 14 16,0 0 4-16,0 0 2 0,0 0 4 0,46-140 5 15,-48 116 4-15,-2 0 1 0,-2-3 7 0,1 4 0 16,-2 1 1-16,3 3 8 0,-6-2-1 0,4 8 1 0,1 5 1 15,5 8 23 1,0 0 3-16,0 0 10 16,0 0 2-16,0 0 0 0,0 0 0 0,0 0 5 0,51 69-6 15,-38-55-19-15,2 1-7 16,0-2-6-16,0 1-6 0,-2 0 3 16,1 2 0-16,-1-3-5 15,-2 2 1-15,-4 2-2 0,3-3 5 0,-2 4-4 16,-5-2 4-16,1-3-5 0,2 1-1 0,-5-2-1 0,-2-1-8 15,2-4-15-15,-1-7-32 0,0 0-30 0,0 0-35 0,0 0-51 0,0 0-47 0,0 0-46 16,0 0-45-16,0 0-22 0,0 0-4 0,0 0-4 0,0 0-9 16</inkml:trace>
  <inkml:trace contextRef="#ctx0" brushRef="#br0" timeOffset="30897.5">14304 5972 1622 0,'0'0'30'0,"0"0"31"0,0 0 32 15,0 0 16-15,0 0 38 0,64-126 22 0,-64 126 13 0,0 0 13 16,0 0-25-16,0 0-34 0,0 0-28 15,0 0-15-15,0 0-37 16,50 92-26-16,-50-92-11 0,20 65-16 0,-20-54-15 0,-2 0-17 0,-2-4-19 0,-1-1-50 0,-1-9-21 16,-7 8-48-16,8-11-42 0,-14 0-54 0,-1 2-22 15,-1-4-10-15,-2 1-13 0,-4 0 17 16</inkml:trace>
  <inkml:trace contextRef="#ctx0" brushRef="#br0" timeOffset="30995.5">14166 5855 462 0,'3'-35'19'0,"2"-7"21"0,4 6 23 0,9-9 29 0,-1 7 26 16,10-5 32-16,5 1 22 15,2 2 13-15,5 3-13 0,-3 1-17 0,11 0-54 0,-7 9 7 0,9-1-30 16,-10 7-32-16,3 6-22 0,3-2-23 0,-3 5-28 16,-3 2-41-1,-2 0-22-15,-1 7-78 0,-15 2-40 0</inkml:trace>
  <inkml:trace contextRef="#ctx0" brushRef="#br0" timeOffset="31203.84">14794 5778 1215 0,'-8'21'5'0,"2"-3"-1"0,4 6 0 0,-12-1 0 0,9-9-1 0,0 0 0 16,4 1-17-16,-1-12-34 0,-4-3-62 0</inkml:trace>
  <inkml:trace contextRef="#ctx0" brushRef="#br0" timeOffset="32389.81">8906 7963 3063 0,'17'-13'12'0,"-10"1"20"0,1 2 16 0,-4-2 30 0,-7 7 22 0,5 4 26 0,-4 1 41 16,4 6 34-16,-4 2 15 0,4 6-5 0,-2 5-7 0,1 5-24 15,5 6-20-15,-6 4-26 0,5 5-29 16,-5 5-25-16,3-1-22 0,-1 5-9 0,3-1-12 0,-4 3-3 16,3-1-6-16,0 2 3 93,0-3-13-93,0 3-7 0,-1-3-25 0,4-1-30 0,-3 0-25 0,6-7-41 0,-1 1-30 16,4-10-52-16,-8 1-52 0,1-5-55 0,-1-2-58 0,4-10-45 0,-9-1-45 0,-5 1-7 0,4-11-17 0,-7 1 8 0</inkml:trace>
  <inkml:trace contextRef="#ctx0" brushRef="#br0" timeOffset="33202.3">8646 8471 1596 0,'-6'-14'7'0,"6"0"-2"0,2 6 1 0,2-9 18 0,9 9 20 0,8-5 16 15,2 3 15-15,6-3 9 0,2-4-10 0,7 1 4 0,7-3-2 0,2 1-21 0,4-4-30 0,4 3-32 0,-3-1-24 0,2-4-22 0,-5 4 2 0,0-4-5 16,-6-2 1-16,2 2 3 0,-11-2 12 0,-1-2 34 15,-8-2 31-15,-4 2 35 0,-4-2 19 16,-12 4 41-16,0-1 23 0,-16 5 23 16,6-1 25-16,-17 6 8 0,6 2-6 0,-5 3-6 0,-1 7-11 15,0 4-24-15,-3 5-2 0,6 1-12 16,-10 6-23-16,9 4-18 0,-7 3-4 0,6 7-12 16,-2 1 3-16,2 5-3 0,4 0-9 0,0 9-5 15,5-2 4-15,0 3-11 0,7 0-10 16,-3 4-2-16,6-2-6 0,1 2-9 15,2-2-14-15,-1 0-9 0,4-1-1 16,-3-1 3-16,6-3-2 0,-1-1-3 0,3-3-2 16,-1-3-5-16,-1-5 4 0,2-2 1 0,2-9-5 15,-4 1 0-15,3-4 1 0,0-5-2 0,-5-6 2 16,3-2 3-16,4-3-2 0,-5-4 2 0,-1-4 1 0,2-7-4 16,4-4-2-16,0-4-2 0,2-3 0 0,-2-4-1 15,3-6 1-15,-1 0-2 0,2 0-1 16,1 2 0-16,-1 3 3 0,-2 1 6 0,3 3-3 15,-4 4 0-15,0 9 0 0,-4 1-1 16,-2 10-2-16,-3 1 3 0,3 4 1 0,-4 4-2 0,0 4-5 16,5 1 3-16,-2 5 1 0,6 3 2 0,6 2-2 15,-3 4 2-15,2 2-6 0,3 4 3 0,-2 0 8 16,2 2-5-16,0-1-2 0,0-2-2 16,-3-1 2-16,1 4 2 0,2-8 0 0,-2 3 2 0,1-4-4 0,-2 0 5 15,-3-4 2-15,10-1-2 0,-2-2 2 0,-1-4-2 0,-1-2 4 16,2-1-4-16,-1-5 2 0,4-1-4 0,1-4 1 0,-1-3 4 0,-6-1-5 15,6-4-1-15,-4-1-3 0,-1-4-3 0,1-4-5 16,-4-3-1-16,-1-1 0 0,0-4-5 0,-5 0 3 0,-3-2 4 0,1 0 1 0,-4-1 2 0,-5 3 3 16,0-2-4-16,-7 7 7 0,-2-1 1 0,-5 6-3 0,-2-1 4 0,2 9 4 0,-5 2 5 0,-2 4-1 15,-1 5 10-15,0 5-6 0,-3 5 9 0,1 0 14 0,-3 11 0 0,2 0 3 16,5 5 4-16,2 1 6 0,4 2-104 0,4-3 2 16,5 4 87-16,7-4-11 0,4-1-5 0,6-3-6 15,3 0-4-15,7-5-4 0,2-1 97 0,3-6-3 16,3 0-92-16,3-4 0 0,-1-4-6 0,-2-4 0 0,0-4-9 15,-1-2-4-15,-3-6-4 0,0 0 4 0,-1-5-7 16,-6-4-1-16,1-2 1 0,-1 0 1 0,-3-1 7 0,-2 0 4 16,-4 1 7-16,1 4 1 0,-6 2 9 0,2 6 12 15,-5 2 12-15,-2 6-84 0,0 1 1 0,-2 6 4 16,-5 3 5-16,2 5 8 0,5 1-3 0,-5 4-7 16,5 3-9-16,-1 2 87 0,2 2-3 0,1 2-3 15,9-2 0-15,-5-1-14 0,5-3 6 16,3 0-3-16,2-5-6 0,2-1 8 15,-1-1 6-15,0-3 2 0,0-2-5 16,1-3 5-16,-2-3-10 0,2-4 0 0,0-3 5 16,-5-1-13-16,6-7-4 0,-3-4-1 0,0-1-7 15,-4-1-4-15,-2 0-1 0,1 0-16 0,-8 2-7 16,-3-1-17-16,-5 3-11 16,-7 2-20-16,-6 3 87 0,-1 0-12 0,-7 5-9 15,-6 0 0-15,0 2-7 0,-3 7 3 16,-3 2-30-16,0 6-6 0,-1 1-130 0,6 2-14 0,1 0-50 15,1 0-55-15,5-1-66 0,7 4-75 0,2-4-37 16</inkml:trace>
  <inkml:trace contextRef="#ctx0" brushRef="#br0" timeOffset="34780.41">11143 7489 3387 0,'-3'-15'20'0,"1"7"14"0,-7 5 8 16,1-3 9-16,-2 7 46 0,-2 7 19 0,1 1 41 16,11 8 20-16,-3 7-11 0,-4 4 0 0,6 10-2 0,-1 9-7 15,5 4-40-15,-3 1-17 0,7 10-43 0,-4 1-18 16,3 2-7-16,-1 2-12 0,4 0-7 0,-2-3-3 15,-1-2-5-15,-1 2-2 16,1-9 4-16,-3 2-11 0,0-6-23 0,0-5-16 16,-3-1-13-16,7-6-25 0,-6 0-23 15,9-13-14-15,-13 4-15 0,9-11-28 0,-9-3 9 0,-2-3-13 0,0-13-22 16,-9-3-4-16,0-7 3 0,-11 1-29 0,7-8 4 0,-2-4 30 0,1-4 8 16,3-4 26-16,-6 4 42 0,9-8 30 0,-4 2 27 0,7-2 51 15,-1-1 25-15,-5 2 29 0,4 2 17 0,-4 6 10 16,11-1 0-16,-3 11 0 0,7-3-10 0,-7 7-7 0,14 3-12 15,-1 3-18-15,8-2-6 0,5 2 2 0,2 3-6 16,5-2-1-16,8 2 1 0,2-3-7 0,3 0-2 16,0 2-6-16,9-3-11 0,-4-1-9 15,3-1-3-15,-2-2 1 0,-5-2-2 0,9 0 4 16,-7-1-1-16,5-2 3 0,-16-3 6 0,9-2 12 16,-10 3 11-16,4-5 8 0,-14 3 21 0,0 1 14 15,-5 0 8-15,-3-2 1 0,-6 6 7 16,-3-3-6-16,-7 3 1 0,-9-1 7 0,3 0-6 15,1 1-6-15,-6 2 7 0,2 3 28 0,-7-2 5 16,3 8-2-16,-3 2 9 0,0 2-8 0,-2 6-8 0,-10 4-4 16,4 2-11-16,-4 4-23 0,9 3-6 0,-6 4 0 15,14 0-14-15,-3 4 3 0,10 0-4 0,-1 3 0 16,10-2-9-16,-1 2-9 0,5-5-5 0,4 2-4 16,4-4-7-16,2-2-11 0,0-4 0 0,8-1-2 15,-3-5 4-15,5-3-4 0,0-1-94 16,4-3 85-16,-6-6 2 15,3-2-1-15,-9-2-4 0,6-5-5 0,-1-2-2 16,1-6 2-16,-3-2 93 0,1-5-86 0,3 0-2 0,5-5 4 16,5-1 4-16,-4-2 6 0,-2-1 2 0,0 4-1 15,-2 1 2-15,0 3 0 0,-7 4 7 0,-4 5 2 16,-6 4 5-16,-2 5 8 0,-3 2 8 16,-1 3 1-16,-4 2 1 0,-3 6 7 0,1 0-102 0,-4 3 9 0,-2 3 9 15,1 6-1-15,-3-1 1 0,9 5 2 0,-9 2-3 16,2-2-6-16,1 4 98 0,3-7-7 15,-2 3-7-15,6-5-14 0,1 0-2 16,-1-4 5-16,4-2 4 0,-1-2-3 0,2-4-1 16,4-1 0-16,3-2-7 0,-3-2 7 0,3-2-6 0,-7-2-7 15,9-4-1-15,-1-1-3 0,3-2 4 16,1-4-1-16,-1-3-2 0,7-1-7 0,-3 0 4 0,2 0-2 0,-3 1 1 16,3 0 4-16,-2 5-5 0,2 1-3 0,-4 4 9 15,-2 5 1-15,1 1 2 0,-1 2 3 16,0 5-1-16,0 0 1 0,-1 5 0 0,1 1 0 0,-3 3-7 15,2 0 2-15,-1 2-7 0,0-1 0 16,-1 3 3-16,0-2-4 0,-5 0 4 16,2-1-6-16,1 0-2 0,-5-2-8 0,-1-1-8 0,-3-2-11 15,-2-3-27-15,-3 4-22 0,-4-5 60 0,-2 2-23 0,0 0-40 16,-5 0-28-16,-6 2-52 0,1-2-57 0,-9-2-65 16,3-2-46-16,-7 5-136 0,-4-10-37 0,-5-1-4 0,2-5-11 0</inkml:trace>
  <inkml:trace contextRef="#ctx0" brushRef="#br0" timeOffset="34921.04">11265 7783 2378 0,'-29'-36'50'0,"7"5"23"0,0-3 36 0,8 5 34 0,4 6 27 0,7 0 23 16,3 4 29-16,10 7 9 0,13 3-48 0,1 3-15 0,15 0-28 0,-2 1-35 0,12 4-27 0,0 5-27 0,-6-3-24 0,12 3-10 0,-1 4 1 15,4 0-27-15,1 3-21 0,4-1-46 0,-8 3-32 16,8 3-59-16,-1 1-75 0,-8-2-65 0,-2 3-65 16,-8-3-45-16,-4 4-28 15,-5 2-5-15</inkml:trace>
  <inkml:trace contextRef="#ctx0" brushRef="#br0" timeOffset="38467.96">12432 3713 618 0,'-8'-3'8'0,"6"2"4"16,-2 1 8-16,-3-2 8 0,2 1 12 0,0-1 5 0,4-1 13 15,-5 2 11-15,3-3-1 0,3 4-6 0,-5-1-4 0,5 1-1 16,-2-2 8-16,4 2 2 0,-7 2-4 0,8-1-5 0,-6 3 5 16,2-3 18-16,-3 4 8 0,1-4 4 15,-3 2 4-15,-2 0 9 0,0 1-2 0,-2 0 0 0,1-2-7 16,0 2-11-16,-3 1-2 0,0 1 3 0,2-3-5 0,-1 2-8 16,5 1 2-16,-3 1-8 0,2-2-3 0,-1 2-1 15,3-1-11-15,-2 2-11 0,5-1-7 0,-1 2 5 0,1 0-5 16,-2 2 8-16,2-2 6 0,-1 4 3 0,1 1 4 15,0 0 4-15,-2 2-3 0,-2 1-11 0,1 0 8 16,3 2-5-16,-1 1-7 0,0-1 0 0,-4 2-5 16,7 0-5-16,-4 2-2 0,1-1-3 0,3 2-11 0,0-2 0 15,0 3-2-15,3-3-4 0,-2 3 2 0,1-5-3 0,-1 4 0 16,4-1 9-16,-3 1 9 0,0-3-4 0,-1 2 4 0,1-3 4 16,-2 1-2-16,1 0 12 0,1 2 1 0,1-6-9 15,0 5-5-15,-3 0 3 0,0-2-3 0,0-1-5 16,0-1 1-16,0 0-10 0,-1-1-9 0,-1 3 4 0,-3-12-6 15,4 7-2-15,-1-6 0 0,1 3 1 0,-1-1-1 16,0 3-1-16,-3-6 1 0,4 3-1 0,-2-1 2 16,-2 0-2-16,1 1 0 0,0-4 4 0,4-1-3 0,-3-2 3 15,-2-1 1-15,0 0-4 0,4-1 0 0,-7-2 2 16,5 0 0-16,-2 1-3 0,-1 0 1 0,3-1-1 0,1 3-3 16,0-3 6-16,-2 0-1 0,4 0-2 0,-2-3 3 15,-1 1-2-15,3-3-2 0,0 3-6 0,-1-6-15 0,-2-2-40 16,3-4-9-16,-4-1-33 0,8-8-46 0,-4 7-41 15,7-3-60-15,-1-2-67 0,1-3-59 0,1 2-9 16,1 3-40-16</inkml:trace>
  <inkml:trace contextRef="#ctx0" brushRef="#br0" timeOffset="63332.09">19499 1854 3063 0,'0'0'41'0,"0"0"27"0,0 0 21 15,0 0 47-15,0 0 18 0,0 0 8 0,0 0-3 0,-39 113 7 16,39-113-21-16,0 0-44 0,-21 152-20 0,18-111-45 0,1-2-16 16,-1 2-12-16,-2 1-2 0,2-3-5 15,-3-2 1-15,1-3 2 0,2-3-4 0,0-3-17 0,1-5-11 16,2-23-16-16,0 0-37 0,0 0-9 0,0 0-33 0,0 0-31 0,0 0-26 16,0 0-6-16,0 0-37 0,0 0-3 0,0 0 2 0,0 0-22 15,0 0 8-15,0 0 15 0,0 0 10 16,0 0 1-16,0 0 49 0,10-185 25 0,-4 142 31 0,0-5 32 0,1 2 36 15,-2 2 33-15,4 1 43 0,5 8 50 0,-14 35 24 16,0 0 29-16,0 0 20 0,0 0 45 0,0 0 3 0,0 0 14 16,0 0 5-16,0 0-5 0,0 0-10 0,0 0-12 15,0 0 20-15,43-100-39 0,-43 100-1 0,0 0-17 0,0 0-16 16,0 0-11-16,0 0-5 0,0 0-18 0,0 0-27 16,127 89-6-16,-127-89-9 0,90 88-6 0,-67-53-11 0,4 0-13 15,-2 1-9-15,1-1-4 0,-2-1-7 0,1 1-8 16,-2-1 3-16,-1-3-8 0,1-2-2 0,1-3-4 0,-2-3 0 15,-2-5 1-15,-1 0-3 0,2-5 4 0,-7-2-2 0,5-4 2 16,-8-3-4-16,-2-4 0 0,1-4 3 0,-4-3-3 0,-1-6 3 16,-2-5 2-16,3-2-5 0,-4-7-3 0,-1-2 3 15,-1-4 1-15,2-5-5 0,-5 1-14 0,0-1-13 16,-5 0-9-16,0 0-14 0,-2-1-18 0,3 3-12 0,-6 0-14 16,3 4-9-16,-2 1-32 0,6 3-5 0,-4 2-34 0,-2 3-27 15,9 4-25-15,-6 5-34 0,6 5-41 0,6 2-24 0,1 5-3 16,-3 5-10-16,7 3 13 0,9 1 27 0,-1 3 15 15,7 2 38-15,3-1 31 0,1 2 32 0</inkml:trace>
  <inkml:trace contextRef="#ctx0" brushRef="#br0" timeOffset="64019.81">20527 2088 993 0,'6'0'24'0,"2"2"28"16,3 0 44-16,-9-6 20 0,-7 1 27 0,2-3 17 0,-2-4 35 16,-3 4 27-16,3-2 13 0,-7-2 8 0,-10 3-19 0,6 2-5 15,-4-1-4-15,0 6 10 0,-2 6-23 0,-3 2-19 16,3 5-27-16,0 6-28 0,-2 0-18 0,-3 5-9 0,2 2-22 15,1 5-22-15,0-3-14 0,2 0-8 0,3 0-9 16,5-1-9-16,2-1-7 0,5-1-8 0,4-3 1 0,3-2-6 16,3-2-11-16,8-3-14 0,3-2-10 0,-1-5-15 0,8-2-32 15,-3-6-19-15,3-4-9 0,3-6-20 0,-5-2 7 16,6-7 13-16,-6 1 8 0,3-4 15 0,-3-2 25 0,-1 1 22 16,-4 0 11-16,0 2 30 0,-3-2 22 0,-2 4 10 15,1-1 33-15,-10 4 28 0,5 2 18 0,-5 2 25 16,3-1 22-16,-4 4-1 0,-1 6 2 0,-3-2-6 0,-1 1-28 15,4 4-29-15,-4 0-6 0,6 1-28 0,-9 4-24 0,5 0-4 16,-4 6-13-16,5 2 1 0,3 0-10 0,-5 4 8 0,2 0-7 16,-5 2 1-16,8 1-2 0,0-3-2 0,2-1-7 15,4-1 1-15,-6 1-1 0,8-4-7 0,3-2-6 0,2 1-5 16,-4-4-1-16,4-1-4 0,4-3 2 0,-4-1-8 0,4 1 1 16,-5-6 1-16,1-2 7 0,-3 2 2 0,3-6 2 15,1 0 1-15,-4-1 2 0,-2-1-1 0,-1 3 6 16,4-2 3-16,-4 0-2 0,-1 3 7 0,-1 3-1 0,-2 1 3 15,-2 0-1-15,-1 3 8 0,-1-1 0 0,-2 2 1 0,-5 3 11 16,5 1-4-16,0 1 4 0,-4 1 2 0,2 3 1 16,2-1-4-16,2 3-1 0,1 0-2 0,1 0-13 0,2-2 3 15,2 0-4-15,3-1-10 0,-8-9-10 0,0 0-7 0,0 0-14 16,0 0-12-16,0 0-6 0,0 0-1 0,0 0-3 16,73 3 6-16,-73-3 4 0,0 0 11 0,0 0 10 0,174-105 26 15,-174 105 23 1,0 0 12-16,0 0 12 0,84-111 26 0,-83 99-72 0,-1-2 18 15,-5 4 28-15,2 3-7 0,-2 3 10 0,5 1-8 16,0 1-9-16,-6 4-24 0,5 1 82 0,-2 5-16 0,3 3-19 16,1 5 4-16,1 5-13 0,-1 5-2 0,3 5-8 15,-2 4 1-15,2 3-10 0,4 5-3 0,-7 0-9 0,4 4-4 16,-2 1-4-16,0 3-1 0,-1 0 3 0,2 0-4 0,-10 4 2 16,6-1-6-16,-4-1 3 0,-3 0-6 0,1-2 3 15,-3 0-12-15,-6-3-2 0,2-5 0 0,-2-4-7 0,-9-6-2 16,11-2 10-16,-9-6-4 0,5-5-3 0,-4-5 17 15,7-5 2-15,-10 1 0 0,-3-6 8 0,-3-5 7 0,-5-3-8 16,-4-4 4-16,-7-1 1 0,-4-8-1 0,-4-1 4 16,0-5-3-16,4-6-5 0,3-1-9 0,2-2-17 0,7-6-23 15,1 0-38-15,15-1 36 0,2 2-47 0,14 4-89 0,4 0-87 16,5-5-123-16,10 2-115 0,3 4-105 0</inkml:trace>
  <inkml:trace contextRef="#ctx0" brushRef="#br0" timeOffset="64754.55">22204 1624 1859 0,'-18'-19'21'0,"-3"3"22"16,4 1 42-16,-7-1 29 0,6 4 57 0,-2 4 42 0,9-3 53 0,-2 9 22 16,1 4 11-16,-1 5 5 0,-6 7-25 0,107-16-1928 0,-108-6 1862 0,9-3 53 15,-2 9 22-15,1 4 11 0,-1 5 5 0,-6 7-25 16,-3 3-20-16,-3 12-47 0,-7 1-34 0,4 3-42 0,-10 5-6 16,6 2-19-16,2 8-117 0,3 1 1 0,6 5-4 0,4 1-6 15,6 3-10-15,2 0-9 0,5 2-16 16,8-4-14-16,5-5 90 0,2-2-16 0,5-3-8 0,5-8-26 15,0-3 76-15,13-4-36 0,2-5-19 0,7-1-34 0,8-7-33 0,-1-3-50 16,5-7-37-16,-7-4-42 0,-6-8-127 0,-7 1-38 0,-3-11-33 16,-9-6-17-16,7-2-5 0,-6-8 12 0,-3-2 4 0</inkml:trace>
  <inkml:trace contextRef="#ctx0" brushRef="#br0" timeOffset="65238.94">22807 1583 1771 0,'-5'-20'38'0,"1"-1"28"0,2 4 44 16,4 3 24-16,-1-3 43 0,-1 13 38 0,-5 8 46 0,9 1 28 0,0-1-5 0,-4 12-1 15,-3 4-34-15,0 1-8 0,-7 11-40 0,-4-3-33 0,6 3-41 16,-5 4-22-16,1 3-32 0,1 2-28 0,1 0-8 0,4 3-13 16,0 0-6-16,4 2 0 0,-3-1-10 0,2-1-2 15,2-3-7-15,1-1-12 0,6-2-26 0,-1-4-16 16,1-1-34-16,2-6-22 0,1 0-28 0,1-6-32 0,-4-3-25 0,-4-3-15 16,-7-6-13-16,-4 0-9 0,1-6-13 0,-5-2-6 0,-11-4-12 15,2-2-4-15,0-4 7 0,6-6 3 0,5-3 23 16,3-4 18-16,-1-3 44 0,-12-3 27 0,15-2 48 0,-5 1 43 15,2-2 40-15,2 2 48 0,-20 1 64 0,2 3 52 16,1 0 45-16,4 3 29 0,7 6 22 0,-1-2 16 0,7 5-5 16,-2-1-15-16,18 3-46 0,-2-1-37 0,8 1-35 0,6 3-26 15,-7-5-26-15,13 1-28 0,-5 1-7 0,7 5-7 0,4-5 4 16,5 1-9-16,-2 3-2 0,10-1-1 0,3 3-1 16,-4 5 4-16,2-8-7 0,0 4 2 0,-1-4-6 0,0 3 4 15,-5-1-4-15,-5-3-5 0,-2 0 1 0,0-3-2 0,-5 0 0 16,-4 7 0-16,-4-8-2 0,-4 4-5 0,-2 0 2 0,-3-2 15 15,-2 2 31-15,-2-4 9 0,-6 5 11 0,2-4 6 16,-8 7 19-16,4-3 18 0,-9 2 15 0,0-5-12 0,-3 5-16 0,-2 4-4 16,0-4-10-16,-5 7-1 0,6-5-11 0,-9 8-6 15,4 1-7-15,-3 6 2 0,0 0-10 0,-1 8-99 0,5-2 2 16,-1 2-7-16,4 4-6 0,-5 2-11 0,9 2-9 0,-3 3-5 16,3 3-3-16,0 2 93 0,1 0-5 0,3 5 1 15,-1-2-1-15,4 1 0 0,1-3 97 0,2 1-27 0,5-2-27 16,3-1-12-16,3-1-24 0,3-3-31 0,1 1-24 15,5-9-38-15,-3 1-123 0,0-5-16 0,-3-8-21 0,-5 1-27 16,-2-7-30-16,-3-1-22 0,-2-7-30 0,1-4-19 0,10-2-8 16,-4-4 6-16</inkml:trace>
  <inkml:trace contextRef="#ctx0" brushRef="#br0" timeOffset="66051.88">23465 1904 1416 0,'-4'-8'44'0,"1"3"26"0,2-1 35 0,-9-1 24 0,6 5 43 0,0-1 26 15,-9-1 40-15,1-5 33 0,4 9-20 0,2 0-8 0,-5 5-3 16,5 1-18-16,-7 3-36 0,-4 5-15 0,0 2-33 16,0 6-19-16,-5 1-9 0,1 1-13 0,1 4-30 0,-2-2 0 0,4 4-12 15,1-1-6-15,3-1-9 0,1 0-11 16,9-2-19-16,-5 1-4 0,5-5-2 0,2-1-4 0,2-2 3 0,3-3-5 16,0-1-2-16,6-4-5 0,-6-2-2 0,7-3-6 15,5-2-12-15,-3-5-3 0,3-2-4 0,0-5-2 16,1-3-1-16,2-3 6 0,-4-4 8 0,3-5 3 15,-1 0 12-15,1-2 2 0,-2-4 1 0,0-1 5 0,2-1 5 16,-4-1-6-16,0 2-1 0,1-1 3 0,-6 1-2 0,2 6 3 16,-4 3 13-16,-2 5 17 0,-2 5 4 0,-4 2 6 0,-2 6 6 15,-4 6 5-15,-1 2 7 0,-4 6 2 0,1 2-6 16,-4 3-18-16,2 2-4 0,-4 4 2 0,7-3-9 0,-2 3-7 16,4-1-5-16,4-1-6 0,0-1 1 0,5 2-5 0,5-5-2 15,-1-1-2-15,0-3 2 0,5-1 5 0,1-2-3 16,-2 0 4-16,4-3-4 0,0-4 2 0,-1-1 1 0,3 1-3 15,-1-4 1-15,1-2-3 0,-1-4 1 0,2-2-2 16,0-3 0-16,0-2 2 0,1-4-4 0,0-2-1 0,2-2-1 16,-1 1 1-16,-8 3 1 0,5 0-2 0,-2 2 2 15,-3 4 2-15,2 4 11 0,-6 3 17 0,-5 3 17 0,-5 2-92 16,2 2 21-16,-8 2 17 0,-4 0 6 0,2 2 14 0,-11 5 2 16,6-3-11-16,0 4-9 0,1-1 90 0,-5 3-16 15,8-1-11-15,-2 2-5 0,5-3-15 0,-1 1-9 0,5 0-5 16,3-1-9-16,0-2 3 0,4 0-6 0,2-2-7 0,0-3 5 0,-1 1-5 15,7-2 2-15,-5-1 1 0,3-1 2 16,2-2-2-16,-3-3 2 0,6-2 4 0,-3 1-7 0,2-4 3 16,-1-1-10-16,5-2 5 0,-3-1 2 0,2-1-8 0,4 0-2 15,1 2 2-15,-1 0-2 0,4 0 1 0,-4 4 4 16,-3 0-3-16,4 4-3 0,-2-1 4 0,-4 5-1 0,2-1 0 16,-4 4-2-16,0 0-1 0,-3 1 0 0,1 1-1 15,-5 4 1-15,2-2 2 0,0 3 2 0,-3 0-7 16,-1 1 7-16,-1 3 4 0,0 0 1 0,-1 0-2 0,-1 1 1 15,1 0 2-15,-3-2 0 0,4 0 0 0,-1-1-7 0,-3-1 8 16,1-1-1-16,3-2-2 0,-1-2-4 0,-3-1-1 0,1 1 3 16,3-4 5-16,-1 2 0 0,1-4-5 0,0 0 3 15,0-2 5-15,0 0 1 0,1-3-3 0,2 0-1 0,-3-4 2 16,5 1 0-16,2-4-4 0,-1-4-5 0,3 0-3 16,2-2 1-16,2 2-1 0,5-2 0 0,0 3-7 0,-2 1 1 15,5 2-1-15,-4 2 4 0,2 1 4 0,-3 3-3 0,1 4 6 16,-4 1-5-16,0 1 3 0,0 1 3 0,-4 1 1 15,0 4-2-15,-2 1-7 0,-1 0 8 0,2-1-3 0,-2 5 3 16,1-1-1-16,-1 2 2 0,5 1-5 0,-3-1-2 16,0-1 6-16,-3 0-6 0,5 1-11 0,-2-4-12 0,-4 3-23 15,-1-5-25-15,-8 1 76 0,5-1-43 0,-6 0-30 0,0 2-48 16,-1-3-16-16,-2-1-45 0,-9-2-44 0,-1 1-58 16,-6-6-133-16,-8 1-30 0,-5-5-33 0,-5-6 8 0,-9-2-7 15,-4-3 20-15</inkml:trace>
  <inkml:trace contextRef="#ctx0" brushRef="#br0" timeOffset="66176.97">23177 1692 1940 0,'-38'-48'35'0,"5"-2"18"16,15 8 34-16,3 1 12 0,7 7 5 0,4 7 4 16,1 4 9-16,19 4 5 0,11-1-26 0,3 13-5 0,3-3-32 0,13 5-12 15,2 3-1-15,5 4-1 0,6 1-12 0,2 2-8 16,7 4-25-16,-3-2-37 0,7 8-44 0,-5-7-29 0,1 7-41 0,5-8-35 16,-5 8-36-16,6-7-24 0,-10-2-16 15,0-1 2-15,-2 2 4 0,-2-3 1 0</inkml:trace>
  <inkml:trace contextRef="#ctx0" brushRef="#br0" timeOffset="66614.48">24816 1201 1571 0,'12'-12'25'0,"2"6"23"16,-6-3 18-16,-5-1 21 0,-3 4 18 0,-3 4 48 16,4 4 18-16,1-4 40 0,-4 9 7 0,5 3 2 15,2 3-12-15,-6 6-14 0,4 3-17 0,-1 7-37 0,-1 1-5 0,-2 7-25 16,-1-2-23-16,-6 3-15 0,5-1-6 0,-1 6-2 0,-5-5 0 15,6 0-6-15,-2 4-11 0,0-7-14 0,2 0-4 16,-2-4-9-16,4 0 4 0,-2-6-9 0,4 1 2 0,-1-7-3 0,0 1-3 16,3-4-1-16,2 0-7 0,-2-9 4 0,1 3 2 15,0-6 8-15,-2 0-1 0,0-4 2 0,-1-4-1 0,4-2 2 16,-1-3 4-16,1-3-8 0,3-4-3 0,0 1-7 0,5-2 3 16,-2 2-7-16,3-4 2 0,0 5 9 0,3 4 2 0,-4 1 2 15,1 3 0-15,-1 4-2 0,-2-1 4 0,3 2 5 16,-6 5 3-16,2-2-13 0,1 5-4 0,-5 3 4 0,2 1-3 15,3-3 2-15,-5 9-4 0,-1-1-2 0,-2 5-1 0,-3 2 0 16,2 3-2-16,-2-1-5 0,-3 0 9 0,-5 5-3 16,-1-4-4-16,-1 0 2 0,-1-1-1 0,-5-1 2 0,-1-2 0 15,-4 0-2-15,-2-4-2 0,-1 0-2 0,1-1 5 16,-3-4-8-16,-1-1 0 0,-2-4-3 0,3-1 6 0,-3-2-1 16,-1 0-21-16,2-4-11 0,-1-1-16 0,4 0-11 0,-2-3-14 15,0-3-25-15,3-1-30 0,1-2-3 0,5-1 0 16,-1-4 1-16,6 1 0 0,7-4-8 0,-1-1-15 15,7 0 1-15,-2-1-20 0,8 0-40 0,-1 0-20 0,4 1-25 16,-1-1-20-16,6 3-6 0,2 3 7 0,0 0 5 0,8 4 30 16,-5-1 19-16,9 4 12 0</inkml:trace>
  <inkml:trace contextRef="#ctx0" brushRef="#br0" timeOffset="67426.97">25315 1858 783 0,'25'-3'10'16,"-3"2"16"-16,-8-4 11 0,1 1 21 0,-1-2 27 0,-3 1 41 15,4 4 32-15,-10-9 50 0,3 8 10 0,-4 0 39 0,-4-6 14 16,-2 0 6-16,0 6 5 0,-3-3-16 0,-4 0-23 0,-4 8-23 16,1-6 4-16,-9 8-50 0,3 7-12 0,-8 6-13 15,-1-4-22-15,-5 6-6 0,1 5-4 0,2 3-22 0,-4 0-23 16,6 2 0-16,0 0-14 0,5-4-10 0,5 1-9 0,1-2-19 16,5-2-10-16,9-2-1 0,1-4 2 0,5 1-10 15,5-3 1-15,1-2-5 0,5-3-14 0,0-1-8 16,1-4-10-16,1 0-13 0,3-6-6 0,-1 0-3 0,3-5 1 15,-5-5-1-15,4-2 15 0,-4-3 7 0,2-2 11 0,-3-5 12 16,-2-1 6-16,-1-2 5 0,1-1 0 0,-4 1-1 0,0-2 2 16,-3 0 3-16,1 1 1 0,-3 2-2 0,-1 2-1 15,0 2 8-15,-2 2 7 0,2 1 15 0,-4 8 7 0,3 3 3 16,-6 3 7-16,6 1 2 0,-6 4 7 0,1 5 2 16,-2 4-9-16,0 5-7 0,-2 1-6 0,0 3-9 0,-3 3-3 15,0 2 2-15,1 2-10 0,0 1-7 0,0-4 2 0,4 1-9 16,1-3-3-16,1-2 6 0,4-2-3 0,1-3-6 15,1-1 5-15,3-3-2 0,1-3 0 0,-3-1 0 0,5-4 1 16,2 0-1-16,-3-2 0 0,4-4-3 0,-1-2-3 16,6-2-1-16,-6-3-4 0,6 0 5 0,-4-3-2 0,2-1 2 15,-3-1 0-15,4 2-1 0,-4-1 2 0,-4 3 2 16,2 3 5-16,-3 2-2 0,-5-1 0 0,0 6 1 0,1 2 1 16,-4 0 8-16,-4 3-4 0,-2 2 5 0,-1 1-4 0,0 2 4 15,-3 1 0-15,1 2 1 0,-4 1 1 0,4-2-1 16,-3 1 3-16,0 1 0 0,4-1 2 0,-2-3-7 0,4-1 3 15,-1 0-7-15,3-2 6 0,1-4-6 0,1 2 4 0,2-3-3 16,2-1 2-16,1-6 2 0,1 0-5 0,5-1-2 16,0-3-4-16,-1-1-1 0,2 1 1 0,2-2-3 15,0-1-2-15,-2 4 2 0,-2 3 2 0,0-1 1 0,-3 2-3 0,3 0 7 16,-5 1-4-16,-2 4 5 0,3-1-7 0,-3 2 1 16,1-2-2-16,1 1 1 0,-1 1 2 0,3 1-1 0,-2 1-4 15,2-2 0-15,1 2 2 0,0 2-1 0,0-3 4 16,-1 4-2-16,3 0 1 0,0 0-4 0,-2 1 2 0,1-3-3 15,1 5 6-15,-1-1-2 0,1 3 1 0,-1-2-2 16,-4 0 3-16,0 2-2 0,0-1 1 0,3 0 2 0,-6-3-3 16,0 2 5-16,0-1-4 0,0-2 4 0,0 1-5 0,-1-3 5 15,1 0 2-15,-5-2 0 0,10 1-4 0,-5-2-1 16,1 0-1-16,2-2-5 0,-1 0-2 0,4-3-5 0,1-1-4 16,4-1-3-16,-2-2-7 0,4-1 0 0,4-3 5 15,-1-1-4-15,3 3 7 0,0 2 2 0,-1-2 4 0,-4 6 4 16,-2-1 6-16,0 3-3 0,-5 3 0 0,0 0 9 15,-6 0-8-15,4 0 4 0,-2 0-2 0,2 3-2 0,-2-1 4 16,2 3 2-16,1 1 1 0,-1 1-5 0,1 2 4 16,1 3-2-16,0-1-4 0,5 4 2 0,-6 3 5 0,6 0-5 0,-4-2 1 15,5 0-5-15,0 0-17 0,-4 0-8 0,2-1-9 16,2-3-27-16,5-2-26 0,-5 2-23 0,8-6-42 0,-8-2-31 16,4 1-33-16,-9-7-46 0,-2-1-44 0,-2-4-50 15,-1-2-31-15,-10-7-29 0,-10 0 3 0</inkml:trace>
  <inkml:trace contextRef="#ctx0" brushRef="#br0" timeOffset="67614.49">25340 1163 4163 0,'-30'-36'5'0,"4"8"4"0,3 10-5 0,-1 11 6 16,3 10 17-16,6 4 43 0,4 8 34 0,-1 5 27 16,12 3 30-16,4 6-83 0,4-1 8 0,28 35 64 15,-9-29-127-15,8-3-31 0,1 1-28 0,6-2-38 0,1-4 68 16,8-3 74-16,-3-5-43 0,5 3-27 0,-1-4-27 0,-1 2-48 15,9-11-43-15,0 3-49 0,0-9-50 0,0-2-165 0,-8-7-28 16,-2 1-57-16,3-7-17 0,-2-7-3 0,-15 1 7 0</inkml:trace>
  <inkml:trace contextRef="#ctx0" brushRef="#br0" timeOffset="67755.09">26600 1144 1140 0,'18'0'8'0,"10"8"68"0,-8-4-8 0,1 5 31 0,-10 0 26 16,2 4 26-16,1 1 12 0,0 1 21 0,10 0 3 15,7 0-9-15,14 4-3 0,-12-2-13 0,1 7-16 0,-5 1-17 16,-2 7-8-16,3-3-29 0,-4 2-22 0,-1-2-12 0,-8 9-17 16,-4-1-16-16,-2 2-14 0,-7 3-32 15,-5-4-28-15,-13 11-60 0,-2 0-61 0,-20 6-71 0,-6-3-78 16,0 4-88-16</inkml:trace>
  <inkml:trace contextRef="#ctx0" brushRef="#br0" timeOffset="77349.44">17739 4740 1248 0,'18'-8'-3'15,"-6"3"-25"-15,6-1-8 0,-5-2-2 0,7 8 0 0,2 0 1 16,7 0-1-16,-4 0 1 0,3-2 2 0,2 1 25 0,-3-2-4 15,0 0-11-15,-2-3-12 0,1 4-20 16,-7-4 2-16,4 1-2 0,-6 1 1 0,-2-2 5 0,-5 1 29 16,-1-2 23-16,-3 1 37 0,-6-7 26 0,0 3 22 0,-6 2 10 15,2-3 24-15,-3 3 25 0,-1 1 5 0,2-1 10 0,-7 11 18 16,4-8 15-16,-7 5-4 0,3-4 21 0,-4 4 1 16,-1 4-10-16,1 4-7 0,1 5-11 0,2 2-34 15,5 10-15-15,0 5-15 0,5 6-27 16,1 10-25-16,1 0-6 0,4 1-13 15,2 3-5-15,1 3-7 0,3-1-7 0,-1 2-1 0,-1 1 0 16,3-3-2-16,-2 4-10 0,-6-5-3 0,4 4-5 0,-5-5-1 0,-5-3 1 16,2 2-4-16,-2-5 1 0,-4-1 4 0,3-5 4 0,-6 0 4 15,4-7 1-15,-4 1-1 0,1-7 1 0,3-1 1 16,-5-6-7-16,0 0 1 0,0-6-7 0,1-5-4 16,-2 0 0-16,1-7-4 0,-3 0-12 0,-1-4-6 0,-2 1-13 15,-2-8-25-15,-2 1-24 0,-1-13-21 0,-2 4-21 16,5-6-40-16,-5-4-18 0,3 3-33 0,4-7-23 0,5 5-13 15,1 0-28-15,5 5-19 0,-1 4-22 0,5 0-10 16</inkml:trace>
  <inkml:trace contextRef="#ctx0" brushRef="#br0" timeOffset="78021.3">18489 5006 1223 0,'-10'-2'0'0,"2"2"-1"0,-4 5 3 0,-2-1-2 0,6 4 26 16,-2 2 27-16,16-1 28 0,-13 7 19 0,10-1 20 15,1 2 18-15,-4 0 8 0,0 3 9 0,4 1-22 0,-8 0-19 16,-3 2-13-16,7-2 9 0,-3 4-4 0,-1-6-4 15,4 4 4-15,4-6 2 0,-8-1-1 0,9 0-8 0,-3-1-12 16,5-7-24-16,-3-1-15 0,4 1-13 0,0-6-9 16,-4-2-8-16,10 0-1 0,-7-4 2 0,3-3-5 15,-1-2-5-15,-1-2-2 0,-2-3-1 0,5-3-2 0,-3-2-1 16,-3-2-6-16,-4 0 1 0,-1-2-2 0,-1-1 5 16,-4-1-1-16,-6 4 0 0,-2-4-1 0,-1 5 0 15,-2 0 1-15,-1 4 0 0,3 0 2 0,-5 7-2 0,4 0 1 16,-3 2-2-16,6 4-1 0,-2-2-5 0,2 5-10 15,0-2-25-15,3 2-15 0,4 0-38 0,0 0-15 0,5 0-12 16,5 0-17-16,3 3-27 0,10-2-5 0,-6 2 12 16,14-6 5-16,-11 3 33 0,14-1 13 0,-9 0 11 0,7-4 19 15,-2 0 29-15,1 3 17 0,0-4 12 0,1 4 11 16,-27 2-10-16,0 0-5 16,111-20 12-16,-111 20 36 15,0 0-2 1,0 0 8-16,0 0 3 0,114 5 4 0,-114-5 15 15,0 0 6-15,0 0-1 0,0 0-1 0,0 0-1 0,0 0-3 16,0 0 7-16,96 120 10 0,-96-120 0 0,0 0 2 16,0 0 2-16,10 117-2 0,-18-101-3 0,0-3 1 15,8-13-4-15,0 0-11 0,0 0-3 0,0 0 3 0,0 0-8 16,0 0-3-16,0 0-2 0,0 0-5 0,0 0-1 0,0 0-11 16,-6-57-22-1,6 57 26 1,0 0-3-16,0 0 3 0,0 0 5 0,0 0 9 15,0 0 8-15,0-49 0 0,0 49-6 0,0 0-11 16,0 0-5-16,0 0 1 0,-14-24-21 16,14 24-50-16,0 0-24 15,0 0-23-15,0 0-62 0,0 0-58 0,0 0-58 0,-30-8-60 16,30 8-36-16,0 0-37 0</inkml:trace>
  <inkml:trace contextRef="#ctx0" brushRef="#br0" timeOffset="78411.94">18981 4456 1493 0,'-8'-6'1'16,"3"4"3"-16,-5 4 0 0,-4-5 30 0,3 9 27 16,5 7 43-16,-2-1 40 0,7-1 29 0,1 7 23 0,1 3 11 15,1 7 10-15,4 4-25 0,-2 6-27 0,5 3-36 16,-6 8-36-16,-2 8-13 0,4-2-13 0,-6-2-6 0,2 2-4 15,-2-3-1-15,2-1 0 0,-2-4-5 16,1-2-4-16,0-4-14 0,-4-4-16 0,4-5-5 16,4-3-7-16,0-4-2 0,-2-9 0 0,5 0 1 0,-2-7 1 15,0 0-2-15,-3-5 6 0,3-3 4 0,-4-4 1 0,2-2 0 16,1-3-3-16,-2-3-3 0,6-3 0 0,2-7 0 16,-2-2-4-16,4-4-7 0,-4 0 2 0,-3 0-4 0,6-2 5 15,-1 2 0-15,-4 4 0 0,1 2-2 0,-4 4 4 16,4 1-1-16,-5 7 0 0,4 1 2 0,1 3-7 15,-4 3 4-15,-3 2-1 0,3 2 2 0,5 3-5 0,-4 3 3 16,8 3 1-16,-6 3-3 0,-3 0 6 0,6 3-5 16,4 0-5-16,-5-1-2 0,3 1-6 0,-3-6-18 0,0 1-28 15,3-3-20-15,0-3-29 0,-1-2-57 0,1 1-26 16,-3-3-52-16,0-2-42 0,-2 0-33 0,0 1-16 0,-3-1-12 16,-1-1-12-16</inkml:trace>
  <inkml:trace contextRef="#ctx0" brushRef="#br0" timeOffset="78912.37">19499 4975 1958 0,'-9'3'18'0,"-4"9"36"0,5 2 15 0,-8 3 35 0,5 4 26 16,3 2 8-16,-1 0 2 0,4 0 10 0,-1 1-6 15,6-3-31-15,3 0-11 0,0-3-29 0,0 0-25 16,4-1-8-16,-1-3-2 0,2 1-7 0,-2-7-16 0,2 3-4 15,-3-7 7-15,1 0-1 0,1-2 6 0,0-2 11 0,-4 0 7 16,2-4 6-16,2-2-2 0,-4-5 4 0,3-1-11 16,0-2 0-16,-3-1-5 0,2-2-10 0,0-2-3 15,2 0-8-15,-3 3 5 0,1 1-1 0,3 0 3 16,-5 4-6-16,5 0-1 0,-5 4 0 0,0 0-6 0,-1 4 0 16,4-2 1-16,-3 2-4 0,-1 1-5 0,3-1 2 15,-4 1 0-15,4-2 0 0,1 4 0 16,2-2 1-16,0 0-1 0,-2-1-1 0,4 2 3 0,-2 1-2 0,-2 0-2 15,0 1 4-15,-1-1-2 0,0 3-2 0,3 1 2 16,-5-1 2-16,3 3-4 0,1 2 5 0,-2-1-1 0,-1 4-4 16,2-2 2-16,-1 2-2 0,-2-1 4 0,1 3-5 15,2-5 7-15,-6 0 4 0,3-2 3 0,-3-1 17 0,0 0 10 16,2-2 11-16,-4 1 2 0,2-4 10 0,0 0-3 16,0 2-2-16,-1-2 3 0,1-2-17 0,-2 2-6 15,0-4-11-15,-1 0-5 0,3-1-6 0,11-2-3 0,-12 2-5 16,-2-1-3-16,-1-1 14 0,1-1 3 0,2 1 6 15,-1 1 1-15,0-2-4 0,-13 6 6 0,15-2-3 16,0 4-2-16,1-2-7 0,4 4 1 0,-1 4-7 0,1 2 4 16,5 2-1-16,1 3-1 0,3 0 5 0,2 4-2 0,0 0-5 15,4-2-5-15,-2 1-3 0,4-3-30 0,-2 1-31 16,1-3-61-16,-1-8-74 0,-5 0-93 0,-1-6-109 16,-1-3-107-16,-3-3-79 0</inkml:trace>
  <inkml:trace contextRef="#ctx0" brushRef="#br0" timeOffset="82225.28">23844 3357 3094 0,'43'-16'2'0,"-43"16"37"31,0 0 13-31,0 0 34 0,0 0 15 0,0 0 3 16,0 0 3-16,0 0 0 0,0 0-1 0,0 0-30 16,0 126-25-16,4 39-31 0,-4-126-14 0,-3 0-4 0,3-3 1 15,-1-3-2-15,1 0-1 16,0-4-4-16,-5-5-16 0,2-2-39 0,-3-6-39 15,6-16-40-15,0 0-50 0,0 0-62 0,0 0-71 16,0 0-47-16,0 0-25 0,0 0-9 0</inkml:trace>
  <inkml:trace contextRef="#ctx0" brushRef="#br0" timeOffset="82412.81">23659 3580 1736 0,'0'0'34'0,"0"0"19"0,0 0 21 0,0 0 12 15,0 0 14-15,0 0 14 0,0 0 11 0,0 0 30 16,0 0-21-16,-43-98-9 0,43 98-19 0,0 0-8 15,0 0-14-15,0 0-14 0,0 0-11 0,0 0-31 0,244-127-14 16,-208 121-17-16,-3 2-1 0,1 4-2 16,-6 0-2-16,2 0-4 0,2 7-14 0,-9-2-47 0,1 1-25 15,0 4-37-15,-5-3-39 0,8 4-28 0,-18 0-48 16,5 1-23-16,-12 3-12 0,-1 2 21 0,-2 0-7 0,-2 1 11 16</inkml:trace>
  <inkml:trace contextRef="#ctx0" brushRef="#br0" timeOffset="82678.42">23551 3909 1913 0,'-18'8'16'0,"6"-2"3"0,3 0 13 0,1-7 40 0,10 1 22 0,4-2 30 15,8-3 31-15,-1 4 14 0,11-8 0 0,-1 3-2 0,11-3-11 0,0 2-39 0,4-3-27 16,3 2-27-16,4 0-34 0,4 1-12 0,-3 1-19 0,-2-1-6 16,-5 4 0-16,-1 1-14 0,-3 2-27 0,-5 0-52 15,-5 4-29-15,-3-1-53 0,-4 3-39 0,1-1-40 0,-8-1-35 16,-2 1-15-16,-6 1 8 0,6-1 30 0,-8 1 4 15,2 0 32-15</inkml:trace>
  <inkml:trace contextRef="#ctx0" brushRef="#br0" timeOffset="82928.42">24298 3735 1841 0,'20'-14'24'0,"-9"0"34"0,2 2 17 0,-11 3 24 0,-8 3 36 16,10 3 11-16,-4 3 22 0,2-6 17 0,-7 6-5 0,10 0-7 0,-2 6-8 0,-6-1-22 15,10 4-31-15,-11 6-14 0,5 0-19 0,-7 2-19 16,6 0-18-16,-8 3-27 0,8-3-8 0,-3 3-2 0,-2-3-5 16,-1-1 5-16,3-2-2 0,-5-2 5 0,5 1-6 15,0-3 2-15,-1-2-1 0,1-3 0 0,3-2-1 0,0-2 0 16,2-1-2-16,-1-2 0 0,3-3 1 0,-3-3 2 0,-2-1-2 16,4-5 1-16,-1-3-5 0,1-4 4 0,4-1-3 15,0-3-2 16,-3-2 1-15,6 1-4-16,2 0 3 0,0 2-2 0,-1 3 7 0,0 3-8 0,-5 3 7 0,2 2-4 16,-1 4 8-16,-1 4-6 0,-3 3 8 0,-3 4-4 0,5 3 6 0,-4 4-7 0,4 4 10 0,1 2 5 0,-2 5-7 0,0 0 11 15,-2 1-9-15,4 2 7 0,-1-1-14 0,3-1 14 16,-5-2-18-16,0-1-34 0,3 0-21 0,1-5-26 0,2 0-30 16,4-2-49-16,-10 0-46 0,5-2-63 0,-3-3-50 15,1-1-26-15,-1-3-19 0,-2 2-24 0</inkml:trace>
  <inkml:trace contextRef="#ctx0" brushRef="#br0" timeOffset="83647.98">24843 3602 1940 0,'-6'-6'6'0,"-5"5"17"0,1 1 9 0,-20 1 40 0,8 5 19 0,-3 5 45 0,-3 1 24 0,-1 1 22 16,2 4-1-16,3 5-18 0,-4-3-9 0,12 3-37 15,-5 4-22-15,6-6-44 0,7 4-21 0,3-2-24 0,-1-2-3 16,12-2 2-16,-3 0 1 0,5-5-1 0,6-3-1 0,1-1 0 15,2-4-7-15,2-3 2 0,0-3-10 0,-1-3-6 16,4-5-4-16,-8-4-11 0,3-3 5 0,-3-5-4 0,-6-1 3 16,5-5-3-16,3-1 10 0,-13-2 3 15,3-2 5-15,1 1 6 0,-4-2-2 16,1 0 5-16,-5-1 1 0,-2 2 1 16,0 2 0-16,3 3 1 0,-7 2 1 0,7 7 6 15,-6-1 4-15,-1 6 2 0,3 2 10 16,4 7 9-16,-3 1 0 0,-2 2 2 0,5 5 3 15,-6-1 4-15,3 8 1 0,-2 1 10 0,3 9-2 0,-4 1 3 0,0 5 3 0,1 2 3 16,2 2-4-16,4 0-6 0,4 1-3 0,4-1-16 0,3-2-3 0,-3-4-10 0,3 0-6 0,6-2 0 16,1-4-1-16,3-1 0 0,-3-3-4 0,3-2 5 0,0-3-5 15,-1-4 1-15,4-2-2 0,-4-3-1 0,-4-1-3 0,5-3 2 16,2-3 1-16,0-5-3 0,-7-1-1 0,5-2-1 16,0-4 0-16,-2-2-9 0,2 0 0 0,-10-4-9 15,1 2-2-15,-8-1-4 0,4 3 5 0,-7-1-7 0,-2 3 9 16,-3 2 3-16,-4 2 0 0,2 6 6 0,-3 0 5 0,-1 6 1 15,-4-2-5-15,4 4 8 0,-5 0-6 0,4 5 0 16,-2 0 7-16,0 1-1 0,3 2-3 0,1 1 3 16,2 4 2-16,6 0-2 0,2 3 2 0,2 0 3 15,2-1-4-15,4 0 0 0,0 0 5 0,3-1-2 0,-1 2 5 16,-3-2-3-16,5-3-5 0,-2-2 3 0,0 2 4 0,1-4 1 16,-2-1-7-16,5 0 7 0,-5-3-4 0,-2-1 3 15,1-2 1-15,-4 0-3 0,4-2 4 0,-4-1-1 0,-2 0-1 16,0-2-5-16,-1-2 4 0,2-2-2 0,0 3-2 15,-4-3 2-15,1 1-5 0,4 0 1 0,-6 1 0 0,-5 2 3 16,4-2 0-16,-2 1 3 0,-2 2 5 0,1 1 4 16,-2-1 1-16,-2-1 1 0,-3 2 8 0,3-1 2 0,0 2-1 15,1-2 1-15,-1 1-4 0,-2 1 2 0,4-1 0 16,-2 1-3-16,5-1-2 0,0 0-4 0,-1 1-4 0,3 2-1 16,-2-1 1-16,3 2-5 0,0-1-4 0,1 0 1 15,-1 2-5-15,2-1 2 0,-1 1 2 0,6 1 7 16,-2 3 5-16,4-2 0 0,0 4 5 0,3 1 2 0,3 2 1 15,0 3-4-15,2-2-1 0,3 4-5 0,-2-1-6 0,4-3-1 16,-2 3-2-16,3-1-4 0,0 0 3 0,1-2-11 16,1-1-26-16,2-1-20 0,-1-2-40 0,1-5-21 15,-2 0-38-15,-3-4-54 0,-5 1-56 0,1-5-51 0,2-1-34 16,-6-7-44-16,-4 1 1 0,-1 2-22 0</inkml:trace>
  <inkml:trace contextRef="#ctx0" brushRef="#br0" timeOffset="83856.58">25626 3487 1290 0,'2'-5'7'0,"-1"4"16"0,4-4 19 0,-10 2 14 31,5 1 20-31,0 4 37 0,7 0 28 0,-3-4 34 0,-7 4 4 16,9-2 9-16,-6 1-4 0,8 2 5 0,-5 2-13 15,7 0-28-15,-1 2-23 0,-2 4-26 0,2 2-2 0,-5 1-24 0,5 2-10 0,-8 0-19 16,1 3-7-16,-8 3-4 15,-2 0-6-15,-5 0-8 0,-1 2-8 0,-4 2-5 0,-2-1 0 16,1-1-1-16,-2-3-1 0,-1-1-26 0,2 1-44 0,-1-3-45 16,2-2-68-16,3 1-73 0,1-6-75 0,0 2-53 15,-4-4-61-15</inkml:trace>
  <inkml:trace contextRef="#ctx0" brushRef="#br0" timeOffset="85026.87">28221 3157 1256 0,'-23'-12'19'0,"4"5"21"0,-7 2 10 16,14 1 25-16,-5-1 21 0,1 10 36 0,-4-7 21 0,1 7 15 16,14 0-2-16,-3-3-9 0,-2 0-5 0,0-2-25 0,3 4-14 15,-2-1-35-15,2 9-23 0,1 3-13 0,2 1-20 16,4 2-9-16,12 3-10 0,-1 1 1 0,-1 0-5 0,0-1-3 16,2 4 4-16,3-3-1 0,5-1 4 0,-8 1-3 0,2 0 10 15,2 0-3-15,5-1-2 0,-6 2 4 0,8-5 0 0,-7 0-2 16,-2-2-1-16,5 0 2 0,-13-1-6 15,-3-3 3-15,3 4 1 0,-3-5-2 0,-4 4-5 0,-2-4 5 16,-5 0 0-16,-6-2 4 0,-3-1-2 0,0 0-2 16,-5 1-4-16,4-4-2 0,-3 3 6 0,0-2-1 15,-5 1-3-15,6-3 1 0,2 0 1 16,0-2 3-16,-1 0-1 0,4 0-24 16,-6-6-29-16,3 2-15 0,7-5-12 0,1 5-31 0,3-9-22 15,1 0-14-15,10-3-18 0,-2 0 16 0,9-1 21 16,3-2 2-16,1 0 8 0,7-2 23 0,-7 3 20 0,5 1 13 15,-7 2 21-15,14 3 10 0,-9 0 8 16,9 2 10-16,-8-1 8 0,6 1 6 0,4 3 4 16,1-4 10-16,1 2 15 0,1-2 6 0,1 0 25 0,5 1 14 15,0-5 17-15,-5 5 35 0,8-2 12 0,-11-2 4 16,5 4 12-16,-8-2 17 0,0 3-13 0,-7 1 8 0,-2 3-12 16,-2-2-32-16,-8 1 17 0,6 8 6 0,-11-2-18 0,8 8-15 0,-5 0 4 0,-1 4-3 0,0 2 6 0,-1 6-6 0,1 3-29 0,-3 2-17 15,3 1-5-15,-10-2-13 0,3 2-16 0,-3-2-18 0,5-1-16 0,-6 2 2 16,2-5 3-16,0 0-5 0,0-3-4 0,2-2 3 0,0-3 0 15,2-3-2-15,0-2 2 0,2-3-9 0,-2-3-4 0,0-1-5 16,0-5-16-16,-2-1-24 0,-1-5-11 0,2-3-3 16,-4-3-3-16,5-6 8 0,-2-1 1 0,4-6 4 0,-2 1 17 15,5-9 21-15,-1 3 15 0,1-6 2 0,-2-1 2 0,5 0 1 16,-3-5 1-16,-4 2 0 0,3-1 1 0,-3 9 1 0,1-1-4 16,-1 4 0-16,3 5-1 0,0 5 0 0,0 8 2 0,3 2 1 15,0 4 2-15,1 5 9 0,1 1 4 0,0 5 7 16,3 3 7-16,-3 1 5 0,5 1 2 0,-1 6-2 0,1 3 1 15,1-1-8-15,2 4-3 0,-4 3-5 0,4 3-10 0,-3 2-4 16,2 3-2-16,-3-2 0 0,1-2-2 0,-3 0-2 16,0-2-6-16,-3 0-14 0,-2-3-4 0,-4-2-13 0,-4-1-16 15,0-3-31-15,-7 0-19 0,0-4-17 0,-3 3-25 0,-10-7-21 16,5 2-12-16,-4-5-38 0,-1 0-4 0,-6-1 3 16,-4-4-4-16,6 0-1 0,-8-4 16 0,7-3 28 0,-11 0 18 15,12-2 49-15,-4 1 21 0,9-4 31 0,-1 0 40 0,1 0 38 16,8-1 24-16,3 4 15 0,3-1 5 0,4 3 6 0,1-4-1 15,4 4 3-15,5 1-9 0,0-1-13 0,6 2-4 16,0-1-8-16,7 1-5 0,0-6-4 0,10 5 4 0,-3-1-9 16,5-3-4-16,4-1-7 0,-1 1-9 0,7-1 8 0,-2-1 1 15,5-3 5-15,-5-2-4 0,0 0 15 0,3 1 13 16,-5 0 21-16,0-4 15 0,-3-3 3 0,-2 5 19 0,-6 6 16 0,-2-2 12 16,-1 0 13-16,-5 2-5 0,0 3 2 0,-5 6 14 15,-3-1 6-15,-4-3-17 0,2 7 0 0,-8-1 6 0,3 6-13 16,-4-3 1-16,0 1-12 0,0 2-10 0,0 2-8 0,0 5 1 15,0-2-20-15,0 3-16 0,0 5-14 0,0 3-12 16,0 2-7-16,0 2-16 0,1 3-7 0,4-1-6 0,2 2-5 16,-3 0 1-16,4-2-5 0,0-1-30 0,-3 0-20 0,-4-3-19 15,4-4-39-15,-6 0-27 0,-3-4-50 0,3 1-64 16,-6-4-60-16,1-2-46 0,-3-3-60 0,-1-4-49 0,-3 3-27 16</inkml:trace>
  <inkml:trace contextRef="#ctx0" brushRef="#br0" timeOffset="85167.45">29035 3116 2567 0,'-4'-16'20'0,"-5"-4"3"0,8 4 8 0,11-6 15 0,-1 9 27 0,2 0 26 15,8 0 23-15,7 4 30 0,-5 2 1 0,17 5 5 0,-2-1-10 16,9 1-18-16,4 1-31 0,11 1-24 0,1-3-30 0,6-2-65 16,3 0-65-16,3-4-53 0,-1 0-46 0,1 6-63 0,-4-6-65 0,-3 0-62 15,-4-1-53-15</inkml:trace>
  <inkml:trace contextRef="#ctx0" brushRef="#br0" timeOffset="87370.6">17963 3551 3532 0,'-13'11'-2'0,"-4"0"4"15,-4 5-1-15,-8 9 1 0,2 4-2 0,5 7 3 0,6 1 5 16,-1 4 5-16,6-2 5 0,3-1-1 0,5-4-1 16,6-2-2-16,5-3 5 0,2-5-5 0,2 0-8 0,6-5-25 15,-2 0-16-15,2-4-10 0,0-4-17 0,-4 1-8 16,0-5 0-16,-4-2-3 0,-6-5-14 15,1-2-15-15,-5-7-1 0,0-1 4 0,0-6 17 0,-5-5 7 16,4-7-1-16,-2 0 3 0,-4-6 20 0,-2-4 36 0,1 1 18 16,-3-4 14-16,0 3 32 0,3-1 30 0,-5 7 8 15,4 2 11-15,4 3-1 0,0 6 5 0,4 7-5 0,2 2-10 16,3 6-28-16,-3 1-26 0,6 5 0 0,0 5-4 0,1 1 1 16,5 2-1-16,4 3 3 0,-4 5 5 0,7 0 0 15,4 5-4-15,0 1-6 0,1 0-6 0,2 0-1 0,-2 2 17 16,4-1-1-16,-2 0 2 0,-2-5 4 0,-6 2-2 15,6-4 0-15,-8 0 6 0,1-4 1 0,-4-1-15 0,-3-2 0 16,-1-3-2-16,-2-1-2 0,-4-3 12 0,4 0-1 16,-6-4-5-16,4-4-3 0,-1-3-2 0,1-3-6 0,-3-6-3 15,5-3-6-15,-4-3-10 0,1-5-1 0,-1 0-1 16,1 1-3-16,-5-3-4 0,1 4-23 0,-1-4-15 0,-3 5-11 16,0 0-21-16,-5 2-24 0,7 4-23 0,-6 2-23 15,6 3-47-15,-4 3-2 0,5 8-41 0,1-1-28 0,3 4-12 16,4-1-12-16,-2 4-1 0,6-1-3 0,1 5 34 15,4 1 6-15,0-3 45 0,1 3 22 0,4 3 30 16,2 2 33-16,-2 2 22 0,8-3 23 0,-4 2 14 0,0-2 21 16,-3 0 15-16,1 0 26 0,-2-3 26 0,-8 0 7 0,3-3 27 15,-10-1 18-15,-3-3 23 0,-7-1 12 0,6 0 20 16,-12-1-2-16,2-5-11 0,3 5 24 0,-4-1-6 16,6 0 10-16,-9 1 13 0,5 1 21 0,-10 0-8 0,0 3 18 15,1 2 26-15,-15-1-16 0,4 1 1 0,-4 7-14 16,5 0-19-16,-9 5-19 0,6 0-15 0,4 0-22 0,-1 6-35 15,6 0-13-15,3 1-20 0,2-2-9 0,8 0-16 16,4 0-13-16,5-2-4 0,2 2-2 0,4-8 3 0,3 1-6 16,2-5-5-16,3 1-13 0,2-6-15 0,0-2-1 15,0-3-8-15,1-1-9 0,0-6-12 0,-1-1 7 0,1-4 0 16,-4-3 13-16,6-2 15 0,-6-4 4 0,1 1 5 16,-4-3 7-16,6 0 13 0,-6 0-3 0,1 0 5 0,-8 3-4 15,5 0 3-15,-3 3-1 0,-5 2-3 0,0 3 8 16,-3 2-5-16,5 2 7 0,-6 3 1 0,2 3 8 0,-6 2 9 15,9 3 20-15,-3 4 14 0,2 2 2 0,1 0 4 16,0 6-6-16,-4 3 0 0,4-1-4 0,-3 5-10 16,5-3-19-16,-6 3-10 0,3-1-9 0,-6-1 1 0,10-1-8 15,-3-4 4-15,-2 2 0 0,6-4-2 0,0-1-5 16,1-2 1-16,3-1 5 0,-2-3-3 0,0-1 3 0,0-3-1 16,0-1-4-16,-2 2 3 0,2-3 9 0,-8-3-2 15,2 1-4-15,1-1 4 0,-4-1-2 0,-1-2 3 0,0-2 4 16,0 3 7-16,-1-3-3 0,-4 1 3 0,5-1 2 15,-4 3-3-15,2-3 6 0,-3 2 1 0,4 1 14 0,-6 0 12 16,2-1 1-16,-1 2 3 0,5-1 2 0,-2 2 1 16,-1 0-2-16,3 2-4 0,2-2-21 0,-1 1-18 0,0 1-1 15,4-2-8-15,-3 0-4 0,1 1 1 0,4-2-3 16,2-2 2-16,-2 2-1 0,10-2 1 0,-7-2-5 0,7 1 2 16,2 2-10-16,-4-5 8 0,2 3-7 0,-4 1 4 15,2-1-1-15,-1 2 2 0,4-1 5 0,-7 1 0 16,-2 2 11-16,6 3-8 0,-4 0 6 0,1 1-3 0,-2 2 1 15,2 1 1-15,-4 2-6 0,3 1 2 0,-1 0 2 16,-1 2-2-16,-2 0 2 0,2 0 0 0,-5 2-2 0,-2 1-1 16,4 0 4-16,-5-2-2 0,-1 2-1 0,1-2-2 0,-4-2 2 15,4 2-1-15,0-4 2 0,0-2-1 0,0 0 0 16,0-2 2-16,-1 0-3 0,1-2 4 0,-2-2-2 16,1 0-2-16,-1 1 0 0,-4-2 0 0,3 0 0 0,0 0-3 15,3-3 3-15,-2 1-3 0,2-1 0 0,3-2 5 16,2-1-1-16,3 1-2 0,-4-2 2 0,8 1 2 0,-4 2-3 15,2-2-3-15,0 3-1 0,0-2-2 0,0 2-2 16,3-2 1-16,3 2-4 0,-2-1-1 0,3 2-1 0,-2-2 8 16,0 1 1-16,0 2-2 0,2 3 4 0,1-1 0 15,-3 2 1-15,-2 3 4 0,3 3-2 0,-3 1-1 16,2 2 0-16,1 2 0 0,-2 1 3 0,-1 2-2 0,-2-1 0 16,5 2-1-16,-2-2 4 0,2 1-1 0,-2-3 0 0,4 0 1 15,-2-1-1-15,-1-2 0 0,0-1 1 0,-1-3 0 16,0-1-4-16,-2-3 1 0,5 0 4 0,-7-3-3 15,3-2 1-15,0-1-2 0,3-5-3 0,-4 0-15 0,2-1-12 16,-1-4-10-16,1 2-2 0,-3-5-3 0,-2 2-3 16,1-6-1-16,-3 4 5 0,-1-3 14 0,1 4 14 0,-4-3 11 15,-3 5-3-15,0 1 6 0,0-1 2 0,-2 5 1 16,-3 1-5-16,2 2 0 0,-3 2 4 0,-2 4 2 0,-3 2 9 16,1 1 11-16,4 2 19 0,-5 5 13 0,1 2 7 15,2 2 4-15,4 4-3 0,0 0 0 0,2 0-13 0,4 3-10 16,3 0-15-16,5-2-11 0,4 0-4 0,5-3-4 15,5 0-2-15,6-4 0 0,5-1 0 0,6-5-1 16,8-2-6-16,3-2 2 0,2-4-10 0,7-3-16 0,7-2-45 16,-3-6-25-16,-3-2-45 0,-1-3-54 0,-2 0-62 0,-4-2-56 15,4-1-47-15,-10-2-43 0,-14 3 0 0,4 0-46 16</inkml:trace>
  <inkml:trace contextRef="#ctx0" brushRef="#br0" timeOffset="88511.82">17336 4382 1206 0,'-3'-4'5'0,"1"-11"0"0,4 11 6 0,-2-4 18 0,8 1 16 15,3 9 25-15,8-2 24 0,6 6 28 0,0-12 23 16,12 12 9-16,-2-10 2 0,5 2-15 0,3 2-12 0,7-5-23 16,-3 5-21-16,-1-5-27 0,11 7-29 0,-2-2-9 15,5 8-5-15,3-2-7 0,-4-4-4 0,6 1-2 0,1 3-7 16,2-3-1-16,2 1 3 0,-2-3-6 15,1-2-1-15,9-2 1 0,-5 2-3 0,1 0 7 16,5-3 3-16,-1 2 8 0,5 0 2 0,4-3 11 16,2 4 8-16,4-4 16 0,3 3 16 0,9-4-8 0,-1 3 1 0,4-6-4 15,-3 2-7-15,5-3-10 0,-1 4-9 0,2-2-23 0,-7 1-12 16,0 1-4-16,-9-3-3 0,-2 3-9 0,-6 2 8 16,-9 0 6-16,-2-1 3 0,-13 2 12 0,5 0 1 0,-13-1 19 15,2 0 10-15,-10 0 10 0,-1 0 0 0,2 3-2 16,-10-5 5-16,-2 1 5 0,-4 0 4 0,-1-1-6 0,1 4-4 15,-5-1 4-15,-4 1 8 0,3-2 7 0,-5 2 3 16,-6 2-7-16,4-2 0 0,-5 4-3 0,2-4 5 0,2 4 9 16,-2-2-7-16,-1 0-4 0,6-2-3 0,-4 4-3 15,5-2-6-15,-1 0-6 0,0 0-8 0,1-2-16 0,-5 2-8 16,0 0-2-16,2 0-7 0,-6-2-1 0,-5 2 1 16,3 0-1-16,-5 2-3 0,-1 0 2 0,-2 0-4 0,-3 0 3 15,4 1 3-15,-3-2-3 0,-1 2 4 0,-1 0 0 16,1-2-2-16,-4 3 2 0,3-3 5 0,-1 1-5 15,0 0 1-15,2-1 0 0,0 1 0 0,0-4 2 0,0 4 5 16,4-2-1-16,5 0-1 0,2 2 1 0,4-4-5 0,2 2 2 16,8-2 3-16,3-1-6 0,7 2 0 0,3-3-2 15,4 0-2-15,6-2 1 0,6 1 2 0,5 1-3 0,8-4-7 16,0 6 4-16,6-1-6 0,-1 0 0 0,0-1-8 16,1 3 2-16,-12-1 10 0,4 2 0 0,-6 0 7 15,2-2-1-15,-6 0 8 0,2 0 1 0,0-1-19 0,-4 0-4 16,2-2-5-16,-1 1 0 0,-1-1-2 0,-5 0-8 15,-3 2-9-15,-2-4 8 0,-1 4 27 0,3-5 1 0,-2 2 0 16,-1-2-5-16,1 1 4 0,5 0 6 0,1 0 4 16,3-1-7-16,5-1-2 0,-5 1-1 0,7 1-3 0,-1-1 2 15,9-1-2-15,0 0-7 0,0 1-4 0,-2 3-2 16,3 1-2-16,-2-2-1 0,1-1 4 0,-7 2-15 0,1 2-3 16,-1-1 9-16,-1 0 6 0,6 1 7 0,-5-3 4 15,-2 4-10-15,1-1-3 0,2 0 21 0,-2 2 6 0,1-4 0 16,-3 2-5-16,-5-2-5 0,0 4 7 0,4-1 8 15,-3-3 5-15,1 2-3 0,3-4-6 0,0 2-4 0,1-1 5 16,7-1-3-16,11-1-4 0,7-1-2 0,2-3-10 16,6 2-6-16,12 1 11 0,9 1 2 0,5-3 4 0,7 5 7 15,-3-2 4-15,3 4 5 0,2-1 3 0,6 3 5 16,-9 2-5-16,-1-2-3 0,-1 4-7 0,-2-2-4 0,-1 4-6 16,-5-1-3-16,4-1 2 0,-13 2-6 0,-9 0 0 0,1-1 7 15,-16-2 3-15,-6 2 3 0,-9-2-1 0,-5 1 8 16,-14 0 1-16,9-4 5 0,-1 2 4 0,-7-2-7 0,9-1 3 15,0 1-3-15,-4-3 2 0,-1 3-7 0,1-3 4 0,-6-1-1 16,-6 0-5-16,-2 2-1 0,-2 0-2 0,-3-2 3 16,1 1 2-16,-3-1-12 0,2 2-25 0,-9 3-15 0,5-2-37 15,-7 0-18-15,-1-1-28 0,-4 3-42 0,-3 0-43 0,-2 1-51 16,0-2-38-16,-2 0-29 0</inkml:trace>
  <inkml:trace contextRef="#ctx0" brushRef="#br0" timeOffset="89996.46">24385 4926 1467 0,'5'0'-5'0,"-5"-3"4"0,8 0 1 16,-15 0 6-16,10 1 19 0,-3 0 35 0,-4 6 30 15,10-6 5-15,-6 2 16 0,3-2-5 0,-8-1-3 0,10 2 3 16,-5-4-24-16,7-4-39 0,-5 3-27 0,0-4 4 16,3 4-6-16,3-6 7 0,1-1 5 0,-4-1-7 0,6 0 5 15,-5-2 8-15,6-2-2 0,3-1-9 0,-3-6-2 16,0 0 4-16,6 0 9 0,-1-6 22 0,-4 11 15 15,5-6 5-15,0 2 16 0,-2-7 10 16,0 9 6-16,-2 2 3 0,-3 6 10 0,-5 6-3 0,0-4-10 0,-4 6-2 16,-2 1-8-16,-3 8 5 0,-7-6 0 0,6 9-2 15,-4-6-20-15,3 5-20 0,-2-4-6 0,0 3-6 0,-1 1-5 16,0 5-19-16,-1-4-3 0,-1 2-13 0,0 6 4 0,1 2 0 16,-2-7 5-16,1 5 1 0,1-3 3 0,-4-2 5 15,5 9-9-15,-3-4 5 0,2-1-4 0,-1-1 1 16,2 10 8-16,-3-4 9 0,3 7-2 0,2-2 1 0,-2 2 7 15,2-1-8-15,0 0 1 0,2-1-3 0,3 2-14 16,-2-3-11-16,-1 0 0 0,3-2-8 0,2-2 7 0,7-1 2 16,2-1-3-16,2-3 5 0,3-2 0 0,2-4 4 15,2-1-5-15,3-4 5 0,2-2-9 0,-1-2 1 16,-2-6 0-16,0-1-3 0,1-2 2 0,-1-5-2 0,-3-2 2 16,1-3-13-16,-3-1-10 0,-2-3-11 0,1-1-5 0,-6-4-3 15,0 3-14-15,-5-2-3 0,-3-4-2 16,-2 2 8-16,-4 1 8 0,-6 4 16 0,2-1 2 0,-10 8 4 15,3-6 10-15,-5 6-1 0,2 0-3 0,-5 6-5 16,2 1-18-16,-3-3-36 0,4 2-9 0,-4-3-25 0,5 8-28 16,-1-3-35-16,2 4-34 0,3 5-46 0,2 1-35 15,3 3-25-15,8-1-33 0,-2-1-10 0,-1 7-3 0,9 8-4 16</inkml:trace>
  <inkml:trace contextRef="#ctx0" brushRef="#br0" timeOffset="90512.08">24768 4510 927 0,'18'-9'11'0,"2"-8"23"0,-2 4 14 0,1-7 37 16,1 7 25-16,-2 3 32 0,3-7 25 0,-5 9 42 0,-1-3 2 16,1 4-5-16,-3-2 6 0,1-4-16 0,-6 3-18 15,-1-4-30-15,-1 11-22 0,-2-4-45 0,0 6-9 0,-1-3-16 16,3 3-16-16,-7 4-16 0,-3 2-2 0,8-2 2 16,-3 4 1-16,1 0 0 0,3-1 1 0,-4 6-4 0,4 0-3 15,-4 2-7-15,2-3 1 0,-1 2-7 0,0 0 1 16,-1-1-1-16,-2 3 1 0,-1-2-1 0,0-1-2 15,1 3 6-15,-1-4-5 0,1-3 1 0,-5-1 3 0,2 2 12 16,3-6 14-16,-1 1 14 0,1-4 4 0,-6 0-5 16,4-2 3-16,-5 6 3 0,2-12-7 0,-4 8-9 0,2-7-13 15,0 2-10-15,-2-4-5 0,0-1 5 0,0-5-3 0,3 2-4 16,-3-6 0-16,4 5 8 0,-2-5-2 0,-1 4 15 16,2 0 20-16,1 3 5 0,1 1 1 0,-3 3 12 0,5 2 2 15,2 0-13-15,-1 4 4 0,2-2-16 0,3 1-22 16,0-1-9-16,3 1 3 0,2 2-15 0,2-2 1 15,4 1 3-15,0 4-6 0,3-1-3 0,0 1 2 0,1-1 7 16,2 5-7-16,-2 0 1 0,3 2 5 0,-5-1-3 16,3 1 2-16,-6 4-1 0,0 3 2 0,-1 4-4 0,-4-3 0 15,-1 6 4-15,-4 3-5 0,-1-4-1 0,-4 0 2 16,-1 2 5-16,-6 0-7 0,-2 1 1 0,1 1 3 0,-5-3-2 16,0 3 1-16,-2 0 3 0,-3 1-2 0,2 2 3 15,-4-7 14-15,6 0 9 0,-4-5 5 0,8-2 6 0,-2 0 6 16,8-4-3-16,3 1 8 0,3-6-8 0,3 3-8 15,7-3-6-15,3 3-10 0,4-4-5 0,6-3-3 16,6-1-2-16,2-4-7 0,6 0-5 0,1-4-14 0,6 0-27 16,0-3-22-16,3-3-40 0,4 0-34 0,-5-8-49 15,0 3-49-15,-2 0-56 0,-6 0-56 0,-1 0-55 16,-1-2-35-16,-9 1-10 0,-10 4-25 0</inkml:trace>
  <inkml:trace contextRef="#ctx0" brushRef="#br0" timeOffset="92090.21">28244 4398 927 0,'-16'-64'42'0,"16"64"-10"15,0 0 17-15,0 0 37 0,0 0 21 0,0 0 22 16,0 0 16-16,0 0 16 0,-45-67-4 0,45 67 1 0,0 0-4 16,0 0-6-16,0 0-3 0,0 0-13 0,0 0 2 0,0 0-5 15,-94 69 1-15,94-69 20 0,0 0 2 0,0 0-21 16,0 0-14-16,0 0-3 0,0 0-24 0,0 0-18 0,-150 210-10 15,150-210-30-15,0 0-10 0,0 0-2 0,0 0 1 16,-25 160-4-16,41-147 13 0,7-5-2 0,0-3-4 16,2-5 9-16,-5-4-4 0,1-2-8 0,1-7-3 15,-6-4-4-15,12-5-7 16,-13 3 1-16,3-3-1 0,-3-4-7 0,2 5-1 16,-4-8 1-16,-1 1-3 0,-2-3-3 0,-5 0-2 0,-4-3 1 15,-1-1 2-15,-1 1-2 0,-6 0 7 0,-2 1-10 0,-4 4 7 0,0 1-4 16,-5 3-14-16,2 2-17 0,-2 2-7 0,1 4-1 15,-5 1-25-15,6 3-21 0,-9 4-32 0,6 6-26 16,-3-1-38-16,4 8-42 0,1 0-49 0,1 2-55 0,3 2-27 0,4 2-19 0</inkml:trace>
  <inkml:trace contextRef="#ctx0" brushRef="#br0" timeOffset="92387.38">28433 4451 2538 0,'6'-10'9'0,"-6"-5"3"0,4-2 12 0,11-11 30 0,-4 10 26 15,-3-3 27-15,-2-4 25 0,4 1 40 0,-7 2 3 16,16-1 7-16,-15 4 5 0,9 5-26 0,0-5-16 0,3 7-26 16,-1-1-20-16,-3 5-38 0,0-1-5 0,-6 5-4 15,7-1-10-15,-8 2 5 0,2 2-3 0,-3 2 10 16,1 3 12-16,-5 3 9 0,3 3-4 0,-8 3-3 0,3 7-3 0,-7-1-11 16,1 6 1-16,-5-1-12 0,-1 4-9 0,-2 1-8 0,-1 1-2 31,-1-3-2-31,5 2-5 0,-4-1-1 0,2 2-7 0,2-4 2 0,-1-4-8 15,3 1-3-15,-1 0-3 0,3-3-6 0,0-2-18 16,2 0-14-16,2-5-36 0,2 3-26 16,-11-3-53-16,10-3-37 0,-5-4-50 15,5 2-52-15,4-8-24 0,0-2-49 0,-6-2-33 16,7-4-28-16,13-5 12 0,-6 5-7 0</inkml:trace>
  <inkml:trace contextRef="#ctx0" brushRef="#br0" timeOffset="92699.97">28682 4286 1000 0,'14'-13'7'0,"-1"1"18"0,1 2 10 0,-3-3 10 0,2-2 23 0,-5 5 23 16,5 4 17-16,-8-1 20 0,8 3 12 0,0-4-6 0,1 6 24 0,9-10 8 0,-8 3-12 0,7 0-12 16,-2-4 3-16,-2 8-6 0,-1-5-3 0,-4 5-2 0,-1-2-27 15,-6 10-10-15,3-3-5 0,-2 4-5 0,2 2-13 16,-2 2-10-16,-1 3-5 0,-2 1 1 0,0 1-5 0,-3 2-4 16,4 1-4-16,-5 1-5 0,0 3-6 0,0-2-7 0,-5 1-10 15,4-1-8-15,-4 3-7 0,-3 1-2 0,2-1 0 16,-5 3-4-16,-3-7 4 0,-1 3-1 0,0-3 0 0,-5 4 2 15,2-1 9-15,-6-2-1 0,5 0-2 16,-6-5 3-16,-1 1-2 0,4-2-1 16,0 1-1-16,-3-3-1 0,4-3-7 0,-1-3-3 0,6 3 5 15,1-1-4-15,-1 2 2 0,7-2-1 0,2-4 2 16,4 4-1-16,4-1-2 0,4-4-8 0,3-1-20 0,1 3-27 16,5-3-24-16,7 0-25 0,1-1-43 0,7-7-27 15,1 6-48-15,5-4-34 0,-1-3-30 0,8-6-9 16,-2-4-8-16,3 4-5 0,3 0 9 15,-3-1-3-15</inkml:trace>
  <inkml:trace contextRef="#ctx0" brushRef="#br0" timeOffset="93091.11">29585 4110 1281 0,'-2'-11'19'0,"2"8"13"0,2-5 10 0,6-4 11 0,-3 6 16 0,0 3 20 0,-2 2 18 15,4 2 25-15,0-2-1 0,6-2-3 0,-1 3-8 0,-2-3-5 16,7 6-20-16,-1-7-16 0,-2 8-9 0,3-4-15 0,1 3-4 16,-7-1 2-16,2 5-1 0,6 2-2 0,-7-1 2 15,1 1 1-15,0 0-11 0,-1 2-10 0,-4 2-13 0,-5-2-10 16,4 3-3-16,-7-2-1 0,-4 1 2 0,0-1-6 0,-1 2 4 16,-6-1 3-16,1 2-2 0,-4-4 1 0,-6 6 1 0,-2-6 2 15,1 0-3-15,3 1 7 0,-7-3-6 0,2-3-2 0,3 0 1 16,5 2 0-16,2-5 0 15,-3 0-3-15,4 3 2 0,0-5-6 0,2-1 3 16,8 4 1-16,-1-2-2 0,-4-2 1 0,6 0-3 0,9 6 1 0,-3-3-2 0,4-3 3 0,0 3 0 16,-2-2-5-16,6 3 1 0,5 1 0 0,0-2-1 0,-4 2 0 15,2-1-1-15,0 4-1 0,-2-2 1 0,2 1 18 16,-5-1 9-16,-5-1 7 0,-5 2 18 0,-1 0 16 0,-1 0 16 16,-2 8 10-16,-2-2 3 0,-6 3-7 0,-11-4-6 0,8 7-10 15,-8-6-13-15,-4 4-21 0,0-6-8 0,-2-3-11 16,-2-1-3-16,2 0-19 0,3-2-41 0,-2-5-22 15,2 1-44-15,3 4-52 0,6-1-74 0,-2-1-58 16,6-2-74-16,0 2-35 0,6-3-15 0</inkml:trace>
  <inkml:trace contextRef="#ctx0" brushRef="#br0" timeOffset="93497.36">30301 4065 3053 0,'-8'-5'-2'0,"-2"4"1"0,-3 2-1 0,-8-2 7 0,10 5 34 0,-9-2 33 16,4 6 22-16,-3 3 42 0,4 4 14 0,0-1 16 0,3 5 20 16,3-3-4-16,3 7-32 0,1-6-28 0,5 5-16 0,-2-4-41 15,2 2-7-15,0 3-4 0,0-8-9 0,-3 6 7 0,2-5 11 16,2 5 6-16,4-6-2 0,2 4 4 0,5-7-9 0,-1 2-10 16,5-4-9-16,3 5-10 0,0-8-15 0,2-1-9 0,2 0-6 15,1-3-3-15,-1-1-3 0,3-2-18 0,-1 0-18 0,4-6-16 16,-1 4-25-16,-1-5-39 0,1 4-23 0,-2-11-42 15,-3-3-35-15,-7 3-32 0,-2-5-19 0,-1 5-37 16,-3 1-18-16,-3-8-5 0,1-1-1 16,-1 6 13-16,-4 2 35 0,-1-6 41 15,-1 5 35-15,-2-1 56 0,-1-8 46 16,0 12 43-16,-7-6 24 0,1 5 46 0,8 6 38 16,1 1 37-16,2 1 36 0,-3-1 33 0,0 5 23 15,-4-4 47-15,4 3 19 0,-3 2 7 0,-2-5-8 0,-1 2-10 16,1-1-21-16,5 2-25 0,-3 5-12 0,3 1-17 0,0 12-8 0,1-3-17 0,-1 13-24 15,0-1-21-15,-1 12-7 0,-6-1-14 0,3 10-13 0,-6-2-32 16,1 0-16-16,1 3-19 0,-10-4-37 16,4 8-28-16,-6-3-49 0,-6 3-54 15,1-7-70-15,0 3-91 0,-1-3-70 0,-10 6-61 16</inkml:trace>
  <inkml:trace contextRef="#ctx0" brushRef="#br1" timeOffset="100841.27">20206 5034 936 0,'0'0'31'16,"0"0"-15"-16,0 0 7 0,0 0 0 16,0 0 9-16,-75-23-1 0,75 23 10 0,0 0 21 15,0 0 2-15,0 0 6 0,0 0 4 0,0 0 8 0,0 0-1 16,42-44 7-16,-42 44-6 0,0 0-13 0,0 0 7 16,0 0 8-16,0 0-5 0,0 0 3 0,0 0 15 15,140-20 7-15,-140 20-3 0,0 0-10 0,0 0-18 16,0 0-15-16,0 0 1 0,0 0-1 0,0 0-14 0,185-24 5 15,-185 24 5-15,0 0 6 0,0 0 2 0,0 0 9 0,0 0-9 16,0 0-8-16,0 0-3 0,524-10-25 0,-472 17-8 16,2-4-4-16,-2 5-1 0,-1-3-8 0,-1 1 3 15,1 3 0-15,-4-1-3 0,5 0 1 0,0 1-1 0,-1-1 0 16,0-2-3-16,1-1 3 0,-5 1-3 0,5-3-6 16,2 2 4-16,-5-3-1 0,0-2-3 0,4 3-3 15,-1-1 2-15,3-1-1 0,0-4-2 0,2 5 3 0,-3-4-5 16,8 1-3-16,-5-1 0 0,-1-6-2 0,-4 6-2 15,-4-7 6-15,1 3 6 0,0 1-2 0,-5-1 9 0,-6 1 7 16,0 2-2-16,2 0 7 0,-2 0 0 0,-2 6-1 16,-1-6-6-16,-7 3 3 0,2 0-9 0,0 0 5 15,2 0-2-15,-2 0 0 0,0-2 4 0,2 2-6 16,-5-3 2-16,4 1 3 0,1 0-1 0,-4-3-5 0,-3 2 2 16,5-2-2-16,-3 2 0 0,2-2 2 0,1 2-1 0,0-2-3 15,-3 3 1-15,-2-2 0 0,2 4 1 0,-6-2-2 16,-4-2 1-16,5 3-3 0,-6 0 3 0,1-1 3 15,2 2 0-15,-3 0-5 0,-2-1 0 0,4-1 3 0,-4 2-5 16,0 0 6-16,4-3-1 0,-6 3-6 0,1-3 3 16,0 0 4-16,3 3 0 0,-6 0-4 0,2 0 3 0,-6-3-1 15,3 3 0-15,-1 0 2 0,0 0-5 0,0 0-1 16,-3 0 4-16,-1 0 4 0,1 0-3 0,2 0-2 16,-2 0-2-16,-4 0 3 0,7-2 5 0,-8 2-4 0,8-1-2 15,-7-2-4-15,1-1-5 0,1 3-8 0,0-1-3 16,-3 1-15-16,0-1-13 0,4-3-4 0,-8 0-21 15,4 5-33-15,-3-2-9 0,-2 1-24 0,0-3-25 0,-4-2-25 16,5-1-9-16,-8 3-37 0,7-3-2 0,-8 0 4 16,0-1-19-16,-4-1-9 0</inkml:trace>
  <inkml:trace contextRef="#ctx0" brushRef="#br1" timeOffset="101138.13">23529 4682 1156 0,'4'-4'6'15,"1"1"29"-15,-9 1 21 0,4-1 18 0,-1 3 20 0,2-3 18 16,-4 3 35-16,5 6 18 0,-4 0 3 0,-3-6-9 16,13 2 4-16,-3 1-7 0,7-1-12 0,0 4-17 15,2 0-20-15,-1-1-10 0,4 1-6 0,0 2-19 0,2 4-18 16,5-2-6-16,-3-2 0 0,2-1-1 0,-2-1-14 0,0 1-5 16,1-1-1-16,-4 2 1 0,2-1 2 0,-5 2 10 15,0 0 0-15,0-4 0 0,-5 4 3 0,1-1 2 16,-2 0 0-16,2 2 11 0,-11-2 9 0,7-1-5 15,-10 3 4-15,-1 0 0 0,-2 1-3 0,-6 3 0 16,-3 0-5-16,-4 0-13 0,-5 0-14 0,-3 3-14 0,-3 2-8 16,-3-2-5-16,2 3-1 0,-4-1-2 0,4 0-2 15,2 0-52-15,0-5-32 0,-2 3-63 0,2-6-81 0,-1 0-79 16,0-7-93-16,3 7-69 0</inkml:trace>
  <inkml:trace contextRef="#ctx0" brushRef="#br1" timeOffset="102263.15">20540 4282 2360 0,'-9'0'0'0,"0"0"0"15,-5 3 2-15,7 0 32 0,-6 10 24 0,1-1 14 0,-8 10 14 16,10-4 8-16,1 8 5 0,3 1 3 0,4 7-7 16,5-1-28-16,2 1-26 0,3 1-14 0,-2-4-30 0,2 9-35 15,4-5-53-15,-2 2-29 0,1-9-35 0,0 1-49 16,4-8-27-16,-14-2-45 0,1 0-19 0,-2-9-7 16,6-1 17-16</inkml:trace>
  <inkml:trace contextRef="#ctx0" brushRef="#br1" timeOffset="102607.04">20271 4613 704 0,'6'-9'10'0,"12"2"10"15,-1 1 7-15,-1 0 9 0,-7-2 10 0,15-5 0 0,-4 6 1 16,10-5-1-16,-4 3-9 0,5-1-12 0,2-3-9 16,-3-2-8-16,12 3-12 0,-6-1 0 0,-1 0-1 0,-10-2 1 15,7 5-8-15,-7-4 7 0,0 4 1 0,-7 2-2 16,-9-4 4-16,4 6 0 0,-2-1-2 0,2 2 3 0,-4-7 3 15,-2 4-3-15,-6-4 8 0,-1 0 7 0,0 4 18 0,-8 4 17 16,0-9 17-16,-1 10 26 0,-5-3 17 0,1 7 27 16,2-4 3-16,1 5 7 0,4-2 5 0,0-3 7 0,-8 7-8 15,2-4-22-15,0 10-4 0,2-6-17 0,-6 7 0 16,2 0-14-16,1 5-21 0,0 1-23 16,1 3-8-16,6 4-7 0,-2-1-10 15,5 5-9-15,0-4-10 16,1-1 0-16,2 2-4 0,2 3-1 0,0-9 4 15,2 3-2-15,4 0-4 0,-10-10-26 0,5 7-9 0,2 3-23 16,3-10-36-16,-3 1-17 0,9 0-34 0,-12-1-25 16,11-9-31-16,-9 3 6 0,10-5-24 0,-9 2-4 0,-5 0 7 0,8-5-18 0</inkml:trace>
  <inkml:trace contextRef="#ctx0" brushRef="#br1" timeOffset="103216.46">21039 4469 1107 0,'-9'-3'10'0,"-4"-3"10"0,0 2 14 0,-5-1 11 16,10 8 9-16,-12 8 27 0,3-9 9 0,4 15 13 16,-4-10-6-16,3 11-6 0,6-9-14 0,-5 2-12 0,-4 0-10 15,7 0-27-15,-1 1-12 0,-3-2-9 0,9-1-4 16,1 0-3-16,-9-2 0 0,18 4 1 0,-5-5 0 0,0 2 1 16,4-3 6-16,6-4-4 0,-3 5-2 0,-3-10-5 0,7 4 2 15,-5-5 3-15,1 5 1 0,-1-6-3 0,7-1-6 16,-12 1 5-16,4-1 2 0,6 2-1 0,-2 0 1 0,-4-3 0 15,0-3 2-15,-2 3 3 0,4 4 17 0,0 1 1 16,-7 0 8-16,0-2 8 0,0 3 0 0,-2-4 0 0,-2 7-4 16,1-2 0-16,2 3-14 0,-7-3-6 0,1 6-4 15,2 0-4-15,-1 3-2 0,3 5 4 0,2-1 4 16,1-1 3-16,-4-3 6 0,9 4 0 0,3 1-2 0,3-5 2 16,0 2-1-16,10-3-5 0,-7 3-3 0,5-3 0 15,4-2-9-15,-2-1 3 0,0-7-2 0,-3 3-3 16,8-6 0-16,-9-1-8 0,10 1-11 0,-2 0-9 0,-4-9 2 15,1 7-10-15,2-3-4 0,1 1-5 0,-6-2-8 16,2 2-3-16,-3-4 3 0,-5 2 0 0,5-1 0 16,-10-4 8-16,1-3 2 0,-4 5 10 0,1-1 8 0,-4 1 11 15,-4-3 8-15,-4 2 14 0,6 4 20 0,-2 4 15 0,-1 3 6 16,0-7 7-16,-3 8 20 0,1-9 18 0,-4 11 9 16,9-8-6-16,-8 7-19 0,1-5-18 0,2 2-3 0,2 4-10 15,3 6-21-15,0 1-16 0,3 3-11 0,-1 2-2 16,1 1 4-16,5 5 1 0,5 3-2 0,1 2 2 0,2-3 0 15,0 5-5-15,4-5 4 0,-1 2-2 0,7-3-1 16,-3 0-1-16,1-7 1 0,-1 5-3 0,-3-9 1 0,2-3 2 16,-5 2 2-16,0 3-5 0,-1 1-2 0,-10-1 2 15,1 0 1-15,-6-2 1 0,-2 3 4 0,-7-1-2 0,-3-3-6 16,-2-5 6-16,-1 3 2 0,-2 2-4 0,1-1 0 16,-8 0 0-16,6 1-3 0,-2 2-6 0,-7 0-15 15,6-1-21-15,-3-6-11 0,3 4-5 0,1-2-10 0,2 1-12 16,0-6-20-16,5 3-22 0,5 0-9 0,-1 0-9 15,5 0-21-15,-1 0-15 0,6-3-11 0,4 0-11 0,6 3-7 16,-3 0-7-16</inkml:trace>
  <inkml:trace contextRef="#ctx0" brushRef="#br1" timeOffset="103638.31">22068 4065 1366 0,'-23'-8'14'16,"1"6"7"-16,1 10 14 0,2-8 17 0,-1 10 22 16,-1-1 27-16,-1 7 24 0,-2-2 7 0,16 2 5 0,-3 6 15 15,10-1-5-15,-7 4-8 0,9-3-19 0,-2 13-29 0,9-3-19 16,-5 4-7-16,1-3-19 0,1 9-14 0,0-2-9 16,-3-3-7-16,2-6-1 0,0 5-1 15,-3-5-4-15,1-4-1 0,5 4 0 0,-5-14-5 0,1 2-4 0,4-2 0 16,-3 4-1-16,0-13 9 0,4 3 6 0,-1-5 2 15,0-7-1-15,1-3 0 0,-3 3 1 0,7-7-2 0,-3-5 2 16,1-6-9-16,1-3-7 0,2 1 0 0,1-7-3 16,5 3-1-16,-2-8-4 0,2 6 4 0,0-2-5 15,2 5 1-15,-2-1 2 0,1 5-5 0,-4 6 6 0,3 4-3 16,0 0 4-16,-8 4-2 0,-3 3 2 0,1 4 2 16,-2 1 2-16,-2 6 9 0,-2-3 5 0,2 4 8 0,-4 2 2 15,4 8 1-15,-1 6-2 0,3-8 0 0,-2 4-2 0,1-6-5 16,0 7-7-16,2-6 4 0,3 5 0 15,2-12 1-15,3 2 3 0,0 1 0 0,2 0-7 0,8-4 0 16,-7-1 1-16,8-1-13 0,-4-4-12 0,1-2 0 0,-6-5-30 16,0-5-34-16,1 4-28 0,-9-6-46 0,-4 5-41 15,2-5-33-15,-6-1-19 0,7-3-41 0,4-2-10 0,-1 2-4 16,-7 4-5-16</inkml:trace>
  <inkml:trace contextRef="#ctx0" brushRef="#br1" timeOffset="104763.74">20704 5463 532 0,'21'-16'10'0,"-12"1"8"15,-4 0 18-15,-1-1 15 0,0 3 16 0,-3-1 12 0,-1 3 19 16,0-5 17-16,-1 3 23 0,-9 1 17 0,10 1 3 16,-12 9 11-16,-4-4 9 0,-2 2 14 0,-7 4-4 0,2 6-12 15,-9 5-15-15,13 1-5 0,-13 7 3 0,12 1-7 16,2 2-9-16,4 11-22 0,7-2-12 0,-5 2-3 0,12 5-22 16,-6 4-20-16,7-3-22 0,-2 1-18 0,2 1-15 15,-1 2-5-15,0 0-2 0,5 2-4 0,-2-3 3 16,3-1 5-16,-1 4-4 0,-2-2-2 0,2 1-2 15,0-1 2-15,0-1-2 0,-4-3 5 0,4 4-3 0,-4-3 1 16,2 0 1-16,-3-3-2 0,-3-3 2 0,-3 0-2 16,3-1 2-16,-2-4-5 0,-6-3 0 0,0-6-2 15,-1 2 2-15,-1-8-1 0,-3-1-1 0,6-6 6 16,-5-2-10-16,4-7-13 0,-5-1-8 0,6-6-16 0,-2-3-9 16,1-4-2-16,-7-3 0 0,9-1-5 0,-7-4 8 15,2-2 13-15,1 1 13 0,3-2 13 0,-2-1 10 16,9 3 1-16,-4-1 2 0,6 2-2 0,2-2 2 15,9-2 3-15,-1 1-5 0,3 5-1 0,0-1-3 16,9-1 3-16,-1 0-2 0,5 6-1 0,4 2-2 16,-3-3-2-16,2 4-1 0,0 6 0 0,4-2 0 0,1-1-5 15,5 4 3-15,-3-7 5 0,-13 8 1 0,8 11 1 0,-3-10 5 16,-7 4 6-16,7 2 14 0,-20 6 11 0,-7 3 8 16,4 8 19-16,1-3 6 0,-6 3 0 0,1 5 4 0,-4 7-1 15,-2-5-9-15,1 4 5 0,5-5 0 0,-1 5-17 16,-3-4-5-16,2-1 1 0,2-3-12 0,-2-6 3 15,2 4-5-15,2-5-7 0,0 2-10 0,-2-9-8 0,5 2 2 16,-2-5-9-16,9-1 8 0,-6-2-11 0,3-4-9 16,4-5-5-16,1-5-7 0,2-1-1 0,1-2-8 15,4-3-4-15,-5-2-3 0,6-5 12 0,-1-1 6 0,-3 0 5 16,-2 1 8-16,3 7 6 0,-6-5 13 0,-1 3 22 16,-4 7 10-16,-1 4 2 0,-5 6 10 0,-1 1 9 15,-2 1-4-15,-1 2 3 0,-1 5-6 0,-1 0-11 0,1 1-10 16,-5 2-4-16,7 3-13 0,-5 2-8 0,2 4 1 15,1 1-10-15,3 0 3 0,3-1-7 0,1 0-10 16,6 1-8-16,-2-2-2 0,1-2-3 0,8-3-9 16,-4-2-2-16,4 0-9 0,-3-1 2 0,7-4 0 0,-9-6 4 15,2-1 2-15,2-2 4 0,3-5 7 0,-3 3 7 16,-2-6 9-16,5 0 5 0,-8 0 8 0,4 0 6 16,-1-1 3-16,-3 2 5 0,-5 3 16 0,0 1 19 15,1 2 2-15,-7 5 2 0,0-3 4 0,-7 7-2 0,1-2 5 16,3 0-4-16,-2 3-13 0,-3-3-5 0,0 0 8 15,2 0 6-15,3 2 3 0,-3-1 5 0,4 2-2 0,-1-2 0 16,1-1 3-16,1 2-12 0,-3 0-10 0,4-2 0 16,0 0 2-16,0-2-1 0,4-1 0 0,-3-1-5 15,2-1 0-15,2-3-2 0,2 0-4 0,0-4-7 16,5 2-12-16,5 1-2 0,-1-1-1 0,2 2-1 0,2-2-1 16,0 2 0-16,2 0 1 0,-1 3 1 0,-1-2 1 15,-2 4-2-15,-4-1-1 0,-1 0 0 0,7 29-7 31,-20-25-18-15,0 0 5-16,0 0-11 16,0 0-19-16,0 0-35 0,42 92-23 0,-42-92-42 15,0 0-33-15,0 0-57 0,0 0-36 0,0 0-51 0,0 0-45 16,0 0-14-16,7 20-42 0</inkml:trace>
  <inkml:trace contextRef="#ctx0" brushRef="#br1" timeOffset="105013.74">22054 5817 1357 0,'0'0'16'0,"0"0"5"16,0 0 14-16,0 0 31 0,0 0 32 0,-46-95 29 0,46 95 19 16,0 0 41-16,0 0 1 0,0 0 14 0,0 0-7 15,0 0-12-15,0 0-17 0,-156 67-17 0,156-67-9 16,0 0-32-16,0 0-12 0,0 0-17 0,0 0-7 0,0 0-18 15,0 0-16-15,-11 122-11 0,11-122-7 16,161 183-44 0,-161-183-9-16,0 0-22 0,142 59-30 15,-115-68-26-15,-11-3-34 0,10-5-49 0,-9-5-48 16,-3 0-47-16,5-2-33 0,8-1-18 16,-10 3-13-16</inkml:trace>
  <inkml:trace contextRef="#ctx0" brushRef="#br1" timeOffset="105216.86">22778 6014 3689 0,'3'4'44'0,"1"0"12"0,0-1 8 0,5 6 8 0,-8-1 8 0,15 0 3 0,-10 1-2 15,-3-9-2-15,2 1-58 0,0-4-61 0,-1-1-72 16,-1-7-129-16,-10 1-143 0,10 0-123 15</inkml:trace>
  <inkml:trace contextRef="#ctx0" brushRef="#br1" timeOffset="106951.61">24566 4563 696 0,'-4'-12'3'0,"-2"3"3"0,-9-1 5 0,6-2 11 16,1-4 8-16,-3 6 5 0,1-3 13 0,-4 3 11 0,5-1-3 0,-4 1-6 16,7-2-3-16,-2 3-7 0,-3 1-6 0,5-3 0 15,-1 5-4-15,7 3-12 0,-3 3 12 0,5-5 18 0,-6 10 16 16,1-5-7-16,-3 8 20 0,6-6-7 0,-5 8 5 0,-7-8 4 16,-1 4-4-16,-4 0-9 0,-3 2-3 0,-2 5 11 15,2-3-11-15,-8 5 4 0,-3-5 3 0,0 9 10 0,8-1 19 16,-13 2-1-16,12-2-5 15,-7 6-5-15,9 1 6 0,-5 8 9 0,8 9-8 16,6 2-5-16,-1 6-11 0,6 4-1 16,3 3-5-16,7 1 4 0,-2 0-11 15,11 1-10-15,-3-7-8 16,6-1-11-16,3-1-12 0,3-6-7 0,7-2-2 0,3-4-11 0,0-4-3 16,6-4-8-16,2-1-1 0,0-5-7 15,0-2 4-15,1-5-1 16,4-5 6-16,0-3 3 0,4-5 7 15,2-2 0-15,3-4 7 0,3-6 6 16,5-6-2-16,0-2-5 0,2-7-17 16,0-2-9-16,3-6-5 15,-4-2-5-15,-4-5-4 0,-3-3-7 0,3 1-9 16,-6-6 0-16,-5 0 10 0,-6 1 7 16,-1-1 1-16,-6-4 2 0,-3 2 5 0,-5-2 6 15,-3 0 6-15,-8-2 4 0,1 2 3 0,-3 2 9 16,-4 1 11-16,-1 4 7 0,-6-4 2 0,4 9 2 15,-13-4 8-15,3 10 3 0,-6-2 11 16,-3 2 0-16,-5 3-9 0,-2-4-1 16,-4 8-4-16,-2-1 4 0,-3 4-2 0,-1-2-3 15,-6 5-12-15,1 0-6 0,-2 5-4 16,-3 3-1-16,0-1-4 0,-4 4-9 16,0 2-8-16,-1 1-1 0,2 1-3 0,-4 4-3 0,4-2-2 15,-1 1-15-15,6 1-36 16,0 4-28-16,0-1-62 0,6 2-51 15,-5 6-66-15,5-3-62 0,0 2-66 16,-5 3-53-16</inkml:trace>
  <inkml:trace contextRef="#ctx0" brushRef="#br1" timeOffset="107811.09">18716 4513 807 0,'-34'-12'3'0,"-4"-7"7"16,-2 6 2-16,-7-9 12 0,-5 10 21 0,6-6 6 0,0 8 26 0,5 1 27 0,2-1 19 16,-4 8 11-16,5-3 11 0,-6 6 5 0,2-8-5 15,-6 14 10-15,5-4-23 0,-9 3-16 0,-2 4-21 0,5 0-11 16,-2 8-7-16,2 4-18 0,-3 6-13 0,9 2-9 15,-3 9 13-15,7 1 0 0,1 6 4 0,8 8-2 0,0 6-4 16,9 1 6-16,12 7-3 0,1 2-4 0,8 4-14 16,8-1-4-16,3 9-5 0,8-6-3 0,0 6-2 15,6-7-4-15,2 5 3 0,5-5-1 16,-1-3 0-16,7-3-7 0,2-3 3 0,-1-1-6 0,7-9 2 0,6 1 0 16,3-9-8-16,7-1-1 0,6-7-1 0,5-2-4 0,4-10-8 15,13-2-2-15,-3-5-5 0,11-8-5 0,2-5 10 16,3-10 5-16,6-3 6 0,-3-12 5 0,6-5 6 0,-6-9 7 15,3-3 4-15,-9-10 5 0,-2-2-8 16,-8-8-5-16,-6 2-7 0,-10-6-1 0,-5 2 0 16,-8-3-7-16,-12-1 0 0,-5 1 4 0,-9-1 1 0,-8 0-1 15,-13 1-2-15,-3-1 1 0,-6-4 3 0,-10 3 2 16,-4-5-1-16,-15 2-2 0,6-1 1 0,-7 3-2 0,-3 0 6 16,-6 5-6-16,3 3-3 0,-6 5-7 0,1 5-23 15,-2 10-24-15,-1 3-39 0,-3 3-24 0,0 10-49 0,-2 0-47 16,1 3-55-16,-5 3-44 0,6 3-35 0</inkml:trace>
  <inkml:trace contextRef="#ctx0" brushRef="#br1" timeOffset="109233.32">24926 5309 2120 0,'0'0'21'16,"71"-62"-10"-16,-71 62 13 15,0 0 41-15,0 0 25 0,0 0 34 0,0 0 26 0,0 0 18 16,0 0 16-16,-14 75 17 0,14-75-7 0,-7 164-38 16,14-112-22-16,5 9-38 0,2-3-28 0,5 5-16 0,1-3-9 15,5-2-10 1,5-4-11-16,0 3-2 0,1-4 3 16,3-6-5-16,2-3-3 0,5-2 0 0,-1-4 0 15,1 0-3-15,4-7 21 0,0-4 12 0,5-5 6 0,2-4 2 16,2-3 4-16,7-7-3 0,0-2-2 0,6-2-8 0,0-4-24 0,8-6-17 15,5-1-6-15,10-4 6 0,-2-4-2 0,5 0 5 0,0-6 0 16,8-4 5-16,-4-1 5 0,1-2 2 0,-8-1-4 0,0 0-4 0,-2 0-2 16,-7 0-6-16,5 4 1 0,-9 0-1 0,-4-3-7 0,-2 1 1 15,-5 2-2-15,-4-1-4 0,-3-2 3 0,-6-1 0 16,-1-2-1-16,-4-2-5 0,-2 1-4 0,0 3-2 0,-7 4-7 16,-3-4 4-16,-6 2-6 0,4 2-1 0,-6 0-6 0,5 0-7 15,-11 2 0-15,-4-1-14 0,-3 2-2 0,5-1-10 16,-3 4 1-16,-6 1 0 0,-4 1-9 0,-1 2 0 15,0 3-13-15,0-2 5 0,2 7-14 0,0-5-9 0,3 3-45 16,-6 2-21-16,6-2-39 0,0 4-32 0,-8-3-26 0,0 4-21 16,7 1-18-16,-10-1-18 0</inkml:trace>
  <inkml:trace contextRef="#ctx0" brushRef="#br1" timeOffset="109561.44">27694 5313 2576 0,'-3'-7'8'0,"-3"0"0"16,-1 0 2-16,7 3 1 0,0 2 5 0,-6-2 18 0,1 6 27 16,5-1 9-16,5 2-1 0,3 1 11 0,0 3-6 15,7-3 5-15,0 2-11 0,4-2-14 0,2 0-33 0,2 0-10 16,1-3-1-16,-2-2-2 0,8 1 21 0,-8-2 8 0,3-1 22 15,2 0 5-15,2 1 14 0,-3 0 7 0,-8-2 18 16,6 2 7-16,-7-5-9 0,-3 3-8 0,8-2-4 16,-9 2 8-16,-2 0 2 0,-5 0 8 0,6 0-14 0,-4 1-18 15,2 3 6-15,-6 0-1 0,-3 3-10 0,1 5-14 0,6-1-9 16,-6 6-12-16,-2 0-13 0,1 6 5 0,-1-2-14 16,2 3-1-16,-2 1-9 0,1 2-2 0,-1 4 1 15,0-2-3-15,5 2-23 16,-4 6-37-16,-2-1-31 0,2 5-65 0,-8-2-56 0,7-8-70 0,9-3-96 0,2 0-90 15,-9-1-58-15,9-1-39 0</inkml:trace>
  <inkml:trace contextRef="#ctx0" brushRef="#br1" timeOffset="110139.58">25387 6561 2827 0,'13'-7'4'0,"-10"1"9"0,0 7 24 0,-14 4 26 0,0 5 31 16,-2 11 23-16,-1 3 24 0,5 2 10 0,-7 5-4 0,8 2-8 0,-6 7-26 15,6-1-28-15,-1 0-27 0,4-3-22 0,3 2-25 16,2-5-10-16,0 0-6 0,3-4-12 0,2-4-36 15,0 2-31-15,2-12-51 16,-7 7-46-16,5-11-65 16,-3 3-60-16,-2-5-50 0,-2-2-38 15,-4-5-7-15,-2-3-16 16</inkml:trace>
  <inkml:trace contextRef="#ctx0" brushRef="#br1" timeOffset="110264.74">25078 6520 2047 0,'13'-28'6'0,"0"6"-2"0,1 2 1 0,2 2 3 16,1 3 5-16,3-4 8 0,5 9 3 0,5-1 3 0,8 1-4 0,3 3 0 0,7 0-14 0,0 1-45 16,2 1-59-16,2-1-56 0,-4 10-37 0,-9 3-55 15</inkml:trace>
  <inkml:trace contextRef="#ctx0" brushRef="#br1" timeOffset="111092.99">25601 6666 1099 0,'5'-5'7'0,"1"5"7"0,-3 2 11 16,-6-4 22-16,7 5 26 0,9-3 21 0,-13 0 20 0,0 0 13 0,0 0-4 0,0 0-4 16,0 0-7-16,0 0-13 0,0 0-15 0,0 0-2 15,38 112-8-15,-38-112-8 0,0 0-1 0,0 0 2 16,11 122 0-16,-11-122-2 0,0 0 2 0,0 0-6 15,0 0 0-15,0 0 10 0,0 0 5 0,0 0 11 0,0 0 2 16,0 0-7-16,0 0-11 0,0 0-12 0,-6 38-16 16,6-38-14-16,0 0-6 0,17-54-28 15,-17 54-12 17,98-157 16-32,-98 157-21 31,92-81 21-31,-48 54-9 0,-36 30 6 0,-3 0-1 15,3 3-2-15,-2 0 4 0,0 1 6 0,-6 4 0 16,5 2 3-16,-2-1 2 0,2 3 0 0,-5 2 2 0,0-2 4 16,-1 3 7-16,-4 0 5 0,2 0 6 0,-1-3 9 15,3 2 7-15,-4-3 2 0,-1 3 0 0,-2-3-1 16,3-1-4-16,5-2-9 0,-5 1-10 0,5-6-7 0,0 5-14 16,-3-7 6-16,6-1-6 0,7-2-1 0,-4-2-2 15,4-2-2-15,-10 3-19 16,102-59 6-1,-51 28 5-15,-37 19 1 0,3 1 0 16,-4 3-1-16,-13 8-8 16,27-3 15-1,-27 3-19 1,0 0 2 0,29 25 22-16,23 22 2 31,25-61-12-16,95-70 9 1,-160 71 0-16,1-1 0 16,-4 0 2-16,-6 2 0 0,-1-1 7 0,-2 2 7 15,0 0 11-15,-5 3 38 0,5 0 10 0,-3-1 12 0,-1 6 7 16,8-2 8-16,-12 2-3 0,10 0 1 0,-4 6-5 16,2 0-30-16,-10 5-7 0,6 5-14 0,-6 1-9 0,2 6-9 15,0 5 0-15,-1 1-8 0,1 5-5 0,-6 4-4 16,7 4-8-16,-1 0 3 0,1 3 1 0,-1 5-2 15,0 1-5-15,1 2 6 0,-3 2-7 0,5 1-3 0,-5-2 6 16,-1-2-1-16,2 5-2 0,-13-6-3 0,6 0 4 16,3 3-6-16,-1-7 5 0,-10-4 4 0,11 1-4 0,-14-2 0 15,15-6 1-15,-2-5 5 0,1-6-4 0,-11-1 2 16,5-7-10-16,2-1-2 0,-5-7-4 0,1-4-1 16,0-7-6-16,3-1-5 0,-3-10-2 0,5-2-5 0,1-7-5 15,7-8-9-15,4-3-8 0,11-10-10 0,-1 4-7 16,20-6-15-16,5 4-24 0,2-3-7 0,3 0-15 15,2 5-42-15,5 1-37 0,0 10-47 0,-5-2-62 0,-21 2-44 16,19-2-27-16,1 7-55 0</inkml:trace>
  <inkml:trace contextRef="#ctx0" brushRef="#br1" timeOffset="111453.41">27152 6582 3124 0,'1'4'-2'0,"1"1"3"0,-4 2 13 16,13 6 24-16,-7 0 18 0,10 7 36 0,-5 3 8 16,3 1 10-16,3 2 1 0,0-1-4 0,8 5-13 0,-3-5-21 15,1-1-21-15,3 0-35 0,1-2-6 0,-1-1-14 16,1-3-3-16,-2 0-9 0,-6-3-31 0,0 0-27 16,-3-8-27-16,-1 0-43 0,-4-4-37 0,-1 1-43 0,-4-5-28 15,-1-6-30-15,3-5-14 0,-6-3-11 0,9 1 8 16,-1-6 9-16,0-1 15 0,4-5 26 0,-3-5 26 0,2 0 30 15,-1 1 57-15,4-1 41 0,-6 2 55 0,1 1 62 16,2 6 49-16,-3 4 61 0,-5-1 51 0,-3 3 53 0,0 7 23 16,0 3 38-16,-8 2 0 0,2 1 5 0,-6 3 0 15,-1 2-30-15,0 5-33 0,2 5-30 0,-2 1-17 16,-6 3-38-16,1-1-24 0,-3 4-36 0,-1 1-21 0,-3-2-9 16,-2 7-12-16,-3-4-17 0,-2 5-16 0,0-3-8 15,-2 1-7-15,-4 4-2 0,-1-1-20 0,-1 1-36 0,2-5-24 16,-2 2-39-16,-1-4-55 0,2-3-61 0,-6 0-58 15,1-7-56-15,12 1-34 0,11-4-11 0</inkml:trace>
  <inkml:trace contextRef="#ctx0" brushRef="#br1" timeOffset="112375.73">27582 6667 1949 0,'6'-13'18'0,"-3"3"24"0,-1 5 31 15,8 2 18-15,-10 3 49 0,-5 0 30 0,6 11 17 16,1 2 19-16,-2 2-15 0,0 2-24 0,0 2-32 0,-2 4-12 16,1-1-54-16,2 1-29 0,-1-2-15 0,2 0-20 15,1 0-3-15,0-2 1 0,5 2-3 0,2-3-4 0,-4-1 1 16,5-3 2-16,0-3-4 0,0 0 0 0,1-4-4 16,1-3 1-16,3-4 2 0,-3-1-2 0,4-3 3 15,1-5-1-15,0-1-5 0,-3-1 3 0,4-5 2 0,-3-2 0 16,3-2 0-16,1-2-4 15,-6-3 5-15,4 2-4 0,1 2 4 0,-2-4-2 16,-2 5-1-16,2 3 6 0,-8-1 4 0,2 9 26 0,-1 0 6 16,-7 7 7-16,-3-3 8 0,1 10 9 0,-2-1 30 0,-2 7 6 0,-4 1 0 0,-2 5-17 15,-4 1-11-15,4-1-4 0,-2 6-7 16,1-2-7-16,4 0-30 0,6 2-9 0,0-5-6 0,5 1-8 16,8-4 0-16,4 2-9 0,-1-3-18 0,2-4-32 0,0 0-8 15,-4-4-22-15,3-2-32 0,4-7-15 0,3 1-21 16,-2-10-15-16,9 0-15 0,-10-5 24 0,14 2 7 0,-11-6 14 15,6-1 24-15,-11 3 20 0,1-5 24 0,-7 4 28 16,-7-1 28-16,11-2 7 0,-9 2 6 0,-3-1 6 0,2 0 11 16,-1 4 11-16,-5 1 9 0,-2 0 6 0,-4 4 36 15,-4 3 16-15,-1 1 6 0,-2 5 14 0,-8 2 7 0,2 2 0 16,-8 2 0-16,9 2-5 0,-12 3-30 0,9 0-3 16,-4 3-10-16,5-2-15 0,3 5-8 0,4 1-8 15,-1-2-15-15,5 1-2 0,8 3-2 0,-3-3-17 0,3 2 6 16,0-2-2-16,0 1-7 0,0-3-14 0,3 0-8 0,0-2-5 15,7-2 2-15,-1-1 1 0,-2 0 0 0,5-5 4 16,-1-1 6-16,10-3 11 0,-7-1 11 0,5-7 6 16,-6 3-1-16,5-3 4 0,0-3 0 0,3-2-3 0,-3 2 0 15,-2 0 2-15,2 3-2 0,-9 2-3 0,10 2 3 0,-8 7 9 16,-4 0 1-16,-1 7-2 0,-4 2 2 0,-4 4-1 16,1 2 3-16,-4 1-1 0,-3 3-5 0,0-1-8 0,-3 0-8 15,9-4 4-15,1 0-1 0,2-2 2 0,3-2 0 16,0-3-4-16,10-3 1 0,-2-1-2 0,5-3 3 0,-8 0-6 15,4-3-16-15,0-2-10 0,4-5-23 0,4-5-10 16,-1 1-17-16,-2-6-16 0,5-1-9 0,1-2 12 16,4-1 8-16,-7-4 15 0,1 1 25 0,-3 0 20 0,-5-1 36 15,5 1 36-15,-8-3 15 0,3 3 16 0,-6-2 7 0,4 2 9 16,-6-2 26-16,0 8 8 0,-4-2-7 0,2 6-7 16,-4 3 10-16,5 4-6 0,-3 5 6 0,0 1-15 0,-2 4-20 15,3 2-15-15,-2 4 0 0,-2 5-9 0,2 3-17 16,-5 4-12-16,2 4-9 0,-5 5-1 0,7-1-7 0,-8 6-6 15,4 0-6-15,-9-1-3 0,5-2 0 0,2 1-7 0,-7-2-1 16,7-3 4-16,-4-3 3 0,6-2-1 16,-2-6-4-16,1 1 2 0,3-5-2 0,2-2 3 0,0-4 1 15,0-3-1-15,3 2-4 0,7-6 5 0,-7 1-2 0,5-4-1 16,-3-5 0-16,-1 0-3 0,9-3 4 0,-4-4-4 16,1 1 5-16,-1-2-1 0,-1-2 2 0,2 1-1 0,2 2 3 15,-1 3 0-15,-2-1-2 0,4 6 2 0,0-4-4 16,1 4 1-16,1 3-1 0,-2 3-1 0,2-1-1 0,0 2 5 15,3 1-2-15,-5 4 0 0,8 1-10 0,-3 2-10 16,0-1-32-16,3 3-21 0,-3-2-33 0,-2-2-36 0,5-1-48 16,-4-4-53-16,4-1-55 0,-8-5-37 0,2 1-31 15,-3 2-21-15,0-2-19 0,-12 7-24 0</inkml:trace>
  <inkml:trace contextRef="#ctx0" brushRef="#br1" timeOffset="112532.33">28097 6454 3224 0,'-24'-16'-2'16,"9"0"-1"-16,8-7-2 0,7 5-2 0,7 0 6 16,2 10 4-16,13-3 4 0,7 1 7 0,11-1 0 0,3 1 2 0,5 6-5 15,4-2-27-15,-1-4-56 0,4 3-53 0,-4-4-56 16,-12 1-69-16,5 2-51 0,-2 8-39 0,-11-6-36 16</inkml:trace>
  <inkml:trace contextRef="#ctx0" brushRef="#br1" timeOffset="112657.38">28897 5803 3377 0,'11'-19'10'0,"-4"-2"-2"0,-6 11 1 0,11 6 0 15,-12 8 1-15,0 6 0 0,-4 11 4 0,-4 2-3 16,2 6-9-16,-2 5 4 0,0 3-45 0,-3 1-70 0,-5-9-112 16,0 8-108-16</inkml:trace>
  <inkml:trace contextRef="#ctx0" brushRef="#br1" timeOffset="113532.74">27976 5004 2444 0,'18'-14'-2'0,"4"-3"6"0,-2 3-10 0,7-1 12 16,-1 3 9-16,16 6 39 0,0 1 30 16,18 1 16-16,5-3 10 0,6 3-2 0,24-1 12 0,9-1-10 15,4 0-10-15,6-2-39 0,7 3-33 16,3 0-21-16,5 0-10 0,5 3-11 0,-4-3-3 0,-6 7 8 0,-4-2-6 15,5-2-13-15,-9 4-11 0,-6 0-3 0,-10 2-3 0,-7 0 5 16,-6 3 1-16,0-3-10 0,-16 3 5 0,-6-1 14 16,-3-1 14-16,-9-1 10 0,-4-1 7 0,-8-1 1 15,-4-1 4-15,-6 6-6 0,-2-4 6 0,-6 0-4 0,-5-3 0 16,-2 3-4-16,-3-3-15 0,2 2-38 0,-2 1-21 0,-1-8-33 0,1 5-42 16,-3-3-37-16,-3 1-50 0,-3 4-46 0,-4-5-32 0</inkml:trace>
  <inkml:trace contextRef="#ctx0" brushRef="#br1" timeOffset="161607.66">2426 11069 2397 0,'-9'-16'29'0,"3"2"15"0,-2-1 11 0,-7-2 7 0,3 7 29 0,2 0 26 15,10 5 38-15,-8 3 13 0,8 0-4 0,0 6 6 0,0-4-5 16,0 5-1-16,8-3-22 0,-8 5-17 0,2 1-25 16,1 6-1-16,-1 1-14 0,-1 5-14 0,1 7-2 0,1 4-4 15,2 8 0-15,1 1 4 0,0 4-7 0,1 4-8 0,-1 3-8 16,5-2-1-16,0 6-4 0,-4 0 2 0,2 0-8 47,-1 5-13-32,-2-3-7-15,-3 1 0 0,2 1-3 0,-5-3-7 0,0-4-1 0,0-2-5 0,0-2 2 16,-5-7 1-16,2-3-1 0,-2-7-4 0,2-3-16 0,-3-6-6 0,0-5-15 0,-4-3-10 0,5-5-32 0,-4-5-19 0,4-4-10 16,-1-2-18-16,-2-6-13 0,-9-7 4 0,4-1 16 15,-4-7 12-15,-4-3 28 0,-3-5 22 0,-6-2 8 0,0-4 24 0,2 1 26 0,3 0 6 0,-1 5 1 0,7 0-1 16,-1 4 4-16,7 2-3 0,4 3-1 15,6 2 2-15,1 5-1 0,5 1 0 0,6 2-1 16,4-1-1-16,4 3-3 0,1 2 1 0,7 2-1 0,5-1-4 0,0 0 1 16,5-1 2-16,-2 0 0 0,7 3 6 0,-1-1-2 0,4 3 3 0,-2-11 2 0,0 6-6 0,-4-6-9 15,5-3-15 1,-1 3-17-16,-9-11-17 0,-1 4-6 0,-4-13-11 0,-4 9-8 16,-3-10 7-16,-5 4 7 0,-8-2 14 0,3 0 13 15,-2-1 15-15,-5-4 5 0,0 1 9 0,-3 1 7 0,-3-3 1 16,0 1-2-16,-5-4 1 0,0 2 1 0,-3 2 10 0,-2 5 9 15,-4-1 7-15,9 4 18 0,-3 7 22 0,-2 3 18 16,5 10 4-16,0-1 5 0,2 8-3 0,3 0 0 0,-3 9 5 16,4 2 2-16,1 11-16 0,2 0-9 0,1 7-5 0,4 8 0 15,-5 6-5-15,1 2-5 0,4 9-11 0,-4 4-16 16,4-2-6-16,-6 5-5 0,5 3-1 0,0 1-1 16,1-2 1-16,0-4-7 0,-1 0 1 0,2-4-2 0,-1-1-4 0,3-4 4 15,4-6-13-15,-5-3-11 0,0 0-14 0,0-3-30 16,-2-4-15-16,2-6-17 0,3 0-27 0,-5-5-31 0,-1-8-19 15,0 2-40-15,6-7-7 0,-2-2-5 0,-1 0-19 16,5-5-30-16,-4 0-19 0,1-9-10 0,5-7-5 0,2-2 11 0,1-6-11 16</inkml:trace>
  <inkml:trace contextRef="#ctx0" brushRef="#br1" timeOffset="162192.67">3293 11468 1041 0,'6'-23'14'0,"-4"3"19"0,-2-2 33 0,-5 1 26 0,2 1 32 0,-2 4 52 16,-1 3 24-16,0 0 40 0,-1 2 10 0,1 2 5 15,-4 2-22-15,0 4-15 0,-2 0-26 0,1 6-39 0,0 7-15 16,2-1-32-16,-5 10-21 0,6 0-17 0,-2 6-8 0,4 0-10 16,-4 6-6-16,4-1-13 0,1 1-10 0,2 2-6 15,0-5-6-15,1-3-5 0,-1-5-1 0,3 2-1 0,0-8-2 16,3-2 2-16,-1-2-1 0,1-4-1 0,-1 3 1 0,1-2-2 16,2-2 1-16,-2-1-1 0,0-4 2 0,5-1 0 15,-5 0 1-15,3-5-2 0,-3 2 0 0,2-4 2 0,2 2-3 16,-3-2 1-16,-2 4 1 0,4-3 2 15,-1 2-4-15,-2 2 1 0,0 3-2 0,-1-3 0 0,-1 3 2 0,1 3 0 16,0-3-4-16,-1 0 4 0,-1 3 4 0,3 4 3 0,2-2-2 16,-2 5 2-16,2 0 1 0,3-1 0 0,3 5 1 15,-2 0-4-15,1-3-4 0,4 0 0 16,0-3 5-16,3 0-3 0,-2-4-5 0,2-2 1 0,2-2 1 0,0 0-3 16,0-3 3-16,-1-4-3 0,4-5-1 15,-5-4-1-15,7 4 1 0,-4-5-2 0,1-1-2 0,-2-8 1 16,1-1-2-16,0-1 2 0,-3-6 0 0,0-1 1 15,-6-5-4-15,5-4 6 0,-8-2 3 0,1 5 1 0,-2 0-3 0,-4 0 3 0,-1 7 7 16,1-1 16-16,-3 9 19 0,0 1 13 0,0 7 3 16,0-2 7-16,-3 8 12 0,1-1 7 15,-1 6 4-15,0 3-3 0,1 1-13 0,-1 3-15 0,1 0-4 16,-3 6-7-16,5-2-9 0,-1 6-12 0,2 3-11 0,4 3-8 16,0 1-4-16,3 2-4 0,8 2 2 0,0 3-1 0,6-1 1 0,5 5 4 15,1-5-4-15,5 4 0 0,2 0-3 0,3 3 3 16,-1-1-3-16,0 0 2 0,1 2-5 0,-1-2-4 0,-6 6-4 0,4-4-7 15,-11-4-2-15,3-1 4 16,-11-1 1-16,-1 2 0 0,-3-4 1 0,-5 2 4 0,-2-6 10 0,-5 0 3 0,-3 3 4 16,-2-2-2-16,-3 2 4 0,-1-8-2 15,-7-1 3-15,3 0-1 0,-9-3 0 0,3 1-9 16,-3-5-13-16,5-6-18 0,-4-3-16 0,5 0-42 0,2-8-20 16,-5 1-45-16,0-7-39 0,3-4-30 0,8-1-28 0,-4-4-25 0,10 4-24 15,2-12 4-15,2 4-21 0,-1-5 9 0,13-4 10 0,-2 7 12 0,3-7 25 16,5-1 10-16,-3-4 31 0</inkml:trace>
  <inkml:trace contextRef="#ctx0" brushRef="#br1" timeOffset="162495.49">4205 11039 728 0,'5'-52'31'0,"8"-3"23"0,-7 7 30 0,3 4 56 16,-2 5 52-16,-1 3 39 0,-9 9 45 0,6 4 28 15,2 8 4-15,-5 5 6 0,-2 5-13 0,2 10-16 0,-3 5-39 16,3 14-36-16,5-5-36 0,-2 13-15 0,2 2-32 16,1 8-28-16,7 3-11 0,-2 2-36 0,1 0-7 15,-2 2 0-15,-2-1-8 0,1-1-17 0,-1 0 1 0,0 2-1 16,0-1-2-16,-2-4-6 0,2-1-6 0,-3-2-1 15,3 0-1-15,-2-10 3 0,-1 5-3 0,1-6 1 0,-1-6-1 16,0-5-1 0,1-1 1-16,2-5-1 0,-2-3 1 0,1-5 5 0,-1-2 1 15,-1-3-3-15,4-8 2 0,2 0 1 0,-1-5 2 0,6-5-4 0,-2-4 1 0,5-2 0 16,4-5-4-16,-3-2-2 16,3 5-3-16,-1 2 3 0,0 0-3 0,-4 5 2 0,1 4-4 0,-5 5-5 15,3 2 1-15,-7 7 8 0,4 3 2 0,-3 2-3 0,-1 9 4 0,-1 1-1 16,2 5 0-16,-4 1 5 0,2 2-2 0,2 0-13 15,-5 2-27 1,4 0-15-16,-1 0-22 0,1-4-39 0,0-1-19 0,3-2-54 0,-6-3-44 16,4-6-45-16,3 1-48 0,-1-1-47 0,1-5-54 15,4-3 3-15,0 0-33 0</inkml:trace>
  <inkml:trace contextRef="#ctx0" brushRef="#br1" timeOffset="163206.32">5916 11000 1904 0,'5'-13'14'15,"7"0"2"-15,-7 3-2 0,3-5 10 0,-5 11 15 0,1-2 16 16,0-4 20-16,-17 3 30 0,15 0 2 0,-8 4 8 16,7-2 17-16,-15 5 12 0,11-2 2 0,0 4-1 0,-7 3 0 15,7 1-20-15,-5 6 8 0,5-2 20 0,-10 8-6 16,10-2-9-16,-16 6-2 0,3-3 0 0,-2 8-9 0,1-1-2 15,2 1-17-15,-3 2-23 0,11 1-5 0,-8 5-11 16,10-2-14-16,2 9-13 0,5-2-10 0,1 7-10 16,3-1-5-16,-2 7-7 0,2 0-5 0,2 2-4 0,3 1 2 15,-3 0-3-15,0 2-1 0,3-3-4 0,0 3-9 0,0-5-8 16,0-1 0-16,0-3-9 0,-6 1-11 0,7-6-12 16,-8-1-1-16,5-4 1 0,-7-2 8 0,4-4 8 0,-6-4 1 15,-3-2 8-15,1-3 9 0,-2-6 11 0,-4-2-5 16,-2-5-4-16,-4-5-4 0,1-4-2 0,-1-5-3 0,-2-6-2 15,-6-5-6-15,0-6 7 0,1-6 3 0,-4-3 8 16,3-5 5-16,0-1 2 0,1-3 4 0,4 1 4 0,6-3 6 16,3 5-4-16,2-3 0 0,4 5-2 0,5 0-1 15,3-1 0-15,6 3-3 0,0-1 0 0,7 1-3 0,0 0 2 16,3-1 1-16,7 4-3 0,-1 3-2 0,6-1-17 16,-3 4-6-16,6-3-4 0,-3 9 7 0,-2-11-2 0,1 12 2 15,-5-4 1-15,-5 0 1 0,2 0 21 0,-5 2 10 16,-10 2 4-16,2 4-4 0,-7 4 0 0,2-2 21 15,-4 5 12-15,5 3 15 0,-10 1 5 0,7 3 8 16,4 4 9-16,-2 4-3 0,1 1 5 0,-2 9-17 0,3 1-11 16,-4-2-4-16,3 2-11 0,-5 1-10 0,-1 0-5 0,3-7-2 15,-2 3-5-15,3-4-1 0,-1-3-1 0,1 3-15 16,1-2-4-16,3-4-10 0,-2 2-11 0,0-6-7 0,2 1-8 16,-1-6-26-16,2 0-21 0,1-8 6 0,3-1-3 15,1-4 7-15,0 1-2 0,9-9 2 0,-7 2 10 0,2-7 22 16,-1-1 24-16,2-1 6 0,-6-1 16 0,1 7 17 15,-2-7 14-15,-7 11 21 0,-1-3 35 0,1 7 19 16,-6-1 8-16,-1 8 2 0,5-2-8 0,-7 5-14 0,2-1-5 16,0 5-11-16,2 0-38 0,-1 5-17 0,4 4-9 15,0 2-7-15,1 0-9 0,1 8-6 0,3 1-8 16,0 2-18-16,-2-2-33 0,6-3-7 0,-3-1-21 16,3-5-34-16,-2 3-18 0,0-14-13 0,1 9-38 0,0-9-5 0,1 7 11 15,-2-11-23-15,7 3-4 0,-4 7 4 0,3-11-11 16,-3-2-10-16,2-5 19 0,2-6-3 0,2-3-5 15,-1 4 9-15,3-5 9 0,0-3 24 0,2-3 25 0</inkml:trace>
  <inkml:trace contextRef="#ctx0" brushRef="#br1" timeOffset="163640.04">7031 11287 673 0,'9'-15'27'0,"-1"-6"35"0,-8 7 29 15,6 6 39-15,-4 0 42 0,-4-1 51 0,-1 5 21 0,-5-1 49 16,1-1 5-16,-3 8-5 0,7 2 3 0,-10-1-23 16,4 3-10-16,2 7-38 0,-1 1-16 0,2 8-47 0,6-5-28 15,-6 10-31-15,4-6-31 0,1 6-13 0,-1-5-31 16,2 4-16-16,2-2-3 0,1-2-5 0,1-1-4 15,6-3 4-15,-2 2-4 0,4-4-6 16,1-1 1-16,0-1-4 0,1-4 0 0,-3 1-2 0,0-1 1 0,-3-5-1 16,0 1 1-16,-1-4 3 0,0-2 3 0,-7 2 5 0,0-2 0 15,0-3 9-15,0 3 1 0,0-1 3 16,0-2 3-16,0 0 3 0,-3 3 0 16,0-4 3-16,3 2-3 0,0-1-6 0,-1 1 0 0,1-3-3 0,-2-5-2 0,0 5-4 15,1-1 1-15,-4-1-9 0,2-3 6 0,1 2 0 0,-1-2-3 16,-2 2-3-16,-1 4 3 0,3-7-1 0,-2 2-7 15,2 1 10-15,-2-5-4 16,3 1 0-16,-2-4-4 0,2-1 10 0,0 0-2 0,0-4-2 0,0 0 1 16,2 2-2-16,2-2 1 0,0-1-2 15,0 4 5-15,1 1-9 0,2 1 1 0,3 3 2 16,2 0 1-16,0 2 0 0,2 0-3 0,0 4 7 0,1 0-5 0,0 2 3 0,-1 0 0 16,1 4-7-16,1 1-1 0,-3 4-2 0,2 3 1 15,-1 0-5-15,-2 4 4 0,2 2-6 0,1-1-2 0,-2 5-7 16,5 1-14-16,-5-1-20 0,2 5-6 15,-2-7-5-15,-3 4-12 0,4-3-14 16,-9 2-22-16,4-10-8 0,-7 9-8 0,10-13-4 0,-9 7-32 0,4 2-17 16,4-3-28-16,1 6-14 0,4-9-1 0,-5 7-25 15,-1-6-4-15,0-3 5 0,5-3 12 0,-7 1-2 16,7-11 9-16</inkml:trace>
  <inkml:trace contextRef="#ctx0" brushRef="#br1" timeOffset="163869.26">7843 11068 1895 0,'-3'-13'46'0,"9"-3"60"0,-15 1 31 0,-10 3 57 0,5 4 35 0,12 0 51 0,-12 6 12 0,3 1 35 16,-8 1-25-16,3 7-49 0,0 0-20 0,8 6-51 0,-9 1-27 15,-5 5-45-15,11 0 2 0,-5 7-21 0,11-2-17 16,-1 5-7-16,6 1-14 0,0-2-7 0,6 0-99 0,2 2 87 16,8-4-110-16,0-1-13 0,3-2-6 0,6-5-7 15,0-1 0-15,5-3-1 0,-8-4 95 0,2-4-95 16,3-6 100-16,3-3 90 0,-3-5-11 0,6-5-17 0,-3-5-9 15,5-5-14-15,9 0-10 0,-3-8-30 16,2 8-27-16,-3-9-111 0,-4 6-38 16,2-4-51-16,-3-2-71 0,-13 3-63 0,0 1-85 0,-8 3-47 15</inkml:trace>
  <inkml:trace contextRef="#ctx0" brushRef="#br1" timeOffset="164474.32">8667 11437 2905 0,'0'0'7'0,"0"0"9"0,0 0 2 16,0 0-10-1,0 0-60-15,0 0-29 16,0 0-72-16,0 0-68 0,0 0-57 0,0 0-66 0</inkml:trace>
  <inkml:trace contextRef="#ctx0" brushRef="#br1" timeOffset="165203.72">9342 11289 2538 0,'-3'-7'7'0,"-2"3"14"0,1-3 11 16,-14 2 11-16,15 3 23 0,-5-4 30 0,10 1 37 16,9 3 13-16,6-1 2 0,15 0-7 0,-2 1-6 0,17-2-12 15,2 2-25-15,5-5-28 0,4 6-36 0,4-7-13 16,3 5-5-16,0-3-6 0,8 0-6 0,-10-3 0 16,8 2 2-16,3 0 2 0,-7-3-4 0,2 2-5 15,-7 0-10-15,-5 1-15 0,-7-3-24 0,-2 3-29 16,-7-5-30-16,-6 8-56 0,-4-4-34 0,-4 0-48 0,-8 5-46 15,-5-2-42-15,-4-4-15 0,-7 4-21 16</inkml:trace>
  <inkml:trace contextRef="#ctx0" brushRef="#br1" timeOffset="165438.88">10329 10868 2807 0,'0'-3'2'0,"-5"2"-1"0,8-6-3 0,-11 7 24 16,13 0 28-16,-5 0 33 0,11 5 33 0,5-2 12 15,4 3 1-15,4-1 0 0,3 8 5 0,5-3-22 0,-2 0-27 16,2 3-35-16,-4 2-22 0,-1 1 14 16,-7 5 11-16,1-2 12 0,-10 3 6 0,-1 2 2 0,-10-1 6 15,-2 4 1-15,-11-1-13 0,-6 3-23 0,-6-1-15 0,-7 3-8 16,-4-2-11-16,-4 0-4 0,-2 3-6 0,-6-5 1 16,1 3-6-16,3-1-22 0,-2-2-23 0,6-1-52 15,-1-8-63-15,3 8-77 0,2-5-94 16,4-6-95-16,4-8-77 0</inkml:trace>
  <inkml:trace contextRef="#ctx0" brushRef="#br1" timeOffset="167091.64">12054 10376 1850 0,'-21'-22'11'0,"1"2"20"0,-7 4 34 0,-5-5 19 16,4 10 52-16,-2 1 33 0,1 3 40 0,5 7 25 0,-6 5-1 15,2 4 7-15,3 2-21 0,-2 13-11 0,3 4-48 16,-1 8-33-16,4 8-35 0,-4 5-23 0,11 0 2 16,-4 8-19-16,6 0-7 0,4 1-3 0,6 1-4 0,6-5-2 15,2-4-5-15,11-2-4 0,-4-2-12 0,12-6-5 16,4-4-7-16,5-3-7 0,1-8-3 0,6-1-10 15,2-3-3-15,-1-6-7 16,4-3-19-16,-4-6-34 0,2-3-5 0,0-9-11 16,-1-1-26-16,-2-9-9 0,-1-2-1 0,3-10 1 0,-6-3 11 0,4-7 29 15,-3 1 6-15,-3-7 11 0,-4 0 34 0,-5-1 18 0,1-5 3 0,-7 5 10 16,-4-2 8 0,-7 6 15-16,-1 0 14 0,-4 3 18 0,-3 3 21 0,-2 4 13 0,-1 6 12 15,-6 6 0-15,5 2 23 0,-11 6 8 0,7 1 3 0,-9 8-17 0,4 0-17 16,-4 5-2-16,-1 1 0 0,-2 9 11 0,1 2-13 15,-2 3-19-15,2 2-11 16,1 5 1-16,-3 4-7 0,7 0-6 0,-3 0-11 0,5-1-12 0,1 1-13 0,7-4-1 16,0 1-5-16,3-4 2 15,3-1-3-15,0-2-3 0,5-3 3 0,2-3-4 16,4-3-1-16,-1-1 1 0,2-6-4 0,2 1 2 16,1-7 1-16,3-1-7 0,-2-7 1 0,6-3 1 15,-4-3 0-15,-1-2-1 0,4-6 4 0,-5 1-2 0,-1-2 2 0,-5-1-1 16,-3 1 4-16,-2 4 1 0,-3 0 1 15,1 4 4-15,-6 4 6 0,-2 1 4 0,-4 5 12 0,3 2 11 0,0 5-3 16,-2-2 7-16,-3 7-1 0,6 2 7 0,-7 2-4 0,5 3 1 0,-3 6-9 16,4-1-4-16,-2 5-5 15,3 0-3-15,2 2 1 0,5-3-13 16,0 4-5-16,3-8-4 0,4 1-3 0,-2 0-4 0,7-3 2 0,-4-3-2 16,6-1-4-16,-5 1-3 0,5-7-2 0,-3 2-10 15,0-6 3-15,1 0-2 0,-1-3-1 16,2-4-3-16,0-4 5 0,1-3 3 0,-1-3 6 0,2-4 5 15,-2-1-1-15,2-2 4 0,-2-1-2 16,-4-2 6-16,0 3-4 0,-3-2 4 0,-1 4 0 0,-4 4 5 0,-3 5 15 16,2 3 9-16,-5 4-81 0,0 2 5 0,-2 2 11 15,-1 6 0-15,0 1 2 0,-1 4 5 0,0 0-6 16,-1 5-2-16,-1 3 76 0,1 4 2 0,-2 1-10 0,3 0-2 16,1 1-5-16,6 0-2 0,1 1-11 15,3-7-9-15,1 2 4 0,4-5-9 0,3-1 2 16,1-2-2-16,1-3 0 0,1-3-6 0,4-2-1 15,0-5 7-15,3-3-5 0,-4 0 4 0,3-5-6 0,-1-7 1 16,-1 2 1-16,-1-6 5 0,1-3 0 0,-5-1-9 0,-1-3 12 16,3 1-3-16,-4 2 20 0,-3 1 8 0,1 3 9 15,-4 5 7-15,2 2 10 0,-6 8 14 0,1-1-2 16,-4 6 0-16,5 0-11 0,-7 5-11 0,1 1-9 16,-2 9-15-16,2 0-6 0,2 6-11 0,0 2-5 0,3 1 0 15,2 4-21-15,1 1-18 0,-3-2-23 0,3-2-15 0,-1 1-44 16,5-6 47-16,-4 0-35 0,4 0-56 0,-7-1-45 15,7-8-65-15,-2 0-58 0,-3 0-74 0,0-7-36 16,-8-1-113-16</inkml:trace>
  <inkml:trace contextRef="#ctx0" brushRef="#br1" timeOffset="167248.51">12481 10382 3934 0,'-51'-48'23'0,"2"7"8"0,16-5 2 0,8-1 1 16,12 7 8-16,8 5 8 0,15 3 6 0,13-2-1 0,10 1-22 15,12 4-11-15,2 3-1 0,7 5-1 0,3 3-16 0,3 5-39 16,0 7-36-16,-4 1-34 0,-8 6-44 0,-2 2-38 16,-7 7-65-16,0 3-68 0,-8 2-65 0,-7-8-17 15,-10 14-24-15,2 4-7 0</inkml:trace>
  <inkml:trace contextRef="#ctx0" brushRef="#br1" timeOffset="167405.82">13322 9969 3214 0,'14'-31'11'0,"3"2"12"0,-5 1 8 0,6-10 15 0,-5 8 5 16,4 2 5-16,6-1 4 0,5 1 4 0,10 1-11 15,1 1-11-15,4-2-42 0,0 3-69 0,1-1-79 0,4 2-77 16,-2 1-105-16,-4 3-72 0</inkml:trace>
  <inkml:trace contextRef="#ctx0" brushRef="#br1" timeOffset="168320.6">14453 9406 3849 0,'-9'18'8'0,"3"-1"23"0,-5 10 29 0,-6-1 17 0,4 8 41 16,12 3 20-16,1 4 10 0,0 3 8 0,7-1-4 15,-2 5-22-15,8-4-26 0,-2 9-18 0,3-4-40 16,-3 4-19-16,3 1-12 0,-2-1-17 15,-2 1-17-15,-3 0-16 0,1-1-26 16,-2-4-32-16,-1-1-25 0,4-4-49 0,-6-3-31 16,-3-3-39-16,-6-4-19 0,0-4-41 0,-4-4-11 0,6-6-11 0,-12-3-13 0,6-5 10 15,-3-5 7-15,-5-5 24 0,6-4 8 16,3-3 27-16,-4-7 25 0,1-2 23 0,-1-8 37 0,2 0 49 16,1-2 43-16,8-2 42 0,-2-2 45 0,-2 0 54 0,3-2 36 0,-4 4 33 0,11-2 23 15,-3 5 12 1,1 4 4-16,1-4-6 0,0 11-9 0,10-7 0 0,-5 3 0 15,1 1-4-15,4 1-18 0,-7-3-12 0,7 0-10 0,-1 5 7 0,8-10-2 0,-7 15-18 16,7-4-27 0,3 9-7-16,4-3 1 0,-3 5-3 0,3 1 2 0,-3 5-7 0,4 5 10 0,-1 1 12 15,-2 4 15-15,0-1 6 0,-9 6 2 16,10-3 25-16,-8 6-4 0,2-2-2 0,-10 7-15 0,5-7-17 16,-6 2-13-16,-3 1-5 15,-4 1-4-15,-2 1-30 0,-2-1-3 0,-1-5-6 0,0-2 0 16,-6 0 10-16,4-6 6 0,-3-1 7 0,3-4-4 0,-6-1 8 0,8-10-4 0,-6 3-3 15,2-6-6 1,0-2-15-16,3-3-7 0,-4-3-5 0,4-3-2 0,-3-1-8 0,2-3-5 16,-2-1 1-16,5-1 2 0,1-1 3 0,-1 1-3 0,2 2-2 0,2 4 4 15,1 1-5-15,0 1 0 16,4 5-3-16,-2-3 1 0,5 4-4 0,2 0 2 16,0 3-2-16,0-1-3 0,4-1 0 0,0 5-1 0,4 0 3 15,2 3-1-15,-4 0 4 0,3 3-6 16,-3 2 0-16,0 3 4 0,-1-2 2 0,-1 3 1 0,-2 1-3 15,-1 2 2-15,-2 1 0 0,0 6 11 0,-5-4-1 0,4 1 1 0,-1 5 0 16,-4 2 2-16,-2-4 1 16,2 2-7-16,0 0 4 0,1-7-5 0,2 1-1 0,-2-1-5 0,1-6 2 0,1-1-8 0,4-1-2 15,1-6-3 1,3-3-10-16,-4-2-8 0,6-1-3 0,-6-6-11 16,7-1-10-16,-6-5 1 0,1-2-3 0,-3-4 2 15,5-2 7-15,-5 3 8 0,0-6 8 0,-3 4 12 16,-2-3 5-16,2 6 7 0,-3 1 13 0,0 2 26 0,-10 9 18 15,5-5 15-15,5 6 12 0,-3 1 22 0,-6 8 16 16,0-4 1-16,-1 8-89 0,-2-1-17 0,0 4-14 16,2 8-3-16,-8-1-13 0,2 4-18 0,2 0-13 0,4 8 1 15,0-2 83-15,2 4-6 0,1-5-5 0,2-1-10 16,0 2-4-16,3-4-3 0,5 2-4 0,2-7-11 16,-5-2-8-16,9-4-3 0,2 0 84 0,1-4-12 0,5-5-11 15,1-2-14-15,2-1 0 0,-2-4-3 0,7-4 0 16,-8-2 2-16,1-5-93 0,-4-1 4 0,1-2 12 0,-7-2 13 15,3 1 5-15,-7 4 12 0,-4 2 8 0,-2 3 4 16,0 1 22-16,-3 6 13 0,0 2 11 0,-3 0 9 16,0 2 1-16,-2 1 2 0,0 1 8 0,1 0 7 0,-6 3-6 15,7 1-4-15,-2 3-13 0,1 5-6 0,2 0-3 16,4 0-2-16,-1 3-8 0,4-1-15 0,7 4-23 16,0-6-11-16,0 1-12 0,2 0-15 0,6-1-43 0,-2 2-27 15,6-8-53-15,-3 2-58 0,3-3-52 0,-1-6-52 16,-2-2-54-16,1-4-46 0,0-3-3 0,0-9-24 15</inkml:trace>
  <inkml:trace contextRef="#ctx0" brushRef="#br1" timeOffset="168466.78">15741 9441 3967 0,'-24'0'26'15,"0"5"4"-15,-1 3 12 0,1 10 33 0,4 9 21 16,2 7 21-16,-2 2 11 0,4 4 1 0,-3 2-27 0,2 7-15 15,4 0-42-15,-1 1-93 0,1 4-92 0,5-6-131 16,0 6-145-16,4-12-121 0</inkml:trace>
  <inkml:trace contextRef="#ctx0" brushRef="#br1" timeOffset="168883.21">16916 9478 4636 0,'-2'-2'2'0,"-12"7"7"16,-2 7 17-16,-14 4 30 0,0 3-62 0,17 8 28 0,-14 4 14 15,13 3 5-15,-2 7-3 0,7 1-7 0,1 2-20 16,3 2-29-16,5 1 57 0,-3-3-47 0,0 3 54 15,6-2-42 32,-6 5-31-47,9-2-48 0,5-4-40 0,-4-2-74 0,-6-3-66 0,4 0-65 0,3-8-160 0,-2-4-35 16,-6-4-31-16</inkml:trace>
  <inkml:trace contextRef="#ctx0" brushRef="#br1" timeOffset="169846">16397 10097 2066 0,'-13'-12'0'0,"1"8"0"15,1-6-3-15,1-5 4 0,9 3 3 0,7 0 18 0,1-2 16 16,8-4 3-16,9 1 0 0,7-5-3 16,2 5 1-16,12-3-6 0,-4 4-2 0,10 0-22 0,1 6-18 0,-1 3-4 15,4 3-4-15,-1-4-2 0,-6 2 3 0,-5 2 7 16,-1 2 5-16,-11 1 15 0,-6 1 29 0,-1-3 17 16,-11 6 28-16,-3 3 41 0,-3 1 29 0,-1 10 12 0,-4-4 38 15,0 6 1-15,1-3-16 16,-3 7 10-16,0-3-5 0,0 5-23 0,0-2-32 0,-2-5-6 0,1 3-36 15,1-5-7-15,-7 4-8 0,6-3-26 0,-1 0-20 0,2-5-12 16,0 1 2 0,0-1-16-16,2-3-4 0,-1-1-6 0,2 0-2 0,-1-2-7 0,0-2 0 0,-1-3-4 15,4-1-5-15,3-1 1 16,0-5-7-16,0-1-6 0,4-9-11 0,1 0 1 16,0-6-1-16,1 1-1 0,-3-6 5 0,-2 1 5 0,-3-2 1 0,-1 0 6 0,-3 4 6 0,-7 2 1 15,3 2 5-15,-2 2 2 16,-4 3-4-16,0 4-1 15,-3 0-2-15,-3 5 3 0,4 2 4 0,-1 1 2 0,5 2-9 0,-4-2-1 0,2 3-4 0,2 3-4 0,6-3-11 16,0 3-25-16,-2 0-24 0,2-2-7 0,-7 4-13 16,8-4-5-1,7 4-8-15,2-7-9 0,2 8 0 0,9-10 19 16,2 5 19-16,4-7 4 0,10 6 22 0,1-6 0 16,-7 2 2-16,-31 4 11 0,0 0 10 0,0 0 5 15,0 0 8-15,0 0 4 0,0 0-1 0,0 0 9 0,125-25 11 16,-125 25 45-1,190-52 2-15,-181 48 19 0,-9 4 28 0,0 0 34 0,0 0 22 16,0 0-2-16,0 0 10 0,0 0-8 0,0 0 4 16,0 0-11-16,0 0-22 0,0 0-23 0,-36 27-11 0,36-27 10 15,0 0-5-15,0 0-11 0,0 0-25 0,0 0-6 16,0 0-5-16,0 0-12 0,-174 162-9 0,174-162-41 16,0 0-3-1,0 0-13-15,-74 128-5 0,74-128 0 0,0 0-6 16,0 0 0-16,0 0-5 0,0 0-14 0,0 0-7 0,0 0 9 15,55-2 2-15,19-27 0 0,-56-1 8 0,6 2 3 16,-4-7 10-16,3 3 24 0,0 0 14 0,-3 5 2 16,-3 0 2-16,-7 5 13 0,3 5 31 0,-13 17 18 0,0 0 9 15,0 0 12-15,0 0 11 0,0 0 9 0,0 0-1 16,0 0-5-16,0 0-32 0,0 0-19 0,0 0-4 16,0 0-14-16,0 0-7 0,0 0 1 0,0 0-5 15,3 54-4 1,-3-54-34-1,65 63 11 1,-52-63 1-16,-4-6-8 0,4 2 1 0,-1-4-3 0,0 1 2 16,2-2 1-16,-5 0-5 0,-9 9 4 0,0 0 2 15,0 0 48 1,0 0-7-16,0 0 11 0,0 0 4 16,0 0 6-16,0 0 3 0,0 0 7 0,0 0 1 0,0 0-3 15,0 0 3-15,0 0-9 0,0 0-2 0,0 0-2 16,0 0-4-16,0 0-11 0,0 0-4 0,0 0-6 15,0 0-13-15,0 0-24 16,46-74-1 0,-46 74-2-16,71-8 6 31,52 59-4-15,-123-51 0-16,0 0-4 15,0 0-11-15,0 0-7 0,0 0-11 0,0 0-22 0,0 0-20 16,56 80-31-16,-56-80-30 0,0 0-52 0,0 0-57 15,0 0-73-15,0 0-62 0,0 0-54 0,0 0-36 16</inkml:trace>
  <inkml:trace contextRef="#ctx0" brushRef="#br1" timeOffset="169988.69">18045 8875 3647 0,'1'-12'-2'0,"-1"6"3"0,-5 3 3 0,-3 11 7 15,1 8 16-15,0 7 7 0,1 5 1 0,-5 9 1 16,2 4-2-16,-6 6-23 0,1 6-64 0,-4 0-71 0,-4 1-113 16,1 3-114-16,-10-2-81 0</inkml:trace>
  <inkml:trace contextRef="#ctx0" brushRef="#br1" timeOffset="170925.82">11913 11496 2038 0,'3'-13'11'0,"-3"6"4"0,5-4 12 16,-5 5 26-16,-2 9 44 0,6-3 39 0,2 8 41 15,-6 3 28-15,3 9-4 0,2 1 2 0,-4 4-10 0,1 6-20 16,4 3-40-16,-6 12-24 0,0-1-16 0,7 3-17 15,2 2 0-15,-3 5 6 0,2 3 4 16,-3 3-6-16,2-1 0 0,-3 1-17 0,2-3-24 16,-4-3-9-1,-4 2-10-15,2-7-6 0,-4-2-10 16,1-4 0-16,0 0-2 0,-1-10-3 0,-2-1-9 16,4-6-12-16,-1-4-18 0,-2-5-40 0,-1-3-17 0,3-9-37 0,-2 1-46 15,0-4-56-15,4 5-46 0,-4 3-57 0,-1-7-44 0,1-17 3 0,2 7-16 0,-2 2 9 16,4-6 20-16</inkml:trace>
  <inkml:trace contextRef="#ctx0" brushRef="#br1" timeOffset="171509.89">11777 12640 1281 0,'-4'-49'36'0,"4"49"17"0,0 0 27 0,0 0 30 16,0 0 27-16,0 0 14 0,0 0 45 0,0 0 16 16,13-44-11-16,-13 44-8 0,0 0-18 0,0 0-24 0,0 0-19 15,0 0-7-15,0 0-35 0,0 0-3 0,35 3-18 0,3 15 2 16,-38-18-1 0,0 0 3-16,0 0 4 0,0 0-3 0,0 0-1 0,0 0-12 15,0 0-4-15,0 0-5 0,0 0-4 0,0 0-6 16,0 0-10-16,0 0-4 0,0 0-6 0,0 0-4 0,139 60-3 0,-139-60 7 0,181-131-63 47,-97 59-14-47,-59 43-26 0,-3 7-44 0,0-5-35 15,-5 11-58-15,1 1-54 0,-4 5-48 0,-1 3-34 0,-4-1-18 0,-1 6-8 0,-1 2-6 0</inkml:trace>
  <inkml:trace contextRef="#ctx0" brushRef="#br1" timeOffset="171862.8">11282 12996 1833 0,'11'-13'29'0,"-6"11"39"0,1-13 19 0,-6 11 32 16,-9-8 25-16,9-3 17 0,-2 15 22 0,2-23 30 16,-3 21-7-16,6-8-36 0,5 13-20 0,-5 8-31 0,10 1-25 15,-4 10-17-15,6 8-22 0,-10 8-28 0,5 0-24 0,-6 2-2 16,-3 3 0-16,2-1-3 0,-3 2-21 0,-3-1-27 15,-3-4-24-15,-3 1-28 0,-4-7-47 0,3 3-24 16,3-6-41-16,-5-3-30 0,6-3-5 0,-4-3-14 0,0-2 2 16,-2-6 8-16,7 1 25 0,1-4-3 15,-4-4 31-15,3-5-1 0,4-1 7 0</inkml:trace>
  <inkml:trace contextRef="#ctx0" brushRef="#br1" timeOffset="172681.72">11236 13325 751 0,'0'-32'22'0,"5"11"12"0,-6-3 15 0,4 9 8 0,-5-9 4 16,12 9 18-16,5-2 12 0,0-7 8 0,8 18-20 15,-1-17 0-15,12 15-2 0,-6-11 4 16,10 13-4-16,-6-13-13 0,-4 15-6 0,5-5-3 0,-9-5-1 0,8 2-4 16,-9 2-10-16,3-1 0 0,-6-4 13 0,7 14 6 15,-2-14 1-15,-1 8 4 0,3-13 2 0,3 10 4 16,-11-16 14-16,1 8 9 0,-5-5-4 0,-7-8 1 0,-1 9 12 16,-2-5 2-16,-6 8 20 0,-4 0 12 0,-1 1-10 15,3 14-12-15,-2-6-10 0,-6 10-7 0,-2-4-15 16,-1 11 3-16,-2-3-12 0,0 6-16 0,1 0-5 0,-8 7-3 15,6-1 0-15,-2 5 3 0,2-1-4 0,-1 8-12 0,6 7-12 16,-1-5-8-16,0 1-7 16,5-2-1-16,2 9-1 0,0-4-7 0,3 7 0 0,1-7-2 0,1-2-3 0,1-1-3 15,0 6-4-15,0-6-10 0,-2-5-22 16,4-3-12-16,-2-4-7 0,4-2-3 0,-4-3-3 16,2-3 2-16,5-4-1 0,-2 0-3 0,3-5 16 15,2 2 1-15,2-10-6 0,-5 1-6 0,12-7 4 0,-3 4-11 16,-1-13 0-16,4 5 8 0,3-8 6 0,2 2 11 0,0-5 12 0,1 1 8 15,-1 1 1-15,-2-12 15 0,2 12 9 16,-4 4-1-16,-1 4 3 0,2-9 2 0,-9 14 3 0,-5 2 3 0,4 2 2 16,-7 0 7-16,-2-4 14 15,-2-6 8-15,-5 11 1 0,-4 14 2 0,3-7 6 0,-4-10 1 16,-1 10 6-16,-2 22-6 0,-1-3-7 0,-2 5 4 16,0-6 2-16,1-5-5 0,2 2-6 0,5 10-5 0,-3-7-6 15,8-7-4-15,0 0-6 0,3-2-10 0,9-3-5 0,-5 1 3 16,8-1-14-16,-7-1-9 0,6-3-12 0,3 3-14 15,-1-5-3-15,0 0-14 0,-3-5-11 16,5 5-8-16,0-9 6 0,-2 3 7 0,1-4 8 0,2 2 11 0,-6-5 1 16,2-8 14-16,0 8 10 0,0 1 7 15,-9 3 7-15,5-5 2 0,-5 8 4 0,2-1 3 0,-2 2 1 0,1 5 1 0,2 0 0 16,-3-7-2-16,2 7-3 16,-1 7 5-16,-2-6 0 0,1 3-1 0,-1 0 1 0,4 7 0 15,0-2 1-15,-7 3 3 0,2-5 1 0,-1 1-4 0,3-4 4 16,-1 2 1-16,4 0-1 0,-6 1-1 0,5 1 2 15,3-1-1-15,-5-4 5 0,5 1 2 0,-3 1 1 0,-2-1 2 0,2-2-2 16,0-1 3 0,-5-4-1-16,4 6-1 0,2-3-4 0,-1-1-2 0,2-1-5 0,-1-2-2 0,3-2 1 0,-1 0 0 15,-1-1 0-15,2-12-1 16,2 5 2-16,-4 1-2 0,2 1-1 0,0-16 2 16,-2 14 0-16,1-17 2 0,-2 7 0 0,7 5 8 0,-4-1 8 0,4-9 7 15,-2 8 7-15,2 4-3 0,-1-1 2 16,1 5-2-16,1 3-6 0,2 0-7 0,-3 3-11 0,1-1 0 0,0 4-3 0,5 2 6 15,-6 1 8-15,2 1 12 0,-2 0 10 16,-2 5 11-16,0 0 5 0,-3 4-3 16,0-5 3-16,-5 7 0 0,5-3-6 0,-5 5-9 0,5-3-9 0,-6 3-8 15,4-3-5-15,0 0-2 0,-1 1-4 16,-2-3-5-16,2-2-4 0,2 0-2 16,-3-1-1-16,-2-1-4 0,2 0 2 0,-4 0-19 15,2 4-48-15,-8 7-52 0,-4 0-70 0,-3 11-93 0,-4-8-98 16,-5 6-54-16</inkml:trace>
  <inkml:trace contextRef="#ctx0" brushRef="#br1" timeOffset="172823.51">11877 13489 3828 0,'-10'-2'-2'0,"1"-1"-7"0,4 8-7 0,-2-5-2 0,9-5 1 15,6 5-8-15,5 0-28 0,4 0-38 0,8 0-70 0,4-6-83 16,4 1-105-16,5-2-86 0</inkml:trace>
  <inkml:trace contextRef="#ctx0" brushRef="#br1" timeOffset="173575.64">13385 12691 2691 0,'-25'2'10'15,"-4"8"0"-15,11-3 11 0,-14-9 9 0,5 19 21 0,-5-9 13 16,16 0 20-16,-1 9 10 0,6-4-12 0,11 5 1 0,-7-3-11 16,12 1-11-16,5 3-23 0,2 0-14 0,4-4-21 15,6 3-9-15,-2-5-4 0,0-2-2 0,5-4-2 16,10-1-10-16,-6-6-6 0,5 0-11 0,-2-6-12 0,9-2-1 15,-5 0 2-15,2-4 5 0,7-5-2 16,-14-2 17-16,10 0 10 0,-8-11 13 0,2 2 11 0,-8-3 3 16,2-3 2-16,-4-3-5 0,-3 2 4 15,-3-3-2-15,-9 0 12 0,-1-2 16 0,-3 5 19 0,-1-5 21 16,-7 6 20-16,-2 0 11 0,-7 7 28 16,1 0 17-16,2 10-9 0,-1-2-8 0,-1 11-11 0,-1 1-11 0,5 6-16 15,3 1-5-15,-5 4-23 0,6 0-7 0,1 6 0 16,-1 7-5-16,2 0-5 0,-5 6-9 0,5 4-3 15,-3 0-3-15,5 6-7 0,-2 1-11 0,0-1-6 16,1 2-5-16,1-6-2 0,3 2 1 0,0-3 1 0,-1-4 0 0,1 0 1 16,1-6-2-16,2 0 0 0,-3-4 7 15,1-4 1-15,5-2-3 0,-4-3-2 0,-1-1-1 16,1-4 6-16,3-2-2 0,-2-3 1 0,5-5-6 0,1-2-1 0,-3-3 3 16,6-4-5-16,1-2 1 15,4-1-6-15,2 0 6 0,-5 0-2 0,3 3-4 0,0 3 0 0,-7 3 1 16,0 2 3-16,-5 5-2 0,-4 1 2 0,2 2-3 0,-7 5 2 15,1-1 4-15,-2 4-1 16,-2 0-2-16,4 5 0 0,-2-1 1 0,1-1 2 0,1 2-3 16,3 1 1-16,-2-1 2 0,2-2 2 0,3-2-3 0,3 1 0 15,0-4 1-15,5 2-6 0,-2-5 3 0,6 0 0 0,0 0-5 16,2-5-5-16,-2-1 1 16,1 0-5-16,1-2-5 0,-3-1-8 0,2-3-10 0,-6 2-6 0,6-6 0 0,-13 5 1 15,3-4 0-15,-2 1 9 16,-3-3 3-16,-4 2 13 0,1-3 7 0,-6 0 6 0,0 2 5 0,0 0 11 0,-5-2 15 15,3 6 9-15,-4 2 7 16,2 1 4-16,-5 6 11 0,4 0 6 0,-7 6-2 16,5 0 1-16,-5 8-7 0,3-3-4 0,1 9-3 0,-1 0 3 15,3 4-12-15,1 1-4 0,3 1-1 0,0-2-13 0,5 3-11 0,5-2-11 16,0-3-20-16,3 0-17 16,4-7-17-16,1 1-18 0,6-6-36 0,-3 2-14 0,9-9-40 0,-3 0-23 0,4-4-34 15,-4-3-32-15,-2 7-45 0,11-1-43 16,-8-3-20-16,2-7-34 15,-7-5 8-15,7-3-2 0,-4-3 21 0,-4 9 11 0</inkml:trace>
  <inkml:trace contextRef="#ctx0" brushRef="#br1" timeOffset="173694.89">14495 12166 2084 0,'-16'-25'35'0,"7"0"13"0,-4 2 2 0,0 0 4 16,10 8 0-16,3 7-1 0,0 2-2 0,-3-4 1 16,13 4-34-16,-1 2-13 0,7 4-4 0,4-3-10 0,1 6-37 15,6-3-52-15,5 7-61 0,-6-2-48 0,3-3-57 0</inkml:trace>
  <inkml:trace contextRef="#ctx0" brushRef="#br1" timeOffset="173838.07">15088 11745 2817 0,'0'-14'34'15,"2"4"29"-15,-4-8 5 0,-12 18 7 0,4 3 11 0,1 12 12 0,-10-3 5 0,6 5-1 16,5 5-33-16,-8 6-27 0,4 5-32 0,-4 5-58 0,-2-1-82 15,-4 5-95-15,10-1-99 0,-6 1-78 0</inkml:trace>
  <inkml:trace contextRef="#ctx0" brushRef="#br1" timeOffset="174231.08">15191 12200 1815 0,'5'-5'3'16,"9"-1"-1"-16,-5 6 7 0,-4-6 34 0,6 12 17 15,2-1 24-15,7-4 26 0,-5 6 6 0,7 3-1 0,0 6 1 16,8-1-5-16,-10 8-28 0,11 2-17 0,-5 5-21 16,0-3-26-16,-3 4-4 0,2-2-2 0,-2 0 2 15,-4-5-1-15,-2 1-5 0,2-3-10 0,5-2-27 0,-7-2-25 16,-3 1-10-16,4 0-25 0,-4-6-35 0,0 2-33 15,5-11-22-15,-8 1-33 0,0-18 8 0,0-8 11 16,2 2-6-16,0-14 20 0,-2 2 31 0,0-7 33 16,-5 1 30-16,2-5 52 0,-1 9 27 15,-7 0 34-15,0-1 37 0,-5 7 41 0,1-2 40 16,-4 2 47-16,-1-1 17 0,-4 8 44 0,1 1 15 0,-1 9 4 0,0 2-1 0,-1-1-22 16,-2 5-24-16,-2 6-42 0,-3 6-25 0,-3 6-41 15,-3 3-7-15,-1 11-18 0,3-1-18 0,-9 7-17 0,-4 0-15 16,5 6-3-16,1 0-15 0,2 1-50 15,2 1-39-15,0-7-44 0,-7 6-45 0,16-3-32 0,0 6-48 16,5 4-44-16,4-2-42 0,2-4-2 0,-8-20-19 16,13 4 0-16,8-5 0 0</inkml:trace>
  <inkml:trace contextRef="#ctx0" brushRef="#br1" timeOffset="174799.88">15761 12304 1256 0,'17'-17'24'0,"1"13"23"0,-5-9 19 0,-4 5 23 0,-6 4 23 16,4 4 30-16,-6 4 18 0,1 4 44 0,1-1-11 0,1-9-13 16,-8 7-14-16,9 2-24 0,-3 3-19 0,5 1-27 15,-2 2-18-15,-2 3-42 0,1-1-8 0,0 2-11 16,1 1-3-16,0-5 0 0,2 1-3 16,-2-1-3-16,2-3 1 0,-1 0 0 0,3-3-5 15,-1-3-2-15,0-1-1 0,0-3 3 0,3 0-3 0,-3-1 2 0,3-6 0 16,3 0-6-16,-4-2 4 0,6 1 0 0,-7-3 1 0,7-4-2 15,-5 3 1-15,0-1-2 0,-1 1-2 0,-1 0 7 16,1-1-4-16,-2 5 9 0,3-3 16 0,-8 5 16 0,6-2 15 16,-4 6 10-16,-2-2 4 0,3 4-1 15,1-2 3-15,-6 4-5 0,6-4-19 0,-4 5-16 16,0-3-13-16,0 1-11 0,2-1-5 0,0-1-2 0,-1 1 2 0,4-3-5 16,-1 3 4-16,4 0-2 15,-2-1 0-15,4-1-2 0,-1-1 4 0,1 0-2 0,4-1-3 16,-7 1 2-16,1-2-1 0,0-1 4 0,2-1 19 15,-3 3 22-15,0-2 15 0,-3 3 10 0,-1 0 16 16,-3 0 18-16,1 6 14 0,-3 0 7 0,-1 2-14 0,5 3-11 0,-11 6-10 16,12 1-8-16,-6 6-9 0,4 2-18 0,0 4-13 0,4 7-9 15,-3 0-6-15,4 4-12 16,-5 4-4-16,4 2 0 0,-4 0-9 0,2 1-1 16,-4 1-4-16,-2 0 2 0,0 4 0 0,0-6 0 0,-2 0-7 0,-3 0-10 15,2-3-3-15,0 0-5 0,1-3 0 0,-3-3-6 16,5-3-8-16,-4-3-19 0,2-2-4 0,-7-8-6 15,6 2 0-15,-10-7-9 0,2-2-21 0,-5-2-13 0,-4 0 2 0,-6-1 11 16,-2-4-4-16,4 1 1 0,-8-6 10 16,2 0 12-16,-1-8 31 0,4-4 22 15,2-10 1-15,4-2 13 0,7-5 13 0,7-13 10 0,1 0-2 0,12-4-2 0,2 2-22 16,8 1-27-16,0 6-33 16,8 0-54-16,2 6-24 0,0 17-52 0,7-9-39 0,2 9-30 0,1-5-27 15,-3-10-7-15,5 0-13 0</inkml:trace>
  <inkml:trace contextRef="#ctx0" brushRef="#br1" timeOffset="175362.42">17366 12120 3234 0,'-36'12'2'16,"-8"3"-4"-16,-1-1 4 0,-3 1 11 0,3 11 31 0,7-3 20 16,10 2 29-16,-1 4 9 0,14-2-7 0,3 0 9 15,12-5-28-15,-5 4-33 0,14-10-43 0,-5 1-35 16,4-1-42-16,10-9-32 0,-7 3-25 0,12-7-20 16,-5 0-12-16,7-6-4 0,-1-6-16 0,9 1-11 15,-4-11 4-15,1-2 16 0,-2-10 27 0,2-3 18 0,-5-10 44 16,-3-4 29-16,2-3 35 0,-11-7 27 15,0 0 16-15,-1-3 14 0,-6-4 11 0,-9-2 20 0,6 5 7 0,-3-5 45 16,-12 7 18-16,2-2 36 0,1 8 30 16,-4 5 11-16,2 8 13 0,5 7 5 0,-4 1-11 0,-1 16-38 15,8 0-23-15,5 13-32 0,-4-3-36 0,2 9-5 0,2 2-16 16,-2 3-5-16,1 11 3 0,3 0-7 0,-3 9 2 16,-1 3-11-16,0 4 4 0,-1 7-15 0,1 6-3 15,-4 2-23-15,1 2-9 0,0 2-1 0,-4 0-7 0,3-3-16 16,2 1-31-16,-1-4-13 0,3-3-25 0,-5-6-36 15,4-2-17-15,4-8-32 0,-3 2-34 0,6-10-5 16,-6 1-23-16,0-2-28 0,0-4-30 0,2-1-7 16,1-3-27-16,-2-10-2 0,4-4 0 0,-2 2-3 0</inkml:trace>
  <inkml:trace contextRef="#ctx0" brushRef="#br1" timeOffset="175639.79">17657 11856 2184 0,'-4'5'30'0,"4"0"16"0,-7 0 37 0,-3 6 15 0,3 1 27 16,2 3 25-16,-3 1 21 0,5 0 20 0,1 3-24 0,-1-3-8 16,6 5-38-16,5-2-9 0,-6 2-27 0,10-4-29 15,0 1-19-15,-6-1-21 0,2-3-2 0,6-1-8 0,-6-2 6 16,0-5-5-16,1 0 2 0,-2-4 3 16,-1-2-1-16,2 0 3 0,3-7-3 0,-3 0 0 0,-2-6-6 15,7-1-3-15,-7-3-4 0,7-2 1 0,-7-1 1 16,5-2-4-16,-4 3-3 0,-6 0-3 15,-1 1-2-15,0 3 4 0,-5 0-2 0,-3 4-2 0,-6 0-1 0,1 4 1 16,-9 1 0-16,1 5 4 0,-5 2 0 0,1 5-3 16,-7 3-7-16,-1 3-15 0,0 1-29 0,-3 4-34 0,5 0-25 15,0-1-59-15,4 1-45 0,4-3-57 0,8 1-46 16,9-8-29-16,1-1-12 0</inkml:trace>
  <inkml:trace contextRef="#ctx0" brushRef="#br1" timeOffset="175952.53">17943 11572 3234 0,'8'-16'47'0,"-3"7"26"0,2-4 20 0,-9 4 25 16,-3 6 12-16,5 6 5 0,-5 1 16 0,2 14 12 15,1-4-43-15,-1 6-20 0,-3 4-24 0,3 4-25 0,-2 8-15 16,2 1-9-16,1 4-25 0,2 4-19 0,2 0-14 16,-2 3-9-16,3-2-9 0,-3-5-14 0,5 1-16 15,-5-6-3-15,8-1 9 0,-8-6 6 0,-6-4 4 16,3 0 7-16,-1-6 14 0,-4-4 14 0,0-1 21 0,-1-4 3 15,-4-4 3-15,2-1 4 0,0-3 2 0,0-4-2 16,-3 0-2-16,4-7-1 0,2-1-3 0,2-4 3 16,0-1-1-16,1-4-2 0,5-4 1 15,5 4-2-15,2-6 2 0,5 4 4 0,1-3-4 16,1 5-2-16,8-3-1 0,0 2-12 0,-2 1-15 0,7 3-25 16,-3-1-18-16,0 0-22 0,0 3-12 0,4-3-8 0,-8 4-34 0,6-1-9 15,-4-3-8-15,-2 3-12 0,4 3-20 0,-8 1-11 0,6-5-28 16,-14 9-8-16,-3-1 7 15,1 1-12-15,-4 0 0 0,-12 6 17 0</inkml:trace>
  <inkml:trace contextRef="#ctx0" brushRef="#br1" timeOffset="176112.29">17608 11806 2120 0,'-25'-10'17'0,"6"3"1"0,9-12 5 0,2-1 1 16,8 20 4-16,0 0 9 0,0 0 8 0,0 0 12 15,0 0-3-15,0 0 2 0,0 0-3 0,0 0-6 0,127-103-7 16,-127 103-56-16,0 0-66 15,0 0-35-15,0 0-42 0,0 0-43 0,122 0-27 16,-122 0-16-16,0 0-26 0</inkml:trace>
  <inkml:trace contextRef="#ctx0" brushRef="#br1" timeOffset="176238.45">17709 12497 1613 0,'-12'82'9'15,"12"-82"-32"-15,0 0-23 0,0 0-30 16,0 0-36-16,0 0-40 0,-11 37-41 16</inkml:trace>
  <inkml:trace contextRef="#ctx0" brushRef="#br1" timeOffset="176522.99">17001 12006 3326 0,'-57'-30'45'0,"16"7"23"15,9-2 27-15,-3 6 4 0,23 7-2 0,4 6 1 0,11-3 1 0,7 3 1 0,26 1-57 0,-3-2-17 16,0 1-26-16,17-2-1 0,3-1-37 0,15 0-30 16,2-1-72-16,7-2-78 0,-7-5-85 0,7 2-88 0,5-1-67 15</inkml:trace>
  <inkml:trace contextRef="#ctx0" brushRef="#br1" timeOffset="179908.79">18342 12168 204 0</inkml:trace>
  <inkml:trace contextRef="#ctx0" brushRef="#br1" timeOffset="180113.52">18457 11864 1754 0,'-4'0'-6'0,"5"-8"-17"15,-2 5-32-15,2-9-20 0,-9 12-4 0,8-4-14 0,0 4-4 0,-8-5-7 16,15 3-10-16,-11 1-5 0,9-3-2 16</inkml:trace>
  <inkml:trace contextRef="#ctx0" brushRef="#br1" timeOffset="180542.94">18459 12108 2614 0,'-2'-7'-3'16,"-4"2"0"-16,0-2 1 0,-13 1-4 0,12 6 5 15,-4-2-2-15,6-1 2 0,5 1-4 0,0 5-11 0,5-4-46 16,2 4-45-16,4 1-58 0,1-4-48 0,-9 1-51 16,9 4-54-16</inkml:trace>
  <inkml:trace contextRef="#ctx0" brushRef="#br1" timeOffset="181209.37">19358 11625 976 0,'0'0'36'15,"0"0"-6"-15,20-28 6 0,-20 28 34 16,0 0 11-16,0 0 26 0,-38 3 16 0,19-3 0 0,4 12-4 16,15-12 12-16,0 0-3 0,0 0-26 0,0 0-1 15,0 0-20-15,0 0 16 0,0 0 8 0,0 0-5 16,0 0-13-16,-80 8-2 0,80-8-6 0,0 0-7 16,0 0 1-16,0 0-24 0,0 0-9 0,0 0-1 0,0 0 7 15,-92-81 10-15,92 81 4 0,0 0 1 0,0 0-1 0,0 0-2 16,0 0 0-16,0 0-1 15,0 0-9-15,9-77-10 0,-9 77-10 0,0 0 0 0,0 0-8 16,0 0-1-16,68-94-21 16,-68 94 23-1,0 0-5-15,34 27-8 16,-1 129 7-16,-36-129-13 0,-2 3-2 16,-3 4 0-16,-1-1-2 15,-4-2-4-15,-1 2 5 0,-5-2 0 0,-3 5-7 16,-4-1 0-16,1-1 0 0,-5-5 0 0,9-2 1 0,-6-5 3 15,-3 0-5-15,4-3 1 0,4-5 8 0,1-1-2 0,-1-6 1 0,1-2 6 0,-2-5 6 16,7 0 2-16,-2-5 7 16,6 3 0-16,4-8 2 0,-5-2 2 0,8-5 13 0,5 2 9 0,4-4 4 0,2-1 7 15,6 1-5-15,0-1 4 0,2 4 2 16,2 2 3-16,-1 6-10 0,8 2-12 0,0 3-8 16,6 6-9-16,-2 0 2 0,7 8-7 15,5 0-3-15,4 3-4 0,2 4-16 16,-3 0-19-16,0 0-43 0,-4-1-24 15,1 2-54-15,2-4-44 0,-6 5-58 0,1-9-64 16,-4 3-37-16,0-3-47 0,-7-3-4 0,3-2-36 0</inkml:trace>
  <inkml:trace contextRef="#ctx0" brushRef="#br1" timeOffset="182466.59">19975 11532 1605 0,'-12'-3'7'0,"4"-4"3"0,-8 7 14 0,10-7 18 15,-12 14 21-15,7-10 34 0,-2 9 16 0,-4 1 11 16,4-2 12-16,-4 8 18 0,6-7-3 0,-5 9-10 0,7 1-19 16,-4 9-23-16,6-1-1 0,-2 2-7 0,4 4-15 15,4-4-18-15,1 7-9 0,0-3-7 0,0-5-2 0,6-2-7 16,-3-2-19-16,8 0-2 0,-4-3-5 0,2-3-1 15,2-7-5-15,0 2 3 0,2-4-5 0,1-6-2 16,1 3 3-16,-2-6-8 0,2-3-8 0,2-4-11 16,1-2-10-16,-3 1-11 0,3-7-4 0,2-6-3 15,2 2-3-15,-5-7 3 0,4-5 7 0,-2 3 13 0,-3-3 8 16,5 3 8-16,-8-7 7 0,-1 4 2 0,-1-7 4 16,-4 8 5-16,-1 4 2 0,-2-4 5 0,-4 3 12 15,0 5 13-15,0 6 20 0,-4 4 30 0,-2 8 20 16,6 2 12-16,-5 7 3 0,5 1-6 0,-7 6-2 0,7-1-7 0,-6 13-7 15,3-4-18-15,-3 9-14 0,1-1-9 16,-3 3-2-16,3 5 3 0,0 0-2 0,4-1-5 0,-2-4-15 16,6 6-9-16,-3-8-9 0,4 1-3 0,1-3-4 0,0 1 0 15,2-5-4-15,2-1-4 0,-1 0 3 0,-2-5-2 16,1 0 2-16,-1-5-1 0,0-1 3 16,-3-3-4-16,0 0 6 0,-1-5 0 0,-2 0 3 0,2-3 4 0,-2 1 1 15,1-3 2-15,2-3-2 0,1-4-4 16,0 0-2-16,1-3 0 0,4-3-2 0,-4 0-5 15,5-2-1-15,-1 1-3 0,1-2 1 16,-2 4 3-16,1 0 0 0,2 5-5 0,-3 2 4 0,0 1-2 0,1 2-1 16,-2 0 1-16,-1 4 2 0,2 0-4 0,0 1 0 15,-4 2 7-15,1 2-9 0,2-1 8 16,-1 2-2-16,-1 6 1 0,3-4-2 0,-4 1 3 0,0 6 0 0,0-1 0 16,-2 6 3-16,0 0-3 0,-1 0 3 0,-1-1-2 0,2 1 1 15,-1 2-1-15,5-5-3 0,-2 1-2 16,-1-5 2-16,2-2-3 0,-1-1 1 0,0 0-3 15,2-4 2-15,-3 1-2 0,6-2-1 0,-4-4-1 0,3-2-5 16,0 2-4-16,5-6-3 0,0 1-1 0,-1-3-5 16,6-2 1-16,-8-4 3 0,-2 2-1 15,5-2 3-15,-1 4 5 0,-7-1 4 0,3 2 3 16,-3 1 4-16,0 3 1 0,1 4-1 0,0 0 4 0,-4 1-1 0,-2-2 0 16,6 7-1-16,-6-6 0 0,5 3-2 0,-2 0-1 15,-6 4-2-15,10-2 0 0,0 1 4 0,4 0-5 16,-9 2 5-16,5-2-3 0,2 2-1 0,-1 1 5 0,5-2 1 15,-9 1-1-15,5-1-5 16,-4-1-5-16,7 0 0 0,-3-3-12 0,-1 3-9 0,-3 1-24 0,3-7-3 16,-2 2-12-16,1-2 5 0,-2-1-8 0,0 0-23 15,-3-2 7-15,4-1-7 0,-6-8 5 0,9 1-6 0,-4 1 6 0,3-1-4 16,0 3 18-16,-3-2 16 0,4 3 9 16,-1-4 20-16,0 10 16 0,-3 0 7 0,-2 2 14 0,0 7 7 15,-3-5 12-15,0-5 15 0,-6 7 13 0,5 6 9 0,1-8 4 16,-9 0-4-16,1 0-3 0,4 4 5 15,-6-4-18-15,6 7-7 0,0-7-17 0,0 3-13 0,-3 0-1 16,7 4 4-16,0-2 2 0,0 1-10 0,3-1 7 0,2 3-6 0,2-2 1 16,-1 1 1-16,3 2-8 0,-1-6 1 0,5 2-11 0,4-2-5 0,-4 0-13 15,3-3-2 1,1-3-6-16,-3 0-4 0,2-3-2 0,2-5-2 0,-2 4 2 0,-6 0 6 0,3-3 11 0,0-7 2 16,-4 3 10-16,6-2 6 15,-3 4 6-15,-2-1 3 0,-4 2 7 0,5-4 7 0,-5 7 14 0,-3 2 15 16,1 3 18-1,-6 4 19-15,2-3 9 0,-2 6 7 0,-1-4-1 0,2 6-12 16,1-3-13-16,-4 8-12 0,3-3-20 0,-2 4-17 0,-2-2-12 0,5-2-3 0,0 5-5 16,0-6 5-16,0 4-1 15,0-1-4-15,5 2 0 0,-1-6 4 16,1 2 2-16,0 0-6 0,2-1 1 0,-1 1-1 0,-2-2-2 0,4-1 4 0,0-5-9 0,-1 2-5 16,-1-2-8-1,3-2-9-15,-4-1-9 0,3 0-10 0,-5-5-7 16,2-2-2-16,-4 0 3 0,2-3 4 0,-3 7 6 15,-3-5 11-15,2 3 8 0,1 0 10 0,-5 1 7 0,10-4 3 16,-10 3 5-16,-1 1-1 0,4-2 3 0,-1-3-2 16,3 4 3-16,-1 0-1 0,1 3 0 0,-9 1-1 15,11 2-2-15,0 1 0 0,3 1-2 0,-4 3-1 0,4-3 2 16,1 3 1-16,0-3-1 0,2 6 4 0,-1-3-1 16,-1-4-4-16,7 7 3 0,-1 2 3 0,-2 1-3 15,2-3 1-15,1 2-4 0,0 1-9 0,-4-4-16 16,3 5-6-16,-3-9-20 0,-9 1-35 0,1 2-20 0,2 1-31 15,-6-5-28-15,2 0-31 0,1-3-34 0,-6 3-28 0,-1 0-19 16,1-6-10-16</inkml:trace>
  <inkml:trace contextRef="#ctx0" brushRef="#br1" timeOffset="182622.42">20978 11309 1374 0,'-12'-13'15'0,"6"6"6"15,4-6 3-15,4 5 24 0,4 1 12 0,2 10 21 16,4-9 17-16,2 9 7 0,3-3-15 0,4 3-3 0,2 1-4 15,4-1-41-15,-8 2-37 0,3 2-46 0,4 0-33 16,-9 0-43-16,0 1-23 0,1-9-23 0,-6 4-20 0,-3-3 4 16,0 5-1-16,-8-5 10 0,-2-3-9 0</inkml:trace>
  <inkml:trace contextRef="#ctx0" brushRef="#br1" timeOffset="182822.28">21004 11098 696 0,'-12'-23'17'0,"2"3"14"0,2-1 13 0,4 8 8 16,0-1 4-16,1 7 20 0,6 4 23 0,1 0 15 15,4 9 10-15,1-6 10 0,8 5 12 0,2-5 11 0,1 4 0 16,10-6-15-16,-2 2-26 0,-1 5-7 0,4-8-22 16,-1 1-13-16,2-5-9 0,-3 7-3 0,-3-7 4 15,-1 3 4-15,-4-9 2 0,-2 5-4 0,-3-6-2 16,-3 5 2-16,-5-4-2 0,-7-1-15 0,-2 3-10 16,-3 0-10-16,-4-1 2 0,-4 2-2 0,-2 4-7 15,2-5-28-15,-5 4-33 0,-2 3-57 0,2 2-39 0,-8 2-69 16,-1 6-73-16,7 1-55 0,-5 7-67 0</inkml:trace>
  <inkml:trace contextRef="#ctx0" brushRef="#br1" timeOffset="182969.21">21366 11409 3184 0,'-14'-3'-25'0,"-2"3"-39"0,6 0-28 0,-6-3-13 15,4 6-39-15,8-3-42 0,-1 6-64 0,8-4-70 16</inkml:trace>
  <inkml:trace contextRef="#ctx0" brushRef="#br1" timeOffset="183966.8">22023 10980 2866 0,'-5'-4'1'0,"-3"2"4"0,-8 4 9 16,15-4 16-16,-1 15 25 0,9-3 27 0,-1 11 22 0,0 7 8 15,5-2-2 1,-3 10 0-16,6-1-12 0,-9 6-15 0,9 0-24 0,-6 2-25 15,-7 1-23-15,3 1-14 0,-6-1-9 0,-3 0-23 141,-1 0-23-141,3-3-21 0,-11-3-16 0,3-1-27 0,1-3-30 0,2-1-5 16,-4-8 2-16,6-1 13 0,-1-4 5 0,-1-6 5 0,8 0 1 0,-5-5 18 0,5-6 22 0,-7-6-9 0,7 0 4 0,-5-5 3 0,3-5 18 0,-3-2 16 0,4-6 13 0,-4 4 9 0,-3-5 21 15,4 7 29-15,-4-8 20 0,4 4 16 0,-4 4 10 0,7 2 13 0,-8-3 7 0,5 2 1 0,3 1-16 0,-1 2-11 0,1 1-17 16,9 0-8-16,-2 2-14 0,2 2-12 0,1 0-6 0,5 2-4 0,2 1 4 0,1-4 1 0,1 4-2 0,-1 1-2 0,-1-1 5 0,3 1-7 0,3-2 5 0,-6 4-1 0,3-4-4 0,-3 0-4 0,8-1-6 0,-9 0-4 16,1 1-3-16,3-3 1 0,-8-3 1 0,2-5 3 0,-5 5 1 0,0-1 5 0,-5 3 14 0,0-2 16 15,-3-1 18-15,8-6 13 0,-16 7 7 16,7-3 11-16,-7 6 40 0,3-7 18 0,-9 7 16 0,7-3 6 15,-6 7 3-15,1 5 8 0,6 2 0 0,-2-1-2 16,1 2-31-16,-5 9-21 0,9-1-15 0,-5 1-15 0,6 0-19 16,-9 2-13-16,11-1-10 0,-1 7-12 15,2 1-7-15,5-1 0 0,1-1-6 0,1 1-1 0,4-1-3 16,-1-2-4-16,2-3-1 0,-4 2-1 0,7-7-3 16,-2 0-2-16,-2-4-2 0,0-2 0 0,1 2-5 15,0-10-2-15,-5 3-1 0,7-8-9 0,-7 2-6 16,8-7-3-16,-7 2 0 0,3-4-6 0,-2-1 5 15,7-2 2-15,-5-1 1 0,2 0 11 0,3 0 11 16,0 1 2-16,1-1 6 0,-3 3 4 16,-1 5-2-16,-5-1 5 0,-1 5 5 0,0 1 10 15,-2 6 16-15,-2 4 5 0,0-2 0 0,0 5 3 0,2-3 7 16,3 6-5-16,2-4-20 0,-11 6 5 0,5-7-31 0,-1 3 10 16,0-2-17-16,1 4 16 0,-4-2-17 0,-1-2 13 0,0 0 2 0,0-1-2 15,2-2 2-15,-4 0 0 0,2-3 1 0,0 2 0 0,0-2 8 16,3 0 11-16,-3-2 25 0,7 2 7 0,-7-6 8 15,3 3 5-15,0-1 12 0,2 0 4 16,-3-2 11-16,1-2-19 0,0 5-8 0,5-5-18 0,-3 6 6 0,4-3-16 16,2 4-1-16,2-2-18 0,2 3-9 0,5 4-4 15,-2 1-3-15,-2 1 1 0,5 1-5 0,-4 2-2 16,1 4-2-16,-1-4-3 0,-4 3-11 0,1 2-15 16,-5-3-12-16,-1 1-16 0,0-3-37 15,-3-1-14-15,-4 1-28 0,-5-9-30 0,-2 5-20 0,-12-10-50 16,-1 11-32-16,-14-9-63 0,3 0-10 0,-3-6-34 15,-6 1-5-15</inkml:trace>
  <inkml:trace contextRef="#ctx0" brushRef="#br1" timeOffset="184092.37">22068 11173 1895 0,'-20'-23'1'0,"3"6"-1"0,15-8-3 16,1 10 12-16,4-3 13 0,-3 2 21 0,12 5 14 0,7-1 1 0,5 2-1 0,8 2-4 15,-1 4 3-15,7-1-15 0,0 5-34 0,5 3-54 16,6 3-55-16,-8 0-45 0,9 3-43 0,-7 0-49 15</inkml:trace>
  <inkml:trace contextRef="#ctx0" brushRef="#br1" timeOffset="184483.64">21863 10989 1958 0,'-24'-5'15'0,"-4"10"31"0,7-7 22 0,-3 8 46 16,-1 5 45-16,-2 6 41 0,7 4 38 0,2 5 12 0,9 1 12 15,-2 6-20-15,5 4-21 0,1 7-43 0,6-2-44 16,-4 7-42-16,3-3-36 0,3 1-12 0,1 3-41 15,0-2-42-15,9-5-19 0,3-5-43 16,-1 4-42-16,6-9-54 16,-4-1-48-16,7-8-69 15,2-2-47-15,10-6-22 0,-5 0-18 0,7-9-7 0</inkml:trace>
  <inkml:trace contextRef="#ctx0" brushRef="#br1" timeOffset="184702.94">23248 11040 2313 0,'2'3'17'0,"-2"5"20"0,4-1 47 0,3 0 36 0,0 10 49 0,-2 2 25 0,11 4 29 15,-2 3 22-15,6 5-12 0,-10 2-16 0,8-2-45 16,-6 7-37-16,1-6-51 0,-6 6-24 0,-6-2-28 0,-1 3-21 16,0-2-7-16,-1-1-4 15,-7 0-2-15,-1-1-16 0,-3 1-35 0,-1-13-19 0,-9 10-42 16,3-8-42-16,-13 3-45 0,0-4-47 0,-5-1-56 15,1-6-32-15,-6 2-18 0,14 0-20 0,-4-12-7 0</inkml:trace>
  <inkml:trace contextRef="#ctx0" brushRef="#br1" timeOffset="185031.07">23809 11271 2129 0,'5'3'14'0,"-3"-5"13"0,3 2 10 0,-12-1 12 0,7 1 54 0,-1 5 33 0,4-7 40 0,-3 10 26 16,7-3-9-16,5 2-10 0,-6 8-5 0,10 2-3 15,-12 7-39-15,12-9-20 0,-14 13-33 0,0-5-23 16,-2 4-5-16,-4-2-3 0,1 3-3 0,-2-4-14 0,2 0-29 16,2 3-43-16,-4-11-24 0,3 1-39 0,1-13-47 15,-9 10-43-15,6-10-45 0,-4 3-58 0,1-4-34 0,-5-3-30 16,5 0-24-16,-9 0-11 0</inkml:trace>
  <inkml:trace contextRef="#ctx0" brushRef="#br1" timeOffset="185249.84">23548 11397 2111 0,'0'-2'0'0,"-1"2"1"15,9-5 8-15,-5-3 27 0,7 6 16 0,3-3 40 16,2 5 13-16,12-11 2 0,1 11-2 0,13-7-7 15,-7 8-33-15,10-6-58 0,0 8-33 0,2-1-71 16,2-3-43-16,-9 9-37 0,5-9-28 0,-11 2-32 16,1-1-3-16,-6 3 1 0,-4-7-20 0</inkml:trace>
  <inkml:trace contextRef="#ctx0" brushRef="#br1" timeOffset="185406.14">23634 11578 2548 0,'-6'4'19'0,"-1"-5"12"16,6-2 14-16,5-11 17 0,4 12 21 0,3-2 15 0,7 2 20 16,10-1 1-16,2 0-15 0,5 0-19 0,7-5-28 15,-3 3-45-15,0-4-52 0,5-4-74 0,-6 2-64 0,0 7-67 16,6-9-67-16,-7 1-51 0</inkml:trace>
  <inkml:trace contextRef="#ctx0" brushRef="#br1" timeOffset="186265.79">24378 11475 2084 0,'0'0'15'16,"0"0"12"-16,0 0 33 0,0 0 24 16,0 0 10-16,0 0 8 0,0 0 15 0,0 0 2 15,3 39-6-15,-3-39-1 0,0 0-25 0,0 0-21 0,0 0-7 16,0 0-3-16,0 0-13 0,0 0 0 0,29 103 0 15,-29-103-7-15,0 0-6 0,0 0 6 0,0 0 9 16,0 0-17-16,0 0 12 0,0 0-4 0,13 17 0 0,-13-17-20 16,0 0 11-16,0 0-7 0,0 0-4 15,19-67-19-15,12-50 18 16,-28 99-11-16,2-3-1 16,2 3 1-16,-2 5-3 0,4 1-4 15,-9 12-17-15,24 0 43 16,-24 0 4-16,0 0-6 15,52 107-15-15,-52-107 17 32,52 96-12-32,-52-96 6 15,0 0-33-15,0 0-14 0,0 0-23 16,49-12-14-16,-49 12-20 0,0 0-8 0,0 0-14 16,0 0-14-16,0 0-7 0,0 0 18 0,0 0 15 0,120-197 13 15,-120 197 18-15,0 0 6 0,0 0 18 0,0 0 24 16,0 0 36-16,0 0 26 0,0 0 15 0,59-287 14 15,-59 287 24-15,0 0 18 0,0 0 23 0,0 0 5 0,0 0-16 16,0 0-16-16,0 0-5 0,-37-122-15 0,37 122-7 16,0 0-12-16,0 0-14 0,0 0-9 0,0 0-6 15,0 0-7-15,0 0-3 0,-74 112-3 0,74-112-14 16,0 0-34 0,73 156 1-16,30-68-2 15,-77-77 21-15,1 0 3 0,-6-3-6 0,1 3 2 16,-2-3 4-16,-1 2-4 0,-4-2 0 0,-1 3 3 0,-3-1-2 15,-1 2-2-15,-1 0-7 0,-5 0 1 0,-4 2-3 16,0-2-8-16,-3 4-2 0,-4-4-12 0,0 2-19 16,-4 0-30-16,-1-7-13 0,-4 5-25 0,-3-12-35 15,-5 11-21-15,5-9-29 0,-5 2-29 0,1 1-19 0,3-5-7 16,-2 2-18-16,10-7-21 0,1 5 5 0,8-9-24 16</inkml:trace>
  <inkml:trace contextRef="#ctx0" brushRef="#br1" timeOffset="186875.16">25500 11134 2925 0,'-7'-6'12'0,"-7"0"15"0,-7-1 18 0,-7 6 26 16,1 2 47-16,-1 5 19 0,-2 4 19 0,4-2 11 16,0 8-10-16,6-3-12 0,-2 8-20 0,3-7-28 0,2 8-46 15,1-1-20-15,7 0-23 0,2 1-27 0,0 1-13 16,5-4-10-16,4 0-7 0,4 0-26 0,-2-6-23 15,1 5-10-15,10-15-5 0,-6 10 6 0,4-17 7 0,-1 9 6 16,1-13 11-16,-2 5 26 0,6-10 29 0,-1 2 7 16,-3 0 10-16,-4-4 12 0,4 1 4 0,-4-3 8 15,-1 4 11-15,-3-5 10 0,-2 7 13 0,2-4 33 16,-5 8 10-16,0-3 10 0,-6 6 22 0,6 0 4 0,-5 4-8 16,3-3-2-16,-4 6-18 0,1-3-25 0,0 3-11 15,-1 2-13-15,3 2-21 0,-5 2-3 0,5 2-6 16,-4 4-7-16,4-3-3 0,-3 3-6 0,6-4 2 0,-4 1 4 15,5 2-4-15,2-3-7 0,3-4 0 0,2 2-3 16,0 0-1-16,5-2-8 0,0-1-20 0,7-4-22 16,-6-1-7-16,10-2-5 0,-5-4-5 0,5-1-6 0,-1-4 0 15,-1-1 6-15,-2-3 18 0,0 2 17 0,-1-7 15 16,-6 6 6-16,-2-4 7 0,0 3 13 0,-2-1 6 16,-2 2 14-16,-6 2 13 0,3 0 35 0,-8 3 9 15,1 1 8-15,-2 3 13 0,-1 0 5 0,1 2-1 0,-6 2-9 16,8-3-15-16,-5 9-30 0,5-2-15 0,-4 3-5 15,4 1-21-15,-1 3-2 0,-1 0-7 0,2 1-1 16,5 3 0-16,-1-4-7 0,4 0 1 0,2-1-7 0,3 0 1 16,1-4-8-16,3 2-1 0,6-6-10 0,-5 0 1 15,1-2 3-15,0 0 0 0,3-4 0 0,-5-2 5 16,2-2 9-16,-2-3 2 0,-3-3 7 0,2-2 1 0,-4 3 3 16,-1-5 16-16,-2 2 8 0,-1 0 20 0,-3 7 6 15,3-6 24-15,-9 10 10 0,8-4 5 0,-9 7 5 16,5-3-19-16,-3 5-8 0,-1 0-22 0,2 5-8 15,-5-2-22-15,4 2-13 0,-2 2-11 0,2 0-20 0,0 2-11 16,1-3-29-16,0 8-20 0,7-9-23 0,0 11-44 16,12-8-42-16,-5 2-46 0,-3-3-53 0,4-1-49 15,4-1-26-15,-3-1-46 0,4-3-27 0,1-5-10 0</inkml:trace>
  <inkml:trace contextRef="#ctx0" brushRef="#br1" timeOffset="187625.28">26390 10932 1993 0,'-8'-14'50'16,"-5"3"27"-16,8 0 30 0,29 4 21 0,-27 2 27 15,-10 10 23-15,2-2 19 0,14 6 16 0,-6 5-53 0,-6 3-22 0,-5 7-32 16,-1 2-23-16,4 1-24 0,2 3-24 0,-6 2-19 16,14-2-12-16,-2 0 3 0,6-4-6 0,10 1-1 15,-13-2-10-15,4-4-16 0,3 0-9 0,12-8-13 0,-10 1-16 16,4-8-8-16,3 3-13 0,-2-9-6 0,7 0 3 15,-4-6-25-15,5-7-3 0,-10-3-1 0,6-3-15 16,1-5-4-16,-4-8 10 0,2 3 12 16,-9-10 9-16,10 6 41 0,-5-6 12 0,6 3 29 0,-3-3 48 0,-5-3 29 15,3 8 16-15,-3-7 27 0,4 7 28 0,-6-1 25 16,-5 2 20-16,1 5 21 0,-6 1-5 0,2 9-2 0,-10 0 10 0,4 9-20 16,-4-2-23-16,-1 9-32 0,-1 0-20 15,3 6-34-15,0 4-16 0,2 4-12 0,-2 4-26 0,3 3-10 16,1 0-1-16,2 7 3 0,0-2 1 0,-1 3-1 15,2-1-1-15,1-1 0 0,1-1 5 0,6-2-2 0,-3-1 5 16,0-3 0-16,0 0 0 0,1-3 4 0,0-2 0 16,-2-2 0-16,2-3-5 0,0-1 7 0,-2-3-5 15,3 0-3-15,-2-2 1 0,4-4-5 0,1 1-1 0,1-3 1 16,3-2-2-16,-5 1-7 0,9-4-3 0,-1 0 1 16,2-1-6-16,2 0 1 0,-2-2-2 0,0 3-5 0,-1-2 7 15,4 4-4-15,-3-2 7 0,-2 5 2 0,-2 1 7 16,-3-3 0-16,2 6 1 0,-3 0 13 0,0 2 2 15,-5 2 7-15,1 5 6 0,-4 1 1 0,2 4 3 0,-6 2 2 16,2 0 3-16,-4-1-11 0,1 6 0 0,0 0-4 16,1-3-6-16,-1-3-1 0,3 3-6 0,-1-3-4 15,1-1-5-15,1 2-1 0,1-6-16 0,3 0-2 16,-1-1-11-16,6-2-12 0,-4-2-21 0,5-1-17 0,-4-4-5 16,7 0-11-16,-3-2-6 0,4-8-23 0,-2 0 2 15,0-5-10-15,3 1 8 0,-2-7 17 0,3 3 2 0,-3-2 10 16,6-1 21-16,-10 5 24 0,8 0 9 0,-7 2 22 15,3 3 16-15,-7 4 8 0,-1 1 12 0,0 4 21 0,-6 0 16 16,5 6 32-16,-5 2 16 0,1 4 5 0,-5-4 0 16,8 7 4-16,-5-6-10 0,4 8-14 0,-1-4-18 0,1 2-31 15,2-6-15-15,0 2-8 0,4 0-3 0,0-2-9 16,6-2 0-16,0-1-9 0,0-2-2 0,4-2-7 16,1-2-3-16,-1-2-5 0,3-1-7 0,-6-4 2 0,5-2-6 15,-6-1 3-15,0-1-1 0,-1-1 1 0,-3-2-2 0,-6-2 5 16,-2 4 1-16,-6-1-6 0,-2 3 4 0,-6-3-2 15,-5 2-2-15,-4 3 0 0,-9 1 2 0,-2 2-6 16,-4 3-6-16,2 1-11 0,-4 5-7 0,-3 3-35 0,4 1-26 16,-2 4-58-16,-1-2-72 0,5 4-61 0,16 1-41 15</inkml:trace>
  <inkml:trace contextRef="#ctx0" brushRef="#br1" timeOffset="188453.3">28368 10799 1223 0,'-32'7'2'0,"4"1"7"0,-10-5 17 16,16 1 17-16,-12 1 6 0,8-1 35 0,5-2 27 0,-1-2 33 16,1-2 29-16,8 2 29 0,4-4 14 0,-4-1 10 0,7-2 18 15,0-4-16-15,-8 3-23 0,7-1-25 0,-3-2-22 16,3 0-15-16,1-2-13 0,2 4-20 0,4-4-20 16,2 4-21-16,3-4-4 0,-2 3-6 0,8 0-13 0,-5 1-18 15,2 2-23-15,1-1-1 0,3 1-5 0,4 2 5 16,-2 3 0-16,2-2-1 0,1 1 4 0,5 3-1 0,-4 0 1 15,5 1 3-15,-6 5-3 0,-1-2-5 0,0 4-2 16,-10 2 6-16,4 1-1 0,-4 3 7 0,0 2 2 0,-8 1-3 16,4 3 11-16,-8-1 4 0,0 3 2 0,-5 2-8 15,-3 1 1-15,-9 1-6 0,0 2-2 0,-3 0 0 0,0 2-6 16,-8-1-3-16,0-2 2 0,2 2 6 0,-3-3-5 0,5-6 6 16,-2 1 1-16,-1-6 16 0,2 0 5 0,4-5 8 15,5-3 8-15,-2-3 7 0,6-1 13 0,1-3 5 16,3 0 12-16,2-3-11 0,2-4 0 0,5-3-8 15,3-1-8-15,4-4-1 0,1-1-95 0,9-3-13 0,1 1-6 16,8 0-4-16,1 2-4 0,4 4 0 0,-1 1 3 16,2 6-15-16,3 2 87 0,-5 3-1 0,2 3-2 0,-2 2-8 15,-3 6-2-15,-1-2 0 0,0 4-3 0,1 2 4 16,-2 0-13-16,4 0-15 0,3 1 76 0,-7-3-22 16,12 1-21-16,-4 1-30 0,2-5-43 0,-1 5-32 0,-12-4-34 15,1 0-36-15,-2-2-128 0,6-1-27 0,0-6-40 16,-6 4-19-16,-4-6-12 0,6-6-11 0,9 0 10 0,-5 1 16 15</inkml:trace>
  <inkml:trace contextRef="#ctx0" brushRef="#br1" timeOffset="188672.09">28928 10517 3387 0,'0'-24'47'0,"-4"7"32"0,8 6 30 0,3 3 30 15,-10 8 22-15,3 3 39 0,-4-1 19 0,-3 11 18 16,1 11-28-16,1-2-24 0,-3 1-26 0,2 7-30 0,-2 3-22 15,0 6-40-15,5-3-18 0,-3 6-18 0,2-6-18 16,0 5-13-16,0-2 2 0,0 2-4 0,-1-3-13 0,2 1-19 16,-7-4-15-16,6-2-16 0,-1-1-16 0,-2-3-29 15,-1 1-21-15,1-8-19 0,-1 1-22 0,-8-7 7 0,3 2-30 16,-1-7-8-16,6-6-15 0,-1 2-14 0,2-11-9 16,6 4-34-16,-1-8-3 0,4-3-43 0,6-7 18 0,6 2-9 15,-5-7 0-15,9-7 13 0,1 3-1 0</inkml:trace>
  <inkml:trace contextRef="#ctx0" brushRef="#br1" timeOffset="188875.68">29117 10682 1459 0,'11'-11'46'0,"-5"1"37"0,-1 0 41 0,2 4 24 15,-14-2 22-15,-1 7 38 0,2-3 22 0,-6 9 26 0,0-5-26 16,-3 1-8-16,2 6-28 0,-9-1-23 0,11 8-18 16,-7-1-40-16,6 5-22 0,-6-2-27 0,9 6-17 0,-1 1-28 15,4 0-7-15,-2-2 3 0,3 4 0 0,-1-4 1 16,4 6 2-16,1-2-1 0,1-5-4 0,-4 4-9 0,8-2-6 15,-4 0-11-15,1-4-4 0,2 1-5 0,2-4-9 16,-1-3-29-16,-1-1-29 0,4-2-23 0,0-8-41 0,9 3-27 16,-7-4-48-16,4 0-39 0,2-4-42 0,5-6-21 15,-2-4-6-15,6-1-26 0</inkml:trace>
  <inkml:trace contextRef="#ctx0" brushRef="#br1" timeOffset="189235.04">29504 10490 2605 0,'-12'-2'25'0,"-2"7"31"0,-2 1 11 16,2-4 31-16,-4 10 11 0,1 5 51 0,5 3 11 0,-5 6 37 16,6 5-11-16,-4-6-21 0,3 11-12 0,6-3-28 15,-2 8-15-15,4-7-45 0,4 5-13 0,0-4-36 0,0-2-16 16,7-1-8-16,-1-2 1 16,6-4-5-16,2-1 4 0,-1-3-7 0,4-6-2 0,-3-1 2 15,3-2-8-15,-1-7-7 0,5 1-11 0,-7-6-5 0,7-2-20 0,-4-5-10 16,4-4-4-16,1 0-15 0,0-11-8 0,-5 2-19 0,5-10-8 15,-2 2-10-15,0-8 7 0,2 3 9 0,-6-7-1 16,-2 3 17-16,-11 0 13 0,7-1 28 0,-8 3 19 0,-6-3 23 16,-9 4 22-16,-2 0 9 0,0 8 25 0,-2 0 10 15,3 6 17-15,-7 4 25 0,8 7 8 0,-5 5 10 0,2 10 13 16,-5 1 25-16,6 5-10 0,-6 7 6 0,5 2 0 16,2 3-8-16,-3 3-5 0,9 1-3 0,4 1-12 0,6 0-29 15,0 1-5-15,6-1-18 0,0-3-16 0,6 1-18 16,0-3-5-16,3-1-15 0,4-4-8 0,-2-2-13 0,5-2-10 15,1-2-14-15,0-1-28 0,-1-3-30 0,1-2-27 16,0-3-49-16,-4-2-61 0,0-4-50 0,-4-1-56 0,5-7-67 16,-4 2-29-16,0-5-26 0,-3-4-25 0</inkml:trace>
  <inkml:trace contextRef="#ctx0" brushRef="#br1" timeOffset="189875.68">30425 10109 2827 0,'-19'-2'6'0,"-4"8"17"0,-4 6 15 16,1-4 36-16,-3 18 25 0,-9 2 49 0,5 7 22 0,-1 6 42 15,5 14 3-15,2-2 7 0,-2 2-4 0,3 7-29 0,2 0-24 16,13 3-43-16,-5 0-25 0,3 1-39 0,-1-8-12 15,6 3-38-15,7-4-23 0,9-3-25 0,4-2-17 0,3-8-41 16,7 2-13-16,0-9-56 0,3-3-34 0,5-4-43 16,-1-6-48-16,-2-8-24 0,1 3-35 0,0-10-12 0,2-9-29 15,-3-4 17-15,0-3 4 0,1-11 10 0</inkml:trace>
  <inkml:trace contextRef="#ctx0" brushRef="#br1" timeOffset="190157.45">30665 10504 1789 0,'-2'-3'22'0,"-4"-2"16"0,6 1 22 0,-3 2 10 0,0-1 13 0,5 2 53 16,-1 2 14-16,-4-1 36 0,3 1 3 0,0 1 8 15,3 0-12-15,5-4-4 0,-4 11 14 0,4 0-30 16,4 4-5-16,-2 3-15 0,0 1-5 0,-2 5-7 0,-5 5-1 15,-1 4-1-15,-4-2-25 0,-1 2-17 0,-7 1-6 16,1 1-13-16,-3 1-21 0,2 3-14 0,-6-5-10 0,8 2-9 16,-3-5 2-16,0-1-12 0,2-1-10 0,4-3-20 0,-3-2-11 15,5-2-37-15,1-1-20 0,-2-5-30 0,0 0-39 16,0-6-37-16,-1-6-42 0,-2 1-47 0,2-3-39 0,-2-8-40 16,2-3-36-16,-4-1-10 0,0-5-6 0,8-5 7 15</inkml:trace>
  <inkml:trace contextRef="#ctx0" brushRef="#br1" timeOffset="190360.64">30654 10367 1815 0,'8'-14'33'0,"-5"7"32"15,2 3 26-15,-1-1 47 0,-4 11 42 0,12 0 47 0,-2 4 16 16,0 3 14-16,1 8-7 0,5 3-21 0,3-1-20 0,-3 8-42 16,3-1-42-16,1 6-47 0,1 1-16 0,-8-4-10 15,-3 3-24-15,2 1-7 0,-4-2-10 0,-4 1-4 0,1-3 1 16,-5-2-1-16,-3-2-1 0,1 3-1 0,-4-3-5 0,-2-2-7 15,-2-1-8-15,0-2-11 0,-3-1-38 0,-6-2-14 16,0 1-30-16,-6-12-43 0,-1 3-33 0,-4-5-49 0,4 0-40 16,-3-2-42-16,2-6-20 0,0-3-21 0,-5 0-3 15,4 0 3-15</inkml:trace>
  <inkml:trace contextRef="#ctx0" brushRef="#br1" timeOffset="190516.83">30304 10760 1868 0,'0'-11'11'0,"4"4"2"16,5-7 6-16,4 4 16 0,9 1 22 0,-3 4 13 15,6-3 26-15,4 0 17 0,7 2-7 0,4 0-2 0,4 6-15 16,-1-5-37-16,4 2-42 0,4 3-24 0,2-3-63 0,1 5-45 16,3-6-40-16,-5 0-38 0,-4-1-17 0,-6 4-9 15,2-3-14-15,-4-2-25 0</inkml:trace>
  <inkml:trace contextRef="#ctx0" brushRef="#br1" timeOffset="191563.69">30240 10619 462 0,'-5'-4'12'0,"5"-1"8"0,1 2 13 0,1-3 11 15,0 1 7-15,2-1 12 0,1-1 9 0,2-2 5 16,3 3-10-16,-3-1 1 0,-2-4 4 0,4-2 4 0,5 4 5 15,-7-4 8-15,2 1 11 0,-1-3 22 0,-7 2 24 16,1 3 7-16,-4 0 18 0,-5 1 8 0,-3 1-1 0,2 3-1 16,-7 0-5-16,-1 5-15 0,2 1-17 0,-2 8-7 0,0 2-25 15,-6 0-21-15,4 1-8 0,-5 8-19 0,8 1-8 16,0 1-19-16,0 2-4 0,7-2-10 0,-1 0-11 0,8 0 0 16,-1 2 3-16,5 1-5 0,6-5-2 0,-2 4 4 15,4-4 0-15,8-1 1 0,-5-1 0 0,2 0-3 0,0 0-3 16,-1-3 4-16,5 2-2 0,-5-5 0 0,1 1-1 0,0-3 0 15,-3 4 0-15,-3-3 0 0,0 0-2 0,-2 0-4 16,-5 1 6-16,5-3-5 0,-8 3 1 0,-3-2 0 0,-2-2 0 16,2 0 0-16,-5 1 1 0,5-2 1 0,-10 0-6 15,-4 0 1-15,-4-3 0 0,7-1 1 0,-8 2-6 0,-2-5 4 16,5 5 0-16,-8-3-5 0,5-1-6 0,6-2-8 0,-4-3-27 16,1 3-35-16,6-3-27 0,-1 4-34 0,0-6-39 15,3 3-30-15,0 2-36 0,9-6-31 0,2 0-15 0,7 1-1 16,3 6-8-16</inkml:trace>
  <inkml:trace contextRef="#ctx0" brushRef="#br1" timeOffset="191813.68">31341 10543 3113 0,'-3'1'30'0,"-3"5"15"0,-3-2 16 0,-4 1 15 15,5 7 30-15,-5 3 19 0,10-2 16 0,5 9 13 16,3 0-24-16,-4 3-8 0,7 0-19 0,0 3-14 0,-5 0-30 16,7 2-22-16,-9 0-14 0,-1 0-15 0,7-1-13 0,-6-1-18 15,-1 1-7-15,5-3-22 0,-5-3-40 0,-5-4-13 16,-7 0-46-16,0-7-28 0,-7 3-20 16,4-8-39-16,0-2-17 15,-2 1-23-15,8-4 1 16,-6-2-31-16,-4-1 9 0,5-6-6 15,2-1-28-15</inkml:trace>
  <inkml:trace contextRef="#ctx0" brushRef="#br1" timeOffset="191954.91">31040 10515 3024 0,'1'-16'26'0,"-1"1"15"15,-1 6 5-15,-1-3 0 0,-1 8 22 0,6 2 14 0,0 0 10 16,10 4 15-16,9-2-18 0,3 5-15 0,7-4-9 0,3 8-14 16,4-5-40-16,-4 4-45 0,0-2-55 0,-4-3-50 15,-1 3-65-15,4-4-39 0,-1 0-52 0,2-4-22 0,-10 2-39 16,-3-2 0-16,4-7 11 0,5 1 2 0</inkml:trace>
  <inkml:trace contextRef="#ctx0" brushRef="#br1" timeOffset="192126.89">31668 10293 1596 0,'0'0'61'0,"0"0"60"0,0 0 60 0,0 0 52 0,0 0 51 15,0 0 23-15,0 0 44 0,0 0 10 0,0 0-39 0,0 0-49 16,0 0-46-16,0 0-42 0,0 0-50 0,0 0-8 16,42-24-167-16,-42 24 1 0,0 0-10 15,0 0-7-15,0 0-2 0,0 0-19 0,223 113 87 16,-223-113 8-16,152 142-8 0,-144-116-11 0,-3 0-2 15,-9 3 84-15,-18 29 33 0,-2-27-81 0,-9 1-27 16,-6 2-33-16,7 1-32 0,-16 2-38 0,8-1-125 0,-3-3-26 16,-9 3-27-16,22-6-41 0,0 0-38 0,17-1-17 0,-24-2-36 15,15-5-2-15</inkml:trace>
  <inkml:trace contextRef="#ctx0" brushRef="#br1" timeOffset="192392.67">32270 10768 3033 0,'5'-6'16'15,"1"1"13"-15,-1-1 10 0,-5 1 18 0,0 2 24 0,-5 0 17 16,7 1 31-16,8 2 6 0,-8 0-10 0,12 4-11 0,-2-3-13 15,6 5-17-15,4-6-24 0,5 4-21 0,-3 0-35 16,5-1-11-16,2 2-16 0,-1-1-22 0,0 2-11 0,-1-2-15 0,-1 1-28 16,-3-2-33-16,4 0-33 0,-7 2-51 0,0-1-41 15,-4-2-35-15,-2 0-35 0,-6 1-16 0,-3 0-10 0,-2 2 3 16</inkml:trace>
  <inkml:trace contextRef="#ctx0" brushRef="#br1" timeOffset="192548.86">32172 10903 3214 0,'-14'-2'10'0,"1"4"-1"0,0-4 2 16,5 2 3-16,2 4 15 0,1-4 19 0,2 4 7 0,-8-1 7 16,14 6-8-16,2-5 1 0,4 3-4 0,-1-2-2 0,14 1-23 15,-2 0-30-15,7-4-28 0,10 1-39 0,-2-6-31 0,6 3-20 16,-4-2-39-16,7-2-23 0,-6-1-18 0,0-3-18 0,-2 6-13 16,-7-9 7-16,1 4-8 0,-10-4-11 0,-2-1 15 0,2-1-21 15</inkml:trace>
  <inkml:trace contextRef="#ctx0" brushRef="#br1" timeOffset="192705.11">32528 10563 2876 0,'-4'-12'48'0,"0"4"35"0,0 0 12 0,-8 3 12 15,6 3 31-15,-7 2 23 0,0 4 14 0,1-2 35 16,7 8-33-16,1 3-20 0,8 6-6 0,5 1-16 0,-2 2-31 16,3 2-20-16,-1 5-17 0,0 0-34 0,-4 0-16 0,1 4-27 15,-12 4-13-15,0-4-9 0,-6 6-28 0,-6-1-18 0,1 4-28 16,-6-3-42-16,6-1-39 0,2 2-45 0,0-5-42 0,3 5-39 15,4-2-26-15,-1-4-24 0,1-4-16 0,2 3 0 16,-9 3 6-16,0-4 19 0</inkml:trace>
  <inkml:trace contextRef="#ctx0" brushRef="#br1" timeOffset="193517.61">30920 11816 1400 0,'-4'3'31'0,"8"-2"33"0,-1-5 28 0,-3 2 35 16,-7 4 19-16,4-2 45 0,3 6 9 0,2-3 24 0,-7 2-26 15,2 4-18-15,-2 2-20 0,2 3-31 0,5-7-18 16,-1 9-35-16,7-6-9 0,-5 2-19 0,5-1 2 0,-3-3-10 15,1 3-4-15,0-4-4 0,-3 0 2 0,2-2-4 16,-1 1 2-16,4-4-1 0,-5-2-1 0,2 4 14 0,-3-4 1 16,5-1 0-16,-4-2 0 0,3-3-7 0,-2-3-5 0,-1-1 0 15,4 2-9-15,-2-6-17 0,3-5-7 0,0 1-6 0,5 0-3 16,3-2-6-16,-2 1 3 0,2 2-9 0,1 0-3 16,4 2-7-16,-2 1-3 0,-1 3 2 0,-2 5 1 0,0 0 7 15,-2 4-4-15,-4-2 7 0,1 5 6 0,-6 2 7 16,-1 3 8-16,-4-2 5 0,4 6 6 0,-1 3 14 0,-1-2 12 15,1 1 6-15,-2 3 0 0,-1-1 3 0,0 1-2 0,8 1-5 16,-7-3-1-16,4-3-16 0,-2 5-7 0,-1-6-10 16,5 3-1-16,-1-2-3 0,1-1-1 0,-2-1 6 0,3-4-4 15,-3-1-3-15,6-2 0 0,-1-2 6 0,-2-2-5 16,2-1-4-16,2-2 0 0,0-5-14 0,-2-2-14 0,2 1-16 16,0-7-8-16,-3 5-8 0,-1-11-3 0,-2 2-5 0,5-2-20 15,-5-2 0-15,2 2-4 0,-3-8 14 0,0-4 0 16,-3 1 5-16,4-7 1 0,0 6 15 0,0-7 20 0,-1 7 25 15,-1-3 32-15,0 5 30 0,2 14 23 0,2-2 14 0,4 13 30 16,-3-2 12-16,-5 14 0 0,-4-7-5 0,0 16-10 16,0-4-17-16,-1 5-15 0,-5 1-17 0,-7 5-20 0,3-1-18 15,1 5-3-15,3 0-7 0,-1 0-3 0,7 2-11 16,4 0-3-16,5-1 4 0,0-4-3 0,8 3-5 0,-4-2 8 16,7-2-6-16,-1 1 1 0,-3-3 3 0,-1-7 1 15,-4 5 1-15,2-1-4 0,-4-3 2 0,-4 1-2 0,2 3 1 16,-6-8 3-16,-1 7 3 0,0-1 3 0,-4 4-5 0,-1-5 3 15,-3 3 4-15,-5 0-2 0,0-2 1 0,-4 3-4 16,0-3-5-16,-1 1-9 0,2-1-22 0,-9-1-30 0,6-3-12 16,-2-5-22-16,-2 4-30 0,3-5-29 0,2 1-20 0,2-3-44 15,10 0 6-15,11-4-6 0,-1 0-30 0,9 0-4 16,-2-2-12-16,-4-3 9 0,6-4-13 0,5-1 27 0,2-3-15 16</inkml:trace>
  <inkml:trace contextRef="#ctx0" brushRef="#br1" timeOffset="194127.39">31857 11622 1571 0,'18'-3'32'0,"3"6"26"0,-4-7 20 0,-24-2 18 16,7 6 32-16,-6-3 15 0,-11 8 30 0,-10-5 25 0,7 8-14 15,-3-8-14-15,6 6-17 0,-11 5-12 0,10 0-29 0,0 3-18 16,12-3-26-16,3-2-23 0,-7 2-18 0,13 3-16 16,-25-2 2-16,26 1-1 0,-21 0-2 0,22-3-3 0,-20 0 1 15,18-5-8-15,-14 1 1 0,6-1 3 0,8-2-6 0,4-5-8 16,-3 2 0-16,1 0 4 0,4-1-10 0,-2-4-1 0,7-1-13 15,-10-2-3-15,13-2-8 0,-14-1 3 0,11-4-4 16,-9 1 10-16,9 1 12 0,-10 4 5 0,6-7 13 0,-8 6-10 16,1 1 25-16,-3 3 5 0,6 1 24 0,-11 2-12 0,10-1 14 15,-6 4 16-15,4 0 24 0,-6 7 8 0,12-3-1 0,-10 4-7 16,2-2-19-16,-1 5-2 0,5-6-10 0,-11-1-19 16,6 6-19-16,-4-9 0 0,1 7-5 0,5-5-3 0,-1 2 1 15,-4-2-5-15,5 0 2 0,3 2-9 0,-4 1 5 0,8-3-3 16,-5-1 0-16,-1-1-5 0,3-1 10 0,-2-2-8 15,-1 4 10-15,3-5 10 0,6-3-11 0,-3-2 14 16,3-1-13-16,1-2 15 0,1 1-14 0,0 3 15 0,-19-7-17 0,20 6 1 16,-26 3 4-16,22 2-5 0,-22-1-3 0,14 4-2 0,-19 0 1 15,17-4 4-15,2 4-1 0,-4 1 4 0,1-1 0 0,0 3 9 16,1-2 12-16,3 5 8 0,-3-2-2 0,4 1 3 16,5 1-1-16,-7-2-3 0,8 4-1 0,-8-1-8 0,2 1-9 15,1-3-6-15,1 1-4 0,-1 2-1 0,2-4-5 0,-4 3 2 16,3-4-10-16,4 0-11 0,-8 0-8 0,6-3-4 15,-5 3-1-15,5-3-2 0,0-3 1 0,-1 1 4 0,1-2 4 0,0-3 12 16,2 0 10-16,-5-1 4 0,7-1 1 0,-9 1 2 0,5-2 2 16,-5 3 2-16,3-1 9 0,-1 2 4 0,2 1 7 0,-5-1 5 0,5 2 3 15,-3 0-1-15,0 1 1 0,-1-2-9 0,1 0-6 16,-4 1-7-16,4 0-10 0,-2 3-1 0,1-7 0 0,0 7-1 16,-2-6-2-16,1 3 1 0,2 1 6 0,-1-2 5 15,0 3 12-15,-1-1 0 0,3 1 0 0,-2-2 3 0,5 7 7 16,-6-3 2-16,2 1-2 0,-2 0-8 0,3 3-8 0,-2-2-2 15,0 6-2-15,1-1-3 0,-1 1-4 0,1-2-5 0,0 1-15 16,-3-1-5-16,-4 4-38 0,2-1-21 0,-6-2-50 0,7 0-30 16,2 4-65-16,9-2-43 0,2 0-53 0,9-5-60 0,-3 0-31 15,-2 1-33-15,12-8-22 0</inkml:trace>
  <inkml:trace contextRef="#ctx0" brushRef="#br1" timeOffset="195986.77">11926 13428 1700 0,'33'-16'0'0,"-3"4"3"16,0-3 0-16,5 13 2 0,1-10 0 0,5 6 4 15,5 3 17-15,8 3 17 0,4 0 20 0,14-2 25 0,3 4 8 16,3-5 3-16,12 3 0 0,0-6-8 0,8 7-17 16,3-8-22-16,4 5-9 0,-4-4-9 15,8 4 13-15,2-1 10 0,4 2 9 0,-3-4 13 0,4 2 11 16,-4-4 14-16,3 1-5 0,1-3-12 0,-4 2-8 0,0-2-5 15,-1-3 6-15,-5 3-4 0,-5-4 0 0,5 6-10 0,-13-6-4 16,7 5 0-16,-10-5-12 0,-5 3-5 0,-10-3-15 16,5 5-8-16,-7-5-10 0,-3 0 7 0,2 1-5 0,-3-7-8 15,0 4 4-15,10-1-5 0,-1 3 1 0,2 1 1 16,1 3 1-16,6-11-7 0,0 9 2 0,5-1-3 16,-4-1-6-16,4-1 2 0,-4-3-1 0,6-3 2 15,-3 3-4-15,-1 4-1 0,-3 1 0 0,-7 1 1 0,-2-1 6 16,-5 2-2-16,0 2 3 0,-10-1-1 0,2-1 2 15,-4 0-2-15,1 1 5 0,-3 0-1 0,2-1 1 16,1 0-2-16,-6-1 1 0,4 1-2 0,-3 0 2 0,1-2 5 16,-6 0-6-16,3-1 0 0,-4 0 1 0,3 2 0 15,-4-2-5-15,1 1 1 0,-4 1-3 0,4-1 1 16,-5 0 0-16,0 1 3 0,1 0-8 0,-1-1 3 0,-3 2 1 16,-4 1-1-16,-1-1 3 0,0 3-3 0,-6 0 5 15,-1 0-3-15,-5-1 5 0,-2 3-5 0,-2 2 0 16,1-4 5-16,-2 4-5 0,1-4 2 0,2 3-2 0,2 2 2 15,0-3-1-15,-1-1-3 0,5 4-14 0,-9 0-15 16,-2-2-14-16,-5 0-39 0,5 2-57 0,-14 2-61 16,1 10-70-16,-4-6-92 0,-7-8-62 0</inkml:trace>
  <inkml:trace contextRef="#ctx0" brushRef="#br1" timeOffset="196643.04">19721 12425 2876 0,'-37'-146'21'16,"37"146"1"-16,0 0 16 0,0 0 24 0,0 0 43 0,0 0 19 15,0 0 37-15,0 0 20 0,-221 93-18 0,221-93 17 16,0 0-9-16,0 0-9 0,0 0-45 0,-179 317-19 15,178-248-34-15,2 1-17 0,10-1-4 32,0 3-18-32,5-4-13 0,5 1-28 0,4-13-12 0,2 3-14 0,0-16-32 0,3 1-28 15,0-11-39-15,1 1-40 0,2-5-38 0,-2-8-27 0,-1-3-42 0,1-8-32 16,-1 2-17-16,-1-6-20 0,2-2 5 0,-7-7 5 0,-2-11-14 0</inkml:trace>
  <inkml:trace contextRef="#ctx0" brushRef="#br1" timeOffset="197300.1">20083 12669 3044 0,'0'-14'26'16,"-5"7"24"-16,2-13 42 0,-5 7 14 0,0 16 23 15,5-13 29-15,1 10 12 0,7 2 9 0,-6 16-13 0,8 0-18 16,-5 10-36-16,-1 1-11 0,2 13-23 0,2 3-32 16,-2 4-9-16,-3 3-9 0,2-2-13 0,0 5-8 15,3-2-3-15,-4-2-15 0,-1-4-19 16,3 0-6-16,-1-8-21 0,2-3-24 0,-5-5-17 0,5-3-11 0,-7-4-14 15,3-5-17-15,-1 0-3 0,-7-11-12 0,2 3-16 0,-6-6-20 16,8-5-41-16,-7-5-34 0,1-9-32 0,2-3 5 16,-11-2 4-16,7-7 18 0,-1-4 29 0,0-7 46 0,5-4 59 15,-9-3 47-15,11-3 47 0,-7-2 37 0,9-11 29 16,-3 10 12-16,-1-13 3 0,2 11 23 0,-3 23 26 16,9-8 10-16,-4 11 12 0,8-3-3 0,0 15-5 0,7-8-8 15,-3 15 5-15,5 2-14 0,1-11-16 0,2 3 14 16,3 3-7-16,-5 5 0 0,7 1 7 0,-6 8 34 15,5-5 9-15,0 9 3 0,3-4 8 0,-8 16-14 16,4-5 8-16,-2 10 10 0,2 1-1 0,2 2-25 0,-12 12-12 16,12-6-6-16,-18 7-11 0,8 3-5 15,-9-1-18-15,3-1-20 0,-12 1-16 0,4 1-7 0,-7-6-4 16,-2 4-20-16,1-6-29 0,-8-3-49 0,6 5-40 0,-7-10-56 16,3-5-66-16,-3 2-55 0,0-2-70 0,-9-8-27 0,8-3-33 15</inkml:trace>
  <inkml:trace contextRef="#ctx0" brushRef="#br1" timeOffset="197956.62">19624 13106 1332 0,'-1'-21'12'0,"5"4"2"0,7 15 0 0,-3-5 1 0,8 4 15 0,13-1 8 16,-2 23 5-16,9-18-4 0,5 10-14 0,3-14-2 0,3 1 1 16,6-1-6-16,1 0-20 0,4-1-21 0,-4-5-18 0,3 0-6 15,1 0-5-15,-12 2-3 0,11-19-5 0,-17 11 7 16,5-12 5-16,-10 14 10 0,3-12 16 15,-16 13 20-15,2-13 22 0,-2 31 31 0,-9-3 40 16,4 6 39-16,-10 3 25 0,-6-11 55 0,-1-2 16 0,0 1 16 0,-1-3 16 16,-7-15-5-16,3 9-22 0,-2-5-31 0,3 3 1 15,8 3-34-15,-8 16-18 0,10-8-21 0,-11 11-28 16,8-4-20-16,-11 8-8 0,-2-4-11 0,-2 7-21 0,-3 8-9 16,-5-8 5-16,0 7-4 0,6 1 0 0,-2 5 1 15,3-7-8-15,4 10 2 0,4-9-5 0,0 0-9 0,7 2-6 16,-4-2-3-16,7-6-2 0,-3 2-2 0,1-5 0 15,5-1-7-15,-4-4-6 0,6-4-7 0,-3-2-8 0,5 1-4 16,-2-8-7-16,2 0-13 0,-1-5-20 0,2 0-9 16,-7-4-1-16,0 0 3 0,7-1-3 0,-13-4-11 15,3 3-7-15,-7-8 2 0,4 8 12 0,-9-8 12 16,6-7 5-16,-6 3 8 0,6 8 10 0,-3 0 16 0,2-14 15 16,1 8 8-16,1-6 10 0,-2 11 1 0,1 5 2 15,3-2-1-15,0-7-1 0,3 3-1 0,-2 13 0 16,4 0 1-16,3-1-3 0,8-1 4 0,-2 3-4 15,3 0 2-15,-1 4 3 0,3 1 1 0,2 1 1 0,3-1 5 16,-6 3 11-16,-5 7-2 0,4-1 9 0,-2 3 4 16,-4 5 5-16,5-4 10 0,-15 14 0 0,17-1-1 0,-14 2-9 15,8-1 7-15,-9 0-3 0,0-2-8 0,0-2-3 16,2-1-17-16,4-7 5 0,-9-4-3 0,5-1 3 0,-7 0-4 16,6-7 12-16,2 3 22 0,-3-4 9 0,0 0 10 15,-6-2-1-15,6 0 5 0,-6-4-5 0,0-4-3 0,3-1-16 16,0 1-23-16,0-7-11 0,0-10-5 0,0 6 1 15,3-2-7-15,6 1 4 0,4-10-1 0,-5 8 1 16,5-6 7-16,1 12-3 0,7 1-2 0,0 2 1 16,-4-5 1-16,6 10-1 0,-4 6 3 0,0 4 1 0,0 0-3 15,-3 3 5-15,1 2 1 0,-4 5-5 0,4 6 0 16,-9-6 1-16,5 5-3 0,-4-1 0 0,1 9-3 16,-4-7-6-16,0 8-10 0,-4-9-11 0,-5 2-34 0,-2-3-24 15,-1 6-39-15,0-3-52 0,-7-6-48 0,0 2-51 16,-3-6-53-16,2-2-44 0,-2 0-23 0,2 4-16 0,-2-10-16 15</inkml:trace>
  <inkml:trace contextRef="#ctx0" brushRef="#br1" timeOffset="198144.11">20734 12664 1631 0,'0'-12'18'0,"5"-3"20"0,-3 3 21 0,16-16 22 15,-11 10 30-15,7 10 38 0,-1 1 11 16,-7-11 18-16,11 3-16 0,-9 9-17 0,0-3-20 0,-2 12-16 15,1 2-31-15,-6 4-40 0,9 1-10 0,-15 7-18 16,-3 0-6-16,-6 5-3 0,1 0-4 0,-5 3-29 0,-11 1-3 16,-6 10-36-16,-8 8-33 0,10-2-54 0,-3 10-41 15,-2-15-58-15,-2-5-41 0,2 5-20 0</inkml:trace>
  <inkml:trace contextRef="#ctx0" brushRef="#br1" timeOffset="198847.24">21890 12887 2313 0,'-14'7'15'0,"-1"-4"13"15,6-9 18-15,-5-4 36 0,4 12 26 0,-2 4 25 0,9-23 26 16,-1 16 20-16,1-4-11 0,3 8-14 0,-2 7-16 15,1-2-36-15,-2 14-24 0,1-10-24 0,-4 13-26 0,0-1-23 16,4 2-4-16,-4-3 3 0,4-5-2 0,2 5-6 16,2-7-2-16,4 4-10 0,-4-4-6 0,4-9-6 15,2 2-9-15,-4-6-4 0,6 5-6 0,-7-8-1 0,6 2-3 16,-5-8 9-16,4-13 2 0,-5 7 7 0,5-1 6 16,-1 0 10-16,2-18 6 0,-1 7 3 15,2-10 5-15,2 4 2 0,0 10 15 16,2-1 15-16,-1-8 15 0,0 9 5 0,-1 16 6 0,6-8 7 0,-15 12 2 0,6-2-2 15,-4 4-7-15,3 3-7 0,-6 8-16 0,4-7-12 16,-5 11-4-16,4 5-7 0,0-3-5 0,3-1 1 16,-5 3-3-16,6-10-6 0,0 4 1 0,0 6-8 0,2-14-4 15,-6 2-3-15,8-1-8 0,-3 6 1 0,0-5-5 16,-5 6-2-16,1-9 1 0,-1-5 8 0,4 3 3 0,-1-5 3 16,-1-1 11-16,-2 0-1 0,5-4 7 0,0-5 0 15,0-3-4-15,-1 0 2 0,3-2 1 0,0 0-3 16,2 0-3-16,-1 3 2 0,-3-1-2 0,0 9 3 15,1 3-1-15,3 2-1 0,-7 4-1 0,9 2 5 0,-7 1 2 16,2 1 4-16,0-2-3 0,10 1 0 0,-7 8 1 0,-2-2-1 16,1-2 1-16,0 3 4 0,1-2-4 0,0-2-6 15,2 2 2-15,-5-6-6 0,3-6 4 0,4-4-19 16,-1-13-4-16,-4 5-30 0,-1-9-24 0,-2 4-14 16,1-8-14-16,-6 7-21 0,1-5-19 0,4 0 15 0,2 11-8 15,-5-10 10-15,-1 6 15 0,-1-11 13 0,2 4 15 16,1-13 22-16,-4 4 15 0,-4-8 28 0,-12-4 18 15,3 0 43-15,4-2 58 0,-1 6 34 0,4 1 37 0,-6 12 29 16,7 0 18-16,-5 13-28 0,9 3-2 0,0 7-11 16,-3 8-40-16,0 2-9 0,-6 11-22 0,6-2-20 15,0 8-9-15,-3-3-4 0,-2 9 6 0,10 0-23 0,-2 5-3 16,3-1-25-16,0 2-12 0,5-1-2 0,3 2-4 16,1 1 6-16,3-2-8 0,0 2 7 0,-1 1-6 15,-1 4 3-15,2-11-7 0,-9 6-3 0,2-9-4 16,-5 7-1-16,-4-10-6 0,-2 5-1 0,-5-15-6 0,2 1-17 15,-3-2-20-15,-2-3-14 0,-5-2-34 0,-6-2-50 0,-7 1-68 16,-11-10-65-16,-6-1-82 0,7-4-52 0</inkml:trace>
  <inkml:trace contextRef="#ctx0" brushRef="#br1" timeOffset="199003.89">21959 12004 3316 0,'7'7'10'0,"-7"8"18"0,2 3 17 0,-1 10 10 0,-4 14 9 16,15-2 2-16,-9 6-2 0,2 1 2 0,-5 3-24 0,8 0-78 15,-11-1-91-15,-10 4-101 0,1 0-113 16,-1-9-83-16</inkml:trace>
  <inkml:trace contextRef="#ctx0" brushRef="#br1" timeOffset="199238.84">23341 12269 4163 0,'38'8'4'0,"-3"2"1"16,-2 6-2-16,2-9 17 0,-5 20 13 0,5 5 34 0,-10 2 15 0,2 2 6 15,2 8-3-15,-3-3-2 0,0 4 1 0,0-2-23 16,-5-1-31-16,3-3-54 0,0 5-26 0,-7 0-18 0,0-6-25 15,-9 3-35-15,2 2-40 0,-16 8-45 0,-14-5-45 16,-3 1-41-16,-7 0-53 0,-12-2-71 0,-5 3-22 16</inkml:trace>
  <inkml:trace contextRef="#ctx0" brushRef="#br1" timeOffset="199567.44">20373 13572 3174 0,'-10'-6'11'15,"-2"2"-2"-15,4 3 1 0,2 4-3 0,2-6 15 0,12 0 21 16,12-2 22-16,16 4 3 0,4-3-11 0,11 4-3 0,15-5 14 16,18 7 7-16,7-8-9 0,18 2-20 0,5 2-18 15,3-3-6-15,12 3-1 0,13-2 7 0,-5 0-19 16,9-2-7-16,-4-2-10 0,-3-1-27 0,0 3-40 0,-11-4-8 16,-8 4-27-16,-18-7-17 0,-7 6-7 0,-12-5-24 15,-2 5-7-15,-16-3 17 0,-11-2 8 0,-2 3-25 16,-9-5-18-16,1 8-34 0,-1 1-22 0,-12 0-26 0,-12-3-35 15</inkml:trace>
  <inkml:trace contextRef="#ctx0" brushRef="#br1" timeOffset="201786.21">19104 9436 3742 0,'29'-5'0'16,"-7"-2"1"-16,1 1 2 0,0 0-1 0,2 4 5 0,7 0-3 16,13 2 3-16,6 4 5 0,6-1-1 0,9 0-3 15,8-2-4-15,2 2-41 0,7-3-38 0,-5 3-38 16,5-3-58-16,-4 1-52 0,-5 1-52 16,-7 0-39-16,-9-1-49 0,-9 2 12 0,-9 0-6 15</inkml:trace>
  <inkml:trace contextRef="#ctx0" brushRef="#br1" timeOffset="201958.12">19386 9664 2322 0,'-34'10'8'15,"9"-5"2"-15,9 2 6 0,8-9 7 0,11 5 29 0,18 0 26 16,-2 0 12-16,14-3 9 0,5 7-4 0,16-7-5 16,0 1-2-16,10-2-10 0,1 0-29 0,9-2-29 15,2 1-24-15,2 0-27 0,-4-7-49 0,-4 7-25 16,1-4-57-16,-14 6-47 0,0-7-55 0,-16 1-39 15,-7-1-32-15</inkml:trace>
  <inkml:trace contextRef="#ctx0" brushRef="#br1" timeOffset="202161.2">19923 9012 3214 0,'-5'0'10'0,"0"1"8"16,-5 4 23-16,1-1 33 0,-8 21 12 0,3 4 42 15,-2 13 16-15,7 3 11 0,2 11-2 0,1 4 4 16,3 11-16-16,4 1-30 0,-1 2-13 0,2 1-42 16,3 1-14-16,-4 1-12 0,-2 0-6 0,2-2-27 0,2 0-31 15,1-5-17-15,-3-10-49 0,3-3-39 0,-3-8-61 16,1 1-66-16,5-11-62 0,0 3-45 0,-6-16-36 16,-2 5-36-16,2-5 10 0</inkml:trace>
  <inkml:trace contextRef="#ctx0" brushRef="#br1" timeOffset="203770.63">21147 9063 3522 0,'17'-14'1'0,"-4"2"8"0,29 5 10 0,-32 1 16 16,-8 8 48-16,-1 9 20 0,-2 6 35 0,-1 5 19 0,2 8 0 15,2 5-8-15,-1 7-9 0,-1 4-15 0,6 3-46 16,-3-1-22-16,6 2-29 0,-3 0-22 0,0-2-3 16,3-3 4-16,3-2-1 0,-6-4-2 0,6-3-20 15,-2-4-27-15,-2-1-24 0,-1-6-26 0,-5-1-32 0,2-5-43 16,-10-6-45-16,-1-6-33 0,-4-2-38 0,-5-4-16 16,0-2-36-16,-2-11-18 0,-3-8-2 0,0-3 14 15,3-5 21-15,-3 1 14 0,-1-6 37 0,0-9 26 16,-4-6 53-16,1 0 42 0,-1-1 40 0,-4-4 49 0,2 2 39 15,1-4 50-15,5-2 51 0,5 3 43 0,-5 4 26 16,9 0 26-16,0 8 10 0,5 6 1 0,7 3-7 0,-3 9-23 16,4 7-29-16,-1 4-16 0,6 6-13 0,3 2-13 15,7 3-12-15,6 2-21 0,4 2-9 0,10 1-5 16,3 2-2-16,10-1-5 0,3 2-8 0,2-3-12 16,6-2-12-16,-3 1-20 0,0-1-10 0,-4-5-8 0,-6-1-5 15,2-1-10-15,-9-7-1 0,-5 0 0 0,-2 4 11 16,-5-7 17-16,-4 1 11 0,-5 6 6 0,-4-5 13 0,-3-5 19 15,-6 2 13-15,-2 0 21 0,-7-5 18 0,0 6 14 16,-5-10 23-16,-5 7 30 0,1-8 5 0,-4 11 12 16,2-1 11-16,-3 7 5 0,0 4-1 0,1 2-7 15,-4 8-23-15,7 2-12 0,-7 8 1 0,9-1-18 0,-7 11-12 16,6-3-19-16,-1 8-17 0,3-2-2 0,3 7 8 16,-6 1-7-16,7 5-13 0,-1 6 5 0,3 2-7 15,1 5-2-15,-1 0-6 0,2 7 4 0,2-3-12 0,-3 2-8 16,4-6-5-16,0 0-14 0,0-3-1 0,0-6 0 15,5-5-2-15,-3-3-2 0,4-6 4 0,0-4-5 16,0-5 2-16,1-4 3 0,-1-4 0 0,3-2-5 16,-4-5 5-16,2-3-4 0,-2-5 0 0,4-2 3 0,-1-4-1 15,0-4 0-15,6-4-1 0,-1-4 0 0,5-4-1 16,-2 0 0-16,3-6-2 0,2 0 0 0,1 0 2 16,-5 2-5-16,3 2 1 0,-3 2 4 0,0 3-2 0,-3 2-2 15,-1 6 2-15,-2 1-3 0,-1 5-4 0,-2 0 6 16,-4 5 1-16,2 2-9 0,-2 2 2 0,0 5 3 15,-2 3 1-15,1 2 3 0,4 3 7 0,-4 5-6 0,3 3 1 16,-1 0 4-16,-2 0 2 0,2 1-3 0,3-1-4 16,0-2 2-16,-1 0-6 0,3-4 3 0,1-2 0 15,3-2 2-15,-1-1-2 0,6-6 0 0,-3-2 1 16,1-1-4-16,5-3-13 0,-3-5-12 0,5 0-13 0,3-4-6 16,-8-3-7-16,9-5-5 0,-6-3-3 0,7 0 1 15,-10-5 14-15,5-2 12 0,-6 1 9 0,-5-1 11 16,1 2 9-16,-7 2 11 0,-2 5 13 0,-9 4 14 0,1 2 20 15,-8 3 17-15,0 3-3 0,-3 3 0 0,0 3-2 16,-2 4-3-16,6 1-18 0,-6 5-8 0,8 2-17 16,0 4-20-16,2 3 8 0,5 0-5 0,2 4-2 15,5-3 3-15,2 0 2 0,4-2-4 0,2-3 0 0,6 0 0 16,-1-2-10-16,5-4 1 0,-2-2-1 0,4-3-9 16,-3 0 2-16,4-4-6 0,-3-5-3 0,-4-1-4 0,1-1 3 15,9-5-2-15,-8-2 3 0,0-2 8 0,-4-1 0 16,-1-2 5-16,-6 3 5 0,0-2 8 0,0 1 7 15,-15 4 10-15,-1 5 3 0,0-2 3 0,-1 3 1 16,-3 5 2-16,0 0 0 0,-2 2 0 0,5 4-7 0,-7 3-8 16,7 3-2-16,-1 1-5 0,-1 4-1 0,4 2-1 15,-2 0-2-15,7 1 0 0,-1 0-3 0,8 1-2 16,1-3 0-16,1 0-11 0,9-1-19 0,4-2-17 16,2-2-16-16,-3-2-20 0,4-2-2 0,0-1-26 0,0-2-19 15,0-4-1-15,-2-5 0 0,-1 0 6 0,3-6-6 16,-3-1 0-16,4-4-8 0,-1 3 23 0,-4-10 14 15,1 4 1-15,2-6 15 0,-5-1 17 0,-3 2 20 0,3-3 34 16,-8 2 24-16,-3-5 17 0,4 4 38 0,-2 1 46 16,-10 4 28-16,6 2 38 0,-7 4 22 0,0 2-3 15,-7 3 8-15,1 2 1 0,-6 4-21 0,-3 2-33 16,-4 0-25-16,3 4-42 0,-1-2-22 0,-2 3-12 0,5 2-18 16,1 4-16-16,1 1-6 0,4 2-4 0,1 4-1 15,2 0 1-15,2 0 3 0,3 2-3 0,0 0 1 16,5-3 5-16,0 0-3 0,1-1 3 0,1-6-4 0,2 1 3 15,2-1-1-15,-3-7 0 0,4 2 2 0,0-3-5 16,-3-1 1-16,5-2 1 0,-2-5 2 0,2 3-2 16,-5-5-4-16,2 3 7 0,-1 0-2 0,-2 0 3 15,-4 2-4-15,0 0 6 0,1 3 7 0,-7 1 2 0,0 2 5 16,-4 5-1-16,1 2 1 0,-3 3 3 0,2 2 2 16,-2 5-9-16,2-4-9 0,1 5 2 0,5-2-3 0,1-2-6 15,6 1 0-15,-1-3-9 0,7-4-1 0,-1-2-9 16,6-1-6-16,-1-3-31 0,7-2-24 0,-1-5-8 15,3-2-23-15,-1-6-27 0,-3-4-6 0,5-3 2 16,-6-6-7-16,-4-2 13 0,-3-3 13 0,-3-3 0 0,1-8 21 16,-5 4 31-16,0-1 7 0,-2 0 8 0,-4 0 17 15,-1-4 15-15,0-2 19 0,0 0 34 0,-1 10 20 16,2-4 20-16,-2 9 44 0,-3-4 15 0,3 8 12 0,2 3 13 16,-2 10 4-16,1 5-20 0,-2 0-21 0,-3 2-15 15,5 2-43-15,-6 6-6 0,5 3-3 0,-2 7-6 16,-1 4-5-16,4 6-5 0,-1 10 7 0,-4 3-5 0,5 5-3 15,-3 4-9-15,3 1-10 0,1 1-7 0,-1-1-4 16,2-3-4-16,3-3-5 0,-4-2 1 0,4-1 4 16,-2-6-1-16,3-2 0 0,-3-3-7 0,1-4-5 15,1-4-9-15,-4-4-1 0,4-1 0 0,-3-6-7 16,-1-3 4-16,2-2 0 0,-1-4-2 0,-4-2-4 0,2-3 1 16,-4-4 7-16,2-2-3 0,0-3 4 0,-1-2-1 15,3-2-3-15,-1-5 12 0,2 0 4 0,-1 0 8 16,3 0-5-16,5-4 6 0,0 8-6 0,3-2-8 0,4 4-2 15,3 2-11-15,1 5-3 0,4 0-7 0,0 5-8 16,2 3-32-16,2 0-12 0,-2 3-5 0,1 1-32 16,-7 1-18-16,1 1-23 0,-7 1-47 0,1 0-30 0,-7 0-33 15,-3-2-36-15,1 0-42 0,0 3 7 0,-6-4-5 16,-4 3-8-16</inkml:trace>
  <inkml:trace contextRef="#ctx0" brushRef="#br1" timeOffset="203926.83">22766 9004 2332 0,'-49'-23'40'16,"-3"-1"18"-16,22-4 26 0,8 0 17 0,10 7 10 0,-2 1-2 16,27 1 7-16,3 6 1 0,7 4-40 0,7 3-17 15,5 3-24-15,2 1-17 0,3 9-24 0,-5-1-31 16,-1 2-35-16,-4 6-46 0,-4 0-53 0,-6 4-44 0,-5 7-47 16,10 3-37-16,-7-1-14 0,-6 3-2 0,-5 5-10 15</inkml:trace>
  <inkml:trace contextRef="#ctx0" brushRef="#br1" timeOffset="204037.26">22733 9771 1181 0,'-2'22'1'0,"4"-1"2"0,6-2 4 15,14-9 9-15,-13 4 14 0,-4 5 4 0,-2-11 2 0,0 4-2 16,5-8-34-16,12-4-39 0,0-3-43 0,-6-1-67 16</inkml:trace>
  <inkml:trace contextRef="#ctx0" brushRef="#br1" timeOffset="204286.7">24138 8594 3796 0,'24'-7'18'0,"-11"7"14"0,4-5 14 0,-20 1 39 16,10 11 45-16,-3 7 40 0,-1 3-67 0,2-2 27 15,-4 10-15-15,11 0-6 0,-5 6-7 0,4 4-39 0,5 9-43 16,-5 3-40-16,5-3 67 0,-5 8-25 0,-1-4-3 15,-5 2-10-15,-4 5-6 0,1-4-19 16,-5-1-9-16,-1-2-30 0,-5-2 72 0,5-3-33 16,0 0-26-16,-2-5-23 0,6-1-38 0,-3-5-6 0,6-4-40 0,-2-5-16 15,-4-4-129-15,2-8-26 0,-4-2-25 0,-3-6-33 16,0-6-19-16,-5-11-16 0,-10 3 14 0,3-5 19 0,6-5 34 16,-7-1 58-16</inkml:trace>
  <inkml:trace contextRef="#ctx0" brushRef="#br1" timeOffset="205177.49">24075 9286 871 0,'-16'-36'31'16,"10"0"35"-16,-1 5 37 0,-5 1 30 0,6 6 28 15,2 1 17-15,0 1 9 0,5 2 1 0,-1 3-27 0,2 8-29 16,-4-7-32-16,17 0-19 0,-3-1-15 0,13 7-10 16,4 2-6-16,1 2 2 0,4 3-6 0,5-4-2 0,-3 8-4 15,4 5-2-15,-1 4-6 0,-4-3 10 16,-2 7 15-16,-1-3 20 0,-1 3 27 0,-1 0 13 0,3 4 11 16,-11 3 2-16,4-4 12 0,-10 10-7 0,-3-5-7 15,-1 8-20 1,-6-4-22-16,-6 3-11 0,4-2-8 0,-3 0-2 0,-6 0-13 15,4-2-8-15,-1-2-4 0,-3 0-4 0,1-3 3 0,0-2-7 16,0-2-3-16,2-3-9 0,2 0-8 0,2-4 1 0,2-3-1 0,6-1-1 16,0-4-6-16,5-4-5 0,1-1-6 0,5-3-14 15,-4-3-7-15,0-5-11 0,5-3-12 0,-7-3-10 0,4-5-24 16,-6-2-1-16,-3-4 1 0,-3-4 15 0,-1 1 0 16,-1-2 8-16,-5-1 9 0,-2 1 9 0,-4 3 24 0,-1 2 3 15,-3 3 7-15,-1 2-4 0,-7 5 5 0,1 3 1 16,0 4-4-16,2 6-13 0,0 2-14 0,-5-1-9 15,3 6-20-15,4 2-6 0,4 2-19 0,3-2-14 0,-2 2-10 16,0-1-14-16,8 1-2 0,8 5-3 0,-4-5-6 16,6 7-8-16,-1-7 4 0,6 0-1 0,0 0 0 15,6-1 29-15,-1-1 11 0,1-5 16 0,3 3 22 16,0-2 15-16,4 0 17 0,-3 6 14 0,5-10 16 0,-3 5 2 16,1-1 5-16,6-2-3 0,-6 2 2 0,4-5 6 15,-4 3 0-15,-1-1-2 0,-1 4 2 0,-26 3 25 16,0 0 6-16,0 0 18 0,0 0 22 0,0 0 29 15,0 0 15-15,0 0 29 0,0 0 23 0,0 0 25 0,0 0 9 16,0 0 12-16,0 0-7 0,0 0-21 16,0 0 10-16,0 0-24 0,0 0-27 0,-67 83-30 0,40-55-25 15,5-2-30-15,-2 0-18 0,6 2-10 0,0 0-22 16,2-2-9-16,5 1-9 0,0-4-11 0,7-2-19 0,4-2-17 16,0-19-10-16,0 0-22 0,0 0-29 15,0 0-16-15,0 0-19 0,0 0-1 0,0 0 3 0,0 0-8 16,0 0 1-16,0 0 14 0,73-6 32 0,-73 6 17 15,0 0 19-15,124-85 12 0,-110 53 20 0,0 3 26 0,2-1 29 16,-3 1 40-16,-4-1 20 0,3 1 28 0,0 6 40 16,-2 4 25-16,-10 19 4 0,0 0 15 0,0 0-7 15,0 0-30-15,0 0-22 0,0 0-27 0,0 0-35 0,0 0-25 16,0 0-4-16,0 0-15 0,0 0-6 16,-5 27-9-16,5-27 11 15,-8 107-19-15,11-88 0 0,2-1 2 0,0-2 3 0,3-1-6 16,-4-2 1-16,2-6 0 0,2 1 1 0,-8-8 17 15,57-28-22 17,-57 28-17-17,50-13 30 1,-50 13 22-16,0 0-2 0,0 0 7 16,0 0 12-16,0 0 6 0,0 0 2 0,0 0-3 15,0 0 0-15,0 0-7 0,0 0-8 0,0 0-3 16,0 0-7-16,0 0-11 0,0 0 3 0,69-18-34 31,-69 18-5-15,0 0-6-1,84 7-11-15,-84-7-11 0,0 0-17 0,0 0-12 16,0 0-34-16,150 55-14 0,-150-55-16 0,0 0-30 0,0 0-24 16,0 0-35-16,0 0-21 0,0 0-58 0,0 0-45 15,0 0-47-15,0 0-46 0</inkml:trace>
  <inkml:trace contextRef="#ctx0" brushRef="#br1" timeOffset="205349.39">25602 8256 2984 0,'0'0'46'16,"0"0"37"-16,78-143 34 15,-78 143 6-15,0 0 0 0,0 0 4 0,0 0-7 0,0 0-50 16,0 0-212-16,-32 224-99 0,-9-97-95 15,8-76-85-15,-7 2-67 0</inkml:trace>
  <inkml:trace contextRef="#ctx0" brushRef="#br1" timeOffset="210193.77">12113 11496 657 0,'-133'-42'13'16,"61"27"-9"-16,60 19-3 15,2-4-1-15,10 0 24 31,-23 7 3-15,23-7 8-16,0 0 18 0,0 0 7 0,0 0 13 16,0 0 13-16,0 0 13 0,0 0 0 0,-20 12 7 0,20-12-1 15,0 0-6-15,0 0 2 0,0 0-5 0,0 0-8 16,0 0-1-16,0 0-5 0,-44 8-8 0,44-8-10 0,0 0-6 16,0 0-7-16,0 0-5 0,0 0-1 0,0 0 0 15,0 0 6-15,-44 0-5 0,44 0 7 0,0 0 2 0,0 0-1 16,0 0-3-16,0 0-6 0,0 0-12 0,0 0-11 15,-52-5-13-15,52 5 10 0,0 0 17 16,0 0-1-16,0 0 2 0,0 0 14 0,-165 60 21 16,165-60 3-16,0 0 3 0,0 0 2 15,0 0-7-15,0 0 0 0,0 0 2 0,0 0-7 0,-243 169-8 16,243-169-3-16,0 0-4 0,-187 172-6 0,148-126-6 16,6-2-2-16,-5 1 6 0,4 1 2 15,-4 8 6-15,2-3 3 0,-3 2 2 16,-3 2-4-16,6 6 1 0,-5 1-6 0,0 5-16 0,1-1-7 0,-4 5-12 15,3 1-7-15,1 6-5 0,-2 1 2 0,2-4-3 0,7 6 1 0,1-6-2 16,1 6-2-16,7-9 8 0,3 6-5 0,7-9 1 16,1 0-2-16,4 4 4 0,3-6-4 0,6-1 4 15,3-3 0-15,6 0-5 0,3-3 4 0,6-4 1 0,2-5-2 16,8-2-2-16,7-5 3 0,3-3-2 0,4-4 2 0,1-7 1 16,9-1-3-16,-4-5 1 0,6-2-2 0,-4-2 1 15,2-4-1-15,-4-2 0 0,2 2-6 0,-4-5 2 16,3-1 3-16,-3 1-5 0,3-5 3 0,-3-1-4 15,3-2 3-15,-5-1-2 0,7-4-1 0,-4-2-3 0,-1 0-15 16,0-1 10-16,-7-2-6 0,-1-1 4 0,-8-1-9 16,-3 2 1-16,-2 0 0 0,-5 1-2 0,-3-1 2 15,-6-2-24-15,1 3-5 0,-5 2-9 16,-4-1 0-16,2 1-20 0,-8 1-17 0,6 3-26 0,-3-5-11 0,-2 4-5 16,-7-2-27-16,5 1-15 0,-3 1-27 0,4 1-10 0,0-3-10 15,-4 1 0-15,-6 2-1 0,10-1-1 0,0 0 18 16,0-2 4-16,-3 3 11 0,2-3 9 0,4 2 10 0</inkml:trace>
  <inkml:trace contextRef="#ctx0" brushRef="#br1" timeOffset="210490.56">11437 13968 1000 0,'-3'-6'20'0,"-2"1"25"0,-1 1 39 16,1 0 34-16,3 0 42 0,-5 3 17 0,4-2 47 15,6 3 14-15,-6 0 5 0,1 0-11 0,2 0-19 0,-11 3-23 16,9-2-38-16,-3 1-13 0,7-2-43 0,-2 0-4 15,5 2-18-15,3 1-6 0,-3-1-21 0,12 5-7 16,-3 0 1-16,8 2-2 0,-6 0-4 0,6 2-9 0,-3 1-6 16,3 0-7-16,-7 1 2 0,3 2-6 0,-5-2-2 15,-5 5-1-15,8-2 4 0,-5 0-5 0,6 5-4 0,-7-2 6 16,9 1 0-16,-10-2-1 0,1 0 1 0,2-1 6 16,-2 2 6-16,-4-2 9 0,-6-1 1 0,-3-2 3 15,-2 0-4-15,-4 0 2 0,-5 3-1 0,-1-1-9 0,-7 0-13 16,5 0-3-16,-5-1-1 0,3 2-3 0,-6-3-1 15,2 3-14-15,-5 0-29 0,3-2-7 0,-4 2-28 0,-7-2-38 16,7 1-45-16,-6 0-61 0,13 0-73 0,4-1-52 16,3 1-30-16,-2-2-40 0</inkml:trace>
  <inkml:trace contextRef="#ctx0" brushRef="#br1" timeOffset="213021.87">12139 14590 1332 0,'-5'0'1'0,"1"-1"9"0,0-1 15 0,-5-2 13 0,5 1 15 0,0 5 13 16,3-4 16-16,-1 6 16 0,0-6 5 0,2 0-4 0,0-6-17 16,0 5-12-16,-1 0-14 0,1-1-14 0,0 1-18 15,1-7-13-15,-1 2-7 0,4 1-4 0,-4 0 6 0,0-4-3 16,5 0 2-16,-4 0 22 0,5 1 16 0,2-2 12 15,-5 4 4-15,-1-3 5 0,4 5-1 0,-1-4 6 0,-8 0 5 0,3-1-14 16,-7-3-7-16,1 3-4 0,-2 0 5 16,2 1-1-16,-5-2 0 0,0 4-5 0,0 2-2 15,0 1-11-15,3 2-5 0,-5-1-8 0,0-1-4 0,4 2-7 16,-2 3-1-16,1-2 0 0,-4 4-1 0,3-2 0 0,-2 4 2 16,6 2 0-16,-8 3 1 0,-5 6 3 15,4-1 5-15,-6 5 0 0,11 2 2 0,-3 8 2 0,-4 1 0 16,-7 8 4-16,11 0-6 0,1 2-2 0,2 2-2 0,0 1-3 15,4 1-5-15,4-5 0 0,11 0-3 0,6-6-5 0,1-1-3 16,7-5 1-16,4-4-8 0,9-3-6 0,3-6-13 16,-1-3-10-16,7-4-22 0,-1-3-26 0,1-7-6 15,2-1-17-15,0-6-14 0,0-1-25 0,-2-5 5 0,-2 0-7 16,-2-6 5-16,-5 1 15 0,7-4-1 0,-7 0 12 0,-5-1 19 16,-9-2 33-16,4 0 7 0,-4 0 18 0,-7 1 16 15,-2 1 13-15,0 1 21 0,-6 6 17 0,-3 0 26 16,-6 1 7-16,0 3 13 0,-5 3 40 0,-6 5 13 0,1 1 5 15,-4 2 8-15,-1 4 3 0,-5 3-4 0,5 4-2 0,-6 2-3 16,4 2-35-16,-2 4-11 0,3 5-6 0,0 2-17 16,1 0-19-16,4 3-16 0,-5 0-8 0,7 3-6 15,0-2-3-15,2 1-8 0,5-4 0 0,0 1-1 0,2-2 1 16,1-4-2-16,5-3 0 0,4 2-1 0,2-7-1 16,1-1 0-16,-1-2-2 0,2-1 3 0,3-3-3 15,1-1 0-15,2-4-2 0,0-3 1 0,-1 0-3 0,2-6 3 16,-4 1-1-16,3-4-2 0,-4-1-2 0,1-3-2 15,0-1-5-15,-4 0 2 0,-2 0 2 0,-2-2-7 0,-1 4 10 16,1 1-6-16,-1 3 8 0,-3 1-1 0,-4 2 8 0,4 3 1 16,-2 4-2-16,0 2 2 0,1 2-5 0,-2-1 7 15,-4 2-3-15,5-1 0 0,-7 3-3 0,7 2-1 16,0 1 6-16,0 3 2 0,-3-2-4 0,3 3-3 0,0 1 2 16,0 1 1-16,5-5 5 0,-2 5-7 0,-1-5 4 15,-2 2-2-15,3 0 1 0,2-3 0 0,-1-1 2 0,-1-1-3 16,-1 0-4-16,-2-2 7 0,0-2-3 0,2 1-1 15,-1-2 4-15,3 0 2 0,-4 0-1 0,-4-2 4 0,9 1 7 16,-5-2-2-16,0 0 0 0,0-2 1 0,-5-1-3 16,9-2-2-16,-4-1 3 0,-4-3 2 0,1 1-5 0,3-1-1 15,2 0-1-15,-2 1 3 0,0 2-5 0,-2-1 2 16,5 2-3-16,2 2-2 0,-2 0-5 0,1 0 1 16,-4 0 0-16,6 3 2 0,-2 0-3 0,4 2 2 0,-6 1 0 15,4 0-1-15,-1 1 2 0,-2 2 4 0,3 1 5 0,-1 1 2 16,3 1 6-16,-3 1-1 0,1 2 0 0,5 0 2 15,0 1 1-15,-1 0-7 0,-1 2-1 0,1 1-7 0,-4-2 0 16,2 0-2-16,1 0 2 0,-5-2-2 0,2 1-5 16,-3-1 3-16,-1-2-5 0,-2-3-11 0,2 3-8 0,-4-4-23 15,0 5-50-15,-3-2-39 0,-6 2-60 0,11-2-77 16,-14 2-71-16,1-1-19 0,-7 4-60 0</inkml:trace>
  <inkml:trace contextRef="#ctx0" brushRef="#br1" timeOffset="213225.23">12338 14196 2662 0,'2'-22'2'0,"-1"7"-2"16,-1 6-4-16,-1 0 2 0,9 1-3 0,0 0 8 0,9 1 1 0,8 3 4 16,1-2-5-16,6 2 2 0,7 3 2 15,5 2-8-15,-4-2-38 0,7 2-35 0,2 3-50 16,-8 3-55-16,2 3-50 0,-4-2-26 0,-5 4-41 0</inkml:trace>
  <inkml:trace contextRef="#ctx0" brushRef="#br1" timeOffset="213475.34">13488 14690 2463 0,'14'-10'2'16,"0"2"3"-16,-2-3 3 0,-6 0 19 0,13 4 41 0,-1-2 26 16,7-1 20-16,11 2 5 0,0 0-1 0,0-5-2 0,4 5-3 15,1 3-19-15,-3-2-42 0,2 4-22 0,-5 0-30 16,-5 3-30-16,1 0-21 0,-1 2-43 0,-8 1-40 15,-1-2-51-15,-7 1-40 0,-6 4-54 0,0 0-22 0,-10 1-18 16,-2 5-14-16,-9-1 2 0</inkml:trace>
  <inkml:trace contextRef="#ctx0" brushRef="#br1" timeOffset="213647.23">13475 14854 2304 0,'-7'-3'17'0,"8"-2"11"0,-2-1 27 16,1 2 32-16,9 1 14 0,8 3 23 0,-3-4 10 15,10-4 7-15,6 5-17 0,6-4-8 0,7 1-27 16,11 0-31-16,-13 0-13 0,8-1-37 0,-3 0-35 0,4 4-57 16,-5-1-28-16,-13 3-62 0,2-1-55 15,-12 4-63-15,-1-1-39 0,-7 6-24 0,-6 0-12 0</inkml:trace>
  <inkml:trace contextRef="#ctx0" brushRef="#br1" timeOffset="213787.92">13747 14991 462 0,'9'-8'-16'0,"0"-4"-7"0</inkml:trace>
  <inkml:trace contextRef="#ctx0" brushRef="#br1" timeOffset="-213864.99">14406 14639 3224 0,'-9'-12'10'0,"4"4"1"0,-6 4 1 0,-4 5 7 16,5 4 9-16,-1 3 23 0,-3 4 26 0,7 2 16 0,7 5-6 15,-6 0 1-15,8 4-1 0,-2 0-7 0,6 2-11 16,-1 2-21-16,5-3-25 0,-5-1-27 0,3 0-11 0,0-1-13 15,-4-1-21-15,2-4-19 0,-6 3-10 0,4-6-24 16,-7 2-31-16,6-3-21 0,-6 0-18 0,2-1-36 0,2-5-3 16,-1 1-13-16,5-3-26 0,-7-4-3 0,-1-2 10 15,6-7-3-15,-3-2-13 0,2-4 12 0</inkml:trace>
  <inkml:trace contextRef="#ctx0" brushRef="#br1" timeOffset="-213583.53">14708 14109 2047 0,'10'-22'48'0,"-4"7"22"0,-2 5 20 16,-4 9 29-16,-7-2 20 0,4 6 21 0,3 1 19 16,-10 1 38-16,6 3-31 0,4 4-15 0,0 2-16 15,9 4-28-15,-6 1-20 0,9 6-19 0,-8 2-20 0,7 4-40 16,-3 2-14-16,5 1-5 0,-4-1-5 0,1 1-4 16,1-5 2-16,1 0-12 0,-2-2-5 0,-2-1-14 15,4-1-38-15,-12-4-24 0,5 1-27 0,-8-1-45 63,3 1-26-63,-2-3-46 0,1 1-38 0,1-3-26 15,-5-3-6-15,-4 0-4 0,6-7-1 0,-1 1 12 0,-2-4-12 16</inkml:trace>
  <inkml:trace contextRef="#ctx0" brushRef="#br1" timeOffset="-213099.05">14655 14508 1198 0,'-5'-15'9'0,"5"-4"2"0,-8 3 3 16,2 1 1-16,4 2 11 0,6-1 16 0,3-3 19 0,11 7 7 0,-9-4 0 0,7 3 2 0,-5 0 1 0,11 1-1 0,2 3-5 0,3-1-18 0,3 4-17 0,1-2-8 0,6 3-10 15,6 3-7-15,4-1-5 0,-6-1 2 0,6 4-10 16,-7-2-3-16,1-2-3 0,-8 2 2 0,-4 2 8 16,-10-2 8-16,1 4 11 0,-7 0 15 0,-10-2 28 0,-1 1 18 15,-2 3 26-15,-7 2 30 0,7-2 1 0,-5 2 14 0,2 3 5 16,-14 1-8-16,12 4-5 0,-3-1-3 0,-4 0-12 16,-1-3-21-16,-1 1-3 0,1 2-19 15,2-5-15-15,3 3-6 0,0-4-19 0,0 0-11 0,3 1-13 0,5-3-11 16,-3-1-8-16,-1-1 4 0,8-2-5 0,-1-3-5 15,-3 0-8-15,0 0-1 0,0-2-4 0,-3 1 1 16,6-2-1-16,-3 0-2 0,0-3 1 0,2 1 5 16,5-2 5-16,-1-2 2 0,6 2 2 15,1 0 2-15,-6-2 5 0,8 0-7 0,-4 0 8 0,-1 2-1 0,-1 1 8 16,2 1 10-16,-9 1 9 0,3 0 6 0,1 4-1 0,-6-3 18 0,3 3 14 16,2 3 11-16,-5-2 10 0,1 2 2 0,-1 1 12 15,2 5 12-15,-2 2 6 0,3 6-7 0,0 5-16 16,2 3-10-16,0 8-16 0,0 0-2 15,4 9-19-15,-1-3-17 0,3 5-6 0,2-1-8 0,-4 2 0 0,-1-2 1 16,6 3-5-16,-9-2-6 0,3 2-1 0,-1-2-1 0,0 0-3 16,-2 0 4-16,1 0-2 0,-4 1-2 0,-2-3 1 15,5-3 2-15,-4-1-3 0,-2 1-3 0,-4-5 5 16,0-1-2-16,-4-5 1 0,-1-3-6 0,-1-2-3 0,-2-2-6 16,-4-4-4-16,4-4 1 0,-4-3-11 0,7-2-7 0,-2-3-11 15,4-5-4-15,-2-4 3 0,4-3 2 0,-8-4 4 0,9-7 2 16,-4-5 6-16,-4-3 9 0,-3-6 11 0,7-3 8 15,-4-5 0-15,5-4 7 0,-1 0-4 0,7-3 1 0,4-1 1 16,6 2-6-16,0-1 1 0,1 3 0 0,5 4 4 16,-1 3-21-16,4 2-4 0,3 2-29 0,-5 5-24 0,-4 4-28 15,8 1-50-15,-3 4-70 0,6 0-75 0,-3 1-64 16,3 8-80-16,-4-3-33 0</inkml:trace>
  <inkml:trace contextRef="#ctx0" brushRef="#br1" timeOffset="-212036.3">16364 14341 2701 0,'-16'-17'10'0,"-3"5"7"0,-4 2 6 0,2 11 10 0,-9-1 25 0,6 3 15 16,-6-1 19-16,7 11 13 0,3-2 1 0,1 4 2 15,7 2-10-15,-2 2-7 0,6-5-28 0,0 3-11 0,0-1-20 16,6-3-12-16,2 3-15 0,4-3-11 0,-2-1 1 16,5-2-6-16,-1 1-7 0,2-1-11 0,1-1-7 0,-1-3-5 15,0-2 1-15,4-5-3 0,-6 1-3 0,3 0 5 16,-1-5 8-16,0 2 8 0,1-4 8 0,-1-2 4 0,-3 0 5 16,-1 6 7-16,0-3 11 0,1-2 4 0,-5-1 7 15,-3 4 6-15,1 2 12 0,-2 1 19 0,4 0 10 16,-7-1 5-16,5 2-1 0,-6-1 2 0,8-1-4 0,-4 0 1 15,-1 2-4-15,2-2-8 0,3 4-3 0,-3-3 5 0,1-2 1 16,-3 2-9-16,5 4 7 0,0-2-4 16,0-1-10-16,0-2-7 0,-3 0-5 0,2 3-6 0,1 2-6 15,0 1 1-15,0-6-3 0,1 3-4 0,-2 1-2 0,1 2-4 16,0-3-3-16,1 1-4 0,-1-1-2 0,0 2 4 16,0-2-7-16,0-2-1 0,3 4 2 0,-3-2 2 15,0 0-3-15,0 0 0 0,0 0 4 0,0-2-7 0,0 2-1 16,-3 2 6-16,3-2 0 0,-1 0-2 0,1 0 3 15,0 0-2-15,0 0 1 0,-4 0 0 0,4 0 2 16,0 0 0-16,0 0-3 0,0 0-11 0,2-3-4 0,-4 3-5 16,4-1-12-16,-2 1-14 0,0 0-19 0,0 0-8 15,0 0-1-15,0 0 2 0,0 0-3 0,0 0 1 0,0 0 2 16,0 0 18-16,0 0 16 0,0 0 3 0,0 0 6 16,0 0 5-16,0 0 5 0,-19-37-2 15,19 37 42 1,-38-47 2-16,38 47 1 15,0 0-6-15,0 0-1 16,0 0-13-16,0 0 14 16,0 0 2-16,0 0-7 15,0 0 4-15,0 0 0 0,0 0 15 16,0 0-4-16,0 0-10 0,0 0 1 31,0 0-14-31,0 0-6 31,0 0 18-31,-6-14-16 16,3-24 8 15,3 38 11-31,0 0 10 16,0 0 14-16,0 0 6 0,0 0 0 0,0 0 3 0,0 0 1 16,-6-26-10-16,6 26-4 0,0 0-5 0,0 0-4 15,0 0 5-15,0 0 14 0,0 0 4 0,0 0-4 0,-13 59 6 16,13-37-8-16,0 1 1 0,-2-5-7 0,2 4-15 15,0-2-9-15,2-2-7 0,-1 0 2 0,1-2-2 0,-2-1-1 16,5-1-5-16,-2 1-1 0,1-3 0 0,3 3-1 16,-2-5-2-16,-1-1-3 0,1-2-4 0,4-1 2 0,-4-2 1 15,2 1 0-15,-1-2-2 0,0-3 0 0,4-4-4 16,-1-1-7-16,1-3-17 0,4-3-10 0,-3-7-8 0,5 0 3 16,-2-4 0-16,3 0-4 0,-4-1 7 0,4-1 6 15,-4 1 17-15,0 5 10 0,-1 0 13 0,-5 4-4 0,1 0 2 16,-3 3 4-16,-4 5-2 0,5 0 4 0,-6 4 12 15,-1 0 5-15,-4 4 9 0,2 0 13 0,1 1 0 16,-1 1-1-16,-2 1 1 0,2 1 2 0,0 3-10 0,-2-1-6 16,2 1-13-16,-1 3-11 0,0 1-3 0,0-1 1 15,2 0-3-15,2-2 0 0,0 0 0 0,3 0-6 0,2-2-4 16,3-3-16-16,0 3-15 0,3-4-10 0,1 1-12 16,1-2-38-16,-2-3-17 0,0 0-15 0,4-2-33 0,-12 1-14 15,11-4-31-15,-11 1-25 0,5-1-50 0,-3 0-15 16,4 0-45-16,-8-3-24 0,1 0-4 0,6-1-19 15</inkml:trace>
  <inkml:trace contextRef="#ctx0" brushRef="#br1" timeOffset="-211848.33">16214 14097 1797 0,'-6'-25'40'0,"2"6"53"0,-4 5 17 0,2-3 38 16,7 7 30-1,1-2 23-15,4 3 24 0,-2 1 27 0,5 8-25 0,5-5-48 0,1 4-9 0,5 4-27 0,-1 4-23 16,5 2-18-16,-4 1-19 0,4 3-24 0,-5 2-14 0,0 4-5 15,-3 0-8-15,-4 0-13 0,-2 2-11 0,-1 0-21 16,-6 1-22-16,-1-3-13 0,-5 4-28 0,-6-5-32 16,-1-2-31-16,-9 0-58 0,6 3-41 0,-10-5-43 0,-1 1-53 15,-1 1-43-15,-4-9 5 0,1 4-2 0,-4 1 0 16</inkml:trace>
  <inkml:trace contextRef="#ctx0" brushRef="#br1" timeOffset="-211753.6">15997 14182 688 0,'9'-32'3'16,"-1"-2"2"-16,5 1 2 0,13-1 1 0,-4 1 5 0,12 0 9 15,1 3 10-15,8 4 1 0,0-3-4 0,10 5-2 16,-5 2-3-16,9 3-18 0,0-2-15 0,1 3-29 0,2 1-32 31,-5-2-29-31</inkml:trace>
  <inkml:trace contextRef="#ctx0" brushRef="#br1" timeOffset="-211253.01">16581 14261 1256 0,'-5'14'3'15,"10"2"36"-15,-7 2 24 0,1-3 26 0,1 2 24 16,15-3 34-16,-9 1 18 0,3-1 6 0,3-5-2 0,-6 1-33 16,1-4-15-16,-6 1-12 0,12-7-12 0,-16 2-19 15,10-6-14-15,-5-1 6 0,3 4 13 0,-5-8 4 0,8 3-4 16,-3-4-6-16,-4-3-9 0,9-2-9 0,-6 4 5 15,6-4-1-15,-2-2-9 0,6 1 1 0,-8 3-2 0,6 1-3 16,-3 3-3-16,2 1-6 0,-6 6-9 0,7-1-13 16,-7 3-2-16,3 3-5 0,0 2-5 0,-3-3-5 15,6 5-2-15,0-1 2 0,3 0-1 0,2-1 3 0,-1 1-7 16,6-4-4-16,-3 3 1 0,7-2 2 0,0-3-2 16,-2 1 0-16,0-4 2 0,-6 1-2 0,-1-4 5 0,1 0-2 15,-4-5 10-15,5 1 8 0,-14-3 14 0,6-3 20 16,-4-1 4-16,2 3 21 0,-5-1 32 0,-3 2 15 15,5 4 14-15,-11-1 4 0,7 4 12 0,-4 3-97 16,5 4 8-16,-8-1-6 0,6 3-25 0,-4 0-15 0,1 0-16 16,-2 2-19-16,2 0-23 0,-3 8 80 0,1 4-12 15,3 7-8-15,-4 2-4 0,6 2 0 0,2 7 1 0,4-1-2 16,0 7 3-16,4-4 2 0,0 1-6 0,2-1-2 16,-1 0-5-16,6 1 2 15,-2-1-10-15,-3 2 5 0,-1-2-7 0,1 0 2 0,2-3-1 0,-8 0-5 16,4-3-2-16,-7 0-2 0,1-2 6 0,-2-1-2 0,-4-2 1 0,-7-1-8 15,0-4-3-15,-3-2-5 0,-5-5-12 0,-2 0 82 16,0-4-17-16,-6-4-20 0,1 0-20 0,-1-5-15 16,2 1-36-16,2-5-31 0,-13-3-26 0,-1-3-136 0,-9-2-48 15,0-3-34-15,-10 1-58 0,7 0-42 0,-15-5-17 0,-7 5-10 16</inkml:trace>
  <inkml:trace contextRef="#ctx0" brushRef="#br1" timeOffset="-210612.36">11561 15343 1459 0,'-8'0'23'0,"8"3"5"0,1-4 8 16,-1-3 20-16,0 6 20 0,8 5 44 0,8-5 19 0,-3 8 23 15,9-10 13-15,6-2 16 0,7 7 14 0,15-8-9 0,10 6-13 16,15-10-44-16,13 9-19 0,15-12-19 0,13 8-39 16,10-6-21-16,12-2-20 0,15-2-11 0,13-4-7 15,5 1 5-15,15-4 1 0,15 0-1 0,6 2 1 0,12-3-2 16,0-1-6-16,4 3-1 0,-4 2-9 0,3-1-8 0,-10-5-9 16,-14 3-3-16,-7-1 3 0,-11 3 0 0,-9 0-1 15,-16 2-8-15,-12-3 5 0,-9 2-1 0,-17 3 3 16,2 0-4-16,-20-2-1 0,-3 1-1 0,-13 2 3 0,-3-2 7 15,-8 3 6-15,-3-2 1 0,0 2 5 0,-12-1 5 0,-3-2 2 16,-10 4 8-16,7-1 3 0,-15-1 4 0,6 0-1 16,-14-1 3-16,0 1 1 0,-11 2-9 0,3 1-15 15,-6 2-48-15,-9-2-32 0,-4 5-53 0,2-1-44 16,-10 4-59-16,-3-1-38 0,4 4-41 0,-10 0-42 0</inkml:trace>
  <inkml:trace contextRef="#ctx0" brushRef="#br1" timeOffset="-210284.25">17711 14370 3902 0,'-10'-8'-2'15,"-4"1"-15"-15,0 10-7 0,-8 0 1 0,9-3 1 16,8 1-3-16,-4-1-1 0,4 3-9 0,5 2-34 0,2-4-39 15,4 2-86-15,0-2-99 0,-3 8-104 0,-3-6-49 16</inkml:trace>
  <inkml:trace contextRef="#ctx0" brushRef="#br1" timeOffset="-210080.69">17567 14271 3470 0,'2'-22'-2'0,"-4"7"-17"15,-2-3-26-15,0 10-21 0,6-7-43 0,-5 1-13 16,6 1-51-16,3 5-56 0,2 2-92 0,2-1-58 0</inkml:trace>
  <inkml:trace contextRef="#ctx0" brushRef="#br1" timeOffset="-209393.09">18723 14040 3511 0,'-5'-11'7'15,"-1"4"4"-15,-2 7 16 0,-13 5 20 0,21 1 26 0,-14 5 29 16,11 7 8-16,-5 4 6 0,6 8-9 0,-2 1 1 15,4 3-17-15,4 7-18 0,-7-2-25 0,10 2-31 16,-1-2-8-16,2-3-6 0,1-2 2 0,-2 0-12 0,6-3-9 16,-4-5-9-16,2 1-17 0,-1-10-30 0,0 1-6 0,-3-3-11 15,-6-5-11-15,3-2-8 0,-11-4-14 0,10-4-12 16,-18-6-5-16,8-1-10 0,-6-5-15 0,1-5 2 16,4-1-1-16,2-5 20 0,-2-2 20 0,-8-1 24 0,14-5 19 15,-6-6 46-15,8 4 28 0,-9-3 13 0,0-3 22 16,2-1 25-16,-10-1 24 0,3 1 20 0,-7 2 25 0,10 5 26 15,-8-2 15-15,11 6 13 0,3 2 4 0,-3 1-9 16,10 10-18-16,-1-3-18 0,7 8-27 0,-6 2-25 16,5 4-19-16,-3 3-10 0,7 4-8 0,0 2-10 0,10 2-4 15,2 3 1-15,3 1 4 0,4 6-4 0,0-1-2 16,8 7-3-16,-7-3-2 0,3 3 0 0,-12 1-1 0,3 1-2 16,-8 1 2-16,0 1 0 0,-7 1 1 0,-2-1-1 15,-3 1-3-15,-2 1-10 0,-3-3 0 0,0 3-1 16,-6-1-5-16,3 2 0 0,-10-4-5 0,-1 0-1 0,-5 0-18 15,-2 0-26-15,-1 0-14 0,-8-5-23 0,5 1-32 16,-7-5-23-16,7 2-45 0,-3-5-37 0,-2-2-46 0,7-6-30 16,4-1-44-16,6 0-50 0,-7-3-7 0,7-4-19 15,12-3 8-15</inkml:trace>
  <inkml:trace contextRef="#ctx0" brushRef="#br1" timeOffset="-209096.26">18966 14205 1931 0,'27'-27'42'16,"0"4"19"-16,-9 4 36 0,2 4 32 0,-9 3 29 15,-4 5 29-15,7-1 36 0,-16 5 17 0,4 3-19 0,-4 0 2 16,4 5-22-16,-6-2-19 0,3 6-14 0,4-1-18 16,-5 6-25-16,4 3-13 0,0 5-20 0,-1 5-27 0,-4-1-12 15,3 5-12-15,-3 2-12 0,-5-1-13 0,4-1-9 16,-5-3-7-16,5-2-4 0,-3 1 8 0,4 4-4 16,-1-9-2-16,2-2 0 0,2-1 3 0,0-4-4 0,2-3 3 15,-1 0 0-15,4-5-3 0,-1-6 7 0,1 1-2 16,3-4-1-16,-1-1 2 0,3-4 6 0,3-3 4 0,4-2 13 15,0-3 11-15,3 2 7 0,2-3 9 0,0 2 8 16,4 1-2-16,-3 0-2 0,1 0-4 0,1 3-11 16,-1 2-9-16,3 0-10 0,-3 1-10 0,1-1-5 15,-3 5-4-15,3 0-1 0,-1 3-15 0,0 1-18 16,1-1-23-16,-1 2-36 0,3-4-25 0,-4 1-55 0,3-1-58 16,-4 2-78-16,-3-1-82 0,0 2-83 0,-2 4-59 0,1-4-19 15</inkml:trace>
  <inkml:trace contextRef="#ctx0" brushRef="#br1" timeOffset="-207814.96">20238 14246 3103 0,'-4'-9'24'0,"-5"2"21"0,-2 4 34 0,6 7 17 0,-8-5 19 15,12 2 37-15,-8 4 17 0,5-1 18 0,1 5 2 0,3 6-17 16,0-1-31-16,0 4-19 0,2 7-13 0,-4 3-41 16,4-3-13-16,-4 3-22 0,1 3-23 0,2 0-1 0,1 2-4 15,-2 3 3-15,1-1-8 0,-1-1 6 0,2 5-3 16,0-1 1-16,-1-3-4 0,4-2-2 0,-10-1 3 16,5-4-4-16,0-2 4 0,-1-5-6 0,-3-1-7 15,6-4-11-15,-2-4-15 0,2-3-4 0,-4-5-9 0,5-1-3 16,-3-3-12-16,8-6-9 0,-8-4-19 0,3-4-5 0,-5-5 11 15,2-4 5-15,-1-7 8 0,1-2 2 0,-2-6 11 16,1-4 14-16,1 0 26 0,-6-2 18 0,12 1 7 0,-6-2-4 16,-5 2 3-16,5 2 13 0,0-1 14 15,0 4 16-15,-1 5 9 0,2 0 4 0,-2 4-3 0,2 4 2 16,5 4 0-16,-4 1-15 0,1 8-14 16,5 1-20-16,-2 3-8 0,5 8 3 0,0 0 1 0,2 5 5 15,4 5 1-15,2 1 4 0,-1 5 3 0,2 5-1 0,-2 0-2 0,-1-1-2 16,0 2-4-16,-4 0-2 0,0 0-6 0,-4-1 1 15,-1 0-5-15,-3-4 1 0,-5-1 3 0,0-1-1 16,-3 1 2-16,-7-1-1 0,-1-6-1 0,-1 3-8 0,-6-4-1 0,6-2-5 16,-9 2-9-16,0-2-11 0,-2-4-9 0,2-3-8 15,-1 0-4-15,0-1 2 0,1-5 2 0,-2 1 6 16,4-2 4-16,1-1 11 0,5-2 8 0,0-1 8 0,5-1 7 16,3-3 2-16,3 2 1 0,2-3-4 0,5-1-1 15,3-2-7-15,4-2-7 0,-4-1-1 0,10 0-7 16,-2-2-3-16,-2 0 0 0,8-3-3 0,6-1-1 0,-4 1 3 15,3-2 8-15,0 1 0 0,0 0 8 0,3-1 1 16,3-1 2-16,-7 0 6 0,-5 2 7 0,1 2 3 0,-1 1 1 16,-3 0 14-16,-7 2 8 0,-4 3 8 0,-2 4 6 15,2 0 6-15,-14 4 7 0,14 3 6 0,-16 0 13 0,11 5 4 16,-13 0-3-16,7 7 5 0,-6-1 1 0,3 6 3 16,-5 1 7-16,-2 3 3 0,-5 3 0 0,-5-1-10 0,11 8 0 15,-7-3-7-15,7 3-5 0,-7 2-4 0,10 4-12 16,-3-2-6-16,7 1-12 0,2 0-4 0,4-1-7 15,0 2-3-15,3-2-1 0,0-2-3 0,6 0-5 0,-2-4-6 16,1 1-2-16,2-4 2 0,-2-1-3 0,4-3 4 16,-3-3-1-16,0-2-1 0,-1-4-1 0,1 0 2 15,1-6 0-15,-2 0-1 0,0-4-1 0,5-4-2 0,-2-5 2 16,0-3-4-16,3-1 3 0,4-4 2 0,-3-1-8 16,3-3 1-16,2 2 4 0,-1 1-4 0,1 3-2 15,3 2 4-15,-6 5-3 0,-1 2-1 0,-2 6-1 0,-2 3 2 16,-4 4 0-16,4 3 0 0,-6 3 4 0,-2 4-3 15,-3 5 1-15,7-1 4 0,-9 7 3 0,2 1-3 0,-1 3 3 16,0 0-2-16,0 0-2 0,5 0 2 0,-3 0 1 16,4-2-10-16,3 1-1 0,2-3-10 0,3-4-14 15,-1 1-20-15,4-1-24 0,-4-5-14 0,8-4-17 0,-4 1-28 16,2-4-17-16,-2-2-28 0,-1-1-23 0,3-5-5 16,0-2-26-16,0 3-26 0,2-4-19 0,0-3 4 15,0-2-11-15,6 3 11 0,-2-6 15 0,2 0 16 0,1-3 28 16,0-2 29-16,1 4 26 0,-4-5 29 0,2 1 26 0,-2-2 41 15,-3 2 32-15,-6-1 32 0,-1 2 48 0,-3 0 28 0,-6-1 64 16,0 2 43-16,-4 1 51 0,-2 1 18 16,-2 6 39-16,-4-1 6 0,0 3 3 0,2 2 16 0,1 1-38 15,-4 3-31-15,0 1-14 0,-1 5-22 0,-2-5-43 16,-2 9-25-16,-1-1-21 0,-1 3-30 0,2 2-12 0,-1 2-6 16,-1 2-25-16,2-2-6 0,3 3-6 0,1 1 0 15,0-2-3-15,3 1-7 0,5-2-1 0,-1 0-8 16,1-2-5-16,1-1-3 0,4-3-4 0,2-1-1 0,2-3-8 15,4 0-2-15,-4-5-13 0,5-1 2 0,-2-1-5 16,5-5-3-16,-8-3 3 0,7-1-3 0,-5-3 5 0,4-2 6 16,-7-1 10-16,2 0 2 0,0-2 4 0,-4 3 3 15,4 0 5-15,-9 2 15 0,2 3 8 0,-3 3 8 0,5 3 6 16,-6-1-1-16,-3 5 1 0,3 0 5 0,-1 5 0 16,-1 0-13-16,0 5 0 0,0 1-5 0,1 2-2 15,2 0 0-15,5 5-2 0,-2-2-3 0,2 2-7 0,1-4 0 16,1 0-8-16,1-1-7 0,2-3-1 0,-2-1 3 15,2-2-4-15,1-2 1 0,-2-1-2 0,1-2 1 16,1-2 1-16,-1-3 2 0,-1 0-4 0,0 0-1 0,3-3 3 16,-4 0-3-16,2-1-7 0,-2-1-11 0,4-1-15 15,0 1-4-15,-1-1-3 0,2 2-22 0,-2-2-13 16,2 3-9-16,-4 0-3 0,4 1-8 0,-9 1-23 0,1 4-12 16,-1-1-38-16,-4-1-3 0,-9 5-24 0,0-2-43 15,-5 5-58-15,-2-1-43 0,-1 1-41 0,-5 0-31 0,1 1-23 16</inkml:trace>
  <inkml:trace contextRef="#ctx0" brushRef="#br1" timeOffset="-207610.69">21180 13693 3254 0,'-17'-17'5'0,"2"7"16"0,10 9 29 0,-5-6 21 0,10 2 29 15,0 1 29-15,0 0 10 0,6 0 4 0,11 4-7 16,4-2-12-16,0 2-30 0,2 0-21 0,6 2-29 15,-8-2-30-15,5 4-5 0,-5 3-8 0,-4-2 1 16,-4 2-2-16,-1 1 0 0,-9 3-5 0,-3 3-5 0,-9 3-12 16,-1-2-43-16,-8 7-19 0,-10 0-48 0,-3 7-41 0,-4-4-62 15,-3 3-46-15,-1-1-58 0,-1-1-50 0,7 0-16 16,-2-2-43-16</inkml:trace>
  <inkml:trace contextRef="#ctx0" brushRef="#br1" timeOffset="-207422.17">21486 14006 2029 0,'0'-7'4'0,"-4"-2"-2"0,-2 2 3 0,3 10 25 0,4-6 29 16,-2-2 13-16,2 5 9 0,7 0 2 0,-7-1-5 0,6 2 1 15,-2 1-7-15,-1-4-33 0,0 4-47 0,-4-2-61 16,3 3-51-16,-3-3-58 0,0 0-50 0,0 0-39 0,0 0-55 15</inkml:trace>
  <inkml:trace contextRef="#ctx0" brushRef="#br1" timeOffset="-206031.37">22043 14083 2267 0,'-5'-15'30'0,"4"2"11"0,5 4 28 0,0 2 35 0,5 0 36 16,5-3 45-16,7 4 20 0,8 4 32 0,-9-1-5 0,5-2-2 0,-4 4-20 15,-2 1-17-15,-6 3-9 0,1 3-38 0,-9 4-10 16,-14 3-20-16,11 5-20 0,-14 1-2 0,9 4-1 15,-7-5-15-15,5 6-21 0,-7-1-3 0,9-1-12 0,-4 2-14 16,1-2 0-16,2 0-10 0,3-5-4 0,-1 5-5 16,1-5-3-16,-1-4-5 0,2-1 1 0,-3-4 7 0,3-3-6 15,-3-1 6-15,2-2 0 0,-1-2-4 0,0-3-2 16,1-2-9-16,-3-2-1 0,0-6-8 0,-1 3 2 0,-4-5-9 16,4-4-4-16,-3-2 4 0,3-2-3 0,-1-2 4 0,4-3-1 15,-2 1-4-15,2-1-4 0,4-1 5 16,2 4-8-16,2-2-6 0,2 4-7 0,10 1 3 0,-4 0-15 15,10 4-9-15,-2-3-4 0,12 10-13 0,-5-5 1 16,9 5 0-16,-5 1-3 0,9 3-16 0,-6 0 4 16,3 5-5-16,-7-1 16 0,-5 3-7 0,-2 0-6 0,-4 3-5 15,1 2-7-15,-13-3 4 0,5 4 2 0,-1-2 16 16,4 2-5-16,-4-1 21 0,-2 1 11 0,5-1 13 0,-3 0 19 16,-2-2 18-16,-3 0 20 0,-4 1 24 0,-2-1 21 15,8 0 23-15,0-3 25 0,-3 2 8 0,-2-4 34 0,1 4 5 16,0-2-4-16,-4 0-10 0,-4 0-16 0,-9 0-12 15,-5 2 1-15,-1 2 3 0,-1 4-25 0,-2-3 9 16,-2 5 0-16,-6-3-1 0,8 7 0 0,-8-3-7 16,4 5-15-16,-4 1-6 0,4 2-4 0,-3 0-6 0,8 1-6 15,0 4-14-15,3 0-2 0,4-1-8 0,5 1-5 16,4-2-9-16,3 0-2 0,5-3-7 0,0 0-4 16,6-1-1-16,0-5-4 0,8-1-8 0,0-4-10 15,6 0-5-15,-8-3-2 0,7-4-9 0,-6-2 0 0,7-7 3 16,-6-2-4-16,6-4 7 0,-6-6 5 0,-3 1 0 15,6-6 3-15,0 0 6 0,-4-2 4 0,2-1 3 0,-7-1 7 16,-4 1 2-16,-2 1 3 0,-3 4 13 0,-5 2 6 16,-2 4 14-16,-4 3 23 0,-3 0-82 0,-2 11 16 0,-3-2 9 15,-1 5 5-15,-2 0-7 0,6 2-5 16,0-1-16-16,0 4-21 0,2 7 86 0,5-2-15 0,-4 4-10 16,8 4-5-16,1 3-2 0,0 1-1 0,1 1 4 0,5 1-6 15,2-2 2-15,4-2-7 0,3-3 5 0,1-3 3 16,0 0 0-16,1-4-3 0,5-1 5 0,0-3 0 15,-4-2-5-15,4-3 5 0,-3 1-4 0,2-4-1 0,-1-3 3 16,-1-3 1-16,-3-1-4 0,1-5 0 16,1 3 2-16,-6-2 5 0,3 0-1 0,-6 1 3 15,-1 0 15-15,-3 2 14 0,-5 3 5 0,-4 4 15 0,1 1 21 0,-3 1-7 16,0 2 9-16,-1 2-3 0,-1-1-20 0,4 5-14 0,-4-3-6 16,3 4-16-16,-3-1-20 0,5 1-4 0,-3 0-20 0,1 3-18 15,2-1-6-15,1 2-14 0,7-3-27 0,6 1-22 16,2-1 48-16,4 1-31 0,5-1-11 0,2-3-25 15,8-2-32-15,-1 0-34 0,-12-2-35 0,-6-1-53 0,-10-2-122 16,-8-1-33-16,2 2-43 0,-2 0 4 0,-7-2-14 16</inkml:trace>
  <inkml:trace contextRef="#ctx0" brushRef="#br1" timeOffset="-205795.93">22848 13615 2905 0,'-14'-18'17'0,"4"7"29"0,6 0 26 0,7 5 27 16,2-1 17-16,12 1 12 0,0 2 28 0,-3-7 13 0,7 9-14 16,-4-7-29-16,2 7-22 0,1 0-28 0,1 2-19 15,1 2-10-15,-4 3-28 0,-1 2-10 0,-1 0-4 16,0 4 1-16,-5 1-1 0,-4 2-1 0,-1 0 5 0,-11 3-4 16,4 1-5-16,-7 1-8 0,-7 0-13 0,1 3-27 15,-7-1-21-15,-2 2-27 0,-12-2-43 0,-4 4-43 0,-6-1-54 16,-7-1-65-16,3 0-41 0,-2 6-47 15,5-8-33-15</inkml:trace>
  <inkml:trace contextRef="#ctx0" brushRef="#br1" timeOffset="-205545.88">23099 13928 3305 0,'4'-12'11'0,"-4"1"15"0,3 8 31 0,6-5 13 16,-6 5 10-16,5-1 6 0,0 1 3 0,-4 2-8 0,-3-3-18 15,5 4-34-15,-3 0-71 0,2 5-46 0,-10-3-59 16,2 5-69-16,-4 2-79 0,0 4-94 0,5-1-48 16</inkml:trace>
  <inkml:trace contextRef="#ctx0" brushRef="#br1" timeOffset="-204748.55">23784 13980 2147 0,'-8'-14'34'0,"-2"1"19"0,1 1 16 0,0 10 56 15,-3-3 30-15,2 2 47 0,3 5 20 0,-2-4 8 16,5 4-18-16,4 4-11 0,-9-4-14 0,12 9-48 16,-11-5-30-16,8 4-42 0,-8 5-12 0,0 1-8 0,-1 6-16 15,3-2-3-15,-1 3-3 0,3 0-5 0,2-1-5 16,2 2-1-16,2-4-9 0,2-1 0 0,8-4-3 0,-3 1-11 15,5-4-10-15,0-5-20 0,-3 1-10 0,7-4-3 16,-6-1-6-16,1-4-7 0,0-5-8 0,0 0-10 16,4-10-15-16,-8 2 6 0,5-8-9 0,-9-4-10 0,6-2-10 15,-3-1-17-15,10-5-5 0,-15-5 14 16,3 3 24-16,-1-3 13 0,3 3 25 0,0-5 19 0,-7 0 41 0,-1-2 36 16,-3 2 36-16,3 2 28 0,-5 1 40 0,5 3 24 15,-6 1 14-15,11 7 20 16,-15 2-11-16,10 10-9 15,-8 1-7-15,4 5-14 0,-4 6-31 0,-2 3-6 0,2 8-9 0,-4 2-17 16,2 7-7-16,-2 1 2 0,7 8-9 0,-3 0-11 0,3 6 0 16,1 2-15-16,0 1-1 0,4 0-2 0,4 1-4 0,-3-2-5 0,7 1-4 15,-4-2-1-15,3 2-5 0,-1-4-7 0,6-1-9 0,-3 1-6 16,2-4-5-16,3-2 1 0,-1 0-5 0,0-5-12 0,2-2-12 16,0-2-5-16,3-4-7 0,-3-3-3 0,1-5-7 15,1-1-2-15,-4-4-4 0,5-4 9 0,-2-4-8 0,6-2-11 16,-6-7-2-16,11 0-8 0,-6-7 1 15,9 0-17-15,-7-4-10 0,1-2-14 0,-5 0 17 0,3-3 14 16,-11 2 12-16,2 0 8 0,-4 5 10 0,-4 1 25 16,-5 2 29-16,0 5 42 0,-5 1 10 15,1 7 11-15,-2-1 7 0,-6 4 8 0,0 3 9 0,-6 3 3 0,4 4 5 0,-10 0-13 16,7 6-4-16,-5 2 1 0,3 6-1 0,-5-1-6 16,11 4-4-16,-2 4-15 0,5-2-9 0,2 1-18 0,8 2-1 15,3-1-9-15,4 0-2 0,1-2-6 0,4 0-6 16,1-3 0-16,4 1-10 0,3-4-2 0,0-2-8 15,3-3-8-15,0-4-8 0,4 0-3 0,-4-5-4 0,4-2-4 16,-5-2-1-16,7-3 4 0,-10-5 2 0,3-2 4 16,-6-1-4-16,-2-2 6 0,-3-6-8 0,0-1 18 0,-6-2-11 15,3 0 20-15,-5 0-13 0,5 4 23 0,-6-2 11 16,2 5 8-16,-2 3 26 0,-4 3 11 0,5 6 26 16,-10 0-11-16,5 6 23 0,-6 0-11 0,6 5 8 0,-1-2-1 15,-2 7-4-15,1-4-15 0,2 4-14 0,0 5 10 0,2-1-14 16,2 1-95-16,-2 3-13 0,-2-1-2 0,4 1 75 15,3 0-98-15,-5-1 99 0,6 1-14 0,-1-3 7 16,6-1 84-16,3-1 2 0,2-1-1 0,5-3-93 0,-3 0 88 16,3-6-99-16,1 1-6 0,-1-4-5 0,-4-1 6 15,1-5-2-15,-4-3-2 0,3-4 7 0,-1-3 5 0,-2-3 3 16,-167-1-10-16,164-2 21 0,-2 2-1 0,-2 1 10 16,2-2 5-16,-4 5 2 0,3 0 6 0,-5 8 5 15,163 0 18-15,-167 2-11 0,1 1-6 0,1 1-11 0,-1 4-7 16,-1 0-6-16,-4 3-6 0,3-2-12 0,0 5-11 15,2 1-21-15,0 4-6 0,-3-2-28 0,3 3-21 16,0-1-17-16,3 4-41 0,1 0-15 0,1-1-40 0,1-2-35 16,0 1-48-16,2-2-35 0,0 3-46 0,-3-2-43 15,0-2 3-15,-1 1-33 0</inkml:trace>
  <inkml:trace contextRef="#ctx0" brushRef="#br1" timeOffset="-204529.68">24114 13360 4319 0,'-9'-23'2'0,"10"9"5"0,-5 5 9 16,-12 3 18-16,16-1 24 0,7 3 21 0,2 7 12 16,-1-5 2-16,14 7 0 0,-3-3-9 0,13 7-10 0,-1-7-23 15,10 5-35-15,-3-1-40 0,2-1-38 0,4 2-18 16,-5-3-44-16,3 5-20 0,-11-3-54 0,4 6-42 15,-10-1-51-15,-4 1-50 0,-7-3-31 0,-3 3-51 0,-9 7-7 16,1-7-27-16</inkml:trace>
  <inkml:trace contextRef="#ctx0" brushRef="#br1" timeOffset="-204357.16">24480 13041 3838 0,'11'-25'10'0,"1"2"8"0,1 4 28 16,-3 3 24-16,7 17 13 0,3-17 15 0,8 4 6 15,8 14 3-15,-2 4-11 0,9 1-9 0,8 1-45 16,0 8-57-16,2-7-52 0,2 5-71 0,-1-4-75 16,-6 8-85-16,1-8-78 0,-6 13-87 0,-7-6-42 0,-8-5-29 15</inkml:trace>
  <inkml:trace contextRef="#ctx0" brushRef="#br1" timeOffset="-204168.63">23288 13732 4476 0,'-7'0'0'0,"7"1"-2"0,0-1 4 0,8 0 2 16,17-5 22-16,2 4 20 0,3 3 7 0,5-4 1 0,10 3-4 16,7-2 2-16,9 1-38 0,3-7-28 0,10 3-51 15,3-3-63-15,1 0-69 0,-9-2-52 0,6-1-75 16,-1 2-87-16,-13 1-41 0,-13-2-40 0</inkml:trace>
  <inkml:trace contextRef="#ctx0" brushRef="#br1" timeOffset="-202911.09">25215 13908 4163 0,'38'-25'12'15,"-38"25"9"-15,0 0 25 16,0 0-1-16,-11 22 10 0,11-22 6 0,0 0-5 16,0 0 1-16,0 0-6 0,-35 129-23 15,38-108-59-15,0 1-33 0,0-2-46 0,5-1-33 0,-3-2-49 16,-5-17-37-16,0 0-63 0,0 0-43 0,0 0-35 0,0 0-31 15,0 0 0-15,0 0-20 0</inkml:trace>
  <inkml:trace contextRef="#ctx0" brushRef="#br1" timeOffset="-202604">25814 13579 2397 0,'5'-13'35'0,"-3"5"5"0,-6 2 7 0,-5 12 11 0,1-8 18 0,-1 7 35 0,-1 0 31 16,4 8 14-16,-1 2-7 0,0-1 7 0,9 7-3 0,-11-1-10 15,16 4-16-15,-12-1-39 0,12 3-26 0,-3-1-8 16,0-1-26-16,4-1-7 0,2-1-5 0,1-1-1 16,-2-5-2-16,9-3 4 0,-4 0-4 0,2-3-8 0,0-5-3 15,-1-2-4-15,0-4 2 0,0-4-3 0,3-2 5 16,-2-7-5-16,0-1 3 0,-2-7-2 0,-5 0 1 15,2-5-2-15,3-2 1 0,-9 2 0 0,-2-3 2 16,-6 4 0-16,2 3-7 0,-7-1 5 0,-2 4-4 16,2 4-9-16,-4 1-9 15,-6 5-29-15,-4 2-22 0,3 6-26 0,-9 0-39 16,2 8-40-16,-10-2-58 0,4 4-67 0,-2 8-60 0,-1 1-16 0,-3 5-36 16</inkml:trace>
  <inkml:trace contextRef="#ctx0" brushRef="#br1" timeOffset="-202463.3">25495 14029 2056 0,'22'0'24'0,"-5"0"11"0,4 5 24 0,-7-5 34 0,2-1 10 16,11 1 19-16,-6-4 10 0,5 2 11 0,3-3-27 0,7-1-9 15,3-2-28-15,6-1-51 0,-1-3-45 0,4-1-41 16,-2 3-55-16,2-5-46 0,9 2-39 0,-17-1-55 0,9 0-27 16,-5 2-31-16,8 0-3 0</inkml:trace>
  <inkml:trace contextRef="#ctx0" brushRef="#br1" timeOffset="-202182.12">26970 13096 3657 0,'-3'-25'40'0,"-2"8"11"16,-3 2 2-16,22 13 4 0,-20 6 12 0,14-12 19 15,-16 12 22-15,7 12 3 0,-3-1-35 0,3 7-6 0,2 4-4 16,-2 1 1-16,2 3-15 0,-2 7-19 0,1 0-20 15,-2 6-7-15,1-2-1 0,-4 3-7 0,3 0-4 0,-1 1-13 16,-3-3-20-16,2-1-26 16,-5-2-17-16,6-3-37 0,-2-1-30 15,0-2-36-15,4-4-41 0,-6-1-17 0,0-3-25 16,-1 0-16-16,-8 0-30 0,3-6 8 16,-1 1-12-16,11-7 17 0,-2 0 22 15,1-4-5-15,-1-3 23 16,3-5 25-16</inkml:trace>
  <inkml:trace contextRef="#ctx0" brushRef="#br1" timeOffset="-201463.29">26791 13612 2047 0,'-14'-18'22'0,"13"3"18"0,11 5 16 0,-8 5 8 0,1-3-3 0,-6-2 2 0,0 5-2 0,12 1 4 0,10 0-19 0,-6-1-15 0,4 2-21 0,7 1-4 0,0 1 2 0,8 1 1 16,2-1 0-16,4 2-4 0,0 0-1 0,0-2-1 0,2 1 0 0,-1-1-1 0,-4-1 0 0,-4-1-3 16,-2 2 2-16,-1 1 5 0,-5-1 3 0,-1 2 6 15,-8-1 13-15,0 3 25 0,-6 2 29 0,-1 0 30 0,0 0 11 16,-4-3 11-16,-1 4 21 0,-4-1-1 0,-1 2-2 0,2-1-24 15,-7 1-30-15,3 2-23 0,-4 3-12 0,-1-1-17 16,-1 3-25-16,3-1-6 0,0 1-11 0,1-3 2 16,0 1 1-16,4-1-11 15,0-1 6-15,0 2-4 0,1-4 2 0,2 0-2 16,-2-3 6-16,2 1-4 0,0-1-1 0,2-3 2 0,-2 2-5 0,2-3 4 0,2-1-1 0,-4 0 2 16,4-1-5-16,-3-3 0 0,6 2 3 0,-3-3 1 15,-1-1 0-15,5-1-2 0,-1-2 0 0,1 0-1 0,2-2 2 16,-2 3-1-16,2-2-2 0,-1 1 1 0,-1 3 2 0,0 0 2 15,0 4-2-15,-3-1 0 0,-2 0 3 16,2 3 8-16,-4 3 5 0,-1-3 6 0,-1 1 1 16,1-1 3-16,1 2 4 0,-1 0 4 0,0-2 1 0,0 6 1 0,3-3-1 15,1 4-8-15,1-3-1 0,-2 1 1 0,3 0-4 0,2 0-5 16,0-1-2-16,0 1-3 0,1-3-7 0,1 1 4 16,-2-2-1-16,2-1-5 0,0 2 4 0,0-4-1 15,4 0 0-15,-5-4-6 0,7 1 1 0,-2-1-1 16,1-1-2-16,0 0 1 0,0-2 0 0,0-1-4 15,1 2 0-15,-3 2 5 0,0-1 0 0,-7 1 3 0,5 2 11 0,-6-1 12 16,1 3 16-16,-4 4 20 0,-1-2 9 0,-2 0 8 0,1 0 6 16,0 5 10-16,0-3 9 0,1 3 6 0,1 1-93 15,3 1-5-15,-1 4-7 0,2-1-2 0,2 6-2 16,0 2-8-16,-3 2-15 0,3 1-6 0,-3 5 75 0,-2 2-5 16,-3 2 1-16,0 3-16 0,-2 0 4 0,-1 5-7 15,0-1-3-15,-2 4-10 0,-3 1 0 0,0 0-2 0,0 2-7 16,0 3 12-16,-2-1-11 0,0 0 1 0,-1-1-1 0,-2-6 4 15,5-3-1-15,-1-1-6 0,0-6 6 0,2-4-14 16,1-4-4-16,2-6-19 0,1-3-14 0,2-2 59 0,-4-4-22 16,4-3-21-16,1-3-17 0,0-3-17 0,0-2-33 15,-3-4-13-15,-1-4-27 0,-1-7-110 0,2 1-19 0,-2-12-28 16,-4-3-14-16,0-10-24 0,-3 0 25 0,2-10 7 16,0 0 31-16,4 3 47 0,-6-4 36 0,16 1 55 0,-12 0 39 15,10 1 65-15,5 4 27 0,6 8 36 0,-2 2 45 16,5 3 22-16,3 2 22 0,-3 11 19 0,6 2 15 0,-3 6-8 15,5 1-1-15,-9 3 1 0,8-1-36 0,-6 7-8 16,5-2-15-16,-4 3-13 0,0 1-16 0,7 1-9 0,-2 2-12 16,-1 1-17-16,-2 1 4 0,4 2-15 0,-3 0-24 0,-1 1-33 15,2-2-30-15,-11-1-25 0,-6 2-40 0,6 1-16 16,-5-3-47-16,-6-1-29 0,-6 3-21 0,-6-2-24 16,-3 0-17-16,-7-1-26 0</inkml:trace>
  <inkml:trace contextRef="#ctx0" brushRef="#br1" timeOffset="-201306.85">27273 13385 2701 0,'-4'-23'4'0,"4"2"9"0,4 2-7 16,16 9 4-16,2-4 9 0,-8 3 26 0,13-2 20 0,0 1 15 15,-2 2-2-15,3 3-9 0,1 1 7 0,4 2-7 16,-1 2-11-16,-2 2-38 0,-2 6-38 0,-3 2-43 16,1 4-21-16,-9-1-23 0,3 10-45 0,-13-4-38 0,-2 9-51 15,-10 2-31-15,0 5-21 0,-9 0-5 0,-7 9-30 0</inkml:trace>
  <inkml:trace contextRef="#ctx0" brushRef="#br1" timeOffset="-201197.37">27255 14216 2276 0,'-5'21'50'0,"0"-1"15"0,11-8 19 15,9 5 12-15,-8-6 11 0,0-5 8 0,2-3 2 16,7 2-1-16,-11-5-66 0,1 0-46 0,1-3-74 0,1-5-80 16,-2-2-105-16,6-2-83 0</inkml:trace>
  <inkml:trace contextRef="#ctx0" brushRef="#br1" timeOffset="-200806.8">28980 13103 4375 0,'-18'-18'-2'0,"-3"1"4"0,1 5-2 0,10 10 9 16,-7 7 17-16,0 4 22 0,3 6 33 0,7-1 9 15,1 8 6-15,3 6-1 0,1 6 4 0,7 0-10 16,-5 7-19-16,1-3-22 0,-1 7-48 0,4 3-34 0,-1-4-25 16,-2 3-16-16,3-6-48 0,-9 4-26 0,5-6-45 15,-3-1-65-15,6-1-38 0,-3-3-43 0,1-3-53 0,-2-1-44 16,1-1 17-16,6-6-21 0,-3-2 6 0</inkml:trace>
  <inkml:trace contextRef="#ctx0" brushRef="#br1" timeOffset="-200164.59">28773 13522 1649 0,'-12'-20'6'0,"-6"5"4"16,16-1 5-16,7 7 10 0,-4-6 21 0,-1 8 27 0,5-2 29 15,11 3 35-15,-2 9 8 0,8-4 7 0,-6 5 3 16,11-2-5-16,-11 6-22 0,9-5-23 0,-5 6-25 0,0-7-16 15,0 5 1-15,-1 1 10 0,0-1-1 0,-4 0 13 0,2 0 25 16,-4 5 2-16,4-4 1 0,-7 4-14 0,2-2-8 16,-4 3-21-16,1-1-9 0,-1 2-10 0,-2 0-23 0,1-2-5 15,-2 2-1-15,-1-1 0 0,4-2-5 0,-3 0 2 16,-1-1-2-16,0-3-5 0,-1-2-2 0,2-1-1 16,-5 1-4-16,1-5-1 0,4 0-3 0,-4 0 2 0,1-2 4 0,-1-1-6 15,-1-1 2-15,4-1-3 0,-4-5 3 0,0 0-5 16,0 0 0-16,1-2-4 0,4-2 1 0,-3-1 3 15,3 0-1-15,-1 1 4 0,1 2-5 0,-1 0 5 0,1 0 1 0,2 5-1 16,-6-2 8-16,4 3 5 0,3 2-2 0,-7 1 2 16,2 1 0-16,2 0-2 0,2 4 1 0,-2 0 5 0,-1 1-9 15,9-1-2-15,-4 3 2 0,3 0-3 0,5 0 4 16,-4 2-4-16,2 0 1 0,1 1-5 0,0-1-3 0,-2 3 4 16,2-2-8-16,-3 0 4 0,1 0-3 0,-1-3 4 0,-3 1-3 15,5-2 2-15,-7 0-2 0,3-2-5 0,-3 0 8 0,3-2-7 16,0 3 7-16,-2-8-9 0,-1 3 2 0,5-2-5 15,-2-3 3-15,2-1 2 0,-3-2-4 0,2-1 1 0,-1-5-2 16,1 4 4-16,0-2-1 0,-4-1 7 0,2 2-1 0,0-3 1 16,-4-1 3-16,4 3 4 0,-2 1 0 0,-4-2 8 15,1 5 15-15,2 0 21 0,-3 4 18 0,1-1 9 0,-5 9 8 16,3-4 5-16,-5 9 4 0,1-6-5 0,-2 8-3 16,-2 0-4-16,4 10-11 0,-3 1-82 0,4 7-5 0,-3 7-3 15,8 3-9-15,-5 7 2 0,3 5-10 0,0 2-17 0,-1 0-6 16,1 3 75-16,-6 1-8 0,1 0-8 0,-2-2 8 15,0 0-7-15,0-2 3 0,-1-5-2 0,-2-1-1 0,1 1-2 16,-3-6 1-16,2-1-4 0,-2-5 71 0,-4-2-6 16,4-5-7-16,-4-4-12 0,-3-3-9 0,7-10-8 0,-8 0-14 15,2-5-2-15,-5-5-86 0,7-6 0 0,-8-6-7 0,-1-1 5 16,2-6 9-16,-1-4 8 0,1-2 15 0,2-7 9 16,3-2 15-16,-2-4 6 0,4-2 5 0,4-4-4 0,5-2-15 15,-3-6-13-15,6-6-40 0,-5 2-18 0,13 2-46 16,0 0-27-16,6 2-28 0,4 3-41 0,6 4-49 0,1 5-56 15,12 7-49-15,1 1-47 0</inkml:trace>
  <inkml:trace contextRef="#ctx0" brushRef="#br1" timeOffset="-199414.47">30265 13729 944 0,'-3'-1'0'0,"-2"-5"5"0,4 4-2 0,2-6 3 0,10-6 8 16,4-4 22-16,2-3 3 0,0-2 1 0,5-10 8 0,5 5 0 16,0-7 3-16,0-2 12 0,0-6 11 0,-2 5-3 0,2-8 25 0,-3 4 51 15,-7 6 12-15,-3-4 56 16,0 7 31-16,-4-5 40 0,3 1 8 0,1-4 28 0,-5 21-8 0,-1-1-14 15,0 7-4-15,-3 4-37 0,-4-3-21 0,1 13-116 0,-8 8-10 16,-2 3-39-16,-2-1-8 0,-1-2-20 0,4 9-3 16,-1 7-18-16,4 6-7 0,-2 4 60 0,3 7-11 0,-1 7-13 15,0 4-9-15,1 2-18 0,1-2-13 0,-1 3-5 16,2-2-4-16,-3-2 3 0,4-2-4 0,-1-2-3 0,-1-2-14 16,1-5-25-16,-1-1-23 0,0-8 41 0,1 0-29 0,1-8-23 15,-4-2-34-15,8-8-22 0,-3-4-33 0,1-3-4 0,-2-2-27 16,-3-2-91-16,-1-7-35 0,3-1-74 0,1-2-41 0,-3-4-26 15,-2-2-12-15</inkml:trace>
  <inkml:trace contextRef="#ctx0" brushRef="#br1" timeOffset="-198305.11">31135 13322 2954 0,'-5'-17'22'15,"-6"6"21"-15,1-2 20 0,-4 7 38 0,5-7 18 0,-3 4 44 16,0 1 22-16,6-4 35 0,4 7-10 0,1 2-12 0,-3 3-16 15,-1 3-35-15,-1 8-13 0,-5 6-44 0,-2-4-7 16,-3 9-32-16,4-1-4 0,1 4-5 0,-2 6-2 0,5-2-1 0,2 1-3 16,4 1-1-16,2 0-11 0,2-1-6 0,3-1-7 15,1-2-4-15,3 1-2 0,1-3-4 0,1-1 2 0,-2-4-1 16,6 1-7-16,-1-6 2 0,2-3-6 0,3 0-8 16,-2-5-11-16,5-5-8 0,5 0-16 0,1-8-9 15,3-2 0-15,0-7-17 0,2-1-13 0,5-9-2 0,-3 2 3 16,3-7 8-16,-4-1 5 0,0-6 3 0,-2 0 1 0,-8-6 10 15,-1 2 15-15,-1-7 11 0,-6 2 12 0,2-1 0 16,-6-6 10-16,1 7 9 0,-5-5 9 0,1 11 14 16,-4-6 9-16,0 14 9 0,-2-6 12 0,-3 13 13 0,-8 1 12 15,3 5 6-15,-6 7 3 0,-3 2-3 0,3 10 0 0,0-3-4 0,-5 12-8 16,3-5 0-16,1 14-6 0,6 4-83 0,-2-2-3 16,4 3-3-16,-4 2-3 0,2 13 3 0,5-3-5 0,-4 9-6 15,2-4 0-15,-1 0 82 0,1 4 0 0,0 1 2 16,1-2 6-16,2-6-6 0,-1 1 3 0,-2-1-7 0,3-1-8 15,-5-6-10-15,4 1-2 0,-1-2-7 0,1-5-2 0,-3 0-5 16,4-6-11-16,0-1 8 0,0-4-7 0,0-5-2 0,4-1 0 16,-4-6 0-16,1-1-9 0,1-1-1 0,4-4 2 0,-3 0-11 15,0-6 4-15,3 1-5 0,1-5-14 0,-1-1-13 16,7-4-2-16,-4 1 4 0,7-4-4 0,-3 3 88 0,0-1-4 16,4 2 5-16,0 2 9 0,1 0 14 0,0 5 2 0,-5 3-5 15,1 2 5-15,-3 3-84 0,-2 1 1 0,-3 1 3 0,0 4 5 16,-5 1-2-16,-1 1 6 0,4 2 6 0,-3 4-3 15,-1 2 6-15,0 3 2 0,2 0 4 0,-2 4-2 0,0 0 2 16,2 0-3-16,-2 0-1 0,3 0 7 0,-3 0-8 0,1-1 7 16,3 0-4-16,-1-2-1 0,3-1 0 0,3-1 5 0,-1 0-5 15,0-3-2-15,0 1-4 0,-2-2-10 0,1-3-5 16,2 2 1-16,-5-4-7 0,2 0 1 0,-6-4-5 0,8 0 2 16,-8-3-5-16,16-3 11 0,-9-2 6 0,8-3-8 0,-3-2 2 15,-7-4-14-15,4-1-2 0,-5-3-3 0,14-1 13 0,-16-2-2 16,16-1-2-16,-12-1 9 0,10-1 5 0,1 1 13 0,1 0 11 15,-1 2 2-15,-1 4 10 0,-2 2 14 0,-1 6 8 0,1 4 8 16,-3 5 8-16,2 1 8 0,-4 4 7 0,4-1-1 0,-8 5-12 16,4-3-10-16,-9 4-3 0,0 2-6 0,-5 3-2 0,-1 1-11 15,1 5-7-15,-1 0 5 0,-1 2-1 0,0 2-4 0,2-2-3 16,2 2-6-16,-2-3 0 0,0 1-1 0,3-3-1 0,1-1-8 16,-2 0 2-16,3-3-4 0,0-1-1 0,0-3-1 0,0-3-7 15,3 1-9-15,-6-2-7 0,-2-3-8 0,4 0-9 0,-6-3-1 16,2-1-1-16,-3 2 0 0,-6-8-46 0,13 0 57 15,-6-2-9-15,3-6-7 0,-10-1-5 0,9-4-3 0,-6-1-6 16,7-3 7-16,-10-1-1 0,10-6 4 0,-4 5 17 0,3-4 12 16,0-1 12-16,-3-1 8 0,4 1 17 0,-4 5 12 0,8-1 25 15,0 3 5-15,3 4 8 0,-3 1 6 0,8 2 2 0,-7 7 2 16,12 0-6-16,-8 4-13 0,3 1-24 0,-12 0-8 16,11 2-5-16,-7 3-5 0,3 2-3 0,3-2-3 0,0 0-2 15,6 1 1-15,-2 0 1 0,6 4-3 0,0-1 4 0,2 0-4 16,0 1 0-16,2 0 2 0,-2 3-5 0,3-2-8 0,-8 1-3 15,4-3-4-15,-12 0-22 0,6-4-16 0,-9 2-11 0,2-4-11 16,-5-1-17-16,6-2-21 0,-5 3-9 0,4-3-12 0,10 1-12 16,-2 2-2-16,10-6-11 0,-5 8-1 0,10-7-1 0,-13 2 11 15,8-7 8-15,-9 0 23 0,-7-2 26 0,2-4 26 0,-8 1 26 0,-3-2 22 16,-3 2 39-16,-5-1 24 0,2-3 15 0,-8-11 17 16,9 6 26-16,-37-43 165 0,27 35-126 0,-9 1 16 15,8 0 4-15,-6 6-4 0,12 16-19 0,-4-8-16 0,8 13-33 16,7-5-7-16,4 10-9 0,10-4-21 0,1 4 6 0,7 4 5 0,-1 0 1 15,10 7-6-15,-6-2 4 0,12 5 4 0,-5 1-2 16,4 3-5-16,-4-4-7 0,3 5 1 0,-3-5 6 0,2 4-63 16,1-2-3-16,-2-3 4 0,1-2 5 0,-4 2-1 0,33-5-32 15,-36-10 3-15,-2 0 60 0,-2-8 0 16,-5-4-13-16,-2-1-10 0,-5-2-9 0,-1-4-17 0,-1-5 53 16,-10 0-22-16,1-9-21 0,-9 9-15 0,-3-6-31 0,-4 8-22 15,-9-8-16-15,2 7-28 0,-8 2-85 0,11 4-27 0,3 8-48 16,1 11-40-16,4 3-49 0,-2 2-50 0,7 2-44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12-11T00:51:53.62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29677 6016 1391 0,'17'-22'-2'0,"4"6"5"16,1-2-7 0,12 5-2-16,-2-6 0 0,6 7 4 0,13-7 5 0,-4 19 12 0,10-2 30 0,-2 4 23 0,5-4 36 15,7 4 17-15,4 1 17 0,-3-6 11 0,5 9 8 0,-7-9-4 16,2 10-23-16,-1-14-30 0,-1 14-26 15,-1-11-10-15,-2 1-15 0,2 0-15 0,-2 5-10 16,-1-6-7-16,-2 6 0 0,0 1 5 0,-2-6-2 0,1 6-1 0,-2 0 2 16,0-3 4-16,-3 4 1 0,6-4-3 0,-7-4-4 0,-2-2 4 0,4 12-3 15,-12-2-10-15,-4-1 9 0,0-2-2 0,-5-3-2 0,-5 2 1 16,4-2-3-16,-5 0-1 0,-6-3-3 0,4-3 10 0,-2 6-25 16,-2-4-42-16,5 0-27 0,-10 3-54 0,4-8-56 0,-7 0-58 15,3-4-67-15,-4 2-53 0</inkml:trace>
  <inkml:trace contextRef="#ctx0" brushRef="#br0" timeOffset="3326.53">2871 7319 1340 0,'0'0'17'0,"0"0"4"0,0 0 8 16,0 0 9-16,0 0 12 0,0 0 14 0,-19 26 16 0,19-26 28 16,0 0 2-16,0 0 38 0,0 0 13 0,0 0 15 0,0 0 17 15,0 0 5-15,0 0-3 0,0 0-12 0,0 0-14 0,0 0-36 16,0 0-19-16,0 0-9 0,0 0-2 0,0 0-8 0,63-6-8 16,-63 6-8-16,103-3 3 0,-84 2 10 0,0 2 10 0,0-2-5 15,0-2-18-15,-2 1-7 16,5 0-8-16,-6 2-1 0,6-6 0 0,-6 6-13 0,6-5-8 0,-1 5-7 0,1-3-7 15,-5 0 1-15,7 0 2 0,-1 3-3 0,3-1-9 16,-2 1 2-16,4-1-6 0,1-1-3 0,2 1-3 0,1 2-6 16,3-4 2-16,-4 2-3 0,7 0 1 0,-3-3-5 0,1 1 1 15,-2-1-4-15,2 0 8 0,-1 1 0 16,1 0-3-16,-1 0-1 0,1 2-1 0,1-3 1 0,-4 1-2 16,0 0 3-16,-3 2-5 0,2-2-1 0,-2 0-4 0,1 1 8 0,-7 1-1 15,0 1 0-15,-7-1 3 0,2 1 0 0,-3 0 2 16,3 0 0-16,-5 1 3 15,2-1-6-15,-2 0-12 0,2-1-12 0,0 3-25 0,-2-3-23 0,-1 5-43 0,-6-5-45 0,1 4-47 16,-3-5-74-16,-5-2-62 16,-1-6-81-16,-1-6-47 0,-6-1-46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12-11T00:52:06.8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3179 8787 2454 0,'14'-16'4'0,"-1"1"1"0,-3 2-3 0,0-6 2 16,-6 8 3-16,-1 1-4 0,0 1-2 0,0 4 10 16,2 3 38-16,3 6 31 0,1-8 23 0,-4 4 30 0,5 1 18 15,-1 5 11-15,2 3 9 0,6-3-4 0,-2 6-44 16,3-5-31-16,2 9-21 0,7-3-29 0,-1 2-18 0,4-5-5 16,2 1 8-16,3-1 8 0,1 3 2 0,5-5 9 0,-1 0 5 15,4-2 1-15,2 2 0 0,2-3 4 0,2-5-13 16,2 3-11-16,8-6 7 15,-9 3-4-15,3-2 5 0,-4 2-1 0,1-6 5 0,-2 2 1 0,6 0-1 0,-9 1 2 16,0-1-5-16,3 0 0 0,-2-1-2 0,1 2-3 0,1 0-4 16,-5 0-9-16,0-1-1 0,-4 1-3 0,4-5 0 0,-3 3-6 15,2-3-5-15,3 2-2 0,-2-2-3 0,5 2 3 16,0 0-2-16,2 1-1 0,4 1-1 0,-3 0-2 16,2 2 0-16,1-1 1 0,-1 2-2 0,-2-1-1 0,2 0-1 15,1 1 0-15,-3 1-1 0,5-1-2 0,-1-2-2 16,-1 0 4-16,9-1-8 0,0 1 2 0,-5-2 7 15,4 1-3-15,-3-2 5 0,5 2 5 16,-2-2 3-16,8 0-1 0,-11-3 6 0,2 2 0 0,4-2-5 0,-2 2 8 0,-1-3-6 16,0 2-2-16,-3-1-2 0,-1 5-2 0,-3-1 3 0,0 0-6 15,-4 4 4-15,-1 0-6 0,-4 1 1 0,-3 0-4 16,-2 2 2-16,-4-2 0 0,1 4 2 16,-3 2 2-16,-1-4-5 0,-2 3 4 15,2-1-4-15,0-1 1 0,4-1 3 0,-1 1 0 0,5-5-6 16,0 1 0-16,4-1 3 0,-1-2-3 15,6-1-1-15,2 1 4 0,-4 0-6 0,1-4 2 16,1 4 7-16,2-1 7 0,-5 2 0 0,3 1 7 16,-8-1 9-16,2 3 1 0,-7 0 9 0,1 0-7 15,-5 1 6-15,-5 1-3 0,-3-2-2 16,-3 0 3-16,0 2 1 0,-2 1-97 16,-3-3-5-16,5 2 6 0,-1-1-9 0,-1 1-2 0,-1-1-1 0,3-2-5 15,-1 1-2-15,1-3 86 0,0 1 4 0,-4 1-4 16,6-3 5-16,-3 2-3 0,4-2 0 15,-1 1-4-15,2-2 2 0,2 2-4 0,0 1 4 0,3-8 2 16,-1 8-5-16,4-1 1 0,-4 0 0 0,4 0 3 16,1 1-9-16,2-1 7 0,0-1-5 0,1 5-3 0,-4-5-2 15,4 1 2-15,2 2-3 0,-3-3 0 0,-1 3 1 0,-3 0 2 16,-1 1-1-16,-4-2 2 16,2-1 84-16,-5 2-14 0,-7-1-15 15,-5-1-9-15,-1 3-9 0,-1 0-18 0,-6 0-29 16,4-2-30-16,-14 2-136 0,3-3-37 0,-14-5-51 0,0-2-85 15,-10 4-83-15,-3-7-73 0,-4 0-36 16</inkml:trace>
  <inkml:trace contextRef="#ctx0" brushRef="#br0" timeOffset="1930.09">3290 11628 952 0,'-5'0'2'0,"3"-2"1"0,-2 1 4 15,-1 1 2-15,-5-3 2 0,7-7 23 0,-3 7 8 0,4 6 24 0,4-3 20 0,-2 2 10 0,3-4 5 0,-5 2 11 0,4 0 6 0,-2 13-16 16,5-16-1-16,-5 7-10 0,1-2-4 0,1-2 7 0,1 0 1 0,5-2-5 16,-2 4-2-16,6-2-2 0,-1 3-1 0,3-3-9 0,-1 0-15 0,9 0-19 15,-6 2 3-15,9 2 1 16,-5 1 7-16,2-1 0 0,1 1 1 0,7 1 10 16,-2-1-1-16,2 3 6 0,-3-2-6 0,3 2-7 0,7 0-9 0,3-3 2 15,-5 1-15-15,0 0-12 0,0-1 0 0,1-2-6 16,2 1-11-16,0-3-1 0,2 2-7 0,-1-2-2 0,7 1 1 0,-6-2 0 15,4 0 0-15,0 3 3 0,-3-1 9 16,-1-2 5-16,4 4 10 0,-3-2 5 0,0 0 10 0,5 1 6 16,1-3 3-16,1 1 0 0,7-2-3 0,-3 0 5 0,-4-3 6 0,4 2 6 0,3-3-3 15,-7 1 2-15,-3 2-1 0,0-2 0 0,-4 3 3 16,0-2-11-16,-3 2-11 0,-3 0-8 16,0-1 2-16,0 2-2 0,2-5 12 0,-4 5 3 0,4-3 3 15,1 3-2-15,3-5-1 16,0-1-1-16,2 3-9 0,2-6-1 0,2 1-12 15,5 1-6-15,-3 1-7 0,3-5 2 0,-2 6-6 16,4 1 1-16,-3 1 0 0,1 1-8 0,-6 1 0 0,0 1 0 0,-3 0 3 0,-1 0-3 16,4 0 6-1,-8 0-2-15,6 1 2 0,-1 3 6 0,1-3-5 16,2 3-2-16,-2-3 2 0,-3 5 0 16,4-1-1-16,-3-1-3 0,-2 0 0 0,0-1-4 0,-1 0 2 15,-1 0 5-15,1 2-3 0,1-2-1 0,-1-3-1 0,1 1-1 0,1-1 1 16,2-1 4-1,-1 0-2-15,3-1-3 0,-3-2-3 0,1 3 6 16,3 1-3-16,-3-3 7 16,-2 3-4-16,3-2 0 0,-6 1-1 0,6 1 4 0,-4-3 2 15,-1 3-3-15,-2 2 4 0,4-1-8 0,-3 0 1 0,1 1 3 0,1 1-2 0,2-3-3 0,-2 1-4 0,6 2 3 0,-2-3-2 0,-3 0 4 16,2 0 1 0,-5 4-5-16,6-5 7 0,-5 1-1 0,6-2 6 0,-4 1-2 0,3-3-4 0,4 1 2 0,1 0 2 0,1-7 1 15,-4 7-5-15,3-2 4 0,-1 0-4 0,-3 1-1 16,2 3 5-16,-2-3-4 0,-2 3-1 0,-1 2 2 15,-4 1 2-15,0 0-3 0,-3 3-1 0,-3-1 5 0,-2 4-3 16,-2-2 2-16,-1 2-1 0,-2 3-2 16,-1-1 4-16,-1-6 4 0,2 5 7 0,0-1-3 0,0-1 6 15,2 0 5-15,-1-2 4 0,5-4 0 0,1 2-93 16,7 1-5-16,-1-6-7 0,3 0-4 0,7-7-5 0,4 2-8 16,-1-3-3-16,7 2 8 0,4 0 103 0,-2 0 4 15,6 0 13-15,2 1 11 0,6-1 1 0,-1 1 6 16,6 3 3-16,-3-2-7 0,3 5-12 0,0 1-7 0,0 0-6 15,-3 7-8-15,-5-2-2 0,0 5-5 0,-2-2-4 16,-5 5-1-16,0-5-5 0,2 3 6 0,-6-2-8 0,0 2-1 16,-1-2 2-16,-1-3-2 0,2 1 1 0,-3-2-1 15,2 2 2-15,-3-5-5 0,1 3-1 0,-4-5 5 16,2 0-4-16,-3 0 0 0,-4 0 1 0,-6-2 5 16,4-1 1-16,-3 1 4 0,-2-2 2 0,-1-3 1 0,-4 3 2 15,0-2 5-15,-4-1-2 0,2 1-3 0,-5-1 4 0,-2 0-2 16,-2-1 6-16,-1 3 1 0,1 1-2 0,-1-1 1 15,-2-4 1-15,-1 2-1 0,1 3-4 0,-5-4 4 16,2 2-5-16,-3 4-5 0,-5-3-5 0,0 0 0 16,-2 5-9-16,1-4-20 0,-4 3-15 0,1-3 56 0,-4 3-45 15,3-1-30-15,-3 2-55 0,-1 0-83 16,-5 0-83-16,-8 0-102 0,1-3-94 0,-10 0-148 0</inkml:trace>
  <inkml:trace contextRef="#ctx0" brushRef="#br0" timeOffset="3429.77">3181 14984 1009 0,'-5'-5'1'0,"-5"-2"3"16,4 1 3-16,-8 1-3 0,8-2-5 0,-4 4 1 0,7 0 1 0,0 3 0 16,3-2 3-16,-2 2 1 0,4-3 1 0,1 1 2 0,-2 2 10 15,6-3 0-15,-2-1 5 0,1 2 12 0,0-1 1 16,8 0-2-16,-2-2-1 0,3 0 7 0,1 5-2 0,3-4 13 15,-3 3 5-15,6-2-2 0,0 3 7 0,-1-6 9 0,1 3 7 16,5-1 5-16,0 0 4 0,1-1-9 0,5-2-7 0,-1-3-4 16,1 2 0-16,2-1 3 0,0-2 2 0,0 3-7 0,4-1-5 15,-4 0-4-15,-2 3-4 0,0 2-4 0,2 1-10 0,-2 0-17 16,5 1-12-16,-2 4-7 0,4-2-1 0,1 0-6 16,6 2-2-16,1-1 2 0,-1-1 6 0,7-1 5 0,3-1 3 15,8-1 5-15,-2 0 3 0,2 1 4 0,6-3 6 0,2 1-4 16,8-2-3-16,-5 2-5 0,4 0-3 0,-1 1-1 0,-5-1-6 15,-2 1 2-15,0 0-6 0,1 0-3 0,-6 1-2 0,-4-2-2 16,-5 4 2-16,-1-3-6 0,2 3 3 0,-3-2-5 0,0 1 2 16,-7 1-1-16,5-1-3 0,-1 1-1 0,0-2 0 15,2 1 5-15,2-2-1 0,-2 2 6 0,0-2 8 16,5 3 4-16,-4-5 5 0,7-1 3 0,-1 0 6 16,1 1-5-16,-3-3 1 0,10 2 3 0,-4 2-8 0,1-6 0 0,-1 3-3 15,-1 1-2-15,-3 4-1 0,-1-3 6 0,1 3 0 0,-10-1-6 16,5-1 6-16,-8 3 1 0,3 2-1 15,-3-1 1-15,-3 0 2 0,-2 2-7 0,-3-2 3 0,1 2 1 0,-2-1-7 16,-2-1-3-16,5-1 0 0,-5-1-2 0,3-1-4 16,-3 0 0-16,7 0 0 0,7-3-8 0,-7 1 9 0,6-3 0 15,-12 0 3-15,12 0 5 0,-5-4 3 0,12 2 4 16,-10-2 3-16,2 0 12 0,3-1-3 0,-4 1 9 16,6 0 4-16,-6 1 1 0,2 2 2 0,-10-2 1 0,1 3 4 0,-5 0 0 15,-2 2-4-15,-4 2-7 0,-1 1 2 0,-3 2 2 16,-6-1-5-16,3 2 6 0,-2 2 0 0,-4-1 1 15,2-1 6-15,0 1 9 0,-3 1-4 0,-1-2 0 16,0 0 4-16,0 0-5 0,3-2-6 0,-2 1-6 16,2 0-10-16,0 1-5 0,0-3-8 0,0 3-4 0,-3 0-9 15,1 0-14-15,-4-2-30 0,-5 1-37 0,1-5-44 0,-10-1-55 16,2 1-88-16,-2 1-86 0,-7-4-71 0</inkml:trace>
  <inkml:trace contextRef="#ctx0" brushRef="#br0" timeOffset="9439.83">17339 4621 649 0,'-23'-17'17'0,"-4"4"3"0,-5-1-2 0,-4-2 6 0,-1 3 8 0,3 6 8 0,0-5 12 16,-2 6 11-16,4 0 1 0,5 2 16 0,6 7 16 16,-1-2 10-16,-7 5 4 0,7-4 0 15,-5 9-3-15,8-9-7 0,-8 8-14 0,6-4-12 0,-2 1-9 16,-1-4-10-16,2 11-6 16,3-2-4-16,-5-1-6 0,-1 11-1 0,3 1-3 0,-1 1-4 0,0 2-5 15,-2 10-6-15,0-8 4 0,-2 8 1 0,1 2 4 16,-1 1 3-16,0 1 3 0,1 6 4 0,0-1 10 0,-4 2 13 15,8 3 1 1,-2 2 3-16,2-1-1 0,3 4 3 0,2-3-2 0,1 7-5 0,8-4 0 16,7 4-3-16,-3 1-5 0,8 5 9 0,7-4 13 0,4 3 12 0,5 1 9 0,6-1 1 0,3-2-10 15,12 1-10-15,2-4-10 16,5-3-17-16,3 0-16 0,11-6-24 0,0-5-10 16,4-4-6-16,-1-4 0 0,-5-2-2 0,3-5 9 15,-3-5 3-15,2-5-1 0,-4-6 1 0,-1 0 0 0,-5-5 8 16,8-6 1-16,0-3 3 0,4-4-8 0,-1-4-1 15,-3-8 2-15,3 0 2 0,-4-9-2 0,4-4-6 0,-8-5-2 0,-4 0 2 0,-2-8 1 16,-3-1-3 0,-7-6-5-16,-1 2 5 0,-4 1-2 0,-8-7 1 0,1 1-1 0,-6-4-1 0,-4 2 0 0,4 0-4 15,-5 0 5 1,-2 1 1-16,-3-3 14 0,0 8 6 0,-2 0 5 16,3 4-2-16,-6 0 1 0,0 2 8 0,2 0-5 0,-2 3-4 15,-2-2-15-15,-1-1-5 0,-2 1-2 0,-2-1 1 0,-6 0-2 0,-1 3-3 0,-6-3 2 16,-9 3-4-16,-1-4 5 15,-5 0-2-15,-8 4 3 0,-5-4 9 0,1 0 5 0,-4 3 5 16,-2 1 3-16,0 2-3 0,-1 7-2 16,1 0 3-16,0 6-6 0,-1-2-11 0,2 7-8 0,-1-1-3 15,3 3-3-15,-2-2 1 0,5 1 0 0,-5-1-3 16,5 2-3-16,1 3-6 0,1 4-41 0,3-1-41 0,4 0-66 16,-5 7-68-16,1 7-74 0,6 1-86 0,-6 4-77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12-11T00:53:22.40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11399 1688 56 0,'0'0'19'16,"0"0"16"-16,0 0-1 0,0 0 1 16,30-103-1-16,-30 103-3 0,0 0-1 0,0 0 6 0,0 0 13 0,0 0 3 15,0 0 10-15,0 0 15 0,57-150 18 0,-57 150 21 0,0 0 9 16,0 0 17-16,0 0 3 0,0 0-3 0,0 0-6 0,0 0 5 16,37-127-7-16,-37 127-11 0,0 0 6 0,0 0-11 0,0 0 0 15,0 0-1-15,0 0-1 0,0 0-6 0,-100-70 6 16,100 70 7-16,0 0-9 0,0 0-9 0,0 0-2 0,0 0 4 15,0 0-8-15,0 0-11 0,-92 25-5 0,92-25-11 0,0 0 8 0,0 0 8 16,0 0-8-16,0 0-3 0,0 0-2 0,-226 314 5 16,206-259-12-16,4 3 5 0,0 6-18 15,2 5-15-15,4-3-13 0,2 0-4 0,5-1-5 16,5 3-8-16,3-4-5 0,4-6-4 0,7-1-1 0,5-9-8 0,2 0 5 0,9-8-6 16,1-1-15-16,0-5-32 0,8-6-29 0,-4-3-43 0,7-9-58 15,-11 0-53-15,14-6-54 0,-12-4-49 0,9-6-45 16,-4 0-6-16,1-4-20 0,-1-3-1 0</inkml:trace>
  <inkml:trace contextRef="#ctx0" brushRef="#br0" timeOffset="4828.02">11889 1935 1165 0,'-12'-6'11'0,"-4"1"15"16,3-5 16-16,-1 1 10 0,6 2 16 0,0-2 19 15,2-2 16-15,0 2 14 0,-1 0 8 0,6-2-7 0,-2 2-14 16,-6-2-3-16,5-1-12 0,-1 3-7 0,-4 2 0 0,1 2 3 15,3 3-14-15,-4-1-4 0,2 0 1 0,-1 9-3 16,-1 2 2-16,-1 4-1 0,2 7-4 0,-4-1-5 0,1 4 1 16,-7 9-4-16,4 3 6 0,-4 2-5 0,9 0-2 15,-5 0-17-15,4 0-4 0,0-1-12 0,3-3-3 0,14-1 2 16,-3-4-10-16,9-1 3 0,-4-2-7 0,8-5 9 0,8-5-9 16,1-2-4-16,1-2-17 0,3-8-11 0,0-3-20 15,2-4-10-15,6-2-8 0,1-5-13 0,-2-3-14 0,-1-4-5 16,2-3 7-16,1-4 8 0,1-3 19 0,-5-3 10 15,1 0 10-15,-4-2 8 0,-2 2 19 0,0-1 7 0,-5 6 12 16,-3 3 16-16,-2 1 27 0,-5 9 14 0,-7 4 12 0,-3 0 22 16,-3 4 14-16,-1 1 20 0,-2 5 14 0,-3 2-13 15,3 1-17-15,-6 1-14 0,2 1-9 0,2 6-19 0,-4 3-12 16,4 0-25-16,-6 1-15 0,6 3 1 0,-2-1-10 16,2 1-2-16,3 0-3 0,3-1-1 0,-1 0-3 0,4-1 1 15,1 0-2-15,-1-1 1 0,5-1-3 0,-3-4-10 0,3-1-6 16,-5 0-17-16,2-4-13 0,-3-1-10 0,0-1-2 0,0-3-9 15,-2 0 7-15,-6 0 11 0,3-1 3 0,-5-4 14 16,3-1 13-16,-3-4 9 0,4 2 0 0,-6-5 7 0,4-1-7 16,0-1-7-16,-4-1-8 0,2 1-3 0,-2-3-3 15,1 2 4-15,-2-4 0 0,0 5-3 0,0-3 6 0,5 5 3 16,-3-5 13-16,0 2 5 0,-2 6 1 0,4-6-1 16,-2 5 3-16,3 0 3 0,1 2-3 0,1-4 8 0,1 2-5 15,0 3-2-15,4-3 1 0,4 8 0 0,0-4 1 0,0 0 0 16,5 2 2-16,1 2-4 0,5 3 2 0,1-1-1 15,3-1 2-15,-3 0 1 0,2 6 2 0,4 2-4 0,-4-3 3 16,-2 5-1-16,1 2 1 0,-7 2 0 0,3 7 1 0,-2 1 6 16,-1-1 12-16,-8 6 10 0,-1 3 9 0,3 0 17 15,-3 4 10-15,-5 3 10 0,0-2 11 0,-2 1-4 0,-2 1-15 16,2-4-6-16,-3-2-14 0,5-1-12 0,-8-4-13 16,5-2-5-16,1-5-14 0,-2-3-3 0,1-5 3 0,1 1 7 15,-1-4 6-15,3-2-6 0,0-3 8 0,0-2 4 0,0 1 2 16,0-4-1-16,0-1-3 0,0-4-12 0,0-1 0 15,3-5-3-15,0-2-9 0,3-4-9 0,-1-2-2 0,3-1-3 16,3-1 1-16,0 0 4 0,2 3-5 0,-1 1 5 16,4-1 5-16,-2 5-2 0,-4 3 3 0,1 3 2 0,0 2-4 15,0 1 1-15,-3 1 2 0,0 3 2 0,1 5-3 0,1 1 3 16,1 2-3-16,0-1 5 0,2 1-4 0,2 2 2 16,0-2 1-16,2 0-8 0,-2-2-2 0,3-2 4 0,2-1-5 15,0 0-9-15,5-5-6 0,-3-2-17 0,8-2-28 16,-10-1-13-16,5-2-22 0,-5-4-13 0,12-5-7 0,-13-2-1 15,6-2 2-15,0-6 13 0,-3 4 18 0,1-3 15 0,-1-3 23 16,2 2 13-16,-6-4 10 0,-3 1 14 0,-4 3 9 0,-2 1 10 16,2 1 17-16,-1 1 7 0,-7 2 5 0,-7 2 12 15,5 6 26-15,-9 5 14 0,6 0 15 0,-6 8 11 0,-9 2 3 16,9 2 7-16,-5 8 3 0,7 3 8 0,-8 5-6 0,9-3-12 16,-14 9-8-16,8-1-11 0,-6 8-8 0,4-2-10 0,-2 5-3 15,3-3-13-15,1 9-9 0,4-1-3 0,3 1-3 0,4 7-5 16,7 0-4-16,0 5-3 0,1-1 0 0,2 8-8 0,4-3-9 15,-1 3-6-15,1 2-7 0,0-4-1 16,3 0-2-16,-1-2 4 0,2 1-2 0,-1-5-5 16,-3 0 1-16,2-3 5 0,-5 0 0 0,3-3-3 0,-5 0 3 15,-3-5-6-15,1-3 2 0,-2-3 3 0,-1-4 2 16,0-1-7-16,-4-4 2 0,2-5 0 0,-4-1-2 0,-1-6-1 0,2-2-3 0,-6-3-8 16,-2-2-6-16,3-6 0 0,-11-1-1 0,5-1-1 15,-4-7-2-15,-3 1-3 0,-2-5-1 0,-1-1 6 0,2-4 4 16,2 0-5-16,1-3-14 0,0 0-8 0,12-5-4 15,2 4 0-15,5-7-9 0,-2 7-17 0,10-5-27 0,-7 3-14 16,15-3-12-16,-1 4-2 0,5-3-45 0,-1-1-13 0,9 1-28 16,-3-2-11-16,6 1-6 0,4-4-9 15,-6 1 11-15,9-3-5 0,-6 1 45 0,-2 0 7 16,1 0 41-16,-3 2 30 0,2-1 47 0,-5 4 39 0,-2 1 40 16,-11 5 33-16,4 5 33 0,1 1 48 0,-13 10 40 0,7 0 38 0,-9 4 10 15,0 3 37-15,-6 2 8 0,0 5 22 0,-4 1 7 16,-5 2-26-16,5 2 3 0,-2 6-28 0,6 5-20 0,-1 4-37 15,-3 0-28-15,4 3-31 0,-1 3-30 0,2-1-13 0,1 1-39 16,-3-4-12-16,-2 1-4 0,6 0-7 0,-1-6-9 16,7 1-16-16,-3-3-39 0,4-2-27 0,-5-5-49 0,2-1-40 15,2-4-50-15,-6-2-42 0,1-1-52 0,-1-3-37 16,-4-5-26-16,3-1-13 0,0-4-19 0</inkml:trace>
  <inkml:trace contextRef="#ctx0" brushRef="#br0" timeOffset="5281.2">13812 1461 1082 0,'-9'-2'6'15,"-4"1"15"-15,2 2 11 0,-3-1 15 0,1 6 18 0,-1 5 31 0,1-1 24 16,1 9 30-16,3-3 14 0,-2 1 25 0,2 3 3 16,4-7 11-16,-1 16 10 0,1-3-8 0,0 0-6 0,4 5-17 15,-1 2-1-15,2 9-13 0,3-1-7 0,0 12-14 16,1-9-21-16,-1 5-14 16,-2 4-10-16,-1-2-10 0,0-1-19 15,2-1-25-15,-2-5-7 0,-3-3-13 0,3-4-4 0,-3 0-13 0,4-5-5 0,2-2-3 0,-1-4-2 0,-4 0-5 16,4-3-13-16,1-1-7 0,2-5-12 0,4-2-40 0,-9-4-21 15,-3-5-44-15,6 2-39 0,-1-7-44 0,-4 1-34 16,-1-2-57-16,-1-2-38 0,-1-5-16 0,7 2-17 0,1 0-2 16</inkml:trace>
  <inkml:trace contextRef="#ctx0" brushRef="#br0" timeOffset="5546.86">14101 1949 1904 0,'4'-3'21'0,"-9"3"32"16,6 3 20-16,-7 1 32 0,-2 7 27 0,5 2 20 0,0 5 16 16,-5 0 22-16,1 5-8 0,4-2-20 0,-4 5-16 15,0-2-31-15,6 1-30 0,-1 1-19 0,0 1-15 16,1-5-23-16,1 4-15 0,-2-4-27 0,2 0-24 0,2-4-21 15,-1-3-17-15,1-2-49 0,0-3-29 0,-1 1-56 0,4-7-40 16,-5-1-39-16,2 0-10 0,-1-3-17 0,-2-5-10 0,-2 1 0 16</inkml:trace>
  <inkml:trace contextRef="#ctx0" brushRef="#br0" timeOffset="5765.65">14199 1736 1958 0,'-11'5'12'0,"-1"3"9"0,2-2 7 0,-9 2 13 0,5-4 8 0,4 12 4 16,1-8 8-16,4 2 2 0,2-1-12 0,2-11-6 0,2 8-6 16,6-4-12-16,-1 5-12 0,6-14 1 0,-5 7-15 0,4-3-2 15,3-3 0-15,-1 4-6 0,-1-2 1 0,-2-3 0 0,-1 1 1 16,-4 1 0-16,4-2 6 0,-5 5 2 0,-3 2 10 16,-4-5 5-16,-2 1 8 0,-1 2 13 0,-3-2 8 0,-4 4-2 15,0 4-3-15,2-9-4 0,3 6-9 0,-3-1-22 0,2 1-31 16,4-1-29-16,0 0-40 0,3 4-45 0,1-4-31 0,-2 0-50 15,-5 5-33-15,7 2-28 0,1 2-16 0</inkml:trace>
  <inkml:trace contextRef="#ctx0" brushRef="#br0" timeOffset="5984.36">14565 1930 1657 0,'-2'-9'20'0,"2"1"14"0,-3 0 19 15,-11 1 32-15,4 0 19 0,5 7 36 0,-3-5 21 0,-9 10 14 16,9-2-2-16,-9 5-2 0,6 3-9 0,-5 3-22 16,5 7-10-16,0 0-32 0,-3 5-9 0,6 3-9 0,-5 2-16 15,10-1-10-15,0 4-11 0,4-2-9 0,-1-3-17 0,4 0-27 16,6-1-42-16,-2-4-33 0,2-3-56 0,4-1-28 16,5-2-62-16,3-6-43 0,-3-3-49 0,2-5-9 0,1-3-18 15,10-5-17-15</inkml:trace>
  <inkml:trace contextRef="#ctx0" brushRef="#br0" timeOffset="6187.44">15208 1503 2614 0,'2'-15'15'16,"-9"10"33"-16,1-7 22 0,-24 14 119 0,17 2-61 0,4 7 40 0,6 6 15 0,-13 10-4 0,10-7-8 15,-3 19-8-15,6-7-9 0,-3 5-21 0,3-5-21 0,-2 0-39 0,2 4-18 0,5 0-11 16,-2 2-25-16,1-1-23 0,4 2-21 0,-3 3-18 0,4 0-12 15,-5-1-16-15,2-2-31 16,-1-5-22-16,-11 2-32 0,7-6-32 0,-12 0-5 0,7-2-40 0,-5-3-9 16,7 0-30-16,2-8-5 0,-2 1-21 0,4-8 1 0,-3-1 8 0,9-3-11 15,-10-4 20-15</inkml:trace>
  <inkml:trace contextRef="#ctx0" brushRef="#br0" timeOffset="6343.68">15061 2013 1374 0,'8'-28'56'0,"4"6"33"16,-12 4 20-16,-7-4 21 0,7 4 35 0,0 4 5 0,0 3 10 15,4-3 12-15,-1 2-44 0,-3-2-31 0,15-2-20 16,7 11-26-16,-2-4-33 0,1-2-10 0,11 0-5 0,7 8-34 16,-1-3-26-16,5 1-44 0,-3 4-33 0,-4-3-43 15,6-2-48-15,9 0-51 0,-11 0-43 0,-4-3-20 0</inkml:trace>
  <inkml:trace contextRef="#ctx0" brushRef="#br0" timeOffset="6500.03">15942 1469 2994 0,'4'-17'55'0,"0"11"25"0,0-1 37 0,-7-2 18 0,6 7 17 0,5-3 12 0,-8 1 27 0,10-2 14 16,-1 6-47-16,4 0-12 0,3 0-31 0,-2 0-12 0,7 2-13 0,-3 6-2 0,5 2-24 0,-3 6-15 15,4 6-5-15,-2 8-16 0,2 1-3 0,-5 6-9 16,-5 2-11-16,5 2-21 0,-8 6-18 0,1 1-6 0,-7 2-35 16,0-4-20-16,-6 5-34 0,-8-4-36 0,-4 5-50 15,-8 0-33-15,-8-2-54 0,-7 2-52 0,-5-2-23 0,-7 0-33 0,-5 1-14 16,-6 0-23-16</inkml:trace>
  <inkml:trace contextRef="#ctx0" brushRef="#br0" timeOffset="13015.65">24976 13506 1544 0,'5'-22'16'15,"-2"8"13"-15,-4-6 8 0,-3 9 14 0,0-6 23 16,-3 4 17-16,1 0 46 0,-3 4 21 0,-3 5 17 0,0-4 13 15,2 8 12-15,-3-7-5 0,1 3-17 0,-2-4-11 16,0 1-37-16,-4 2-15 0,6-5-27 0,-3 5-20 0,-5-2-14 16,4 6-12-16,-9 0 0 0,-2 2-5 0,0 1-6 15,-5 3-4-15,-6 1-4 0,3 4 10 0,-3-1 10 0,1 3 4 16,-5 1 0-16,6 4 10 0,-13 0 8 16,8 0 4-16,0 2 9 0,-8 1-6 0,4 1-10 15,-3 1 3-15,5 0 1 0,-1-2-9 0,9 4-11 0,-3-4 0 16,6 5-7-16,0-2-8 0,6 4-5 0,0-1 0 0,4 4-2 15,2-3-4-15,4 5 2 0,2-1-5 0,1 1-7 16,2 0-1-16,4 1 0 0,0 1-4 0,5 3-3 16,-1-1-1-16,3 0 2 0,3 2-1 0,3-1 2 0,2 1-5 15,4-4 5-15,-2 2-5 0,3 3 2 16,4-8 0-16,-1 1-1 0,3-3 0 0,1-4-2 0,-2 2 6 16,4-4-7-16,-2 1 6 0,2-8-1 0,3 5 1 0,-2-1 9 15,5-1-2-15,-3 0 9 0,3-1 1 0,4 0 5 16,0-1 2-16,2 1 0 0,7 0-9 0,-4-5-4 15,4 3-1-15,0-1-5 0,5-2-4 0,-7 1-1 0,10-3-3 0,-6-1-1 16,3 1 11-16,-2-1-5 0,5-1 1 0,0-3 1 16,-1-2-1-16,2-4-6 0,-1 0 2 0,3-1 2 0,-2-3-1 15,2-1 0-15,0-1-3 0,0-1 0 0,-1 2 4 16,2 0 2-16,1-3-3 0,-2 1 0 0,0 1-8 0,0-1 2 16,-2 0 3-16,-1 2 0 0,-2-1-3 0,-1 0-2 15,-2 1 2-15,0-1-4 0,-1 2 7 0,1 1 0 0,-1-2-5 16,4-2-1-16,-2 1 2 0,4 1-2 0,3-2 3 15,-10-1-3-15,5 1 0 0,0-3 3 0,5 3 4 0,-4-1-2 16,8-2 2-16,-9 1 5 0,3 0-6 0,2 0 6 16,4 1-3-16,-8-2 0 0,-5 0-1 0,5 4 5 0,-7 0-1 15,0 2-3-15,-3-4 0 0,0 3 2 0,-2-1-3 0,-1-3-2 16,-3 4-3-16,4-2-4 0,-5 0-3 0,2 0-1 16,1 0-2-16,-3 0-2 0,-1-3-2 0,2 0 1 0,-2-2 2 15,-2 1 1-15,-1-3 2 0,3-1 4 0,-2-3 4 16,-3 1-2-16,2 0 5 0,-1 0 1 0,0-2-1 0,-1 0-3 15,-3-1 3-15,-1 1-3 0,1-1 0 0,-5-2 3 16,2 4 2-16,-6-3-3 0,3 2 1 0,-5-1 1 0,0 0-2 16,-3-1 2-16,0 0-5 0,-3 2-1 0,-1-3-4 15,1 4-1-15,-4-1-5 0,1 0-3 0,-2 0-3 0,0 0-1 16,-3 0-6-16,0-2-7 0,-3 0-5 0,1 0-7 16,-3 1 1-16,0-1 2 0,-5-2 5 0,0-1-3 0,-5 1 11 15,2-2 7-15,-6 2 8 0,0-4 6 0,-4 1 7 16,1-2-1-16,-8 2 2 0,1-3 1 0,-1 2 0 15,-5 1-1-15,2-1 2 0,1 2 2 0,-3 2-2 0,-6 1 4 16,6-3-3-16,-1 6 4 0,5-3-5 0,-4 5 2 0,3-3 1 16,-1 3 3-16,3-2 0 0,-2 5 0 0,1-1-1 15,0 2 1-15,-4-1 14 0,0 3-1 0,2 1 4 0,-7 1-4 16,-1 2 1-16,-7 1-1 0,4-1-6 0,-9 7 6 16,-5-5-8-16,-3 5 1 0,-9 0-3 0,7 2 5 15,-6-4-1-15,0 4 8 0,-1-4 7 0,4 2 1 0,3 0-4 16,4 2 0-16,4-4-7 0,1 4 3 0,3-2-2 15,0 3-10-15,2-1 3 0,1 0-8 0,4 1 7 0,2 1-2 16,0-1 7-16,3 3-5 0,0-1-1 0,2 3 7 16,2 0-7-16,-1 1 1 0,0 1-4 0,0 0 1 0,1 2-12 15,0 1 4-15,-1 0-1 0,1 2-2 0,0 2 1 16,2-1-2-16,-2-2 1 0,3-1-8 0,4 2 2 16,-3-3-9-16,6-2-7 0,3 1-3 0,4-4-11 0,0-1-23 15,5 1-22-15,-2-7-11 0,6 5-44 0,5-10-36 16,5 8-55-16,-4-1-67 0,1-2-67 0,2-5-61 15,-1 5-52-15</inkml:trace>
  <inkml:trace contextRef="#ctx0" brushRef="#br0" timeOffset="24796.87">25033 12594 2567 0,'-14'2'1'0,"0"-1"-1"0,-4 1-2 0,-4-14 14 16,5 19 11-16,1-18 39 0,2 7 39 0,1-3 28 16,1 3 41-16,5 0 14 0,-1-2 6 0,2 4-9 15,1-1-7-15,-1 6-39 0,4-6-42 0,4 6-24 0,1-1-37 16,-3-2-3-16,3 0 7 0,5-2 0 0,-2-1-1 16,6-4 1-16,1 2 4 0,0-3-4 0,9-4-4 0,2-4-11 15,0 2-10-15,4-5-8 0,3 1-3 0,3-3-3 16,4-1 1-16,0 0-8 0,2-1-10 15,2 4-14-15,-1-3-12 0,1 1-10 0,0 4-16 16,-4-1-30-16,0 5-21 0,-1-2-28 0,-12 7-41 16,-2-1-35-16,-1 7-42 0,-6 0-51 0,2 2-37 0,-6-4-3 15,-10 2-29-15</inkml:trace>
  <inkml:trace contextRef="#ctx0" brushRef="#br0" timeOffset="25031.28">25406 12083 1771 0,'2'-7'11'0,"4"0"11"0,-3-5 13 16,-3-1 16-16,4 4 18 0,3 2 41 0,0-5 15 0,1 2 25 16,7-1 9-16,-2 5 2 0,9-1-11 0,-3 5-10 15,7-2-19-15,-1 4-39 0,3 3-14 0,2 2-25 16,-1 2-14-16,-3-1-3 0,0 5 5 0,-4-3-3 0,3 4 11 16,-3 1 6-16,-6-4 4 0,-2 5 2 0,-7-2-5 15,2 3-10-15,-7 2-5 0,0 2-7 0,-9 1-5 16,-1 4-11-16,-3 3-4 0,-1 4-11 0,-3 4-25 15,-4 4-44-15,-1-1-53 0,-3 8-67 0,5 4-82 0,6-4-72 16,2-13-49-16</inkml:trace>
  <inkml:trace contextRef="#ctx0" brushRef="#br0" timeOffset="25468.78">26497 11668 2294 0,'0'-18'9'0,"0"4"-1"0,0 6 6 0,27-1 19 0,-14 9 20 16,-9 1 43-16,26-1 23 0,-10 2 28 0,2 9 8 15,8 2 12-15,-8 5-1 0,4 1-16 0,-6 4-20 16,3 2-45-16,-5 6-23 0,4 3-27 0,-3-5-15 0,1 6-10 15,-2-4-5-15,1 0-3 0,-5 0-7 0,2-4-13 16,-3-1-14-16,-9-1-24 0,14-4-23 0,-14-4-32 16,6 0-26-16,-12-2-33 0,4-2-29 0,-7-2-13 0,-3-6-20 15,2 2-13-15,-7-7-20 0,18-7 8 0,-1-4 2 16,1-5 12-16,2-4 14 0,2-6 26 0,4-3 32 0,-4-5 35 16,12-2 51-16,-10 0 46 0,-6 3 49 15,7-3 47-15,4 3 44 0,1 2 28 16,-13 1 53-16,-3 4 40 0,-1 4 30 0,0 5 21 0,0-2 20 15,-3 3 11-15,-6 7 1 0,4 1 6 0,8 5-30 0,-3 0-31 0,-4 0-35 16,-3 6-44-16,-6-2-45 0,-1 15-37 0,-2-10-22 0,-4 10-34 16,-4 3-19-16,3 5-11 0,-6 5-6 0,-3 5-1 15,-1 4 1-15,1-4-11 0,-5 4-18 0,1-1-42 16,-4 1-42-16,3-3-44 0,5-1-42 0,-8 0-54 0,-6-2-54 16,10-1-42-16,22-5-29 0,-1-3-6 0</inkml:trace>
  <inkml:trace contextRef="#ctx0" brushRef="#br0" timeOffset="26171.91">27198 11666 1442 0,'-8'-8'5'0,"-5"3"1"16,9-2-1-16,0 2 0 0,3 3 9 0,-14 0 20 15,9 4 24-15,9-2 29 0,0 3 8 0,7 1 21 0,-4 1 17 16,10 2 1-16,-8 3-5 0,3 2-17 0,-2 5-18 16,6 2-20-16,-6-1-11 0,-3 6-5 0,1-1-3 15,-1 3 7-15,-3-3 2 0,4 0 0 0,-4-4-7 0,0 3-7 16,-3-4-5-16,1-2-13 0,2-1-18 0,-6-2-8 16,6-3-5-16,-1 0-1 0,1-3-1 0,1-1-4 0,-1-1-1 15,0-4-11-15,2-2-12 0,2-2-16 0,1-1-7 16,0-8-8-16,0 1-2 0,2-6-1 0,6 1 2 15,-1-7 9-15,-2 4 17 0,3-6 17 16,-4 2 11-16,1 4 2 0,1 0 12 0,-1 0 10 0,-4 7 9 16,-1 2 16-16,2 2 12 0,-10 1 7 0,3 4 7 0,2 4 7 15,-3-1-7-15,0 2-5 0,-4 1-9 0,2 1-17 16,0-4-13-16,2 3-9 0,-2 2-10 0,2-5-3 0,4 2-1 16,-4 1 0-16,4 0-3 0,2-3 0 0,3 2 4 15,2 1-2-15,1-3 1 0,-3 0-2 0,4 0-3 0,-1-3-1 16,0 1 1-16,2-1-1 0,-3-2-3 0,-1 0 3 15,2-5 0-15,-1 2 4 0,0-3-5 0,-1 0 2 0,1 0 4 16,-4-2 2-16,-1-4 19 0,0 9 11 0,-2-3 19 16,2 1 32-16,-1 4 15 0,-4-2 9 0,5 3 28 0,-7-1 18 15,2 6-12-15,-1-3-13 0,-2 4-12 0,-2-2-32 16,1 1-5-16,-2 1-4 0,-3-1-21 0,4 6-14 16,1-1-7-16,-1 3 1 0,0 4-8 0,2 5-3 0,-1-1 1 15,2 8-8-15,1 5-8 0,0 4-7 0,1 3 6 16,4 3-2-16,-2 3-3 0,1-1 3 0,-1 3-4 15,3 0 5-15,-2 2-4 0,1 0-1 0,-4 0-4 16,0-2 0-16,-1-1 5 0,-2 3 1 0,0-5-5 0,-2 0-1 16,-3-2 0-16,0-3 2 0,1-4 1 0,-5 0-1 0,4-5-5 15,-5-4-7-15,-1-4-6 0,5-2 0 0,-2-3 0 16,0-7-9-16,-3-1-5 0,0-6-2 0,0-3-5 16,-3-1-4-16,2-8 1 0,-6-3-8 0,1-4 5 0,2-6 9 15,0-6 4-15,0 0 3 0,4-3 21 0,-3-2 25 16,2 0 15-16,4 0 9 0,4 0 2 0,-1 2-3 0,5 1 2 15,3 2-1-15,2 1-11 0,4-1-20 0,7 1-9 16,2-1-10-16,2-2-37 0,4 1-36 0,1-2-66 0,5 6-95 16,5-6-103-16,1-1-104 0,2-2-90 0</inkml:trace>
  <inkml:trace contextRef="#ctx0" brushRef="#br0" timeOffset="26687.56">28704 11612 1631 0,'-18'5'16'16,"-6"0"12"-16,6 6 14 0,9 2 13 0,-7 3 13 15,-6 6 25-15,0 5 23 0,6-4 7 0,-3 7-11 16,2 2-12-16,1-3-14 0,6-1-10 0,-2 1-15 0,10-10-23 16,-3 2-24-16,7 0-6 0,7-4-10 0,3-2-2 0,-2-7-18 15,2 0-32-15,10-2-11 0,-6-3-28 0,9-8-15 16,-10-3-28-16,11-4-25 0,-9-7-7 0,12-6-1 15,-1-5 22-15,-1-7 11 0,0-5 26 0,0-4 15 0,4 1 27 16,-11-14 33-16,6 4 23 0,-8-6 32 0,-7 2 20 16,-3 5 23-16,-7-7 29 0,-1 7 21 0,-1-8 30 0,-2 11 33 15,-2-2 18-15,-6 5 10 0,7 2 25 0,-6 2 7 16,5 13-14-16,-2 5-5 0,-7 8 0 0,10 6-37 0,-4 4-24 16,3 8-23-16,-8 1-27 0,10 9-18 0,-2 1-1 15,4 9-10-15,-2 3-24 0,-1 7 0 0,6 3-7 0,-4 6 3 16,6 2-15-16,-1 3-6 0,2 0-16 0,-1 2-10 15,9-5-2-15,-4 5-14 0,-1-1-16 0,5-3-15 16,-5 0-19-16,-2-7-36 0,7-1-31 0,-7 0-40 0,0-5-39 16,-1-9-43-16,2 3-34 0,-7-9-44 0,1 4-30 0,-6-6 8 15,5-1-21-15</inkml:trace>
  <inkml:trace contextRef="#ctx0" brushRef="#br0" timeOffset="27046.91">28613 11440 960 0,'1'-12'-3'16,"7"5"-5"-16,5-5-5 0,10 3 3 0,-8-1-1 0,2 7 0 15,2 3 2-15,6-3 2 0,1 1 5 0,-3 2 6 0,6 0 8 16,-4 2-2-16,1 1 1 0,-1-1 5 0,-5 2 1 16,0 0 4-16,-2 2 16 0,-6 3 14 0,3 10 35 0,-8-10 27 15,4 15 29-15,-5-10 18 0,-3 4 35 0,2-2 15 16,0-2 3-16,-2 7 18 0,-2-7-17 0,3 3-5 15,-1-8-14-15,-3 4 3 0,3 1-26 0,-5-6-15 0,7 9-13 16,-4-13-37-16,6 6-16 0,-2-6-20 0,3-2-20 16,0 3-21-16,-1 0-8 0,6 1-6 0,-2-9-6 15,2 3-1-15,-4-3 0 0,7 2-3 0,-7-1 8 16,9-2-4-16,-2-1-5 0,-5-6-3 16,3-1 0-16,0-4 4 15,4-1-6-15,-6-1 3 0,1 1-6 0,0-4 3 0,-7 2-2 16,2 5 5-16,-4-2 4 0,0 4-7 0,-4 4 3 0,-5 0-6 15,2 2 3-15,-3 2-14 0,-1 3-1 0,-1 2-17 0,-3-2-48 16,-3 3-21-16,-1-6-48 0,2 11-39 0,-4-7-64 0,0 0-64 0,1 0-60 16,1 6-26-16,-1-2-9 0</inkml:trace>
  <inkml:trace contextRef="#ctx0" brushRef="#br0" timeOffset="27421.92">29586 10994 3305 0,'-3'-7'14'0,"-4"2"-1"0,-3 1 2 0,12-3 13 16,-4 10 42-16,1-1 17 0,-4 9 38 0,0 2 20 15,2-1-3-15,-2 9 6 0,4 1 3 0,1 5-17 16,-5 0-40-16,3 4-15 0,2 2-43 0,0 3-16 0,2 2-10 16,3 2-5-16,-5-2-8 0,1 2 1 0,4-2-11 0,-4 4-10 15,-1-4 2-15,0-1-16 0,-1-4-14 0,-4-3-8 16,4-4-3-16,1-4 3 0,-5-2 9 0,-2-7 7 15,4-2 5-15,3-11 12 0,0 0 10 0,0 0-6 16,-23-7 15 0,23 7-11-16,0 0 42 15,-43-134 5-15,43 134 9 0,0 0 1 16,0 0 6-16,0 0 0 0,0 0-3 0,0 0-9 16,0 0-9-16,17-70-9 0,-17 70-31 15,173-75 9 1,-153 79-6-16,4-2-9 0,0 0-32 0,3 2-12 15,-1-2-27-15,-2-2-30 0,-3 3-41 0,-7-9-48 0,-14 6-37 16,0 0-33-16,0 0-9 0,0 0-36 0,0 0-9 0,0 0 11 16,0 0 0-16,0 0 15 0</inkml:trace>
  <inkml:trace contextRef="#ctx0" brushRef="#br0" timeOffset="27578.17">29186 11401 2759 0,'0'0'19'0,"-180"-193"4"15,195 174 9-15,-15 19 23 0,0 0 11 16,0 0 4-16,0 0 1 0,0 0 3 0,0 0-3 0,0 0-10 16,0 0-21-16,0 0-70 0,234-88-58 15,-122 62-69-15,-81 40-64 0,-1-5-73 0,-10 7-60 0,-20-16-56 16</inkml:trace>
  <inkml:trace contextRef="#ctx0" brushRef="#br0" timeOffset="27718.77">29065 11991 2974 0,'-13'19'18'0,"4"-1"10"0,-3-5 11 0,16-13 6 0,-4 6 16 16,0-3-2-16,0 4 0 0,5 0 2 0,-5 1-43 15,4-5-64-15,8 1-90 0,-2 3-93 0,3-4-125 0,4-3-76 16</inkml:trace>
  <inkml:trace contextRef="#ctx0" brushRef="#br0" timeOffset="40765.51">4030 2913 688 0,'-14'-6'9'0,"2"-7"6"0,-5 8-5 15,4-8 4-15,-7 7-2 0,12 0 3 0,0 5-4 0,3-2 0 0,2 3-5 16,1-5 3-16,4 5 11 0,-4-3 14 0,0 3 10 0,4-1 0 16,-2 0 8-16,2-1 2 0,1 2 3 0,-3 5 5 0,8-3-6 15,-3 3-16-15,11-4-8 0,-10 7-6 0,10-8-5 16,-2 8 2-16,4-3-4 0,-1 1-15 0,2-2 9 0,-2 5-3 16,5-3 0-16,0 3 14 0,-2 1 1 0,2-1 2 0,-2-5 8 0,3 3 4 15,-3-3-2-15,8 3 2 0,-4-6 1 0,6 3-11 16,3-2 3-16,2 0-6 0,3-1-7 0,5 1-4 15,4-1-3-15,2-1 0 0,-3 3 1 0,3-6 2 16,-1 4-6-16,-3-1 1 0,1 0-5 0,-2-1 2 0,1 4-6 0,-6-2 3 16,2-2-4-16,-6 2-3 0,5 1 7 0,-2-2-1 0,1 0-1 15,-6 4-4-15,5 1 6 0,-6-3-2 0,1 0 0 0,0 4-3 16,-4-1-2-16,-1 2 0 0,2 0 1 0,-3 0 2 0,0-2-3 16,1 1-1-16,-2 0 2 0,-1 0 2 0,2-4 1 0,6 6-5 15,-6-7 7-15,3 6 9 0,-1 0 4 0,-1-6 1 0,5 5-3 16,2-2 8-16,3-1-8 0,-6 3 3 0,8-3-7 0,0-3-12 15,-2 0-2-15,3 8 5 0,0-6 2 0,5 2-4 16,0 2 10-16,8-5 4 16,-7 7 4-16,5-3 2 0,5 4 3 15,-1-6-9-15,4 3 3 0,-5 0-3 0,2-3-3 0,-8 4 0 0,5-4-5 0,-2 0 5 0,-2 0-4 0,-2-2 0 16,3 0-2-16,-7 5 2 0,2-4-3 0,-2 1-1 0,-3 0 2 16,0 4-4-16,1-3 0 0,-2 2-1 0,-2-4 0 15,0-2-2-15,2 1 3 0,-2-4-3 0,-2 2-2 0,-1-5-1 16,3 5 4-16,-3-6-4 0,4 5-1 0,-3-4 6 15,4 3-4-15,-2 6 3 0,3-6 3 0,0 8 4 16,-3-7-9-16,6 5 11 0,-9 2-2 0,8-5 5 0,-10 5-2 16,8-9 4-16,-3 10 0 0,5-11 1 0,-5 5 9 0,4-1-6 0,6-2 3 15,-2 10-5-15,3-11 1 0,1 10-2 16,1-11 0-16,-2 8-4 0,3 1 2 0,2-8 3 16,-2 7 2-16,-6-7 2 0,0 7 2 0,1-12-3 0,-5 9 2 15,0 0 2-15,-6 0-3 0,-1 3 6 0,-3 0 8 16,1 0 3-16,2-3-1 0,-2 5 6 0,2-2-7 0,6-1-2 0,-5 1-1 15,6 2-7-15,1-5-13 0,4 1-12 0,-5 6 1 0,6-7-10 16,-4 6 2-16,3-5 2 0,2-2-3 0,-9 3 1 16,0 0 0-16,4 0-2 0,0-6 1 0,-12 2 9 0,1 1-2 15,-5-1 16-15,4 4 15 0,4-7 9 0,2 2 7 16,-12-2 11-16,1 0 4 0,4 3-1 0,1-2 4 0,-7 4-14 16,-5-2-13-16,-10-1-11 0,4 1-4 0,-6 3-6 15,0 0-4-15,-5 1-3 0,-1 1 0 0,1-5-10 0,3-2-27 16,-6 3-23-16,0 1-34 0,0-2-41 0,-6-2-45 15,1 1-54-15,-6-3-50 0,-3 0-41 0,-7 4-16 0</inkml:trace>
  <inkml:trace contextRef="#ctx0" brushRef="#br0" timeOffset="42375.01">8033 3951 847 0,'3'-10'7'16,"0"3"10"-16,4-1 10 0,-14 0 7 0,1 1 3 0,-2 5 20 15,8 2 17-15,0 0 21 0,-3 4 16 0,0-2 12 16,-5 4 18-16,6 1 8 0,-1 3 12 0,3-2 4 16,-5 5-6-16,1 6-19 0,2-1-18 0,-6 7-17 0,2 2-25 15,-5 6-3-15,4-1-1 0,1 9-14 0,-2-1 5 16,0 1 8-16,2 3-2 0,4 5-1 0,-7 2-5 0,6-1-5 15,-2 5-13 1,-3-5-6-16,3 7-9 0,-1-1-5 0,-2 4 2 16,3-7-8-16,2 2 14 15,-2-1-6-15,2 0 2 0,3-5-9 0,-7-4 7 0,2-1-6 0,0-3-5 16,0-5 3-16,0 2-11 0,1-7 3 0,-6 0-4 0,2-2 3 0,0-4-8 16,2-1-2-16,0-1-3 0,3-5 2 0,1-1-1 15,-3-3-3-15,5-1 2 0,0-3-3 0,2-4 0 0,-2-1 0 0,0-3 3 0,0 2 2 0,3-4-5 0,-1 0 4 16,-1 0-5-16,5-3 8 0,-6 2-6 0,8-1 1 15,2-3 1-15,-4-1-4 0,8 4 3 0,-6-6 3 0,2-1-3 16,4 3-3-16,1-2 6 0,-3 0 3 16,7-1-6-16,0 1 4 0,1 2 1 0,4-2-4 0,5 3 7 15,-4-2 2-15,7 1-4 0,-1-1 0 0,3 4 2 0,-4 1-3 16,3-2 3-16,0 2 0 0,3 0-1 0,0 2-2 16,-4 0 3-16,5 2 0 0,-1 1 1 0,2 2 3 15,1 0-2-15,1 1 0 0,0 2-2 0,5-2 0 0,-2 5-4 16,6-4 2-16,-3 2-5 0,4 1 2 0,4-2 1 15,2 2-3-15,-3 0 4 0,4-2-4 0,0 0 3 0,-2 3-1 16,-1-1 4-16,5 1-2 0,-4-1-5 0,2-2 4 16,1 3-6-16,-1-3-11 0,3 1 8 0,-10-1-1 15,3-2 2-15,-1 2-1 0,2-2 5 0,-3 1 0 0,9-1 9 16,-8-1 10-16,11 1-11 0,2 0 3 0,0 0-4 16,1 1 0-16,-1-1-4 0,0-3-2 0,-5 3-4 15,2-1 1-15,-2 1 0 0,-2 0-11 0,-4-1 3 0,4-2-5 16,-5 2-1-16,2 2-4 0,0-3 0 0,-3 4-5 15,-1-2 1-15,5 1 4 0,-3-1-4 0,1-1 3 0,-3-2-3 16,1 5 4-16,-2 0-1 0,4-3 3 0,-2-2 1 16,-3 0-4-16,-3-1 4 0,2 3 0 0,-1-5 10 0,4 3-1 15,1-3 9-15,-9 4-2 0,7-5 4 0,-2 4 11 16,2 0-1-16,-5 0 3 0,2 0-3 0,-6-3 1 16,0 2-12-16,0-7 6 0,-3 8 0 0,4-3-5 0,-8 2-2 15,7-4 2-15,-6 2-3 0,1 4 0 0,1-4 3 16,2 4-5-16,-6-3 4 0,0-1-2 0,-1 0 1 15,3 0-2-15,-2 2-1 0,-3-2 2 0,4-2-1 0,-8 2 4 16,1 2-5-16,3-2 4 0,-3-2-6 0,-8 2 2 16,6 0-2-16,-3 0 1 0,-4-1 1 0,1 0-2 0,-3-2-2 15,1 3 0-15,-4-4 3 0,-1 4-7 0,1-6 2 16,1 1-8-16,-1 3-1 0,-2 0-6 0,0-4-11 0,-1 2-8 16,-1-6-25-16,0 3-23 0,-1-4-18 0,-1 2-34 15,-1-2-20-15,5-4-34 0,-8 3-29 0,10-5-20 16,-10 3-22-16,-6 6-10 0,2-3-27 0</inkml:trace>
  <inkml:trace contextRef="#ctx0" brushRef="#br0" timeOffset="44281.14">7919 3985 325 0,'0'3'4'0,"0"-6"3"0,-3 2 9 16,0-1 13-16,3 2 8 0,0 0 2 0,0 0 19 15,0 0 7-15,0 0 1 0,0 0 0 0,0 0-4 16,0 0-11-16,28-5-1 0,-28 5 5 0,0 0-14 0,0 0-7 16,0 0 2-16,0 0 4 0,0 0 11 0,0 0 14 15,80-4 2-15,-80 4 0 0,0 0 5 0,0 0 11 16,0 0 0-16,0 0 0 0,0 0-14 0,0 0-14 0,295 9-3 16,-260-11-4-16,1 1-6 0,5 0-6 15,-3-2 6-15,5-1-4 0,-2 2 7 16,-3 0 3-16,2 1-2 0,-1-1-3 0,2 1 0 0,-1 1-11 0,1-1-9 15,3 1-7-15,-4 0-6 0,4 0-8 16,-5-2-2-16,4 1 1 0,0-3-4 0,-2 4 4 0,-3-1 0 16,2 0 2-16,0-1 0 0,-2 2 0 0,1-2-1 0,-6 2-4 0,4-1 2 0,-3 1-3 15,2-2-1-15,-1 2-2 0,5 0-2 0,-6 0 3 16,7 0-2-16,-6 0 7 0,1 0 2 0,1 0 8 0,1 2 6 16,-2-1 10-16,2 1 8 0,0 0 7 0,0-2 11 15,3 2-1-15,3 0 4 0,-1 0-6 0,1-2-6 0,-1 1-4 16,4 3-7-16,-2-2-8 0,5-2-8 0,-4 1-4 15,3 3-4-15,-3-2 0 0,1 0-4 0,-4 0-3 0,3-2 0 16,-5 1-1-16,0 0 1 0,-3 4-1 0,0-4-1 0,0 2 1 16,0 0 3-16,-2-2-1 0,-36-1-19 31,0 0-5-31,166 1 14 0,-166-1-14 16,0 0 1-1,187 5 2-15,-187-5-5 0,0 0-3 16,0 0 3-16,205 6 10 15,-205-6 32-15,0 0 7 16,0 0-5-16,0 0 1 0,217 9-10 0,-217-9 5 16,0 0 2-16,0 0-1 0,0 0 1 15,210 8-12-15,93 6 16 16,-281-12-15-16,-2-2-3 0,2 0-1 16,2 0 3-16,-4 0-4 0,4 0 1 0,1 0-1 0,1 0-1 15,-1 0 2-15,5 0 0 0,-3 0 0 0,1-2-3 16,1 2 0-16,-1 0 1 0,-1 0-1 0,2 2 1 0,-4-2-1 15,1 0-3-15,-3 0 4 0,2 1-5 0,-1 0 6 16,-2-1-7-16,2 0-3 0,-2-2-7 0,2 2-4 0,-2 0-4 16,0-2-2-16,3 1-2 0,-4-1-5 0,-2 0 0 0,3 1-2 15,2 1 0-15,-4-3 2 0,4 3 5 0,-2-2-3 16,2 2 3-16,0-3-1 0,3 3 3 0,-1-4 2 16,-2 3 3-16,1 0 5 0,-9-1-3 0,6-1-1 0,0 2 7 15,-2-1 1-15,-2-1-1 0,0 2 4 0,4 1 1 16,0-2-4-16,3 1 3 0,-4-3 0 0,-1 4-1 0,2-3 2 15,-5 3 0-15,3-2-1 0,-7 1 0 0,6-1 7 16,-5 2 1-16,3 0 1 0,-2-3 2 0,-1 2-1 0,0 1 4 16,0 0 4-16,2-2 2 0,-2 2-2 0,2-2 6 0,-2 2 3 15,-3-1-3-15,-1 1 3 0,6-1-2 0,-2 1-4 16,0 1 0-16,-6-2 1 0,4 0-8 0,1 1 4 16,-2 0 12-16,2 0 12 0,0 1 10 0,-4-1 3 0,-3-1 4 15,5 3 0-15,-2 1 5 0,3 3-8 0,-7-3-10 16,3 1-7-16,-3 2-7 0,1 2 9 0,3 0 5 0,-6 1 0 15,4 0 11-15,-4 2 4 0,3 2 3 0,0-1 1 0,-3 2 0 16,-3 2-3-16,0-1-1 0,2 3 2 0,0 2-11 0,-2-3 0 16,0 4-3-16,-4-2-4 0,4 5-2 0,-4-3-8 15,4 5-2-15,0-2-6 0,-6 1 9 0,4 1 5 16,-1 3 14-16,0-1 6 0,0 6 0 0,1-4 0 16,-5 1-2-16,4-2-2 0,2 0-6 0,-2 1-12 0,1 1-9 0,2-2-8 15,0-1-1-15,0 3-1 0,-3-2 6 16,2 4 1-16,-1 3 2 0,-1-4 3 0,-1 4-5 15,1-1 5-15,2-4 1 0,-3 0 9 0,1-1 4 0,-3-5 4 16,3-2 2-16,2 0-4 0,-1-6 2 0,0 3-7 16,-3 3 1-16,2-2-12 0,2 4-15 0,-1-1-3 0,-3 0-8 15,-1 1 5-15,3-2-2 0,-3-2 2 0,-1-2-1 16,1-1 5-16,-2-5 2 0,0 1-9 0,3-1 5 0,-3-2 0 16,0 1-1-16,2 0-4 0,0-2 2 0,1 0-7 15,-3 0 2-15,6-2 9 0,-7 0-7 0,5-3 4 16,-1 2-3-16,3 0 4 0,-4-1 2 0,2 3-3 0,3-4-3 15,-5 2 1-15,4-1 2 0,1-2-4 0,-1 2 2 16,1-5-1-16,-1 3-4 0,0-4 8 0,-1 0 2 0,-2 0-2 16,4 0-1-16,1 0 1 0,-2 0-4 0,0 2 6 15,2-4 4-15,-3 4-1 0,2-4 10 0,1 5 3 16,-6-4 9-16,-4 5 4 0,2-4 8 0,-3 0 0 0,0 0 1 16,-2 0-98-16,1 0-4 0,1 0-8 0,3 0-11 15,-2 0-1-15,1-3-4 0,-4 2-4 0,1-1-3 0,-3-2 94 16,3 0 77-16,-6 1-21 0,3-1-31 0,-5 0-44 15,1 5-36-15,7-7-67 0,-9-1-80 0,-4-6-75 0,-7 1-183 16,7-5-67-16,-10 0-55 0</inkml:trace>
  <inkml:trace contextRef="#ctx0" brushRef="#br0" timeOffset="45562.53">8594 5009 807 0,'-6'0'13'0,"-4"-5"10"16,-4 4 18-16,3 1 15 0,-4-2 25 0,3 2 33 0,6-3 32 15,0 3 23-15,4 0 6 0,-1 0 3 0,3 0-12 16,5-2-5-16,7 1-17 0,-2 1-4 0,2 0-17 0,4-3-11 16,3-1-18-16,11 0-4 0,2 2-1 0,7 1-4 15,4 1-6-15,6 0-22 0,3 3-16 0,8-1-17 16,0 2-2-16,5 1-12 0,2-2-5 0,2 0-6 16,3 2-9-16,7-2-5 0,7 1 0 15,-8-1 7-15,7 4 3 0,-1-1 6 0,3 1-5 16,-1-1 9-16,2 2 7 0,-1 2 0 15,-10-3 1-15,9 2 1 16,-4-1-3-16,2-1-3 0,-5 0 6 0,3 1-9 16,-6-3-3-16,2 1 1 0,-4-1 0 15,2-2-3-15,0 1-4 0,-1-2 0 16,-3 1-4-16,1-2 3 0,-3 0 0 16,2 3-6-16,5-4-3 0,-11 2 5 15,1-2 4-15,-4 4 6 0,4-4 2 16,-7 0 2-16,3 0 1 0,-6 0 4 0,-2-1 8 15,5 1-8-15,-9 0 3 0,-1 0-8 0,1-3 4 16,-7 6-5-16,2-6 2 0,-5 3 1 0,-4 0-5 16,-1 0 3-16,3 0-1 0,-4 0 5 15,0 0-5-15,3 0 5 0,-3 0-3 16,3 0-1-16,1 0 3 0,2 0-4 16,-4 0 0-16,8 0-4 0,-8-4 2 15,3 2-6-15,-1-2 2 0,0 3 2 0,-4-2-4 0,0 1 3 16,0-1-6-16,0 0 5 0,4 0-4 0,-6 3-1 15,-3-2 1-15,-2 1-2 0,-2-2 0 16,-4 3-6-16,0 0-6 0,-9-2-17 16,-6 4-15-16,0-4-8 0,0 2-12 0,-6 0-31 0,-1 0-20 0,0 0-6 15,3-4-24-15,-9 5-20 0,8-5-8 0,-9 3-23 0,-3 1-10 0,-5-3-1 0,-1 2-5 0,-1 0-23 0</inkml:trace>
  <inkml:trace contextRef="#ctx0" brushRef="#br0" timeOffset="46531.19">8934 4807 174 0,'-11'2'4'0,"-1"-1"6"0,-1 4 9 0,3-3 12 16,0 3 8-16,3-4-5 0,-3 2 11 0,7 0 8 15,-6 2 2-15,8-1 5 0,-1 0-1 0,4 0-4 0,-4-4 1 16,7 5 9-16,-4-2-8 0,7 4-1 0,-3-7 8 15,6 3 0-15,0 0-6 0,5 1 14 0,6 1 1 16,1-2 4-16,7-3 4 0,5 0-2 0,6 0-3 0,1 3 1 16,13-1-2-16,2 0-20 0,8 4-11 0,3-3-12 15,9 2-5-15,-1-1 4 0,3 2-8 16,11 1-8-16,-3-1 2 0,2 0 4 0,7 1 1 16,0-2 3-16,-1 5 1 0,5-2-8 0,3 0-5 15,-5 3-3-15,1-5-2 0,-4 2-8 0,0-2 3 0,-2-1-5 16,-4-4-3-16,-5 1-6 0,3 1-2 0,-2-6-3 0,4 3-5 0,-10-2 9 15,-5 1 1-15,5 1 6 0,-5 0 1 0,4-5 9 16,-12 3 9-16,5 1 1 0,-10-2 5 0,5-4-4 0,-3 3-3 16,-3-4 1-16,-3 2 0 0,-2 3-5 0,-4-5-4 15,-7 3 1-15,2-2 1 0,-5 4 0 0,-1 0-5 0,-8 1 0 16,-1 0-2-16,-4 0 8 0,-3-1 5 0,-4 3 2 16,-4 0 0-16,-1-1-2 0,-2 2 1 0,-3-1 0 0,-5-1 0 15,7 1-4-15,-5 1-8 0,-2-1-2 0,-4 0 2 16,6 2-3-16,-7-4-10 0,0 4-11 0,1 1-9 15,-4-1-17-15,-2-4-17 0,0 2-18 0,2 2-37 16,-8-2-24-16,-3 2-13 0,3-1-19 0,-13 4-17 0,2-2-25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12-11T00:54:14.30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11270 6002 879 0,'-39'-8'3'0,"6"2"-2"16,-4 3 6-16,-3-2 11 0,-6 5 11 0,10 0 13 15,6 0 25-15,1 0 29 0,9-1 29 0,-4-4 35 16,5-2 15-16,0 3 5 0,9-2 3 0,-4 2 17 0,1 0-13 16,4 0-26-16,-3 6-30 0,8 0-25 0,-1 2-7 15,10-7 0-15,-3 10 1 0,3-1-12 0,6-4 10 0,0 5 5 16,12-7 2-16,-5 2-5 0,10 2-12 0,-4 4-4 16,12-9-2-16,-1 1-18 0,7-1-17 0,-2 1-6 0,-2 1-3 15,5 0-3-15,6-1-1 0,-6 0-11 0,7 2-23 16,-2 1 8-16,-5-3 1 0,-1 3-1 0,2-3 12 15,-1 2 32-15,3-2 13 0,3-2-1 0,-3 2 13 16,6-1-8-16,0 1-4 0,10-2-5 0,-2-1-12 0,-1 3-32 16,1 0-13-16,-4 0-2 0,6-2 8 0,0 1-2 15,1-2 1-15,5-1 7 0,0-2-8 0,3 1 3 0,4-3 2 16,-9 3-2-16,5-2-15 0,0 1 7 0,-1 1-8 16,0-1-8-16,2-1 7 0,-1 2-8 0,1 0-6 15,-8 2 6-15,4-2 8 0,-5 0-4 0,-1 2 11 0,0 1 7 16,-5-3 0-16,6 1 6 0,-6 0 4 0,9-3-3 15,-3 4-5-15,2-3 3 0,0 1-7 0,-3 0 0 0,-2 1-4 16,-2 0 1-16,2 2-1 0,-4-1-4 0,3-2 9 16,1-2-4-16,-2 1-2 0,4-2-3 0,1 1 1 0,0 0 2 15,4-1-4-15,2-3 1 0,4 0-13 0,-3 1 3 16,7 2-6-16,-6 0 3 0,0-3 4 0,0 3-1 16,0 0 7-16,-1 2 3 0,-5 3 10 0,3 1 2 15,-11-2 5-15,1 2-4 0,-2 2-3 0,-4 2-1 16,-8-1 1-16,0-1 0 0,-6 0-2 0,-5 3-5 0,-3-1 3 15,-3 0 4-15,0-4-4 0,-2 0 1 0,1 2-1 0,-1 0-2 16,2 0-1-16,0-4 2 0,1 2-2 0,1-1-5 16,2 1 10-16,3 1-5 0,2-3 0 0,2 2-3 0,4-3 3 15,6-1 0-15,4 0 1 0,3-1-1 0,5 1-8 16,5-1 2-16,2 3-3 0,4 1-1 0,2-3-4 16,3 1-8-16,-7 3 8 0,2 2 4 0,-3-3 6 0,2 2 4 15,-5 1 3-15,-3 0 7 0,-4 1 0 0,0-1 11 16,-1 3-9-16,-3-3 1 0,-3 0 0 0,-2 2-6 15,-2-2-3-15,-6 0-3 0,0 0 5 0,-4 0-3 0,-1 0 2 16,-1-2 0-16,-1-1-6 0,1-1 5 0,0-1-1 0,3 1-3 16,5-3 3-16,1 2-4 0,3-2 4 0,1 0-11 15,4 0 16-15,-1 0-3 0,-1 1 7 0,-1 0 1 16,-3-1-4-16,-2 1 1 0,-4 1-6 0,-4 1 8 0,-4 1-8 16,-4 0-7-16,-1 1-1 0,-2 0 2 0,-7 2-7 15,-1-3 5-15,-4 2-2 0,1-1-10 0,1 2-8 16,-7 3-26-16,6 0-35 0,-8 1-51 0,1-3-34 0,-6-6-66 15,-9 1-61-15,6-2-56 0,-2-7-51 0,-10-3-34 16,-7 2-25-16</inkml:trace>
  <inkml:trace contextRef="#ctx0" brushRef="#br0" timeOffset="9890.69">17978 3657 1099 0,'-11'-15'18'0,"0"2"3"0,5 2 22 0,-7 2 19 0,5 0 13 15,3 3 29-15,5 1 16 0,-4 5 26 0,5 0 8 0,-1 0 10 16,-1 0-9-16,4 2 27 0,-3 2 5 0,3 3-8 0,0 2-5 16,11 5-13-16,-1 2-19 0,3 9-2 0,0 2 0 15,4 7-46-15,1 3-16 0,1 2-24 0,3-1-9 16,-3 1-15-16,-1 1-8 0,3-3-10 0,-1-3-12 0,-1-4-2 15,-1 1-2-15,3-7-25 0,-4-2-30 0,-1-6-30 0,-1 0-41 16,2-1-38-16,-1-4-62 0,-2-2-47 0,-2-8-57 16,-4-2-15-16,-2-4-17 0</inkml:trace>
  <inkml:trace contextRef="#ctx0" brushRef="#br0" timeOffset="10109.39">18445 3634 1967 0,'0'-11'35'15,"-4"5"28"-15,3 0 12 0,-12 2 31 0,2 4 30 0,3 4 29 16,-6 3 22-16,8 1 38 0,-6 5-25 0,3 5-18 0,1 2-13 16,-8 3-24-16,9 3-24 0,-6 5-30 0,3 1-22 15,-7 4-35-15,-2-1-13 0,0 1-9 0,-1 0-1 16,2 3-6-16,-7-4-3 0,0 0-1 0,-4-1-5 16,2-2-4-16,2 1-10 0,-5-6-11 0,0 0-27 15,4-8-25-15,-2 4-27 0,4-5-26 0,2-1-35 0,3 2-17 16,0-8-34-16,8 1-12 0,2-6-5 0,4 3-10 15,5-8-2-15,0-2 2 0,3-6 21 0,8-4-8 0,0-1 21 0,8-2-3 16</inkml:trace>
  <inkml:trace contextRef="#ctx0" brushRef="#br0" timeOffset="10578.22">18584 3709 1123 0,'30'-30'15'15,"-6"0"23"-15,-4 4 50 0,-7 3 37 0,-1 2 38 0,-5 5 54 0,-1 4 30 16,-3 6 30-16,-3-1 11 0,4 4-2 0,-4 2-45 0,-4 2-29 0,3 5-7 15,6 1-36-15,-9 8-21 0,9 1-28 0,-6 9-24 16,1 2-17-16,-4 5-7 0,3 1-9 0,1 5-32 16,-2-2-14-16,2 3-12 0,2-5 2 0,-1 3-5 0,3-2-1 15,3-4 2-15,-4 1-5 0,2-1 4 0,3-3-6 16,-1-2 0-16,-3-5-8 0,5-1-6 0,0-3-17 16,-5-3-36-16,1-4-1 0,-2-5-14 0,-6-1-11 15,6-5-14-15,-7 4 0 0,8-13-11 0,-7 4-7 0,5-9 16 16,-5 0-4-16,6-5 3 0,-3-3-3 0,7-5 12 15,-2-5 3-15,-2-2 23 0,2-7 18 0,-2 2 20 16,-3-6 15-16,4 2 29 0,0 0 30 0,-7 2 9 0,2 2 16 0,-7 1 14 16,1 1 10-16,4 4 12 0,-5 2 3 0,5 3-7 0,2 5 5 15,-3 2 2-15,8 4-10 0,-4 2-12 0,9 7-9 16,-8 3-12-16,7-2-6 0,-4 11 8 0,5 0 4 0,4 5-8 16,-1 1-9-16,7 7 2 0,-4-1 1 0,2 4 1 15,2 5-2-15,1 0-16 0,1-1-25 0,1 2 2 0,-4 0 9 16,5 1-6-16,-4 2 1 0,7-3 3 0,0 0-5 15,-4 2-3-15,-5 0 6 0,1-4-4 0,-5 0-5 0,-4 0 2 16,-2-2 0-16,-6-2-7 0,-4 0 3 0,-6-3 0 16,-4 0-5-16,-4-1 2 0,-2 0-7 0,-11-4-2 0,1 1-1 15,-4-2 8-15,3-1-1 0,-7 0 3 0,7 0 1 16,-12-2-38-16,10 1-3 0,-1-5-30 0,-2 5-40 0,9-2-48 16,-11 0-62-16,10 2-70 0,4-4-54 0,10-4-36 0,-8 3-31 15,15 4-16-15</inkml:trace>
  <inkml:trace contextRef="#ctx0" brushRef="#br0" timeOffset="11468.82">19951 3693 879 0,'-5'-1'1'0,"-2"1"2"0,7-3-1 0,-3-1-2 16,4-2 2-16,-1-6 3 0,5 4 4 0,3-2 4 15,3-1-1-15,3-1 0 0,-3-5 2 0,5-3 3 0,0 1 2 16,4 1 8-16,0-4-1 0,0-3 4 0,-4 2 24 0,8-2 18 16,-9 3 19-16,4 1 20 0,-5-4 19 0,1 3 18 15,-9 3 13-15,3 2 17 0,-1-1 5 0,-12 3-7 16,5 2 0-16,-4 1-4 0,1 5-5 0,-7 3-18 0,8-2 1 15,-3 4-19-15,-4 4-28 0,8-2-12 0,-3 4-16 16,0 3-12-16,-5 5-14 0,6 0-11 0,-8 7-17 0,6-2-2 16,1 5-2-16,-5 6-2 0,2-3-4 0,0 5-4 15,3 2-3-15,1-1-2 0,-3 1-2 0,4 1-1 0,-4 2-6 16,-2-3-15-16,3 3-26 0,-2-5-23 0,1-1-26 16,-7 2-14-16,9-2-44 0,-6-5-16 0,4 1-15 15,2-4-5-15,-2 1 9 0,5-3 11 0,-5 0 14 0,9-5 6 16,-8-1 34-16,3-3 11 0,-7-3 23 0,5 0 19 0,-3-3 16 15,-2-3 15-15,-2 1 10 0,-4-4 10 0,3-1 18 16,-2-1 25-16,2-2 17 0,-3-2 27 0,5 0 28 0,-3-4 9 16,4-1 25-16,-2 2 26 0,6-4 7 0,-1 1-12 15,5-2-5-15,-4 5-14 0,10-1-24 0,-3 1-8 16,1 2-21-16,8 2-21 0,-1 3-10 0,6 0-10 0,3 3-15 16,3 1-6-16,-1 3-6 0,8 1-3 0,2 4-6 15,4-2-17-15,2 2-39 0,-1-1-24 0,2 2-57 0,2-1-38 16,1 3-52-16,8-6-42 0,-12 1-59 0,-3-3-22 15,-2 3-23-15</inkml:trace>
  <inkml:trace contextRef="#ctx0" brushRef="#br0" timeOffset="12015.62">20998 3260 2662 0,'-6'-16'14'0,"-8"0"7"0,2 5 33 16,-6 7 25-16,2 4 32 0,-2 0 24 0,5 6 41 0,-4 5 7 15,4 5-8-15,4 8-3 0,-2 7-34 0,3 2-22 16,2 6-34-16,-3 4-21 0,0 5-42 0,5 0-8 0,-3 2-4 16,1-5-7-16,2-1 4 0,0-3-7 0,3-1-2 62,2-5-13-62,-1-1-8 16,-1-1-27-16,1-7-27 0,-2-1-1 0,2-5-26 0,0 1-7 0,-2-9-14 0,-2 1-6 15,-1-9-5-15,5 4 14 0,0-7 16 0,1 1-6 0,-1-4-16 16,-3-3-5-16,6-1 5 0,-3-7 9 0,0-1 11 0,-1-8 11 0,1-2 11 0,0-5 10 0,1-3 37 16,4-2 17-16,-2-5 16 0,-1 0 13 15,5-4 11-15,-3 6 6 0,1-2 11 16,-1 2 12-16,3 2 34 0,-1-2 15 0,-2 6 2 15,9 4 4-15,-5 6 5 0,1 0-6 16,4 4-4-16,-1 4-10 0,2 2-35 0,-3 5-8 16,3 3 0-16,-3 5-1 0,4-1-10 0,0 4 3 15,1 2-1-15,3-2-2 0,-4 8 6 0,3 2-7 16,3 2-4-16,-4 1-8 0,4 0-3 0,1 4-3 0,-9 2-3 16,1-1 1-16,2 1-5 0,-7 1 0 0,-1 0-2 0,5 2 1 15,-12-1 2-15,-2-1-4 0,-3 1 2 0,-5-1-3 16,0 0-4-16,-3 0 0 15,-6-1-3-15,-8-2-2 0,5-1-35 0,0 0-23 16,-6-2-46-16,0-4-26 0,-2 2-34 16,-1-6-33-16,6-2-33 0,-1-3-29 0,5-5 7 0,-1-1-7 0,8 0 14 0,2-3-8 15</inkml:trace>
  <inkml:trace contextRef="#ctx0" brushRef="#br0" timeOffset="12687.57">21823 3139 1588 0,'-20'-6'25'0,"-10"6"21"0,1-3 25 0,-2-1 31 15,2 4 35-15,-4 4 29 0,0-1 23 0,4-4 28 0,-4 7-13 16,6-5-11-16,-3 10-20 0,0 2-32 0,0 1-37 0,5 7-30 16,7 0-23-16,0 2-26 0,5 4-12 0,0 0-8 15,10 0-7-15,6-1 1 0,5 0 8 0,2-1-1 0,4-1-1 16,3 2-2-16,5-3-1 0,-1-4-3 0,4 3-7 16,2-4 2-16,2 0-8 0,-3-1-2 0,3-2 2 0,-4-1 1 15,-1 0 0-15,-3-3 2 0,-3 3 6 16,-3-3-4-16,-2 2-8 0,-1-5 1 0,-6 2-2 15,1-1-3-15,-6 1 1 0,-1 0-4 0,4-4 5 0,-8-1 3 0,-4 1 10 16,0 0 1-16,-4 0 2 0,1-3 3 0,-2 0 0 0,-3-2 4 16,-1 1-3-16,-1-4-1 0,1 2 0 0,0-1 2 15,-1-1-6-15,-1 0 1 0,0-1 1 0,1 1-6 0,2-1-3 16,3-2-4-16,-1 2-6 0,6-2-14 0,-3 1-1 16,5-1-5-16,6-2-4 0,0 0-5 0,4 0-11 15,2 1-23-15,9-3-2 0,-1 1-13 0,10-4-17 0,-1 3-26 16,3-1-15-16,4-4-9 0,1 1 0 0,-1-3 5 0,5 0 2 15,5-5 23-15,-7 4 17 0,6-5 32 0,-4 1 16 16,5-3 17-16,-12 1 14 0,7-4 26 0,-8 3 15 16,-2-3 14-16,2 1 21 0,-16 2 44 0,5 1 39 0,-15 3 39 15,7 2 40-15,-9 1 30 0,1 5 24 0,0-1 20 16,-4 1 7-16,11 4-29 0,1-2-23 0,-2 5 1 0,12 2-27 16,-17 2-28-16,14-3-34 0,-11 8-25 0,2-2-18 15,-6 6 9-15,-3 2-6 0,6 2-27 0,-9 4-11 0,8 5-2 16,-10 4 2-16,6 6-4 0,-4 3-10 0,6 1-21 15,-2 0-9-15,2 3-8 0,0-1-6 0,2 1 1 0,0 1 0 16,-1-4-2-16,2 0 4 0,-1 1-5 0,0-3 3 16,-2-1-1-16,-2 0 6 0,2-4-8 0,-5-2 1 0,0-3 2 15,2 0-4-15,-3-4 3 0,2-3-1 0,0-5-4 16,-2 0 1-16,4-6 4 0,1 0 0 0,1-3-3 0,0-2 7 16,0-3-4-16,1-4-2 0,2-2 4 0,5-2-2 15,2-2-3-15,-1-4-2 0,5 2 2 0,2-4-4 0,3-1 4 16,3 2-3-16,-3 1 0 0,5 2 3 0,-2-1-2 15,2 2-1-15,1 1 0 0,0 1-2 0,1 1-5 0,2 2 5 16,-1 2-3-16,3 2-8 0,1-1-6 0,0 2-3 16,-3 4-2-16,4-1-9 0,-2-1-21 0,0 2-20 0,1 0-13 15,-5 0-27-15,-2 2-22 0,-6-1-32 0,-3-1-51 16,-4 2-38-16,-11-2-30 0,-6 2-34 0,-4-2-30 0,15 2-7 16,-7-2-6-16,-1-2 2 0</inkml:trace>
  <inkml:trace contextRef="#ctx0" brushRef="#br0" timeOffset="12937.47">22932 3332 2397 0,'0'0'48'0,"0"0"31"15,0 0 36-15,0 0 38 0,0 0 22 0,0 0 35 0,-36-171 14 16,36 171 8-16,0 0-20 0,0 0-10 0,0 0-30 0,0 0-39 16,0 0-18-16,0 0-33 0,-7 33-20 0,7-33-2 15,0 0-32-15,-9 383-22 16,9-342-5-16,-4 1-2 0,4-2-24 15,0-2-24-15,5-5-12 0,-5 1-28 16,5-3-34-16,-5-5-27 0,-2 0-38 16,-1-7-34-16,3-19 1 15,0 0-23-15,0 0-12 0,0 0-15 0,0 0-5 0,0 0-12 0,0 0-1 16,0 0 4-16,0 0-9 0,0 0 21 0</inkml:trace>
  <inkml:trace contextRef="#ctx0" brushRef="#br0" timeOffset="13171.84">23243 3276 664 0,'8'-9'19'0,"3"1"13"0,2 1 17 16,-13 7 13-16,0 0 31 0,0 0 22 0,0 0 29 0,0 0 16 0,0 0 9 0,0 0 9 0,0 0-5 16,0 0-5-16,-32 10-3 0,32-10-6 0,0 0-22 0,0 0-10 0,0 0-11 0,0 0-9 0,0 0 14 0,0 0 6 0,-136 114-12 0,136-114-10 0,0 0-8 15,0 0-4-15,0 0-15 0,-79 159-10 0,79-135-27 16,7-1-9-16,-1-1-19 0,4-1-1 0,4 0-1 0,-2 0 4 15,4-2 2-15,-2-1 4 16,8-4 2-16,0 0-6 0,-1 0 7 0,9-5-6 0,-3-1 2 0,6-3-7 16,2-2-4-16,8-3-3 0,-4-1-6 0,5-3-8 15,2-5-24-15,5-2-30 0,1-3-40 0,0-2-26 16,4-4-59-16,-3 1-44 0,10-3-57 0,1-2-36 16,1-2-28-16,-9 1-2 0,6 2 4 0</inkml:trace>
  <inkml:trace contextRef="#ctx0" brushRef="#br0" timeOffset="21218.72">7649 7283 2075 0,'-3'-5'15'0,"1"2"16"0,-1-2 17 16,-10-2 18-16,6 5 43 0,0-4 27 0,1-5 24 0,-6 11 32 15,11-4 1-15,-1 8-12 0,-2-6-6 0,4 4-18 0,0 8-28 16,9-1-4-16,-9 11-19 0,8 0-25 0,-11 1-13 16,3 2-5-16,-2 4-10 0,-3 2 3 0,2 2-16 15,-1 4-24-15,-2-5-3 0,2 2-7 0,1-2-2 0,-2 4-1 16,2 0 1-16,0-2-18 0,1-4-27 16,-4-3-18-16,5-4-13 0,-9 0-34 15,7-5-27-15,-8 1-27 0,6-6-56 0,-6-4-17 16,6-1-21-16,-1-1-30 0,1-3-44 0,-9-4-9 0,11-3-11 0,0-4-4 0</inkml:trace>
  <inkml:trace contextRef="#ctx0" brushRef="#br0" timeOffset="21437.48">7211 7293 1348 0,'-10'-10'45'0,"-2"8"28"16,12-10 16-16,-8-2 32 0,-2 3 27 0,7 6 10 0,5-3 8 15,-4 8 28-15,-1-5-30 0,9-1-20 0,-4 2-12 16,9-9-32-16,3 13-28 0,4-4-9 0,5-1-12 15,6-1-26-15,2 3-20 0,4-4-9 0,0 7-8 0,6 0-3 16,-5-4 4-16,4 4-5 0,3 4-17 0,-4-2-42 16,1-2-15-16,-4 9-31 0,11-4-40 0,-17 4-26 0,5-6-30 15,-11 2-27-15,-8 0-2 0,3 3 17 0,-5-1 9 16,-3-2 6-16,-9 1 18 0,-1 2 13 0</inkml:trace>
  <inkml:trace contextRef="#ctx0" brushRef="#br0" timeOffset="22000.06">6948 7708 1082 0,'-47'28'17'0,"15"-8"6"0,7-4-5 0,2-3 9 16,8-1 37-16,10-3 23 0,10-2 26 15,5 4 18-15,10-5 3 0,4-3 21 0,7-1 11 0,4-1-7 16,5-1-36-16,7-4-24 0,-4 3-26 0,9-4-19 16,-3-1-23-16,8-1-29 0,-5 1-5 0,2-1-4 0,-5-2-6 15,3-2 3-15,0 0-5 0,-1 0-2 0,-5-4 4 16,-8 4-3-16,-2 3-1 0,-4-2 2 0,-4 4 7 0,-7 3-2 15,-8-2 7-15,-3 2-1 0,3 5-2 0,-8-2 8 16,-2 1 0-16,-3-1 2 0,0 0-5 0,5 0 2 0,-1 0 0 16,-4 0-1-16,-4 0 4 0,7-1-5 0,-6-1 2 15,3-1-2-15,4 0 1 0,-10-5 1 0,-2 3 3 16,5 1 33-16,0-2 15 0,1 1 12 0,-3-2 7 0,4 1 19 0,-7-1 13 16,5 2 13-16,3-3 14 0,0 0-9 15,0 2-9-15,0 3-4 0,9 0-4 0,-9 1-15 0,8 4-2 16,-8 1-10-16,8 1-11 0,-9 3-12 0,10-1-2 15,-12 5 0-15,6 1-2 0,-6 3-2 0,6 0-7 16,-6 2-6-16,0 1-6 0,6-1-10 0,-8 1-5 16,7-5-7-16,1-1-4 0,-3-1-2 0,5 0-2 0,-1-4-3 15,1 4 1-15,2-5-1 0,-3-2-4 0,3 0 6 16,-4-3-5-16,1-1 0 0,3 0-1 0,-6-2-1 16,1-1-7-16,-2-7-10 0,3-1-7 0,-6-5-6 0,1-3 6 15,4-2-1-15,-5-2 1 0,3-6 1 0,-5 2 3 16,5-1 16-16,-2 3 9 0,2-2-3 0,5 2 0 0,-3 2 3 15,1 4-1-15,3 0-2 0,1-1 3 0,2 6-3 16,-3 0-1-16,7 1 6 0,-11 4-1 0,10 4 2 16,-9 2 1-16,4 1-4 0,4 4 4 0,-8 1-4 0,8 4 4 15,-6 5 1-15,3-4 0 0,0 6-5 0,-2-3 0 16,2 0 11-16,-8 1-7 0,6 4 7 0,-4-3-3 16,-2-13-26-1,0 0-6-15,0 0 3 0,0 0-11 16,0 0-32-16,0 0-27 0,0 0-23 0,0 0-52 0,0 0-34 15,14 50-35-15,-14-50-39 0,0 0-35 0,0 0 3 16,0 0-1-16,0 0-8 0,0 0 25 0</inkml:trace>
  <inkml:trace contextRef="#ctx0" brushRef="#br0" timeOffset="22890.7">8246 7372 470 0,'7'6'16'16,"-2"2"6"-16,1-6 10 0,-3-4 17 0,2 2 8 0,1-3 21 16,-4 3 13-16,-1-4 26 0,2 6 19 0,-3-5 31 15,0 6 23-15,0-3 5 0,0 0 4 0,0 0 10 16,0 0 8-16,0 0-21 0,0 0-25 0,0 0-17 0,0 0-20 16,-31 5-3-16,31-5-5 0,0 0-21 0,0 0-16 15,0 0-2-15,0 0-10 0,0 0-15 0,0 0-8 16,-75 27-18-16,75-27-9 0,0 0-4 0,0 0-5 0,-142 103-2 15,131-81-2-15,0-2-2 0,6 3-7 0,4-4 0 16,1-3-1-16,6 0 2 0,-1-1-4 0,4-5 4 16,4 1 0-16,1-5-2 0,-1-4-3 0,7-2-2 15,-7-1-10-15,7-6-20 0,1-4-18 0,3-5-18 0,-2-1-9 16,0-3-19-16,0-8-2 0,2-6-5 0,-4 3 0 16,0 3 8-16,-3-2-2 0,-6-7 3 0,8-3 8 15,-11 2 19-15,-2 1 9 0,5 2 6 0,-8-5 12 0,-1-1 26 16,-4 3 45-16,-1 4 25 0,-3 7 15 0,0 0 18 15,-2 10 11-15,-5 3 21 0,2 3 17 0,-3 8-11 16,1 0-24-16,5 9-2 0,-3 1-10 0,-6 10 0 0,7-2 1 16,-1 10-14-16,0-2-8 0,2 7-8 0,2 0 0 15,-2 6-12-15,6-1 0 0,3 0-17 0,1-1-15 16,5 0-8-16,4-5-2 0,3-4-1 0,2 5-1 0,0-9 1 16,5 3-6-16,-2-5-2 0,6 1 3 0,-2-6-6 15,1 1-15-15,-4-3-9 0,3-4-17 0,0-6-9 16,-4-1 5-16,1-4-9 0,0-3-10 0,-3-4-15 0,-1 0-6 15,3-8-9-15,-4 2 5 0,2-1-4 0,-4-3-6 16,0-6 6-16,-3 7 7 0,-4-8 22 0,1 4 16 16,-1 1 17-16,-5 3 14 0,-5-4 15 0,5 2 5 15,-8 7 6-15,0 4 13 0,2 0 12 0,-4 5 10 0,-4 2 15 16,3 3 14-16,-1 6 14 0,-1-1 7 0,8 11 3 16,-1-5-11-16,0 12-11 0,6-4-8 0,0 1-14 15,3 1-18-15,1 3-14 0,8-2-8 0,-1-5-4 0,4 1-2 16,5 0 0-16,3-2-4 0,4 0 0 0,0-3-2 15,1-1-8-15,1-1-14 0,-3-3-24 0,-1-4-20 16,0-1-18-16,-8-3-20 0,5-6-20 0,-8 1-36 16,5-3-1-16,-4-2-1 0,0-5 4 0,-2-1 6 0,-5-3 12 15,6 1 19-15,-11 4 18 0,2-3 39 0,-2 3 10 16,-3-2 13-16,-3 5 22 0,2-6 32 0,-3 8 34 16,-2-6 15-16,4 3 42 0,-4 6 22 0,5-6 16 15,-6 10 14-15,6-11 9 0,-4 17 9 0,8-1-2 0,-1 6-2 16,6 1-32-16,6-1-18 0,-1 10-15 0,7-7-15 15,0 6-11-15,9-1-29 0,-3 2-23 0,7-3-11 16,-5-4-9-16,2 7-1 0,3-4-5 0,2 1-18 0,-2-1-7 16,-4-2-11-16,4-3-18 0,-6-1-15 0,1-2-17 15,-6-2-17-15,2-2-13 0,-8-3 2 0,6-3-4 16,-14-5-20-16,9-5-7 0,-7-1 7 0,-2-4 17 0,3-3 12 16,-10 3 21-16,4-7 16 0,-5 4 10 0,3-3 38 15,-12 1 35-15,-5 2 51 0,4-3 17 0,-4 6 29 0,0-5 17 16,-8 7 29-16,4-2 19 0,-2 10 7 0,7 9-7 15,0 3-31-15,-4 5-7 0,9-2-27 0,-8 19-16 16,8-2-32-16,-9 1-14 0,4 4-11 0,-4 4-23 16,-2-2-37-16,1 12-69 0,-10 3-89 0,3-5-97 0,-2 4-98 15,1 2-96-15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12-11T01:00:38.5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brush xml:id="br5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1509 3830 744 0,'-4'-7'-2'0,"-6"3"4"0,4 1 3 0,-5-4 4 0,1 1 10 15,-2 1 10-15,4-1 9 0,0 3 7 0,1-1 22 16,3 1 3-16,-1 2 22 0,5-1 20 0,-3 2 1 0,6-2 10 0,-6 4 2 15,8-2 1-15,-7 2-15 0,-1-2-2 0,1 0-13 0,1 0-14 16,1 0 2-16,-3 1-13 0,1-1-4 0,0 0-6 16,-1 0-3-16,1 3 1 0,1 0-7 0,1 1-4 0,0 0 7 15,0 5 7-15,0 2 7 0,0 5 10 0,1 0-3 0,-1 4-2 0,5 4 6 16,-5 4 1-16,4 1-19 16,-1 6-8-16,0-2-15 0,2 4-2 0,-2 0-1 0,6 0-2 0,-2 0-10 0,-4 1-8 15,5-1-2-15,-2 0-4 0,2-3-1 0,1 1-7 0,1 0 0 16,-1 0 1-16,-1 2-2 0,2-8 2 0,-4 2-2 15,2-4-9-15,6-1-12 0,-9-4-19 0,6 1-21 0,-8-8-37 16,2-3-16-16,0 2-32 0,-2-9-30 0,2 3-25 0,-5-6-15 0,6-4-24 0,-9-4-19 16,0 1 9-16,1-10-11 0,-4 2-3 15</inkml:trace>
  <inkml:trace contextRef="#ctx0" brushRef="#br0" timeOffset="268.05">1206 3913 439 0,'-3'-10'4'0,"-4"1"3"0,1-1 8 0,0-1 3 0,1 3 13 0,2-1 10 0,0-1 13 15,4 0 12-15,-2 3 5 0,-1-3 6 0,2 4 13 0,2 2-4 16,1-4-1-16,0 0 7 0,5 4-1 0,-2 0 5 16,2-2 0-16,11 4 7 0,-5-4-3 0,5-1 5 0,0 3-2 15,7-1-7-15,-1 0-3 0,5-1-4 0,0-1-5 0,2-1-14 16,-1 0-16-16,4-1-6 0,5-1-9 0,-7 0-9 0,3 2-7 15,2-3-13-15,0 2-5 0,-1 0-4 0,-1 0-1 0,-2 2-10 16,-2 0-21-16,3 1-21 0,-2 1-18 16,-9 2-25-16,0 1-24 0,-7-1-30 0,-1 3-21 0,-2 0-8 0,-11 3 4 15,5-3 3-15,-11 2-4 0,6 1 8 16,-1 2 1-16</inkml:trace>
  <inkml:trace contextRef="#ctx0" brushRef="#br0" timeOffset="521.58">1361 4275 952 0,'0'0'7'0,"5"-2"-3"0,-4-2 11 16,1-6 6-16,4 4 24 0,2 1 21 0,11 1 37 0,-5 1 27 0,8-2 15 0,-3 4 31 0,3-6 16 0,2 4 7 15,-2-6-16-15,1 0-8 0,-3-6-27 0,2-1-22 16,0 2-22-16,7-6-25 0,1 7-30 0,0-4-10 0,0 1-11 0,0-1-14 0,-3 4-10 15,6 0-6-15,-9-1-4 0,2 3-17 0,-2-1-18 16,3 6-17-16,-3-3-41 0,-2 6-28 0,3-3-38 0,-9 4-53 16,0 0-26-16,-3-2-21 0,-1 0-15 0,-7 3-17 0</inkml:trace>
  <inkml:trace contextRef="#ctx0" brushRef="#br0" timeOffset="1044.46">2496 3161 1156 0,'-16'0'4'0,"-1"-6"-2"0,-2 2 0 0,0 6 5 0,0 0-1 16,6 10 0-16,-1-6 4 0,9 2 7 0,4 3 23 0,-1 9 19 16,2-2 8-16,-8 3 20 0,8 4 7 0,-5 1 18 0,1 7 11 15,-2 2 15-15,1 5-19 0,0 0-7 0,0 3 1 0,8 2-5 16,-3 2 14-16,7 2-11 0,-4 2-16 15,12-1-11-15,-2 2 4 0,3-1-5 0,5 2-2 16,1-3-17-16,0 1-14 0,3-5-6 0,2 1 0 0,-5-3-9 0,8-2-10 0,7-2-5 0,-4-2-6 16,0-5 0-16,2-2-5 0,-2-3-1 0,0-3-8 0,4-3-9 15,-6-1-18-15,-1-2-27 0,-1-4-26 0,2 3-18 16,-1-6-41-16,-6 1-21 0,6-8-28 0,-6 2-32 0,-2-8-18 0,0-4-4 16,-6-3-10-16,-4 0-20 15,1-3 11-15</inkml:trace>
  <inkml:trace contextRef="#ctx0" brushRef="#br0" timeOffset="1286.67">3031 3623 1700 0,'-10'-5'1'16,"0"3"2"-16,-2 6 3 0,1-3 5 0,1 7 18 0,3 5 28 16,3 2 42-16,3 3 22 0,-1 3 20 0,4 4 25 0,1 2 17 15,1 0 4-15,4 7-8 0,-1-5-23 0,-2 6-40 0,4-3-20 16,0 5-22-16,3-4-26 0,3 5-19 0,-2-5-11 0,1 2-5 15,-1-4-7-15,0-2-6 0,2-1 0 0,0-1 0 16,-1-5-2-16,-8-2-17 0,5 1-13 0,-3-7-34 0,-2 3-21 0,2-7-10 16,-3 6-36-16,0-9-26 0,-8 6-20 15,8-8-16-15,-7 0-32 0,-1-7-7 0,-2-4-4 0,-3 0-11 0,-2-5 11 16,1-1 4-16,1-6 3 0,0-2 18 16</inkml:trace>
  <inkml:trace contextRef="#ctx0" brushRef="#br0" timeOffset="1564.86">3355 3799 657 0,'6'-3'13'0,"0"3"6"16,-4-3 3-16,-10 3 2 0,5 0 6 0,-7 3 12 15,1 0 7-15,-7 3 3 0,2 2-15 0,0 0 18 0,-4 0 7 0,4 4 3 16,-8 3 12 0,6-4 1-16,-5 6 4 0,7-3 12 0,-5 3 12 0,2-4-4 0,3 2 1 0,-2-4 2 15,5 1-8-15,-1-5 4 0,8 2-1 0,-4-1-3 16,7-3-8-16,1 1-13 0,-2 0 0 0,5 2-3 0,8-6 8 15,-5 7-5-15,2-5 6 0,6 7-4 0,1-6 1 0,2 9-8 0,7-7-4 16,-5 7 0-16,4-4-12 0,1 3-9 0,0 2-18 0,-2 0-5 16,5-1-2-16,-4 0 0 0,-2 2-7 15,3-2-4-15,1 1-6 0,-3-1-4 16,1 0-1-16,-1-1-1 0,-2-1-3 0,1 1-3 0,1-4-13 0,-5 1-22 0,-4 4-40 0,3-5-15 16,-5 0-28-16,9-4-41 0,-12 4-38 0,8-9-50 0,-13 0-21 0,5 0-14 15,-2-3 5-15,1-9-15 16</inkml:trace>
  <inkml:trace contextRef="#ctx0" brushRef="#br0" timeOffset="1804.49">3423 3444 1993 0,'-4'-7'12'0,"1"-1"-1"0,0 3 0 0,3 1-1 0,-2 8 6 0,9 1 27 0,-2 1 39 0,4 4 21 0,4-1 14 0,-4 5 26 15,12 3 12-15,-5-1 11 0,14 4 3 0,-5 2-24 16,3-1-30-16,2 6-16 0,9-1-24 0,-3 0-18 0,3 2-9 15,4 3-4-15,-7-1-6 0,4-1 2 0,-2 3-1 0,-2 0-4 32,-7 0-4-32,4 0-7 0,-11 0 1 15,-1 1-9-15,-4 1 0 0,-1-1-8 0,-10-1-6 0,0 0 2 16,-4 0-2-16,3-1-2 0,-8-5-7 0,-1 2-12 0,-2-7-26 0,-3 4-29 0,7-7-33 0,-12 1-60 0,1-1-41 0,9-4-52 0,-8 0-59 16,1-4-42-16,-1 2-9 15,2-5-16-15</inkml:trace>
  <inkml:trace contextRef="#ctx0" brushRef="#br0" timeOffset="2015.62">4548 3998 2267 0,'18'-6'2'0,"2"4"4"0,-1 0 17 0,-13-4 19 15,12 8 18-15,-4-7 31 0,5-3 20 0,7 6 14 0,0-7 4 16,1 3 0-16,3-5-19 0,-3 8-16 0,0-5-18 15,1 4-29-15,-2 1-22 0,-1-1-16 0,-1 1-25 0,1 2-47 16,0 1-29-16,-1-1-61 0,-3 2-43 0,2-3-62 0,-7-3-50 16,0 2-17-16,-5 5-14 0,6-8 4 0</inkml:trace>
  <inkml:trace contextRef="#ctx0" brushRef="#br0" timeOffset="2175.64">4591 3741 2605 0,'-11'0'14'0,"-3"-2"-1"0,6 2-1 0,1-2-1 16,7 3 3-16,2-1 25 0,11 0 21 0,1 0 11 16,2-1-1-16,6 1 9 0,3-3 1 0,5 1 5 0,3-3-4 15,-3 2-24-15,0 0-21 0,2-2-29 0,6 1-32 16,-3-2-53-16,0 2-30 0,1-2-64 0,-3 1-69 0,3-4-63 16,-4 4-45-16,-5-3-40 0</inkml:trace>
  <inkml:trace contextRef="#ctx0" brushRef="#br0" timeOffset="6806.96">5709 3263 1949 0,'-21'6'-2'0,"-1"2"2"0,-5 2-1 0,-6-1 1 15,6 8-1-15,2-1 3 0,7 4 15 0,0 0 16 0,6 0 25 16,4-2 28-16,2 5 13 15,2-1 4-15,5 2 17 0,-2 2 3 0,5 6-15 16,6 1-16-16,1 2-23 0,-3 5-29 0,7 2-13 0,0 0-5 16,5 0-15-16,1 0-8 0,-4-1 1 0,-1 0-1 0,2-2-1 15,-1-1-3-15,-3-1-12 16,0-6-14-16,-3 2-12 0,2-5-6 0,-2 1-42 0,2-6-16 16,-10-2-28-16,8-6-14 0,-11-1-21 0,6-4-13 0,-12-9-14 0,-2 3-16 0,-1-6 21 0,-1-2-12 0,2-3 2 15,-3-4-7-15</inkml:trace>
  <inkml:trace contextRef="#ctx0" brushRef="#br0" timeOffset="7154.78">6139 3300 618 0,'17'-12'7'0,"-14"3"1"0,-3 3 1 0,-6 6 2 0,1 1 2 0,-9 4-2 0,0 3 7 0,-2 1 0 0,-7 4 2 15,2 4 2-15,-8 5 3 0,4 1 0 0,-8 2 8 16,4 5 5-16,-7 4-6 0,-4 1 4 0,1 2-9 15,-4 2 4-15,4-5 2 0,-1 3 10 0,4 0 0 0,1-2-4 16,8-5 3-16,-1-3 3 16,7-2 10-16,4-7-1 0,10-2-3 0,-5-3-6 15,9-5 1-15,6-5 11 0,3-3-3 0,4 0-3 0,4-3-8 16,3-3-5-16,4-1 2 0,3-1 3 16,4-1-7-16,-1 1 0 0,1-1-1 0,4-2 0 15,0 3 9-15,4 2 11 0,-4 0 13 0,3 3-3 0,-4 3-6 16,5 1 0-16,-6 4 2 0,0 1 5 0,-1 3 0 0,-2 1-7 15,0 3-15-15,1 1-7 0,-6-1 5 0,2 0-13 0,3 1 3 16,-3-2-12-16,-1 2-11 0,1-3-1 0,-4-1-4 16,-2-4 2-16,2 2-12 0,0-2-4 0,-5-3-18 0,-2 2-33 15,-1-2-30-15,-2-1-41 0,3-4-58 0,-6-1-48 16,0 1-24-16,-5-1-41 0</inkml:trace>
  <inkml:trace contextRef="#ctx0" brushRef="#br0" timeOffset="11026.82">6996 3529 1519 0,'0'-17'1'0,"0"3"-1"0,0 4 4 0,-8-2 0 0,6 6 17 0,-1 3 22 15,0 0 16-15,3 2 18 0,0 2 11 0,0-1 7 0,5 2 3 0,-2 0 8 0,0 7-12 16,2 1-23-16,3 1-17 0,1 4-15 0,1 2-11 0,1 5-9 0,-5 0 0 16,2 2-3-16,5-2 9 0,1 1 6 0,-9 3 3 15,3-3-2-15,-3-1 5 0,-1-2 2 0,2 0-4 0,-3-4-6 0,-3 2-10 16,2-3-4-16,1-1 2 0,-3-3 1 0,0 1 3 15,-3-4 11-15,0 0 2 0,3-2 9 0,-5-2 4 16,-1-3 3-16,0-1-2 0,4-1-4 0,-6-2-11 0,3-3-8 16,-4-1-5-16,-1-3-8 0,4-3-10 0,-2-4-3 0,-1-4-1 15,-1 0-2-15,2-5 4 0,5 0 0 0,-3-4-4 16,3 4 4-16,-2-2 1 0,5-2 1 0,3 1-5 16,2-1 7-16,1 6-3 0,-6-4-2 0,3 3-1 0,2 0 0 15,1 1 1-15,1 2-2 0,4 0 4 0,0 3-6 0,-3 3 1 16,7 4 2-16,-2 0 1 0,1 0-4 0,1 2 2 0,0 6-1 15,3 1 0-15,-4 3 3 0,4 0 0 0,0 2 0 0,-3 3 1 16,4 3-1-16,1 3 1 0,-1 4 4 0,-5 3-6 16,2 1 2-16,1 2 0 0,-2 1 0 0,2-2 1 0,-4 2 2 15,-2 1-3-15,0-1-4 0,-3 1 3 0,0-1 1 16,3-3 1-16,-8-2 3 0,3 4-3 0,-4-5 0 0,-2 0 2 16,0-2 2-16,-2-6-1 0,-1 2 3 0,3-3-3 0,-5-4 1 15,2-3 3-15,0-2-1 0,-5-3-3 0,2-3 0 16,1 0 6-16,0-4-9 0,-1 1 0 0,0-5 1 15,-2 1-5-15,5-3 6 0,3 3-2 0,-5-2 0 0,5 2-2 0,0 0 0 16,-5-1 3-16,5 7-4 0,5-1 3 0,-2 1-2 16,0 0-2-16,2 0 1 0,0 1-2 0,1 1 4 0,0-4-3 15,2 4 1-15,-3 0-3 0,0 4-9 0,6 2-2 16,0-4-4-16,0 6-9 0,0-1-2 0,2 7-2 0,2-3 1 16,0 1 1-16,-1 3 7 0,-3 4 7 0,5 2 3 15,-5-3 8-15,2 3 2 0,1-2 6 0,-3 4-2 0,-3 0-2 16,4-2 0-16,-4 1 2 0,-3-5 0 0,6 3-1 0,-5-4 1 15,-1 0-4-15,3-5 3 0,0-1-2 0,-2 1-2 16,2-6-4-16,-3 0-2 0,3-4-8 0,-2-4-10 0,0-4-5 16,9-2-1-16,-3-4-5 0,-4-3 2 0,4-4 0 15,6-5-2-15,-2-2 11 0,-2 0 5 0,1 0 7 0,-8 0 2 16,0 0 2-16,7 8 2 0,0 0 7 0,-9 10 3 0,3 3 9 16,2 5 26-16,-3 5 18 0,-2 4 11 0,-2 5 18 0,-3 3 17 15,0 4 1-15,2 4 2 0,-2-3-2 0,-2 7-14 16,2-2-85-16,0 7 77 0,3 1-12 0,-3-5-8 15,0-3-20-15,2 1 1 0,3 4 2 0,1-5-9 0,5-3-10 16,-1-6-5-16,4 0-6 0,-1-3 0 0,-2 0 5 16,3-4-7-16,-3-5-5 0,-5 2 3 0,2 0 3 0,-2-1-4 15,-6-5 6-15,2-1-7 0,3-2 0 0,-12 0-4 16,7-1-3-16,-4-7-1 0,-4-3-5 0,3 4-7 16,4-3-7-16,-9-1-1 0,0-1-5 0,-4 1 4 0,-2 1 2 0,1 5 1 15,-3-1 4-15,4 2 5 0,-11-1 9 16,12 6 1-16,-3-4 4 0,5-1 3 0,3 7-2 0,-3-2 0 0,5 3-1 15,4 3-1-15,-2 1-3 0,2 1 0 0,2 4-2 16,2 3 0-16,-1-7 1 0,7 3 0 0,6 2 2 0,-6-3 0 16,11-4 1-16,-5-1 4 0,10 0 3 0,-5-3-7 15,11 3-1-15,-6-3-5 0,6-1 0 0,3-5-1 0,1 6-1 16,-3 3-4-16,1-7 0 0,1-4 7 0,-3 1 3 16,-3-4 2-16,-4 6 1 0,-4 0 1 0,-3 1 2 0,3-3 0 15,-8 3-3-15,-7 9 2 0,0-1-1 0,-2 5 2 0,-4 0-2 16,1 4 2-16,-4 1 3 0,-3 7 7 0,-2-2 3 15,7 5 5-15,-8 4 7 0,0 6 13 0,0-3 6 0,2 7 3 16,-3-4-5-16,0 3-2 0,2 4-1 0,-2 3-4 16,2-5-9-16,2-1-9 0,7-4-8 0,-6-3-4 0,7-3 1 15,2-4-3-15,1-4-1 0,5-7-5 0,1-3 2 16,1-4 0-16,-2-2-2 0,9-7 0 0,-4 1 2 16,1-9-3-16,-1-1-1 0,0-5-2 0,2-3-7 0,0-8 0 15,-3-3-6-15,-2-1-4 0,1 0-10 0,-2-9 3 0,1 0-1 0,-4-3-2 16,-1 1 4-16,-2-4-4 0,-2 3 3 15,-1-4 2-15,-6-5 4 0,0 4-2 0,0 0 5 0,-4 0 4 16,-2 0 0-16,0 6 6 0,-3 2 3 0,3 5 10 0,1 6 9 16,-1 5 19-16,2 6 10 0,-1 9 2 0,0 2 7 15,8 9-1-15,-7 5 5 0,0 5-4 0,0 4 12 0,5 10-2 16,-3 2 0-16,1 7 7 0,0 3-2 0,-1 7 1 0,8 1 8 16,2 7 3-16,4 0-5 0,3 4-2 0,4 1-7 15,2 2-7-15,3 4 1 0,1-2-2 0,-1-1-13 0,4-1-2 16,-2 0-13-16,0-3-12 0,0-1-6 0,0-4-1 15,1-2-5-15,3-9 1 0,-1 0-1 0,-2-5-6 0,5-5 1 16,-3-7-12-16,4-3-23 0,-2-5-13 0,0-5-8 16,-1-4-26-16,2-4-27 0,-6-7-19 0,-1-4-39 15,-2 0-29-15,-4-6-42 0,0-5-65 0,-2-5-69 0,-3-4-63 16,-5 5-7-16</inkml:trace>
  <inkml:trace contextRef="#ctx0" brushRef="#br0" timeOffset="16995.59">3888 1346 952 0,'-5'-2'2'0,"-7"2"-1"16,3 5 2-16,-8 5 1 0,7-3 6 0,-2 7 17 0,7 4 4 15,0 3 11-15,2 4 40 0,9 4 13 0,-4 5 24 0,9-9 22 16,-8 8 20-16,10-2 3 0,-4 6 1 0,-1-7-2 0,0 1-42 0,-8-1-6 16,6-3-24-16,-4 7-22 0,6-3-25 15,-5 2-17-15,2-2-6 0,7 4-6 16,3-2-1-16,-8-1-10 0,3 3 0 0,-5-5-2 15,0-4-2-15,-4 1 3 0,1-1-2 0,-7-4-7 0,-1-3-1 0,4-1-8 0,-6 0-11 0,6-5-27 16,-4-1-26-16,8-5-19 0,-12-2-25 0,9-1-16 0,-11-2-30 0,5-4-7 0,-4-3-7 0,-8 0 22 16,9-3 12-16,-12 3 7 0,9-7 13 0,-7 3 13 0,6-1 25 0,-2-2 7 0,3-1 5 15,5-2-4-15,-6-1 14 0,9 3 7 0,-6-4 11 0,6 0 6 0,-5-1 9 16,3 0 8-16,-1-3 17 0,-1 3 8 0,1-2 7 0,1 1 18 16,6 0 11-16,-6 0 15 0,9 3 12 0,-4-2 11 0,9 4 15 15,-7 2 4-15,11-3 4 0,-6 2 4 0,6 0-5 0,5 0-10 16,-1 2-5-16,7 2 1 0,23-11 48 0,-23 15-76 15,6 0-17-15,-2 1-6 0,-1 2-5 0,2-2-9 0,-2 3-10 0,0 0-2 16,2-2-7-16,0 1 2 0,-3 2-4 0,1 0-2 0,2-1-1 16,-3 1 0-16,-3-2-4 0,-1-3-21 0,-6-1-8 0,4-6 0 15,-4 1-2-15,-3-5-1 0,2 2 4 0,-1-5-1 0,-1-1-2 16,-3 1 25-16,5 1 8 0,-4 1-2 0,-2-4 5 0,0 1 5 16,-5 1-2-16,-1 0 2 0,-2 0 6 0,-2 2 1 0,-5 1 3 15,2 1 7-15,-4 1 7 0,-2 1 16 0,2 2 12 0,-7 8 14 16,7-6 4-16,-1 8 17 0,-3 0 117 0,8-1-77 15,-7 8 0-15,-1-3-4 0,3-2-5 0,-8 2 11 0,6 0-6 0,-6 2 10 16,5-2-10-16,-7 8-16 0,17-5-6 0,-12 5 5 0,10 4-2 16,-1 3-3-16,9-1-7 0,-9 8-8 0,7-6 1 0,7 8 3 15,-9 0-3-15,12 2-13 0,-3-1-3 0,5-2-12 0,-9 4-8 16,11-5-13-16,-1 12-16 0,-1-10-10 0,2 2-4 0,4 0-7 16,-2-1 0-16,-4-1-1 0,1 1-1 0,0 0 2 0,-7-9-13 15,3 4-15-15,1-1-26 0,-5-10-14 0,3 3-28 16,1-2-19-16,1-1-41 0,-4-6-12 0,6-1-17 0,1-1-7 15,-8-4-3-15,7-2-2 0,-2-2-7 0,1-1 0 0,5-4 16 0,-3 0-2 16,-1-2 12-16,-4-5-1 0,8-1 19 0,-5 0-2 16,3-5 26-16,0 3 14 0,-7-3 17 0,6-2 2 0</inkml:trace>
  <inkml:trace contextRef="#ctx0" brushRef="#br0" timeOffset="17933.12">4602 1739 524 0,'8'-9'16'0,"0"-5"15"0,-3 0 16 0,-2-4 12 0,-3 5 23 15,3-9 8-15,-3 11 22 0,-3 0 31 0,6-1 13 0,-8 6 15 16,-9 5 207-16,9-5-202 0,-9 9 25 0,1-3-6 0,1-6-27 15,-6 14-21-15,1-13-13 0,6 13-28 0,-2-3-13 0,1 7-4 16,-1-1-27-16,2 6-7 0,-2 5-4 0,4-9-2 16,-1 10-16-16,1-1-4 0,-5-2-4 0,9 2-2 0,3 0-9 15,-4-2-5-15,4 0-4 0,2-1-1 0,5 1-1 0,-2-4-2 16,-1-3 1-16,1-1 1 0,3-1 1 0,4-6-2 0,1 5 1 16,-6-4-4-16,2-6 2 0,3 1 2 0,3-1 1 15,-1-1-2-15,-1-4 0 0,-4-3-4 0,2-1 4 0,2-6 1 16,2 6-3-16,-4-5 0 0,-4-6-1 0,3 7 1 0,-3-1 1 15,1 3 2-15,-3-3-4 0,2 8 2 0,-5-5 2 0,0 5-3 16,0 9-1-16,3-6-1 0,0 9 6 0,-3 2 9 0,2 1 5 16,1 4-1-16,0 1-2 0,-1 0 4 0,4 3-2 0,-3 0 3 15,2-2-7-15,1-1-8 0,-1-2-5 0,3 1 2 0,1-4 2 16,3-2-5-16,0 0 5 0,1-1-4 0,-2-6 1 0,3 0 5 16,0 0-1-16,0-6-4 0,1-1 2 0,-4-2 2 0,3-1 1 15,-1-6-2-15,4 1 0 0,-4-5-4 0,-1-3-3 16,1 1-1-16,0-6 1 0,1 3 1 0,2-4-1 0,-2 1 2 0,-1-3-5 15,2 3 2-15,-3 0 7 0,-3 3 0 0,2-2-2 0,-5 4-4 16,-1-2 1-16,0-14 4 0,-10 24-1 0,5 2 1 0,0 1-1 16,-6 4 2-16,-1 2 1 0,-2 6-3 0,1 0 1 15,0 2-1-15,-3 4 0 0,3 0 5 0,2 2 4 0,-4 2 2 16,4 4 3-16,0 2 4 0,1 1-2 0,5 3-1 0,0 0 3 16,5-2-9-16,1 6 0 0,8-4-5 0,0 1-1 0,4 0 0 15,4-5-1-15,0-1 1 0,2-7-3 0,3 9 0 0,1-9-1 16,2 6 4-16,2-5-2 0,-4-2-4 0,6 2 2 0,-3 2-3 15,-1 1 1-15,-1-1 2 0,-2 3 1 0,-2-5-1 0,-3 1-2 16,-5 3 2-16,1-2 1 0,-7 1 0 0,-1-4 3 16,-6 3-2-16,-2-3-1 0,-4 4-1 0,-6-1 4 0,0-1 0 15,-7-1-5-15,0-2 3 0,-4 3-5 0,2-4 3 0,-4 2-1 16,-2-6 0-16,5 3-2 0,-4-4-9 0,0 1-10 0,3-4-9 0,-5-5-5 16,6 2-7-16,-2 0-8 0,3-1-10 0,3-6-11 15,3 2-5-15,1-3 7 0,5-1-9 0,4-1-10 0,4 0-10 16,0-6 2-16,5 0-1 0,6-1 9 0,2 2-4 0,1-5-17 15,0-1-3-15,6 0 9 0,-6 1 7 0,6-8-8 0,-3 4-3 0,5-4-1 16,-7-3 12-16,2-1 15 0,-1 0 12 0,-3 4 4 16,-2-7 6-16,-1 11 10 0,-3-5 14 0,-4 7 6 0,-5 1 5 15,1 1 10-15,-5 1 6 0,-3 5 15 0,-1 0 14 0,-4 3 6 16,3 4 18-16,-9-1 19 0,1 3 21 0,0 3 26 0,-1 2 16 0,-1 2 7 16,-2 0 26-16,-4 6 15 0,3-3 1 0,1 8-1 15,4-3-4-15,-3 9-8 0,8 1 1 0,0 6-8 0,0 4-31 16,9 3-11-16,-1 4-15 0,6 0-16 0,-1 8-11 0,14 37 32 15,-2-39-68-15,-3 2-1 0,5-2-7 0,-3 2-9 0,4-5 1 16,-3 0-6-16,5 0-11 0,-4-8 0 0,3 3 0 0,-3-4-3 16,4 1-2-16,-5-7 5 0,5 4-1 0,-5-8-2 15,3 2 5-15,-4 1-3 0,0-7-2 0,-7-2 4 0,2-5-1 16,1 2 1-16,-6-6 3 0,2-1-1 0,-3-3-2 0,-2-4 4 16,5-4-2-16,-4-2 1 0,3-1 1 0,-3-5-2 0,4-2-8 15,-2-4 5-15,1 1 2 0,3 5-4 0,-1-3 4 0,2 4-4 0,3-1-3 16,0 5 2-16,3-3 4 0,-1 7-5 0,0-5-2 15,3 4 1-15,-2 1 1 0,3 2 0 0,1 4 2 0,-1 0-1 16,2 6-2-16,-1 3 2 0,2 4-1 0,0 2 2 0,3 1-4 16,-4 0 1-16,1 0 0 0,-2 2 2 0,-1 5-1 0,1-3 1 15,-5 4 2-15,0-4-3 0,-6 4 2 0,3 1-7 0,0 0-12 16,-2 4-19-16,-3-8-7 0,-1-1-13 0,-6-4-26 0,6 0-26 16,-10-4-31-16,12-1-30 0,-14-3-26 0,12-2-31 0,-2-1-45 15,3-4-34-15,-2 0-19 0,7-6-6 0,4 1-2 0,-8-6 1 16</inkml:trace>
  <inkml:trace contextRef="#ctx0" brushRef="#br0" timeOffset="19120.58">6471 1300 1165 0,'3'-22'1'16,"-1"0"3"-16,-4 0 13 0,-1 2 29 0,0 4 15 0,1 6 28 15,-4 2 27-15,-5 5 30 0,6-1 13 0,-3 4 42 0,-14 0 186 16,9 3-199-16,-1-2-9 0,-2 8-14 0,4-1-11 15,-1 9-1-15,-1 2-35 0,1 2-5 0,2 5 4 0,6 2 4 16,-1 5-7-16,3-2-6 0,0 8-13 0,6-3-7 0,6 8-2 16,2-5-1-16,2 3-18 0,0-2-18 0,1-5-10 0,8 4-9 15,-2-3-5-15,1 3-4 0,3-6-8 0,-2 9-2 16,2-2-5-16,1 1 0 0,1 6-2 0,-1 0-1 16,2 2 3-16,-2-3-4 0,-2 2 3 0,0-3-5 0,-1-1 4 15,0-2-3-15,-3 0 2 0,0-4 1 0,-5-4-4 0,2-3 0 0,-2-1 0 16,-5-4 5-16,1-2-5 0,-5-4 0 0,0-3 1 0,-5-4 2 15,0-3-1-15,-7-1-1 0,1-3-2 0,-4-4-9 16,-4-2 0-16,0-3-5 0,-7-4-7 0,1-4-2 0,-1-3 2 16,-1-4 0-16,2-4 2 0,1-1 2 0,1-3 6 0,5-1 4 15,1-1 4-15,3 0 4 0,4 0-2 0,0 0 1 16,3 1-3-16,4 2 9 0,3-2-3 0,-2 2 0 0,3 2 3 16,1 0-5-16,5 0 1 0,-1 2 2 0,3-1 2 0,-1 2-7 15,0-2 2-15,4 0-5 0,-1 0 3 0,3-1-1 16,-2 1 0-16,3 0 2 0,-2 3-1 0,3 1 2 0,-4 4-1 15,4 2 2-15,-5 1-1 0,1 6-1 0,-4 1 4 0,2 6 0 16,-5 1-3-16,1 3 2 0,-2 2 4 0,-2 2 4 0,3 2 1 16,-1 4 4-16,-3-1-2 0,2 2-2 0,-3 1 3 15,3 0 1-15,-2 1-6 0,2-2-1 0,-2-1-6 0,-1-3 0 16,4 1-2-16,-1-2 3 0,0-3-3 0,2-2 0 0,-2-1-6 16,3-6 5-16,-3 1 2 0,6-1 2 0,-6-1-3 15,6-4-7-15,-5-1 0 0,3-2-3 0,-3-1 1 0,2-3-6 16,-3-3 1-16,2-2-5 0,-1-5 2 0,-6 5 3 0,2-5 5 15,3-1 0-15,-5-1 3 0,2 2 4 0,-1 3-3 0,-1 6 5 16,4-2 2-16,-7 1 0 0,3 3-3 0,-1 5 1 0,-1 0 3 16,-1 4 0-16,0 0 1 0,-1-1 2 0,-1 6 2 15,2 3-1-15,0 1 10 0,2 3-1 0,1 5 0 0,0-1 0 16,2 0-2-16,1 2-3 0,2 2-4 0,0-3 3 0,0-1-10 16,3-2 0-16,-3-3 0 0,3-2 2 0,3 3-1 15,-3-4-4-15,3 0 2 0,-1-3-2 0,0-3-1 0,1-1 1 16,-3-1-5-16,6-2-7 0,-4-6 1 0,3 1 2 0,-3-4-2 15,-1-1-3-15,-1-8 4 0,-1 5-4 0,2-4 7 0,-5 1 3 16,-1 3 0-16,2 1 1 0,-2 2 2 0,0 3 4 16,-1 5-1-16,-3-2 5 0,1 10-1 0,-1 1 5 0,-2-3 5 15,-2 2 4-15,2 0 4 0,-3 3-3 0,1 3 9 0,2 0 2 16,0-3 2-16,0 1 5 0,0 7 1 0,0 2 2 0,0-1 0 16,0-2 1-16,2 1-2 0,-2-2-1 0,0 0 0 15,-2-2-7-15,2-2 0 0,0-3-5 0,0-2-3 0,-5 1-2 16,7-3 3-16,-4-1-7 0,1-2-3 0,1-4 0 0,0 1-4 15,-2-5 0-15,2-1 0 0,0-1 0 0,-3-1-6 0,3-5 3 16,0 1-4-16,0-3-1 0,3 4-2 0,0 0-1 0,-1 3 1 16,3 1 1-16,1-1-2 0,-1 6-4 0,3 0 5 0,1-1-5 15,-4 4 4-15,0-1 2 0,0 6-6 0,2 0 0 16,0 0 2-16,-1 0 2 0,2 0-1 0,-3 8 0 0,4-5 0 16,1 0-3-16,-4 2 5 0,5-2 1 0,-1 1-3 0,1-1 3 0,-2-1-3 15,2 6 1-15,-1-1 2 0,2 3 2 0,-2 0 0 16,1 1-2-16,-2 2-2 0,-1 3 1 0,-3 0 3 0,3-2-4 15,1 0-2-15,-1 0-7 0,-3 3-8 0,3-6-12 0,0 4-20 16,1-3-34-16,-1-4-20 0,6 0-38 0,-6-3-27 16,-3 3-37-16,-2-6-39 0,-6 1-33 0,6-5-20 0,2-1-18 15,-5-1-30-15,0-2 4 0,3-1 4 0,-3-7 32 0,11 3 31 16,5-4 40-16,-8-4 37 0,-2 7 49 0,5-1 46 16,-6-2 44-16,3 2 22 0,8 0 17 0,-6 1 30 0,0 1 18 15,2 5 13-15,-8-4 19 0,4 1 12 0,0 3 23 16,0 0 21-16,-6 4 14 0,-2 0 12 0,-4-1 8 0,4 2 19 15,0-1-10-15,-3-3 16 0,0 3 5 0,1-8-12 0,4 4-4 16,-4-7-6-16,2 8-7 0,-6-7-5 0,5 8 7 0,-6 0-16 16,4 1-24-16,-5 8 3 0,5-1 0 0,0 6-1 0,0-4-8 15,-5 5-14-15,6-5-10 0,-1 11-7 0,0-9 5 16,1 9-5-16,2-7-13 0,0 1-9 0,0 2 0 0,5 5 3 16,-2 1-9-16,7-4 4 0,-1 4-10 0,7-7-10 0,-5 4-4 15,8-3-8-15,-2 1-2 0,7-8-11 0,-1 3 1 16,2-5-16-16,0 0-12 0,0-4-13 0,2-1-10 0,-3-2-21 15,-2-5-40-15,3 1-24 0,-4-3-43 0,1-3-31 16,-2-3-39-16,1-4-29 0,-2 0-34 0,3-2-31 0,0 0-13 16,-4-6-22-16,-1 1-1 0</inkml:trace>
  <inkml:trace contextRef="#ctx0" brushRef="#br0" timeOffset="19354.99">8439 1170 2332 0,'-4'-6'5'0,"-3"1"11"0,6 5 7 0,-12 2 22 0,7 2 25 0,1 4 27 0,2-4 37 16,1 7 34-16,5 6 12 0,2 2 30 0,0 5 6 0,6-3-11 15,0 12-17-15,2-2-20 0,1 7-39 0,2-3-35 16,-2 5-13-16,0-5-39 0,2 5-17 0,2 0-10 0,-3-2-6 16,0 1-6-16,-1-10 0 0,0 2-1 0,0-3-13 15,0 1-3-15,-4-5-11 0,2 2-31 0,-2-8-15 0,-5 4-20 16,6-2-45-16,-7 0-29 0,1-3-31 0,-8-4-37 0,3-2-41 15,-2-5-13-15,-2 0-35 0,-2-6-12 0,-6 2 9 0,1-4 4 16,-1-6 18-16,1 1 16 0,-5-6 34 0</inkml:trace>
  <inkml:trace contextRef="#ctx0" brushRef="#br0" timeOffset="19604.97">8438 1713 783 0,'-7'-18'15'0,"-3"3"19"0,3-5 11 0,1 6 5 0,4-5 4 16,-7-6 73-16,12 19-38 0,-2 6-3 0,6-4-17 15,-2 6 7-15,7-7 6 0,-1 10 4 0,4-8 3 0,0 6-6 16,1-8-13-16,3 2-6 0,0 2 3 0,0-2-11 15,3 3-6-15,-1-2 1 0,-1 4 5 0,2-4 5 0,-3 8 2 16,2-4 14-16,-5 4 18 0,0-4 12 0,-2 4-5 0,3-1 12 16,-3 7-3-16,1-5-4 0,-1 5 3 0,-3 3-4 0,5 1-13 15,-2 3-4-15,3-3 5 0,-6 4-18 16,2-5-7-16,-2 3-4 0,4-2-9 0,-2-4-18 0,-1-3-8 0,-1 2-16 16,-2-2-3-16,2-4-3 0,-3 3-4 0,2-3-3 0,-6-5-2 15,1 1-3-15,-2 1-4 0,2-5-11 0,-5 1-26 16,3 1-31-16,-7-4-25 0,2 0-28 0,-1-4-36 0,1 1-32 15,-1-3-40-15,0 0-27 0,0-5-20 0,-7-6 1 0,4 1 5 16,-2 1-8-16,0 2 12 0,-3-2 0 0</inkml:trace>
  <inkml:trace contextRef="#ctx0" brushRef="#br0" timeOffset="19729.96">8743 1381 976 0,'-10'-10'19'0,"-4"0"9"15,3-5-1-15,-4 9 10 0,5-3 22 0,5 5 8 0,-6 3 5 16,8-2-1-16,-2 7-21 0,4-4-8 0,-3 6-6 0,4-1-19 15,-1-2-46-15,-4 2-17 0,3-5-24 0,1 7-12 0,2-1-25 16,1 2-28-16,4 2-30 0</inkml:trace>
  <inkml:trace contextRef="#ctx0" brushRef="#br0" timeOffset="20323.75">8999 1582 1248 0,'2'4'24'0,"1"4"31"16,9 0 26-16,-10-2 34 0,-4 0 29 0,7 4 23 0,2 4 39 0,-1-3 21 15,2 4 2-15,1-2-10 0,-7 0-9 0,6-2-20 16,0 1-24-16,-1 1-18 0,3-1-36 0,1 7-22 0,5-7-26 16,-5-4-20-16,6 5-17 0,-7-1-11 0,7 0-10 0,-4-2-2 15,-2 1 0-15,-2-2 0 0,3-2-1 0,-6-1-3 16,6-5 3-16,-7 1-6 0,-2-5 6 0,2 1-4 0,0-5-3 16,-3-2-4-16,-5-1-3 0,3-2-9 0,-9 2-8 15,5-3-3-15,-6 4-9 0,4-7-10 0,-10 4-5 0,5 1-2 16,-5-3 0-16,5-5 9 0,-5 7 8 0,3-10 4 0,0 4 7 15,0 3 8-15,0 2 10 0,7-7 5 0,-5 9 2 16,0 0 1-16,3 2-2 0,5 5 0 0,1-3-1 0,-3 1-9 16,2 1-9-16,3 5-5 0,3-3-2 0,0-2-4 0,1 2 4 15,2-1-4-15,2 3-4 0,3 2 5 0,2-2-3 0,-3-1-2 16,8-4-5-16,-1 9-6 0,1 0-7 0,-1 3 5 0,7-8 5 16,-3 7 9-16,-3-4 7 0,4 8 4 0,-7-1 9 0,-1 1 10 15,0-2 5-15,0 0-4 0,-4 8 6 0,-2-3-3 0,-2 1 3 16,2-1 2-16,-2 2 0 0,1-1-2 0,-6 6 5 0,3-4 10 15,-3-7 2-15,1 3 11 0,3-2 4 0,-1-1 7 0,-7-3-2 16,8-5 4-16,-4 0-8 0,4 0-6 0,-5 3-4 16,2-3-10-16,-1 0-4 0,2-3-7 0,2 1 2 0,-3-3-1 15,0-2-1-15,-1 1-2 0,1-1-9 0,-1-4-9 0,2 5-13 16,2-2-9-16,-4-6-12 0,4 5-4 0,5-4 1 0,-7 6 3 16,9-6 1-16,-5 7 9 0,-1-12 12 0,4 11 14 15,2 2 8-15,-4 2 2 0,0 0 3 0,6 7-1 0,2-2 5 16,-2 3 13-16,15 14 59 0,-18-5-19 0,3-8 7 15,-6 14 6-15,5-7 12 0,-1 3 11 0,6-1-2 0,-4 1-5 16,0 2-13-16,2-4 1 0,-3 2 1 0,7-5-9 16,-9 5-4-16,5-4-2 0,2-1 0 0,-3-1-10 0,3-4 4 15,2-4-3-15,-2 2-3 0,1-2 0 0,1-5-4 0,-12-3-9 16,5 0-10-16,4 0-2 0,-6-7-7 0,-1 2-7 0,1-4-5 16,-2-2-8-16,2-5-8 0,2-23-100 0,-8 20 11 15,-2 3-32-15,-3 0-46 0,0 4-34 0,-5-3-23 16,0 5-23-16,-1-1 0 0,1 3-11 0,-17-3-292 15,19 6 284-15</inkml:trace>
  <inkml:trace contextRef="#ctx0" brushRef="#br0" timeOffset="20511.2">10491 1774 3004 0,'2'9'2'15,"-4"-7"1"-15,1 1-3 0,-7-3 2 0,5-3 1 0,-5 6 2 16,5 3-4-16,0-4 1 0,1-4-13 0,2 4-24 0,-2-2-44 16,2-2-54-16,-3-2-68 0,3-1-68 0,0 2-61 15</inkml:trace>
  <inkml:trace contextRef="#ctx0" brushRef="#br0" timeOffset="20620.59">10392 1646 2332 0,'-13'-2'-3'0,"-5"2"-14"16,6 0-23-16,-4-4-13 0,6 10-7 0,-3-8-12 16,6-1-27-16,1 2-25 0,5-6-51 0,-1 6-26 0,2-5-43 0</inkml:trace>
  <inkml:trace contextRef="#ctx0" brushRef="#br0" timeOffset="21698.71">3881 2775 895 0,'-10'0'0'0,"0"0"4"15,3-6 0-15,-9 6 1 0,10-6 1 0,0 5 1 0,12-4 8 16,0 5 15-16,5-3 1 0,2-2 6 0,9 1 16 0,7-3 19 15,1 6 10-15,13-7 8 0,-6 6 9 0,6-5-1 0,-5 6 11 16,9-7 11-16,0 7 1 0,-2-6-10 0,6-1-8 16,-4 4-1-16,10-2-12 0,0 0-4 0,9-2-7 0,1 2-8 15,1 0-14-15,4 1-4 0,6-3-1 16,-1 1-8-16,4-5-4 0,3 2-12 16,1 0-4-16,5-1-13 15,-4-2-5-15,7 1-7 0,-3-2-4 0,5 1 2 0,3-4 9 0,-3 2 15 0,1-2 13 16,6-1 15-16,-1 3 9 0,0-3 0 0,0 1 4 0,5 1 1 0,-6 1-8 0,-2 1-15 0,0 2-13 0,-3-1-17 15,-5 2 0-15,-7 1 3 0,4 1 1 0,-7 3 5 0,-3 0 6 16,-4 1 8-16,-2 0 6 0,3 2 4 0,-4-1-2 16,4 0-8-16,-6 0-2 0,3 1-4 0,-4-2-4 15,1-3-5-15,6 1-1 0,-4-3 2 0,1 1-2 16,-3-2 5-16,8-5 0 0,-7 0-3 0,7 2-2 0,0-3-4 0,-5 0-1 16,0 0 2-16,0 1 18 0,-1 2 16 0,-1 0 1 0,1 1 4 15,-5 3 3-15,3 0 1 0,-5 4-1 0,1 0-1 0,-6 1-16 16,0 1-14-16,-4 3-2 0,0-1-4 0,-5-1-3 15,0 2 2-15,-6-1 6 0,-2 1-3 0,1-1-4 0,-4 0 0 16,-3 1 0-16,-3-2 2 0,-2 3 3 0,-3-1 2 0,4-1-8 16,-1 1-2-16,-1 0 2 0,2-1-2 0,-2-2 0 15,7 4-2-15,-2-5-3 0,2 1-5 0,0-2 3 0,-3 0 5 16,0-1-5-16,-1 1-4 0,-2-3 1 0,0 0 3 16,-3 3-2-16,-1-3-15 0,-6 1-30 0,2 2-20 0,-6-2-14 15,-2 3-41-15,-6 0-36 0,0 4-48 0,-6-5-58 0,-7 4-49 16,-1 1-66-16,-6-4-62 0,-3 4-69 0</inkml:trace>
  <inkml:trace contextRef="#ctx0" brushRef="#br0" timeOffset="29495.62">1813 6163 751 0,'-63'-104'-5'16,"63"104"27"-1,0 0 6-15,0 0 11 0,0 0 11 0,-62-21 7 16,62 21 6-16,0 0-2 0,0 0-6 0,0 0-21 0,0 0-3 16,0 0-12-16,-33 0-7 0,33 0 4 15,0 0 19-15,0 0 8 0,0 0 6 16,0 0 4-16,0 0 6 0,0 0 4 0,0 0 7 0,0 0 3 15,0 0-14-15,0 0-9 0,-8-22-2 0,8 22 7 0,0 0-2 16,0 0 3-16,0 0-4 0,0 0-10 0,0 0-2 0,0 0-2 16,0 0-4-16,0 0-8 0,0 0-4 0,0 0-2 15,0 0 2-15,-19 0-14 0,19 0 14 16,0 0-3-16,0 0 3 16,0 0-10-16,0 0 4 0,0 0 16 15,0 0-13-15,0 0 3 0,0 0 12 0,-28 2-22 16,28-2 6-16,0 0 3 0,0 0 0 15,0 0 1-15,-46 4-8 0,46-4 2 16,0 0 3-16,-43 6-17 16,-42 4-2-1,74-6 9-15,-1 3 9 0,3 1 12 0,-4-2 9 16,1 4 2-16,1 6 6 0,1-6 4 16,-9 4 8-16,5 11-2 0,-2-8-2 15,0 7-7-15,-1 1-5 0,-8 24 44 0,10-20-46 0,7 0 1 0,-2-2-1 16,3 3-4-16,2 0-1 0,5 1 2 0,0 1-3 0,4-1 1 0,5 0-1 0,3 0-13 15,3-1 0-15,2-3-2 0,6-2 1 0,0 0-4 0,4-5-3 16,3 0-6-16,33 9 14 0,-26-20-14 0,-2 0 0 16,4-1-3-16,-3-5-5 0,-1-3 3 0,0-3 1 0,0-1-6 15,0-3 5-15,-2-3-2 0,3-3-5 0,-8-5-12 0,4 2-4 16,-2-5-11-16,-4-2-12 0,-1-1-9 0,0-4-5 0,2-4-16 16,-8-1-9-16,5-2 4 0,-9-4 7 0,6 1-1 0,-5-4 7 15,4 1 3-15,-7 2-2 0,0 0 11 0,6-4 14 16,-11-1 5-16,4 2-2 0,-7 3 8 0,0 2 5 0,1-1 4 0,-3-1 8 15,-3 1 3-15,-6 7 0 0,6 0 2 0,0 2 3 16,-6-1 1-16,2 3-2 0,-8 2 8 0,1 4-5 0,-1 3-2 16,0-1 1-16,-2 7 3 0,-2 1 0 0,5 3 1 0,-5 3 8 15,5-1 4-15,0 6 9 0,-2 6 11 0,4-1 9 16,2-2-2-16,-5 10 9 0,1-3 18 0,1 9 6 0,1 0 6 0,1 8 2 16,0 2 2-16,3 1 2 0,-4 7 4 0,7-6-4 0,-1 13-8 15,5-8-7-15,5 48 76 0,-5-41-68 0,1 3-4 16,-3 3-5-16,5 0-3 0,0-2-4 0,3 1-6 0,-5 2-9 15,4-4-18-15,0 0-10 0,1-4-5 0,4-1-2 0,-2-4-2 16,-2 0-4-16,0-5 2 0,1-1-4 0,1-5 0 0,1-2-5 16,-3-4 1-16,3-2-5 0,0-5 5 0,5 6 3 15,-10-14 0-15,-3-1-5 0,1-4 8 0,-3-4-4 16,-2-1 7-16,1-2-10 0,0-5 1 0,1-2 3 0,-1-5-2 16,2-5 3-16,1-1-3 0,3-4-2 0,0 1 0 0,2-3-2 15,2 0 4-15,-1 2-8 0,1 3 5 0,-1 1-1 16,4-1-3-16,-2 4 5 0,5-2-3 0,-5 7 3 0,0-2-3 15,3 4 3-15,1 1-6 0,0 4 2 0,1 2 1 0,-2 2-2 16,-1 4 1-16,-1 1-3 0,1 4 4 0,-5 1-4 0,-3 2 4 16,1 0-4-16,0 5 4 0,-6 3 3 0,5-1-3 0,-3 4 5 15,4 0 1-15,-6 2-5 0,5-1 2 0,-5 4 4 16,0 1-2-16,2-2-1 0,-2 0 4 0,2 2-5 0,-9 1-7 16,12-4 14-16,-5 1-6 0,2-3 0 0,-2 2-2 0,2-4 1 15,1 1-6-15,0-4 9 0,-1-2 3 0,1 0-8 0,2-2 4 16,0-3-11-16,-2-2 1 0,0-1-7 0,3-2-1 15,-6-1-5-15,3 0-3 0,-4-1-8 0,2-2-1 0,4-1 0 16,5-7 0-16,-7 3-7 0,5-5 0 0,-2 1-3 16,5-3 2-16,0 0 8 0,2 2 3 0,-2-1 7 0,-2 4 4 15,4 0 12-15,0 0 3 0,-4 5 4 0,2-1 2 16,-1 2-2-16,-1 1 0 0,-1 3 1 0,-1 0 2 0,3 3-6 16,-2 1 6-16,2 2-2 0,0 1 2 0,-1 1 2 0,2 1 2 15,0 0-1-15,3 4-3 0,-1-2 4 0,1 1-2 16,2-1-2-16,-2 1-1 0,1-4 1 0,0 0 0 0,1 1 1 15,-5-5 0-15,2 0 2 0,-2-1-5 0,3-3 10 0,-4 0-8 16,-1-3 4-16,-1-1-5 0,0-3 4 0,-2-1 3 16,-1-2 3-16,0-3 12 0,-1-1 4 0,1 1 14 0,-2-1-3 15,-4-3 4-15,1 0-3 0,-5 3-4 0,2 1-3 16,-8-1-9-16,1 0-9 0,-4 1-5 0,-3 0-2 0,-1 4 4 16,1 0-3-16,-2 0 6 0,-3 3-6 0,3 1 1 0,-5 1-4 15,2 2 0-15,1 2-2 0,-1 3-11 0,0 3 3 16,-3-2-5-16,9 3 3 0,-3 1-2 0,3 0-5 0,-1 3-14 15,4-1-34-15,2 0-14 0,3 0-39 0,5-3-47 16,3 2-57-16,3-3-57 0,1-1-71 0,2-5-56 0,8 6-40 16</inkml:trace>
  <inkml:trace contextRef="#ctx0" brushRef="#br0" timeOffset="30011.2">3494 6424 1315 0,'0'-11'39'0,"-3"7"15"0,6-2 30 0,-9 0 26 0,-1 1 40 16,1-3 7-16,1 5 41 0,3-3 20 0,-7 9-34 15,6 0-10-15,-8 4-31 0,9-4-29 0,-6 3-37 16,8-4-11-16,0 0-39 0,0 0-21 0,0-2-13 0,-3 1-30 15,8-2-30-15,1 1-13 0,2-4-48 0,-3 4-24 0,3-1-41 16,-1 1-38-16,3 1-25 0,-2 4 11 0,-3 6 6 16,-5 2-7-16,4 1 35 0,-4 3 2 0,-1 2 27 0</inkml:trace>
  <inkml:trace contextRef="#ctx0" brushRef="#br0" timeOffset="30136.2">3443 6678 401 0,'-8'15'8'0,"-1"1"4"0,2-6 5 0,-2 3 9 0,4-2 6 15,-6-1 3-15,3-4-2 0,0 3-1 0,3-4-8 0,1 0 2 16,2-2-13-16,-1 0-10 0,0-3-11 0,6 1-11 15,0 0-4-15,3-1-8 0,-1 3-19 0,3-6-17 16</inkml:trace>
  <inkml:trace contextRef="#ctx0" brushRef="#br0" timeOffset="31198.71">3468 6474 579 0,'0'-1'11'0,"0"4"8"15,-6 0 8-15,5-3 11 0,-6 6 9 0,4-6 4 16,-2 4 13-16,7-4 15 0,-4 3-13 0,4-5-1 0,-2 2-8 15,1-1-7-15,4-9 15 0,-1 3 7 0,2-6-3 0,-6 2-8 16,9-3 5-16,-11 4 12 0,9-5 10 0,-7 5 14 0,0 8 2 16,0-2 6-16,-5 3 4 0,5 1-3 0,-3 3 3 15,1-3-1-15,-10 4 4 0,12-4-7 0,0 0-16 0,0 0-13 16,0 0-9-16,0 0 12 0,0 0 6 0,0 0-6 16,0 0-12-16,-62 75-2 0,62-75-11 0,0 0 1 0,0 0-6 15,0 0-15-15,0 0-15 0,0 0-4 0,-43 190-9 16,48-170 0-16,3 3-6 0,-1-5-4 0,3 2 5 0,3-4-4 15,3 1 1-15,-2-3-5 0,2-1 4 0,2-1-3 0,-3-4-1 16,-15-8-39-16,0 0 9 0,0 0-26 16,0 0-15-16,0 0-42 0,0 0-21 0,0 0-34 0,0 0-22 15,0 0-29-15,0 0-15 0,0 0-14 0,0 0-3 0,0 0 30 16,243-97 14-16,-243 97 24 0,0 0 33 0,0 0 40 0,0 0 27 16,0 0 36-16,0 0 19 0,194-164 19 15,-194 164 27-15,0 0 6 0,0 0 8 0,0 0 12 16,0 0 13-16,0 0 3 0,0 0 11 0,14-59 17 15,-14 59 7-15,0 0 8 0,0 0 6 16,0 0-1-16,0 0 3 0,0 0 9 0,0 0 2 16,-46-83-10-16,46 83-1 0,0 0-10 0,0 0-7 0,0 0-1 0,0 0 8 0,0 0-1 0,0 0-12 15,-130 48-3-15,130-48-4 0,0 0 6 0,0 0 3 0,0 0-7 16,0 0-21-16,0 0-3 0,0 0-11 0,-148 174-1 16,140-150-6-16,-3-4-10 0,9 2-8 15,-4-3-7-15,6-19 2 0,17 37-22 31,-17-37-13-15,48-23 9-16,-48 23-10 16,0 0-5-16,0 0 7 0,98-115 9 15,-98 115 37 1,42-49-6 0,-42 49 11-16,0 0 19 0,0 0 8 0,0 0 2 0,0 0 2 15,0 0-6-15,0 0-5 0,7 44-7 16,-7-44-15-16,0 0-11 0,9 133-23 0,2-117 3 15,-8-2-1-15,7-1-3 16,4-1 0-16,0-2 0 0,1 0 0 0,5-5-7 0,-4 1-19 0,0-5-17 0,-3-1-26 16,7-1-14-16,-4 0-23 0,1-6-21 0,-3 0-39 0,4-2-7 0,4-2-11 15,0 1-6-15,11-5-2 0,-8 0-1 0,7-4 11 16,-11-1 10-16,11-4 25 0,-12 6 5 0,-1 0 25 16,0-1 26-16,-7 2 27 0,-2-1 13 0,-4 2 18 0,4 3 17 15,-10 3 37-15,3-8 25 0,-2-1 15 0,-5 2 18 0,1 3 18 16,-5 4 26-16,0-5 23 0,1 7 10 0,-7 0 18 15,6 8-1-15,-9 0 12 0,6 4-7 0,-2 0 5 16,2 4-10-16,-3 2-12 0,3 2-7 0,1 0-34 0,-1 3-10 16,14 3-23-16,-11 0-12 0,4 3-24 0,1 0-13 0,8-1-17 15,-1 1-12-15,6 0-4 0,1-1-8 0,-5-1 0 16,10-1 4-16,-5-4-6 0,8-4-20 0,1 1-16 0,1-6-22 16,-2 1-27-16,6-6-18 0,0-4-38 0,-1 0-23 15,5-3-32-15,-6-4-6 0,-2-3-10 0,0-3-18 0,1 1-8 16,-8-6-2-16,-6 0 11 0,-2-6-6 0,-1-3 8 15</inkml:trace>
  <inkml:trace contextRef="#ctx0" brushRef="#br0" timeOffset="31354.97">4256 5714 1306 0,'-11'-26'18'16,"3"5"18"-16,0 17 20 0,-3-3 14 0,9 8 18 0,-1 3 28 15,0 13 24-15,3-7 29 0,-3 15-4 0,-11 4-15 16,9-2-19-16,-5 15-13 0,7-6-19 0,3 3-32 0,-4-3-19 15,-8 5-40-15,11-2-57 0,7-7-42 0,-3 3-55 0,2-7-68 16,1 7-53-16,-12-6-61 0</inkml:trace>
  <inkml:trace contextRef="#ctx0" brushRef="#br0" timeOffset="31979.95">5413 6251 976 0,'-15'-12'7'0,"-5"7"14"0,6-1 10 0,-5 6 3 16,0 3 16-16,5-13 34 0,0 2 15 0,3-2 21 15,-2 1 4-15,7-1-10 0,-1 4-7 0,2-5-1 16,2 3-15-16,-3 5-34 0,5 6-16 0,2-3-21 15,-1-6-12-15,8-1-2 0,-8 2 5 0,3 5 16 0,0-6 13 16,4 3 6-16,-4-7 12 0,0 10 10 0,-1 0 30 0,-4 8 18 16,4 0 0-16,-7-5 7 0,8 8-5 0,-11-4 11 15,10 3 1-15,-7 0 6 0,3-3-26 0,2-3-18 0,-3-2-9 16,3 3-19-16,-3-2-12 0,1 2-18 0,-5-3-12 16,4 1-14-16,-4-2-7 0,2 1 2 0,-1 1-2 0,0-1-4 15,1-1-1-15,0 3 4 0,0-4-1 0,-1 0 1 16,3 5 3-16,0 1-3 0,-5-4 2 0,3 1 0 15,-1 1 2-15,-1-3-2 0,-2 6 8 0,5-1-8 0,-5-2 2 16,3 2 3-16,-5 2-2 0,5 2 4 0,-1 0-2 0,-1 1 1 16,4-1-3-16,-4 2 9 0,5 2 0 0,0 3 1 15,-1-1 1-15,1 4 2 0,3 2 3 0,0 2 0 16,3-1-6-16,-1 2-1 0,1-1-7 0,2-1-4 0,7 1 1 16,-4-4-1-16,4 0-3 0,2 2-2 0,0-5 4 0,3 1-14 15,-1-7-1-15,1 0-7 0,2-2-20 0,-6-2-37 16,6-7-25-16,-5-2-37 0,2-7-46 0,-3-4-54 15,1-4-39-15,5-8-48 0,-8 2-14 0,-2-4 2 0,4-4-3 16,3-7 2-16</inkml:trace>
  <inkml:trace contextRef="#ctx0" brushRef="#br0" timeOffset="32230">5353 5657 1033 0,'-5'-14'21'0,"4"5"4"0,-1 9 13 0,-6-11 31 0,4 7 16 16,2 8 33-16,2-2 43 0,-5 9 27 0,0 0 3 0,2 3 23 15,-3 5-1-15,0 6-25 0,-5 12-7 0,9-1-19 16,-4 8-31-16,6-2-11 0,0 4 4 0,1 4-22 0,7 3 0 16,-3 5-5-16,6-5-5 15,-3 5-15-15,3 1-12 0,-3 2-16 0,4-2-29 0,-7-5-5 16,3 1-14-16,-1-2 0 0,0-4-5 0,0-5-2 0,-1-5-2 0,2-3-8 16,1-5-6-16,-1-5-19 0,-3-1-23 0,5-12-15 0,-3 5-23 15,1-8-16-15,-3-1-39 0,0-1-3 0,7-8-26 16,-7 3-11-16,6-10-13 0,-4 0-16 0,5-8-15 15,-2-1-6-15,-4-5 12 0,7-4-1 0,-4-3 9 0,7-3 15 16,0-4 21-16,0 2 21 0</inkml:trace>
  <inkml:trace contextRef="#ctx0" brushRef="#br0" timeOffset="32792.46">5736 6329 532 0,'0'-13'15'16,"0"0"22"-16,-5 6 15 0,0 4 25 0,-9 1 14 0,13-1 22 16,-3-6 37-16,1-3 19 0,-2 6 4 0,1 2 1 0,4-2 3 15,-7-2-13-15,4 3-11 0,-6 3-9 0,-6 10-15 16,9 5-1-16,-13 2-11 0,11 1-22 0,-6 5-12 15,5 2-11-15,-4 2 5 0,5-1-15 0,0 2-10 16,0 2-15-16,3-4-3 0,-1 2 0 0,-2-1 1 0,3-1 7 16,4-1 1-16,-4 2 0 0,5-4-7 0,-2 0-7 0,4-3-3 31,-4 0-2-31,4-7-7 0,-2-1-7 16,0-3-7-16,2-2 2 0,-2-1-4 0,4-3 3 0,-2-2 0 0,5-4-4 15,-3-3 4-15,7-3-2 0,-1-2 0 0,4-5-5 16,-1-2 3-16,-1-4-1 0,4 1-2 0,4 1 3 0,-5-2-2 0,-2 6 4 15,2-1 23-15,-5 6 5 0,2 4 6 0,-7 5 7 0,5-1 7 0,-10 7 23 16,6-1 20-16,-7 8 7 0,8 0-22 0,-10 6-2 0,6-2-4 0,-3 4-5 16,0 3-8-16,2 0-22 0,-2 1-21 0,3 0-12 15,3-2-2-15,1-3-3 0,1 0 0 0,4-1-5 0,-1-2-1 16,3-2-9-16,1-1-15 0,-4-5-22 0,3-2-22 16,0-1-9-16,-3-2-22 0,2-8-19 0,-8 6-20 0,9-14-11 15,-11 1 0-15,15-3 18 0,-14-6 13 0,10 2-4 16,2-6 6-16,0-1 11 0,1-1 18 0,-5 2 14 0,2-4 17 15,-3 1 5-15,0-6 8 0,-9-1 16 0,1 3 16 16,-3 0 22-16,0-5 35 0,0 5 14 0,0 1 9 0,0 5 28 16,0 8 21-16,0-2 15 0,0 3 13 0,0 2 2 15,1 7-18-15,-1-2 4 0,2 8 17 0,-2-2-20 0,4 1-13 16,-4 6-13-16,2 0-10 0,-2 7-14 0,0 4-7 16,0 5-11-16,-2-2-25 0,-2 6-6 0,2 2-6 15,1 5-1-15,-1 1-3 0,2 1-3 0,-1-1 1 0,1 0-5 16,0-1-2-16,0 0-1 0,0-2-2 0,0 3-2 15,0-1-3-15,0-1 7 0,3 1-9 0,-2 1 0 0,-1-3-7 16,0-1-10-16,0 1-12 0,0-6-30 0,0 0-18 16,0-7-25-16,-6-1-32 0,4-7-30 0,-1-3-17 15,3-4-42-15,0-4-16 0,-1-1-11 0,1-3-27 0,0-5-28 16,-4 4 7-16,4-2 11 0,-1-4-4 0,-4-3 27 0,5-1 14 16</inkml:trace>
  <inkml:trace contextRef="#ctx0" brushRef="#br0" timeOffset="33214.39">5943 6274 401 0,'-24'-14'22'0,"8"5"13"0,-12 5 20 15,12-1 13-15,-9 4 19 0,14-4 6 0,-10 5 10 0,15 5 11 0,4-18-10 16,-1 6-16-16,11-7-20 0,-6-1-12 0,10 2-20 16,-2 0-6-16,5-5-9 0,-2 4-17 0,2 9-6 15,7-2-2-15,1 4-3 0,-1 1 3 0,1 2 5 16,0 0-3-16,4 2-1 0,3 3 11 0,0 1-4 0,3 0 5 0,-9-1 6 16,12 2-2-16,1 0 0 0,1-3 2 15,3 4 6-15,-8-6-6 0,2 1 5 0,-2-1 6 16,2-2 10-16,-7 2 13 0,-6 1 10 0,-2-3 11 0,-6-3 16 15,-5 5 19-15,-2-1 8 0,-6 2 1 0,-2-1 18 16,-1 2 9-16,-1 2-7 0,-4 5 1 0,3 2-6 16,-4 3-12-16,-5 4 1 0,0-2-4 0,-1 8-23 0,0 0-14 15,-5 3-4-15,1-4-10 0,0 4-12 0,-4 2-10 0,6-6-16 16,8 1-3-16,-10-4-8 0,6-2-10 0,1 0 0 16,6-4-4-16,2-1 0 0,6-5 1 0,2-2-4 0,-2-6-12 15,9 0-15-15,1-3-18 0,4-4-20 0,-2-7-18 16,2-5-14-16,2-5-26 0,-1-5-6 0,-1-7 7 0,-3-2 13 15,3-1 21-15,-1-3 17 0,-3 1 20 16,0 3 19-16,-2 5 58 0,-6 3 34 0,5 7 15 0,-6 6 28 16,-3 4 12-16,1 5 15 0,-4 8 16 0,2 2 1 0,-1 4-26 15,1 3-10-15,-7 1 18 0,1 7-12 0,3 2-10 16,2 2-9-16,-1 7-17 0,-3 1-11 0,5-3-4 0,0 1-11 16,7 3-29-16,0-5-11 0,4-4-7 0,1 2-9 15,3-5-26-15,1-3-22 0,5-4-45 0,-3 0-56 0,0-8-69 16,4-5-75-16,-3-5-75 0,3-2-64 0,2-6-14 15</inkml:trace>
  <inkml:trace contextRef="#ctx0" brushRef="#br0" timeOffset="33370.61">7127 6359 2388 0,'-1'-10'10'0,"-1"-1"4"0,-3 8 4 0,-1 0 4 0,-1-6 8 15,4-5-1-15,0 14 2 0,-6-3-2 0,7-3-16 16,2 2-17-16,2-7-45 0,4-2-51 0,-3 1-55 15,8-5-56-15,-6 2-40 0,5 0-56 0</inkml:trace>
  <inkml:trace contextRef="#ctx0" brushRef="#br0" timeOffset="33464.33">7168 6017 1754 0,'-5'-6'3'0,"5"-2"0"16,-7 8 0-16,7 0 3 0,-5 0-5 0,5-6-9 0,0-3-10 0,-2 12-32 0,-1-3-50 0,-5 3-45 15,11-4-57-15</inkml:trace>
  <inkml:trace contextRef="#ctx0" brushRef="#br0" timeOffset="34417.44">9056 5713 1493 0,'-22'-22'11'0,"1"5"11"0,-4 10 17 15,-8-1 25-15,3 3 31 0,3-2 33 0,-6 7 11 0,-1 9 21 16,1-5 17-16,-2 9 4 0,4-2-7 0,-4 5-13 16,8 1-31-16,0 8-28 0,2-1-11 0,3 7-21 0,6 2-29 15,-3-4-15-15,6 4-10 0,1-4-11 0,6 3-1 16,1-5-4-16,6 4-2 0,1-13 2 0,4 7 0 15,2-7 5-15,6 1-4 0,2-6-8 0,0 0-14 0,0-6-5 16,4-6-1-16,1 3-12 0,0-14-5 0,2 4-16 16,-2-3-3-16,1-9 7 15,-3-5 12-15,5-2 6 0,-4 3 2 0,-2-6 6 0,2 0 7 0,-4-1 17 16,-2 1 7-16,2 0 5 0,1 1 17 0,-4 1 12 0,-2 1 14 16,-1 6 19-16,-2 4 11 0,-4 5 14 0,6-1 23 0,-9 11 3 15,-2 5-4-15,2-3-10 0,-6 8 3 0,1-13 1 16,-2 13 1-16,2-8-12 0,-7 8-17 0,5-7-5 0,-2 7 0 15,-1-1 0-15,0 6-8 0,2 4-7 0,1-3-4 16,-1 8 2-16,2-1-2 0,2-1-4 0,3 6-3 16,0 0-6-16,3 2-9 0,2 1-7 0,2 4-6 15,-1 1-9-15,1 0-7 0,0 5 4 0,-1-2-7 0,1-2 0 16,-4 1 3-16,0-2-2 0,-2-3-4 0,1-1-3 16,-4-2 5-16,2-3 1 0,-4-4 1 0,1 1 0 15,-2-7-1-15,0-1-1 0,0-4 2 16,-3-3 2-16,-2-1-3 0,-2-4-3 0,-3-1 0 15,2-1 2-15,-6-2-4 0,-2-2 2 0,-2-3 0 0,-1 3 2 16,0-3-4-16,0-2 4 0,1-3-2 0,-1 1 0 0,1 0 1 0,5 1-2 16,-1 1-12-16,5 1-17 0,0 2-26 0,7 1-20 15,-3 3-57-15,3 0-29 0,4 2-65 16,0-7-71-16,1 0-63 0,0-5-49 0,2 1-40 16,0 2-25-16,5-3 8 0</inkml:trace>
  <inkml:trace contextRef="#ctx0" brushRef="#br0" timeOffset="35214.43">10667 5791 871 0,'0'0'16'0,"36"-82"16"0,-36 82 9 0,0 0 25 16,0 0 32-16,0 0 25 0,0 0 24 0,0 0 36 15,0 0-10-15,-4-21-9 0,4 21-5 0,0 0-23 0,0 0-30 16,0 0-22-16,0 0-18 0,0 0-25 0,0 0 12 16,0 0 3-16,0 0 7 0,0 0 3 0,0 0 7 15,0 0 9-15,0 0 2 0,0 0-7 0,0 0-8 16,0 0 2-16,0 0 1 0,0 0 10 0,0 0 0 0,0 0-5 16,0 0-2-16,0 0-3 0,0 0-5 0,-2 17 11 0,2-17 6 15,0 0-6-15,0 0-1 0,0 0-1 0,0 0 0 16,0 0 7-16,0 0 10 0,14 51-15 0,-14-51-11 15,0 0-7-15,0 0-5 0,0 0-3 0,0 0 0 0,0 0-9 16,0 0-7-16,32 136-8 0,-32-136-5 16,0 0 1-16,0 0-2 0,22 130-3 0,-26-108-8 15,4 3 3-15,0 3-7 0,-2-3-1 0,-1 0-3 0,3 0-1 0,0-5-2 16,-2-1 1-16,4-3-4 0,-2-4-4 0,0-12-15 16,0 0-9-16,0 0-28 0,0 0-22 0,0 0-23 0,0 0-43 15,0 0-32-15,0 0-48 0,0 0-41 0,0 0-40 16,0 0-25-16,0 0-25 0,0 0-29 0,0 0 5 15,0 0-1-15,0 0 18 0</inkml:trace>
  <inkml:trace contextRef="#ctx0" brushRef="#br0" timeOffset="35526.83">11103 5543 1115 0,'8'-7'10'16,"-4"5"26"-16,-6-4 29 0,0 2 29 0,1 2 34 15,-1-3 30-15,-7 5 15 0,4 0 30 0,-3 0 7 0,3 0-17 16,-3 7-24-16,-7 5-22 0,7-4-23 0,-8 9-21 15,15 0-15-15,-1 0-21 0,2-1-12 0,2 7-4 0,1 0 2 16,7 0-5-16,2-1-7 0,5 0-8 0,-4 1 2 16,4 1-12-16,4-2-4 0,-1 0-7 0,1-3-7 15,1-1-5-15,3 2-4 0,-3-2 1 0,5-5-2 0,-2 3 1 16,-4 3 0-16,3-10 16 0,-1 11 3 0,3-8 11 16,-10 0 9-16,7 3 19 0,-11 4 19 0,3-6 8 15,-4 3 6-15,1-1-11 0,-10 0 2 0,3-2-6 0,-8 1-3 16,3-1-12-16,-6 1-11 0,-2-2-7 0,-3 1-6 15,0-2-5-15,-2 0-6 0,0 1 2 0,-1-2-6 16,0-1-9-16,2-4-9 0,-3 2-6 0,1-1-14 0,3 1-10 16,0-4-31-16,-5 0-27 0,2-6-31 0,-10 1-45 15,10-6-36-15,-10-10-54 0,5-1-49 0,0-11-40 16,0 4-34-16,-8 7-10 0,7-9-25 0</inkml:trace>
  <inkml:trace contextRef="#ctx0" brushRef="#br0" timeOffset="35745.58">11304 5431 2084 0,'22'-20'17'16,"-15"1"11"-16,4 8 8 0,-11 3 42 0,2 2 18 0,-1-1 36 15,-4 12 30-15,9-3 26 0,0 3-12 0,11-1-7 16,11 0-17-16,0 2-36 0,1-1-17 0,-2 2-32 0,3-3-28 16,3 3-29-16,0-5 0 0,-3 4-3 0,-10 1 9 15,12 0-6-15,-8-2 2 0,5 4-6 0,-6-1-2 0,-4 0 1 16,-8 3-5-16,2-2 0 0,-9 0-5 0,-2 0-2 15,-2 1-7-15,-2-4-12 0,-5 2-20 0,-1-6-32 16,1-2-34-16,-4 0-59 0,-6 0-43 0,4-2-65 0,-2-6-51 16,-1 3-36-16,-5-1-50 0</inkml:trace>
  <inkml:trace contextRef="#ctx0" brushRef="#br0" timeOffset="41280.26">13663 5598 641 0,'-45'-54'20'15,"45"54"13"1,0 0 7-16,0 0 13 0,0 0 16 0,0 0 10 0,0 0 8 16,0 0 14-16,-15-20-3 0,15 20-15 0,0 0-3 15,0 0-12-15,0 0-10 0,0 0-3 0,0 0 2 0,0 0-12 16,7-31 9-16,-7 31 4 0,0 0 1 0,0 0 2 16,0 0-2-16,0 0-3 0,0 0-9 0,123-51-12 0,-103 47-13 15,1 4-6-15,1 2-1 0,-1 0-7 0,-4 1-1 16,4 1 0-16,-7 3 2 0,3 0 3 0,-5 7 4 15,-3-5 0-15,-1 8-3 0,-7 2 1 0,-1-2 0 16,-3 5 0-16,-6-2-3 0,4-1 1 0,-6 2-6 0,-2 1-1 16,-6-5 4-16,2 1-4 0,3 0 2 0,-8-1-3 0,-2-2 1 15,-2-1-5-15,-1 4 4 0,1-7 0 0,-4 4-8 0,1-1 11 16,-1-4-3-16,3 2 11 0,5-6 4 0,1 1 8 0,1-6 12 16,6 4 13-16,5-8 10 0,0 6-2 0,9-6 1 15,-1 3-10-15,2-4-6 0,3 4-4 16,4-4-13-16,-1 2-13 0,6-4-6 0,6-6-6 0,-5 5 6 0,12-1 9 15,2 1 11-15,0-1 4 0,10 0 2 0,-1 5-1 16,1 2 3-16,0 5 3 0,1-1-8 16,-1 2-8-16,-1 1-8 0,-6 7-8 0,-1-3-1 0,-1 3-3 0,-4 0 0 15,-3 4-2-15,-3 6-2 0,-5-6 4 16,-2 4-1-16,-6-7 2 0,0 6 6 0,-6-6 10 0,-8 10 2 0,0-12 3 16,-5 5 5-16,-5 1 0 0,-3 5 2 0,-1-7 6 0,-5 1-1 15,-6-1 4-15,1-3-1 0,0 0-2 0,-4-8-2 16,2 1-5-16,0-6-1 0,3 2-6 0,-1-2-8 15,5-2-10-15,6-3-3 0,-1 1-3 0,8 1-4 0,-2-4-11 16,7-4-23-16,0 9-21 0,7-4-30 0,0-8-47 16,1 3-30-16,6-4-54 0,-5-1-36 0,6-2-28 15,-2 3-12-15,4-3-4 0,-3 6 0 0,6 0 24 0,2 3 0 16,-2 0 37-16</inkml:trace>
  <inkml:trace contextRef="#ctx0" brushRef="#br0" timeOffset="41624.65">14340 5609 540 0,'24'-17'11'0,"-5"3"16"16,-6 0 14-16,1-2 22 0,-3 7 11 0,1-2 23 0,-4 3 35 0,-5-2 25 15,2 3 7-15,-5 4 3 0,4-2-3 0,-8 7-2 16,-2-4 14-16,-4 4-13 0,-4 5-28 0,1 0-15 16,-4 6-5-16,1-1 4 0,-6 8 7 0,2-4-12 0,2 11-9 15,-2-1-7-15,5 5-5 0,1 4-3 0,1 3-12 16,3 1-18-16,7 0-20 0,1 6-4 0,2-7-13 0,5 3 3 15,4-5-3-15,2 0 1 0,2-5-1 0,2 1 0 16,4-7 4-16,2-5 4 0,4 1 0 0,-1-7 0 16,3-1 1-16,1-3-3 0,2-1 2 0,-4-8 1 15,4-2-4-15,-3-8-4 0,0 1-5 0,-1-6-10 16,0-3 2-16,-3-9-5 0,-2 2 0 0,3-2-4 0,-4-4-2 16,-5 2 0-16,-3-5 3 0,-1 4 4 0,-3-2-2 0,-3 3 4 15,-7-4 0-15,-2 4 1 0,-1-1 1 0,-5 2-3 16,-2 0-3-16,-1 4 2 0,-6 0-2 0,1 4-4 15,-2 5-1-15,0-3-10 0,0 4-15 0,-5 1-40 0,2 1-22 16,1-3-50-16,-3 3-51 0,7 0-80 0,-3 0-79 16,5 2-80-16,-1 1-19 0</inkml:trace>
  <inkml:trace contextRef="#ctx0" brushRef="#br0" timeOffset="42110.63">16957 5217 823 0,'14'-20'1'0,"3"1"2"0,-10 7 5 0,1 5 9 15,-5 1 17-15,0 1 16 0,-4 3 22 0,1 2 16 16,6 0 7-16,-14 7 17 0,8-4 4 0,-15 5 2 0,5 1-5 16,-3 8-1-16,0-1-9 0,-7 6-4 0,-9 2 2 0,14 2-11 15,-8-1-5-15,8-1-7 0,-9 3-8 0,18-1-11 16,-4 0-10-16,10-3-14 0,0 3-7 0,3-6-6 0,8 4-2 15,7-3-2-15,-1-2-4 0,-1 1-1 0,7-1 0 16,6-5 1-16,2 3-6 0,1-1 2 16,-7 1-1-16,1-6 2 0,2 3 6 0,2 0 6 0,-8 2 3 15,0 0 4-15,-9 0 11 0,-2 2 7 0,-3 1 8 0,-3 1-1 16,-7 1-3-16,-6 2 2 0,-1-3-4 0,-5 8 1 16,0-6-3-16,-4 3-5 0,-7-8-14 0,3-2 5 15,-7-5-6-15,1 2-6 0,-5-3-3 0,4-6-2 0,2-3-3 16,0 0-6-16,5 0 1 0,-3 0-23 0,3 2-20 15,4-16-28-15,-4 5-53 0,9-8-43 0,-4-2-58 16,1-2-53-16,-3 0-48 0,5 1-19 0,-2-6-19 16</inkml:trace>
  <inkml:trace contextRef="#ctx0" brushRef="#br0" timeOffset="42470.38">16928 5353 680 0,'15'-17'-5'0,"3"7"5"0,-1-2 10 0,-7 7 11 15,5-5 11-15,5 7 17 0,1-1 8 0,1 4 9 16,-5 4 19-16,7-5 13 0,-5 2-8 0,5 2-5 0,1 3-5 16,-3-2-11-16,4 1-2 0,2-2 8 0,2 6-3 15,-6-1 0-15,-1 5 21 0,0-4 14 0,-5 0 8 16,6 2 6-16,-9-3 33 0,-3 4 0 0,-2-5 18 0,-1 7 2 16,-2-2 0-16,0 4-2 0,-4-2-5 0,1 2-5 15,-3 4-22-15,4-6 4 0,-5 7-23 0,0-8-7 16,0 3-25-16,3-8-15 0,-1 3-6 15,-4-5-6-15,-1 0-15 0,3-1-19 0,0-2-3 16,0-2-12-16,-2 3-1 0,-1-4 1 0,2 0-3 0,-1 0 0 0,2 0-5 16,0 0-1-16,2 0-2 0,-2 0 1 0,-2 0-3 0,4 0 3 15,-2 0-1-15,0 0-5 0,-2 0 6 0,2 0-7 16,0 0-9-16,0 0-5 0,2 2-7 0,-2-1-25 0,0-1-28 16,0 3-3-16,0-6-32 0,0 3-31 0,0-8-36 15,-2 2-58-15,-1-5-48 0,0 2-27 0,-1-7-31 16,0 8-36-16,-1 3-13 0,-1-7-3 0</inkml:trace>
  <inkml:trace contextRef="#ctx0" brushRef="#br0" timeOffset="43488.47">19279 5674 1425 0,'-78'22'-9'16,"78"-22"31"0,0 0-5-16,0 0 2 0,0 0 15 15,0 0-12-15,0 0-3 0,0 0 0 0,0 0-1 16,0 0 10-16,143-150 2 0,-143 150 9 0,0 0 13 16,0 0 15-16,0 0 22 0,0 0 14 15,192-215 1-15,-175 190 4 0,3-3 3 0,-7 5 14 16,2-1 2-16,-3 6-14 0,-12 18-13 15,0 0 0-15,0 0 1 0,0 0-5 0,0 0-20 0,0 0-22 0,0 0-1 0,0 0 15 16,0 0 12-16,0 0-7 0,0 0-4 0,0 0 0 0,24 21 6 16,-24-21-7-16,0 0-11 0,0 0-20 0,0 0-20 15,0 0 4-15,-11 277-15 16,8-233-6 0,-1-4 2-16,1-1 1 0,2-1 2 0,-3-1-3 0,1-6-1 0,2 0 2 0,-1 1-3 0,0-7 0 0,0-1-4 15,2-6-4-15,2-4-12 0,0-6-20 0,-2 0-27 0,0-11-29 16,-2 3-29-16,6-15-50 0,-3 3-39 0,2 1-58 0,-1-7-40 15,1-8-31-15,0 6 3 0,7 0-3 0,4-8-7 0</inkml:trace>
  <inkml:trace contextRef="#ctx0" brushRef="#br0" timeOffset="43802.21">20277 5128 1198 0,'5'-11'22'0,"-4"3"18"16,4 0 12-16,-10 3 24 0,-7 1 22 0,2 4 37 15,7 5 20-15,-9 3 31 0,0 1 14 0,0 6-3 16,-10 9 7-16,6 0-9 0,-5 9-11 0,7 3-28 16,-4 0-12-16,3 4-21 0,4 3-33 0,-3 1-8 0,7 0-19 15,1 0-9-15,6-7-11 0,0 1-7 0,1-7-10 16,4 2-7-16,9-6-6 0,-4-2-6 0,9-2-1 16,-5-3-4-16,5-4-5 15,-1-2-1-15,5-7 1 0,1-2 1 0,-2-5 0 0,4-2-2 16,0-8-4-16,1-4 3 0,0-5-3 0,0 2 2 0,-5-6 2 0,2-2 2 0,-4-2 13 15,1 2 13-15,-8-1 12 0,-4 2 7 0,3-1 7 0,-10-1 3 16,3 5 2-16,-7 3 1 0,2 2-8 0,-3 1-13 16,-6 4-11-16,4 7-9 0,-6 1-1 0,-3 5-1 0,-5 3-4 15,-5 8-4-15,-4 1-2 0,-4 8-2 0,-4 0-2 16,-4 6-28-16,-6 3-19 0,5-4-36 0,-9 3-59 16,7-12-76-16,-4-2-78 0,8-5-91 0,-3 8-52 0,7-8-43 15</inkml:trace>
  <inkml:trace contextRef="#ctx0" brushRef="#br0" timeOffset="54349.32">22726 5711 1501 0,'-6'-5'-12'0,"-3"-5"-9"0,-1 5-20 0,16 7-8 0,-1-7-1 0,8 10 2 0,0-10 2 0,5 8 14 0,4-10 26 16,-14-3 26-16,2-1 19 0,-12-9 11 0,2 4 1 0,2-11-2 15,-2 8 0-15,-2-7-17 0,1 2-13 0,10 4-13 16,4-1-1-16,-4-2-2 0,-1-2 1 0,3 0 6 0,-3-1 9 16,0-2 9-16,1-1 10 0,-2-2 1 0,1 0 15 15,-3 3 12-15,3 1 22 0,-2 2 3 0,5 4 4 16,-3 3 21-16,-3 5 14 0,2 4 5 0,0 1-4 0,2 7 0 15,-1 1-12-15,1 3 3 0,-9 4-2 0,7 6-20 0,-4 1-17 16,-5 7-3-16,1 3 0 0,-2 6-10 16,-4 3-8-16,1 5-12 0,2-1-11 0,-1 5-3 0,-2-1-11 15,6-2-8-15,1 4-4 0,-2-3-8 0,0 1 3 16,2-2-3-16,0-3-3 0,0-1-4 0,2 2 5 16,-2-4 2-16,0-4-6 0,0-4 4 0,0 0-7 15,3-5-5-15,0-5-14 0,1-7-24 0,-3-10-27 0,-2 4-28 16,-1-10-20-16,0-2-50 0,-9-7-34 0,2-7-32 0,3 0-27 15,-6-3-26-15,14 3-9 0,-7-7-13 0,4 3-18 16</inkml:trace>
  <inkml:trace contextRef="#ctx0" brushRef="#br0" timeOffset="54896.73">23216 4739 1754 0,'0'-10'16'0,"8"4"10"15,-4-1 15-15,0 1 19 0,-2 6 20 16,0-1 11-16,0 5 37 0,6 4 25 0,7-3 1 0,-4 1 8 0,6 7-4 16,4 1-7-16,-4-3-12 0,5 3-12 0,-1 3-32 15,-2-4-32-15,-2-1-10 0,3 2-18 0,-3-3-10 0,5-1-12 16,-5-5-9-16,4 2 1 0,-3-3-7 0,3-3 8 16,1-1-10-16,-1-1 4 0,1-4-3 0,-1 0 1 0,-3-1 2 15,-2-4-2-15,3 1 2 0,2-1-1 0,-4 6 4 16,-3-4-6-16,1-2 8 0,-6 3 6 0,4 0 14 15,-7 0 6-15,1 4 10 0,-3-2 8 0,-7 2 26 0,6-2 19 16,-7 8 3-16,4-1-3 0,-8 2-4 0,3 0 2 16,-8 2 9-16,0 3 3 0,2-1-21 0,-3 3-12 0,1 1-6 15,-1 4 4-15,3 2-4 0,-3 2-7 0,8 5-19 16,-4 3-5-16,7 3-5 0,-3 0-5 0,7 4 1 16,-1 5-4-16,3-1-8 0,1 2 2 0,0 1 1 15,1 4-2-15,2 0-4 0,0 0-1 0,-4 2-3 0,1-1 0 16,0-1-5-16,0 1-1 0,0-4-3 0,0-1-6 0,0 2-5 15,-1-4-3-15,0-4-8 0,4 1-9 0,-2 0 0 16,-4-9-4-16,3 2 1 0,0-7 0 0,1 0 5 16,-5-9 3-16,0 1 6 0,0-6 8 0,-6-4 3 0,3-1 1 15,-6-4 2-15,1-4 8 0,-2-4-2 0,-5-6 1 16,1-1 2-16,-5-3-5 0,-1-7 3 0,3-2 6 0,-4-3 2 16,3 1 0-16,2-2 6 0,-1 3-2 0,9-3 4 15,2 4 8-15,-1 2-2 0,6 1-2 0,4 3-2 0,3-1-1 16,6 3-5-16,1 2 3 0,4 2-10 0,5 1-2 15,4 3-1-15,1-2 3 0,5 4-7 0,4-1-12 16,2 2-4-16,2 2-20 0,6 0-20 0,6-1-21 16,-5 2-44-16,17-1-36 0,-14-6-57 0,-5 4-31 15,0-4-57-15,-5-1-39 0,-2 2-33 0,-10-3-51 0,-6 4-14 16</inkml:trace>
  <inkml:trace contextRef="#ctx0" brushRef="#br0" timeOffset="77240.48">11734 1311 257 0,'7'2'6'0,"-2"-1"3"16,4-1-2-16,0 1 8 0,-4-2 7 0,0 2 3 0,3-1 2 16,-4-1 6-16,5 0-4 0,-8 2 1 0,2-1 6 0,-3 1-2 15,5-2-2-15,-5 0 4 0,2-4 8 0,-2 5-1 16,0-3 4-16,0 3 7 0,-2-3 5 0,4 3-6 0,-9 0 3 15,-1 6 3-15,2 1 6 0,-6-1 2 0,-1 4-1 0,-4-3-8 16,2 7 2-16,-9-5 10 0,2 7 4 0,3-9-2 0,-4 8-7 16,1-8 2-16,2 0-1 0,1-1 4 0,-6-1-1 0,6-2 0 15,-6-4-10-15,3 3-4 0,-5-6-5 16,-1 4-7-16,1-3-6 0,-5-2-2 0,8-3-7 16,-3 2-13-16,2-2 0 15,1-3 0-15,2-1-5 0,0-1-1 16,2-4-3-16,-9 2-1 0,9-2-7 15,-3-3 8-15,4 0-3 0,1-4-7 16,2 0 3-16,0 2-3 0,3 0 4 16,3-3-1-16,3 1-5 0,2 4 3 0,4 0-2 15,-3 1 0-15,11 2 1 0,0 1 4 16,-2 1-6-16,0 3 0 0,3 2 5 16,2 0-6-16,-3 4 1 0,3 0 5 0,-9 5-3 15,4-1-7-15,-2 4 6 0,3 0 1 0,1 4 2 0,-9 4 1 16,5 2 1-16,1 5 1 0,-3 4 1 0,4 2 5 15,-3 8-2-15,-1 4 0 0,-2 2 2 0,2 4 5 16,-4 0-5-16,-3 3 1 0,1 1 1 0,0-3 1 16,-4 1 2-16,2-5 2 0,3-4 4 15,-3 0-2-15,4-3 6 0,-3-2 5 0,4-7 4 16,-4-1 16-16,6-3 10 0,-5 0 2 16,0-7 2-16,4 1 0 0,1-14 8 15,-2 9-6-15,2-2 12 0,0-4-10 0,0-7-9 0,2 3 0 0,1-1-6 16,0 4 2-16,0-2-5 0,5-9-4 0,0-2-18 0,2-1 0 0,1 0-10 0,3-5-5 0,0-4-1 15,8-4-6-15,0-2-5 0,-1 5-1 0,1-6-1 0,5-1-5 0,-4 3 1 0,4 0-1 0,-1 0-5 0,-4 5 0 0,6-2-17 0,-6 2-20 16,5 5-30-16,-1-2-18 0,2 9-42 0,-6-2-23 0,-3 2-31 0,-3 0-39 0,-3 2-19 0,-2-4-11 0,-3 5-4 0,-3-2-15 0,1 1 11 0</inkml:trace>
  <inkml:trace contextRef="#ctx0" brushRef="#br0" timeOffset="77849.75">12753 855 2653 0,'3'-19'16'0,"0"2"9"0,-3 0 4 0,-8 1-3 16,-5 7 4-16,-1 2 20 0,3 8 25 0,0 5 37 0,7 6 2 16,-5 1 13-16,6 8 23 0,-5 2 16 0,8 8 6 15,-6 6-19-15,6 1-23 0,-3 9-37 0,1 0-22 0,-2 6-14 16,4 0-31-16,0 2-10 0,-2 0-9 0,2 0-2 47,0-1-2-47,0-1-14 0,2-4-11 0,-1-3-29 0,2-2-7 0,-1-11-33 15,-2 4-33-15,8-7-33 0,-8-3-34 0,1-7-31 0,-1 2-34 0,-1-10-26 0,1 3-34 0,-5-1-12 0,2-7 5 0,-10 1-1 0,8-5-3 0</inkml:trace>
  <inkml:trace contextRef="#ctx0" brushRef="#br0" timeOffset="79162.3">12299 1476 1148 0,'6'-18'1'0,"4"-4"0"0,1 5 2 0,1-6-1 0,-2 7-2 0,10-1 3 15,3 2 4-15,5 0 7 0,4 2 13 0,4 2 9 0,5-4-2 16,0 1 1-16,8-4 2 0,-3 4-4 0,11-7-4 15,-10 7-9-15,4-8-14 0,0 1-12 0,-7 1-2 0,2-2-2 16,-2 2 2-16,-6 0-2 0,6-5 0 0,-14 1 3 0,0 5-5 16,-5-5 7-16,2 2 0 0,-9 0 5 15,2-3 8-15,-4 3 31 16,-8 3 10-16,3-4 20 0,1 2 22 16,-5-2 17-16,-7 2 29 0,6 3 16 0,-15 2 10 0,9 1 2 15,-13 4 4-15,9 0-9 0,-6 7-3 16,4-2-4-16,1 3-21 0,-8 4-3 0,9 3-6 15,-10 0-11-15,10 4-4 0,-7 9-6 0,-3-1-10 16,-2 9-4-16,2 0-6 0,1 7-3 0,-1 3-4 16,-2 4-9-16,2 3-5 0,6 1-1 0,-5 0-5 0,1 3-3 0,4-2-2 15,0 1-3-15,2-1-13 0,-2 3-13 0,0-2-4 0,6-1-1 0,-1-1-2 0,2 0-14 0,-1-2 3 16,0 1-4-16,2-3 1 0,4-1 1 0,0-1-4 0,-2-9-12 0,6 0-10 0,3-9-7 16,0 4-9-16,0-8-8 0,5 0-14 0,-5-7-32 0,3 0-5 0,-1-2 2 15,-1-1-17-15,1-3-8 0,-6-4-24 0,11-5-23 0,-10-2-6 0,14 1-17 0,0-6-15 16,6 3-23-16,-1-9 6 0,-1-2-3 0,11-3 20 0,-4 3 14 15,5-8 4-15,-5-4 40 0,3 4 19 0,-3-9 26 16,4 12 11-16,-1-5 27 0,-4 5 6 0,0-1 18 0,-1 6 14 16,-4-3 13-16,-3 4 7 0,-4 0 12 0,-4 5 14 0,0-1 6 15,-5 5 17-15,-1-1 10 0,-4 2 21 0,-2 11 27 0,-4-6 7 16,0 6 17-16,-3-1 1 0,0 2 10 0,-3-2-5 0,-4 5-7 16,-1-3-1-16,-3-1 6 0,0 5-7 0,-2-1-6 0,-5 5 6 15,-1-3-5-15,2 8 0 0,-4-2-1 0,3 6-20 0,1-4-29 16,0 7-12-16,4-3-9 0,7 0-18 0,-4-2-14 0,1-3-5 15,6 2-5-15,4-8 4 0,-2 3-7 0,2-2 6 16,1-3-2-16,-1-3 1 0,5 1 2 0,6 3-1 0,0-6-2 0,-3 0-1 16,5 0 3-16,3-3-5 0,-3-3 0 0,2-2-1 0,1-3 2 15,2-3-2-15,3 0 1 0,-3-2 1 0,-5 2 1 0,3-3 3 16,-5 9 0-16,-2 2 6 0,-1 0 1 16,-1 1 3-16,-8 4 3 0,-2 2-1 0,4 4 8 0,-4 1 8 0,1 5 4 15,0-2 1-15,-1 6-2 0,-3 0 0 0,5 4-5 0,0-1-1 16,3 3-5-16,0-4-8 0,2-2-4 0,-1 3-6 0,10-5-1 15,-6 1 1-15,3-2 1 0,3-3-1 0,1-1-2 16,3-2 1-16,-1-1 0 0,2-2-3 0,-1-3-1 0,5-3-4 16,0 0 2-16,4-5-2 0,-2 0-11 0,-6-3-5 0,7-1-3 15,-5-2 1-15,4-5-9 0,0-3 6 0,-4 1-4 0,0-3 2 16,0 1 8-16,-1-2 8 0,0-2-2 0,-4 0 0 0,-3 4 12 16,1-2-4-16,-2 3-1 0,-4-1 4 0,3 3 1 0,-8 0-4 15,-3 3 16-15,1 4 11 0,-2 3 6 0,2 2 5 16,-3 3 8-16,0 2-3 0,0 3 2 0,5 1-1 0,-1 2-10 15,1 1-12-15,0 2-6 0,0 2-6 0,0 1-3 0,0 3 1 16,1 3 1-16,3-1 1 0,2 7-5 0,-1 0 7 0,1-1 3 16,3 2-1-16,3 3 5 0,2-3 0 0,-1 4-1 0,1-2 2 15,3 0 0-15,-1-1-2 0,0-1 0 0,-2 2 0 0,3-4-8 16,-4 3 0-16,1-4-4 0,-6 1-2 0,2-1 6 0,-3-1-4 16,-3 0-6-16,-3-4 3 0,1 1 6 0,-2-3-1 15,-3-1 10-15,-4-3 4 0,1 1 1 0,-2-3 1 0,0 0 3 16,0-4 1-16,-6 3-7 0,1-4 1 0,-2-2-8 0,2 2-3 15,-3-4-3-15,-1-2 0 0,1 2-4 0,2 0 0 0,0-2-3 16,1-1-9-16,3-1-17 0,0 1-4 0,5-4-9 16,2 2-7-16,3-5-6 0,1 1-19 0,2-5-16 0,2 2-7 15,7-5-14-15,-2 4-11 0,7 1-45 0,1-2-7 0,-1 4-31 16,4-9-7-16,1 10-10 0,3-10 1 0,0 8 11 0,2-7-9 16,-4-5 43-16,0 4-2 0,1-8 31 0,-5 10 25 0,5-9 24 15,-7 6 19-15,2-4 17 0,-2 4 24 0,2-2 7 0,-3-3 18 16,1 3 17-16,-4-1 12 0,1-4 18 0,-6-1 11 0,2 3 20 15,6-1 26-15,-13 3 36 0,6 1 15 0,-7 1 26 16,1-1 14-16,-4 7 27 0,2-1 11 0,-7 5 20 0,-2 1-1 16,5-1-17-16,-7 8 2 0,6 0 0 0,2 4-23 0,-3 2-29 15,4 2-19-15,1 4-19 0,0 0-1 0,-5 8 0 0,3 1-18 16,-3 3-27-16,-1 7 7 0,3 3-2 0,-2 3-3 16,5 1-18-16,-3 4-20 0,5 0-16 0,-2 0 0 15,3 3-8-15,-3-2-9 0,3 1-10 0,-6 4-2 16,3-3 2-16,0-3-1 0,-2 1-1 0,1 1-2 15,-2-1-1-15,-1-3-1 0,1-3-1 0,0 0 2 16,0-5-5-16,-2 1 1 0,2-6-2 0,2-3 2 0,-1-5-1 0,2-1 1 16,0-6 7-16,2-1-5 0,-2-3 5 0,1-5-9 0,4-2 10 0,-2-2-5 0,1-5 1 15,3-5-1-15,-2-2-3 0,4-6 3 0,4 0-3 0,0-5 5 16,2-2-8-16,0-1 1 0,5 3 2 0,-2-1 0 0,2 6 2 16,-1 1-1-16,-1 4-4 0,-3 6 1 0,-2 3 4 15,1 1-2-15,-8 7 3 0,1 3 6 0,-2 3 7 0,1 3 2 0,-2 3 6 16,0 3 0-16,0 1-4 0,0 5 4 0,-1-1-6 0,-2 4-3 15,1 0-14-15,1-1 4 0,-3 3-4 0,2-4-2 16,-2 3 4-16,-5-5-3 0,8 2-3 0,-1-2-20 0,-1 2-4 0,3-5-17 16,-3 4-20-16,8-6-28 0,-4 6-28 0,7-7-33 15,-8-3-38-15,-1-4-29 0,2-5-45 0,-7 4-53 0,4-1-58 16,-1-6-40-16,-1-8-38 0,-6 3-25 0</inkml:trace>
  <inkml:trace contextRef="#ctx0" brushRef="#br0" timeOffset="84037.26">15931 1163 264 0,'0'0'20'0,"1"-42"-7"0,-1 42 16 15,0 0 10-15,0 0 4 0,0 0 10 0,0 0 14 16,0 0 4-16,0 0 9 0,-11-70 15 0,11 70 6 0,0 0 7 0,-1-112 8 15,1 100 18-15,6 2 1 0,-1 6 12 0,-2-4 4 0,-3 2 0 16,0 1 9-16,-2-2 4 0,-1 3-4 0,3-2-4 16,-8 2 8-16,3 0-6 0,1 0-6 0,0 3 1 0,4 1-23 15,-2 1-16-15,4 1-3 0,-6 2-8 0,6 2 1 0,-4 4-3 16,2 5-4-16,-2 3-5 0,-1 8 3 0,2 6 4 16,-4 3 3-16,-2 7-1 0,2 2-21 0,2 1-6 15,-7 51 55-15,2-47-77 16,1-2-9-16,-2 1-9 0,6 0-9 15,-7-3 0-15,2 2-15 0,2-2-1 0,-3-4-4 16,2 1 1-16,-1-5-3 0,3-2 0 0,4-2-22 16,-4-5-30-16,5-3-11 0,0-3-16 0,5-5-45 15,-5 3-15-15,4-7-52 0,-4-4-37 0,0-4-35 16,0-3-4-16,2-2-45 0,-4 0-25 0,-1-4-20 0,2-7-21 0,-4-3 12 0,2-4-1 0</inkml:trace>
  <inkml:trace contextRef="#ctx0" brushRef="#br0" timeOffset="84599.84">15408 1369 1173 0,'-18'-11'17'0,"-1"2"14"0,6-2 1 0,-1 0 8 16,6 5-1-16,5 5 1 0,-3-6 6 0,10 9 22 0,6-3-6 16,7 2 4-16,1-2 5 0,7 4-1 0,3-1 8 0,4-1-3 15,15 5-4-15,-5-5-23 0,-3 5-7 0,10-1-17 0,0 1-7 16,2-4-4-16,1 3-7 0,0 1 2 0,-1-2 0 16,2 4 0-16,-3-6-6 0,-8 1 0 0,-1 3 2 0,-3-6-6 15,3 1 3-15,-9-1-5 0,-1-4 3 0,-4 1-2 0,-1 0 4 16,-2 1-3-16,-2-4 1 0,-6 1 4 0,-2-1-2 0,-3 0 3 0,-2 1-1 15,-4-3 16-15,-4 2 5 0,1-4 10 0,-2-1 5 16,0-1 26-16,-5 4 10 0,-1-9 13 0,0 9 8 16,1-7 2-16,-6 3 4 0,0-1 7 0,-2 8 5 15,2-4-17-15,-1 1-1 0,-3 5 5 0,1-2-2 0,0 8-13 16,-3-3-8-16,-1 5-1 0,2-2-4 0,0 6 4 0,-3-1-7 0,-1 4-10 16,1 2-4-16,-5 3-1 0,7 1-2 0,-4 4-10 0,1 2-6 15,-1 1-9-15,4-1-4 0,-4 6-8 0,8-2-3 16,-1 3-2-16,-2-4-1 0,4 3-3 0,2 0-2 0,2-4-2 0,0-1-2 15,4 0 3-15,-1-6 2 0,5 2-5 0,0-4 1 16,5-3-1-16,-1-2 0 0,6-3 4 0,-4-1-3 0,7-2-2 16,-2-3 2-16,3-3 0 0,0-1-2 0,-1-6 0 15,6 0-1-15,-4-4-4 0,2-1-2 0,0-4 0 0,-1-3-2 16,0-4-1-16,0 0 2 0,-2 0-4 0,2-2 0 16,-4 0 3-16,-1 0 3 0,0 2 2 0,-1 3-1 0,-1-1 2 0,-4 5-1 15,-2 1 11-15,2 4 2 0,-5 3 4 0,-2 1 2 0,-1 4 7 16,0 2 5-16,0-1 4 0,-5 2 4 0,2 2-3 0,-1 0 6 15,-1 3 5-15,-4 2-2 0,2 4 0 0,1 0-2 0,-4 3-6 16,5 1 0-16,4 2-6 0,-3 1-8 0,2 1-9 0,3 0-1 16,4 0-6-16,3-1-2 0,2-1 2 0,-1-1-1 0,2 1-4 15,3-3 3-15,0-1 1 0,0 1 1 0,3-3-7 16,1-2-12-16,-1 3-17 0,-1-5-5 0,0 2-9 0,4-2-5 16,-4-3-8-16,4-2-18 0,-4-2-25 0,4-2-1 0,-3-7 5 15,0 7-18-15,5-14-21 0,-10 8-29 0,9-7-18 0,-4 4-29 16,6 2-10-16,0-5-22 0,-5 5-30 0,7-9-9 15,-6 4-1-15,3-4 13 0,-6 3 1 0,1 0 17 0,-1-4 21 16,-2 6 15-16</inkml:trace>
  <inkml:trace contextRef="#ctx0" brushRef="#br0" timeOffset="85787.49">16651 1005 944 0,'-4'-23'17'0,"-1"-3"32"0,-3 4 11 0,2 2 35 15,6 20 18-15,0 0 23 0,0 0 18 0,0 0 11 0,0 0 8 0,0 0-10 0,0 0-5 0,0 0-31 16,0 0-12-16,-29-45 1 0,29 45 2 0,0 0 11 0,0 0-15 16,0 0-8-16,0 0 4 0,0 0 1 0,0 0 0 0,-4 77-19 15,4-77-15-15,0 0-16 0,8 198-3 0,-7-155-13 0,3 0-7 16,-8 3 2-16,6-3-2 0,-5-1-2 0,-1-2-4 0,0 0-1 15,-3-4-4-15,0 1 1 0,4-6-2 16,-1 0-4-16,1-7-5 0,3-24 12 0,0 0-13 0,0 49-1 16,0-49 6-1,22-5-7 1,70-131-33 0,-92 136 2-1,0 0 1 1,114-122 9-16,-114 122-12 0,0 0-1 15,72-6 16-15,36 109 6 32,-108-103-31-17,29 136 24-15,-29-136 21 16,-70 100-32 0,70-100-11-16,0 0 8 0,0 0-5 15,0 0 1-15,0 0 4 0,0 0-2 16,-98 20-2-16,98-20 5 0,-199-47 6 15,197 35 12-15,-3 1 0 0,10 0-2 16,0-1 0-16,4 4-2 0,2-6 3 0,3 0-4 0,6 0-2 16,2 1-3-16,6-1 2 0,0-4 0 15,9 0-1-15,1-1 1 16,4-4-4-16,3 3 0 0,-4-5 4 0,10 2 4 16,-9-5-3-16,7 2 2 0,-3 1 4 15,0-2-2-15,-5 2 7 0,3-2 0 0,-3 4-4 0,-2-2 1 0,-3 2-1 16,-4-1 2-16,0-2-5 0,-4 1-2 0,-3 0-4 0,-2-2 3 0,-2 1 0 0,-7 0-2 0,0 0 0 15,-4-2 0-15,0 3 1 0,-7-2 1 0,0 1 3 0,-5 1-5 0,-2 1 6 0,-4 2-5 16,1 2 2-16,-5 1-2 0,-3 5 11 0,-3 1 11 16,0 3 13-16,-3 4 11 0,3 2 1 0,-2 1 6 0,-2 3 6 0,-1 7 2 15,3-1-1-15,-1 6 1 0,-5 3 5 0,4 3 7 0,0 6 6 16,1 4 2-16,1 2-1 0,2 3 5 0,0 5 1 0,5 2-4 16,0 1-18-16,1 2-12 0,8 1-11 0,1-2 1 15,1 3-3-15,4 0-9 0,3 1-3 0,3 0-6 0,-2-3-1 16,12-1-3-16,-12-1 2 0,4 1-2 0,2-2-4 0,1-3 4 0,1-1-9 15,-3-5 5-15,5-2-5 0,-2-4 5 0,3-7-3 0,4-2-1 16,0-4 2-16,-1-4-10 0,-1-3 1 0,2-4-4 0,1 1 2 0,-2-2-11 16,-1-5 3-16,3 0-4 0,-2-3-4 0,0-4-6 0,0-7-1 15,1-1-7-15,1-5-3 0,-3-3 2 0,-3-4 4 0,0 1 1 16,-4-2 2-16,-5-2 14 0,2 3 6 0,-7 1 5 0,-2 1 8 16,-5 3 16-16,-1 5 7 0,-4 1 5 0,2 7 10 15,-6 3 8-15,-2 3 1 0,1 2 14 0,-3 7 7 0,-1 1 7 16,0 9-96-16,0 0 22 0,-1 9 1 0,-1 2-1 0,5 7 2 0,-3 2-13 15,3 4-8-15,4 0-17 0,4 2 85 0,6-1-24 16,4-5-8-16,6 2-8 0,11-5-1 0,8-4-10 16,4-4-1-16,12-6-28 0,3-3 70 0,6 0-33 0,8-8-29 15,8-1-50-15,2-2-40 0,-1-5-61 0,-1-4-70 0,6 3-66 16,-1-10-165-16,-8-5-70 0,0-4-52 0</inkml:trace>
  <inkml:trace contextRef="#ctx0" brushRef="#br1" timeOffset="138606.48">3098 17564 332 0,'0'0'28'0,"0"0"-10"0,0 0 6 0,0 0-1 16,5-24-2-16,-5 24-4 0,0 0 3 0,0 0-4 0,0 0-13 0,0 0 15 0,0 0 7 0,0 0-8 16,0 0 2-16,0 0 3 0,-25-5 5 0,25 5 1 0,0 0 18 0,0 0-24 0,0 0 2 0,0 0 1 15,0 0-5-15,0 0-2 0,0 0-1 0,0 0 2 0,0 0-2 0,0 0 4 0,-24 4-4 16,24-4-12 0,0 0-25-1,0 0-7-15,0 0 10 0,0 0-6 16,0 0-3-16,0 0-1 0,0 0-4 0,0 0 4 0,0 0-11 15,0 0 0-15,0 0-2 0,0 0-11 0,0 0-11 0,0 0-4 0</inkml:trace>
  <inkml:trace contextRef="#ctx0" brushRef="#br1" timeOffset="140510.04">13026 2894 1442 0,'-1'-11'5'0,"-6"-1"6"15,7 5 1-15,-11-4 7 0,8 6 17 0,-2 8 21 0,7-6 27 16,-7 1 27-16,2 2 9 0,1 0 5 15,2-1 20-15,0-3 13 0,-8 4-7 0,10-8-15 0,-4 10-21 0,5-7-6 16,-6 7 0-16,5-2 10 0,1 7-7 0,2 4-2 0,6 2-1 16,-4 12 1-16,3-3 17 0,-8 13-11 0,4-4-9 0,-4 10-11 15,1-7-13-15,-8 4-16 0,-1 0-8 0,-4-1-6 16,-2 3-17-16,-1-5-14 0,-1 2-4 16,1-3-7-16,-1 1-4 0,3 0 0 15,1-5 2-15,-2-3-4 16,6-7-2-16,-1-2 2 0,7-4-3 15,-5-5-5-15,5-2 3 0,2-5-4 0,-2 0-11 0,3-4-12 16,-3-6-21-16,5-3-8 0,-2-4-1 0,2-6-5 0,1-4 1 0,0 0-2 0,-1-7 8 0,3-3 9 0,-1-2 16 0,0-1 10 16,1 3 6-16,0-3 3 0,-3-3 2 0,0-3-1 0,2 4 1 0,-2-5 2 0,0 4 4 15,3 1-1 1,-5-2-2-16,3 1 4 0,2 5 2 0,0 4 0 0,-1 4 4 0,-1 5 4 16,8 3-1-16,-9 6 1 0,3 2 3 0,1 7 1 0,-1 4 1 0,-5 4 18 0,2 1 13 15,-1 8 7-15,-1 0 3 16,1 8 1-16,-1 3 5 0,0 4-3 0,1-1-4 15,0 10-16-15,6-4-15 0,1 7-12 0,-5-3-2 16,4 3-1-16,2-3-7 0,1-1-4 0,4-5 1 0,-1-1 2 0,2 0-7 16,-1-9 5-16,5 2-14 0,2-9 8 0,-6 1-5 15,8-5 2-15,-12 2-9 0,7-9 0 0,-7-1-7 0,9-4-21 0,-9-4-3 16,3-4-6-16,0 0 3 0,1-8-2 0,3 1 9 16,0-5-2-16,3-1 17 0,0-7 15 0,-5 2 16 15,1-4-1-15,-2-2 3 0,-1 1 0 0,-4-3 1 0,-1 4 3 0,-4-1 0 0,-3 6 8 16,0 0 7-1,4 2 12-15,-2 5 14 0,1 4 15 0,-3 3 6 0,-1 5-1 16,2 0 2-16,-4 4-6 0,1 4-8 0,-3 2-8 16,0 3-13-16,-3 5 0 0,0 1-7 0,-2 6 6 0,-1 2-6 0,3 2 2 0,-1 6 0 15,0 1-5-15,0 0 1 0,3 3-9 16,1 0 2-16,1 0-4 0,1-3-2 0,1 1-1 16,5-1 2-16,0-2-1 0,0 0 0 0,2-6-7 15,-1 0 1-15,3 0-2 0,-2-3 2 0,1-2-1 0,2-2-6 16,-4-2-10-16,3 0-12 0,0-7-5 0,2 3-14 15,-3-4-17-15,-4 2-25 0,1-6-8 0,-2 2-7 0,3-4-22 16,-1-5-16-16,-3 6-29 0,-3-3-40 0,6 1-19 0,-1-5-30 16,-2 0-56-16,0-2-40 0,1-1-9 0,-1 1-18 15</inkml:trace>
  <inkml:trace contextRef="#ctx0" brushRef="#br1" timeOffset="141035.24">14280 3069 1940 0,'6'-3'10'0,"-1"-1"12"0,2 9 28 0,-6-14 18 16,2 9 28-16,6-4 33 0,1-9 17 0,0 5 19 0,9-8-5 15,1 10-11-15,12-11-27 0,-4 11-22 16,10-8-25-16,2 3-36 0,3 4-18 15,2-3-26-15,-3 0-14 0,0 2-20 0,-4 1-13 0,-2 2-13 16,-1 2-43-16,0-3-17 0,-10 9-35 0,7-6-22 0,-12 10-24 0,2-8-8 16,-10 4-12-16,-6-3 1 0,-1 0 29 0,-13 5-1 0,3-3 21 0,-9 8 3 15,-4-1 10-15,0 3 14 0</inkml:trace>
  <inkml:trace contextRef="#ctx0" brushRef="#br1" timeOffset="141177.1">14410 3175 1025 0,'-14'0'21'0,"4"1"7"0,5-1 16 0,2 0 27 0,1 5 22 0,7-7 22 15,0 7 25-15,11-2 30 0,-7-2-12 0,7-1 5 16,1-1-3-16,-5-1-12 0,6-2-14 0,-5 7-19 16,8-12-27-16,-4 5-29 0,4 3-11 0,2 1-12 0,-2 0-13 15,4 0-19-15,-1 0-42 0,5-4-14 0,-3 4-22 16,8-3-36-16,-8 3-37 0,6 0-21 0,-2-3-46 0,-2 3-24 16,-1-2 7-16,-2-3-13 0,-2 7-19 0</inkml:trace>
  <inkml:trace contextRef="#ctx0" brushRef="#br1" timeOffset="141684.56">15804 2407 1519 0,'-3'-8'3'0,"-7"3"3"0,6-2 17 0,-12 0 15 0,8 4 21 0,-6 6 29 0,6 0 15 15,-2-1 16-15,-2 4 27 0,6 1 8 16,-2 5-9-16,-1 1-13 0,0 3-23 0,8 2-24 0,-6 2-16 16,4 4-14-1,0 2-27-15,1 0-10 0,6 4-4 0,-3-1 2 0,2 1 0 0,-3-1-2 0,5 3-3 0,-3-2 0 0,1 0-1 32,1-1 0-32,-1 0-4 0,1 0-6 0,-4 2-1 15,5-7 4-15,-4 3-3 0,-1-2 3 0,5-2-4 16,-2-1-2-16,-3-3 2 0,3 2 2 0,-6 0 3 0,3-1-3 0,0-5 1 0,-1 1-5 0,-6-4 3 0,2 0 4 15,-3-4-4 1,4 1 0-16,1-13 0 0,-4-2-3 0,-1 3 8 0,0-2 0 16,-1-3-5-16,3-2-2 0,2 0 8 0,-2-3 15 0,1 9 18 15,-1 3 12-15,6-5 3 0,-4 1 2 0,4 2 4 0,-4 3-1 16,1 0-4-16,6 3-17 0,2-3-16 0,-2-3-14 16,6 4-3-16,1-1-1 0,1 5 1 0,7 0-2 0,-6-2 1 15,6 8 5-15,0-5-1 0,-3 7 3 0,4-2 5 0,-7 5 1 16,6-1 10-16,-9 7 6 0,7-2-1 0,-5 0-4 15,-5 3 9-15,3 5 19 0,-6 1 6 0,-2 4 7 0,1-4-11 16,1 4 4-16,-6-4-1 0,0 2 1 0,1 0-11 16,-3-3-15-16,-1-2-15 0,4-3-10 0,-1 0-1 0,1-3-7 15,-1-2 0-15,2-1-3 0,2-3-3 0,2-1-11 16,4-1-26-16,-1-4-24 0,-1 0-14 0,3-3-45 16,-4-1-40-16,5-2-41 0,-5-1-35 0,4-2-56 0,-2-4-25 15,-1-2-40-15,-2-4-19 0,5-1-18 0</inkml:trace>
  <inkml:trace contextRef="#ctx0" brushRef="#br1" timeOffset="142029.28">16403 2670 1850 0,'3'-7'21'0,"-1"1"14"0,-7 7 17 15,4-5 14-15,-8 6 15 0,2 4 39 0,-1 2 20 0,-6 3 23 16,8-1 4-16,-6 9 1 0,9-2-9 0,-4 10-11 15,7-3-12-15,6 7-38 0,-5-2-21 0,6 4-22 0,1-2-27 16,1 0-11-16,-1-1-13 0,1-1-3 0,3-7 1 0,-2 1-1 16,5-3 3-16,2-2-4 0,4-2 0 0,-2-6-3 15,6-4 10-15,-3-1-3 0,-4-3 4 0,2-7-1 0,-2 0 0 16,-3-7 2-16,1-3 3 0,0-2 1 0,-2 1-3 16,2-8 6-16,-6 4-4 0,5-3 3 15,-8 2 9-15,1-3 5 0,-7 5-1 16,-1-2-2-16,-8 4-5 15,-1-5-1-15,-5 6-9 0,-1-2-17 16,-5 0-17-16,-4 0-25 0,-3-2-41 0,-4 5-33 16,5 1-67-16,-10 3-38 15,6 5-59-15,-3-1-38 16,3 4-33-16,-2 3-30 0</inkml:trace>
  <inkml:trace contextRef="#ctx0" brushRef="#br1" timeOffset="142173.35">17069 3094 3295 0,'-5'15'2'0,"-11"-1"-2"0,2 0 7 0,-6-14 17 15,10 11 11-15,2 5 23 0,13-1 20 16,-11 2 6-16,6 0-3 0,6 0-8 0,1 5-38 16,-7 3-63-16,-8-7-77 0,-2 6-120 0,-1-4-100 0,-2-2-105 0</inkml:trace>
  <inkml:trace contextRef="#ctx0" brushRef="#br1" timeOffset="142711.37">17739 3070 1256 0,'-17'10'4'0,"0"-4"10"0,4-3-1 0,-3-6 13 0,-1 6 11 0,7 9 6 0,7-15 14 16,-2 6 11-16,9-10 0 0,0 5-10 0,4-8 1 15,3 1-12-15,5-10-10 0,3-2-5 0,0 4-12 0,3-7-9 16,5 2 8-16,2-6 16 0,-1 3 21 0,0 2 18 16,-2-2 10-16,-4-3 27 0,0 4 21 0,0-5 11 0,-6 5 4 15,6-3 1-15,-5 6-4 0,-1-6 9 0,-2 8 4 0,-1 1-17 31,6 1 9-31,-8 7 6 0,4-3-10 0,-8 8-6 0,0-1-13 0,-3 6-19 0,1-2-10 0,-5 5 12 0,0 1-23 16,-3 3-6 0,-3 6-3-16,2 0-8 0,0 6-2 0,-4 2-9 0,-2 5-5 15,6 1-26-15,-4 7-5 0,0-4-13 16,3 0-3-16,0 2-3 0,2 0-3 0,-3 1 0 0,3-2 0 16,-1 0 0-16,-3 0-11 0,4-1-8 0,1 1-14 0,-3-4-27 0,4 1-16 0,-3-10-24 0,1 1-39 0,1-3-23 15,-5-2-38 1,2-8-30-16,-1 5-48 0,-1-8-26 0,2-2-39 0,1 2-39 15,-7-5-9-15,6-5-23 0</inkml:trace>
  <inkml:trace contextRef="#ctx0" brushRef="#br1" timeOffset="142915.41">18462 2896 1841 0,'3'14'29'0,"0"1"25"0,-4 1 20 15,-12-3 35-15,10 0 29 0,-3 2 26 0,-1-1 23 16,-7 6 14-16,9-15-23 0,-8 12-21 0,9-9-24 0,1 6-34 16,-3 3-28-16,6-3-31 0,0 4-49 0,-5-7-28 0,6 2-34 15,-4-5-51-15,-2 3-32 0,5-6-55 0,-3-2-54 16,3-3-51-16,-3-2-16 0,1 2-32 0</inkml:trace>
  <inkml:trace contextRef="#ctx0" brushRef="#br1" timeOffset="143327.68">19071 2694 1074 0,'-8'-12'2'0,"3"6"2"0,-3 0 13 0,-8-2 18 16,4 0 9-16,1 0 15 0,0 8 19 0,7-5 10 0,3 6 8 15,-6-8 9-15,7 4 3 0,0-4-4 0,7-4-3 0,-2 3-9 16,7-3-9-16,6 3-1 0,-1-5 6 0,0 6 1 0,7-2-7 16,0 3-15-16,0-1-3 0,3 3-7 0,-4 0-3 15,-4 2-9-15,0 0-13 0,2 1-13 0,-8 1-11 0,5 1 5 16,-5 3-3-16,-5 0-4 0,0 0-1 0,-4 3-2 16,1 1-4-16,-1 2 0 0,-4 3 4 0,-4 0-7 0,-2 4-1 15,-1 0 2-15,-5 3-3 16,-2-3-7-16,-10 4 1 0,-1 1-1 0,-4 0-1 0,-4-2-3 0,-2 1 5 15,-3 1-1-15,-1-4-5 0,1 2 12 0,2-3 0 0,-1-1 1 16,4-5 4-16,1 6 4 0,7-6 1 0,3 0-2 0,11-1 9 0,-10-3-5 16,13 1-4-16,0-4 2 0,3 2 1 0,5-3-3 0,2 2 3 15,-4 2 5-15,7-3 3 0,11 3 7 16,-2-7 3-16,6 6 0 0,-2-6-5 0,11 6 10 0,-6-7-7 0,9 1-8 16,-4-5-15-16,4 2-19 0,0 6-34 0,3-7-22 0,-1 7-34 15,1-12-34-15,2 9-35 0,-2-6-38 0,-9 1-26 16,3 0-16-16,-6 4-19 0</inkml:trace>
  <inkml:trace contextRef="#ctx0" brushRef="#br1" timeOffset="143584.82">19601 2917 2378 0,'40'3'31'0,"-40"-3"5"16,0 0 23-16,0 0 5 0,0 0 9 0,0 0 13 0,0 0-4 16,0 0-7-16,5 31-4 0,-5-31-25 0,0 0-30 15,0 0-50-15,0 0-40 0,0 0-11 0,0 0-4 16,12 82-5-16,-12-82 0 0,0 0 5 0,0 0-4 16,0 0 0-16,0 0 7 0,0 0-18 0,0 0-12 0,-45 118-33 15,45-118-15-15,0 0-24 0,0 0-11 0,0 0-31 16</inkml:trace>
  <inkml:trace contextRef="#ctx0" brushRef="#br1" timeOffset="144070.51">20192 3026 2369 0,'-8'0'-2'0,"8"0"6"16,0 3-4-16,-13-7 1 0,10 10 1 0,-5-4 0 0,6-3 0 31,4 0-1-31,1-1 0 0,-3 2-2 0,7 0-2 0,4 2-30 16,0 5-36-16,5-7-37 0,-4-4-52 0,-2 9-29 15,4-3-30-15,2 1-39 0,-5 1-29 0</inkml:trace>
  <inkml:trace contextRef="#ctx0" brushRef="#br1" timeOffset="144218.13">20841 2944 993 0,'8'-8'0'0,"-1"-5"-7"0,-1 6-2 15,0-7-7-15,2 10-2 0,-3 1 0 0,3-2-9 0,4 7-9 16,-2-2-14-16,7 6-22 0,-1-3-26 0</inkml:trace>
  <inkml:trace contextRef="#ctx0" brushRef="#br1" timeOffset="144378.91">21503 2927 1993 0,'-8'-1'4'0,"-4"1"-2"0,5-1 1 0,-1-4 2 0,5 6-3 0,-2 6 6 0,1-7 0 15,8 0 0-15,-1 5-7 0,2-3-13 0,3-2-24 0,2 1-40 16,0 1-39-16,9-10-35 0,-5 14-36 0,-1-7-43 16</inkml:trace>
  <inkml:trace contextRef="#ctx0" brushRef="#br1" timeOffset="144821.04">22369 2651 2230 0,'-5'-1'5'0,"-3"-1"1"0,-3 4-2 0,8-4 21 0,0 5 30 15,-7 3 25-15,22-1 42 0,3 6 23 0,6 1 10 0,10 5-5 16,-8 1 23-16,7 1-34 0,-3 5-18 0,4-2-34 16,-12 5-32-16,-3-2-27 0,-4 4-10 0,-8-3-11 0,-1 3-6 15,-3-2-4-15,-8 1 5 0,0 3 12 0,-9-1-11 16,1-1-1-16,-10-4-10 0,-2 1 14 16,-8 1-41-16,-4 0-3 0,-1-2-43 15,-9-2-28-15,2-1-58 0,-9-3-40 16,5 0-54-16,4-3-53 0,11-4-27 0,-4-3-36 0</inkml:trace>
  <inkml:trace contextRef="#ctx0" brushRef="#br1" timeOffset="145124.98">22563 2354 1692 0,'-17'-6'-3'0,"3"2"1"0,-5-2-3 0,6 1 0 16,-4 7-1-16,4-4 0 0,5 1-11 0,5 2-19 0,0-1-15 15,-2 3-31-15,12-4-33 0,-15 4-52 0</inkml:trace>
  <inkml:trace contextRef="#ctx0" brushRef="#br1" timeOffset="145673.96">23469 2389 1544 0,'-16'-6'17'0,"-7"6"23"0,2-3 34 0,-4 6 28 0,-2 1 18 0,-4 5 38 16,1 3 5-16,7-3 8 0,-2 11-10 0,5-8-24 0,-4 6-29 16,5 0-32-16,-2 3-22 0,4-1-36 0,-4 2-6 0,6 0-6 15,-1-3-9-15,2 0 3 0,2-2-5 0,6-1 0 16,-2-1 8-16,4-6 0 0,2 2 1 0,4-5-3 16,4-1 5-16,0-3-4 0,4 0 5 0,4-5 0 0,2 0-4 0,2-3-1 15,6-2-2-15,-5-1 5 16,8-5-5-16,-2-1 1 0,0-2-3 0,0-1 2 15,1-3 4-15,1 1-2 0,-5 0 19 0,3 0 12 0,1 1 21 0,-2 3 29 16,3 3 9-16,-5 2 7 0,1 4 3 16,-12 4 15-16,8-1-1 0,-11 8-5 0,4-4-13 0,-12 6-23 15,0-4 1-15,0 5 6 0,-5 0 5 0,1 3-4 16,0 5-11-16,-4-3-12 0,-5 7-5 0,4 1-2 0,1 3-12 0,-5 0-10 0,4 1-13 0,-5-1-11 16,4 1-4-16,4 4 1 0,-6-3-1 0,2-2-3 0,0 1 3 15,0-1-5-15,1-2 1 0,3-1-1 0,-2-1 5 16,-5-2-3-16,9-3 2 0,-1 1-2 0,-2-3 1 0,4-2-1 15,-2-3 3-15,5 0-3 0,-1-2 1 0,-4 0 1 0,4-4-5 16,-1 1 6-16,1-2-3 0,-3-2 1 0,-1 1-3 16,1-1-14-16,-3-1-16 0,4-2-13 0,-3 2-5 0,0-3-24 15,2 1-40-15,-4-4-27 0,4 3-43 0,-6-6-30 0,-1 2-47 16,-4-1-40-16,0 0-47 0,-4-5-32 0,7 1 5 16,0 3-24-16,-2-6 13 0</inkml:trace>
  <inkml:trace contextRef="#ctx0" brushRef="#br1" timeOffset="146173.95">23933 2110 1074 0,'18'-7'5'0,"2"2"14"0,-5-3 18 15,-5 3 22-15,-4 8 32 0,7 1 35 0,-8 0 29 0,-1 3 28 16,-4 3 24-16,4 3-5 0,-8 3-9 0,1 2-5 0,3-1-20 15,-5 2-20-15,4 4-10 0,-4 0-16 0,3 2-16 16,2 0-2-16,-7 2-4 0,4 0-7 0,-5 4 2 0,1-5-2 16,-5 5-7-16,1-3-1 0,-7 1-10 0,5-3-3 15,-5 2-6-15,0-3-2 0,-1-1-13 0,3-2-10 0,2 1-12 16,0-4-8-16,5 0-3 0,-3-2 2 0,9-4-6 16,2 0-4-16,2-1-5 0,2-4 0 0,5 0-3 0,5-2-2 15,-2-3-7-15,6-2-9 0,-1-1-1 0,6-1-8 0,3-5-6 16,2-1-12-16,2-5-2 0,4 1-11 0,0-3 2 15,5 2 7-15,0-2 3 0,-1 2 2 0,-1-1 12 0,-1 3 12 16,-5 2 9-16,-6 0 17 0,-2 4 11 0,-13 1 3 16,4 3 6-16,-12-2 13 0,-1 2 6 0,-9 2 15 0,0 2 14 15,-11 2 5-15,5 2-1 0,-12 2-2 0,4 2-1 0,-7 4-5 16,3 3-7-16,-3 3-12 0,0 0-15 0,4 2-14 0,4-2-5 16,-2 3 0-16,6-1-3 0,1-3-3 0,8 2-6 15,2-2-1-15,2 0-6 0,5 0 0 0,-1-2 3 0,7-2-3 16,1 3-3-16,4-4 2 0,3 0-2 0,-1 1-2 15,1-2 5-15,2-2 0 0,1 2-3 0,-1-3-4 0,-1-2 5 16,-3 0-6-16,2-1 2 0,-3-1-6 0,-9-3 2 16,4 1-1-16,-4 0-1 0,-7 0 2 0,-7 0-6 0,-5 5-13 15,-9-3-19-15,-1 5-8 0,-10 2-16 0,-2 0-43 16,-13 4-37-16,-9 3-56 0,-3 0-75 0,-11 3-59 16,-5-1-71-16,-1-1-62 0</inkml:trace>
  <inkml:trace contextRef="#ctx0" brushRef="#br1" timeOffset="153077.85">1355 873 887 0,'-7'-8'11'0,"-2"1"11"0,4-1 11 0,-8 0 17 0,4 2 5 15,1 2 10-15,5-1 22 0,-2 4 13 0,5-1 0 0,-5 2 6 0,7-1 7 16,1 2-6-16,-1-2 8 0,-2-1 11 16,-5 2-5-16,8-4-5 0,-3 4-6 0,2-4-10 0,-2 4-8 15,1-2 1-15,1-1 0 0,3 3-10 0,2-2-11 0,-2 1-1 0,1-2 6 0,-1 2 8 16,3 1-1-16,3 1-5 0,-4 3-5 0,1 1 0 0,5-2 5 0,-1 6 11 16,2-2 0-16,-5 5-9 15,6-2-7-15,-1 3-2 0,0 2-2 0,2 3-6 0,-2 1 4 0,-1 4-9 0,1-1-6 0,3 4-4 0,-2-3 1 16,0 3 0-16,-2 0-1 15,-3 0 0-15,4-2-19 0,-3 2-2 0,1-1-5 0,-4-2 2 0,2-1-5 16,0-1-1-16,-3 0-6 0,3-3-6 0,-2-3 7 0,1-3-10 0,1 3 2 0,-2-3-3 0,-2-4 0 0,2 1-5 0,-2-1 5 16,-1-3-3-1,0 0 0-15,-2 0 5 0,2-4-8 0,-2 1 3 0,1-2 3 0,-2-2-2 16,1 1-2-16,2-4 4 0,3 0-3 0,-2 0 1 0,5-5-2 16,-1-1 1-16,5-3-5 0,0-3 3 0,2-1-3 0,1-2-1 15,-3-2-4-15,1-1-1 0,3-2 4 0,-3 1-6 0,0-1 0 16,0-1-1-16,1 2 2 0,-1-1 1 0,1 5 1 0,2-3-2 0,-3 1 0 0,3 3 2 15,-3 1 4-15,3 1 0 0,-5 2-6 0,3-1-1 0,-4 5 6 16,1 2 0-16,-4-2 0 0,1 5 2 0,1 2 0 0,-7 1-2 0,2 3 5 16,-1 0 0-16,0 1 0 0,-4 4 2 0,1 0 6 0,0 3-1 0,2 4 10 15,-4 1 2-15,-1 4 7 0,2 4 7 0,-5 3-2 0,1-1 6 0,-6 4 1 16,5-2-3-16,-6 1-9 0,4-1 5 0,0 1-9 0,-1-4-4 16,1 2-1-16,5-2-4 0,-6-1-3 0,3-2-1 0,6 1-1 0,-5-2-1 15,2 0 0-15,0-5-2 0,0 1 1 0,2-6-4 0,2 3-2 0,-2-5 4 16,-2-4 1-16,3 1-6 0,-1-3 2 0,-1 2 1 0,1-4 0 15,1 1-3-15,-3-1 3 0,0-3 0 0,2-3-8 0,1-1 4 0,2-4-6 16,-2-4-3-16,6-1-2 0,-4-3 2 0,3-4-7 0,-3 0-2 16,4-3 8-16,-4 3-2 0,3-1 0 0,-5-4-1 0,2-2-3 15,-5 1-2-15,2-2 7 0,-2-1 2 0,4-1-10 0,-4 0 2 0,-3 2 4 16,2 0 5-16,-1 4 1 0,4 5 4 0,-1 2 0 0,2 3-6 0,0 4 11 0,-3 5 0 16,6 1-3-16,-1 3 3 0,-3 2-1 0,4 4-6 15,-1 0 8-15,1 0 0 0,-1 4-2 0,4 5 10 0,4-3 6 0,-2 3-1 0,-3 2 5 16,5 2 12-16,1 1-5 0,2 1 3 0,3 4 2 15,1-3-7-15,-5 3 4 0,8-2-1 0,-1 3 5 0,2-3-4 0,0 4 7 0,1-4 4 16,-3 2 6-16,-3-2 1 0,-3 2-3 0,2-4 6 0,-4 5-95 16,-5-2-4-16,-1 1-2 0,0-1-4 0,-7 1-12 0,-1 0 2 0,-1 0-3 15,-7-1-9-15,0 1 86 0,-6-3 2 0,-5 1-8 0,-5-1-1 16,0-2-2-16,-10-1 74 0,1 1-15 0,1-4-21 0,-6 1-27 0,0 3-16 16,1-5-39-16,-5 4-25 0,4-5-38 0,-5-2-121 0,-4-4-35 15,-5 3-16-15,1-4-8 0,2-1-26 0,3 0 8 0,2-3-2 16,3-1 18-16,3-1 21 0,-1 4 38 0,11-5 26 0,0 3 33 15,4-3 40-15,-4 1 26 0,6 3 29 0,-3 4 24 0,7 0 21 0,-1 2 13 0,3 2 15 16,-4-3 7-16,-2 3 5 0,2 3 17 0,0-6 8 0,-2 1 8 16,1-2 20-16,1 3 17 0,-4 1 9 0,10-1 14 0,-7 4 15 15,7-6 0-15,-5 3 0 0,6-4 4 0,-5 4-6 0,2-1-6 16,0-2-9-16,-6-3-15 0,6 1-8 0,-6 3 0 0,0 0 8 0,1 0 2 0,-1-2-5 0,0 2 5 16,3-4 16-16,-3 6 21 0,5-6 6 15,2 7 9-15,3-3-11 0,4 1-7 0,1-1-5 0,9 1-2 0,-1 3 17 0,11-5-11 16,5 8 1-16,8-7 0 0,8 4 11 0,7-2 3 15,7 1-1-15,12-2-10 0,7-2-34 0,7-3-10 0,9 0-15 0,5-2-17 0,8-4-22 0,3-1-16 16,10-1-2-16,-1-1 1 0,8-1-1 0,7 2 3 16,-1-4-1-16,6-1-1 0,-2 1 3 0,3 0 5 0,-3-2-1 15,0 2-3-15,-3-2-7 0,-8 3-14 0,-8 0-15 0,-5 4-6 16,-11 1-10-16,-3-2-18 0,-14 4-27 0,-1 1-16 0,-18 0-7 0,-5 1-27 0,-14 2-5 16,-11-3-20-16,-5-2-12 0,-18 7-6 0,-4-7-1 0,-19 5-12 0,5 0-29 15,-13 1 6-15,1 6-22 0,2-4-9 16,-15 3-19-16,-4 2-8 0,-2 3-8 0,5-3-23 0</inkml:trace>
  <inkml:trace contextRef="#ctx0" brushRef="#br1" timeOffset="174451.35">9440 3228 2276 0,'0'0'23'0,"0"0"-6"0,0 0 3 0,0 0 0 16,0 0 2-16,-27 10 1 0,27-10 4 0,0 0 18 0,0 0 13 16,0 0 5-16,0 0 0 0,0 0-2 0,0 0 0 15,18-29-7-15,-18 29-2 0,0 0-32 0,0 0-46 16,0 0 10-16,167-152 26 0,-167 152 14 15,0 0 14-15,0 0 16 0,141-175 9 0,-125 144 16 0,3 0 11 16,6 2-2-16,-3 1 0 0,-4-3-12 0,1 6-6 16,-5-3-1-16,-1 6 16 15,1-2 6-15,0 10-7 0,-4-4-3 0,0 9 6 0,-2-1 6 0,-6 5 10 0,4 2 1 16,-6 3-23-16,-1 3-12 0,-4 1-6 0,0 3-4 0,-4 1-9 16,3 6-2-16,-4 1-14 0,0 5-9 0,-2 0-6 0,-1 6-3 15,1-1-6-15,-1 4 4 0,-1 1-5 0,1-3-4 0,3 4-8 16,0-1 3-16,0-1-2 0,2 2 2 0,-3-2 3 15,3 1-6-15,3-2 3 0,4-1-4 0,-1-2 2 0,-3-2-4 16,7-2-2-16,3-3-11 0,0-3-2 16,-2-2-10-16,2 4-28 0,-1-11-14 0,4 3-9 0,-3-8-15 15,1 3-37-15,1-2-13 0,2-4-35 0,2 1-18 0,-4-8-2 16,-1 7-33-16,8-5-22 0,0-2-15 0,0-1 2 0,-1-4-7 16,3-4 5-16,3-1 17 0,6-10 16 0,0 4 38 15,-3-5 23-15,4 5 30 0,5-2 38 0,-1 2 31 16,-4 2 35-16,-1-3 18 0,0 5 25 0,-3-3 22 15,-7 3 32-15,2 1 13 0,-4-2 28 0,-1 4 32 16,-4 8 36-16,-3 1 46 0,-3 4 8 0,-1 3 34 0,-1-4-6 16,-1 6 10-16,-1 1-4 0,-8 4-16 0,3-5-24 0,1 7-37 0,-1 4-21 15,1 0-40-15,-1 11-3 0,-2-3-3 0,1 8-10 0,3-4-12 16,0 3-11-16,5-2-7 0,0 1-1 0,2-4-1 0,1-4-13 16,5 1-16-16,0 3-12 0,3-8-8 0,2 6 5 15,1-9-6-15,0 0 3 0,0-5 0 0,2 5 1 0,-2-7 3 16,-1-5 0-16,0 0 2 0,1-7-3 0,2 4 7 15,1-6-3-15,-1 2 6 0,3-7 0 0,1 0 0 0,-2-3 2 16,-1 1 1-16,5-1-3 0,-9 0-4 0,0-2 3 0,-1 3 2 16,-4-1-3-16,-6 2-1 0,1-2 3 0,-8 4 2 15,-1-3 3-15,-4 5 7 0,1-2 0 0,-7 5-7 0,-1-3-3 16,-1 4-5-16,-4-1-13 0,0 3-6 0,0-1-16 0,3 2-17 16,-3 3-22-16,6-1-23 0,-3 5-34 0,8-4-22 15,2 5-43-15,-1-2-60 0,2 0-68 0,-1 1-70 0,4 2-81 16,0 3-51-16,2 1-37 0</inkml:trace>
  <inkml:trace contextRef="#ctx0" brushRef="#br1" timeOffset="187779.9">3016 7394 2248 0,'-8'3'11'0,"-4"-3"2"0,-1 0 2 0,-9 0-6 0,12-3 4 15,-5 3 4-15,0 0 11 0,3 0 13 0,4-2 25 16,8 2 15-16,0 0 1 0,0 0 9 0,0 0-1 0,0 0-4 16,0 0-8-16,0 0-15 0,0 0-33 0,0 0-7 15,0 0 5-15,0 0 1 0,0 0 0 0,0 0 9 0,0 0 6 16,0 0 6-16,0 0 4 0,-7 68-8 0,7-68-5 0,0 0-2 15,-9 144 2-15,9-119-11 0,0 2-6 0,3-1-3 16,-3 3-8-16,2-5-1 0,-2-1 0 0,0-1-4 16,3 0-4-16,3-6 1 15,-2 1-8-15,2-8 3 0,5 1 3 16,0-4-3-16,1-2 1 0,4-4 2 16,-2-1 0-16,4-3-1 0,-1-2 3 0,-1-3-2 0,0-3-3 0,0-2 3 15,-2 0 1-15,-3-2-2 0,2-3 2 16,-6 0 2-16,0-2 3 0,-4 0 0 0,-1-1 2 0,-2-1-1 15,-2 4 1-15,-1-6 2 0,-5 1 1 16,-3-1 3-16,5-1-3 0,-7 4-4 0,-1 1 2 0,-2 0-2 0,-1 1-6 16,2 5-2-16,-5 1 0 0,3 3-5 15,-3 1 2-15,0-1 1 0,2 3-12 0,-1-5-17 0,2 5-37 16,3-6-24-16,-2 8-36 0,5-2-47 0,11 8-64 0,0 0-50 0,0 0-54 0,0 0-24 0,0 0-11 0</inkml:trace>
  <inkml:trace contextRef="#ctx0" brushRef="#br1" timeOffset="188342.43">3016 8406 641 0,'7'-7'11'0,"-4"-1"24"0,3-7 7 0,-3 8 26 15,2-4 6-15,0 4 30 0,-1 1 24 0,3-1 32 16,-2 4 9-16,2-3 12 0,-4 3 10 0,1 1-11 0,-1-3 24 16,0 2-6-16,-1-1-17 0,-7 4-7 0,5-2 2 15,0 6-1-15,-2 6-7 0,7 1-7 0,-8 9-30 0,6-3-10 16,-1 8 0-16,1 0-21 0,-1 7-17 0,-1-7-34 0,4 8-11 16,-2-6-4-16,-2 6 0 0,1-4-12 0,1 1-7 15,0-4-7-15,-3-1-7 0,2 3-1 16,-2-6-20-16,0-1-15 0,2-8-18 0,-2 3-45 15,-2-10-31-15,-6 5-60 0,5-9-52 0,-5 3-77 0,0-5-55 0,-5 2-57 16</inkml:trace>
  <inkml:trace contextRef="#ctx0" brushRef="#br1" timeOffset="188889.38">3098 9160 439 0,'-1'5'7'0,"-5"-2"21"0,4-1 12 0,-4 0 24 16,1 0 7-16,0-2 23 0,2 0 6 0,-8 0 12 0,6-2 18 16,2 4-8-16,0 2-7 0,3-6-15 0,-3 1 4 0,-2-2-9 15,3 1 4-15,4 1-5 0,-2-1-20 0,-2-3-8 16,4-4-5-16,-4 2 1 0,7-1-6 0,-3-2-3 0,1 0-2 16,3 2-5-16,-1-3 1 0,-3-1-7 0,8 1 0 15,0 3-5-15,-5 0-8 0,7 2-11 0,-4 2-6 0,-3-3-3 16,6 7-5-16,2 1 3 0,-7 2-1 0,4-1-2 0,-1 2 0 15,-3 0 3-15,2 3 1 0,2 3-1 0,-2-2-1 16,-2 0-3-16,-3 1 5 0,2 2-3 0,0 4-1 0,-4-1-1 16,-1 3-1-16,-3 1 1 0,-3-2-3 15,1 5 4-15,-3-1-2 0,-1 5 0 0,-1-5 3 0,-3 3-3 0,-2-2 2 16,2 2-2-16,-3-4 0 0,0-2-1 0,1 1 1 0,-6-3 7 16,5-2 6-16,1 0 16 0,2-2 6 0,2-1 12 15,-2-1 11-15,5-2 7 0,3-1-1 0,2 0-4 16,0 1-2-16,3-1-16 0,3-1-7 0,-1-1-12 0,3-1-8 15,1 4-3-15,5-7-2 0,-2 3-2 0,6-3-5 0,2-1-1 16,1-2 4-16,7 1 0 0,2-3-3 0,0-5-8 0,-1 5-18 16,3-3-40-16,2 1-17 0,1 0-52 0,-2 3-51 15,0-3-64-15,-6 2-30 0,0 1-52 0,-5 4-23 0</inkml:trace>
  <inkml:trace contextRef="#ctx0" brushRef="#br1" timeOffset="189451.88">3136 9972 1391 0,'0'-3'4'16,"-1"5"1"-16,2-6 1 0,-7-4-2 0,4 5 2 15,2 9 3-15,2-9 8 0,3 0 2 0,0 2 1 0,3 1 2 16,2-2 1-16,0 10 3 0,3-8-1 0,1 2-6 0,5-4-6 15,-2 8 0-15,4-5-7 0,-2 2 4 0,1 1-10 16,-2-5 1-16,1 6 0 0,-4 0 3 0,-2 5-1 0,-2-5-3 16,0 2 7-16,-8 0-9 0,1 2 14 0,-4 1-3 15,-2-2 1-15,-3 5 6 0,0-1 3 0,-7 5 7 0,2-3 2 16,-2 2 7-16,-4-2-1 0,-1 3 4 16,-1-1 5-16,1-4-3 0,-2 1 2 15,3-7-6-15,-4 7-1 0,7-8-6 16,-4 0-4-16,9-5-4 0,-2 5-5 15,5-5-3-15,2 3-5 0,5-2-2 0,1-1-5 0,0 6 0 0,5-2 0 0,0-1-1 0,3-3 2 16,3 3 2-16,0-3-5 0,-1 5 3 0,4-5 0 0,-2-3 0 0,5 6 2 16,-4-2 0-16,0 5-4 0,-3-6-1 0,0 7 6 0,-3-7 3 0,-5 5 3 15,1 1 6-15,-6 4 2 0,0-4 3 0,-1 4 4 0,-4 3 1 16,-1-2-4-16,-3 1-7 0,-3 2-3 0,-1 1-12 0,-2 0-24 16,-1-2-25-16,-6 0-31 0,-2 4-25 0,0 0-47 15,-3 0-27-15,-1 0-31 0,1 2-28 0,0-2-14 16</inkml:trace>
  <inkml:trace contextRef="#ctx0" brushRef="#br1" timeOffset="189983.16">2978 10868 1467 0,'-3'2'0'0,"1"2"0"16,-5-2 1-16,-1 3-2 0,3 7 5 0,3 0 4 16,-4 2 7-16,0-1 11 0,3 4 3 0,0-2 4 0,3 3 2 15,-2-4 4-15,2 4-4 0,0-3 3 0,3 2-6 0,-1-1-1 16,4-2 1-16,-5 0 5 0,2 2 3 0,2-4 6 16,2-2-1-16,-4-1-5 0,3 0-1 0,0 0-8 15,1-2-8-15,4-1-6 0,-5-4-6 0,4-1-7 0,-4 0-1 16,5 0 0-16,2-4-3 0,-1-5 1 0,1 0 3 0,3-3-2 15,3 0-1-15,-5-3-2 0,3-3 1 0,3-2-6 16,-2 5-4-16,-3-3-8 0,4 0-3 0,-3 3 1 0,-2 1-2 16,0-5 4-16,-2 5-3 0,-2 4 10 0,-2-4 6 15,-3 5 12-15,-2 1 8 0,-3 0 14 0,0 4 14 0,-3 6 16 16,1-9 6-16,-4 10 0 0,1-4 5 0,-5 7 4 0,4-4 3 16,-6 6 1-16,0-2-8 0,0 8-6 0,1-4-1 15,1 7 3-15,3 0-4 0,-5 3-9 0,3-5-10 16,2 4-13-16,0 0-8 0,-1-1-11 0,3 4-5 0,2-3-6 0,-4-1-17 15,7 2-24-15,2 0-22 0,-2 1-29 0,-2 4-44 0,7-8-46 16,-8 5-50-16,-3-2-43 0,4 1-29 0,1-4-24 16</inkml:trace>
  <inkml:trace contextRef="#ctx0" brushRef="#br1" timeOffset="190561.25">2997 11905 2472 0,'0'0'21'15,"0"0"4"-15,0 0 6 0,0 0-11 16,114-89 6-16,-114 89 7 0,0 0-17 0,0 0 7 16,0 0-99-16,92 0-37 15,26 4-69-15,-94 1-43 0,-2 4-57 0</inkml:trace>
  <inkml:trace contextRef="#ctx0" brushRef="#br1" timeOffset="191030.05">3100 13071 1571 0,'-14'12'5'0,"4"11"0"0,-4-7 0 16,0-4 5-16,-3 7 5 0,7 19 16 0,0-1 19 0,4-9 11 16,0 7 6-16,1-8 10 0,7 8 1 0,-2-3 0 0,9 2-6 15,-4-6-14-15,4 3-18 0,1-7-14 0,1 0-5 0,5-3-19 16,3-4 3-16,-3 1-4 0,3-9-1 16,-1 1-2-16,2-3-3 0,3-5 5 15,-2-2-8-15,-2-2 9 0,-4-3-4 0,6-5-1 0,-4-1 2 16,1-7 2-16,-4 0 1 0,-3-2 0 0,2 0 17 0,-5 1 12 0,-5 2 7 0,-1-2 12 15,-2 8 8-15,-5-2 25 0,-3 6 14 0,-8-1 5 0,3 5-12 16,-7 0-7-16,4 5-9 0,-6-1-8 0,0 2-11 0,-2 1-25 16,2 7-18-16,-2 1-12 0,-1-1-21 0,7 4-40 0,-7-1-16 15,1 6-60-15,4-8-40 0,2 10-69 0,0-3-50 16,3 4-57-16</inkml:trace>
  <inkml:trace contextRef="#ctx0" brushRef="#br1" timeOffset="191561.24">3100 14087 1622 0,'-2'-7'0'0,"5"2"-2"0,-3 4 5 16,-1 1-4-16,-1-3-2 0,4 3 6 0,-1 0-4 0,4 3 1 15,0 1 2-15,-2-1 1 0,5 3-2 0,0 1 3 0,0 1 3 16,5 1-5-16,-1 1 5 0,1 2-1 0,1 2-5 0,-4-2 2 15,2 1 1-15,-1-1-2 0,-3 1-1 0,2 6 0 16,-4-4 0-16,-1 1-1 0,-4-1 6 0,2 0-2 0,-3 3 2 16,2-1 9-16,-4 0 4 0,2-3 6 0,-1 4 4 0,1-4 2 15,-2 2-2-15,1 1-1 0,-1-3-3 0,-1-3-8 16,-1-1-4-16,0-3-6 0,1-1-2 0,-3-1-5 16,4-4 0-16,-3-1-1 0,-1 0-7 0,0 0-8 0,1 0 0 15,-1 0-8-15,-1-1 0 0,1 1 2 0,-2 0 2 0,2-5 1 16,-4 2 6-16,1-1 4 0,4 0 8 0,-1-1 22 0,1 1 10 15,3 1 7-15,1-3-1 0,-1-3 13 0,4-2 13 0,-2 3 13 16,1 2-3-16,-2-1-12 0,6 1-5 16,-5-6 2-16,3 9-1 0,5 3-11 0,-1-1-8 0,1-8-10 15,4 4-5-15,0-4 1 0,1 0-8 0,1 1-4 0,7-1-3 16,-6-3-5-16,3 8-6 0,1-5-19 0,-2 2-35 16,4 4-27-16,-3-2-35 0,3 1-55 0,-5-3-29 0,-5 2-37 15,6-1-35-15</inkml:trace>
  <inkml:trace contextRef="#ctx0" brushRef="#br1" timeOffset="192436.25">3333 14866 927 0,'-12'3'8'0,"4"-1"-1"16,-4-2 6-16,2 0-1 0,-5 6 10 0,5-1 10 0,0 3 15 15,4 1-4-15,0 0-1 0,3-2 13 0,3 2 2 0,-5 0 7 16,7-1 1-16,-4 0-4 0,4 0-11 0,-2 0 11 0,3 2-2 16,-3 2-3-16,0 0 7 0,2 2 1 0,-2 0 0 0,4 2 4 15,-4-1 11-15,0 3 16 0,0-3 2 0,5 3-6 0,-5 2-8 16,3-4-4-16,-5 2-5 0,4 1-3 0,-4-3-4 16,7 1-15-16,-7 1-5 0,4-3-1 0,1 1-6 0,0-3-3 15,2 1-7-15,2-1-5 0,-1 1-12 16,-3 0-8-16,3-3-2 0,2 0-5 0,-3 0 4 0,0-2-2 15,1-1-2-15,-1 1-1 0,1-7-4 0,-1 1-1 0,-2 0-11 16,-3 2-1-16,2-5-8 0,-2 4-1 0,0-3-3 0,-3 4-5 0,3-3 2 16,-5 5 3-16,5-6 9 0,-7 2 0 0,4-5 8 0,0 4-1 15,-5-2 8-15,2 2 3 0,-4-2 1 0,4-4 0 0,-5 3 2 16,3 0 2-16,0 2 0 0,0 0 1 0,-1-2 0 0,-1-2 4 16,4 2-2-16,-2-3 2 0,3 4 2 0,-3-2 2 15,5-1 0-15,-3-1-3 0,4 1-1 0,2-8 2 0,-1 5 7 16,-4-2-1-16,8 0 7 0,-1-3 0 0,1-1 0 0,3 0 3 15,2-3 0-15,-1 3-2 0,3-2-4 0,3-2 0 0,-2 1-6 16,3-1 0-16,-1 0-2 0,3-1 0 0,-5 0 0 16,5-1-1-16,-3 4-1 0,0-1-1 0,2-2-5 0,-5 3-5 0,0-1 3 15,-3 1 0-15,2 0-2 0,-1-2 1 0,-6 1 0 0,1 1-2 16,-2-2-9-16,4 2-8 0,-5-1-7 0,-3 2-9 0,1 0-3 16,-2 1-24-16,2-3-31 0,-9 5-19 0,8-1-17 0,-13 3-25 15,5 0-23-15,-5 1-22 0,-3 3-10 0,5 2-4 0,-8 1 0 16,6 5-2-16</inkml:trace>
  <inkml:trace contextRef="#ctx0" brushRef="#br1" timeOffset="193030.05">3318 15974 791 0,'0'-5'10'0,"2"1"11"0,-2-1 4 0,-5-1 1 0,-6 1 6 16,8 3 18-16,-5 3 11 0,5-6 17 0,1 5 9 0,-3 0 10 16,4 0 5-16,-4 4 11 0,4-4 6 0,-7 2-10 0,4 3 1 15,-5 3-4-15,-3-1 4 0,0 3-7 0,1 2-2 0,-3 1-4 16,1 3 0-16,4 1 1 0,-4 1-1 0,4 1-10 16,-2 4-18-16,6-3-11 0,-6 2-3 0,9 5-6 0,-9-6-11 15,8 3-10-15,0-2-5 0,1-1-5 0,-1 2-4 0,3-4 0 16,5 1-4-16,0-6-3 0,1 4-1 0,0-5 2 15,1-1-6-15,-1 1-3 0,0-2 0 0,5-3-4 0,-8 2-5 0,4-5-7 16,-2 1-11-16,3-3-9 0,-2-1-10 0,2-3 0 0,1 0-6 16,-4-5 0-16,4-5 3 0,-6 4 6 15,7-3 11-15,-5-2 9 0,1-5 13 0,-1-1 3 0,-2-1 7 16,-3 1 2-16,1 0 13 0,-1 2 18 0,0-1 12 16,0 2 15-16,-1 3 3 0,4 2 11 0,-3-2 7 0,0 6 5 0,0 2-7 15,0-5-12-15,-2 4-14 0,2-1-12 0,0 5-4 16,0-2-9-16,0 3-5 0,5-2-3 0,-3 2-4 0,-1 2 5 0,3 2 8 0,-1 2 6 0,3-3 7 15,-1 8 0-15,4-4-2 0,-5 6-2 0,4 2 1 0,-5-2-7 16,6 3-6-16,-6 4-9 0,0-1-4 0,-3-1 4 0,0 4-4 16,-1-2 1-16,-1 3 1 0,-1 2-1 15,-6 4-4-15,-1-2-1 0,5 7-8 0,-3-3-25 0,-7 1-39 16,5-1-47-16,-4 4-63 0,6 7-75 0,0-5-89 0,3-1-64 0,-7 5-79 16</inkml:trace>
  <inkml:trace contextRef="#ctx0" brushRef="#br1" timeOffset="198248.76">3048 11912 871 0,'0'0'19'0,"0"0"15"16,0 0 6-16,14-41 9 0,-14 41-2 16,0 0-3-16,0 0 3 0,0 0-2 0,0 0-8 0,0 0-2 15,32-21-18-15,-32 21 11 16,0 0 4-16,0 0 12 0,0 0 9 0,0 0 9 15,19-5 20-15,-19 5 10 0,0 0-6 0,0 0-1 0,0 0-8 16,0 0 0-16,0 0 3 0,0 0 3 0,-7 21-13 16,7-21-9-16,0 0-1 0,0 0-3 0,0 0-6 0,0 0-10 15,0 0-13-15,0 0-11 0,-63 90-6 0,63-90 14 16,-36 62-13 0,47-30-11-1,44 28 15 16,-55-60 1-15,90 73 0 0,-90-73 2-1,103 70-16-15,-43-32 0 16,-50-29-6-16,7-1 6 0,-4 0-1 0,-4 4-1 16,1-1 1-16,-1 0-2 0,-1-3 1 15,-3 3 6-15,-4-1 19 0,1-2 12 0,-2 1 9 0,0-4 12 16,-3 4 0-16,-5-5 4 0,2 3 4 0,-1-1-8 15,-4 0-13-15,-5 2-15 0,3 1-11 0,-5-1-9 0,3-2 0 0,-5 1-9 0,-2 0-4 0,3 0-3 16,-2 1-31-16,-1 1-35 0,-1-3-26 0,-5 11-54 0,0-6-52 16,-5 6-48-16,-2-12-48 0,-4 8-37 0</inkml:trace>
  <inkml:trace contextRef="#ctx0" brushRef="#br1" timeOffset="201170.68">2363 7314 332 0,'0'0'1'0,"0"0"15"15,0 0 15 1,0 0-11-16,0 0-1 0,0 0 7 0,0 0-2 16,0 0-3-16,0 0 2 0,0 0-1 0,0 0-3 15,0 0-1-15,0 0 16 0,0 0 6 0,0 0 3 0,0 0 12 0,0 0-1 16,0 0 8-16,0 0 2 0,0 0 17 0,0 0-2 0,0 0-2 15,0 0 5-15,0 0-4 0,0 0 4 0,0 0-7 16,-15 49 2-16,15-49-18 0,0 0-5 0,0 0-10 0,0 0-3 16,0 0-14-16,0 0-6 0,0 0-4 0,-5 68 0 15,5-68 13-15,0 0-10 0,0 0-2 16,0 0 12-16,-5 177 1 0,2-156 13 0,4-1-2 0,-4-3 4 16,0 0-8-16,1 0 0 0,2 1 0 0,-7-1-3 0,0 1-5 0,1-2 1 15,4 1 0-15,-7 3 7 0,7-1 9 0,-9 0 3 0,3 1 6 16,2 1-1-16,7-1 3 0,-7 2-9 0,6-2-3 15,-7 3-10-15,0-2-8 0,7 2-6 0,-5-1-7 0,-1 2-1 16,4-2-5-16,-5 2-2 0,-3-4-1 0,5 3 0 0,2-1 3 16,-5-2 1-16,2 2-3 0,1 0 0 0,5 0 3 0,0-22 15 15,0 0-8-15,0 0 1 0,0 0 12 16,0 0-5-16,0 0-4 0,0 0 0 0,-6 108 3 0,6-108 0 16,0 0-4-16,0 0 5 0,0 0 1 0,0 0-7 0,0 0 6 15,0 0-3-15,0 151 4 0,0-151-2 0,0 0-1 0,0 0-1 16,0 0 0-16,0 0 10 0,0 0-16 15,8 193-4-15,-8-193 5 0,17 273-10 0,-14-245 0 0,0 0-1 16,2 3-2-16,-3-3-2 0,-2-1 1 0,-2 0 0 0,2 2 6 16,0 0-5-16,-6 0-1 0,6 1 6 0,1-2 1 0,-4-2 2 15,5 5 7-15,1 0 0 0,0-2-1 0,-1 1 0 0,4 2 4 16,0-2-2-16,1 2-1 0,-1-1-1 0,-1 0-9 0,4 1 3 16,-4-1-1-16,1 0 0 0,-4 0-5 0,3-1 1 0,-5 1-2 15,1 1-2-15,-1-2-2 0,0 1 1 0,-3-1-2 16,-2-1 2-16,5 3-2 0,0-5 4 0,0 1-2 0,0-3-4 15,-3 1 5-15,3 0 0 0,0 1-1 0,0-2 1 0,5-6 4 16,-7 2 1-16,2-3 8 0,2 3 9 0,3-3 4 0,1 3 1 16,-4-2 4-16,7 4-1 0,-9 4 0 0,6 1-4 15,-1 1-7-15,3 0-14 0,-5 2 2 0,3-2-9 0,-1 2 3 16,-5-4-4-16,2 3 2 0,-1-3-8 0,-1 1 7 0,2-1 2 16,-2-1 0-16,3 1 1 0,-3 0-3 0,0-3-1 0,7 2 3 15,-6-3 1-15,1 0 0 0,-2 0 2 0,3-2 2 16,-3 4 2-16,0-4 3 0,0 2 0 0,0 0 3 0,0-2-1 15,6 2 0-15,-6-2 1 0,0 3-4 0,-2-2-6 0,-2 0 2 16,4 1-5-16,-5 0 4 0,-1 1 2 0,-2 1-3 16,1-3 2-16,0 3-4 0,0-4 14 0,1 2-8 0,1-1 10 15,2 3-15-15,6-1 5 0,-3-2-2 0,0 4 5 0,3-4-6 16,-1 1-3-16,4 1-3 0,-4-3-2 0,1 2 4 0,-1-3-5 16,5 0 1-16,-5-1-7 0,3 0 5 0,-2 1-3 15,0-4 5-15,-3 7 6 0,-3-4 0 0,3 7-1 0,-3-2 1 16,-2 1 5-16,3 3-1 0,-10 1 2 0,5 3-5 15,1-5-2-15,-6 2-1 0,4-2 4 0,-2 1-3 0,2-3 2 0,1 4-1 16,0-2 2-16,4-1 2 0,-2 0-1 0,0-1-2 16,5-3-2-16,0 4 4 0,-3-4-3 0,3 2 2 0,0-2-4 15,8 0-2-15,-5 1 0 0,2-1 4 0,-5 1-2 16,3 2-5-16,1-2 6 0,-4 0-2 0,0 0 2 0,-7 2-3 16,2-2 5-16,2 2-2 0,-2-2 1 0,2 2 5 0,-1-1-8 15,-3-2 3-15,4 2 2 0,3-2 7 0,-5 1-7 0,5-1 0 16,-6 2 3-16,6 0-2 0,-2-1 4 0,1 4-6 0,-3-2-3 15,0-2 1-15,4 5 1 0,0-6 2 0,0 3-2 0,4 0 3 0,-8 4-5 16,8-4 7-16,0 5-5 0,-1-4-3 0,0 5 4 16,-3-1-2-16,0 3-3 0,5-6-2 0,-2-1 5 0,0 4-8 0,-1-3 7 15,3 5 1-15,-4-6-1 0,-1 0-3 0,3 1 4 0,0 2-1 16,2 0-1-16,0-4 3 0,-2 1-2 0,-3-2-1 16,3 1-2-16,-3 1 5 0,2-1-5 0,-7 1 3 0,5 0-1 15,-8 1 4-15,3-2-2 0,5 1-1 0,-7 0 3 0,5 0-2 16,-3-1 0-16,5 0-2 0,-5 0 1 0,5 2-2 0,0-2-2 15,0 2 4-15,0-4-8 0,2 3 1 0,-4 0 7 0,4-3 1 16,-4 3-3-16,1-3-1 0,-4 3 3 0,5-3-3 0,-3 2 5 16,3 0-1-16,-2-1-5 0,1-2 1 0,-1 3-2 0,2-2 5 15,-2 1-3-15,-2-1 0 0,4 1 2 0,0-1-1 0,0 2 2 16,0 0-2-16,-3-2 3 0,3-3-6 0,3-1 4 0,-3 0 0 16,0-2 1-16,0 1-3 0,0-3-3 0,0 2 3 0,6 2-1 15,-4 1 3-15,-1 1-2 0,-1-2 0 0,5 6 0 0,-5-4 0 16,0-1 3-16,0 0-1 0,0 0 1 0,-3-3-5 0,1 4 1 15,-1 0 2-15,-3-5 1 0,3 3-1 0,0 2-1 16,-2-1-3-16,0 0 3 0,0 2 3 0,2-2 0 16,-3 2-4-16,4 1-1 0,-1 1 4 15,0-3-2-15,3 1 1 0,-5 0-4 0,4 0 5 0,-1-2-4 16,0 4 5-16,-1-5-5 0,3 2 0 0,0 0 2 16,-5 1 2-16,5-3 0 0,0 1-2 0,0 0 3 0,2 1 0 0,-8 0-1 0,3 0 0 15,6-1-1-15,0-1-2 0,-3 1 1 0,0-3-3 0,0 2 2 0,-3 0-4 16,9 1 7-16,-6-3-1 0,-2 4-1 0,2-3-1 0,-1 3 1 0,-2-1 1 15,3-3-1-15,-5 2 2 0,5 0-7 0,0 0 5 0,-3-1-2 16,1 3 2-16,2-1 0 0,0-2-5 0,0 3-4 0,0-2-2 0,2-2-4 16,-2 22-31-16,-2-23 20 0,4 1-2 0,1-5 3 0,-3 3 1 0,0 2 0 15,2-3 2-15,-2-3 4 0,9 7 4 0,-12-6 1 0,4 6 0 16,-5-2 0-16,-1 4 2 0,5-5 2 0,-6 6 1 0,1 0 4 16,-3-1-2-16,8-1 3 0,-6 1 1 0,3-1-5 0,0 4 4 15,-1-7 1-15,4 3 1 0,-3-3 0 0,-2 4-2 0,4-3-1 0,-4 1 4 16,5 1 4-16,-2-2 0 0,-1-1-1 0,-1 2-2 0,2 1-2 15,4-2 5-15,-2-1-3 0,1 2-1 0,-1-1-1 0,3 2-3 16,-6-1 0-16,2 1 4 0,-1 0 1 0,-1 0-2 0,-2 0-1 0,3 1 2 16,-4 2-4-16,1-3 4 0,4 0 2 0,-7 1-2 0,3 1 1 15,2 1-1-15,0 0 3 0,-5 0-3 0,6-3 4 0,-1 5-4 16,-3-2 0-16,4 0-1 0,1 0 1 0,-1-1-3 0,-1-1 1 16,6-1-2-16,-1 0 1 0,-2 0 2 0,1-1-4 0,-1 1 1 15,6 0-3-15,-4-2 2 0,1 0-3 0,0 1 6 0,-1-2-5 0,3 0-2 16,-5 0 4-16,3 3 0 0,-3-2 1 0,3 2 3 0,-3-2-2 15,0 3-3-15,0-2 2 0,2 0 4 0,1-2 0 0,-3-1-1 16,0 0 0-16,0-1-5 0,0-14 1 0,3 11-2 0,0-14 4 16,0 12-6-16,-1-15-2 0,4 12 4 0,-3-11-3 0,4 8 6 0,-4 1-1 15,-1 0 2-15,5 1-3 0,-5-3 5 0,1 1 2 0,-1-3-5 16,1 3 0-16,0 0 3 0,0 0-2 0,2 1 2 0,0-1 1 0,2 1 0 16,3 3-5-16,-2-5 5 0,6 3 2 0,-4 1-5 0,5-1 0 15,-2-3-2-15,-3-2 1 0,2 3 1 0,1-3-4 0,4 7 1 0,-9-7 2 16,5-3 0-16,1 2 4 0,-1 2-3 0,4-1 2 0,-4-7-6 15,4 7 9-15,-4-2-5 0,2 2-3 0,0 0 8 0,2-3 3 16,-9 3 9-16,14-3-3 0,-7 4 4 0,3-2 0 0,0-2 5 16,9 1 2-16,-7-1-1 0,37-3 8 0,-38 6-12 15,8 0 0-15,0-2-2 0,0 6 1 0,-2-6-1 0,0 2-4 16,-2 2-2-16,0-4 5 0,3 4-4 0,0-2-1 0,1-2 1 16,-3-2-4-16,2 6 5 0,-1-4-4 0,2 2 5 0,-2 0-5 15,0 0 3-15,1-1-3 0,26 1 16 0,-25 1-18 0,-2-2 7 16,3-1-2-16,1 0 0 0,-1-1-4 0,2-1 1 0,-1 4 3 15,-1-6-2-15,4 4 0 0,-4 1-1 0,1 1 3 16,-2-2-6-16,-1 4 6 0,1-1-2 0,-3-1-4 0,3 2 5 16,-3-2 4-16,-1 1-2 0,4-1-3 0,-2 0 7 0,1 0-2 0,-1-3 2 15,4 6-4-15,-2-4 1 0,-1 1-3 0,1-2 1 16,3 5 3-16,-3-3 1 0,0 2 1 0,-3-5 3 0,3 3 4 0,-2-5-3 16,3 5 3-16,-2-3-2 0,2 0 2 0,0 0 1 15,1-2-4-15,1 0 3 0,-6 5-4 0,4-4-2 0,-2 3 5 16,2-3 2-16,-6 1-8 0,5 1-2 0,-3-2 1 0,-2 2-4 0,5 0 4 15,-2 1-1-15,-1-3-1 0,-2 2-6 0,2 0 8 0,-6 0 1 16,2 1-2-16,-3-1 5 0,3 0-4 0,-5-1 1 16,2 1-9-16,-3 0 6 0,2-4-6 0,-3 1-2 0,-2-1-6 15,1 0-22-15,-2 4-15 0,1 0-11 0,-3-2-8 16,3 0-43-16,-6 4-25 0,3-7-60 0,-4-7-69 0,-2-1-79 0,-2-6-97 16,-11-7-105-16</inkml:trace>
  <inkml:trace contextRef="#ctx0" brushRef="#br1" timeOffset="205545.57">2390 8163 318 0,'0'0'34'16,"0"0"0"-16,0 0 7 0,0 0 5 0,27-19 12 15,-27 19 8-15,0 0 2 0,0 0 5 0,0 0 4 0,0 0-10 16,0 0-4-16,0 0 5 0,36-24 3 0,-36 24 6 0,0 0 3 16,0 0 0-16,0 0 4 0,0 0 5 0,0 0 2 15,0 0-1-15,46-7-8 0,-46 7-5 0,0 0-4 0,0 0-3 16,0 0-2-16,0 0-7 0,0 0 3 0,0 0-1 0,76-9-6 15,-76 9-2-15,0 0-3 0,0 0-6 0,161-22-10 16,-136 22 1-16,-2 0-5 0,-1 2-1 0,3-1 2 16,-1 2-7-16,-2 0 2 0,0 2-3 0,-1-1 4 0,2 0-6 15,-2-1-3-15,0 1-6 0,2-2 0 0,0 3-2 0,0-3-1 16,-1 2 4-16,3-3-7 0,-2 2 5 0,-23-3 11 16,0 0-2-16,0 0-1 15,137 2-12-15,15 0-8 31,1-1-1 1,-153-1 21-32,155 8-10 15,-155-8 5 1,165 8-16 0,-165-8-22-1,158 10 20-15,52-5 16 16,-196-5-6-16,1 2 5 15,2-2 1-15,-9 0-10 0,12 2 5 0,-8-2-1 16,-1 1-3-16,1-1 4 16,1 2-2-16,-2-2-6 0,3 0 1 0,2 1-2 15,-5-1-6-15,4 0-14 0,3 2-28 16,-3-2-36-16,-1-2-35 0,-3 5-39 0,3-6-44 16,-3 2-46-16,-4-1-37 0,-6 1-29 0</inkml:trace>
  <inkml:trace contextRef="#ctx0" brushRef="#br1" timeOffset="206467.5">2428 8865 348 0,'-2'-5'-3'0,"4"2"3"0,-7-1 3 0,-1 0 2 15,6-2 16-15,-5 7 6 0,7-2 7 0,-2 1 4 0,0-2 1 16,0-1-2-16,0 4-5 0,3-1-3 0,-3 4-10 16,3-3-5-16,-3 1 9 0,-3-7 3 0,6 5 10 0,0 5 12 15,0-4 12-15,-1-4 2 0,3 5 10 0,0-4 18 16,1 1-4-16,3 5 1 0,-1-4 1 0,0-1-1 16,0 1 1-16,5 3 5 0,-2-9-10 0,1 14-15 0,4-5-12 15,0 2-5-15,-2-4-7 0,8 1-9 0,-6-1-12 0,5 2-5 16,-1 5-1-16,0-10-1 0,-2 4-4 15,0 2-1-15,4 3 4 0,-3 1-2 16,0-1 3-16,3 0-1 0,0-1-1 16,-3 3 0-16,5 0 6 15,-1-6-1-15,-2-2 1 0,7 2 1 16,-8 0 5-16,5 3 3 0,0-4-2 16,2-4-1-16,-2-1 4 15,1 6 6-15,1-5 5 0,-2 2-1 0,2-2-1 16,1 2-1-16,2-3-2 0,-3 0-1 0,0 0-9 15,0-2-6-15,3 5-3 0,3-3 12 0,-6 3 7 0,1-2 6 0,-1 2 5 16,5 2 5-16,-5 3-4 0,4-2 2 0,-4-2-5 0,5 5-17 0,-4-3-11 0,1 0-2 0,-1 0-6 0,4-2 0 16,-9-1 6-16,9 4-1 0,-5-2 6 0,3-2 0 0,0 6-5 0,8 2-4 0,-5-4 1 0,0 2-3 15,4 0-7-15,-7 0-3 0,11 2-12 0,-9-5 3 0,-2 5 1 0,-5-7 0 0,0 4 0 16,-1 3 3-16,4-3 6 0,-12-3 0 0,0-2 13 0,0 2-8 0,9 0 1 0,-6-2-1 16,0 0 4-16,0 0-1 0,-5-2-3 0,7 2 0 0,-7-2-21 15,3 4-11-15,-5-7-15 0,-3 1-33 0,2 2-30 0,-4-4-31 16,3 3-37-16,-5 0-38 0,0 0-31 0,0 0-17 15,-5 1-30-15,-2 1-17 0</inkml:trace>
  <inkml:trace contextRef="#ctx0" brushRef="#br1" timeOffset="207295.55">2270 9771 586 0,'0'-2'-1'0,"3"-2"2"0,-3-5 6 16,-5 3 2-16,8-5 4 0,-1 8 8 0,8-8 9 0,4 5 6 16,-3-5 10-16,0 4 3 0,0 0 1 0,2 3 1 0,2-2 3 15,-2 0-6-15,-5 3-7 0,1 0 3 0,1 5 4 0,4-2 12 16,-1 5 4-16,3-1 10 0,-4 3 9 0,-1-7 15 16,8 10 8-16,-6-3 6 0,4 4 8 0,-2-7-6 15,5-1-1-15,-9 2-4 0,13-1-12 0,3 6 1 0,1-10 2 16,-1 7-2-16,5-8-13 0,-1 9-4 0,7-8-5 15,0 4-3-15,-1-3-3 0,-2 1-17 0,-2-2-12 0,6-2-11 16,-2 6-8-16,-1-8-6 0,2 6-3 0,0-2-8 0,0-3 0 16,-2 2 1-16,2 1 1 0,-4-2-2 0,5-3 6 0,-3 7 7 15,1-2 1-15,-6 2 4 0,6 1-3 0,-4-1 2 16,-3 0 3-16,3 2 2 0,-4 1 1 0,1-4-4 0,3 4 6 16,-3-4 1-16,3 3 4 0,2-1 7 0,-1 3-7 15,-2-4-3-15,1 1-7 0,2-3-7 0,-3 0-4 0,4 1-6 16,-4-2-9-16,-1-1-6 0,4-2 1 0,-5 1-1 0,5 0-3 15,-5-1-1-15,-3 2-3 0,-3-4 4 0,-4 2 6 0,1 1 2 16,-1 0 2-16,1 1-1 0,-7 1 4 16,3 0 3-16,-2 1 1 0,-1-2-2 0,0 5-5 0,-1-3-6 15,1 1-10-15,-4 1-18 0,2-2-12 0,4 2-23 0,-5-1-19 16,0 0-46-16,-5-2-19 0,1 1-49 0,-2 4-30 16,4-4-20-16,-11 3-35 0,-1 0-15 0,-3 1-19 0</inkml:trace>
  <inkml:trace contextRef="#ctx0" brushRef="#br1" timeOffset="208092.5">2338 10680 680 0,'0'0'17'15,"0"0"5"-15,0 0 12 0,0 0 9 0,0 0 13 0,11-24 10 16,-11 24 19-16,0 0 20 0,0 0 7 0,0 0 9 0,0 0 9 15,0 0 5-15,0 0 3 0,39-16-4 0,-39 16-12 16,0 0-15-16,0 0-23 0,0 0-8 0,0 0-15 0,0 0-6 16,0 0-6-16,103-8 5 0,-103 8 5 0,0 0 4 15,0 0 4-15,0 0 5 0,0 0-2 0,312 4-3 16,-276-2-5-16,1 0-8 0,0 1-7 0,-4 0-6 0,-1 2 8 0,1 0-7 16,4 2-2-16,-4-5-2 15,-1 1-5-15,3 3-1 0,-2-2-6 0,2 2-4 16,2-5-9-16,-2 4 0 0,-2-1-2 15,4 2 0-15,-1 1-1 0,2-3 0 16,0 0 1-16,-5 2 2 0,4-1-6 0,2 0-4 16,-2 0-2-16,0-1 2 0,0-1-3 15,-4 3-1-15,5-4 1 0,-2 4-3 0,2-3 3 0,-9 2-4 0,10 1 1 0,-7 2 0 16,-2-5-5-16,0 4 1 0,1 0 0 0,-2-2 0 0,-2 0 2 0,-3-2-2 0,-2-1-3 16,3 1 6-16,-7-2-2 0,-1 1 5 0,0-5 2 0,-6 3-1 0,7-3-1 0,-7 1 5 15,-2 1 3-15,-1-1-8 0,5-1-2 0,-4 1-25 0,-2 2-26 16,0-2-20-16,-5-1-57 0,-1 2-41 0,-2-1-70 0,-5-4-60 15,-4 3-48-15,-1 1-42 0</inkml:trace>
  <inkml:trace contextRef="#ctx0" brushRef="#br1" timeOffset="208873.65">2456 11551 310 0,'0'0'28'0,"0"0"8"0,0 0 8 15,0 0 9-15,0 0 11 0,-45-29 3 0,45 29 5 0,0 0 1 16,0 0-7-16,0 0-6 0,0 0 0 0,0 0 1 0,0 0 6 16,0 0 12-16,0 0 5 0,0 0 3 0,0 0 8 15,0 0 0-15,0 0 2 0,0 0-6 0,0 0-9 0,162-29-8 16,-124 22-4-16,-3-1-5 0,2 2-1 0,2-1 5 16,2 4-5-16,-3-5 0 0,0 5-3 0,-3 2-3 0,-5 1 2 15,2-3-4-15,-1 7-9 0,-1-5-9 0,-1 6 11 16,3-5 5-16,-4 4 9 0,5-1 4 15,-3-3 0-15,5 2 0 0,-3-2-3 16,4 1-1-16,0 2-13 16,4-1-10-16,-2 0-3 0,-38-2-11 15,0 0-5-15,0 0-5 0,0 0 11 0,182 6-18 16,-182-6-27-16,0 0 0 0,213 0 3 0,-213 0 34 16,0 0 2-16,210 0-9 15,-210 0 15-15,0 0-5 0,168 8-21 16,-168-8-28-1,0 0-12-15,0 0-17 0,0 0-9 0,0 0-39 0,0 0-22 16,0 0-57-16,84 6-43 0,-84-6-67 16,0 0-45-16</inkml:trace>
  <inkml:trace contextRef="#ctx0" brushRef="#br1" timeOffset="209983.08">2319 12977 424 0,'5'-5'6'0,"-13"-3"8"0,1 2 6 0,4-8 6 0,-5 5 5 16,10-5 14-16,-11 5 12 0,16-6 9 15,-2 2 9-15,11-3 1 0,-14 4 16 0,10 21 12 0,-4-12 4 0,2 16 6 16,7-17 2-16,-9 22 7 0,-3-16-2 0,7 15 12 15,1-13-3-15,4-14-7 0,-1 10 13 0,8-21 6 16,-4 17 8-16,4-20-11 0,8 21 4 0,-2-14-6 0,4 11-16 0,-2-9-5 16,4 11-10-16,-1 0-19 0,5 4-8 0,4 2 11 15,-4-2-13-15,1 3-12 16,6-3 3-16,-1 7-2 0,0-7-7 0,0 8-6 0,-1-7-9 16,0 5-14-16,1-4-5 15,0 4 5-15,-1-2-2 0,0-1 6 0,2-3 2 0,-1 4 2 0,3-3-2 16,-6 1 5-16,6-2 2 0,-5 0-3 0,5-3-2 0,-3 0-9 15,0 3-4-15,-5-1 3 0,2 1 2 0,-1 0-11 0,-4 0 10 0,0 0 2 0,-1 1 2 16,0-2 1-16,-7 5 0 0,2-1-8 0,-8 0 0 0,3-1-1 0,-5 6-10 16,-2-2-7-16,-5-1 1 0,0 2-2 0,0 0-5 15,-1-1 4-15,-1 3-3 0,-4-1 5 0,7-4-1 16,-3-1 2-16,5 2-8 0,-3 0-2 0,0-1 8 0,0 0-1 16,0-2-5-16,6 0-9 0,-4-2-15 0,4 0-13 15,-5-2-15-15,-1-2-3 0,3-5-24 0,1 3-34 0,-3-1-7 16,1-2-10-16,-7 3-27 0,5-7-21 0,-8 15-20 0,1 0-42 15,-2 10-36-15,-6 6-15 0,3-13-44 0,0-5-18 16,-9 7-7-16,5 18-11 0</inkml:trace>
  <inkml:trace contextRef="#ctx0" brushRef="#br1" timeOffset="210889.28">2238 13760 895 0,'0'-2'9'0,"-3"2"17"15,0 4 4-15,-16-4 4 0,14 2 9 0,-7-4 16 0,10-2 19 16,11 1 5-16,-13-4-2 0,18 6-2 0,-14-3 9 0,16 1 9 0,-13-1 5 16,13 1-1-16,-8 4-2 0,-5-2 2 0,14 1-2 0,-10-4-6 15,13 7 6-15,-9-3 1 0,5 4-1 0,-3-4-8 16,10 1-12-16,-1-1-4 0,1 3 3 0,5-2-8 0,2 2-14 16,-3 0-6-16,11-2-10 0,-3 4-3 0,4 0 0 0,-4-1 7 15,5-1-8-15,-2 0-2 0,-5 0 4 0,8-1-5 16,-5 2-4-16,2-3 5 0,2 1-3 15,7-1-3-15,-7-1 3 0,2-1 4 0,3-1-4 0,0 2 0 0,3-5-1 16,1 3-5-16,-8-3-1 0,2 3-6 0,4-2-1 0,-1 2-1 16,-2-1-4-16,-2-1 0 0,-2 4-3 0,3 0-5 15,-5 2 4-15,0-2-1 0,-2 2-7 0,2-2-3 0,0 3 0 16,-3-3-1-16,0 0 2 0,-2 2 0 0,3-4-6 0,-1 4 0 16,-3 2 4-16,1-3-2 0,-6-1-2 0,3 0-3 15,-2 0-1-15,4-1 3 0,-11-1-1 0,2 0 6 0,-2-3 0 0,1 5 4 16,-1-4 1-16,-4 3-1 0,2-1 9 0,-5 0-9 0,1 0 2 15,-2 1-23-15,-1-2-8 0,-1 0-21 0,-5 3-12 16,0-3-16-16,-4 3-19 0,0 0-33 0,1-1-21 0,-3-3-41 16,0-1-41-16,-2 5-39 0,-3-2-37 0,-1-1-25 15</inkml:trace>
  <inkml:trace contextRef="#ctx0" brushRef="#br1" timeOffset="211592.5">2038 14691 879 0,'-2'-4'6'0,"2"3"12"15,-5-5 18-15,7 5 0 0,-7 1 4 0,16 1 17 0,8 2 25 0,-1-3 10 16,10 3 14-16,-6-3 6 0,16 4-1 0,-9-4 19 0,4 0 3 16,-1 1-9-16,-4-1-19 0,5-1-6 0,-6 5-12 0,8-2-11 15,-7 1-15-15,7-3-8 0,9 5 17 0,-6-2 5 0,3-1 5 16,3 1 2-16,3-4 0 0,1 2 4 0,-2-1 7 0,5 4-5 16,-2-4-19-16,2-2-6 15,2 2-6-15,2-3 0 0,5 1 2 0,-3 1-3 16,2 0-1-1,1-4-4-15,-1 2-1 0,2-3-4 0,-2 2-4 16,1 1-3-16,0 0-10 0,-3-5-3 0,3 3-10 0,-5 0-4 0,2 2-3 0,-8 0-6 16,5 1 2-16,-8-1-1 0,4 1 4 0,-7 2 12 0,3 0 9 15,-8 0 10-15,0 2 6 0,-2 1 8 0,-4-2 4 0,-1 5 4 0,-1-2-1 16,2 0-11-16,-2 1-4 0,0 1-7 0,-3-3-9 0,3-2-1 0,-1 1-12 0,-1-1-4 16,-7-2-3-16,-1 2-5 0,-4-1-14 0,1-1-7 0,-4-1-20 0,-3 1-32 15,-6-2-8-15,1 0-39 0,0 2-33 0,-2-4-31 0,-3 2-51 16,-2 2-40-16,1-1-28 0,-1 2-31 0,-1 2-40 0,1-2-2 15,-7-4-12-15</inkml:trace>
  <inkml:trace contextRef="#ctx0" brushRef="#br1" timeOffset="212404.9">2180 15546 563 0,'13'0'9'0,"-7"0"9"0,-6-3 10 0,11-1 10 16,-16 6 11-16,16-10 14 0,-1 9 12 0,7-5 12 0,5 7 11 15,-4 0 1-15,15 0 3 0,-11 4 5 0,-22-7 3 16,0 0-8-16,0 0-3 0,0 0-3 0,0 0-13 0,0 0 8 15,0 0 3-15,131 15 1 0,-131-15-8 0,0 0 1 0,0 0 0 16,0 0-1-16,370 0 5 0,-318-7-8 0,0 1-6 0,-1-6-14 16,1 6-2 15,0-1-8-31,-1 4-1 0,4-5-5 0,-4 4-8 0,1 0-8 0,-4 2-7 16,4-1-2-16,-8 2-2 0,-44 1 8 0,0 0-2 0,0 0 0 0,0 0-4 0,0 0 1 0,0 0 1 0,0 0 5 15,0 0 0-15,0 0-3 0,0 0-4 0,0 0 2 0,0 0 4 0,0 0 2 0,0 0 1 0,308-5 1 16,-308 5-4-16,0 0 1 0,0 0-4 0,0 0-5 0,0 0-2 15,0 0-1-15,266 2 3 0,47 1-10 16,-286-1-28-16,-5-3-13 0,5 2-18 0,-5-2-26 16,0 2-14-16,-4-2-15 0,1 0-32 0,1 1-12 0,-7-3 1 15,-13 3-26-15,0 0-9 0,0 0-8 0,0 0-14 0,0 0-13 16,0 0 7-16,0 0 7 0,0 0-7 0,0 0 17 0,0 0 3 16,0 0 8-16</inkml:trace>
  <inkml:trace contextRef="#ctx0" brushRef="#br1" timeOffset="214061.3">7951 8093 1425 0,'-5'-17'3'16,"-8"5"6"-16,1-1 2 0,-12-3 21 0,11 2 12 0,-7 4 34 16,2 0 37-16,0 1 19 0,-8 0 39 0,7 1 11 15,-8 3 7-15,10-2-17 0,-10 5-8 0,13 2-34 16,-5 0-38-16,8 2-15 0,-2 7-40 0,4 1-12 0,-4 4 0 15,3 1-1-15,-4 5-2 0,8 2 5 0,-1 1 3 16,0 5-4-16,2-1 0 0,0 1-12 0,5-1 1 0,-3 0-8 16,8-1-1-16,-3 0-6 0,2-1 2 0,2-3-4 15,-1-2-1-15,3 1 6 0,0-5-10 16,6-1 2-16,-7-5-2 0,4-3 1 16,3-1-1-16,0-4-3 15,3-5-2-15,1-3-5 0,-1-1-3 0,5-7 2 16,2 0-6-16,-2-6-1 0,0-3 2 0,-6-2 3 15,5-2 3-15,-10-4 6 0,9 2 13 0,-11 0 3 0,-5-3 11 0,-1 7 10 16,2-2 17-16,1 4 22 0,-4 4 5 0,-2 5 18 0,5-1 15 0,-10 8 0 0,13-2 5 16,-11 8-6-16,6-3-17 0,-8 8-22 0,5 0-4 0,-3 4-15 15,-2 3-20-15,5 7 1 0,-11 4-9 0,11 3 3 0,-4 4 1 16,4 2-2-16,1 5 2 0,5 0-4 0,0 3 0 16,4-2-5-16,1-1-2 0,3-1-2 0,-4 4-9 15,9-3 9-15,-6 0-4 0,1-4-1 0,-2-1-2 0,1 0 1 16,-2-2 3-16,-5-2-5 0,3-2 5 0,-5-3-3 15,-4 0-2-15,-3-2-1 0,0-2 3 0,-7-3-2 16,-1 0 1-16,-3-4 1 0,-2-1 1 0,-4-2-7 0,1-4 9 16,-1-4-3-16,3 1-2 0,-5-4 3 0,5-3-4 15,-2-2 2-15,4-1-5 0,-7 1-3 0,2-3-12 0,-4 2-11 16,2 2-38-16,2 1-19 0,0 2-32 0,1-7-45 16,-6 6-37-16,14 0-50 0,3 1-52 0,0 1-44 15,2 0-20-15,9-4-20 0,-6 9-6 0,8 3 8 0</inkml:trace>
  <inkml:trace contextRef="#ctx0" brushRef="#br1" timeOffset="214670.52">8534 8426 1605 0,'0'0'30'0,"0"0"4"16,0 0 12-16,34-46 14 0,-34 46 17 0,0 0 21 0,0 0 18 16,0 0 0-16,0 0 5 0,0 0 0 0,0 0-8 15,0 0-14-15,0 0-12 0,0 0-18 0,0 0-6 16,0 0-4-16,0 0-10 0,0 0 3 0,0 0 2 16,18 55 4-16,-18-55-1 0,0 0-3 0,0 0-6 0,0 0-3 15,0 0-7-15,0 0-11 0,0 0-3 0,7 91-3 16,-7-91-2-16,0 0 1 0,0 0 8 15,0 0-7-15,0 71 5 0,0-71-9 16,0 0 8-16,0 0 1 16,0 0-7-16,73-143-25 31,-66 121 5-31,6 0 3 16,0 1-6-16,1 3 4 0,2-2-5 0,1 4 0 15,-4 0 4-15,3 4-3 0,-4 2 0 0,-12 10-12 16,0 0 0-16,117 71 8 31,-65 4 15-15,-47-58-8-16,-3 2 6 0,-2-1-8 15,0-2 6-15,-2-3-3 0,-3 2 1 0,5-2 1 16,0-1 4-16,0-3 4 0,-1-3 7 0,-1-2 10 0,4-1 9 16,-1 2 1-16,4-7 4 0,-2 2 1 15,-1-6-4-15,1 2-6 0,4-5-11 0,-3 2-7 0,4-4-10 0,-3-2-4 16,3-2-6-16,1 2 3 0,2 1 1 0,2 1 2 0,1 2-3 15,-1 3 1-15,-1 0-1 0,1 5 4 0,0 1 1 16,-4 1-6-16,1 4 2 0,-5 2 1 0,1-1 1 16,0 2 1-16,-3 2-2 0,0 0 1 0,-3-1 4 15,2 5 0-15,-2-2-5 0,0 1 5 0,-5 0-2 0,3 2-6 16,-1-2-2-16,-3-1-16 0,-3 3-32 0,-1-6-34 16,-5 4-44-16,3-8-65 0,3 6-82 0,-5-5-68 0,-1 1-63 15</inkml:trace>
  <inkml:trace contextRef="#ctx0" brushRef="#br1" timeOffset="-214294.82">8723 6957 944 0,'-13'3'7'0,"-6"11"21"0,1-4 9 16,-4 7 3-16,4-1 28 0,3 2 11 0,1 6 10 15,1-5 9-15,2 10 6 0,0-11-10 0,-2 8-4 16,1-2 0-16,-4 4-21 0,-3-2-1 0,-2 2-5 0,-2 3 1 16,-4-8-7-16,0 8-8 0,0-5-2 0,-3 0-1 15,3-7-8-15,-1 6-10 0,5-6-9 0,-2-2-8 16,6 3-7-16,3-4-5 0,1-2-4 0,4-3-3 0,-3-4-10 16,6-2-20-16,3-2-16 0,5-4-27 0,-7 2-22 15,6-2-39-15,2 2-29 0,-1-2-30 0,2 5-15 16,-4-4-17-16</inkml:trace>
  <inkml:trace contextRef="#ctx0" brushRef="#br1" timeOffset="-214029.19">8202 7301 887 0,'-6'6'5'0,"4"3"3"0,2-1 11 0,-11-4 14 16,4 6 6-16,3 2 27 0,-4-1 16 0,-1 9 12 0,2-7 10 15,1 3 10-15,-2 2 0 0,-1 4-6 0,-2 0 6 16,3 0-12-16,-5 2-9 0,2-3-9 0,-3 3-6 16,-2-1 1-16,3-1 7 0,2-2 6 0,2-3-5 0,1-1-13 15,6-5-2-15,1 0-4 0,1-3-10 0,1-2-10 16,6-4-15-16,2-1-12 0,-1-1-2 0,-2-1 4 16,4-1-5-16,4-1 2 0,5-6 1 0,3-1-3 15,0-4-2-15,2 2 2 0,6-4-12 0,0 2-4 0,0-1-18 16,-3-1-35-16,3 3-20 0,-3-1-40 0,-3 6-56 15,-1-1-69-15,-5 1-51 0,1 3-60 0</inkml:trace>
  <inkml:trace contextRef="#ctx0" brushRef="#br1" timeOffset="-213404.17">9433 8413 847 0,'-13'-13'5'0,"6"0"7"0,-2 0 11 0,-2-3 8 0,-11 9 9 16,15-1 7-16,-2 3 15 0,4 10 19 0,7-5-1 15,-12 10-5-15,12-5 4 0,-8 9 6 0,6-6 1 16,-8 12-4-16,6-4-4 0,-8 0-8 0,3 1 6 0,-1 2 15 16,-2-3-9-16,5-3-6 0,-1 3-10 0,11-5-1 15,-10 0-6-15,10 1-13 0,-4-2-11 0,4-4-20 16,6-1-4-16,10 1-8 0,-7-2-3 0,0-2-1 0,4-2-6 15,5-8 2-15,-1 4 0 0,-1-4-4 0,-5-2-6 16,-10-2-13-16,16-4-10 0,-12 0-12 0,4 0-5 16,-16 0-6-16,7-7 1 0,-8 5 9 0,3 0 1 0,0 2 14 15,-14-1 15-15,1 3 9 0,-4-1 6 0,2 5 8 16,0 2-1-16,-3 2 2 0,-4 3 3 0,0 3 1 16,6 0 1-16,-1 2-1 0,1 1-4 0,5-2-1 15,2 4 2-15,5 1-16 0,8-2-19 0,5 2-22 0,2-2-38 16,10-4-19-16,-6 5-16 0,17-5-25 0,-5 3-17 15,9-5-14-15,-4 2 9 0,6-3-8 0,0 1 28 16</inkml:trace>
  <inkml:trace contextRef="#ctx0" brushRef="#br1" timeOffset="-213029.23">9833 8288 791 0,'4'-10'25'16,"-2"0"17"-16,-8 3 30 0,2 3 21 0,-4 0 32 16,2 0 21-16,-10 2 26 0,3-1 9 0,-2 2-4 0,-3 2 16 15,6-2-20-15,-17 4-15 0,15 0-25 0,-16 4-11 16,22-2-18-16,-14 9-4 0,3 1-14 0,3 0-35 15,0 4-10-15,8 0-6 0,-1 0-5 0,1 1-12 0,7-1-7 16,2-2-5-16,12 0-9 0,-4-1-5 16,5 1 0-16,7-4-12 0,-1-3-17 0,4-1-7 0,-9-4-8 15,11-4-30-15,-10-2-15 0,5-7-7 0,4 1-26 16,-5-9-3-16,-2 1-3 0,9-7-8 0,-5 0 5 16,-3-8 24-16,0 1 17 0,3-5 12 15,-11-1 27-15,6-2 21 0,-9-3 20 0,0 2 38 0,-3-2 23 16,-5 2 35-16,0-1 24 0,-3 5 35 0,-5 1 32 0,0 5 26 15,0 2 31-15,-4 3 6 0,-3 7-6 0,4 6-19 0,0 4-4 16,3 2-24-16,-3 8-22 0,0 3-20 0,3 10-25 16,-1 2-16-16,4 8-7 0,4 4-7 15,-1 7-13-15,2 4-11 0,6 2-7 0,3 3-11 16,1-1-7-16,7 0-11 0,1-2-3 0,2-2-7 0,4-5-4 0,-3-2-3 16,2-1 1-16,-1-3-10 0,1-4-9 0,-3-4-5 15,-1 0-17-15,-6-2-5 0,-1-1-23 0,-2-6-40 16,-4-5-40-16,-4 0-51 0,1-8-64 0,-3 4-74 0,-3-7-70 15,-2 0-54-15,0-3-43 0</inkml:trace>
  <inkml:trace contextRef="#ctx0" brushRef="#br1" timeOffset="-212669.94">10618 8437 799 0,'8'-4'6'0,"3"-5"-3"0,3-2 4 0,-2-8 4 0,1 4 7 15,10-4 9-15,1 2 13 0,2-5 4 0,1 0-1 0,3-1 7 16,-5-3 16-16,5 5 19 0,2-7 20 0,-11 6 18 16,6-6 23-16,-8 5 28 0,-5-4 42 0,-2 2 21 15,-2 2 11-15,-2-1 9 0,-11 6-9 0,3 6-13 0,3 1-7 16,-6 8-17-16,11 0-46 0,-10 7-22 15,8-2-27-15,-10 7-21 0,4 4-10 0,-3 2-12 0,-5 3-25 16,3 3-8-16,-5 6 2 16,4 0 2-16,-2 4 1 0,7 2-9 0,-3 0-1 0,8-2-3 15,-4 1-6-15,5 0-3 16,-4-1-7-16,7-1-6 0,-4-1-7 0,3-1-15 16,-1-2-24-16,-1 1-15 0,4-5-11 15,-1 1-40-15,0-3-22 0,-3-7-56 0,-3 2-46 0,-1-9-50 16,7 2-38-16,-5-3-37 0,-1-7-44 0,-1-9 3 0,-2 3-18 0,7-1 19 15</inkml:trace>
  <inkml:trace contextRef="#ctx0" brushRef="#br1" timeOffset="-212388.6">11412 8010 1771 0,'6'-6'30'0,"-6"3"27"0,7 1 21 0,-20 0 43 16,-6 4 22-16,5 4 45 0,3 7 31 0,-1-2 18 0,-3 9-23 15,2 3-18-15,1 2-11 0,5 8-33 0,14-3-15 16,-7 7-41-16,14-4-31 0,-10 3-15 0,12-3-7 15,-2-1-9-15,4-1-14 0,-1-4-11 0,7-1-14 0,-1-6 1 16,0-1-3-16,-1-4-4 16,-2-2 9-16,-2-5-5 0,1-5 15 0,-5-5 1 0,2-1 17 15,-2-7 2-15,-3-4 7 0,0-3 5 16,-1-5-2-16,2-3 10 0,-5-1-3 0,4-5-1 16,-7 4-5-16,0-4-4 0,-4 3-2 0,-4 0-8 0,-2 2-2 0,-6 2-11 15,-4 0-5-15,-2 2 2 0,1 5-4 0,-7 1-3 0,-1 1-1 16,-5 4 1-16,3 1-9 0,-5 4-12 0,6 3-12 15,-5 1-13-15,6 0-35 0,2 4-36 0,5 1-78 0,4-3-80 16,1 2-91-16,5 1-74 0,-7 4-57 0</inkml:trace>
  <inkml:trace contextRef="#ctx0" brushRef="#br1" timeOffset="-212123.08">12438 8497 2925 0,'13'-4'3'15,"-6"2"3"-15,6-2-1 0,0-2-1 0,7 0-1 16,-1 3 6-16,7-1 7 0,4-2-7 0,4 1-6 0,1-1-7 15,3 4-24-15,0-3-47 0,-6 8-45 16,4-7-61-16,-9 8-55 0,0-7-29 0,-10 2-35 0,4-2-43 16</inkml:trace>
  <inkml:trace contextRef="#ctx0" brushRef="#br1" timeOffset="-211966.83">12479 8176 2925 0,'-16'-5'4'0,"4"3"-1"15,-1-4 0-15,-6 3 2 0,16-2 4 0,-5 4 1 16,14-2-3-16,4 3-1 0,7 0-2 0,5 0-3 16,10 3-38-16,4-3-41 0,7 5-63 0,8-5-63 15,-7 1-57-15,3 0-35 0,1 2-55 0</inkml:trace>
  <inkml:trace contextRef="#ctx0" brushRef="#br1" timeOffset="-211482.34">14032 7813 2020 0,'-30'0'12'15,"-2"3"18"-15,-6-3 11 0,-1 2 22 0,2 5 36 0,2 0 7 0,-1 5 17 0,3 4 11 0,6 2-12 0,-5 4-15 16,7 2-12-16,3 1-21 0,-2 4-37 0,10-2-7 16,4 3-21-16,-4-2-22 0,10 2-11 0,4-5-15 15,1 1-5-15,7-4-21 0,-3-2-27 0,6 0-9 0,0-4-8 16,6 0-11-16,-4-7 1 0,4 1 5 16,7-6 0-16,-2 0 12 0,5-9 27 15,-2 1 7-15,2-6 11 16,-3-4 29-16,3-3 12 0,-2-5 13 0,-3 1 19 15,-4-2 27-15,2-2 22 0,-3-2 18 0,-4 2 34 0,1-4 20 0,-9 7 29 0,3-2 29 0,-3 3 23 16,0 2-3-16,-4 6 19 0,-2 3-2 0,2 0-17 0,-2 8-20 16,1-1-16-16,-5 3-20 0,3 3-32 0,-4 2-7 15,-2 3-36-15,2 4-6 0,-5 4-13 0,1 4-10 0,-1 4-12 16,3 4-9-16,-1 3-5 0,2 2-9 0,3 0-5 16,1 1-9-16,1 0-2 0,4 1 4 0,-2-2-2 0,1 0-5 15,4-2 1-15,-1-3-2 0,0 0-2 0,1-1 2 16,-1-2-1-16,0-5 1 0,-3 1-8 0,-1-2 6 15,-1 0-7-15,-6-3-2 0,2-1-2 0,-9-2-15 0,1-2-4 16,-7 2-20-16,-4-4-22 0,-4 2-21 16,-2-4-17-16,-8 5-46 0,-2-7-39 0,-3-4-50 15,-5 2-64-15,1 2-46 0,4-2-43 0,1-11-52 0,-5 8-46 16</inkml:trace>
  <inkml:trace contextRef="#ctx0" brushRef="#br1" timeOffset="-210498.07">14308 7663 960 0,'0'0'19'16,"0"0"3"-16,0 0 5 0,206-44 3 0,-86 18 5 15,-63 9 2-15,11-1 9 0,0 2-2 0,10-4-10 16,-7-5-12-16,4 3-3 0,-6 5-7 0,3-3-2 78,-5 4-19-78,-7-2-16 16,0-5-3-16,-5 5-6 0,-3 0-18 0,-6 3-8 0,-2-4-20 0,-12 5-12 0,-5 1-7 0,-8 3-5 0,-5 8-14 0,-6-6-6 15</inkml:trace>
  <inkml:trace contextRef="#ctx0" brushRef="#br1" timeOffset="-210138.61">14642 7344 594 0,'-6'0'3'0,"-1"3"1"0,3-3 6 0,-9-3 7 0,0 6 19 0,5-5 5 16,-4 10 10-16,7 0 18 0,0 1 4 16,-3 4-1-16,4 1-3 0,-4 6-2 0,6-3 8 0,-4 7-1 15,4-3 0-15,-6 3-7 0,5 5 7 0,-8-1 13 16,5-3 1-16,-7-3 4 0,2 3-15 0,0-4 0 0,1 0-3 15,-2-4-3-15,2-3-13 0,2 1-3 0,-4 0 0 0,7-3-6 16,-4-1-12-16,5-3 0 0,0-2-1 16,-1 0-6-16,2-2-2 0,1 0-4 0,4-1 0 0,0-1 10 15,7 1 27-15,0 0 6 0,1-1 6 0,10-2-1 16,-2-2 9-16,4-1 3 0,2 0 3 0,3 0-10 0,-1-3-30 16,3 1-12-1,-2-3-6-15,-2 5-5 0,5-2-10 0,-3 1-9 0,0 2-6 0,-7-3-4 16,4 4 1-16,-8 1-15 0,3 1-23 0,-3 5-53 15,-1-4-51-15,-2 1-77 0,4-1-84 0,-8 1-78 16</inkml:trace>
  <inkml:trace contextRef="#ctx0" brushRef="#br1" timeOffset="-209279.32">16531 7038 1510 0,'-25'-6'4'0,"0"-1"6"0,-3 12 19 0,-2-5 19 0,-4 8 27 15,12-1 26-15,-9 7 11 0,1 2 7 0,4 1-6 16,-3 4-3-16,12-3-20 0,-3 7-17 0,9-6-27 0,-1 9-26 15,9-2-13-15,3 0-6 0,5 0-3 0,5-1-10 16,-1-3-4-16,7-8-26 0,-2 1-14 0,12-6-17 16,-8-1-14-16,8-6-14 0,-4 1 0 0,5-7 2 0,-2 1 5 15,2-8 23-15,-4 0 13 0,0 0 20 0,-4-6 19 0,0 3 25 16,-5-10 17-16,3 6 27 0,-7-6 33 16,0 7 20-16,-3-9 34 0,-4 9 33 0,4-6 24 15,-9 7 15-15,5 4 13 0,-6 3-2 0,6 0-27 16,-3 6-22-16,-1 4-27 0,2-3-16 0,-1 10-4 0,5-3-20 0,-8 7-19 15,4 4-16-15,-2 6-5 0,1 1 1 0,-2 10-6 16,4 0-18-16,-1 6-21 0,1-3-12 0,3 3-5 16,-2 3-3-16,5-2-2 0,-2 6 2 15,0-2-1-15,1 2 0 16,-1 0-6-16,0 3 2 0,-1-2-6 0,0-3-1 16,-2-1-12-16,-1-2-2 0,-2-4-2 15,-2-5-6-15,-1-3 0 0,-4-2-7 0,0-5 1 0,-3-3-3 16,-1-5 6-16,-4-2 1 0,-2-9 1 0,-1-1 11 0,0-4 1 15,-6-3 6-15,4-5 2 0,1-2 3 0,-2-6 5 0,4-1 4 0,4-5 2 0,5 1-7 16,7-5 3-16,-5 2-1 0,12-4-3 0,-2-1 0 0,3-1-19 16,3 1-20-16,5 3-20 0,-5-3-12 0,8 2-22 15,0-2-12-15,1 3-29 0,0-2-16 0,3 2 3 0,5-5-18 16,-5 3-8-16,11 1-18 0,-12-1-4 0,4-1-21 16,-3-5 12-16,-4 6-7 0,-1-5 2 0,-3 3 7 0,2-2 13 15,-2-7 21-15,1 5 26 0,0 0 37 0,1 2 27 16,6-4 48-16,-9 7 17 0,1 0 61 0,-4 1 35 15,-12 5 30-15,10 5 25 0,-14 7 30 0,7-3 18 16,-4 9 19-16,3 1 30 0,-5 0-13 0,-3 4 27 0,8 2 0 16,-10 0-11-16,6 0-6 0,1 3 1 0,-8 7-13 15,2 1-26-15,9 6-14 0,0 5-33 0,1-2-7 16,1 11-6-16,9-3-25 0,-11 7-23 0,9-3-24 16,-5 3-9-16,5 2-8 0,-8-2-9 0,4 2-16 0,-2-1-8 0,-3-2-11 15,-3-5-19-15,1 0-11 0,1-4-20 16,-7 0-30-16,4-6-47 0,-9-3-28 0,8-4-58 0,-4-2-46 15,4-4-35-15,-1-5-46 0,-1-2-18 0,-5-4-9 16</inkml:trace>
  <inkml:trace contextRef="#ctx0" brushRef="#br1" timeOffset="-208888.64">16599 7172 1332 0,'-8'-7'19'16,"7"-1"7"-16,-2 5 0 0,-3-9-2 0,7 6 3 15,12-5 3-15,-4 11 9 0,10-9 5 0,0 4-6 0,5-1-7 16,4 0 1-16,4 4 2 0,6-3-1 0,6 2-4 15,-1 4-10-15,3 1-3 0,-4 0-8 0,1 7 6 16,-4-1 8-16,0 1 9 0,-9 2 9 0,-10 3 9 16,-1 1 10-16,-6 3 9 0,-4-5 18 0,-9 5 10 0,5-3-1 15,-13 5-9-15,6-3-5 0,-7 5-6 0,5-5-2 16,-6-1-11-16,-1-3-16 0,-3-3-14 0,7 4 1 16,1-6 4-16,-1-1 2 0,-2-1 8 0,6-4-3 15,1 3 4-15,2-3-2 0,2-3 3 0,-4-2-14 0,-1-2 1 16,3-3-11-16,0-5-4 0,0-2-2 0,0-4 12 15,0 7 6-15,5-3 8 0,-5-2 23 0,5-3 18 0,-2 7 6 16,3-4 5-16,0 5 1 0,4-4-14 0,0 4-5 16,4-4-11-16,0 7-12 0,-2 0-24 0,3 3-4 15,8-1-9-15,-8 7-1 0,1-4-4 0,4 6-7 16,-2 0 0-16,2 2-4 0,-2 3-1 0,2 0 5 0,-4 4-5 16,-2 2-4-16,3 2 1 0,-4 3 1 0,-2 1-1 15,-3-1-5-15,-3 4 1 0,-4-2-15 0,-1-1-5 0,0-1-38 16,-5 2-17-16,-4-12-30 0,5 7-44 0,-3-8-31 15,2 2-61-15,-4 0-47 0,1-3-46 0,-2-10-24 16,1 2-15-16,7 2-20 0</inkml:trace>
  <inkml:trace contextRef="#ctx0" brushRef="#br1" timeOffset="-208763.71">17499 6853 1640 0,'-1'-8'-2'0,"-1"4"-4"0,-1 1-1 0,-4-1-3 16,6 1-2-16,-2 3-9 0,1 3-13 0,4 1-33 15,-2 12-27-15,0-5-38 0,-2 4-56 0</inkml:trace>
  <inkml:trace contextRef="#ctx0" brushRef="#br1" timeOffset="-208638.71">17396 7699 1198 0,'-3'11'4'0,"0"-3"-5"16,4-7 1-16,-1-6-7 0,4 2-5 0,2-5-9 0,-1-1-25 15,7-3-28-15,1-7-50 0</inkml:trace>
  <inkml:trace contextRef="#ctx0" brushRef="#br1" timeOffset="-207419.86">18131 6629 2759 0,'-4'-9'15'0,"-1"0"10"0,-1 7 7 15,-4 2 26-15,7 7 33 0,-2 6 32 0,-2 8 16 16,3 7 15-16,1 3-4 0,-2 5-9 16,10 0-4-16,-8 6-23 0,6-4-34 0,-3 4-30 0,3-5-18 15,-1 1-13-15,1-1-14 0,2-2 1 0,-4 0-1 16,-1-3-5-16,5-2-2 0,-2-5 0 0,2 0-1 0,3-5 1 16,1-5 5-16,-1-3-3 0,-1-3 3 0,-1-4 2 0,3-3 2 15,-1-4 0-15,-3-3 3 0,2-4-2 0,-1-2 3 16,3-4 3-16,-1-3 2 0,3 0 2 15,-1-3 0-15,1-2 2 0,2 2-2 0,2 1 1 0,1 1-6 0,1 2-2 16,1 5-10-16,-4 1 1 0,3 3-2 0,-4 3-2 16,3 4-1-16,-2 2-3 0,-1 4 3 0,1 0-4 15,-1 2 7-15,1 1-3 0,-1 3 2 0,1 2 1 16,-3-1-2-16,0 2 1 0,1 2 0 0,-2-1 1 0,-2 1-5 16,0 1 1-16,-5-2 3 0,-3 1-2 0,0 0 11 15,-3 1 8-15,-5-3 6 0,-2-1 16 0,-1 1 13 16,1-2 7-16,-7 0-4 0,3-4 9 0,-5 2-6 15,0-5-2-15,-6 1-6 0,7-3-12 0,-3 1-12 0,-1-5-6 16,2-2 3-16,1 0-7 0,2-3-7 0,6-3 1 16,-2-1-6-16,6-3-3 0,0-1 0 0,6-1-4 15,-3 0-5-15,4 1-8 0,4 1 6 0,-3 0-12 0,8 2 3 16,-1 2-25-16,7 1-20 0,-1 3-9 0,4-2-11 16,0 6-25-16,7-2-25 0,-4-2-8 0,5 5-36 15,0-6-18-15,-5 6-4 0,10-7-41 0,-1 5-15 0,2 0-5 16,9-7-13-16,-3 8-4 0,8-7 22 0,-8 3 21 15,2-1 16-15,-1 0 49 0,-3 4 21 0,-1-9 37 16,-6 11 34-16,4-11 31 0,-8 3 24 0,0 0 32 0,3-5 35 16,-8 6 40-16,-1-7 46 0,-2 3 35 0,-7-4 35 15,-4 0 24-15,-4 5 15 0,-4-3 29 0,-9 5 6 16,2-3-17-16,-7 5 3 0,-6 2-28 0,10 3-21 16,-8 2-4-16,0-1-7 0,5 4-33 0,1-4-24 0,-2 6-5 15,-4 1-36-15,7 1-2 0,-12 3-14 16,7 2-23-16,-2 5-17 0,2-2-7 0,2 5-8 0,2-1-14 15,3 3-4-15,0-2-3 0,7 1-7 0,-1-1 1 0,5 0 0 16,1-1-4-16,6-1 1 0,0-4 0 0,5 2-3 16,-1-5-1-16,4-1-2 0,1-2-4 0,2-4-2 15,-4-2 2-15,6-3-2 0,-10-3 3 0,7-5-1 0,-4-2 5 16,4-4 8-16,-4 0-1 0,1-3-1 0,-3-4 4 16,3-2-1-16,-1 1 1 0,0 1 2 0,-2-2-5 15,-5 3 9-15,1 0 8 0,-3 3 14 0,2-1 13 16,-6 4-96-16,2-1 11 0,0 4 14 0,-4 2 13 0,2 0-7 15,0 3-2-15,-2 1-14 0,2 3-14 0,-4 2 93 16,2 1-11-16,1 0-11 0,1 4-13 0,-2 1-6 16,-1 3-3-16,-2 0 0 0,5 6 3 0,-1-4 0 0,-1 4 1 15,0 3-4-15,1 0 0 0,1 0 3 0,1-3 1 16,3 2 1-16,-3-3-2 0,4 2 4 0,-2-1 0 16,2-2-1-16,4-3 2 0,-2 0-1 0,1-2-7 15,0-2 6-15,4 0-2 0,-1-2-2 0,2-4-4 0,-1 0 9 16,-2-7-5-16,4 1-5 0,1-5 6 0,0 0-7 15,0-6 2-15,0-1 2 0,0 0-4 0,0-4-3 16,3 1 7-16,-3 0 5 0,-2 2-5 0,0-1 6 0,-2 5-3 16,-1 0-1-16,-3 4-1 0,-1 1 3 0,-2 5-4 15,-3 0-6-15,1 3 6 0,-1 0-2 0,-1 5-1 16,0 1 3-16,2 3 3 0,-2 3-3 0,3 2-2 16,-6 4 2-16,3-1 0 0,0 4 3 0,0 1-4 0,-2-1-2 15,2 2 6-15,-1-2-6 0,1-3 0 0,0 2 6 16,0-5 1-16,-2 2-4 0,2-5 0 0,2-4 4 0,-4-3-1 15,4 0-3-15,-2 0 6 0,1-3-6 0,1-3 2 16,1-3-2-16,-1-3 4 0,3 0-6 0,4-4-2 16,-3-3 8-16,1-1-2 0,-1-3-2 0,3 1-6 15,3-2 0-15,-1 1 0 0,1 0 2 0,-1 1 1 16,-1 6-4-16,6 0-1 0,-4 3 3 0,-1-1 2 0,-1 4 3 16,0 3-2-16,0 0-4 0,-5 2 2 0,1 2 1 15,-2 0 0-15,-1 1-1 0,0 2 1 0,0 1 0 16,2 2-1-16,-4 1 5 0,2 0-2 0,2 0 1 15,0 4 1-15,-2-3 4 0,2-1-5 0,0 1-5 16,-1 2 1-16,1-3 1 0,-2 0-1 0,1 0-5 0,-3 1-6 16,4-1-10-16,-3 1-5 0,-2 0 91 0,1-3-8 15,-1-2-10-15,0 5-9 0,0-1-8 0,-1 0-8 0,-3-4-5 16,0 5-26-16,0-2-118 0,-1 5-22 0,-2-3-27 16,-4-8-35-16,1 3-37 0,4-7-18 0,-7 2-36 15,0 0-13-15,1-1-15 0,-1-8-17 0,4 8-4 0,-1 0 10 16,1-2 15-16,1 7 1 0</inkml:trace>
  <inkml:trace contextRef="#ctx0" brushRef="#br1" timeOffset="-207169.95">18952 6347 1306 0,'-19'-18'48'0,"-3"5"29"0,2 10 36 0,-1 3 42 0,4 1 27 0,-5 7 41 15,6-1 49-15,12 6 30 0,-14 12-3 0,14 5-17 16,-5-2-24-16,7 3-19 0,4 2-14 0,11-5-36 16,-3 3-46-16,3-7-22 0,11-3-40 0,-10-1-12 0,20-4-9 15,-1-3-26-15,9-2-8 0,3-4-5 0,3-4-11 16,0 0-23-16,9-3-42 0,0-3-16 0,-4-3-59 16,-2-4-49-16,-2-8-56 0,-6-5-67 0,6-3-59 15,-5-5-39-15,-9-2-16 0,-2 3-18 0,0 3 18 16,0-4 9-16</inkml:trace>
  <inkml:trace contextRef="#ctx0" brushRef="#br1" timeOffset="-206794.95">19400 6939 555 0,'-5'3'9'0,"3"-1"4"16,-3-2 22-16,-2 0 4 0,7-4 11 0,-3 3 14 0,6-2 6 15,0 3 0-15,8-4-5 0,-5 4-8 0,13-3-16 16,-1 2-6-16,4-3-8 0,4 6-13 0,3-5 3 16,-1 0 6-16,2 1 11 0,4 0 9 0,-3 3 0 15,1-5 2-15,-1 7 4 0,3-8-3 0,-8 11 2 0,9-3 10 16,-5 5-7-16,4-2 2 0,-4 4 2 0,1 1 1 16,-1 1-3-16,-3 2 0 0,2 4-11 0,-5-3-15 15,-4 1-14-15,-6 4-14 0,-4-3-21 0,-6 2-34 0,-8 2-49 16,-15 3-48-16,1-2-50 0</inkml:trace>
  <inkml:trace contextRef="#ctx0" brushRef="#br1" timeOffset="-188841.7">3976 16419 1442 0,'0'0'23'0,"0"0"16"15,0 0 3-15,0 0-3 0,0 0 5 0,-5-51-6 0,5 51 1 0,0 0 2 0,0 0-24 16,0 0 14-16,0 0 2 0,0 0 12 0,-13-31 10 15,13 31 3-15,0 0 3 0,0 0-3 0,0 0-9 16,0 0-10-16,0 0-13 0,-4-15-9 0,4 15 2 16,0 0 13-16,0 0 15 0,0 0 9 15,0 0 7-15,0 0 2 0,0 0 14 0,0 0 7 0,0 0-3 16,0 0-4-16,0 0-7 0,39-18-3 0,-39 18-7 0,0 0 5 16,0 0-4-16,0 0-5 0,0 0-10 0,0 0-8 0,0 0-6 15,51-12 0-15,-51 12 1 0,0 0-4 0,0 0-5 16,0 0 0-16,0 0 8 0,0 0 5 0,0 0 0 0,65-15-5 0,-65 15 1 15,0 0 0-15,0 0 2 0,0 0 0 0,0 0-6 16,0 0-10-16,0 0 1 0,93-8 5 0,-93 8-5 0,147-13-1 16,-120 13-3-16,3 0-1 0,5-1-6 0,0 1 2 15,4-1 1-15,-6 2-6 0,5 0 1 0,-6 3-2 16,6-2-1-16,0 1-2 0,-2-1 5 16,-1 4-2-16,-2 0 2 0,5-2-4 0,-5 0 3 0,-1 1 1 0,3-1-1 15,-7 1 3-15,6 0 0 0,-6-3 0 0,0 1 4 0,-1-2 11 0,-2 3-1 0,2-4 10 16,-3 1-3-16,3 0 0 0,-2-1 0 0,-1-1 1 0,1 1-6 15,-2-1-6-15,2-1-3 0,-3 0-10 0,3 1 4 0,-1 1-5 16,1-3-3-16,-3 3-4 0,2 0 1 0,-4 0-1 0,1-2 0 16,3 2-1-16,-5 0-3 0,2 0 4 0,-3 2-2 15,3-2 1-15,-4 0 1 0,-1 3-3 0,3-3 2 0,-3 1 3 16,0 1 0-16,3 0-3 0,-7-1-1 0,2 0 5 0,-2 1-4 16,3-2 2-16,-4 0-1 0,1 2-1 0,0-2-4 0,1 0 3 15,-5-2 0-15,3 2 1 0,2-2 2 0,-1 1-5 0,-1 0 4 16,0 1 0-16,0-4 4 0,-4 3-3 0,4-2-1 0,1-1-4 15,-4 4 3-15,-1-3 1 0,-4 0-2 0,3-2 1 0,-1 4-1 16,-4 0 1-16,4-1-6 0,-5 0-15 0,2 0-28 0,-1-3-11 16,1 1-21-16,-5 1-45 0,-13-3-30 0,8 1-57 15,-5-3-30-15,-2 3-32 0,-5-1-10 0,2 2-40 0,-6-2 0 16,6 2 27-16,-2-1 3 0,4 4 46 0,-3-4 16 0,4 3 24 16,2 0 23-16,-3-1 27 0</inkml:trace>
  <inkml:trace contextRef="#ctx0" brushRef="#br1" timeOffset="-188497.99">5589 16130 791 0,'0'-4'13'0,"-6"-2"23"0,4-2 9 0,-8 1-3 16,7 0 28-16,0 2 8 0,-2 1 18 0,8 2 18 0,-6-1 13 15,11 3-2-15,-6 0 12 0,6-3 23 0,-7 1 7 16,1 2 3-16,-2-6-4 0,-2 4-1 0,4-1-10 0,-5 1-6 16,8-2-10-16,-7 3-17 0,4 2-21 0,-1-5-6 0,10 4-6 15,-5-2-7-15,2 2-2 0,0 0-4 0,3-1-1 0,7 2 2 16,-8 2-5-16,10 4-7 0,-9-2-8 0,6-2-5 0,-9 4-13 15,11 1-8-15,-8 2-4 0,0-1-5 0,7 0-6 0,-1 0 5 16,3-2 0-16,-2 3-2 0,4-2 0 0,-2-1-6 16,1-1-5-16,3 0 0 0,-5-1-1 0,0 3-3 15,-2-1 0-15,-1-2-2 0,3 1-2 0,-8-1 4 0,5 1-1 16,-10-2-5-16,4 1 2 0,-7-2 3 0,5 2-3 16,-5-1 1-16,-3 0 1 0,3 0 3 0,-3-2 5 0,3 3 4 0,-6-1-1 15,0 2-1-15,-2 1 1 0,-1 1-3 0,-2-1 2 0,-2 4-2 16,-10 2-4-16,1-1-2 0,-8 1 0 0,5-2-3 0,-5 3 1 15,-3-1 3-15,0-1-6 0,0-2-11 0,5-1-24 16,1-1-17-16,3-2-30 0,-12-1-33 0,11 1-46 0,-8-3-44 16,12 4-63-16,1-4-55 0,3-2-46 0,-10 3-25 0,13-1-30 15</inkml:trace>
  <inkml:trace contextRef="#ctx0" brushRef="#br1" timeOffset="-186873.08">13649 7574 936 0,'-11'-7'7'0,"-5"-2"-3"0,-1 6 4 16,-7-8 8-16,-1 6 6 0,1 2 14 0,3 6 14 0,-4 7 21 15,3-1 14-15,5 8 17 0,-1 1 10 0,0 8 7 16,6 4-3-16,-2 6-1 0,2 5-6 0,0 5-18 15,0 7-18-15,2 4-7 0,-3 4-7 0,0 5-10 0,-5-1 2 16,10 0-11-16,-5 2 6 0,10-5 9 16,-5 2 10-16,8-3-3 0,5-3-1 0,8-8-6 0,4 6-7 0,-1-3-1 15,5-6-17-15,0-5-5 0,6-6-5 0,-1 5 0 16,2-10-2-16,3 0 2 0,-1-10 12 0,3-2 6 16,9-4 6-16,-1-2-7 0,2-1-1 0,4-12-7 0,-4 0-1 15,3-5-1-15,2-7-10 0,4-7-5 0,-4 2-1 16,2-11-3-16,-3-1-2 0,-1-7 0 0,3 2-3 15,-8-8 2-15,0 3-3 0,-5-4-2 0,-1-1 0 16,-5 0-2-16,-5-3-1 0,-4 5 2 0,-5-6 2 0,-3 4-4 16,-7-2 0-16,0 1 3 0,-7-2-3 0,-5 3 2 15,-1-1 0-15,-2-1-3 0,-3 0 1 0,-3 2-2 16,-6 1 8-16,2 3-4 0,-5-2 2 0,-2 3 5 16,-3 0-3-16,-4 5-2 0,-3 0 1 0,-6 4 1 0,2 0-8 15,-7 1-3-15,0 2-2 0,-2 1-3 0,0 1-1 16,3-2 1-16,2 4-3 0,3 1 1 0,0 1 1 0,6-2 2 15,4 11-13-15,2 1-16 0,13 0-48 0,-8 6-30 16,11-2-50-16,-4 6-50 0,1-2-55 0,-1 7-42 16,0-4-39-16</inkml:trace>
  <inkml:trace contextRef="#ctx0" brushRef="#br1" timeOffset="-186232.39">17306 8113 1754 0,'3'-3'5'0,"-7"-1"4"16,2 2 3-16,0-5-1 0,-2 9 12 0,-1-1 43 16,10-1 36-16,-4 7 39 0,2-1 19 0,-1 9 9 15,1 1 15-15,5 6 8 0,5 3-10 0,-7 3-40 0,4 9-33 16,-2-2-43-16,-1 6-21 0,3-1-14 0,1 3-15 15,1-4-6-15,-2 0-5 0,1-1 2 0,0-3-3 16,0-2 1-16,1-4-31 0,0-4-33 0,-4-4-33 0,-2-2-43 16,2-2-46-16,-6-3-51 0,-1-5-46 0,-1-2-41 15,-1-7-6-15,-3 0-5 0</inkml:trace>
  <inkml:trace contextRef="#ctx0" brushRef="#br1" timeOffset="-185982.46">17221 8485 1082 0,'-11'-3'8'0,"4"3"2"0,1-3 18 15,2 5 26-15,-1 7 34 0,6 0 25 0,-1 8 25 0,4 1 16 16,0-1 3-16,2 2 19 0,4 4 3 0,0-2-20 16,5-4-28-16,4 8-19 0,0-6-17 0,-3 0-3 0,6-3 4 15,3 4-15-15,2-1-9 0,-2-5 4 0,-2 2-1 16,-3-8-2-16,2-2-2 0,0 0-11 0,-2 0-15 16,2-5-3-16,-8-7-12 0,2-1-7 0,-3-7-9 15,0 1-2-15,0-4-3 0,1-2-3 0,-2-4-2 16,-4-3-5-16,2 3 1 15,2 0-6-15,-3 4-19 0,2-1-15 0,0-2-31 0,0 7-34 0,0 2-39 16,2 2-52-16,1 7-48 0,-1-3-42 0,1-7-10 16,2 9-17-16,-2 1 3 0,5 0 16 15,3 2 5-15</inkml:trace>
  <inkml:trace contextRef="#ctx0" brushRef="#br1" timeOffset="-185716.83">17711 9050 927 0,'7'0'26'0,"2"-1"11"0,-5-2 29 16,4 0 28-16,1 6 32 0,4 7 27 0,-6-6 36 0,4 7 16 15,0-1 2-15,-1 4 14 0,-1 4-18 0,0 7-8 16,-1-4-25-16,-6 3-20 0,3 6-23 0,-5 2-9 15,0 1-27-15,-3 2-13 0,-1 2-13 0,-2-1-16 0,0 0-5 16,1-2-10-16,0 0-11 0,1-2-9 16,-1-3-3-16,5-2-10 0,-2-1 0 15,4-4-19-15,-1-4-30 0,3-1-27 0,-3-10-30 0,4 1-41 16,-3-1-47-16,4-4-57 0,-2-8-55 0,-4-2-28 0,-4-4-19 16,4-6-14-16</inkml:trace>
  <inkml:trace contextRef="#ctx0" brushRef="#br1" timeOffset="-185013.71">17589 8994 1058 0,'-3'-10'0'0,"3"5"2"0,0 0 2 0,3 2 5 0,5-2 5 15,6 5 4-15,-1 2 1 0,11 1 2 0,-1 1-2 16,7-1-3-16,5 0-2 0,7 1-3 0,-2 5-6 16,2-7-8-16,2-1-4 0,2 1-4 0,-2-4-2 15,0 2-7-15,-4 0 1 0,-2-1-4 0,-5-2 6 16,0-2 2-16,-6 1 0 0,-3 1 3 0,-4 0 15 0,-9 0 16 15,2-1 9-15,-7 1 34 0,2 0 2 0,-8 0 30 16,0 4 23-16,-1-4 31 0,-6 1 10 0,-2 0-4 0,-4 6 7 16,-2-4-18-16,-8 3 7 0,1 3-15 0,-1 3-16 15,-1 2-25-15,-2 3-17 0,3 1-8 16,-1-1-14-16,5 8-12 0,3 0-15 16,-3-1-9-16,8 3-7 0,1-4-7 0,-2 2-2 0,6-2-2 15,3 1 0-15,-1-7 2 0,4 2-7 0,5-5 1 0,-2-1 6 0,7-3-6 16,-1-1 0-16,6-6 1 0,-1 0-11 0,2 0-19 15,2-8-24-15,-2 1-10 0,3-4-13 0,2-5 0 0,1-3-5 16,-3 0 3-16,6-1 7 0,-6-4 20 16,-1 1 29-16,-2 1 12 0,2-1 24 0,-10 7 23 15,-3 2 38-15,3 1 9 16,-11 5 4-16,-2 2 14 0,-1 4 12 0,-1-2 2 16,-5 8 2-16,-1-2-9 0,7 4-25 15,-5 4-13-15,1 2 7 0,4 1-22 0,4 3-12 0,-1 2-9 16,3-4-13-16,3 3-8 0,2-1-6 0,6-4 0 0,-1 2-8 15,4-5 9-15,6 0-9 0,1-1 4 0,4-2-4 16,-1-2-6-16,3-3-2 0,1 1-8 0,-1-2-3 0,-2-5-4 16,-1 1 5-16,0 0 2 0,-4-6-1 0,1 5 3 15,-7-1 1-15,-1-1 8 0,1 1 7 0,-6 0-2 0,1 6 3 0,-9-2-1 0,8 2 1 0,-4 0 4 16,0 0 14-16,-2 3 4 0,-2 2-3 0,0-5 3 16,0 0 1-16,0 0-3 0,0 0-1 0,0 0-1 0,65 53-17 15,-65-53-19 1,0 0-2-16,0 0-2 15,0 0 5-15,88 6-6 0,-88-6-7 16,0 0 5-16,125-43 19 16,-125 43 25-16,0 0-2 15,0 0 5-15,0 0 17 0,0 0 5 0,0 0 15 0,8-40 2 16,-8 40-3-16,0 0-5 0,0 0-12 0,0 0 4 16,0 0-9-16,0 0-10 0,-14-51-12 15,14 51-36-15,0 0-15 0,0 0-18 0,0 0-38 0,0 0-41 16,0 0-23-16,0 0-44 0,-60-34-21 0,60 34-6 15,0 0-18-15,0 0-3 0,0 0-4 0,0 0 16 16,0 0-8-16,0 0 3 0,-166 50-15 0</inkml:trace>
  <inkml:trace contextRef="#ctx0" brushRef="#br1" timeOffset="-184841.81">18286 9594 2944 0,'-33'5'10'32,"33"-5"-59"-32,0 0-40 15,0 0-68-15,0 0-77 0,0 0-58 0,0 0-74 16</inkml:trace>
  <inkml:trace contextRef="#ctx0" brushRef="#br1" timeOffset="-184357.46">19752 8497 2020 0,'6'0'-2'15,"-1"-2"9"-15,-7 8 29 0,-5-4 22 0,7 8 47 0,0 3 20 16,-5 0 24-16,-1 10 4 0,3-2 6 0,-4 8-5 15,4 0-28-15,0 6-18 0,-2 2-48 0,4 0-17 0,-1 6-22 16,1-7-7-16,-6 7-4 0,6-5-4 0,-1 1-2 16,0-4 0-16,-1-1-1 0,-2-5-3 15,-1-4 0-15,5 0 1 0,-1-7-1 16,-4-5 0-16,4-3 5 0,0-2-2 0,-1-3 2 0,3-3-3 0,2-4-18 0,-4-6-17 16,2-1-16-16,2-4-4 0,-2-2-10 0,1-4-6 15,1-6-4-15,1-4 1 0,2-3 18 16,3-3 15-16,-2-5 17 0,1 1 9 0,-1-7 2 15,-3 4 7-15,6-1 3 0,-6 2 7 0,1 0 4 0,1 4 6 0,-1-1 2 16,0 7 5-16,6 1 11 0,-5 2 4 0,2 3 3 16,1 4-5-16,0 6-3 0,1 1-3 0,2 7 4 0,-3 1-7 15,1 8-4-15,4 4-3 0,1 1 5 0,-1 3 3 16,-2 3-1-16,3 3 4 0,-3 5 1 0,6 0-2 16,-4 0 1-16,1 0-4 0,-1 4-6 0,0 0-5 15,-1 0-2-15,-2 0-2 0,-2 2-7 0,-6-2-1 0,-1-2 0 16,-1-2 1-16,-5-1 0 0,-3-1 2 0,-1 2 3 15,-2 0-2-15,-2-5 1 0,-1 1-1 0,-5 1 1 0,-1 1-5 16,0 0 1-16,-2-1-10 0,0 3-34 0,-5-10-31 16,7 2-54-16,-4-1-47 0,2 0-76 0,6-5-65 15,-3-1-52-15,2-4-57 0</inkml:trace>
  <inkml:trace contextRef="#ctx0" brushRef="#br1" timeOffset="-183466.73">20220 8464 1692 0,'10'-13'12'0,"-9"9"11"0,4-2 7 15,-8-4 8-15,1 5 14 0,2 5 14 0,3 0 9 0,-1-2 11 16,-5 4-3-16,3 0 0 0,-2 3-4 0,2 2-8 16,-1 4-8-16,2 0-12 0,-6 3-9 0,5 3-2 15,-1 0 0-15,-2-1 1 0,1 5 3 0,-4-3 2 0,3 4 3 16,-2-6 11-16,-1 3 7 0,-2-3-4 0,0 2-8 15,5-5-4-15,-5 2 3 0,5-2 0 0,-1-6 1 16,0 7-6-16,4-8 0 0,-4 1 6 0,4-6 5 0,-2 4-3 16,6-4-8-16,-4 2 2 0,3-4-7 0,0-1-14 15,-1-4-6-15,0 4-7 0,1-7-12 0,-2 0-4 16,6-4 1-16,-4-2-6 0,0-1-2 0,6-2 2 16,-1 0 3-16,-1-1-3 0,2 0 0 0,1 0 3 0,-6 1-5 15,0 0 2-15,2 3 0 0,-4-2 2 0,-2 3-2 16,-2 3-4-16,2 0 9 0,-6 2-1 0,1 1 0 15,-2 3 2-15,1 0 0 0,-5 2 2 0,3-1 3 0,2 0 1 16,-7 3-4-16,4 1 1 0,2 1 3 0,-3 3-1 16,2-1-3-16,1 4-3 0,-3 0 2 0,1 7 3 0,1 0-2 15,0 4-2-15,3 1-2 0,-5 1 1 0,2 3 2 16,4 0 0-16,1 1-3 0,3-4 1 16,2 2-4-16,1 2 2 0,7-3 2 0,0 1-2 0,3-2-1 15,3-2 2-15,0 0-5 0,4-1-3 0,0-2 5 0,2-5 1 16,0 2-2-16,1-3-4 0,1 1 1 0,0-3 0 15,0 4 2-15,-1-6 2 0,-4 3-2 0,0 2 0 16,-3-4-1-16,-3 0 6 0,-2 0-1 0,-6 0-2 0,-4 0 6 16,4-2-4-16,-11 0 2 0,-1 1 2 0,-6 1 2 15,-5 0-1-15,0 1 1 0,-6 0 9 0,-1-1-9 16,-2 3 5-16,1-5-5 0,0 2-2 0,5-3-9 16,4-1-3-16,1-2-16 0,4-2-17 0,-1-1-4 0,7-3-23 15,0 2-7-15,6-3-18 0,-4 0-2 0,10-4-2 16,-4-1 7-16,9-4 8 0,-1 0-1 0,4-2 7 15,0 1-3-15,7-4 7 0,1 0 0 0,-1 5-3 0,2-4 2 16,6-1-4-16,1-2 5 0,0 1 13 0,3-6 12 16,-2 4 11-16,1-5 8 0,-5-2 11 0,1 1 16 15,-2 1 22-15,-9 2 41 0,2-4 12 0,-9 12 20 0,4-2 32 16,-6 6 22-16,-4 5 17 0,0 4 0 0,-3 4-7 0,7 2-33 16,-11 9-3-16,11-7-2 0,-16 14-13 15,8-3-11-15,-1 7-11 0,1-1-13 0,-7 4-6 16,5 6 0-16,-6 1-9 0,7 3-14 0,-2 1-20 0,-5 0-7 15,7-3-9-15,-3 1 3 0,3-3-5 0,-1 0 5 16,0-3-9-16,-1 2 2 0,6-6 0 0,-1 1-4 16,-2-3 1-16,3 1 0 0,1-3-1 0,0-2-5 15,4-6 9-15,-2 0-4 0,-1-6 2 0,3-1 0 0,1-3 0 16,1-3-11-16,-4-1 11 0,2-4-5 0,6-2 1 16,-4-2-5-16,4-2-1 0,-3-1 3 0,10 1 3 15,-17-2 13-15,11 3-13 0,-9 1 11 0,8 2-7 0,-2 1 7 16,1 3 1-16,-3 0-1 0,1 3 0 0,6-1-2 15,1 1 4-15,-2 0-7 0,2 0 5 0,-1 2-1 16,0-1 0-16,0 1 1 0,1-1-8 0,-4 1-10 16,3 4-20-16,-1-3-33 0,3-3-25 0,-6 1-45 0,3-5-39 15,-5 6-54-15,3-5-38 0,-3 1-50 0,0-2-34 16,-2-1-12-16,-2-2-19 0,2-1 6 0</inkml:trace>
  <inkml:trace contextRef="#ctx0" brushRef="#br1" timeOffset="-183044.43">21308 8369 1859 0,'-5'-13'46'0,"3"0"33"0,-1 2 47 0,-3 3 22 0,2 2 29 16,4 2 36-16,-8 9 20 0,4 1 30 0,3 7-21 15,-3 2-25-15,-5 12-45 0,5-1-22 0,-4 9-28 0,-5-1-33 16,7 6-19-16,-6 1-27 0,4 2-24 0,-4 1-10 16,2-3-2-16,2 0 3 0,-1-2-2 0,3 2-4 15,-1-2-4-15,1-2 0 0,0-5-7 0,2-1-3 16,2-3-6-16,0-1-12 0,-3-4-19 0,4-2-21 0,1-8-6 15,0-1-12-15,-4-6-14 0,3-4-21 0,-1-2-26 16,-3-5-14-16,10-6-27 0,-5-2 4 0,7-4-16 0,-1-6-18 16,8-5-7-16,0 4 5 0,4-5-6 0,2-3 4 15,3-5 22-15,-1 5 3 0,4-5 24 0,-1 6 15 16,0-5 27-16,-3 6 21 0,3-4 38 0,-2 1 23 16,-5 8 30-16,-1-4 33 0,4 5 12 0,-8 2 36 0,-2 5 24 15,1 0 33-15,-9 9 36 0,2 0 29 0,-5 5 22 16,-1-2 0-16,-8 8 36 0,0 0-7 0,-3 7 8 15,-9 1-2-15,3 4-10 0,-4 6-21 0,-3 7 16 0,3 0-7 16,-2 8-35-16,2-6-5 0,-1 4-13 0,3-1-16 16,2-4-23-16,5 3-7 0,-1-4-44 0,6 2-12 15,4-5-5-15,4 1-17 0,7-4-12 0,3 2-14 16,7-3-7-16,6-5-2 0,3-6-4 0,6-2 1 16,4-1-8-16,3-9-26 0,3-3-26 0,6-6-25 0,-2-5-45 15,2-8-45-15,-2-2-55 0,-6 2-72 0,-1-4-59 0,-3-1-53 16,4-9-45-16,-12 7-40 0</inkml:trace>
  <inkml:trace contextRef="#ctx0" brushRef="#br1" timeOffset="-182591.3">22636 8538 2720 0,'0'-12'4'0,"-1"1"9"0,-3 3 5 0,9-4 22 16,-3 10 41-16,1 2 32 0,11 6 47 0,-8 8 17 16,6-3 14-16,-6 9 5 0,2-1-8 0,-4 9-20 0,-2-1-38 15,-5 5-35-15,1 0-42 0,1-4-20 0,-5 5-19 16,12 0-12-16,-10 1-2 0,2 0-32 0,0-2-12 15,4-4-34-15,-6 2-38 0,1 1-53 0,-6 0-51 47,-12-3-63-47,5-2-60 0,-3-8-33 0,6 1-44 16,-4-5-14-16</inkml:trace>
  <inkml:trace contextRef="#ctx0" brushRef="#br1" timeOffset="-181966.22">22368 8822 1091 0,'-12'-3'0'0,"9"-6"0"15,5 5 2-15,14-5-1 0,4 2 15 0,9 5 12 16,-12-7 10-16,0 6 2 0,13-7 5 0,-6 8 2 16,4-8 6-16,-7 7 16 0,6-1-2 0,-11 4 8 15,19-1 13-15,-5-5 19 0,-4 6 11 0,8-5 29 0,-8 10 7 16,1-8-3-16,-7 9 12 0,5-2 0 0,-7 6-6 0,-3 1-2 16,-1-1-3-16,-9 7-23 0,4-5-7 15,-4 7-1-15,0-6-13 0,-5 4-19 0,-2-3-12 0,4 4-17 16,-2 0-15-16,3 2-3 15,2-2-10-15,-1-4-9 0,1 2-12 0,2-3-3 16,7-1-3-16,-6-4-2 0,5 2 1 0,-3-8-8 0,1 1 0 16,4-1-14-16,1-4-6 0,1-3-4 0,-3-3-8 0,5-4 5 0,-1-3 1 15,2-2 2-15,4-5 7 0,-3-3 3 0,0 1 14 0,3 2 7 16,1-3 2-16,-4 2 1 0,-2-2-3 0,-1 5 10 16,-8 0 29-16,2 10 20 0,-4-6 6 0,-2 4 8 15,-6 3 7-15,0 1 2 0,-5 5-4 0,4 3-7 0,-6 0-31 16,-1 2-15-16,2 2-12 0,-1 4-11 0,-3 5-3 15,2 0-5-15,-1 3 6 0,0 1-3 0,5-1-9 16,-3 4-12-16,2-6-7 0,5 5-30 0,0-6-27 16,0-1-29-16,-1 0-44 0,-3-2-38 0,1-1-39 15,-1-9-18-15,-4 8-33 0,3-11-5 0,-1 2 3 0,4-3-8 16,10-4 21-16,0-1 22 0,4-3 23 0,-2-1 18 16,1-3 23-16,3 0 31 0,-6-1 19 0,0 2 43 15,-4-2 28-15,-2-3 40 0,3 5 43 0,2-5 28 0,-6 9 42 16,10-8 16-16,-6 12 21 0,-5 4 23 0,3 0 10 15,-6 6-2-15,2-5 2 0,-3 8-6 0,1-6-6 16,-5 8-8-16,7-10-19 0,2-2-29 0,-2 2-15 0,2 2-20 16,-2 0-17-16,2 0-17 0,-1 6-15 0,3-4 1 15,-1 2-2-15,-4 0-1 0,2-4 2 0,-3 3-5 16,3-1 1-16,0 1 0 0,-5-6-4 0,-3 6-4 16,1-6-5-16,0 1-6 0,-2 1-1 0,-7-1-3 0,-2-10-2 15,1 1 5-15,-5-7 1 0,1-1 2 0,-4-8 6 16,2 1 12-16,-1-8 14 0,8-1 15 0,-3 4 11 0,10-3 11 15,0 6 15-15,11-4-1 0,0 10 7 0,7-3-5 16,7 9-13-16,3 1-9 0,8 3-8 0,3 1-15 16,3 3-5-16,5 4-4 0,5 1-9 0,4 1-15 0,1 2-19 15,8 2-37-15,1 0-39 0,-2 1-39 0,8-3-61 16,-2-1-36-16,-1 0-46 0,-3 3-28 0</inkml:trace>
  <inkml:trace contextRef="#ctx0" brushRef="#br1" timeOffset="-181450.59">24192 8281 1485 0,'0'0'29'0,"0"0"29"16,0 0 34-16,0 0 19 0,0 0 49 0,0 0 16 15,0 0 20-15,-47 56 16 0,47-56-17 0,0 0-21 16,0 0-30-16,0 0-21 0,0 0-45 0,0 0-17 16,0 0-18-16,-162 164-18 0,162-164-5 0,0 0-51 15,0 0-3-15,0 0-19 16,-45 142-11-16,45-142-22 0,0 0-41 0,0 0-9 16,0 0-9-16,0 0 0 0,0 0 11 0,0 0 13 0,83 0 11 15,-83 0 22-15,0 0 49 0,0 0 67 16,0 0 44-16,0 0 24 0,260-213 44 15,-250 189 27-15,-3 5 17 0,4 3 5 16,-9 5 24-16,8 0-2 0,-14 7-34 16,12 2-19-16,-8 4-40 0,0 2-24 0,-8 4-22 15,-1 0-12-15,0 3-30 0,3 6-8 0,-2 2-5 16,2 2 0-16,0 5 4 0,-1 0-3 16,6 2-4-16,-3 3-5 0,8 1-3 0,-3-2-3 0,6 4 5 15,-2-2-4-15,56 130-20 16,-61-162 38-1,39 111 2-15,-39-111 12 16,0 0 9-16,0 0 4 0,0 0-1 16,0 0 4-16,0 0-1 0,0 0-2 0,-52 26-16 0,52-26-12 15,0 0-77-15,0 0-7 0,0 0-55 16,-172 7-58-16,-51 2-62 0,173-7-88 0,-3 6-67 16,-5 2-75-16,-6 1-56 0</inkml:trace>
  <inkml:trace contextRef="#ctx0" brushRef="#br1" timeOffset="-177762.57">6963 16146 1692 0,'0'-15'4'0,"3"1"4"0,-5 3-1 16,1-3 2-16,-1 1-2 0,5 2 6 0,-6 4 9 16,3-2 18-16,-3 2 12 0,1-1 1 0,4 2 16 0,-2-1 16 15,0 3 21-15,-2-7-1 0,2 6-4 0,-5-6-13 0,10 1-8 16,-8 7 11-16,3-4 5 0,-3 3-1 0,6-3-9 0,-6 7 9 15,1-4 2-15,1 4 5 0,-7 0 1 0,5-4-2 16,-2-1-4-16,0-1-13 0,-1 0-1 0,-2 0-7 0,0 4 0 16,0-6 0-16,-1 1 5 0,-4 2 1 0,-1 4-12 15,1 1-1-15,-3 3-6 0,1 0-2 0,0 4-5 0,-3 1-7 16,-2 4-17-16,1 2-11 0,1 1-2 16,-3 1-2-16,2 4-2 0,-1 4-2 0,4 1-3 15,-3 1 1-15,4 3 1 0,3-2-1 0,4 3-2 0,-2 1-2 0,7-3-3 0,-2-2 1 16,7-1 0-16,1-1-2 0,2-3-1 0,3-3-2 0,0-3 3 15,9-1-2-15,-4 0 1 0,4-5-5 0,-1-3-7 0,5 0-3 16,-3-4 1-16,2-2-3 0,-2-1-4 0,3-5-1 0,-5-1 1 16,4-4 4-16,-5-3 5 0,4-2 1 0,-5-4 3 15,3 0 2-15,-7-4 3 0,5 2-1 0,-7-2 0 0,2-1 0 16,1 1 2-16,-8 2 5 0,5-2-3 0,-3 4 8 0,1-2 12 16,-4 4 15-16,1 3 18 0,-3 0 1 0,1 4 14 15,-2 1 2-15,-2 0 12 0,-3 3 5 0,4 3-7 0,-3-2-11 16,2 2-11-16,0 1 0 0,1 1-12 0,-1 1-10 0,1 1-14 15,2 1-4-15,-3 1-8 0,3 3 2 0,3 0-2 0,-3 6-57 16,2 0 1-16,1 4 8 0,0 1-2 0,-1 3-6 16,3 2 7-16,-2 2-6 0,0 1-2 0,5-1 56 0,-4 2-8 0,1 0 3 15,-3 0 6-15,1 0 0 0,0 0-1 0,-1-1-1 16,1 1 5-16,-1-4-7 0,-2 2 9 0,1-3-8 0,-1 3 6 16,2-2-2-16,-2-1-4 0,3 2-1 0,-6-3-4 15,3 1 4-15,0-1-1 0,-2 2 1 0,1-5-8 0,-1 2-6 16,-1-3-17-16,1-4 51 0,1 1-31 0,-1 0-27 0,-1 1-43 15,6 0-32-15,-1-3-59 0,1-6-50 0,-5 0-57 16,-1 3-130-16,-2-4-65 0,0-3-52 0,-4-3-19 0</inkml:trace>
  <inkml:trace contextRef="#ctx0" brushRef="#br1" timeOffset="-177137.46">7018 15671 1058 0,'-3'-6'13'0,"1"-5"19"0,-1 3 3 0,-6-7 18 16,4 7 21-16,-3-3 21 0,6 3 16 0,-6 3 18 15,7-4-1-15,-10 10 13 0,3-9 17 0,0 4-7 0,-6-2-19 16,3-1-2-16,-10 0-2 0,4-4 1 0,-7 9-1 16,0-11-19-16,-1 14-10 0,-2-5 3 0,-4 10 8 0,-4-5 2 15,5 11-2-15,-7 3-5 0,-1 0-8 0,-1 5 2 0,1-3 9 16,-2 13 0-16,1-6-12 0,-2 10-18 0,3-5-8 15,0 2-15-15,3-5-2 0,3 11-12 0,2-3-20 16,-3-3-6-16,6 6 1 0,2-4 3 0,6 6 8 16,2 2 11-16,3 3 1 0,1-3-2 0,6 5 5 0,3 4-1 0,0-3-2 15,2 1-7-15,4 1-8 0,0-1-14 0,1 1 2 0,7-2-2 16,-2-3-3-16,6-3-2 0,-1 0-3 0,5-5 1 0,2-3-1 16,5-2 5-16,0-2-2 0,5-3 1 0,0 0-3 0,7-7 0 15,1 0-2-15,4-1 6 0,3-6-7 0,-1-2 2 16,2 0-5-16,-2-5 0 0,3-5 5 0,-1-3-4 0,0-1 2 0,3-4-3 15,-5-2 2-15,4-2-2 0,-4-4 4 0,2-1-1 16,-2-3 0-16,1 1 0 0,-3-4 0 0,-4-2 2 0,2-2 1 16,-3-2-3-16,-2-2 1 0,-2-1 1 0,-1 1-1 15,-2-6-1-15,-2 3 1 0,-1-4 4 0,-6 4 2 0,1-4 3 16,-9 1 2-16,1-1 7 0,-3 1 0 0,0-1 11 0,-8 1 5 16,4-1 7-16,-7-2 3 0,3 2 3 0,-5-1-2 15,2 6-5-15,-3-7-4 0,-2 5-7 0,-2 1-9 0,-5-1-5 16,4 4-9-16,-7-1-2 0,2 1-7 0,-3 0-16 15,2 0-13-15,-8 4-19 0,7-3-25 0,-5 9-44 0,9-4-52 16,-13 1-70-16,-4-1-82 0,-5 11-94 0,1-4-89 0,-8 8-75 16</inkml:trace>
  <inkml:trace contextRef="#ctx0" brushRef="#br1" timeOffset="-175293.81">5114 16705 1666 0,'-3'1'1'0,"0"1"-1"0,-3 5 0 16,-5-3 2-16,4 4 12 0,4 2 18 0,0 4 25 15,0 3 19-15,-2 0 18 0,5 2 34 0,5-2 11 0,-4 3 6 16,4 1-5-16,-5-2-11 0,8 4-20 0,-6-3-14 0,9 1-6 16,-7 2-23-16,1 4 1 0,-2 1-2 0,4-3 3 0,-1 1-5 15,0 5-1-15,1-3-5 0,-3-1-13 0,1 3-12 16,3 3-12-16,1-2-4 0,-9-31-42 16,0 0-11-16,0 0-30 15,0 0-21-15,0 0-18 0,0 0-44 0,57 111-17 0,-57-111-26 16,0 0-29-16,0 0-18 0,0 0-22 0,0 0 15 0,0 0-25 0,0 0 7 15</inkml:trace>
  <inkml:trace contextRef="#ctx0" brushRef="#br1" timeOffset="-174918.72">4953 16865 1824 0,'-6'0'10'15,"-7"-3"1"-15,5 6-2 0,-11-3 2 0,8-5 9 16,0 12 25-16,2 0 11 0,2-4 36 0,-1-3 8 0,5 0 10 16,3-3 4-16,0 2-4 0,-2-5-11 0,2 1-23 0,5-8-9 0,-3 4-37 15,4-2-19-15,-1-2-11 0,3-1 5 0,3 2 9 16,-3-2 13-16,4-1 13 0,-4 2 11 0,4-5 13 0,-6 3 9 15,3 1 7-15,1 0 3 0,-4 1 2 0,2 1-5 0,-2 4 4 16,1 2 1-16,-6 0-8 0,7 4 1 0,-8 2-4 0,4 0-6 16,0 0-8-16,-2 4-5 0,4 1-17 0,0-2-15 0,1 1-4 15,1 2-8-15,4 3-3 0,-4-1-3 0,3-1 0 0,0 3-4 16,0-2-1-16,3 3 0 0,-4-2-7 16,6-3-7-16,1 0-26 0,2-1-32 0,0 0-31 0,-2 0-52 0,6 2-69 15,1 3-53-15,1-10-73 0,-10 5-54 16,8 3-57-16</inkml:trace>
  <inkml:trace contextRef="#ctx0" brushRef="#br1" timeOffset="-174278.15">4743 17685 1596 0,'3'-4'23'0,"-3"-4"8"0,3 5 18 0,-6 1 12 0,3 0 4 0,3-3 27 16,0 5 32-16,-3 2 12 0,-1 3-7 0,1 6 19 0,1-1-5 16,1 7-6-16,1 0-4 0,0 5-25 0,-3 0-33 0,5 0-12 15,-2 2-18-15,2 0-27 0,-5 3-10 0,5 0-8 0,-4 2 2 16,7-1-3-16,-5 3 10 0,0-4-3 0,2 5 4 0,-5-3 0 15,3-1 1-15,-1 0-1 0,-2-2-2 0,-2 2 2 16,-1-4-11-16,3-2 2 0,-3-1-5 0,6-2 0 0,-6 4 1 0,0-10-2 16,1 2 0-16,4-5-3 0,-2-1 1 0,0-2-6 0,-2-4 0 15,2-1-3-15,2-7-8 0,1 1 1 0,0-3-2 0,-3-5-3 16,3-3-2-16,0-1-1 0,-1-5-3 0,-2-5 2 0,5-2 3 16,-5-4 0-16,0-5 2 0,-2 1 1 0,2-3 9 0,0-3 6 15,-3 0 6-15,3 3 9 0,-3-1 16 0,3 3 17 0,0 4 11 16,1 3 9-16,-2 0 2 0,1 10 4 0,0-1 2 0,1 5 0 15,-1 1-12-15,5 5-16 0,-8-1-12 0,3 3-4 0,5 1-6 0,0 2-4 16,2 2-4-16,3 1-7 0,-2 0 1 0,0 2-3 0,6 0 0 16,-3 4 5-16,8 3-6 0,-5-2 2 0,5 4-1 0,-3-1-1 15,0 3-3-15,-2-3-6 0,2 6-3 0,0-5-7 0,-4 3 2 16,-7-2-6-16,0-2 2 0,-2 0-4 0,2 2 3 0,-2 0 5 16,-9-2 4-16,1 3 3 0,-3-1-5 0,0 3-4 0,-4 2-13 15,-6-3-7-15,2 1-14 0,-1-3-6 0,-4 6-13 0,-4-7-27 16,3 0-23-16,-4 1-18 0,6-2-12 0,-2 0-34 0,1 1-17 0,-6 1-10 15,7-5-26-15,1 0-7 0</inkml:trace>
  <inkml:trace contextRef="#ctx0" brushRef="#br1" timeOffset="-173981.24">5209 17714 1859 0,'-6'5'6'0,"1"1"6"0,-3 0 2 0,-4 6 12 16,2-4 11-16,8 1 36 0,-1 1 25 0,-3 1 17 0,3 6 18 16,0-4 14-16,6 2-3 0,-4-6-8 0,8 8-11 0,-2-7-38 15,1 3-22-15,1-5-18 0,5-1-25 0,-4-2-20 0,5-2-3 16,4 3 2-16,-6-4-2 0,-1-4 2 0,4 2-5 0,-1 0 0 16,2-6-7-16,-2 3-11 0,-2-4-9 0,0-2-15 0,-1-3-4 0,2 1-2 15,-4-3 2-15,0 1 0 0,-1-3 10 0,-3 1 16 0,-4-2 8 16,0 3 10-16,-4-2 8 0,-3 3 0 0,-1 0 1 0,-3-2-1 15,-6 4 0-15,1 4 0 0,0-1-5 0,-1 3 6 0,-1 2-5 16,0 0 0-16,-2 6-2 0,1 0-4 0,-1-1-10 0,7 4-38 16,-4-1-19-16,4 2-25 0,-4 0-26 0,9 4-40 0,-2 1-26 15,4-5-16-15,0 5-24 0,1-6 7 0,7 2-5 0</inkml:trace>
  <inkml:trace contextRef="#ctx0" brushRef="#br1" timeOffset="-173778.19">5576 17676 1231 0,'0'9'11'15,"3"-2"29"-15,-3-4 17 0,0 8 9 0,-3 0 17 0,0 1 16 0,0-8 10 16,12 6 16-16,-10-5 4 0,-4 3-20 0,2 3-14 0,-1-1-9 16,6 2-21-16,-4-3-15 0,7 1-19 0,-5-3-40 0,7-2-39 15,2 4-33-15,0-3-29 0,0-2-44 0,-3 5-25 0,-3-8-26 16,0 2-21-16,-1-6-11 0</inkml:trace>
  <inkml:trace contextRef="#ctx0" brushRef="#br1" timeOffset="-173653.12">5527 17346 1416 0,'-6'-5'2'0,"4"1"-6"0,1 1-1 0,-9 6-1 0,-4-9-2 0,20 9-4 15,-14 5-4-15,5-2-10 0,3 0-18 0,-5-2 2 16,7 3-15-16,-4-2-20 0,10 0-18 0,0 5-25 0,-2-5-21 15</inkml:trace>
  <inkml:trace contextRef="#ctx0" brushRef="#br1" timeOffset="-173231.23">5715 17634 1198 0,'-3'-5'12'0,"6"0"39"16,2 0 17-16,-10-2 30 0,2-1 18 0,2-1 37 0,2-5 23 15,-1-1 24-15,6 3 23 0,-6 7-19 0,-6-7 4 0,14 6-12 16,-7 0 4-16,9 1-30 0,-3-2-16 0,5 2-21 0,21-11 42 15,-14 13-116-15,-8-5-16 0,5 8-25 0,-2-2-6 16,2 4-6-16,-7 1-1 0,3 2-5 0,-3 1 4 0,8 3-5 16,-4 3 1-16,1-5-4 0,-1 4 1 0,1 0 0 0,2 3-5 15,-3-4 4-15,1 2-2 0,-8-3 0 0,7 1 1 0,-10-1 2 16,5-1-3-16,2 2 2 0,-6-3 0 0,4-2 1 0,-5 1-12 16,-3-3 0-16,2 3-6 0,-2-2-8 15,0-1-5-15,-7-6-12 0,7 6-13 0,-7-3-17 0,7 0-10 0,0-3-13 16,0-1-20-16,-2-2-19 0,1-5-3 0,-3 5-7 0,4-10-9 0,-4 7-2 15,4-4-4-15,-2 3-7 0,4 0 8 0,-1-1-2 16,2 5 0-16,-9-8 2 0,8 6 18 0,4-10 19 0,-3 6 22 0,6-8 23 16,-2-2 17-16,2-7 35 0,3 6 30 0,11 0 31 0,-12-3 34 15,2 7 48-15,-3 1 39 0,5 4 42 0,-7 2 39 16,-5 0 30-16,2-14 15 0,-3 14 10 0,-1-2 1 0,-2 4-36 16,1 4-33-16,-7 3-35 0,6 4-6 0,-1 5-24 0,0 12-30 15,6-2-30-15,-3 7-20 0,6-7-14 0,-4-2-5 0,3 6-10 16,0-8-30-16,-1 8-13 0,5-5 0 0,-3 8 1 0,-5-10-16 15,14 29-50-15,-11-22 3 0,5 4-13 0,-1-7-10 16,-6 5-31-16,0-7-21 0,9 3-16 0,-4-5-13 0,-8-3-23 16,4-5-11-16,-6-5-43 0,2 6-38 0,-3-4-31 0,-4-2-17 15,-7-5-11-15,0 5-17 0</inkml:trace>
  <inkml:trace contextRef="#ctx0" brushRef="#br1" timeOffset="-172715.7">6049 17460 1613 0,'6'-6'17'0,"-4"-12"13"0,1 15 12 15,6 1 6-15,3 0 18 0,2-15 18 0,3 11 19 16,7-2 6-16,3 4-15 0,6 4-9 0,0 0-12 0,2-4-3 16,6 4-16-16,0-3-17 0,2 3-18 0,3-3-5 0,-7 6-3 15,5-9-1-15,-6 6-2 0,0 0-8 0,-4-2-12 0,-3-2-5 16,-2 2-7-16,-9-3-4 0,4-5 6 0,-10 2-5 0,3 3 3 16,-9-3 6-16,4 2 12 0,-6-1 5 0,0-5 18 0,2 6 12 15,-6-2 4-15,-2 3 9 0,-4-7 18 0,1 7 12 0,-6-9 18 16,-2 6 10-16,-8-4 9 0,3 7 0 0,-3-1 8 15,0 4 17-15,0 0-12 0,-5 6-10 0,10 5-17 0,-6 7-6 16,3-1-22-16,-3 5-13 0,7 1-12 0,1-2-29 16,4 4-5-16,0-2-4 0,5-1-3 0,3 2-6 15,4-1 2-15,3-3-2 0,1 0-8 0,9 0-14 16,-4-2-21-16,6-1-18 0,16 7-99 0,-18-15 61 0,5 0-17 16,-5-4-3-16,1-3 4 0,2 0 15 0,4-6 17 0,-8-1 12 0,5-2 13 15,-5 3 17-15,2-5 18 0,3 1 10 0,-7-3 13 0,0-3 6 16,2 1 0-16,0 5 2 0,-3-6 14 0,1 6 22 0,-8 3 20 0,2-7 9 15,0 17 14-15,-3-6 7 0,-1 13 11 0,1-12 5 0,-3 13 1 16,-2-6-10-16,0 0-10 0,3 10-2 0,-5-15-8 16,4 11-7-16,-5-5-7 0,3 0-1 0,-5-6-1 0,8 8-3 15,-8-10 3-15,4 4 0 0,-2-2-5 0,6 2 5 0,-6-7-2 0,3 6 0 16,0-2-7-16,0 2 1 0,0 1 5 0,-2-2 5 16,4 0-3-16,-4-8 62 0,-1-1-56 0,3 4-2 15,0-10-6-15,2 6-5 0,-2-7-3 0,3 3 8 0,1-1 8 16,4-9-70-16,0 4 10 0,2 4 1 0,2 3-8 0,1-11-8 15,4 8-8-15,-2-6-2 0,4 7-11 0,-2 7 61 0,4-2-15 16,-1-2-6-16,5 2-1 0,-1 7-4 0,3 2 0 0,3 0-11 16,2 0-9-16,4 0-6 0,2 0 41 0,3 8-38 0,2-3-30 15,4 12-61-15,13-6-59 0,-12-3-94 0,-6 6-81 16,6 9-103-16,-6 4-127 0,-7-4-38 0</inkml:trace>
  <inkml:trace contextRef="#ctx0" brushRef="#br2" timeOffset="-164621.89">7434 10338 1082 0,'0'0'0'0,"-6"2"-2"0,4-8 0 0,-9 2 3 16,6 0 0-16,8-1 9 0,2-1 6 0,3-2-2 0,3-3 4 16,5-1 0-16,-2-1 3 0,5 1-4 0,3-3 0 15,-1 1-11-15,1-5-4 0,3 1 7 0,-3-1 16 16,8 0 10-16,-6-2-1 0,9-7 11 0,-12 4 6 0,17-5 5 15,-18 4 15-15,10-4 4 0,-14 1 0 0,0-6 19 16,-2 0 15-16,-8 5 23 0,7-8 14 16,-18 13 20-16,12-4 2 0,-7 6 22 0,6 0 5 15,-6 9-13-15,6 4-8 0,-6 0-16 0,0 9-4 0,5-4-19 0,-5 6-18 16,0 0-28-16,-5 3-24 0,8 2-14 0,-9 5 1 16,6 1-28-16,-4 7-6 0,2 1-13 0,-6 5 9 0,5 4-2 15,-2 7-3-15,0-3 5 0,2 4-13 0,-5 1 6 16,5-3-4-16,0 1 9 0,1-2-13 0,-1 1-16 15,3-7-30-15,-5 2-14 0,5-3-21 0,-8-6-39 0,10-5-43 16,-13 1-51-16,11-6-28 0,-5-1-44 0,5-6-11 16,0 1-35-16,2-6-8 0,1 0 11 0,-1-5-11 0</inkml:trace>
  <inkml:trace contextRef="#ctx0" brushRef="#br2" timeOffset="-164309.27">8216 9679 1833 0,'0'-8'15'0,"-1"1"14"0,-8 4 17 0,-7-3 23 16,2 7 12-16,-1 0 42 0,-4-1 16 0,0 5 17 16,2-1-4-16,4 6-6 0,5 2-10 0,1 5-20 15,7 0-14-15,1 8-37 0,8-3-17 0,4 5-18 16,4-1-7-16,3 2-7 0,5 0-8 0,2 3-1 16,1-3 5-16,0-2-6 0,6 1 0 0,-3 1 2 0,1-4-5 15,-5 2 4-15,0 0 0 0,-8-11 1 0,3 5-4 16,-8 0 1-16,-3-1 4 0,-9-5 16 0,-1 1 23 15,-4-6 6-15,-2 0 1 16,-4 4-1-16,-5-6-1 0,-5-4-4 16,3 6 1-16,-1-3-19 0,-4-4-26 15,-3-2-6-15,2 0-10 0,-1-4-23 16,0 0-41-16,-1 1-31 16,2-6-66-16,-1-2-50 0,0 0-60 15,1-8-57-15,4-4-45 0,-3 1-18 0</inkml:trace>
  <inkml:trace contextRef="#ctx0" brushRef="#br2" timeOffset="-164184.27">8221 9712 1815 0,'22'-18'26'0,"1"0"35"15,-3 3 19-15,-1-3 17 0,-3-1 39 0,1 1 15 0,2 1 14 0,-1 2 7 0,7-2-22 0,-4 7-34 0,6 0-19 0,-2 2-17 0,5 7-50 0,1 2-29 0,-2 4-48 16,1 1-43-16,-3 5-63 0,4 0-48 0,-4 3-60 0,0 3-45 16,-8 2-33-16</inkml:trace>
  <inkml:trace contextRef="#ctx0" brushRef="#br2" timeOffset="-163027.91">8928 9897 2529 0,'-3'-5'8'16,"-5"1"12"-16,2 4 20 0,-5-1 25 0,-5 6 21 0,3 2 20 16,2 3 30-16,0 3 22 0,1 9-4 0,7-1-10 15,-2 7-22-15,5-3-22 0,2 4-18 0,3-2-25 16,-2 2-26-16,5-3-20 0,1-4-6 0,-1 1-1 15,0-7 0-15,0 2-3 0,0-4 1 0,2-1-1 0,-6-5 0 16,3-1-2-16,-4-4 0 0,-3 1 1 0,3 1 2 16,0-4 3-16,-5-3-5 0,2-4 7 0,-4 2-6 15,2-4-1-15,2 0 6 0,-1-6-5 0,1-3-1 0,1 1 0 16,4-1 5-16,-2-4-2 0,5 0 1 16,0-3 0-16,0-1-4 0,6 4 3 15,0-2-1-15,-3-1-2 0,5 4-2 0,1 0 2 16,0 3-2-16,3 0-2 0,-1 4 3 0,-2 1 0 0,2 2-3 0,-3 1 0 0,3 3 0 15,-5 2-7-15,2 1 6 0,-3 3 2 0,1 3-2 0,-3 1 2 16,-1 4 3-16,0 0-1 0,-3 5-2 0,1 0 9 16,-5 4-5-16,0-1 0 0,-1 4 3 0,2 0-4 15,-4 1-2-15,-6-1 6 0,5-1-2 0,-4 0-4 16,0-1 2-16,0 0 2 0,2-3 1 0,-3-5 6 16,-2 2 5-16,2-5 9 0,2-1 9 0,1-3 8 0,-3-2-4 15,3-2 2-15,-2-2-4 0,0-3-3 0,2-3-3 16,2 0-15-16,-6-1-6 0,2-3-7 0,2 1 1 0,-2 0-4 15,1-1 3-15,1 1-1 0,1 1 4 16,-1 1-2-16,3 2-1 0,0 1-2 0,3-1 4 0,-3 2-2 16,2 2-3-16,1-2 2 0,1 2-8 0,1 2 2 15,-2 1 1-15,5-1 2 0,-3 4-3 0,6-1 1 0,-3 1-1 16,3 3-8-16,0 0-5 0,2 2-5 0,-2 2-5 16,1-1-5-16,-2 0-4 0,-2 3 1 0,1-4-4 15,-1 1 2-15,2 0 1 0,-5 1-8 0,4-8-7 0,-3 4-5 16,6-4-12-16,-8 2-8 0,12-10-13 0,-6 7-9 15,2-8 1-15,-1 2-4 0,8-5-12 0,2 3 4 16,-1-5 12-16,2 0 10 0,-4 1 17 0,4-1 10 16,0 1 8-16,0 0 21 0,-6 0 21 0,-6 1 17 0,-1 3 30 15,-3 2 7-15,-1 1 15 0,-8 2 11 0,1-2 11 16,-7 7 7-16,7 1 5 0,-4 1-10 0,1 2-26 16,0 0-10-16,-1 4-9 0,11 2-10 0,-7-3-12 0,4 0-11 15,-1-1-4-15,7 0 2 0,0 1-2 0,13-2 0 16,-7-4-2-16,-1 1 1 0,3 4-1 0,7-4 3 15,-9 4-3-15,1-7-2 0,-2 1 4 0,-3-4-2 0,0 2 1 16,7-1 0-16,-6-6 1 0,-1 5-4 0,4-7 3 16,-1 3 2-16,-10 0-4 0,6 0 5 0,-6-4-2 15,5-1 2-15,-8 0 2 0,-3-1 2 0,-2 2-4 0,-4-3-3 16,6 1 5-16,-5-3-5 0,-2 5 5 0,-10-2-6 16,9 3-5-16,-2 0 9 0,1 1 16 0,-6 2 10 0,4 0 8 15,-8 0 10-15,7 6 14 0,3 0 7 16,-4 3 4-16,2-3-6 0,1 4-13 0,5-2-11 0,-1 3-11 15,7 0-11-15,2-2-14 0,5 3-6 0,4-2-12 16,1 2-4-16,10 0-16 0,-2 0-4 0,6-3-11 16,6 4-10-16,1-7-11 0,1 0-9 0,1-4 5 0,5 3 0 15,-2-3 23-15,2 0 8 0,8-2 7 0,-8-3 14 16,0 1 10-16,3-3 11 0,-3 1 7 0,-3 0 3 16,-8-5-3-16,0 3 1 0,-7 2 7 0,-2-1 25 0,-6 4 14 15,-5 0 14-15,-4 1 22 0,-3-3 14 0,0 7 4 16,-5 0 0-16,0 3 5 0,-7-2-12 0,-1 8 2 15,0-1-11-15,-6 7-18 0,2 0-14 0,-5 7-6 0,3 2 1 16,-5 3-10-16,2-1-12 0,0 4-15 0,6-1-6 16,2 0-5-16,3-5-3 0,11 2-1 0,-8-2 0 15,16-4-1-15,-2-2 0 0,15-3-5 0,-4-1-8 16,2-4-18-16,3-4-18 0,-3-5-9 0,6-5-20 0,2-12-30 16,0 2-23-16,-6-14-17 0,6 2-1 0,4-10 7 15,-4 1 7-15,-2-11-6 0,2 5 10 0,-6-3 31 16,1-1 19-16,-5-2 22 0,-1-1 11 0,-11-3 24 0,-3-5 48 15,-2 7 32-15,-7-4 30 0,-6 1 40 0,1 6 29 16,-4 7 13-16,-3 1 33 0,0 12 4 0,3 6-32 16,-4 11-7-16,4 5-13 0,-3 12-13 0,1 5-16 0,0 8-12 15,-1 7-23-15,6 7-7 0,0 4 2 0,4 8-9 16,6 5-10-16,3 2-27 0,5 2-12 0,5-1-2 16,3 3-9-16,4-7-6 0,6 0-6 0,4-7-9 15,4-1-13-15,3-7-13 0,5 0-32 0,-1-2-17 0,6-9-32 16,-6 1-43-16,3-7-45 0,-3-9-44 0,-6-3-55 15,1-1-69-15,0-9-49 0,-3-9-41 0,-4-4-39 16</inkml:trace>
  <inkml:trace contextRef="#ctx0" brushRef="#br2" timeOffset="-162684.27">11236 9993 664 0,'8'-12'8'16,"2"-1"10"-16,2-9 12 0,-10 2 20 0,14-5 5 15,1 4 21-15,-1-1 16 0,13-5 7 0,-4 5 7 16,3-7 9-16,-6 5 2 0,10-7-2 0,-8 5 20 16,0-4-7-16,-4-1 25 0,-9 6 5 0,0-4 9 0,-6 5 13 15,1 2 14-15,-6 6-1 0,2 5 7 0,-2-1 15 16,0 6-24-16,6 0 8 0,-6 7-3 0,5-1-23 15,-5 5-25-15,0-1-6 0,-2 4-21 0,-2 0-24 0,2 5-14 16,-8 4-17-16,9 0-17 0,-9 7-10 0,7 1 0 16,-6 4-9-16,4-1-14 0,-3 3-2 0,6-2-6 15,-1 3 1-15,-3-2-6 0,6 1-1 0,-1 0-16 0,2-1-19 16,-2 3-22-16,11-3-48 0,-10 3-23 0,5-6-45 16,-8-5-45-16,0-3-50 0,1-5-49 0,-5-3-24 15,8-2-25-15,-4-5 6 0,6-15-21 0,-14 5-2 0,21-1-11 16</inkml:trace>
  <inkml:trace contextRef="#ctx0" brushRef="#br2" timeOffset="-162418.37">11967 9496 1922 0,'-3'4'32'0,"-5"5"25"0,1 3 47 16,-13-2 22-16,4 9 49 0,-3 9 39 0,3-2 17 0,-1 3 43 15,6 1-23-15,-2 6-15 0,10-5-27 16,0 1-10-16,5-1-39 0,4-5-35 0,11-1-13 0,-2-4-36 15,3 0-8-15,6-7-6 0,0 3-17 0,3-8-14 16,1 0-9-16,-1-6 1 0,-2 2-4 0,5-13-5 0,-3 1-4 16,0-8-2-16,-2 1 0 0,-4-9-2 0,1 0 2 15,-2-5-4-15,-7-1 1 0,1-2-1 16,-7-3 6-16,-6 2-1 0,-1-4-3 0,-4 4 0 0,-9-2 6 16,0 5-8-16,-2-2-3 0,-6 5 1 0,0 2-4 0,-2 5-12 15,-1 2-18-15,0 5-38 0,2 3-28 0,0 4-53 0,0 2-58 16,0 3-75-16,-3 3-93 0,4 6-81 15,2 3-52-15</inkml:trace>
  <inkml:trace contextRef="#ctx0" brushRef="#br2" timeOffset="-162199.6">12677 9999 3428 0,'34'-7'1'0,"-2"1"3"0,-2-1 10 0,-9-3 16 15,13 3 11-15,1 1 17 0,0 6 8 0,6-9 2 16,-1 9-3-16,6-4-28 0,-7 4-32 0,2-6-45 16,-3-5-45-16,-14 9-62 0,7-5-63 0,-10 3-55 15,3 0-50-15,-7-1-32 0,-6 0-25 0,-6-1-12 0</inkml:trace>
  <inkml:trace contextRef="#ctx0" brushRef="#br2" timeOffset="-162027.8">12754 9725 2653 0,'-11'-3'21'16,"6"0"7"-16,-1 3 6 0,0-11 17 0,1 13 41 0,13-2 36 0,-3 3 12 0,7 5 11 0,9-5-16 0,-2 4-8 15,14-4-5-15,-6 6-17 0,10-9-50 0,-6 4-46 16,8-2-23-16,-6-2-26 0,-6-2-37 0,7-4-42 16,-14 6-32-16,11-5-59 0,-8 3-43 0,2-2-45 0,0-2-43 15,-4-5-25-15,3 5-23 0</inkml:trace>
  <inkml:trace contextRef="#ctx0" brushRef="#br2" timeOffset="-161684.04">13902 9275 2856 0,'11'-7'19'0,"-8"-1"26"0,-4 1 27 15,-10-1 26-15,5 7 17 0,-4-3 30 0,2 1 14 0,3 4 7 0,-2 1-21 0,0 7-22 0,5-2-29 16,-1 6-27-16,3 0-13 0,5 6-31 0,0-1-12 0,6 6-6 15,1 1 0-15,7 1-2 0,2 1 2 0,6 3 4 16,1-3-7-16,4 2 4 0,0 2-3 0,1 0-2 0,-3 0-1 16,0-1 1-16,0-1 3 0,-8-2-1 0,40 80 19 62,-62-107 2-62,0 0 3 16,0 0 5-16,0 0-2 15,0 0 0-15,0 0 0 0,0 0-9 0,-59 64-7 16,59-64-30-16,0 0-19 16,0 0-36-16,0 0-34 0,-194 56-65 0,156-54-60 15,5-5-76-15,-4 0-70 16,-1-7-55-16,-3 3-49 16</inkml:trace>
  <inkml:trace contextRef="#ctx0" brushRef="#br2" timeOffset="-161465.08">14073 9315 3124 0,'27'-14'24'16,"-4"-1"16"-16,0 3 22 0,-13 0 15 0,3 7 20 0,1-2 41 0,4 6 12 0,7 3 6 0,0 3-19 15,5 2-17-15,-3 2-22 0,8 1-15 0,0 4-24 0,-3 1-49 0,1 2-17 0,-3 1-21 0,-3 2-43 16,-2 0-19-16,-3-1-48 0,-8 2-55 0,-1-1-68 0,-5 1-84 0,-11-3-69 0,-5 3-54 0</inkml:trace>
  <inkml:trace contextRef="#ctx0" brushRef="#br2" timeOffset="-157105.87">4093 12202 1165 0,'-10'-2'1'16,"6"-3"7"-16,1-5 3 0,3 10 6 0,0 0 26 0,0 0 12 0,0 0 9 0,0 0 15 0,0 0 9 16,0 0-3-16,0 0 1 0,0 0-4 0,0 0-25 0,0 0-13 15,0 0-4-15,0 0-10 0,0 0-5 0,0 0 4 0,0 0 15 16,31 2 7-16,-31-2 6 0,0 0 25 0,0 0 17 15,0 0 5-15,0 0 6 0,0 0-3 0,0 0-16 0,98-11-6 16,-98 11-7-16,0 0-18 0,0 0-21 0,0 0-8 16,0 0-8-16,331-16-5 0,-292 14-2 0,4 2 3 15,-7-2-2-15,-36 2 7 0,0 0-7 0,0 0 2 16,185-6-18 15,-185 6-20-15,141-5 9-16,-141 5-9 15,0 0-11-15,0 0-14 0,0 0-15 0,0 0-13 16,0 0-7-16,0 0-42 0,96 11-17 0,-96-11-29 16,0 0-13-16,0 0-18 0,0 0-5 15,0 0-6-15,0 0-15 0,0 0 19 0,54 8-2 0,-54-8 13 16</inkml:trace>
  <inkml:trace contextRef="#ctx0" brushRef="#br2" timeOffset="-156808.87">5011 12078 993 0,'0'0'23'0,"0"0"13"15,0 0 20-15,7-37 16 0,-7 37 16 0,0 0 4 16,0 0 9-16,0 0 13 0,0 0-15 0,0 0-7 16,0 0-6-16,11-15-2 0,-11 15 2 0,0 0 0 0,0 0-5 15,0 0-9-15,0 0-4 0,0 0 1 0,0 0-14 0,27 29-11 16,-27-29-13-16,0 0-2 0,0 0-4 0,80 77-1 0,-65-65-7 15,-1 2-3-15,-3-1 3 0,3-1 1 0,-6 3 3 16,3-1 10-16,-6-1 9 0,0 1 5 0,-1 0 11 0,-4-7 3 16,-4 6 2-16,2-3-5 0,-6 1-2 0,3-2-15 15,-6 2-6-15,-6-4-5 0,-2 5-13 0,2-4-4 16,-4 1-7-16,-4-1-2 0,-1 0-10 0,-2 1-21 0,4-1-43 16,-1 0-17-16,0 2-50 0,4 5-41 0,2-6-50 0,0-1-44 15,7-8-32-15,2 4-29 0</inkml:trace>
  <inkml:trace contextRef="#ctx0" brushRef="#br2" timeOffset="-156074.23">6306 11636 478 0,'-3'0'2'0,"0"-3"10"0,-5 1 7 0,7 2 9 16,-4 0 5-16,5-5 12 0,0 5 6 0,-3 0 2 0,6-1-1 16,-3-2-3-16,0 3-2 0,-5 0 3 0,7-2-6 15,-5-1-6-15,-1-2-2 0,4 5 0 0,2 0 8 16,-4 8 8-16,2-9 5 0,0 1-5 0,4 1 0 16,-4 10-2-16,0-11-7 0,-4 0 1 0,1 0-8 0,-2 0-16 15,-1 0-12-15,0 0-4 0,-2 0 2 0,8 0 13 16,0 0 4-16,0 0 8 0,0 0 13 0,0 0 7 15,0 0 10-15,0 0-3 0,-65 15-2 0,65-15-1 0,0 0-13 16,0 0-4-16,0 0-17 0,0 0-5 0,0 0 1 16,-88 62-7-16,88-62 10 15,0 0 1-15,0 0 1 16,63 93-12-16,-63-93 10 16,0 0-1-16,172 80 2 0,-172-80 2 15,0 0 0-15,0 0 14 16,0 0-14-16,146 79 4 0,-146-79 1 0,0 0 2 15,0 0 5-15,0 0 0 0,0 0 4 0,0 0-1 16,0 0 5-16,17 44 0 0,-17-44-4 0,0 0 2 0,0 0-8 16,0 0-7-16,0 0-7 0,-117 68-9 15,54-40-21-15,63-28-19 0,0 0-23 0,0 0-13 16,0 0-34-16,0 0-33 0,0 0-36 0,0 0-37 16,0 0-32-16,0 0-15 0,0 0-25 0</inkml:trace>
  <inkml:trace contextRef="#ctx0" brushRef="#br2" timeOffset="-155854.92">6326 11486 3033 0,'4'-2'0'0,"-1"-4"-3"0,0 9 3 0,-9-3 3 0,12 0 23 15,1 3 25-15,3 4 23 0,7 2 16 0,5-2-1 0,3 6 2 16,5-7-3-16,5 8-2 0,-2-7-25 0,2 2-29 15,3-1-44-15,-3-1-35 0,-2 0-15 0,-6-1-22 0,1 3-39 16,-1-7-31-16,-6 3-48 0,-7-1-38 0,0-4-29 16,-5 4-24-16,-2-3-11 0,-4-2-12 0,-1 0-3 15</inkml:trace>
  <inkml:trace contextRef="#ctx0" brushRef="#br2" timeOffset="-155432.39">6523 11320 712 0,'-22'-16'16'0,"0"-4"7"15,-4 3 11-15,-2-5 20 0,-1 7 6 0,-1-1 22 0,2 5 25 16,-4 4 21-16,4 0 4 0,-2 7 8 0,-2-8 8 16,-4 8-7-16,4 0 0 0,2 3-8 0,-12 3 2 0,7 0-1 15,-10 7-8-15,12-1-5 0,-11 10 6 0,6-1-2 16,-3 4 13-16,0 4-1 0,6 6-13 0,2 5-9 0,3-2-5 15,0 6-9-15,8-5-19 0,3 8-12 0,5-1-16 16,4 5-13-16,2-3-13 0,6 5-9 0,4 0-8 0,5 1-1 16,4 2-3-16,6-2-3 0,5 3-1 0,2-7-1 15,8 0 2-15,7-5 2 0,7-3-1 0,1-2-2 0,-1-6 5 16,6-3 2-16,0-4-2 0,2-4 7 0,5-2-3 16,1-6-1-16,-3-3-1 0,3-5 3 0,6-4-7 0,-4-3-3 15,3-8-1-15,-3-3-9 0,-4-7 1 0,-1-3-3 16,1-4-3-16,-4-9 4 0,-3 1 1 0,2-9 3 15,-4 3-2-15,-6-5 6 0,-2 0-2 0,-5-1 2 16,-7-2 5-16,-3 0-3 0,-6 5 2 0,-6-6 7 0,-3 0 1 16,-6 4 4-16,-4 1 2 0,-4 7-1 0,-3-9 0 15,-8 2-4-15,-2 0-3 0,-3 4-10 0,-6-2-4 0,-2 2-10 16,-6 1-9-16,1-6-13 0,-6 12-28 0,2-6-30 16,-4 8-28-16,1-4-43 0,-4 11-37 0,3 1-77 0,1 2-66 15,-4 2-62-15</inkml:trace>
  <inkml:trace contextRef="#ctx0" brushRef="#br2" timeOffset="-144759.58">5823 11975 2322 0,'-2'0'3'0,"-3"-3"1"15,4 1 1-15,-6-4-4 0,3 6 2 0,4 2 0 0,-2-6 6 16,1 0 6-16,4-1 2 0,4-1-2 0,0 0 0 15,1 0-1-15,0-3-2 0,-1-1-1 0,5-1-5 0,5 1-9 16,-3 0-8-16,-6-3 5 0,6 2-5 0,-6 1 7 0,5-4-1 16,4-4 2-16,2 5-7 0,-6-4 3 0,-5-5 4 15,4-1-4-15,0 0 3 0,2-3-1 0,-5-1-2 0,-4 1 3 16,-5-4 4-16,0 7 4 0,8-7 5 16,6 8 12-16,-11-6 18 0,-1 2-6 0,9 2 19 15,0 4 7-15,-1-3 14 0,2 7 16 0,-7-4 9 0,1 4 2 0,4 5 8 16,-2 4 10-16,-8 2-6 0,2-5 0 0,-2 12-6 0,-2-9-7 15,4 12-10-15,-1-5-9 0,-6 0-24 0,9 0-4 16,-6 0-10-16,0 0-10 0,2 2-4 0,2 4-12 16,-4-2-1-16,2 4-2 0,0 6 4 0,-1 1 4 0,-1 6 2 15,-1 0 7-15,0 4 16 0,1 4 11 0,-3 1 13 16,-1 1-2-16,0-1-3 0,-4 4 6 16,2 2-8-16,1 2 4 0,0 1-19 0,-1 1-12 0,2-3-15 15,1 5-1-15,-3 1 0 0,2-3-10 0,0-3 2 0,1 1-12 0,0-3-21 16,2-3-16-16,-2-1-38 0,5-6-27 0,0-2-56 15,2-2-53-15,1-3-56 0,-3 1-74 0,-3 2-52 16,7-4-48-16,-2-9-16 0</inkml:trace>
  <inkml:trace contextRef="#ctx0" brushRef="#br3" timeOffset="-132946.9">9291 10640 532 0,'2'2'19'16,"-4"-4"8"-16,-2 4 21 0,-1-2 5 0,-4 0 22 0,2-2 11 15,-1 4 12-15,2 1 31 0,8-3-4 0,-5 4 18 16,4-7-3-16,-4 2 28 0,6 1-2 0,-6-2 2 16,2-1-8-16,2-3-24 0,-11 4 6 0,9-8-15 15,-9 6-5-15,9-5-28 0,-7 1-17 0,8-1-7 0,-3-2-5 16,6-1-4-16,-1 0-16 0,4 1-13 0,0-3-9 16,5 1-7-16,-1 3-7 0,2-5 1 0,0 5-4 0,1 1-3 15,5-1-5-15,-1 2 1 0,5 6-3 0,-6-2-1 16,2 4 0-16,4 0-3 0,-5 6 1 15,-1 0 1-15,0 3 1 0,-3 1 1 0,-3 1-1 0,0 5 0 16,1 1 9-16,-3 3-1 0,0 1 2 0,-2 2-2 0,-2 5 3 16,-6 0-1-16,-1 2 5 0,-4 1 0 0,-1 2 0 15,-9-2-2-15,3 1 1 0,-5 0 4 0,3-2-4 16,-5-5-1-16,4 0 0 0,-5-3 1 0,8-6-3 0,-1-2 2 16,-2-5-1-16,6-3-2 0,0-1 3 0,3-3 4 15,3-4 0-15,2-1-2 0,-2-5 0 0,4 3-2 16,1-2 1-16,1-4-3 0,4 4 2 0,2-5-5 0,-3 3 2 15,4-1 0-15,6 4-5 0,-1 0 3 0,1-1 0 16,-3 3-1-16,2 1-4 0,4 3 2 0,2-3-6 16,-3 6 2-16,0 0 3 0,0 4-3 0,1 1 1 15,1 4 5-15,-4 1-4 0,-3 4-3 0,1 1 8 0,-8 2 1 16,2 0-2-16,-1 1 0 0,-5 0-1 0,-2-2-1 16,2 0 4-16,-9 0 2 0,-1-3-2 0,1-1-3 15,-4-2 6-15,-9-1 0 0,0-1 0 0,3-1 3 0,-7-1-3 16,1-4-1-16,0-1-1 0,-2 1-1 0,6-4-2 15,-1-2 2-15,4-2 1 0,1 1-5 0,4-3 1 16,4-2-1-16,5-1 2 0,0-3-1 0,4 0-6 16,4 2-4-16,2-4-10 0,7-3-11 0,1 1-15 0,2-2-2 15,6 3-11-15,3-6-10 0,-1 4-11 0,4-5 1 16,5 0 4-16,2 0 5 0,7-1 15 0,-6 0 5 16,-3-1 9-16,5 3 7 0,1-1 15 0,-4-1 9 0,-3 2 0 15,-8 5 16-15,-4-1 11 0,4 0 10 0,-2 5 8 16,-3 2 7-16,-5 1 11 0,-4 3 2 0,2 1 14 15,-4 0 10-15,-3 8 5 0,-5 5 9 0,-3-3-1 0,0 8-2 16,-7 4-8-16,-1 7 0 0,5-4-8 0,-7 9 7 16,5 1-5-16,-1-1-15 0,2 0 0 0,4 3 3 15,5-4-6-15,-2-1-2 0,1-5 0 0,9 1-22 0,-1-6-12 16,4-3-2-16,4-1-6 0,-4-4-4 0,9-3 9 16,-3-2-4-16,5-2-2 0,-4-3 0 0,-4-3 6 15,3-2-5-15,0-2 1 0,-3-6-2 0,0-2-7 16,-4-1 4-16,0-3-1 0,-5-3-7 0,6-1-6 0,-8-1 4 15,-10-4-1-15,0 2 0 0,-3-1-1 0,-6 2-8 16,-2-3 0-16,-3 1 4 0,-9 4-2 0,3 3-9 16,-2-1-8-16,3 3-10 0,0 2-26 0,1 6-22 0,-2-1-10 15,8 2-36-15,2 6-43 0,5 1-21 0,5 2-42 16,5 2-25-16,2 1-22 0,9 6-30 0,8 2-31 16,2-3-11-16,4 3-7 0</inkml:trace>
  <inkml:trace contextRef="#ctx0" brushRef="#br3" timeOffset="-131680.92">10806 10893 2029 0,'12'-4'29'0,"-11"-4"24"0,2 3 11 16,-6-3 9-16,0 4 33 0,5-1 25 0,-7 3 17 0,3 0 14 16,-4 2-22-16,12 0-8 0,-8 2 7 0,4 3 4 15,0 1-33-15,3 5-22 0,1 2-13 0,-2 2-10 16,1 3-4-16,0 3-10 0,1 0-11 0,-4 2-9 15,3-1 15-15,-7 0 4 0,4-3 0 0,-4 3-2 0,-1-4 1 16,1 0 1-16,1-3-1 0,-2-4-3 0,1 2-14 16,-3-6-6-16,3 4-4 0,-1-9 1 0,2 0-5 15,-4-1-8-15,1-1-6 0,4-1 3 0,-2 0 1 16,0-2-3-16,1-3 0 0,-1 1-1 0,0-2 0 0,-1 0-2 16,3-4 2-16,-1 0-7 0,-1-4 3 0,2 2 4 15,0-5-5-15,0 2 0 0,2 0 1 0,-1-1 1 16,4 3-1-16,-2-4 0 0,1 2-1 0,2 2-2 0,1-1 3 15,0-2-3-15,-1 3-2 0,4-1 5 0,2 1-3 16,0-1 3-16,3 0-2 0,-2 0 0 0,3 3 0 16,-2 1-1-16,3 1 2 0,-4 0-5 0,1 5 5 0,-1 2-6 15,-2 3 3-15,-2 0 1 0,3 0 0 0,-3 6 3 16,3 1-1-16,0 2 2 0,-3 2-5 0,1 6 5 16,-1-1-2-16,1 1-1 0,-3 6-2 0,1 0 4 0,-4 0-1 15,0 3-2-15,-2-1 6 0,0 0-2 0,1 0 1 16,-3 1 0-16,1-2 1 0,1-2-1 0,4-1-1 15,-4-1 3-15,-2-3-8 0,1-1 4 0,-1-5 0 0,0-2 0 16,0-2 0-16,0-4-3 0,-1 0 5 0,-1-7-4 16,2 1 6-16,-3-3-2 0,0-3-2 0,1-5-2 15,1-2-1-15,1 0 3 0,-2-4-1 0,2-3 1 0,3-2-4 16,2 1-2-16,1 1 5 0,2-1-2 0,-1 2 3 16,5 2-7-16,1 2-4 0,0 3 0 0,2 1-2 15,1 0-1-15,2 4-5 0,-1 1-1 0,5 3-5 16,-5 2 6-16,3 1 1 0,-3 3-3 0,0 3 3 0,-1 3 3 15,-3 3-2-15,2 2 2 0,-8 2 6 0,1 5 1 16,1-3-1-16,-4 5 1 0,-2 2 4 0,0-2 3 16,1 0-1-16,-3 2 0 0,1-4 2 0,5 0 0 0,-4 1 1 15,2-5-1-15,2-1-15 0,2-2-23 0,-1 2-14 16,2-10 0-16,-4 2-19 0,11-5-22 0,-9-3-9 16,4-5-19-16,-3 0-3 0,7-5 22 0,-1 1 9 15,6-6-2-15,3-3 18 0,-6 0 21 0,3 0 11 0,8 1 22 16,-2 3 19-16,-5-1 1 0,-8 0 5 0,3 7 12 0,-9 2 14 15,2 2 7-15,-6 5 14 0,-2-1 14 16,-4 0 10-16,-2 9 15 0,-2-4 9 0,-1 6-2 16,-1 0-19-16,-3 3-6 0,5 1-15 0,-4 5-13 0,5 0-11 15,-4-2-18-15,6 1-8 0,3 0-3 0,3 0 4 16,3-2-3-16,1-1 1 0,2-1-3 0,2-1 1 0,5-2 0 16,0-1-4-16,-3-5-10 0,-1 4-23 0,2-7-10 15,2 0-20-15,-2-7-18 0,-4 0-17 0,0-6-6 16,-3 0 2-16,0-3 3 0,-1-3 14 0,2-2 13 0,-8-1 20 15,2 0 20-15,-1 2 17 0,-6 0 8 0,2 3 13 16,-5-1 16-16,-3 1 26 0,-5 3 25 0,2 3 14 16,3 3 17-16,-5-1 7 0,2 3 2 0,1 0-12 15,4 6-9-15,4-2-21 0,1 2-25 0,0 0-15 0,3 0-16 16,4 5-5-16,11 0-2 0,0-1-1 0,7 5 1 16,-4-3-7-16,10 1-21 0,5-1-14 0,1-2-18 15,5 3-11-15,0-6-10 0,-2 1-8 0,2-2-10 16,5 0-3-16,-4-3 14 0,-2-1 3 0,-4 1 13 0,-1-4 8 15,-4-1 10-15,0-3 3 0,-6 1 12 0,-4-2 9 16,-1-3 11-16,-4 2 12 0,-2-1 17 0,-5 3 16 0,-1 4 2 16,-8-3 20-16,0 5 13 0,-1 1 15 0,-8 2 13 15,1 5 18-15,-6 2-3 0,-4 2-10 0,-3 6 3 16,-3 1-3-16,-3 8 2 0,0 0-4 0,-3 6-11 16,5-3-13-16,-1 2-10 0,4 1-7 0,6-3-6 0,3-3-11 15,8 1-17-15,7-5-9 0,7 2-7 0,0-4-3 16,10-3-1-16,3-3-2 0,5-1-1 0,4-2-12 15,2-6-28-15,2-2-15 0,4-6-12 0,-2-2-25 0,3-8-27 16,-7 1-10-16,5-10-15 0,-8 0 3 0,5-5 23 16,-12-5 11-16,4 3 12 0,-4-9 21 0,0 3 25 15,-5-5 10-15,1-4 14 0,-8-2 10 0,-5 0 4 16,0-1 11-16,-3 0 24 0,-5-2 22 0,-2 7 38 0,5 7 26 16,-10 3 16-16,3 7 27 0,-6 8 16 0,5 7-3 15,-7 8-14-15,1 6-6 0,-6 7-17 0,-2 3-6 16,4 11-8-16,-4 4-16 0,2 6-7 0,4 7 0 0,6 1 2 15,2 7-8-15,7 0-13 0,1 6-21 0,9-3-6 16,1 3-12-16,7-5-8 0,0 3-4 0,5-4-8 16,2-1-9-16,1-3-3 0,2 0 3 0,0-9-2 15,-3 3-6-15,2-9-20 0,2-4-14 0,-3-3-22 0,2-5-20 16,-1 2-29-16,0-10-25 0,-2 4-49 0,3-11-57 0,-7-4-50 16,-1-6-65-16,-1 0-56 0,1-8-57 15,-3-7-19-15,-6 0-38 0</inkml:trace>
  <inkml:trace contextRef="#ctx0" brushRef="#br3" timeOffset="-131352.45">13218 11046 1017 0,'6'-7'5'0,"-2"1"5"0,6-6 4 0,-12-2 21 16,15 1 20-16,12-5 15 0,-3 0 19 0,8-3 7 0,-15-4-2 15,18-3 3-15,-14 1 8 0,11-4 5 0,-3 1-2 0,-14 2 31 16,5-2 4-16,-5 5 27 0,12 0 32 0,-13 4 17 16,2 3 22-16,-5 1 2 0,-5 7-3 0,2-2-20 15,-3 9-1-15,-2-3-27 0,-7 6-25 0,2 0-13 16,2 6-28-16,-1 0-12 0,1 2 2 0,-4 7-24 0,2 0-17 16,-5 5-4-16,5 2-104 0,0 3-15 0,-1 0-5 15,2 4-16-15,0 0-14 0,3 2-4 0,-2 1-8 16,2 0 1-16,-3-2 91 0,3 0 5 0,-1 1 94 15,1-3-16-15,1-1-23 0,-1-4-16 0,3 1-19 0,-1-7-44 16,0 3-26-16,2-3-52 0,1-9-134 0,3 0-46 16,-6-8-37-16,5 0-49 0,-3-5-49 15,2-6-29-15,2-11-14 0,1-1 9 0</inkml:trace>
  <inkml:trace contextRef="#ctx0" brushRef="#br3" timeOffset="-131071.17">13907 10676 1434 0,'14'-8'59'0,"-1"1"33"0,-6 0 25 0,-5 4 29 15,-4 1 39-15,-1 4 35 0,-4 8 34 0,5 0 27 16,-6 3-44-16,5 0-10 0,0 10-3 0,-1-1-14 16,1 7-28-16,3-1-23 0,0 1-12 0,0 0-15 0,5 3-13 15,-2-3-19-15,5-2-18 0,0 2-13 0,5-7-11 16,0 3-9-16,5-6-18 0,2 0-14 0,3-6-1 0,1-1 0 16,3-3-7-16,1-4 0 0,2-5-3 0,2-5-3 15,-2-4-2-15,1-3 2 0,-1-3-3 0,-1-3 0 16,-1-3 2-16,-4-4-5 0,-2-3 1 15,-3 0 4-15,-6 0-2 0,-3-3 4 0,-9-1 8 0,-4 3 10 0,-7-2 6 16,-4 2 5-16,-6 0 1 0,-6 5 0 0,-5-4-1 16,-1 6-5-16,-3 5-6 0,0 1-17 0,0 2-17 15,1 6-21-15,-2 2-23 0,4 1-49 0,0 10-57 0,2 1-63 16,-3 2-90-16,0 4-106 0,0 5-98 0,1-2-50 0</inkml:trace>
  <inkml:trace contextRef="#ctx0" brushRef="#br3" timeOffset="-130727.45">15083 10976 4098 0,'-2'-5'1'0,"9"-2"2"0,-12-3 2 16,13-7 13-16,-6 10 39 0,7-1 25 0,2 0 13 15,-4 1 3-15,13 1-3 0,-4 1-2 0,12-2-2 0,4 7-11 16,6-5-59-16,1 5-38 0,4 5-50 0,3-4-24 16,-2 5-55-16,4-1-55 0,-9 1-72 0,-1-6-100 15,-11 5-73-15,-2 1-54 0,-7-6-33 0</inkml:trace>
  <inkml:trace contextRef="#ctx0" brushRef="#br3" timeOffset="-130555.33">15048 10721 3397 0,'-14'-14'-2'16,"3"3"2"-16,-4-1-3 0,6-7 4 0,1 10-1 0,8-4 18 15,13 4 0-15,6 0-1 0,11 2-3 0,0-4 1 16,11 3-23-16,7 1-55 0,4 3-47 0,0-1-72 16,3 0-63-16,-4 3-51 0,1 2-43 0,4 2-53 15</inkml:trace>
  <inkml:trace contextRef="#ctx0" brushRef="#br3" timeOffset="-130164.42">16588 10413 1797 0,'7'-17'21'0,"-7"3"27"0,6-5 24 0,-8-1 41 0,2 6 26 16,-3 3 35-16,0-6 25 0,6 4 17 0,-6-1-8 15,11-1-23-15,-5 6-22 0,1 2-40 0,2-2-22 16,-2 3-33-16,1 2-23 0,0 5-12 0,1-1-13 0,-7 1-3 16,2-1-2-16,-1 6 3 0,5-6 5 0,-5 8 14 15,2-5 12-15,-5 4 1 0,-1-6 7 0,1 9 11 0,-2 0 22 16,-3-2 8-16,-6 10 5 0,3-2-8 0,-8 9-5 16,2 2-1-16,-5 8-5 0,3-1-15 0,0 4-14 15,0 3-15-15,0 0-12 0,6 1-9 0,0-2-7 16,4 0-8-16,8-1-1 0,1-3 1 0,4 0-4 0,7-2-1 15,4-5 1-15,8-3-2 0,4-1 1 0,6-5 1 16,0-2-3-16,7-6-1 0,6-4 1 0,-5-3-5 0,5-5 1 16,-2-5 0-16,-3-3-3 0,0-6 1 0,-3-4 4 15,-5-2 0-15,-6-3-4 0,-2-6 6 0,-4-1-3 16,-7-1 2-16,-7-4 2 0,-7 2 4 0,-5-5-5 0,-9 0-2 16,-5-3-3-16,-7 1-18 0,-2-2-8 15,-7 2-24-15,7-1-25 0,-9 4-32 0,9 4-36 0,-9 5-62 16,4 3-79-16,3 7-78 0,3 4-102 0,-4 5-65 15</inkml:trace>
  <inkml:trace contextRef="#ctx0" brushRef="#br3" timeOffset="-119101.53">2417 7307 130 0,'0'4'0'0,"0"-4"19"15,8 0 11-15,-7 3 7 0,4-6 15 0,2 3 6 0,-1-1 8 16,2 2 4-16,-2-8 13 0,2 11-10 0,-5-9-6 15,8 5 1-15,-3-10-2 0,0 10 1 0,-8-2-6 0,8 3 4 16,-3 2-1-16,1-6 15 0,0 10 2 0,-6-9 0 16,0 12-2-16,5-10 10 0,0 9 5 0,0-14 2 0,1 8-1 15,0-3-15-15,4-3 5 0,-4 3 8 0,3-3-3 0,1 5-17 16,3-9-4-16,-1 5-5 0,4 0-8 0,0 0-11 0,0-2-9 16,4 8-13-16,1-2-6 0,-4-8 0 0,4 8-1 15,-2 0-5-15,1 0-3 0,-1 2 2 0,2-3 0 0,-4-2 0 16,4 2-2-16,-2 3 9 0,3-6 15 0,-2 4 17 15,0-6 6-15,2 4-1 0,-2-3 2 0,4 8-1 0,1-10 3 16,0 8-8-16,2-4-14 0,3 1-13 0,-3-3-7 0,2 3-4 16,-1-8 1-16,-4 0 1 0,5 7-7 0,-1-4-2 15,0 2-1-15,-4-3-2 0,1 3 3 0,2-3 2 0,0 1-5 16,-3 0 0-16,-1-1 1 0,3-2 1 0,-3 8 0 16,6-4-1-16,-2 1-3 0,0-2 0 0,3 5-2 0,-5-4 3 15,3 4-1-15,1 0-2 0,-2-4 1 0,-6 1-1 16,2 1 0-16,-2 4 2 0,1-4 2 0,-3 0-3 0,0 2-5 15,-3-3 3-15,1 3-2 0,3 3 0 0,-4-6-1 0,0 0-1 16,2 3-1-16,0 0 0 0,0-3 4 0,-1 3-1 16,5-1 0-16,-1-3 2 0,0 3 0 0,-1-1-3 0,2 1-6 15,-3-4 4-15,0 4 1 0,2 0 4 0,-7-3-3 16,-1 3 2-16,1-3 4 0,2 4-1 0,-7-3 9 0,5 3-1 16,-1-3 1-16,4 3-4 0,-4-2 6 0,6 0-6 15,-6 2 0-15,4 0 3 0,-4 4 2 0,1-4-5 16,-3 3 1-16,0-3 1 0,0 0-5 0,-3 2 6 0,-3-4-5 15,1 2 3-15,0 0-5 0,-4 0 3 0,1 0-3 0,-6 0 1 16,3 3 6-16,0-6 0 0,-2 5 0 0,-1-1 0 16,0-2 0-16,6 5 2 0,0 0 0 0,-1-2-2 0,3-1-2 15,1 6 2-15,-3 0-5 0,2 0 1 0,0 0 2 16,1 2 0-16,-6-9 11 16,6 48 7-1,-6-48 14-15,0 0-10 0,0 0 3 16,0 0 7-16,0 0-2 0,0 0 2 0,-12 68-1 0,12-68-4 15,0 0-6-15,-32 105-2 0,32-90 0 0,0 1-11 0,-1 4 4 16,2-4-8-16,-1 0 0 0,6 5-5 0,-4-5 4 16,3 6-1-16,-2-3-3 0,-3-1 3 0,6 3-5 0,-4-1 5 15,1 2-4-15,2-3 3 0,1 3-3 0,-3-5 0 16,-3 4 3-16,5 1-4 0,-2 2 4 0,0-2-2 0,-1 0 1 16,3 1 1-16,-5-3 0 0,3 0 1 0,1 1-3 15,-2-2 3-15,3-1-2 0,-2-1-2 0,0 1 5 16,2-3 1-16,-2 3 5 0,2-4-4 0,1 3 4 0,0-2 2 15,-1 2-2-15,0-3 6 0,0 2-5 0,1-1 4 16,-1 2-4-16,1-3-3 0,-6 5 3 0,3-2 1 0,-1 0-1 16,-1-1-4-16,-2 1 2 0,1 2-2 0,3-2-3 15,-3 0 3-15,0-1-1 0,3 0-2 0,-1 0-4 0,1 2 4 16,0-2-2-16,5-1-4 0,-5 2 4 0,0-1 1 0,2 2-3 16,-2-3-4-16,-1 1 4 0,0-3-1 0,-2 3 0 15,0-1 1-15,-4 3 1 0,1-2-3 0,3 3 0 16,-3-2 3-16,-2 4 3 0,2-3-1 0,-2 3 2 0,1-1 1 15,2 1-3-15,-3-1 1 0,0-4 2 0,2 2 2 0,0 1-8 16,3 0 2-16,-2-4-5 0,-1 4 2 0,2-3 1 16,1 3 2-16,-2 2-5 0,2 1-1 0,-3-1 4 15,0 1-3-15,6 3 4 0,-3 0-3 0,0 0-2 0,0 0 2 16,6 0 0-16,-6-4 3 0,0 0-4 0,3 1 0 16,-6-3-1-16,3 4 0 0,-1-7 3 0,-4 3 1 0,-3-2-1 15,7 3 0-15,-1 1-2 0,-1-3 4 0,3 2-3 16,0-1 4-16,-2 0-3 0,4 0 0 0,-2 1-2 0,-2 1-1 15,4 0 2-15,-2-2 2 0,0 1-1 0,5 1-2 16,-4-2 0-16,4 1-3 0,-5-2 4 0,8 0 2 16,-7 1 2-16,4 1-9 0,-5-2 9 0,3 0-6 0,-1 0 1 15,-4 1 5-15,4 1-6 0,-1 0-3 0,-1-1 3 16,0 0 3-16,2 0-6 0,-2 0 4 0,3 0 1 0,-1-1-4 16,1 1 5-16,-1-3 0 0,2 3-2 0,1 1 0 15,-2-2 1-15,0 0-2 0,2 0 1 0,-5 1 1 0,3-1-1 16,-1 0-2-16,0 0 1 0,-4 1 1 0,0-2-1 15,-1 0 1-15,3-1-2 0,-3-1 1 0,0 1 0 0,-2 0 3 16,0-2-3-16,5-1-2 0,-4-1 5 0,-1-2-4 16,5 3 3-16,-5-3-2 0,3-2-1 0,2 2 1 0,0-1 1 15,-1 1-1-15,2 0 0 0,1 4 3 0,1-2-3 16,-1 2 3-16,1 1-2 0,0 1-1 0,0 2-2 0,2 2 4 16,-5-1-3-16,0 0 4 0,3 4-3 0,-1-3 0 15,-2 4 1-15,-2-4 1 0,2 1-1 0,-3-4 0 0,6 1-1 16,-3-1-1-16,-3-2 2 0,1 2-1 0,-1-10-2 15,-3 6 3-15,3 0-2 0,3-1-2 0,-8 1 4 16,3-2 2-16,5 2-4 0,-5 2-1 0,2-1 4 0,5 3-5 16,-7-1 4-16,2 1 2 0,3 0-4 0,-5 1-5 0,2 0 6 15,0 1 0-15,3 4 1 0,-5-5-2 0,3 2 2 16,1 0-2-16,-1-1 0 0,-1 4 2 0,3-4 0 16,0 0 2-16,0 0-6 0,0-1 6 0,0 1-3 0,0-3 2 15,0 1 0-15,0 0 1 0,0-1-4 0,0 0-2 16,-2-1 6-16,-2 1-5 0,2-1 5 0,1 1-4 0,-1-3 1 15,2 5-2-15,2-3 4 0,-7 3 1 0,5-1-2 16,0 2 2-16,-2 0-4 0,2 1 1 0,-3-2 1 0,3 2-2 16,0-1 4-16,0-2-5 0,0 1 2 0,0-4-1 15,3 4-1-15,-1-6 4 0,-2 4-1 0,5 0 2 0,-4-2-3 16,1 0 3-16,2 1-2 0,-2 1-1 0,-2-5 2 16,0 4-1-16,0-2-2 0,0-2 2 0,0-3-1 15,-2 7 0-15,-2-4 0 0,4 2 1 0,-2-1-1 0,1 4 0 16,1-2 3-16,-5 2-4 0,8 1 2 0,-3 0 1 15,-3-1-1-15,3 1-1 0,0-1 4 0,3-2-1 16,-3 3-3-16,3 0 3 0,-3-3-2 0,-3 3-1 0,3 0 2 16,0-1-1-16,0-1-1 0,-3 4 2 0,3-2-5 0,-6-1 6 15,2 3-2-15,4-5-1 0,0 3 1 0,-8 0 4 16,1-1-5-16,7-3-2 0,-2 4 8 0,2-3-10 0,0 1 4 16,-5-2 3-16,2 1-2 0,6 0-1 0,-4 3 3 15,1 0-1-15,-5-2-2 0,5-1 6 0,0 5-5 16,0-2 1-16,0 1-1 0,-2 1 3 0,2-2-1 0,0 0-3 15,0 1 3-15,0 1-2 0,0-1 2 0,0 2 0 16,0-2-3-16,0 2 1 0,0 0-4 0,0-1 6 0,0 2-6 16,0-1 5-16,0 3-2 0,-3-4-2 0,1 4 7 15,1-3-8-15,-1 4 8 0,-2-2-6 0,4 2 7 0,-3-2-5 16,0-1 1-16,-1 2 1 0,1 0-3 0,-2 0 1 0,-1-2-1 16,1-3 3-16,1 7-2 0,-1-2 1 0,3 0-2 15,-3 5 4-15,2-8-6 0,0 3 4 0,3-4-5 16,-6 10 2-16,1-10-1 0,5 3 2 0,-3 0 0 0,3-3-1 15,-3 2 2-15,1 4 0 0,2-3 5 0,0 0-4 0,2 2-2 16,1-3 3-16,-1 3-3 0,-1-2 1 0,4 1 0 16,-2-1 1-16,2 2-4 0,-4 0 7 0,2-3-3 0,-1 2-2 15,1-2 2-15,-1 4-4 0,1-5 2 0,0 2 2 16,5-1 1-16,-5-1-3 0,-3 1 0 0,3 0-2 0,2-2 5 16,-2-1-3-16,-1 3 0 0,0-2 1 0,-2 0-2 0,1 1 1 15,4-1 1-15,-5-2 2 0,0 3-4 0,0-1 4 16,4-2-2-16,-4 3-2 0,0-1-1 0,0-2 5 0,2 2-2 15,-2-2-2-15,1 3 4 0,-1-3-4 0,0 3 2 0,2-2 2 16,-2 1 1-16,3 1-7 0,-3 1 3 0,2 0 0 16,-2-1 2-16,0 0-1 0,3 1-2 0,-1 0-1 0,-4-1-2 15,4-2 7-15,-1 3-3 0,1-2 1 0,3 0-5 0,-5-1 2 16,7 1 4-16,-2 0-4 0,0 1 7 0,1-2-7 16,-4 3 2-16,1-1 0 0,-3-2 5 0,2 0-7 15,-4-2 5-15,-1-1-3 0,3 1-1 0,-2 0 1 0,-2-2 0 16,0 0-5-16,3 3-2 0,-6 0 3 0,6 3-10 0,-5-2 7 15,4-2-2-15,-3 3 2 0,4-2 0 0,-4 1 4 0,3 0-1 16,-1 0 4-16,0-2 1 0,-3 1-3 0,6 1 0 16,-5 0-2-16,4-1 1 0,-1 0 1 0,0 2 2 0,2-2 0 15,-1 2 2-15,1-1 2 0,0 2-1 0,1-2 0 0,1 1 0 16,-2 1-1-16,2 1 1 0,-2-3-6 0,1 2 3 0,1 1 0 16,1-1 2-16,1 2-1 0,-2-3-1 0,1 2 0 15,0-3 0-15,-1 2 5 0,-2 1-5 0,3-2 1 0,-1 0-4 16,-1-2 0-16,-1 3 3 0,2-3 0 0,3 2 2 0,-5 0-1 15,3-2 1-15,0 0-2 0,0 1 5 0,2-2 0 16,-4 2-4-16,3 0 3 0,-3-2-6 0,4-2-1 0,-5 2-2 16,5-2 3-16,-2 1-4 0,1 1 3 0,-2-2 0 0,1 0-2 15,-6 0 2-15,6 1 1 0,0 2 1 0,-3 1 1 16,0-2-3-16,2-2 3 0,-2 3-2 0,0-1 0 0,5 2 4 0,-5 0-2 16,0 0 1-16,5-3-2 0,-5 4 6 0,1 3-3 15,1-1-2-15,1 0 0 0,3-4 1 0,-4 3-1 0,2-4-3 16,-4-2 3-16,2 2-5 0,1-3-1 0,-1-4 3 15,-1 5 2-15,-1-1-2 0,2 2 0 0,-2-1 6 0,3 6-7 0,-1-4 7 16,-2 4-1-16,0-1 4 0,0 4-7 0,3-5 2 16,0 0-1-16,0 3-3 0,2-2 9 0,-5 0-9 0,0-1 3 15,6 0-1-15,-4 1 2 0,1-1-1 0,-3-1 0 0,3 0 0 16,-3 3-4-16,2-1 5 0,-2 0-1 0,0-4-1 0,2 2 1 16,-2 1-4-16,0 0 5 0,1-1-1 0,2 2 1 0,0-2-3 15,-3 2-3-15,3 1 1 0,-1-1 0 0,-2-1-2 16,0 1-6-16,0-1 0 0,-2 0-2 0,-1 1-1 0,3-2-5 0,-6-2 4 15,1 1 2-15,2 1 4 0,-2-5 2 0,4 3-2 0,-4 0 6 16,3-2 2-16,-1 0 2 0,0 2 2 0,2-1-2 16,1-1-2-16,0 1 2 0,-2-2 4 0,2 3-5 0,0-2-2 15,2 3 5-15,-1 0-2 0,-1-2-3 0,0 1 4 0,0-1 2 16,0 2-2-16,0 3 1 0,8-4-4 0,-10 1-2 0,-4 1-7 16,5 0-3-16,-1-1-10 0,-1 0-7 0,3-4-4 15,-2 2-4-15,-9-1 1 0,6-1 4 0,5 2 5 0,-3 0 2 16,-3 1 8-16,3-3 5 0,-2 3 5 0,2-2 4 0,1 0 1 15,-1-1-8-15,1-5 2 0,-1 5 5 0,0-1-6 0,3-7-5 16,0 4-5-16,0-4-10 0,0-1-18 0,0 1-17 0,0-2-24 16,3-2-21-16,-1 2-27 0,-2 4-29 0,0-8-31 15,0 9-49-15,0-5-44 0,0-12-34 0,-5 3-53 0</inkml:trace>
  <inkml:trace contextRef="#ctx0" brushRef="#br3" timeOffset="-117929.66">4003 7789 688 0,'-2'0'14'0,"2"-1"10"0,-1-1 7 0,-13 4 16 0,9-5 9 15,-3 1 7-15,11-1 9 0,5 2 33 0,-2 1-7 0,5-1 17 16,-3 0 12-16,11-4 5 0,-6 5 10 0,9 0 5 0,-9 0 9 16,4 2 4-16,3-2 1 0,-5 3-4 0,5-2-2 15,-4 3 1-15,8-6-7 0,1 5 3 0,8-1-7 16,-1-2-31-16,6-2-4 0,6 4-21 0,7-4-10 0,1 1-19 15,0 1-11-15,-1 0-15 0,4-2-8 0,0 1-6 16,-1 0-3-16,-5 0-2 0,-3 1-9 16,0-3 0-16,-2 3-1 15,-3-2 0-15,-3 2-3 0,-1 2-1 0,-4-2-2 16,-3 0 1-16,0 3 0 0,-3-6 1 0,-2 3-4 0,0-2 1 0,-3 2 2 16,-4-5-12-16,2 2-27 0,-2 0-34 0,-2-3-23 0,-7 0-59 0,5-5-21 0,-6 4-58 0,-3-2-43 15,0-2-44-15,-5 3-8 0,-5-4-3 0,0 2-17 16</inkml:trace>
  <inkml:trace contextRef="#ctx0" brushRef="#br3" timeOffset="-117695.28">5031 7553 1256 0,'0'7'2'0,"6"-4"29"16,-5-5 25-16,1 4 42 0,4 1 33 16,2-2 31-16,0 6 9 0,11-6 12 0,-6 2 12 0,4 1-22 15,-1 2-18-15,0 3-28 0,1-2-22 0,-1 2-15 0,1-3 3 16,-4 7 2-16,0-4 6 0,-1 1 11 0,-4 7 1 0,-1-3-6 15,-6 1-7-15,1 4-12 0,-5 1-5 0,1 1 0 16,-11 5-15-16,5 1-16 0,-9 1-9 0,3 0-4 16,-5 3-5-16,0-1-5 0,-2 0-6 0,2-1-13 15,3 1-9-15,-1-3-16 0,6-2-19 0,0-2-18 0,6-4-43 16,-3-1-40-16,8-7-65 0,-3 1-59 0,3-4-50 0,0-3-49 16,5-6-12-16,-3-1-24 0,2-2-6 0</inkml:trace>
  <inkml:trace contextRef="#ctx0" brushRef="#br3" timeOffset="-116773.35">6014 7392 594 0,'-6'5'6'0,"-1"-5"11"15,-5 0 13-15,1 0 6 0,3 0 17 0,-16-3 9 0,14 0 6 16,0 3 1-16,3 1 1 0,4-1 6 0,1 0 9 16,6-1-1-16,-8 4 6 0,17 0 14 0,-13 0 24 0,5-4 18 15,-7-1 7-15,-2 2 19 0,2 0-7 0,-9 0 2 16,11-8-23-16,-11 5-20 0,17-1-32 0,-6 4-24 16,8 1-9-16,2-2-37 0,5-6-21 0,9 2-6 0,-10 3 6 15,3 1-8-15,-5 2 2 0,3-2 9 0,-3-3-9 0,-3 4 0 16,-6 11 14-16,-1-4-3 0,2 6-5 0,3-2 5 15,-6 4 0-15,4-4-3 0,-5 12-5 0,2-5 6 0,-4 4-8 16,-6 0 2-16,7-3-2 0,-7 3 3 0,0-1 5 16,-10 0-3-16,4-3 10 0,0 1-2 0,-3-2-2 15,-5 2 3-15,-1-2 3 0,-2-2-3 0,8-5-4 0,-1 2 2 16,6-6-2-16,-1-2-1 0,11-2-1 0,-1 1-4 0,6-3-3 16,4-3-2-16,1 1 1 0,1-2-3 0,5-2-3 15,10 0 2-15,-5 0-6 0,7 2 4 0,-6-2 2 16,2 2 0-16,-3 1 2 0,0 3 0 0,-9 3 0 0,-9 4-3 15,-1-1 14-15,5 0-2 0,-1 0-2 0,-2 4-4 16,1 0 6-16,-1 1 1 0,-2-1 2 0,1 2 0 0,-1 1-9 16,-1 0 5-16,-2-1-6 0,-1 0 14 0,-8-2-11 15,1 1 6-15,3 0-2 0,-9-2 3 0,5-1 2 0,-8-3-10 16,3 1 2-16,-1-1-33 0,6-3-23 0,4 0-12 16,-5 0-14-16,14-2-13 0,-13-2-13 0,18 0-21 15,-12 0-16-15,14-9-3 0,-10 7 9 0,4-6-25 0,2-4 0 16,-5 1-4-16,10-4-9 0,-2-1 19 0,12-6 11 0,-3 3 12 15,4-5 12-15,-1 2 35 0,5-5 12 0,4 0 20 16,-1 1 28-16,-2 6 25 0,1-3 16 0,-4 2 30 16,-3 6 22-16,5-1 21 0,-6 8 15 0,-3-1 21 0,0 3 23 15,-7 2 12-15,-6 6 10 0,-2 0 13 0,2 3 3 16,-12 3-5-16,-1 1 24 0,5 3-12 0,-13 5-20 0,6-2-27 16,2-2-5-16,5 3-14 0,-9 4-16 0,6 1-5 15,6-3-27-15,-6 3-9 0,13-2 1 0,2-2 2 16,-1 3-12-16,1 0-10 0,7-4-2 0,5-3-12 0,-4 1-1 15,0-2 3-15,5-3-6 0,-6 2-1 0,5-7 0 16,2 1 0-16,-3-3-3 0,-4 0 1 0,2-3-10 0,3-3-5 16,-3-4-2-16,0-2-4 0,-4 0 0 0,0-3-5 15,-3-2 2-15,3-2-1 0,-5-2 1 0,-3 3 0 16,-3 1-5-16,0-1-6 0,-6 0-13 0,-3 1-16 16,-9 1-22-16,-1 4-19 0,-4-3-22 0,-3 0-19 0,-4 3-29 15,-8-2-30-15,5-2-21 0,-5 1-19 0,6 2-14 16,1 0-4-16,4 1-15 0,-5 3-7 0,7-4 4 0,6 5 1 15,0 7 4-15</inkml:trace>
  <inkml:trace contextRef="#ctx0" brushRef="#br3" timeOffset="-116445.28">6025 7217 1340 0,'-9'-8'24'0,"9"2"30"0,-15 2 48 15,-5-9 26-15,-5 5 43 0,-1-1 32 0,-2 4 24 16,-1 8 22-16,-7-1-1 0,-12 7-4 0,10 2-35 0,-1 6-23 15,1 9-36-15,7-1-20 0,-9 9-13 0,10-9-10 16,-2 9-14-16,7 4-20 0,0-2-10 0,7 3 0 0,4 1-8 16,5 4-11-16,7 4-11 0,4 2-14 0,4-1-10 15,6 0-5-15,6 1-4 0,2-4 0 16,6-3 0-16,5 2-6 0,4-6 2 0,6-4-1 0,1-4-2 16,5-3 0-16,5-6-4 0,2-4-5 0,0-5 5 0,-2-6 8 15,4-5 2-15,-5-6 5 0,13-4 5 0,-6-6 0 0,1-8 8 16,-1-2 1-16,2-8-5 0,0-5 1 0,-6-3-4 15,-3-2-2-15,-11-3 2 0,-1-2 4 0,-8 0 7 16,-9-2-1-16,-6 1 3 0,-9 1-7 0,-6 1 1 0,-6 1 0 16,-6 2-5-16,-4-1-7 0,-6 6-7 0,-3 1-1 15,-1 9-3-15,-3 0-4 0,-1 4-15 0,1 2-19 0,-4 8-36 16,2 3-28-16,3 0-66 0,-6 6-85 0,7 5-91 16,-2 0-91-16,3 4-53 0</inkml:trace>
  <inkml:trace contextRef="#ctx0" brushRef="#br3" timeOffset="-113632.78">20212 10153 571 0,'0'0'24'0,"5"16"0"0,-5-16 17 16,0 0 1-16,0 0 8 0,0 0 10 0,0 0 9 0,0 0-8 15,0 0 0-15,-31 5-6 0,31-5-16 0,0 0 4 16,0 0-6-16,0 0 4 0,0 0-9 0,0 0-2 16,0 0 0-16,0 0 1 0,0 0 9 0,0 0 5 0,0 0 6 15,0 0 2-15,0 0 13 0,0 0 12 0,0 0 9 16,-12-32 11-16,12 32 0 0,0 0-2 0,0 0-1 15,0 0-14-15,0 0-9 0,0 0-11 0,0 0-12 0,-1-55-15 16,1 55-13-16,0 0-3 0,0 0-1 16,39-49-21-16,9 42 13 31,-48 7 20-15,0 0 18-16,0 0 12 0,0 0 1 0,0 0 13 15,0 0 1-15,0 0 8 0,0 0 0 16,0 0-15-16,0 0-14 0,0 0 5 0,0 0 7 0,0 0-4 15,0 0-6-15,0 0-4 0,-152 107-6 0,152-107-4 16,0 0-6-16,0 0-14 0,-82 131-11 0,93-112-6 16,-2 2-1-16,7 2-7 0,6 3 0 0,2-2 0 0,1 1 3 0,4 1-2 15,2 0-1-15,-4-3 3 0,-1 4-2 0,-1-2 5 0,-1-2-4 16,-6-1 4-16,2 2 3 0,-5-2 12 0,-7-2 8 16,-5 0 0-16,4-1 4 0,-6-3 3 0,-4 2 4 15,-5-3-2-15,-1-2-5 0,-9 0-9 16,5-3-8-16,-4 0-4 0,1-3-1 0,-6 0 1 15,5-4-1-15,-2-3-10 0,0-1-22 16,0-5-48-16,0 1-52 0,-1-7-67 0,0 2-85 0,-3-3-72 0,-7-5-63 16,4-2-50-16</inkml:trace>
  <inkml:trace contextRef="#ctx0" brushRef="#br3" timeOffset="-113445.28">20214 10156 2020 0,'22'-12'3'0,"0"1"9"16,3 2 25-16,-12-6 14 0,14 3 37 0,1 3 18 0,6-11 2 0,-3 11-3 0,4-4-5 16,2 9-13-16,6-8-31 0,0 12-8 0,-4 1-51 0,-3 5-30 15,1 6-41-15,2 0-31 0,-5 12-57 0,-2-10-58 16,-5 2-49-16,-7 0-74 0</inkml:trace>
  <inkml:trace contextRef="#ctx0" brushRef="#br3" timeOffset="-112288.98">20851 10363 2720 0,'-6'-9'4'0,"-1"-1"17"0,1-2 26 0,-8 6 22 0,3 1 19 0,2 2 18 0,2 0 9 0,2 7 6 16,5 2-4-16,0 3-14 0,0 4-27 0,7 3-17 15,7 5-20-15,-5 2-17 0,-1 3-11 0,0 0-6 16,-2 1 1-16,2 2-4 0,-3-1 1 0,3-2-3 0,-11 4 3 15,5-4-5-15,-4 0 6 0,4-1-4 0,-2-4-1 16,-4 2 2-16,-1-5 2 0,-3-3-4 0,5 0-1 16,3-15 23-1,0 0-3-15,-17-26-34 32,17 26-5-32,-3-79 14 0,9 58 0 15,1 0-2-15,3 1 2 16,0-2 2-16,1 2 2 15,-2 1-1-15,3-2-5 0,2 3-17 0,0 1-11 16,3 1-4-16,1-1-11 0,2 6-6 0,-2-1 2 0,2 3 3 0,2 5 2 0,-5 0 15 16,5 5 12-16,-5 2 2 0,-17-3 5 0,39 140 19 31,-47-27 15 0,8-113 15-15,0 0-13-16,-6 78 0 0,6-78-1 15,0 0 1-15,0 0 3 0,0 0-5 0,0 0-5 16,71-97-10 0,-58 80-1-16,-2 0-2 0,3 3 3 15,51-40-4 1,-10 51-6 15,-5 72 11 0,-50-69-28-15,61 75-4-16,-61-75-14 16,0 0-12-16,0 0-19 0,0 0-24 0,0 0-9 15,0 0 6-15,0 0 5 0,81-6 20 0,-81 6 9 16,0 0 13-16,0 0 16 0,0 0 56 16,0 0 39-16,155-73 5 0,-155 73 15 0,0 0 17 15,0 0 9-15,0 0 16 0,0 0-1 0,0 0-20 16,0 0-21-16,15-19-4 0,-15 19-14 0,0 0-19 0,0 0-9 15,0 0-10-15,0 0-3 0,-6 25-17 16,6-25-32 0,0 0 5-16,0 0-13 0,40 27-11 0,-40-27-15 15,0 0-6-15,0 0-7 0,0 0 0 0,0 0 6 16,0 0 8-16,0 0 11 0,22-16 12 0,-22 16 15 16,0 0 7-16,0 0 1 0,-68-76 30 15,68 76 19 1,0 0-10-16,0 0-1 0,0 0-4 0,0 0 4 15,0 0-3-15,-57-16-7 0,82 6-12 32,-25 10-30-32,0 0-2 0,0 0-12 15,0 0-3-15,0 0 3 0,0 0-3 0,223-56 5 0,-223 56 5 16,0 0 13-16,219-67 67 16,-219 67 4-16,0 0 24 15,0 0 19-15,0 0 20 0,0 0 17 0,0 0 10 16,0 0-7-16,57-11-5 0,-57 11 14 0,0 0-13 15,0 0-12-15,0 0-13 0,0 0-23 0,0 0-5 0,0 0-10 16,-73 184-15-16,49-159-23 0,6-2-12 0,3 1-2 16,7-3-6-16,3-3-2 0,10-3-7 0,0 0 4 0,6-4-12 15,6 1-24-15,3-8-18 0,1-3-16 0,1-4-34 16,-1-3-32-16,1-8-28 0,-3-2-24 0,6-6-29 16,-9-4 6-16,6-5 1 0,-5-1-5 0,7-4 30 15,5 3 26-15,-10-7 32 0,4-1 24 0,-7-2 40 0,3 2 18 16,-8 1 17-16,2-3 27 0,-12 1 23 0,2-5 27 15,2 2 38-15,-11 0 30 0,11 2 46 0,-9 8 37 16,11 2 25-16,-1 4 13 0,2 10 15 0,-8 2-11 0,0 15-33 16,5 2-13-16,-18 12-20 0,0 0-13 0,-12 7-17 15,-8 7-12-15,6 4-29 0,-8 8-7 0,9-1-6 16,-4 4-18-16,17 1-23 0,0 3-30 0,15-1-7 0,4-2-6 16,16 0-9-16,5-4-22 0,10-1-16 0,8-4-54 15,1-2-25-15,6-6-56 0,-6-6-65 0,0-4-91 16,-19-5-81-16,8-5-61 0,-7-5-57 0</inkml:trace>
  <inkml:trace contextRef="#ctx0" brushRef="#br3" timeOffset="-111960.87">23005 10535 855 0,'0'0'29'0,"0"0"7"15,0 0 16-15,0 0 36 0,0 0 30 0,0 0 24 0,153-148 27 16,-153 148 20-16,0 0 0 0,0 0 12 0,153-155 17 16,-128 136-14-16,2-4-3 0,-6 7 10 0,-21 16-10 15,0 0-4-15,0 0 19 0,0 0-17 0,0 0-27 16,0 0-15-16,0 0-20 0,0 0-31 0,39-14-3 0,-39 14-7 16,0 0-22-16,0 0-13 0,0 0-1 0,0 0-9 15,0 0-6-15,0 0-4 0,-39 91-16 16,39-91-3-16,-57 164-16 0,49-128-2 15,2-5-2-15,-1 0-8 0,4-1-13 0,6-2-30 16,-3-3-21-16,7-3-29 0,-1-3-41 0,7-3-52 0,-9-2-37 16,-2-5-41-16,-2-9-24 0,0 0-25 0,0 0-26 0,0 0-25 15,0 0 6-15,0 0 12 0,0 0 0 0,0 0 25 16</inkml:trace>
  <inkml:trace contextRef="#ctx0" brushRef="#br3" timeOffset="-111726.52">23632 10250 1868 0,'14'-10'36'0,"-10"2"31"0,0 4 19 0,-4 0 45 0,-6 5 32 0,0 6 36 0,-2-1 34 16,2 6 13-16,1 1-31 0,2 7-30 0,-1 1-13 16,3 7-41-16,2-2-35 0,4 3-27 0,2-1-37 15,-7 0-9-15,8-3 0 0,-1 0-3 0,4-5-5 0,2-1-1 16,6-1 1-16,1-5-10 0,-2 0 7 0,6-8-1 0,-2 0-7 16,4-5 0-16,-1-5 3 0,-3-2-3 15,4-5 0-15,-2-3 2 0,1-2-5 0,-5-7-2 16,-2 2 5-16,-3-2-1 15,-5 2 8-15,-1-3 5 0,-13 2 2 0,-1 1 6 16,-5 3 1-16,-3 2-2 0,-7 0-2 0,-1 2 3 0,-3 3-15 0,-1 0-3 0,-2 4-15 0,0 1-41 16,-3 1-20-16,0 2-48 0,-5 3-44 0,4-5-66 15,-7 12-65-15,4-5-60 0,1-1-62 0,9 0-12 16,-2 2-37-16</inkml:trace>
  <inkml:trace contextRef="#ctx0" brushRef="#br3" timeOffset="-106445.29">24581 10674 2239 0,'3'0'26'0,"6"-6"11"0,-5 6 34 0,-4-5 28 0,-2 1 36 15,-2 3 29-15,4 1 24 0,12 1 12 0,4-4-25 16,1 5-7-16,8-4-34 0,1 2-26 0,8 2-38 0,3-1-25 15,6-1-25-15,-1 0-10 0,-1 2-5 0,1-4-26 16,0 2-36-16,-1 0-33 0,-7 2-45 0,-4-2-41 16,-7-2-55-16,-1 2-43 0,-4-1-43 0,-7 1 2 15,-7-2 7-15,0-1 4 0,-8-1 18 0,1 1 13 16,-7-3 38-16</inkml:trace>
  <inkml:trace contextRef="#ctx0" brushRef="#br3" timeOffset="-106335.9">24893 10513 664 0,'-27'-23'16'0,"1"1"26"0,2-3 22 16,4 3 19-16,1 6 39 0,5-2 13 0,7 5 21 15,-2 2 6-15,4-1-14 0,5 4-21 0,6 5-24 16,4 0-15-16,3-2-41 0,6 3-8 0,1 1-22 0,6 4-3 16,5 2-6-16,5-2-2 0,4-1-18 15,1 0-35-15,5 1-41 0,-2 0-35 0,5-2-29 0,-1-6-25 16,1 3-29-16,-6 0-27 0</inkml:trace>
  <inkml:trace contextRef="#ctx0" brushRef="#br3" timeOffset="-106038.97">26228 9909 2084 0,'-9'-12'39'0,"-9"3"39"0,9-3 34 0,-8 5 40 0,3 6 39 0,9 1 26 16,-11 4 18-16,-5-2 35 0,-1 6-31 0,6 2-37 16,-6 6-32-16,3-3-31 0,-5 4-36 0,-1 2-14 0,8 2-14 15,-1 2-30-15,10 4-6 0,-2 3 5 0,10-1 0 0,1 3-9 16,15 2-3-16,-8 0-9 0,12 1-10 0,-1 5-1 15,7-2-8-15,0 0-1 0,1 0-5 16,3 1 1-16,-5 0-6 0,7-3 1 16,-8-2 6-16,5-1 3 0,-7-6 3 0,0 1-9 0,-9-3 3 0,4-3 6 15,-9-3 7-15,-7-3 1 0,-2-3 21 0,-11 1 2 0,-1-4 8 0,-5-1 16 16,2-3-3-16,-9 1-3 0,7-5-5 16,-13 0 0-16,6-2-24 0,3 0-13 0,-4-4-17 15,1 0-38-15,-1-3-34 0,1-2-35 0,-2 0-71 0,15-4-86 16,-14-5-93-16,6-4-87 0,-4-4-74 0,7-6-28 15</inkml:trace>
  <inkml:trace contextRef="#ctx0" brushRef="#br3" timeOffset="-105820.28">26059 10050 2175 0,'22'-13'31'16,"2"6"51"-16,7-4 32 0,-4 4 41 0,15 5 32 0,-3-2 21 16,13-5 6-16,-6 4 6 0,19 7-28 0,6-4-50 15,-3 6-27-15,-6-6-45 0,8 2-24 0,4 0-24 16,-2 0-4-16,6 0-17 47,-7 0-27-47,0 2-47 0,-4-4-61 0,-2 5-66 0,-10 1-86 15,-5 3-72-15,-8 0-59 0,-3 6-51 0</inkml:trace>
  <inkml:trace contextRef="#ctx0" brushRef="#br3" timeOffset="-100445.28">7048 12069 1931 0,'0'0'35'0,"0"0"23"0,0 0 8 0,0 0 10 0,0 0 24 0,-52-7 28 15,52 7 16-15,0 0 20 0,0 0-10 0,0 0-5 16,0 0 10-16,0 0-9 0,0 0-22 0,-40-21-26 16,40 21-17-16,0 0-15 0,0 0-27 0,0 0-16 0,0 0-11 15,0 0 17-15,43 3 0 0,-43-3 15 16,0 0 2-16,0 0 6 0,0 0-1 0,245 26-6 0,-196-21 3 15,2-2-10-15,-1-2-17 0,2 1-14 0,-5 0-9 0,5-2-5 16,-4 0-4-16,0 0-1 0,-4 2-5 0,-1-1-9 16,-8 2-4-16,-4-3-28 0,-1 0-24 15,-11 0-24-15,4 0-35 0,-8 0-41 0,1 0-52 0,-7 0-32 0,6 0-40 16,-3 0-2-16,4 0-20 0,3-4 0 0,0-3 10 16,-8-2 9-16,0 2 31 0,2-5 28 0</inkml:trace>
  <inkml:trace contextRef="#ctx0" brushRef="#br3" timeOffset="-100226.53">7933 11866 1140 0,'-15'-19'25'0,"-3"6"57"16,4 4 45-16,4-2 29 0,0 9 46 0,-5-2 26 0,7 2 33 16,5-1 17-16,-5 3 0 0,8-2-55 0,-1 1-31 15,2-2-10-15,7 2-22 0,5 1-24 0,-7 1-32 16,13 5-10-16,-11 1-22 0,9-1 5 0,-1 4-17 16,-2 5-17-16,4-3-20 0,-1 3-1 0,2-1 1 0,-3-1-2 15,6 1 5-15,-8 2 2 0,2 0 7 0,2-1 8 16,-4 1 7-16,-3 1 0 0,-3 2 8 0,0-2-5 15,-5 2-6-15,-3-1-8 16,-5 3-5-16,-6-1-10 0,1-1-9 0,-8 0-8 0,-7 0-5 0,-2-1-7 16,1 2-8-16,-4-2-15 0,1-1-36 0,9-3-43 0,-13 3-59 15,-4-1-71-15,4 4-106 0,3-2-111 0,-3-3-83 0</inkml:trace>
  <inkml:trace contextRef="#ctx0" brushRef="#br3" timeOffset="-99242.16">8926 11653 2472 0,'2'-2'11'0,"-4"-3"5"0,-1 2 10 16,-9 1 29-16,4 2 19 0,1 0 18 0,-10 0 17 16,11-5 22-16,-2 6 8 0,3 1 11 0,3-2-1 15,-4 4-27-15,9 0-14 0,-3 5-17 0,6 3 3 16,-2 2-6-16,5 1-9 0,-4 5-8 0,9 2-8 0,-4-2 3 15,4 4 3-15,0 0 0 0,5 1-20 0,-3-1-15 16,1-2-9-16,2 1-9 0,-1 2 0 0,2-4 9 16,-4 2 3-16,0-2 4 0,-5-4 6 0,2-3 3 0,-4 3 2 15,-1-4 3-15,-3 4 0 0,-2-3-9 16,-3-1-7-16,-2 1-3 0,-1-2-8 0,-3 3-6 0,-1 0 3 16,-2-3-4-16,-2-1-2 0,-3-1-1 0,1-1-6 0,-1-1-3 15,0-2 0-15,1-5 4 0,-1 2-17 0,1-1-13 16,3-4-32-16,-4-2-17 0,6-2-44 0,-4-1-21 15,-1 1-60-15,2-5-41 0,-5 1-48 0,3 2-45 16,-2-2-16-16,0-3-45 0,-5-4 15 0,7 0-9 16,1-7 32-16,4 2 15 0,3-4 43 0</inkml:trace>
  <inkml:trace contextRef="#ctx0" brushRef="#br3" timeOffset="-99054.56">8833 11762 720 0,'3'-21'30'0,"5"-2"30"16,-4 8 21-16,3-1 43 0,3 1 37 0,-2 7 45 15,1 0 27-15,-1-5 44 0,2 7 6 0,2 3 5 0,4 0 17 16,4 3-32-16,1 0-8 0,6 2-27 15,5-2-20-15,1 8-45 0,11-7-34 0,-6 3-34 16,6-4-35-16,2 1-17 0,-3-1-34 0,-1 6-14 0,3-6-11 16,-2 3-2-16,-3-3-6 0,0 2-41 0,-3 2-32 0,-9-4-41 15,-8 6-52-15,4-12-70 0,-6 10-54 16,-3-11-47-16,1 10-49 0,-6-7 9 0,-10 5 8 0,11-3 9 16,-2-4 38-16,-1 8 52 0</inkml:trace>
  <inkml:trace contextRef="#ctx0" brushRef="#br3" timeOffset="-98726.53">9639 11576 680 0,'-30'-14'22'0,"7"-9"26"0,-15 9 13 0,9-10 31 0,-5 7 28 16,2 1 30-16,-3-2 24 0,5 11 33 0,-2-10-8 16,-1 3-17-16,0-1 19 0,-3 0-10 0,-7 4-13 15,5-3-26-15,-11 10-16 0,8-3-18 0,-8 7-5 0,1 1 3 16,-2 5-10-16,-4 9-5 0,3-4-3 0,-9 13 6 16,7-9 7-16,-11 17 14 0,4-6-3 0,-4 7 2 0,2 2-3 15,2 4 1-15,1 3-5 0,6 1-4 0,0 6-8 16,4-4-25-16,10 9-5 0,9 1-9 0,4 2-16 15,9 2-12-15,9-1-1 0,13 0 0 16,9 0-2-16,16-3-1 0,3 1 1 0,17-6-5 16,3 2-2-16,15-8-9 0,3-2-4 0,7-5-5 0,4-1-10 0,5-11-3 15,1 0-8-15,1-8-13 0,1-7-1 0,0-4-7 16,2-7-3-16,-5-6-4 0,-2-4 3 0,-3-6 2 0,-4-5 2 16,-8-3 12-16,-7-4 3 0,-9-4 11 0,-6-4 3 15,-8-4 11-15,-5 0 2 0,-8-5 7 16,-7-2 13-16,-7-2 1 0,-2-2 0 0,-11-1-4 0,-1 0 1 15,-9-3-9-15,-4 1-1 0,-4-2-9 0,-10 0-16 0,-4 2-17 16,-6 2-10-16,0 2-18 0,-4 2-42 0,-7 8-18 16,1-3-49-16,-8 8-41 0,5-1-50 0,0 6-56 15,8 3-82-15,3 3-72 0,1 8-47 0</inkml:trace>
  <inkml:trace contextRef="#ctx0" brushRef="#br3" timeOffset="-95070.27">11309 13494 3083 0,'13'-7'0'0,"8"1"1"15,-9-4-4-15,10 16 2 0,-5-15-1 0,5 6-3 0,5-2 2 16,1 3 20-16,11-3 7 0,0 3 2 0,17-2 6 16,-10-2-1-16,9 2 5 0,0-4 1 0,5 3-24 15,2 1-57-15,-5 4-37 0,-9-4-51 0,0 8-34 0,-8-2-51 16,-7 4-46-16,-1 3-33 16,-12 0-12-16,-4-7-7 0,-5 8-12 0</inkml:trace>
  <inkml:trace contextRef="#ctx0" brushRef="#br3" timeOffset="-94898.41">11336 13608 2520 0,'-13'-7'-4'0,"2"2"1"0,13 3 1 0,-10 1-2 15,19-5 8-15,6 2 3 0,15 4 30 0,3-6 10 16,20 3 11-16,2-5 2 0,8 4 2 0,6-6-2 0,2 4-17 16,-4-3-39-16,4 0-72 0,-2 3-44 0,-12-2-49 15,1 6-48-15,-8-1-45 0,-11 0-17 0,-3 0-14 31,-7 2-1-31,-10-10 9 0</inkml:trace>
  <inkml:trace contextRef="#ctx0" brushRef="#br3" timeOffset="-94695.27">11924 13189 1727 0,'-25'-11'32'0,"1"-12"16"16,8 16 22-16,0 2 20 0,4-5 11 0,10-3 8 16,2 2 40-16,8 18 27 0,3-20-16 0,14 8-2 0,1-6-18 15,10 13-22-15,2-1-7 0,2 3-7 0,3 2-37 0,-1 2-26 16,1 4-15-16,-2 11-11 0,-7 3-2 0,-2-6 0 15,1 3 0-15,-9-2 1 0,-1 5 1 0,-8 0-1 16,-7 1-1-16,-3 0-3 0,-5 3 2 0,-5 1-2 16,-3 2-1-16,-6 2-3 0,-4 0-2 15,-2-1-4-15,-2 1-20 0,0-2-26 0,-5 1-40 16,2-7-32-16,-2 0-59 0,0-8-47 0,9 3-58 0,1-5-46 0,1 0-7 0,0-8-19 16,5 1-9-16</inkml:trace>
  <inkml:trace contextRef="#ctx0" brushRef="#br3" timeOffset="-94476.5">13119 12983 3367 0,'13'-13'5'16,"-2"9"4"-16,-8 0 28 0,-21-2 30 0,9 24 37 0,6-9 26 15,-5-1 17-15,11 9 11 0,-12 19 5 0,5-2 1 16,-3 7-31-16,4 4-27 0,-2-6-36 0,-1 4-32 15,6 2-12-15,-5-2-10 0,5 1-10 0,0 2-11 0,3-2-21 16,3-4-14-16,-6-5-25 0,5-1-35 0,-2-3-49 16,-4-5-48-16,-4-2-68 0,0-7-54 0,4-3-33 15,-9-3-56-15,4-2-28 0,-7-6-16 0</inkml:trace>
  <inkml:trace contextRef="#ctx0" brushRef="#br3" timeOffset="-93789.03">12604 13054 2047 0,'-3'-13'3'0,"0"-6"-2"0,3 16 0 16,6-23 4-16,-1 20 13 0,12 4 34 0,4-6 18 16,7 10 3-16,-1-12-3 0,14 11-4 0,2-9 2 0,9 12-9 15,3-8-18-15,-1 6-39 0,8-2-28 16,-2 8-32-16,11-8-23 0,-9 12-13 0,4-11-8 0,-8 10-6 0,2-7-2 16,-7 10 4-1,1-12 9-15,-7 1 34 0,-9 5 18 0,3-2 24 16,-11-2 7-16,-3-2 14 0,-3 0 4 0,-5 2 10 0,-7-2 20 0,-4 0 19 0,-1-4 43 15,-6-8 15-15,-2 6 19 0,-1-13 30 0,-4 9 16 0,-1-15 11 16,-1 13-12-16,-4-12-3 0,1 13-18 0,-6-2-3 16,-3 6-9-16,0 5-18 0,-2 3 16 0,-5 13-9 15,1-1 1-15,-4 4-13 0,3 1-20 0,-3 6-10 0,8 3-11 16,0-2-15-16,3 6-28 0,4-2-10 0,5-1-10 16,5 2-5-16,2-1 1 0,3-1-5 0,1-2-2 0,1 1 2 15,6-6-3-15,3-1-2 0,3-3 1 0,4-2-5 16,4-3-7-16,3-7-8 0,5-2-3 0,4-6-12 0,-3-1-10 15,4-7-14-15,-3-1-16 0,-1-6 1 0,-2-2 2 16,-1-2 2-16,-4-4 2 0,-5 2 8 0,-2-5 12 16,-6 1 16-16,-1 2 14 0,-4 1 5 0,-4 0 2 0,-4 2 5 15,-4 1 6-15,-4 1 7 0,2-2 8 0,-4 6 25 16,-2 5 21-16,-6-1 4 0,5 3 5 0,-4 6 7 0,4 4 1 16,-3 5-6-16,3 9-7 0,0-5-26 0,2 0-15 15,3 7-5-15,4 2-10 0,1-1-4 0,5-1-3 16,8 2 1-16,-2-2 0 0,6 3-2 0,6-5 1 0,0 4-5 15,6-3 4-15,3-3-2 0,3-2-7 0,4-3-3 16,1-1-8-16,-1-3-10 0,2-4-12 0,-2-2-14 16,-2-4-3-16,-4-3-1 0,1 0 8 0,-7-3 1 0,0-1 8 15,-6-1 10-15,2 1 15 0,-10-1 18 0,1 4 25 16,-8 2 14-16,-1 1 4 0,-1 3 2 0,-8 3 6 0,1 4 6 16,-4 1 3-16,-2 3 7 0,3 2-19 0,-1 5-5 15,0 0-2-15,3 3-1 0,6-2-4 0,3 0 1 16,3 0-10-16,6 0-5 0,4-2-4 0,3-2-10 0,6-2-1 15,0-2 2-15,5-4 0 0,2-3-11 0,-1-1 4 16,5-5-5-16,-3-3 4 0,4-2 2 0,-3-5-3 0,-1-3-3 16,2 1 1-16,-7-4 2 0,-3 0-3 0,-4 0 3 15,-4-2-6-15,-8 2 3 0,-3-2-1 0,-11 1 1 16,-3-1-3-16,-8-1 3 0,-6 0 0 0,-7 4-3 0,-1 2 2 16,-7 5-4-16,-5 6-1 0,2 4-33 0,-4 6-19 15,-3-2-42-15,3 10-31 0,3 0-56 0,0 4-56 16,-1 1-69-16,6-2-72 0,0 0-42 0,5 5-26 0,1 8-13 15</inkml:trace>
  <inkml:trace contextRef="#ctx0" brushRef="#br3" timeOffset="-93663.93">13739 13905 2175 0,'-3'-2'0'0,"2"-1"1"0,-6 3 1 15,-2-4-2-15,3-3-6 0,1 1-17 0,1 0-25 0,6-1-27 16,1-1-50-16,7-1-32 0,6 1-58 0,-4 0-51 15</inkml:trace>
  <inkml:trace contextRef="#ctx0" brushRef="#br3" timeOffset="-92398.4">15293 13056 3124 0,'5'-19'8'15,"-5"1"6"-15,-5 5 9 0,-1 3 22 16,0 10 25-16,0-9 32 0,2 5 31 0,4 14 12 0,-3 5-8 16,3 5 0-16,7 4-13 0,-11 2-19 0,9 8-26 15,0-5-29-15,0 8-34 0,-2-3-12 0,1-1 3 0,-1-1-6 16,-3-1 5-16,2-2-5 0,0-1 2 0,-1-3-5 16,-2-1 8-16,1-4-3 0,1-3-2 0,-2 0 3 15,1-6-4-15,-4-1 6 0,-3 0 4 0,4-6 1 0,-2-1 0 16,-3-3 3-16,3-3 0 0,-4-3-1 0,4 0 5 0,-1-4-3 15,2-3-6-15,1-2-3 0,-2-4 0 16,5-1 1-16,-3-3-3 0,3 0 2 0,-3-4-5 0,3 4 2 16,5-1 3-16,-4 0 1 0,7 6-2 0,-3-4 0 15,3 6-2-15,3 1-6 0,2 0 7 0,2 4-5 16,0 2-4-16,5 0 4 0,-4 4-3 0,3 2-1 0,3 2 2 16,-1 1-1-16,1 2-3 0,0 3 3 0,-1 2 1 0,1 2-4 15,0 3 1-15,-2-2-1 0,-2 7 2 0,-2-2 5 16,-5 2-3-16,0 2 1 0,-2 0 2 0,-2 1 3 15,-3 2-4-15,-2-5 4 0,-2 2-1 0,0-4-2 0,-2-1 2 16,2-2-4-16,-4-3 5 0,0-3-3 0,1-4 6 16,2-2-5-16,-5 0 1 0,3-2-1 0,-1-4 4 15,1-3-4-15,1-3-2 0,1-1 1 0,1-3-2 0,0-3 1 16,1 0-1-16,4-2 2 0,0-1-1 0,3 1 2 16,-4 2-2-16,4 0 1 0,1 2-2 0,-3 2 2 0,6 0 0 15,-5 4 2-15,-1 0-4 0,3 1 4 0,-4 2-2 16,2 3-2-16,-3 1 2 0,4 4 0 0,3 2 0 0,-4 1-1 15,-1 1 1-15,2 6-2 0,4-1 2 0,-4 1-1 16,4 4 4-16,-5 1-5 0,4 1 4 0,-2 2-5 16,1 1 3-16,1 0-1 0,-2 3 2 0,4-2 1 15,0 1-7-15,1-2-2 0,6 2-10 0,-2-5-11 0,2-1-26 16,0-4-9-16,4-1-12 0,-1-2-9 0,0-5-15 16,2 3-20-16,-5-8-7 0,5 2 1 0,-4-7 12 0,6 1-1 15,-5-8-8-15,3 2-2 0,-4-9 10 0,5 1 25 16,-4-4 14-16,-4-3 18 0,2 3 10 0,-8-2 29 0,-1 0 36 15,-4-12 22-15,-6 12 29 0,-1 5 8 0,-3 0 19 16,-8-5 20-16,0 7 21 0,-2 4-5 0,0 8-4 16,-5 7 16-16,2-5-10 0,-7-2-2 0,3 9-17 0,-2 11-18 15,1 0-20-15,-2-7-11 0,2 10-17 0,0 1-26 16,3 8-6-16,0-3-7 0,5 2 0 0,5 0-6 16,4-1 1-16,4 1-4 0,0-4 2 0,8-1-3 0,3-1-3 15,6 0-8-15,4-6-3 0,1-4-12 0,6 1-10 0,-2-6-15 16,2-3-6-16,-3-3 2 0,-1-3-4 0,-5-4 9 15,1 3-1-15,-3-5 10 0,-2-3 12 0,-2-1 18 16,-5-2 7-16,0 0 1 0,-2-2 5 0,-1 1 11 16,-4 1 22-16,-2 0 14 0,-2 3 4 0,-1 5 5 0,-2 1 7 15,-2 3 15-15,0 0 20 0,-1 1-10 0,-2-3-15 16,5 10-14-16,-7 1 1 0,5 0-6 0,-5 0-5 0,7 7-12 16,-2-2-17-16,2 14-3 0,0-4-2 0,6-2-3 15,0 3-3-15,1 2-2 0,7-2 1 0,-2 0-8 16,4-2-1-16,4-1-1 0,3 1 2 0,2-5-1 0,2 1 2 15,1-6-3-15,2 2-5 0,1-4 4 0,2-2-1 16,-5-1 1-16,2-2 2 0,-1-5-1 0,-5 1-1 0,2-6 5 16,-1 1-2-16,-4-4 2 0,-1-1-1 0,-2-1 2 15,0 1-5-15,-2-1 0 0,-2-2 10 0,-4 5 3 16,-3-5 17-16,-1 3 5 0,2-2 5 0,-4 4 1 0,1-1 1 16,-1 1 3-16,-3-1-10 0,5 3-4 0,3 0-95 15,-3-7 3-15,2 13-3 0,0-6 1 0,1 6 6 16,3-4-1-16,-1 7 2 0,-2-8 2 0,3 12 78 0,-2-3-10 15,-1-3-1-15,2 1 5 0,-1 4-3 0,2 1 1 16,2 3-3-16,0-4 1 0,0 0-1 0,3 8 2 16,0-4-3-16,3 4-9 0,1-1-3 0,-2 6-2 0,2-5-6 15,4 9 3-15,-3-2-3 0,4 0 1 0,-3-2 2 16,1 3-1-16,0-7 0 0,-1-2 4 0,0 1 5 16,-1-2-6-16,0-4 1 0,-5 0-1 0,-3 0-1 0,5-3 14 15,-2 0 13-15,-3-2 2 0,3 1 10 0,-8-1 2 16,8 3 17-16,-6-2 12 0,7 5 4 0,-9-1-2 0,4 4-13 15,-7 5 10-15,2 3 0 0,-4 6 9 0,-6 2-6 16,-3 7-10-16,2-1 3 0,-3 9-15 0,-11-3 3 16,7 6-11-16,-8-5-9 0,8 6-8 0,-6-4-6 0,10 1-1 15,-10-2-7-15,9 1 5 0,0-3 1 0,2-3-5 16,3-1-5-16,-3-3-3 0,2-3-9 0,2-4-18 0,2-1 1 16,-10-5-19-16,10-4-15 0,-9-7-28 0,1 0-18 15,-6-7-29-15,-5-6 65 0,4-4-21 0,-8-9-30 0,8-4-25 16,-2-5-15-16,0-9-31 0,-3-5-38 0,3-2-55 15,-2-8-137-15,-3-8-59 0,4 2-47 0,-7-10-14 16</inkml:trace>
  <inkml:trace contextRef="#ctx0" brushRef="#br3" timeOffset="-92195.28">16566 12280 2397 0,'8'-11'15'0,"-3"0"13"16,-3 0 35-16,5-9 20 0,-5 7 28 0,12 4 35 0,2-1 22 15,5 2 8-15,9-1-11 0,-3 7 5 0,7 2-22 16,-7 2-16-16,8 3-17 0,-13 7-30 0,2-2-18 16,-10 9-6-16,-3-4 2 0,-5 4-22 0,-6 0-6 15,-6 7-6-15,-6-4-10 0,-5 5-4 0,-8-2-10 0,-8 1-16 16,-2 4-50-16,-9-3-38 0,-7 4-78 0,-1 6-118 16,0 1-128-16,-1-2-107 0</inkml:trace>
  <inkml:trace contextRef="#ctx0" brushRef="#br3" timeOffset="-90554.66">17943 13001 2175 0,'-9'-12'13'15,"-2"7"27"-15,-5-9 18 0,-5-15 41 0,-1 10 42 0,0-12 33 16,-6 21 36-16,4-11 16 0,0 19 7 0,-1-6-17 15,3 8-15-15,1 15-35 0,1-3-48 0,1 19-28 0,5 0-38 16,-2-4-13-16,10 10-23 0,2-6-6 0,1 7-3 16,10-4-4-16,-1 6-1 0,11-11-3 0,2 2 4 15,5-2-2-15,5-5-2 0,2 1-17 0,8-6-17 0,-1-6-7 16,2-2-4-16,4-7-9 0,0-6-8 0,4-2-9 16,-4-7-5-16,2-5 6 0,-2-4 15 0,4-4 7 0,-6-7 6 15,1-1 10-15,0-8 5 0,-7-5 7 0,1 1 9 16,-7-6 10-16,-5 0-1 0,-8-2 4 0,-3 6-3 0,-7-10 7 15,-7 8 18-15,-7 6 16 0,1-2 13 0,-10 5 39 16,4 0 13-16,-9 9 13 0,2 0 24 0,-5 15 17 16,2-2-8-16,0 9-6 0,0 3-9 0,6 3-33 15,-6 10-11-15,11-1-6 0,-1 10-2 0,8 1-18 0,0 9-7 16,0 3-5-16,8 7-85 0,-3 2-2 0,6 5-3 16,0 0-5-16,1 4-20 0,3 0-6 0,3-5-3 15,3-1-2-15,-4-8 81 0,0 5-7 0,4-12-2 0,-4 8-4 16,3-14 4-16,-3 4 1 0,-4-6 0 0,0 0-1 15,0 0-2-15,-5-7 5 0,1 0 9 0,-2-6 5 16,-1-3 0-16,2-5-1 0,-4 0-2 0,4-9 1 16,-1-2 6-16,2-3-7 0,-4-5-7 0,6-1-8 0,-1 5 1 15,6-11-2-15,-4 4 3 0,2-9-3 0,2 7-3 16,1-5-1-16,1 5 2 0,-1-5 2 0,0-1-1 0,1 1-1 16,-1 7 1-16,2 4-3 0,-3 3 2 0,0 3 1 15,-2 5 1-15,-2 3-1 0,0 4 1 0,2 2 1 16,-5 4 4-16,0 6 4 0,3 7 0 0,0 7 2 0,-4 1-2 15,1 6 3-15,3 3-2 0,-4 2-1 0,3 1-2 16,-1-1 1-16,-4-7-7 0,3 2 1 0,0-5 4 16,1 5-5-16,2-9 5 0,-2 6-3 0,1-8-1 0,2 4-2 15,2-4 3-15,-1-1-1 0,-2-5-2 0,6-3-2 16,-5-1-2-16,4-6-1 0,3-1 1 0,-4-5-5 0,1 2-5 16,0-7 4-16,2-6-12 0,-2-3-3 0,4-5-7 15,-4-1 5-15,0-6-1 0,6-3 96 0,3 4 5 16,-3-3-96-16,5 3 13 0,-4-8 96 0,-2 13 10 0,-3-8 4 15,-2 11-99-15,-2 3-85 0,-5 2 12 0,-4-1 104 16,-2 8 0-16,-2 7-86 0,-1 0-1 0,-2 4-1 16,1 5 98-16,4-1 1 0,-2 5-10 0,-2 1-12 0,2 4 3 15,-1-1-5-15,4 4 0 0,3-2-2 0,0 0 2 16,1 1-9-16,6-4 5 0,2 4 0 0,4-8-3 16,5 7-4-16,0-8 2 0,0 4 2 0,4-1-12 15,0-4 3-15,1-5-7 0,2 1-4 0,-7-4-2 0,3-3-4 16,-1-8-2-16,0-4-5 0,-4-2 7 0,-1-4 5 15,2 3 0-15,-7-7 0 0,2 6 2 0,-3-12 7 16,-4 11 0-16,-1-9 3 0,-2 12 3 0,-6-4-5 0,-2 0 13 16,-5 3 9-16,1 3 10 0,-6 7 12 0,0 2 4 15,-1 10 5-15,-1-4 2 0,-5 6 1 0,3-3-13 16,3 9 2-16,1-8-5 0,-1 11-8 0,5-10-9 0,3 12-3 16,1-7-2-16,5 10-1 0,2-5 4 0,5-8-9 15,5 16 0-15,3-11-4 0,3 11-2 0,2-13-1 16,7 14-9-16,0-16-5 0,4 7-9 0,-2 2 0 0,2-5-19 15,-2-3-9-15,0-6-5 0,1 1-7 0,-4-6 3 16,2 0-5-16,-4-9-2 0,3 5-5 0,-4-14 97 0,2 5 6 16,-5-8 6-16,0 0 9 0,-2-4 9 0,-3 1 2 15,-5 6 13-15,-5-5 2 0,2 5-77 0,-8-6-1 0,-2 10 6 16,-7-5-1-16,0 7-82 0,-4-1 20 0,-1 2 8 16,-2 1 8-16,-2 4 7 0,-2 4 7 0,2 4-3 15,-5 1 8-15,2 2 77 0,1 6-13 0,-2-2-8 16,1-3-8-16,5 4-8 0,2-2-6 0,5-1-3 15,5-1-4-15,3 2-2 0,4-3-6 0,3 2-14 0,7 1-7 16,-4-5-13-16,9 3 66 0,-2-6-5 0,0-2-6 16,2-1 1-16,3 3 5 0,-3-6 12 0,2 0 12 15,-1-1 11-15,-5 4-64 0,-1 0 11 0,-1-3-73 0,-5 5 22 16,-1-2 3-16,2 3 6 0,-7 1 7 0,6 1 9 16,-7-1 5-16,3 5 7 0,-3 3 77 0,3-2-18 15,-3-1-2-15,3 8-9 0,-1-6-13 0,3 11-6 0,2-6-4 16,1-3-10-16,4 5-4 0,0-7-1 0,1 8-10 15,0-9-16-15,2 11-11 0,-3-15-26 0,1 13 58 0,-3-5-33 16,3-1-18-16,-2-5-25 0,-5-3-24 0,10-2-3 16,-12-10-32-16,1 4-17 0,-6-3-110 0,-6-4-16 0,-5-5-18 15,-1 7-32-15,-7-7-11 0,-5 9-30 0,-2-2 17 16,-7-6 28-16,1-11 27 0,3 9 41 0,-5 4 35 16,-4-11 63-16,1 0 68 0,-6-17 67 0,2-1 54 0,3 0 40 15,0 21 65-15,4-14 46 0,3-1 52 0,2-1 48 16,3-1 10-16,6 7 27 0,6 6 13 0,5 3-12 15,5-12-17-15,5 8-23 0,5 7-40 0,8 5-48 16,2 11-28-16,8-1-40 0,-1 10-25 0,5 0-10 0,-2 3-18 16,0 1-11-16,-1 6-10 0,-5 4-4 0,1 0-7 0,-5 4-7 15,-1 1-13-15,-8 0-13 0,1-1-30 16,-4-1-19-16,-5 1-46 0,-1-1-33 0,-5-8-58 16,-7 6-67-16,-2 5-59 0,-5 1-59 0,-8-6-50 0,-4 0-36 15,-6 1-16-15</inkml:trace>
  <inkml:trace contextRef="#ctx0" brushRef="#br3" timeOffset="-90429.61">19094 12577 2425 0,'-3'-31'36'16,"6"4"29"-16,1-3 16 0,2-9 20 0,11 14 18 15,13 3 15-15,7-10 4 0,12 2 2 0,5 5-35 16,9 0-30-16,14 0-18 0,7 2-43 0,8 2-54 0,4-1-77 16,1 0-55-16,6 2-68 0,-4 3-74 15,-4-4-59-15</inkml:trace>
  <inkml:trace contextRef="#ctx0" brushRef="#br3" timeOffset="-89664.03">21121 12464 2313 0,'-14'0'15'0,"-7"2"48"0,1-4 26 15,-3-6 40-15,-3 12 45 0,2 7 16 0,2-6 40 16,-1 8 9-16,1 7-7 0,2 4-42 0,3 8-19 16,4-1-40-16,4 6-42 0,1-1-15 0,3 3-39 0,5-2-7 15,4 1-5-15,6-2-6 0,-2 1-1 0,5 2-5 16,8-3-1-16,2-3 3 16,4-7-4-16,5 3 0 0,1-9-6 0,-2 3 3 15,4-9-4-15,0-5 3 16,2-3-2-16,-2 1-8 0,-4-7 3 0,-1-7-3 15,-1 1 1-15,2-4-3 0,-2-5-2 0,1-8-3 0,-4 1-2 0,6-10 5 16,-3 5 1-16,1-4-4 0,-7-3 5 16,1-4 0-16,-3 1 3 0,-4-1 3 15,-4 4 2-15,-4-2-2 0,-1 3 8 0,-3 2 7 0,-5 3 13 0,-5 6 21 0,-3 5 4 0,-3 6 10 0,0 3 7 16,-6 8 8-16,-1 2-3 0,-7 9 3 0,1 1 3 0,-3 7-15 0,5 1 2 16,-3 10-87-16,-4-1-3 0,7 8 0 0,0-3 0 15,5 5-17-15,-1-2-9 0,5 3-5 0,4-2-12 16,5-4 85-16,-1-4-4 0,3-4-9 0,4 0-5 0,3-11 14 15,4 1-14-15,2-9 1 0,2 4 5 0,2-11-6 0,3 0-5 16,1-3 3-16,1 1-2 0,1 2-11 16,-1-4 4-16,1 0 75 0,0-17-4 15,-2 12 1-15,1-16 2 0,-2 5 0 0,0-9 1 16,-2-3 5-16,2 1 5 0,-5 0-78 0,-1 8 0 0,-3-2 4 0,0 11-71 0,-6 5 8 16,-2 3 8-16,-2 4 2 0,-6 4 2 0,4 5 2 15,-7 5 6-15,1 0-5 0,0 5 73 0,1-1-9 16,0 8-9-16,0-1 4 0,3 1-7 0,0-2 2 0,5 0-5 15,0-1-1-15,4-3-4 0,0-4-17 0,6-1 66 16,-2-4-17-16,5 3-16 0,4-9-17 0,5 1-16 16,-1-4-5-16,5 0-20 0,3-4-2 0,2 1-76 15,3-1 6-15,-3-7 9 0,7-1-1 0,-9-2 3 16,2-3-7-16,-5 1 21 0,4-3 18 0,-8 0 9 0,1-4 6 16,-2 4 9-16,-2 1 12 0,0 3 15 0,-3-4 12 15,1 3 9-15,-4 1 27 0,0 0 22 0,-1-1 12 0,-4 3 14 16,-10-1 14-16,-2 1 27 0,-9 5 14 0,5-3 4 15,-13 7-14-15,6 0-2 0,-14 5 4 0,9-1-4 16,-4 7-93-16,7 1-24 0,-7 7-5 0,6 2-5 16,0 4-11-16,0 2-19 0,4 4-10 0,-1-2-12 0,5 6 81 15,3 1-5-15,7-3-5 0,5-1-8 0,0-6-1 16,7-1-11-16,4-8 66 0,8 2-21 0,1-11-18 0,8-3-21 16,2-5-33-16,9-2-30 0,7-9-35 0,-5-2-32 15,-2-6-133-15,-12-7-53 0,-7 8-45 0,-8 6-48 16,1-14-28-16,-7-14-13 0,-12 6 1 0</inkml:trace>
  <inkml:trace contextRef="#ctx0" brushRef="#br3" timeOffset="-89539.03">22222 11991 2847 0,'-32'3'27'0,"5"4"27"0,5 6 22 0,8-1 31 16,8 7 17-16,-5 14 19 0,12-5 26 0,-4 7 1 15,6 5-26-15,-8 6-28 0,5-3-41 0,-6 3-63 16,-2 4-73-16,-11 0-92 0,-9 5-128 15,1 2-116-15,-5-5-107 0</inkml:trace>
  <inkml:trace contextRef="#ctx0" brushRef="#br3" timeOffset="-88210.9">23763 12362 3490 0,'15'-12'6'0,"-4"1"7"0,0 5 28 0,-10-5 43 0,7 17 37 0,-4 5 39 16,0 2 21-16,0 10 17 0,-4 3 2 16,2 3-3-16,-4 9-22 0,4-2-39 0,-4 6-35 0,8-5-42 15,-5 8-17-15,2-3-14 0,1 3-11 0,-4-4-5 16,4 1-4-16,0 0-2 15,-4-3-5-15,4 0 4 0,-4-7-5 16,0-5-6-16,-3-7-6 0,3 1-11 0,3-10-7 0,-3-6-9 16,0-2-9-16,-3-11-18 0,6 0-24 0,-3-5-7 0,0-10 1 0,0-3 8 0,-3-5 10 15,-6 2 1-15,9-12 7 0,-5 2 16 0,2-5 20 0,-8-2 9 16,8 0 4-16,-9 0 6 0,7-4-1 0,5 2 7 16,-7-2 2-16,5 2 4 0,2 3 4 0,2 4 8 15,2 4 7-15,8 8-5 0,-4 4 2 0,2 7-5 0,6 3 4 16,3 6-4-16,0 3 5 0,3 6-1 15,4 0 4-15,0 9 9 0,1 2-1 0,6 4 7 0,-2 6 2 16,-1 2 0-16,-5 4-4 0,2 5-3 0,-2 3 1 16,-4-1-5-16,-4 1 0 0,-4 3-2 0,-7-1 2 0,-3-2-4 15,-4 3 4-15,-4 0 0 0,-5 1-12 0,-7 0 0 16,-6 1-4-16,-4-2-1 0,-3 5-5 0,-4-7 6 16,0-5-6-16,-3 0-3 0,2-2-20 0,4-6-16 0,5-8-9 15,4-1-9-15,5-7-17 0,4-2-30 0,10-2-14 16,-2-7-19-16,2-4-11 0,6-7 1 0,-3 6-7 15,8-8-4-15,-8-1 15 0,18-5 19 0,-6 2 1 0,14-2-5 16,2-3 15-16,13 4-3 0,2-9 4 0,4 5-14 16,10-9 1-16,-1 3 3 0,-1-10 10 0,2 4 27 15,3-5 24-15,-9 0 18 0,1-2 15 0,0 0 27 0,-5 1 19 16,-5 2 21-16,-2 5 29 0,-10 3 11 0,-6 0 21 16,-10 5 34-16,-5 7 25 0,-5 1 9 0,-4 4 2 15,-1 4-2-15,-14 6-13 0,0 2-6 0,-5 5-24 16,0 6-37-16,0 5-21 0,-6 3-14 0,-4 1-19 0,3 9-8 15,2 0-16-15,1 5-8 0,11-2 0 0,1 7-2 16,7-1 4-16,4-2-3 0,2 5 7 0,2 3 0 16,8-1 2-16,4 0 4 0,-1 0 4 0,8 3 1 0,-1-2-3 15,0 1 0-15,6-1-5 0,-1-4-3 0,-4-3 2 16,-3 1 0-16,-5-6-5 0,0 2 0 0,-7 0-3 16,1-10 2-16,-7-4 0 0,-1-3-7 0,0-4 0 15,-8-3-5-15,-1-5 0 0,-7-3-2 0,2-13 4 0,-7 7-5 16,1-3-1-16,1-2 2 0,0-3 1 0,6-2-1 15,-1 0 2-15,8-3-1 0,4 0-14 0,2-3-14 0,5 1-15 16,10-8-9-16,-3 7 0 0,6-7-5 0,8 6-6 16,7-11 1-16,-3 7 11 0,9-3 19 0,1 2 18 15,1 0 11-15,7 0 5 0,-4-1 22 0,2 1 23 16,-8 6 40-16,1 0 19 0,-5 8 35 0,-4 1 22 0,-8 7 15 16,-8 3 31-16,-5 4 0 0,-5 8 5 0,-3 1-18 15,-6 6 6-15,2 5-96 0,-3 5-9 0,-3 4 0 16,4 2-29-16,-7 8-11 0,3-2-16 0,-2 9-5 0,1-4-16 15,0 6 64-15,-2-3-15 0,4 6-13 0,-1-5 0 16,4 2-10-16,2-2-7 0,3-13-13 0,0 10-3 16,2-14-12-16,1 9 6 0,5-18-2 0,-4 13-4 0,4-16 3 15,1 2 7-15,1 3-10 0,-2-9-2 0,4 1 6 16,-3-9-4-16,0 1-2 0,3-11 8 0,0 3-13 16,-1 2-3-16,2-10 8 0,3 3 2 0,0-4-2 0,4 3-4 15,0-7 4-15,6 7-11 0,-2-4 14 0,3-1-4 16,3 5-1-16,0-1-3 0,0-2 2 0,3 6 5 15,2 0-5-15,2 1-2 0,1 1-3 0,0 1 3 0,4 0-3 16,-2 0-26-16,2 4-18 0,2 0-31 0,-5 6 60 16,-1-12-39-16,4 6-36 0,-14-12-53 0,11 8-67 15,-1-13-38-15,-4 2-45 0,-12 1-47 0,-1 16-139 16,9-17-26-16,-12 3-25 0,-8 6-22 0</inkml:trace>
  <inkml:trace contextRef="#ctx0" brushRef="#br3" timeOffset="-87773.4">26078 12391 3408 0,'-5'-22'53'16,"8"5"20"-16,-15-2 48 0,-6 4 25 0,8 19 35 16,-6-1 25-16,3 7 17 0,4 7 16 0,1 9-29 15,-8 4-14-15,11 3-48 0,-3 9-23 0,7-4-34 0,2 9-26 16,-1 1-11-16,2 2-16 0,-4 2-28 0,4 1-4 16,-1-4 3-16,3 3-6 0,-4-3-6 15,1-11-14-15,-1 6-35 0,-1-10-23 0,2 0-34 16,-1-9-31-16,5-5-57 0,4-2-24 0,-6-2-50 0,2-2-27 0,2-5-22 15,-4-3-32-15,2-12-12 0,10 1-16 0,-7-5 14 0,3-8-10 16,0-8 35-16,1 3 13 0,10-6 44 0,3-4 31 16,5 4 46-16,-14-12 34 0,15 7 40 0,-12-12 38 15,21 6 36-15,-8-12 37 0,1-5 33 0,12 5 40 16,-2-4 26-16,16 7 36 0,-20 0 18 0,20 11 23 0,-32 10 20 16,3 7 20-16,-4 6 8 0,-5 3 6 0,-10 5 21 15,0 1-2-15,2 5 18 0,-5-4 4 0,7-5-7 0,5 3 16 16,-10-1-15-16,-6 6 8 0,-6 7-20 0,-18 3-17 15,-2 6-25-15,-15 3-7 0,-7 4-8 0,-8 6-30 0,-12 2 12 16,-1 7 4-16,1 1-87 0,0 7 11 0,4 0 10 16,3 0-13-16,12 3-14 0,8-3-4 0,7 4-28 15,14-15-34-15,6 8 69 0,6-16-13 0,17 9-23 16,4-7-11-16,5-2-4 0,16-6-2 0,4-2 3 0,0-2 5 16,21-5-11-16,1-2 5 0,19-4-19 0,1-4-15 0,28-9-36 15,-3 7 25-15,24-25-55 0,13 3-74 0,4-14-65 16,8 4-97-16,-3-11-72 0,14 8-62 0,-9 0-42 15,-2-12-105-15,-3 16-23 0</inkml:trace>
  <inkml:trace contextRef="#ctx0" brushRef="#br4" timeOffset="-83023.36">4175 17595 1054 0</inkml:trace>
  <inkml:trace contextRef="#ctx0" brushRef="#br4" timeOffset="-80788.92">13214 15471 1348 0,'5'-3'-5'0,"-2"-6"5"16,-1 4-3-16,-4-12 2 0,4 7 13 0,6 6 38 0,9-11 26 15,-4 3 20-15,8-5 35 0,0 0 13 0,-6-9 9 16,7 6 5-16,2-9-8 0,4-1-39 0,-10-1-20 0,8-2-3 16,-4 2-7-16,2-4 7 0,8 6 13 0,3-7 3 15,-14 8 11-15,2 2 28 0,1 1 7 0,-1-1-8 16,-1 2-17-16,-4 6-18 0,-1 0-7 0,-6 7 8 0,5-1 1 15,-6 4-24-15,-1 4-15 0,-4 4-5 0,-2 1-4 0,-2 5-8 16,-1 2-4-16,-6 6-17 0,0 3-15 0,1 7-2 16,0 1 2-16,-3 6-6 0,-1 4 0 0,1 3 1 15,0 3-7-15,3 0-2 0,-2 0 0 0,2 2-1 0,0-4-8 16,3 3-8-16,2-5-12 0,2-3-38 0,-2-2-11 0,3-8-28 16,-1 2-37-16,3-10-27 0,-4 3-40 0,2-5-23 15,3-3-47-15,-1 0 3 0,3-6-32 0,5-3-5 0,3-5-2 16,-2 0 11-16,7-6 24 0,5-5-8 0,1-5 26 15</inkml:trace>
  <inkml:trace contextRef="#ctx0" brushRef="#br4" timeOffset="-80492.14">14381 14863 1544 0,'-3'-9'31'0,"-2"7"22"0,-4 4 32 0,-2 3 39 0,-11 5 36 0,2 5 44 0,-5 3 34 0,-5 1 15 0,5 3-2 16,-2 3-5-16,11 3-17 0,-7 3-34 0,4 3-32 0,8 1-31 15,-1 2-25-15,11 1-5 0,-4 0-24 0,7-1-18 16,1 0-12-16,3-4-4 0,7 0-4 0,4-3-10 16,1-4-12-16,5-4-10 0,3 0-2 0,0-5-2 15,1-1-1-15,-1-5-1 0,1-4-5 0,0 1 0 16,-4-8 1-16,-1 0 1 0,-7-8 0 0,0 1 1 0,-4-5-2 0,-2-6 2 16,-6 1 4-16,-3-4-1 0,-2-2 0 0,-4 3 3 15,-1-4-5-15,-7 3 0 0,-5 5 4 0,-3-1-7 0,-2 8-1 16,-7 4 2-16,-6 2 0 0,-2 6-4 0,-1 5 4 15,-2 2 0-15,5 3-4 0,-3 2-24 0,6 1-24 0,4 0-33 16,4-5-47-16,9 6-48 0,4-6-47 0,7 0-60 16,6-2-83-16,8 1-38 0,10-2-13 0,2-2-33 0</inkml:trace>
  <inkml:trace contextRef="#ctx0" brushRef="#br4" timeOffset="-79289.03">14925 15145 1107 0,'0'0'22'0,"0"0"11"0,0 0 33 0,0 0 25 15,0 0 32-15,0 0 34 0,32 9 29 0,-32-9 11 16,0 0-16-16,0 0 5 0,0 0-18 0,0 0-9 0,0 0-19 15,0 0-23-15,3 87-17 0,-3-87-2 0,0 0-2 0,0 0-8 16,0 0-10-16,0 0-15 0,0 0-14 0,0 0-8 16,-7 111-11-16,7-111-8 0,0 0 10 0,0 0-3 0,0 0 1 15,0 0 3-15,0 0 2 0,0 0 2 0,43 69-1 16,-43-69 4-16,0 0-16 0,0 0-4 0,0 0-2 0,0 0 0 16,0 0 5-16,0 0 10 0,108-134 10 15,-108 134-4-15,72-113 5 0,-59 82-2 0,1 0-1 0,-1 2-3 16,-2 4-7-16,-2 3-13 0,-1 2-13 0,32-25 4 31,41 57-1-15,-67-4-7-16,3 5 4 0,-5 1-4 15,-12-14 17-15,0 0-1 16,45 112 3-16,-45-112 4 16,0 0 7-16,0 0-6 0,11 79-2 15,-11-79 4-15,0 0-3 0,0 0 2 16,0 0 10-16,0 0-1 0,0 0 6 0,5 49-4 0,-5-49-4 15,0 0-2-15,0 0-12 0,0 0-1 0,0 0-15 16,-5-104-3 15,9 93 2-31,0 1-2 0,2 1 1 0,-1 0-1 0,2 2 0 16,2 1-3-16,0 0-3 0,3 1 2 0,-1 2-3 16,3 2 2-16,-3 2 2 0,5 2-2 0,1 4-1 15,0-1 7-15,1 2-2 0,4 1-5 0,-2 3-5 0,-2-2-7 16,4 4-3-16,0 0-4 0,-6-2-3 0,3 1-10 0,-4 0 7 15,0-2-1-15,0 1 3 0,-2-3 2 0,-3-2-1 16,3-3-6-16,3-1-5 0,-4-3-9 0,2-3-3 0,4-1-8 16,-1-6 7-16,5 1-4 0,-3-5 8 0,3 1 8 15,2-3 11-15,-5-2 14 0,7-4 0 0,-6 1 13 0,5-3-5 16,-6 0 4-16,-1 1-1 0,4-1 6 0,-8 1 0 16,3 4 4-16,-4 5 9 0,-2 1 17 0,-5 9 14 0,2-1 12 15,-8 8 7-15,-3 0-4 0,-3 5 3 0,-3 1-1 16,-3 4-5-16,-3 3-17 0,3 1-11 0,0-1-9 15,-2 2-9-15,6 1 0 0,3 0-6 0,0-1 1 0,5 0-2 16,2-2-5-16,2-2 0 0,4 0-3 0,4-3 3 0,2 0-2 16,-3-2 2-16,4-2-2 0,-2-2-6 0,3-1-2 15,-3-3-1-15,-2-1 2 0,-2-1-3 0,-2-3-7 16,-1-3-2-16,-3-3-10 0,-3-5-6 0,2 2 1 0,-5-9-5 16,-4 0-2-16,2-1 4 0,-4-2 5 0,-4 0 2 15,2 1 11-15,-3 2 12 0,0 1 5 0,0 4 6 0,2 2 4 16,4 1 0-16,-2 5 3 0,3 3 2 0,2 0-5 15,4 1 2-15,1 2-6 0,5 2 2 0,3 1 0 0,4-2-6 16,3 1 1-16,6-2-3 0,3 3 5 0,4-3-5 16,6 0 7-16,1-1-9 0,3-1-11 0,6-1-5 0,-6 1-9 15,3-3 5-15,3 0-4 0,-4 2 2 0,-4 0-4 16,-3-1 3-16,-6 4 12 0,-2 0 7 0,-3 2 3 0,-10 1 3 16,-6 1 8-16,-1 5 8 0,-4 2 20 0,-7 2 19 15,0 2 10-15,-12 5 4 0,2 3 4 0,-6 5 6 0,-3 0-3 16,-2 2 3-16,-4 1-13 0,7-1-16 0,-6 0-5 15,9-4-6-15,-1 0-1 0,9 1-12 0,4-6-4 0,4-2-10 16,5-1-4-16,6-4-4 0,2 0-3 0,2-4 2 16,7-1-8-16,1-4-11 0,2-1-7 0,1-5-3 0,4-3-12 15,-1-4-5-15,8-4-16 0,-10-4-16 0,8-6-2 16,-4-5 9-16,3 0 4 0,-4-10 1 0,-1 1 9 0,1-6 6 16,-4-1 12-16,4-4 16 0,-4-2 8 0,-2-4 2 15,1 2 6-15,-6-1 1 0,2 3-1 0,-8 1 14 16,-3-1 22-16,-4 7 23 0,-2 4 12 0,-6 4 15 0,-6 7 14 15,-4 4 21-15,-5 4 12 0,-1 12-8 0,-6 4-11 16,8 9-11-16,-13 6 1 0,10 13 3 0,-6 3-6 16,11 3-81-16,-2 7 1 0,9 6-1 0,-1 5-8 0,2 4-7 0,8 3-13 15,2-1-14-15,2 0-14 0,2 4 63 0,5-1-11 16,-2-5-1-16,6 4-8 0,0-10-1 0,1 0 49 16,6-4-29-16,-2-4-20 0,0 0-21 0,6-4-47 0,1 1-38 15,7-10-44-15,-9-3-65 0,-7-2-130 0,-1-6-74 16,6-3-68-16,-10-2-64 0</inkml:trace>
  <inkml:trace contextRef="#ctx0" brushRef="#br4" timeOffset="-78351.54">18426 14577 2614 0,'-2'-16'19'0,"-6"4"25"0,5 4 24 16,-7 0 26-16,1 12 29 0,4 2 35 0,-3 4 24 0,3 3 38 15,2 7-9-15,5 2-21 0,-5 3-22 0,7 3-20 16,-5 4-28-16,7-1-33 0,-2 3-23 0,-3-6-35 0,2 2-4 16,1-3-2-16,9-2 2 0,-4-2-5 0,3-2 0 15,6-4-2-15,-1 0 4 0,5-8 0 0,3-2-8 0,-4-4 1 16,3-3-2-16,0-3 0 0,-2-4-3 0,0-2-3 16,-6-8-3-16,-1-1-2 0,-4-5 2 0,1-3-2 0,-5-2-1 15,-5-2 6-15,-4-3 5 0,-8 2 7 0,-3-1 6 16,-8 4 4-16,2 0-4 0,-10 5 5 0,-1-1-4 0,-1 3-5 15,-2 5-4-15,-2 5-8 0,6 0-6 0,-1 2-6 16,2 8-7-16,3 1-18 0,1 7-39 0,11 2-28 16,-6 1-53-16,2 5-65 0,4 4-89 0,5 1-104 0,-6 5-114 15,3 4-52-15</inkml:trace>
  <inkml:trace contextRef="#ctx0" brushRef="#br4" timeOffset="-78148.41">19354 15032 3806 0,'41'-16'-2'0,"-10"2"5"0,1-2-3 15,0 1 11-15,-4 6 16 0,2-2 31 0,8 3 16 16,2 1 4-16,-4 0-1 0,7-1-3 0,-2 0-2 0,8 3-22 16,-8-4-56-16,-1 3-49 0,-4-4-67 0,-11 1-32 15,5-2-62-15,-6 2-47 0,1 1-54 0,-9 0-50 0,-3 0-23 16,-9-2-20-16,0 4-16 0</inkml:trace>
  <inkml:trace contextRef="#ctx0" brushRef="#br4" timeOffset="-77976.53">19439 14633 3194 0,'-6'-18'6'0,"-1"-1"3"0,7 3 5 0,-9 2 7 0,14 6 12 0,-1-3 10 15,4 1 5-15,8-3 4 0,8 4-8 0,3 2-2 16,5-1-8-16,2 2-24 0,4 1-37 0,2 0-30 0,6-1-59 15,3 2-52-15,-3 2-62 0,7 1-63 0,-4-4-63 16,-1 4-21-16</inkml:trace>
  <inkml:trace contextRef="#ctx0" brushRef="#br4" timeOffset="-77710.89">20880 14159 2491 0,'4'-29'51'16,"6"7"27"-16,-10 3 39 0,-5 2 41 0,-3 3 43 15,2-3 29-15,-10 8 42 0,3-7 25 0,-1 11-41 16,-3 0-13-16,1 2-23 0,3 3-27 0,-4 5-40 0,-4 3-115 16,-6 5-32-16,7 8-7 0,-7 4-8 0,5 8-4 15,-4 6-16-15,4 5-11 0,5 6 1 0,3 5 87 0,7 2-10 16,3 4-22-16,5 2-1 0,6-4-11 0,2 0-2 16,13-5-5-16,2-4-1 0,0-3-1 0,9-2-1 0,-2-12 8 15,9-3-1-15,-2-7 5 0,3-4 0 16,-3-7 12-16,2-7-6 0,2-3-1 0,-2-6 3 0,-2-7-4 0,-7-3-1 15,3-6-1-15,-8-5-1 0,0-4-8 0,-6-1 5 16,-1-6-4-16,-3-1 2 0,-7 0-4 0,-1 1-11 0,-9 0-11 16,-6 4-20-16,-6 3 67 0,-7 8-25 0,-11 11-20 15,-12 5-32-15,-8 11-53 0,-9 7-45 0,-14 12-81 0,-13 5-76 16,-11 12-200-16,-10 4-64 0</inkml:trace>
  <inkml:trace contextRef="#ctx0" brushRef="#br4" timeOffset="-75804.65">3655 13375 2166 0,'6'-28'27'0,"-6"28"20"0,0 0 9 0,0 0 7 0,0 0 10 16,0 0 22-16,0 0 35 0,0 0 26 0,57-49-12 0,-57 49 11 16,0 0 1-16,0 0-3 0,0 0-6 15,144-15-22-15,-112 13-34 0,10 8-30 0,-4-4-16 16,5 5-32-16,1 0-2 0,-4 2 19 0,2-1 7 0,1-1 1 16,8-1 0-16,-7-2 9 0,5 0-1 0,-1 0 1 0,2 0-6 0,5-1-25 15,-5-2-9-15,-3 0-1 16,-3 1-5-16,-4-2-27 0,-1 0-14 15,-2-2-18-15,-6 2-35 0,-7-2-25 0,-2 3-31 16,-3-5-41-16,-2-1-16 0,-7-5-29 0,-2 3-12 0,-3-2-8 0,1-6 0 0,-6 8 5 16,-6-8 21-16,-1 3 36 0,-7 5 11 0,-2-1 56 0,-4 7 26 0,-4-5 29 15,0 5 34-15,-6-5 32 0,3-1 22 0,1 2 40 0,2-5 37 0,3 7 24 16,-1-3 42-16,3 3 24 0,3 3 19 0,5-2 15 0,2 8 0 16,2-6-23-16,6 8-7 0,2-10-19 0,6 5-29 0,2-3 4 15,4-5-15-15,7 5-13 0,-2-8-11 0,7 8-8 16,0-7-12-16,1 8 3 0,5-4-12 0,-1 6-20 0,-1-3-4 15,-4 6 0-15,2-2 6 0,0 4-1 0,-3-1-13 0,-4 1-6 16,-2 0 1-16,0-1-7 0,-8-1 1 0,0 4-12 16,-6 1-4-16,-1-1-2 0,-3 3 3 0,-6-1-6 0,-2 3-3 15,-3 1 1-15,-3 5-6 0,-2-5-2 0,-3 4-1 16,-2 1-5-16,-4 0-3 0,0-3-17 0,-4 1-41 0,1-2-23 16,-2 4-53-16,5-3-56 0,-2 2-71 0,-3-1-77 15,9 0-77-15,1-2-45 0</inkml:trace>
  <inkml:trace contextRef="#ctx0" brushRef="#br4" timeOffset="-74570.27">5691 13546 1306 0,'0'0'-19'0,"0"0"38"16,0 0 16-16,0 0 13 0,0 0 5 0,65-62 5 0,-43 33 1 16,10 2 1-16,-8-4-10 0,12 0-15 0,-6-1-8 15,0 1 5-15,-3-2 32 0,-5 2 19 0,2 7 34 0,-11-7 32 16,7 0 41-16,-12 0 27 0,5 5 21 0,-10-4-2 16,-2 11-1-16,4-3 0 0,-3 5-22 0,-2 10-14 0,-5 9-23 15,3-4-19-15,-1 9-29 0,2 1-16 0,-3-1-31 0,4 3-23 16,-7-6-14-16,5 4-18 0,-1 5-16 0,-3 7-3 15,1 2-1-15,-3 2-2 0,-5 5 2 0,5 5-3 0,2 2-3 16,-2 0 3-16,2-2 0 0,8 0-6 0,-6-2-1 16,6-1-8-16,-2-2-24 0,3-1-14 15,-3-4-16-15,5 0-47 0,-7 0-21 0,-7-2-46 0,4 1-31 0,-5-4-53 16,3-2-9-16,2-2-32 0,5-3-21 0,0 0-1 0,6-2-7 16,-3-5 21-16,7-5 1 0,4 0 33 0,0-4 7 0</inkml:trace>
  <inkml:trace contextRef="#ctx0" brushRef="#br4" timeOffset="-74242.15">6473 13109 2020 0,'6'-11'54'0,"-4"2"25"15,-2-2 44-15,-13-8 35 0,-2-1 23 0,-5 10 43 0,1-7 14 16,-2 8 27-16,-1 2-32 0,2 7-19 0,1 10-40 16,-5 3-29-16,4 9-20 0,2 5-35 0,1 3-18 15,-2 5-22-15,3-4-19 0,6 2 0 0,-7 3-2 0,12-3-5 16,2 4-3-16,5-6-3 0,1 3 2 0,7-7-3 0,2-3-3 15,2 0-7-15,3-5-2 0,3-2 0 0,-1-5-2 16,3 1-1-16,-3-2-2 0,1-5 1 0,2-2-1 16,-4-4 4-16,-1-2 2 0,1 0-6 0,-3-4 2 0,-2-3 2 15,-2-2 2-15,0 0-6 0,-4-2 4 0,-1-3-3 16,-4 1 1-16,-4 0 4 0,2-1 1 0,-5 2-4 0,0-1 1 16,-4 6 1-16,-4 0-5 0,-1 1-3 0,-2 6 6 0,0 2-5 15,-7 1 1-15,-2 4-6 0,2 2-3 0,-4 0-15 16,2-1-11-16,0 6-8 0,3-4-29 0,1 2-34 15,5-2-30-15,0 1-40 0,2 1-44 0,6-2-41 0,0 0-45 16,7-1-28-16,2 0-23 0,7-1 9 0,2 0-2 0,7-5 24 16,1-4 24-16,2 1 31 0,7-6 41 0</inkml:trace>
  <inkml:trace contextRef="#ctx0" brushRef="#br4" timeOffset="-73914.03">6594 12969 1323 0,'-16'-21'43'0,"-1"-6"31"0,-10 5 21 15,-8-21 41-15,-4 16 16 0,-5-2 45 0,-2 4 18 0,-3 0 33 16,3-15-22-16,-8 9 1 0,-1 0-9 0,9 11-1 0,-11 13 0 16,5 1-34-16,-5 13-16 0,3 6-19 0,-8 10-22 0,7-2-21 15,0 10 3-15,-2 4-20 0,11 3-12 16,-1 7-10-16,10 0-2 0,2 8-10 0,17 2 0 16,-2 5-9-16,11 2-17 0,9 3-19 0,5 0-5 15,9 2-1-15,8 1 0 0,2-2-1 0,9-3-2 0,3-1 0 16,6-5 0-16,4-1-3 0,7-6 1 0,2-2 2 0,2-7 0 0,3-5 0 15,4-4 0-15,5-6 2 0,1-9 0 0,-1-2 4 0,-1-5-1 16,-1-8-1-16,3-6 0 0,-6-4-2 0,0-9 2 16,-9-7-1-16,2-6-1 0,-5-3 2 0,-6-11 2 0,-2-2-4 15,-3-7-1-15,-6-3 4 0,-5-3-7 0,-5-4 2 0,-6-2 3 16,-8-4-6-16,-6 1 0 0,-10 1-4 0,-9-1-9 16,0-1-25-16,-13 4-11 0,-1 5-13 0,-10 7-21 15,-2 4-40-15,-4 9-49 0,1 7-49 0,-7 12-71 0,0 14-74 16,0 4-79-16,1 3-55 0</inkml:trace>
  <inkml:trace contextRef="#ctx0" brushRef="#br4" timeOffset="-71396.58">17469 14859 879 0,'-13'-1'24'0,"1"2"3"16,-1-1 9-16,3 2 26 0,6-4 16 0,1 4 29 0,-2-2 23 15,8-2 25-15,-3 5-8 0,5-4 12 0,-5 3 17 16,4-3-10-16,5 1-7 0,-1 0-23 0,0-1-17 15,2-1-8-15,5 0-9 0,0-4-1 0,3-4-18 0,-2 2-13 16,1-9-5-16,4 3-7 0,2-5-7 0,2-5-16 0,-2-2-6 16,2 0-10-16,7-4 1 0,-4 0 0 15,6-1 2-15,-6-2 10 0,0 3 11 0,-1-1 15 0,-2 2 20 16,2 2 6-16,-3 0 5 0,-2 2-1 0,-3 0 12 16,5 4 3-16,-11-3 3 0,1 7-10 15,-5 2-17-15,-1 3 4 0,-3 3-2 0,-5 4 9 0,3 2-15 0,-4 3-7 16,1 3-15-16,-4-3-4 0,1 3 2 0,0 1-18 0,3 3-6 15,-5 2-13-15,0 6-2 0,1 4-7 0,-1 2 2 16,0 4 0-16,2 2-5 0,-2 4 2 0,0 4-4 16,2 1-1-1,-1-1-1-15,-1 1 5 0,4 2-3 0,-1 0-3 16,0-1 3-16,-1-2-1 0,1 0 1 0,-2-3 1 0,2-3 2 0,-3 0-1 0,4-4-2 0,-4-1 3 0,2-3-6 0,2-1 3 16,-3-2 0-16,1-4 0 0,0 1-5 0,0-3-5 15,-1 0 2 1,0-2-11-16,-4 0 3 0,3-3-9 0,-3 2 3 0,0-3-3 0,-3-1 4 0,0-1 3 0,3-1 2 15,-6-1 10-15,5-2 3 0,-3 0 5 0,2 0-1 0,2 0 1 16,-2 0-1-16,-1-2 4 0,3-1-4 0,0 0 2 16,-1-2 0-16,3 2 9 0,-3-2 8 0,3 1 3 0,3-4 5 15,-2 3 8-15,-1 0 5 0,5-1 11 16,-1-1 1-16,2 2-5 0,2-2-11 0,-1 0 5 0,7 2-3 0,-4-1-5 16,8 0 0-16,2 2-12 0,5-2-4 0,1 3-1 0,10-1 1 15,2 2-8-15,4 0-2 0,6 1-3 0,3 1-28 16,1 1-34-16,6 4-54 0,5-4-70 0,-2 2-111 0,-7-1-113 15,-2 4-156-15,2-6-105 0</inkml:trace>
  <inkml:trace contextRef="#ctx0" brushRef="#br4" timeOffset="-61333.65">13413 17204 1657 0,'5'-11'4'0,"-5"-1"-2"15,7-4 1-15,-9-2-3 0,4-5 2 0,2 11-2 0,-4-8 5 16,5 0 10-16,-2-3 13 0,8 1 14 0,-3-3 9 16,11 2 16-16,-8-2 7 0,2 2 14 0,7 5 7 0,-5-4-1 15,7 1-13-15,-7 3-1 0,-2-1 5 0,1 0 28 16,-2 3 2-16,-1-2 14 0,0 2 11 0,-8 6 21 0,-3-1 11 16,3 7 1-16,2 4 8 0,-5 4-24 15,0 1-1-15,-7 3-21 0,6 2-16 0,-1 1-21 0,-1 2-7 16,-5 3 0-16,4 1-20 0,4 5-12 0,-7 2-6 0,1 5-7 15,3 0-6-15,-5 2-9 0,5-1-8 0,-2 1-14 16,3-1-3-16,-2 0-3 0,4-3-8 0,0 0-18 0,1 0-19 16,2-3-15-16,4-2-34 0,-2-10-35 0,-3-7-48 15,6-4-45-15,-4 6-55 0,5-1-41 0,-6-6-35 0,2-8-57 0,0 2-4 16,-2 7-18-16</inkml:trace>
  <inkml:trace contextRef="#ctx0" brushRef="#br4" timeOffset="-60876.86">13984 16481 2740 0,'2'-11'24'0,"-7"2"15"16,4 2 15-16,-17-3 4 0,6 14 18 0,2-8 11 15,-2 4 16-15,5 5 28 0,2 2-10 0,5 1-8 0,4 2-12 16,4 1-2-16,2-2-20 0,3 1-9 0,6 0-13 0,3-1-29 16,4-3-11-16,4 1-8 0,-2-4-6 0,4-1-3 15,-1-1 5-15,3-2-2 0,-6-3-2 0,0 0 0 0,2 0-3 16,-8-8 2-16,1 3 0 0,-3-1 5 0,-4 2-2 15,-3-3 8-15,-2 4 26 0,-3 1 14 0,-7 2 12 0,4 3 14 16,-10 1 21-16,2 1 8 0,-5-1 6 0,-3 0 1 0,3 0-17 16,-7 0 1-16,5-1-2 0,-6 1-11 0,7 1-4 15,-4 3-57-15,5 3 0 0,-3 5-8 0,1 2-9 0,1 4-12 16,3 4-8-16,1 4-6 0,2 2-7 0,1 2 40 16,1 2-2-16,2 0-5 0,2 1-1 0,4 3-1 0,-2-2-2 31,2 2 2-31,1-2-8 0,0 1 1 0,2-3-7 15,2 1 1-15,-4-3-1 0,5-1-7 0,-4-2 51 0,-1 1-10 16,-1 0-4-16,0-1-4 0,-4-5 0 0,-3 1-1 0,0 1-11 0,-3-2-1 16,-4-2-54-16,-3-4 2 0,0-1 6 0,-23 7-39 15,16-14 44-15,-6-8 10 0,-3 3 10 0,1-6 2 16,-2 1 4-16,-2-4 2 0,-1-1 7 0,0-11 0 16,2-1 1-16,1-6 5 0,2-3-7 0,4-3 10 0,5-5 6 15,5-3 10-15,-1-2 9 0,10 4 9 0,4 4 5 16,7-2 0-16,4 2 4 0,6 2-5 0,1 2-8 0,9-1-8 15,6 4-14-15,4 2-7 0,4-1-11 0,4 3-23 0,-1-1-21 16,6 5-43-16,8 3-26 0,-1-1-66 0,-4-6-70 16,1 3-115-16,2-1-112 0,-6-4-103 0</inkml:trace>
  <inkml:trace contextRef="#ctx0" brushRef="#br4" timeOffset="-59260.79">15570 16541 1789 0,'3'7'4'0,"0"0"2"0,-3 7 2 0,-6-4 10 16,0 9 25-16,0 6 24 0,-1 1 42 0,-1-2 12 0,7 0 16 16,-9 2 17-16,7-6 14 0,-6 1-7 0,2-4-22 15,7 1-23-15,0-3-43 0,-2 0-8 0,-5-3-18 16,2-1-13-16,8-1-6 0,-6-3 3 0,0-2 0 0,0 1 1 15,-4-5 9-15,7 1 1 0,-5 0 0 0,4-2-8 0,-5-4-8 16,1 0-2-16,4 0 1 0,-7-7 7 0,1-2-2 0,-2 0 3 16,3-5 13-16,-4-1 4 15,0-3 18-15,4 3 12 0,-2-2 7 16,7-1-3-16,-1 3 2 0,0-3-3 0,2 0-10 0,5 1 6 16,-1 1-7-16,-3-2-11 0,2 2-6 0,2-1-9 0,-1 4-9 15,3 0-3-15,3 2-2 0,0 3-10 0,2-1-13 0,2 5-8 0,2 0-2 16,2 4 4-16,3-1-5 0,1 2 2 0,3 3-4 15,-4 2-1-15,5 1-1 0,0 2-2 0,-2 3 5 0,-1 2-6 0,-5 6 9 16,4-1-7-16,-6 6 2 0,1 0 5 0,1 5 2 16,-9-1 1-16,3 3-3 0,-3-2 0 0,-5 3-3 15,3-2 6-15,-6-2 3 0,-1 3-3 0,0-6-1 16,-1 1 9-16,-1 0-8 0,-1-7 0 0,1 1 4 0,-4-5-3 0,-1-3 2 16,2 1-3-16,1-8 6 0,-2 2-3 0,1-2 5 15,-1 1 5-15,3-8-4 0,0 2 0 0,-2-2-8 16,3-3 8-16,2-1-8 0,-3 0-1 0,2-4-3 0,1 1-1 0,0-2-2 15,4-1 3-15,1 2 3 0,3-2-12 0,1 0 3 16,4 3-13-16,1-1-4 0,2-3-6 0,3 4-4 0,-3 1-4 16,1 3 1-16,5-2 3 0,-6 3-2 0,-3 1 12 15,4 1 3-15,-4 4 5 0,1 0 7 0,-2 2-2 16,-3-1 1-16,-3 4 4 0,0-2 2 0,3 1-2 0,-5 2 4 0,4 0 0 16,-2 0-2-16,2 0 3 0,0 0-3 15,1 0 3-15,3 1-4 0,-1-1 1 0,1 2 3 0,1-4 1 16,3 0-1-16,1 0-4 0,-1-1-2 0,2-2-5 15,0 0-1-15,3-2-3 0,-2-2-9 0,2-1-6 0,-3 0 1 16,2-4-2-16,-2 0 6 0,-2-1-2 0,2-2 3 16,-4-1 5-16,0-1 5 0,-3-1 4 0,2 1 2 0,-4-1 6 15,-1 0-2-15,0 2 5 0,0 2 2 0,-5 4 0 0,0 0 4 16,2 3 3-16,-3 2 3 0,-2 4 3 0,-2 3 8 0,-3 4 2 16,4 0 4-16,-3 3-1 0,1 1-2 0,-4 2-3 15,5 1-3-15,1 2-4 0,-1-5-10 0,-3 2-3 0,5-4-3 16,-2 0 1-16,4-1-2 0,1-1 0 0,-3-2 1 0,2-2-2 15,0-3 2-15,-1 3 4 0,1-4-5 0,1 1 0 16,1-4 0-16,-2 1-3 0,1-4 1 0,4 1-2 0,-4-3-2 16,0-3-1-16,0-2 2 0,2 0-1 0,-2-3-1 0,-3 0 6 15,-3 1-6-15,-3-1 5 0,-1-1 4 0,-4-1-7 16,-5 3 7-16,0-1-1 0,-3 2 0 0,-1 2-5 0,2-1 6 16,-2 1-1-16,4 4-2 0,0 1 3 0,3 3-4 0,3-1 0 15,3 4 4-15,3 0-2 0,-1 0-2 0,5 1 2 16,1 2 0-16,4 1 0 0,5 0 3 0,4 0-6 15,0 0-1-15,7 1 5 0,4-2 1 0,2 0-9 0,3-6-7 0,1 1-5 16,1-1-9-16,3-1-4 0,1-3-12 0,-3-1-5 16,2-4 1-16,0 2 5 0,-2-2 1 0,-1 2 5 0,-2-5 10 15,0 3 6-15,-1-2 13 0,-1 1 1 0,-8 1 0 16,1 1 3-16,-5-1 5 0,-3 3-1 0,-3 1 3 0,-5 4 15 0,-5 0 11 16,0 4 8-16,-1 1 6 0,-6 3 4 0,-4 5 1 15,-3 2 5-15,0 6-2 0,0 2-10 0,-7 6-9 16,3-1-6-16,-4 3-5 0,2 3 0 0,2-2-3 15,-4 2 5-15,8-5-1 0,0 1-4 0,8-6-1 0,-2-2 1 0,6-3-4 16,4-1-5-16,6-3 4 0,1-4-11 16,8-2 1-16,-1-3-1 0,3-2-4 0,3-2 4 0,2-6-11 15,3-1-1-15,0-3-9 0,1-5-1 0,-4-3-1 16,4-4-6-16,2-5 4 0,-3 0-5 0,-6-7 9 0,1-3-2 0,-5 0 5 16,1-4 7-16,-1-2 0 0,-9-1 3 0,-5-1-1 15,1-3 2-15,-4 1 2 0,-4 1 6 0,-7-1 0 0,-3 1 1 16,-11 8 1-16,2 0 15 0,-5 11 9 0,-7 0 24 15,4 9 10-15,-7 4 2 0,11 9 13 0,-11 4 5 0,13 1 7 0,-2 7 1 16,6 1-1-16,1 11-15 0,7 8-10 0,-1 1 1 0,6 7-70 16,6 5-7-16,4 5-8 0,4 1-11 15,5 6-10-15,2-2-8 0,7-3-11 0,1 0 1 0,5-3 49 0,0-4-13 16,6-1 58-16,3-4-15 0,1-6-23 0,5 0-14 16,-4-6-33-16,5 0-24 0,-1-6-29 0,5-5-16 15,-11-7-107-15,3-3-27 0,-2-3-38 0,-3-1-43 16,-1-9-15-16,-4-1-44 0,-1-7-21 0,-7 7 7 15,2 5-1-15</inkml:trace>
  <inkml:trace contextRef="#ctx0" brushRef="#br4" timeOffset="-58703.52">18161 16405 2740 0,'-4'1'4'0,"-4"1"12"0,7 2 12 0,-19-16 17 0,10 9 19 0,-3-2 5 15,6-4 16-15,-2-3 7 0,11-1 4 0,5-3-10 0,-2-4-9 16,3-4-15-16,3-1-19 0,8-5-4 0,-2 1-16 16,-1 0-6-16,3-2-3 0,-3 0 4 0,1 0 8 0,1 1 8 15,-2 5 12-15,1-1 6 0,-4 1 12 0,0 4 23 16,-6 4 12-16,1 3 3 0,-3 6-2 16,-2 5 15-16,-5 1 0 15,-1 2 0-15,0 8-2 0,-5-1-17 16,2 5-13-16,-2 5-1 0,3 1-9 0,-3 5-22 0,2 4-14 15,0 2-4-15,1 2-9 0,0 2-6 0,0 2-5 0,2-4-8 0,-2 3-1 0,3-2-1 16,2 1-1-16,0-4-1 0,0 0-4 0,2 1-6 0,3-4-7 16,0-1-16-16,1 1-11 0,1-5-22 0,-1 0-22 0,8-1-14 15,-9-5-37-15,9-1-10 0,-11-6-25 0,2-3-19 16,-2-3-22-16,-6-2-22 0,6-4-12 0,-1 0-38 0,1-7-6 16,0-1-31-16,4-7 1 0,0 2 14 0,5-6 0 0,6-7 30 0,-5-2 17 0,3-4 29 0,1-1 47 15,5 1 44-15,-1 0 35 16,6 0 23-16,-10-1 48 0,5-1 34 0,-2 4 35 15,-11 1 43-15,5 5 22 0,-11 6 29 0,5 2 50 16,1 7 38-16,-5-2 29 0,-3 9 13 0,-2 3 9 0,-1 2 8 0,-7 3 0 16,3 3-11-16,-4 1-27 0,-9 3-13 0,14 4-32 15,-3 3-17-15,2 6-1 0,9-1-9 0,-3 5-18 16,10 1-15-16,-5 3-18 0,5-3-24 0,-5 2-8 16,6-2-11-16,2-1-25 0,1-4-10 0,8-1-3 0,-6-2-2 15,9-4-1-15,-3-3-1 0,5-4-5 0,-3-1-2 0,5-3-2 16,-2-4-11-16,-2-5-3 0,-3-2 0 0,-3-6-6 15,0-2 4-15,0-4-4 0,-7-2 0 0,0-3 0 16,-3-4 1-16,-6-1-1 0,-1 2 2 0,-2-2-1 0,-4 2-7 16,-6-2 5-16,-2 0-3 0,-5 0-4 0,-4 3-9 0,-4-1-4 15,5 3-15-15,-5 2-7 0,0 5-11 0,0 5-44 0,2 3-16 16,-2 8-51-16,-12 5-35 0,9 5-68 0,2 5-66 0,1 3-77 16,-8 0-44-16,12 1-42 0</inkml:trace>
  <inkml:trace contextRef="#ctx0" brushRef="#br4" timeOffset="-58484.23">20023 16274 3490 0,'14'3'0'15,"-5"-3"4"-15,-1 0 15 0,-4-3 27 0,3 2 15 0,4-2 25 16,14 6 19-16,-7-6 6 0,12 0-2 0,-1 1-4 0,5-1-12 15,-2-1-30-15,6 1-31 0,-8-2-55 0,1 2-36 16,-1 1-41-16,-10-4-37 0,11 3-55 0,-17-4-57 0,7-1-76 16,-2 4-52-16,-8-3-29 0,-8 2-44 0</inkml:trace>
  <inkml:trace contextRef="#ctx0" brushRef="#br4" timeOffset="-58327.04">19925 16059 3397 0,'-7'-10'6'0,"2"-2"3"0,1 2-1 0,-1-8 1 16,-1 10-2-16,4-2 4 0,4 2 14 0,9-2 13 0,5-1 0 16,7 1-4-16,4-1 0 0,0 1-7 0,8 3-28 0,3-1-40 15,-3 0-71-15,3 5-77 0,7-3-72 0,-8 1-80 16,-3 1-46-16,5 1-69 0</inkml:trace>
  <inkml:trace contextRef="#ctx0" brushRef="#br4" timeOffset="-57813.94">20832 15512 3143 0,'-4'-8'1'0,"-6"-3"-1"0,10 4 1 16,-10 2 8-16,13 1 8 0,1-5 24 0,0 7 16 0,8 4 10 15,2-4 3-15,12 4 5 0,-3-4-2 0,9 4-8 16,-9-2-7-16,10 5-25 0,2-2-24 0,4 0-18 15,0 0-11-15,-6-1-12 0,5 1-5 0,-2-1-2 0,-6-1-2 16,8-2 4-16,-10-1 7 0,0-2 8 16,-2 0 8-16,-26 4 31 15,0 0 19-15,0 0 18 0,0 0 15 0,0 0 29 16,0 0 26-16,109-72 15 0,-109 72 29 0,0 0 0 0,0 0 0 0,0 0 6 16,0 0 5-16,0 0-83 0,0 0-20 0,13-45-9 15,-13 45-30-15,0 0-4 0,0 0-16 16,0 0-40-16,0 0 63 0,0 0-4 0,0 0-2 0,0 0-6 15,0 0-2-15,0 0-5 0,0 0-4 0,0 0 3 0,-21 208 0 0,29-174-16 16,-4 3-1-16,-3-2-3 0,2-2 3 16,4 5-4-16,-6-6-7 0,4 1 1 15,-4-3-10-15,-1 2-6 0,3-1-4 0,-1 0-8 0,-2-5-7 16,2-1-8-16,-4 2-8 0,2-4 61 0,-5-1 0 0,5-2-3 0,-6-7-5 0,3 0-1 16,-5-1-1-16,8-12-50 0,0 0 8 0,0 0 9 15,0 0 8 1,0 0 12-16,0 0-4 0,-196-19 18 0,167-3 5 15,3-2 2-15,0-3 13 0,4 0 12 0,6-1 8 0,-2 1 23 0,10-2-63 16,-1 2 11-16,9 27 17 0,0 0-44 16,0 0 73-1,0 0 1-15,0 0-5 0,0 0-8 16,138-169-3-16,-138 169-4 0,150-109-16 0,-86 79-34 16,7-6 27-16,1 3-48 15,13-1-57-15,9-7-33 0,4-1-82 0,-9-5-92 0,-8 0-111 0,-1-6-92 0,4 0-147 0</inkml:trace>
  <inkml:trace contextRef="#ctx0" brushRef="#br4" timeOffset="-56211.16">4270 14465 1967 0,'-2'-9'26'0,"-8"3"24"15,6 3 15-15,-5-1 4 0,4 1 10 0,2 2 20 0,3-2 37 16,1 0 27-16,6 0-6 0,6 3-4 0,-1 0 10 0,16 0 6 16,0 0-6-16,9-2-17 0,6 2-37 0,4 0-25 15,4 2-22-15,1-2-17 0,3 4-25 0,-4-1-7 0,1 1-3 16,2 1-4-16,-8 1 1 0,-2 0-4 0,-7 1 2 16,2 2-3-16,-7-1 2 0,0 3-6 0,-6-1-4 0,0 2-16 15,-1-2-23-15,-6-2-9 0,-2-2-16 0,-7-2-19 0,5-1-33 16,-10-2-20-16,5-2-6 0,-7-2-8 0,0 1-10 0,3 2-4 0,-6-2-13 15,2-4-8-15,-7 0 4 0,2-1 8 16,-10-2 9-16,5-2 23 0,-7 2 32 0,0-4 13 0,-5 1 30 16,-2 1 34-16,1-3 44 0,1 1 41 0,-1 1 32 0,2 0 27 15,0 1 39-15,2 1 34 0,1 1 21 16,6 3 25-16,2 2-4 0,-1 1-13 0,6 0-17 0,3-2-23 0,0 4-24 0,3 1-12 16,2 1-15-16,4-1-21 0,-1 5-5 0,11-2-11 15,-5 1-8-15,7 2-4 0,3 1-3 0,1 1-14 0,0 3-2 16,2-1-2-16,0-1-8 0,1 0 1 0,-4 2 3 15,0-4 3-15,-2 2-8 0,0 0-6 0,-6-4-1 0,1 3-10 0,-7 2 3 16,0 2-5-16,-6 3-4 0,-2 1-1 0,-6 1-4 16,-3 3-1-16,-3 2-3 0,-7 0-2 0,1-1-11 0,-6 4-10 15,-2-2-42-15,0-1-20 0,-3 1-54 16,-9 0-58-16,4-2-65 0,-2-1-82 0,-1-2-79 0,0 0-51 0,2 1-37 0</inkml:trace>
  <inkml:trace contextRef="#ctx0" brushRef="#br4" timeOffset="-48168.52">5831 14764 1536 0,'6'-6'11'0,"-3"-3"5"0,-3-1-2 0,-6 4 4 0,3 0 10 0,13 3 6 31,-8-3 21-31,3-3 21 0,-3 2-4 0,-1-2 10 0,1-1 22 0,-2-3 4 0,8 1-9 0,-7 0-5 0,3-2-22 16,0 0-27-16,6 0-3 0,-1-1-17 0,5 1-19 0,-1-2-9 16,7-3-5-16,-7 3 0 0,4 0-3 0,-2-1 8 0,0-6-6 31,-2 0 4-31,0-3-7 0,6 0 7 0,-13-2 5 0,8-4 2 16,-4-1 15-16,4-1 2 0,-4 2 22 46,1 1 26-46,-2 5 22 16,-9 1 10-16,11 9 9 0,-6 2 10 0,-3 1-1 0,-7 7 8 0,2 2-7 16,-4 2-15-16,4 1-16 0,0 2-17 0,-10-1-5 0,9 2-7 0,-4 7-12 0,4 2-6 0,0 3-12 0,-1 9-13 15,-1 3 1-15,-1 3-2 0,4 3 0 0,0 3-7 0,5 1 4 0,-4-1-9 0,4-1 5 0,1-1 3 0,3-2-6 16,1 0 0-16,5-1 0 0,-1-1 3 0,2-2-1 0,1 0 0 0,-4 0-9 0,4-4-8 0,-3-2-10 16,-3 0-31-16,6-8-21 0,-6-1-27 0,0-4-47 0,-5-5-27 15,0 0-51-15,-3-4-37 0,2-1-40 0,-2-5-18 16,-3-6-18-16,4 1-14 0,-5-4-4 0</inkml:trace>
  <inkml:trace contextRef="#ctx0" brushRef="#br4" timeOffset="-47641.8">6393 14212 1173 0,'5'-15'19'16,"2"4"2"-16,-3 7 14 0,-4-4 19 0,2 0 19 0,3 0 18 15,-4 2 23-15,4-1 13 0,-2 2 15 0,2-2 22 0,1 4-3 16,2 1-9-16,1 2-5 0,-2-1-13 0,4 2-17 15,3-2-8-15,-4-1-26 0,-1 4-17 0,2-1-5 16,2 1-10-16,-2-4-9 0,3 4-2 0,-3-2-3 0,3 0-2 16,-1 3-6-16,-2-3-3 0,2 0-2 0,-4 0 7 15,1 0-3-15,-1-3 4 0,-1 3 3 0,-3-2-3 0,1-1 11 16,2-3 14-16,0 1 0 0,-3 2 6 16,0-6 6-16,1 4-4 0,0-1 2 0,-4 1 6 0,-2 0-3 0,0 2-4 0,-5-1 7 15,2 1-2-15,-2 2-10 0,-1-3 3 0,-1 2 2 16,-2 0 2-16,4 2 3 0,-4 0-6 0,2 2-9 15,-3-2-13-15,2 1 5 0,1 2-10 0,1 1-8 0,-1 1-6 16,0 2-14-16,2 0-4 0,0 4-3 16,0 2 3-16,2 2-3 0,3 4 2 0,0 1 3 0,0 4-7 0,2 3 5 15,1-1-5-15,3 3-1 0,-1 2 2 16,4 0-2-16,-6-3 0 0,2 1-2 0,3 1 5 0,-3-2-7 16,2-2 6-16,-1-1-11 0,0 0-13 0,-3-1-16 0,5-2-10 0,-6-3-4 15,1-3-4-15,-3-1-5 0,0 0-14 0,-5-7 1 16,-1 3 0-16,-1-5 10 0,-5-2 8 0,-1-1 1 15,-4 0 4-15,4-5 5 0,-6 1 10 0,0-4 12 0,0 1 11 0,0-6 4 16,-1-1 3-16,1 2 3 16,3-4 3-16,0 2 2 0,3-1-1 0,7 0 2 0,-3 0-2 15,4 4 5-15,5-3-2 0,3 2 0 0,5 1-1 16,1-4 1-16,4 0 1 0,4 2-4 0,7-1 2 0,6-1 0 16,2-1 1-16,6-1-5 0,5-2 4 0,4-1-2 0,2-3-1 0,3-1-1 15,3-4-9-15,-1-4-25 0,-3 1-37 0,-4 1-27 16,-7 2-60-16,-4 3-43 0,-2 2-56 0,-8 1-61 15,-2 5-35-15,-10 6-12 0,-1-1 2 0,-7 2-2 0,2 2 15 16</inkml:trace>
  <inkml:trace contextRef="#ctx0" brushRef="#br4" timeOffset="-47254.08">6428 13804 586 0,'-27'-17'11'0,"-4"1"7"0,5 0 17 0,-5 7 9 0,-1-4 14 0,-1 2 20 0,1 0 9 16,1-2 21-16,-1 6 3 0,2-1 5 0,-5 5-7 0,2 1-3 16,0 7 6-16,-5 1-8 0,5 8 4 0,-5 3-11 15,-2 6 19-15,-5 5 13 0,-5 0-1 0,10 10 8 0,-7-3-1 16,12 7 10-16,-10-3 0 0,17 5-4 0,-6 2-24 0,11 5-18 16,3 1-5-16,12 2-10 0,1 3-16 0,7-2-19 15,12 1-9-15,-2 1-4 16,10 1-5-16,10-5 5 0,3 0 2 0,10-5 2 15,5-1-3-15,1 1-3 0,11-3-1 0,3-7 1 0,4-2-4 0,5-8-3 16,3-3-7-16,2-8-8 0,7-4 3 0,1-6 3 16,-1-5-5-16,4-7-1 0,-1-1-3 0,-6-6-5 0,1 0-2 0,-7-10 4 0,-4-2-2 0,-8-5-4 31,-3-7 4-31,-9-2-3 0,1-5-1 0,-9-3 6 0,-3-2 5 0,-8-2 5 0,-2-1 9 16,-9-1 7-16,-7-3 7 15,-9-1 2-15,-5 0 8 0,-11-3-9 0,-8 0-7 0,-10-3-4 0,-7 4-8 16,-13 0-10-16,-5 5-7 0,-10 2-5 0,-9 4-11 15,-2 4-18-15,-7 2-5 0,2 7-14 0,-3 1-15 0,9 7-35 0,1 2-29 0,12 9-45 0,5-1-44 16,13 7-67 0,9 3-75-16,10 6-62 0</inkml:trace>
  <inkml:trace contextRef="#ctx0" brushRef="#br5" timeOffset="-39121.19">26356 5326 1123 0,'-26'4'3'0,"-1"-7"-2"0,-10 3 1 0,29-4 1 0,-23 2 11 0,5-2 3 15,6-4 44-15,2 2 20 0,1-5 18 0,-2 1 15 0,15-5 7 16,-9 1 3-16,13-5-14 0,-7 0 3 0,1 1-37 16,12-2-8-16,-7-1-3 0,10 0-6 0,-4 3-1 15,6-2 9-15,-6 4 20 0,8-2 9 0,-9 5-2 16,3 2-9-16,12 0-24 0,-13 4 0 0,0 0-10 0,4 4-16 15,2 1-13-15,-2 2-12 0,-2 2-4 0,-2-2-4 0,0 5 9 16,3 1-5-16,1 1-4 0,-2 6 12 0,8-1-4 16,-2 5-2-16,7-2 0 15,-8 4-1-15,-5 1-1 0,4 1-4 16,7 2 8-16,-11 0-8 0,-9 2 1 0,-3-1-3 0,6 5-3 0,-8-1-1 0,-10 0-2 0,2 0 2 0,-15 4 3 16,11-3 4-16,-12 4 0 0,5-4 4 0,-14 0 6 15,3 1 9-15,2 1 4 0,-2-1 2 0,-2-4-3 16,-2 1 0-16,-4-2 7 0,5-2 11 0,-4 1-2 0,7-6 3 15,-1-2 5-15,4-3 25 0,8-4 9 16,1 1 3-16,7-7-4 0,-1-1-13 0,10-6 2 0,-1 3-6 16,7-9-8-16,-3 7-24 0,8-4 4 0,1 0 5 15,5-4 10-15,4 3 5 0,0 0 3 0,8 2-1 16,-3 2 1-16,12-2-3 0,-1 4-12 0,4 2-14 0,0 2-16 0,11 2-4 16,-4 3-10-16,4 2 1 0,-5 3-5 0,4 1 0 15,1-3-4-15,-2 3 4 0,-4 0 2 0,-3-2 2 16,1 1 3-16,-3-3-2 0,0 1-2 0,-1-4-4 0,-8 0-8 15,3 0-13-15,-1-2-35 0,3-3-21 0,-7 1-34 0,1-13-43 16,0 2-40-16,-4-9-47 0,-3-6-53 16,-7-2-48-16,-9-3-20 0,8-2-30 0,6 1-9 0,-9 2-6 15</inkml:trace>
  <inkml:trace contextRef="#ctx0" brushRef="#br5" timeOffset="-38611.68">26567 5031 1754 0,'-34'-22'29'0,"6"-3"13"0,1 8 25 0,34-3 28 0,-12 5 7 0,-11 3 7 0,10 3 5 0,14 5 9 16,14 4-14-16,-7 0 4 0,9 0-17 0,-11 2-21 16,8 0-4-16,5 4-5 0,0-2-3 0,4-2-10 15,-2 1-11-15,5 3-16 0,-3 0-11 0,-1-2-2 0,1 0 1 16,-3-3 6-16,3 3 9 0,-2-1 8 0,-1 2 1 0,-5-5 4 16,-4 0 6-16,4 2 4 0,-8 2 8 0,2-4 8 15,-7 0 3-15,3-4 0 16,-8 4 1-16,7 3 2 0,-6-6 18 0,1 3 18 0,-4 0-1 0,0 0-3 0,1 0 8 15,-8 0 11-15,3 0 6 0,-4-2 9 0,1 2-19 16,-6-5-21-16,7 5-6 0,-8 0-4 0,3 5-14 0,-2 6-9 16,-2 1-5-16,2 7-12 0,2 2-77 0,1 7-1 15,-2 3 0-15,8 3-8 16,-2-1-7-16,6 5-6 0,0-1-6 0,6 4 0 0,-3-2 71 0,5 3-2 16,1-1-8-16,-3 1 2 0,1 2-4 0,-1 1-1 15,0-3 2-15,-3 2-7 0,-2 0 5 0,-2-5-1 0,-1 0-4 0,-3-1 1 16,2-2-1-16,-4-5-1 0,-3-2 2 0,-1-3-2 15,-1-2 0-15,-2-5-3 0,-1-2 4 0,-2-3-2 16,-3-6-4-16,-4 3 1 0,1-7-4 16,-6 0 1-16,2-2-4 0,-4-4-1 0,1 1 3 0,1-5 2 15,-1-1 2-15,2-2 1 0,2-1-4 0,5-7 7 16,-2-1-1-16,8-3 8 0,0-4-3 0,8-3-4 0,9-1 7 0,5-2 4 16,5-4 8-16,11 2 3 0,2-3 12 15,15 1 8-15,5-1-2 0,10-1 9 0,3-1-4 0,11 1-11 0,8-4-4 0,8 2-3 16,7 0-17-16,4-5-24 15,9 2-15-15,-1-6-10 0,8 2-25 0,-5-1 80 0,5-1-39 0,-2-2-19 16,2 3-41-16,-8 2-5 0,-7-3-37 0,-2-1-32 16,-9 0-29-16,3-1-142 0,-6 4-28 0,-5 8-52 15,-8-8-24-15,-3-3-31 0,8 4-1 0</inkml:trace>
  <inkml:trace contextRef="#ctx0" brushRef="#br5" timeOffset="-36466.89">7151 14582 1091 0,'14'-11'4'0,"8"-2"1"0,-6-1 18 0,6 3 5 0,-3 0 13 15,10 7 21-15,4-5 19 0,3 0 13 0,10 2 13 0,-10 0 8 16,10 4-18-16,-10-2-6 0,7-1-10 0,-8 2-23 16,4 2-21-16,-7 1-14 0,4-3-20 0,-6 2-7 15,7 1-6-15,-4-4 2 16,-8-1-1-16,5 2 3 0,-12-2-2 0,7-3-8 0,-3 2-18 0,-1 0-13 16,-10-4-20-16,5 2-28 0,-2 1-9 0,0-4-23 15,5 3-2-15,-11 2-5 0,-1 1 5 0,-6-2 5 16,2 0 17-16,-7 1 20 0,-1 2 4 0,-8 2 21 0,-3-2 4 0,0 0 16 0,-1-1 16 15,4-2 23-15,-9 4 18 16,3 0 22-16,-3-2 20 0,3 3 25 16,-6-2 15-16,9-1 28 0,6 3 35 0,-7-1 18 0,6 1 19 0,-3-2 14 0,9 0-6 0,0 2 0 15,5 3 12-15,2-3-22 16,-12-1-29-16,18 1-28 0,-8 0-16 0,8 3-23 0,-3-5-5 0,6 2-13 16,3 0-15-16,-4 2 3 0,14 0 4 0,-15-1-1 15,7-2-7-15,1 1-3 0,6 4-6 0,-5 1-6 16,-5-1-12-16,6 0-6 0,-3 3-11 15,-2 0 1-15,0 2-2 0,5 0-2 0,-6-1 2 0,-1 3 3 16,-4 1 5-16,-1 1 9 0,-5 2-4 0,-1 3-2 0,-6-1-1 16,-6 4-4-16,-8 2 1 0,-2 3-8 0,4-4-17 15,-10 6-25-15,-1 2-5 0,-4 4-31 0,-4 2-42 16,-2 6-61-16,0-6-81 0,0 1-86 0,-3 2-84 0,9-3-50 16</inkml:trace>
  <inkml:trace contextRef="#ctx0" brushRef="#br5" timeOffset="-35871.02">9183 14119 1298 0,'3'3'7'0,"-2"0"9"0,-4 2 21 0,-2 4 25 16,-6-1 37-16,4 1 24 0,-3-1 42 0,-3 0 28 0,-1 3 19 16,-4-4 12-16,6-1-17 0,-9 0-21 0,4-3-36 15,-6 0-25-15,3 0-28 0,-5-2-25 0,3 1-14 16,-2-2-4-16,2-3 20 0,2-3 2 0,-4-3 7 0,11 0 6 16,-9-1-10-16,16-2-1 0,-10-4-6 0,6 4-1 15,-4-1-14-15,5 3 3 0,-1-2 2 0,2 0-3 0,1-1-3 16,0 1-3-16,1-1-1 0,3 0-20 0,1 1-7 15,2-1-11-15,0 4-7 0,0 0-1 16,3 2-5-16,0-2 2 0,4 3-4 0,0-2 5 0,5 1-7 0,0 1 5 16,7 0-6-16,0 0-2 0,2 4-1 0,4 2 0 15,0 0-6-15,2 2-8 0,-2 2-10 0,-4 3-4 16,3 2 0-16,-4 1 2 0,-4 5-1 16,-2-1 2-16,-4 2 6 0,-7 8 8 0,-5 0 7 0,-4 2 5 0,-5 5 5 0,-6 0-1 15,-7 6 5-15,-4-1-3 0,-6 5-2 0,-2-2 0 16,-4 0 3-16,-5-3-2 0,2 0-1 0,-3-2 1 15,11-2-3-15,-9-3 1 0,6-3 4 0,0-4-1 0,10-1 0 0,-1-1 0 16,7-6 2-16,3-4 2 0,-1-5 1 0,7 0 0 16,3-6-2-16,3 0-2 0,2-2 5 0,3-4-6 15,2-1 0-15,5-2-2 0,-2-4-1 0,8-2 1 16,0 0 4-16,6-3 9 0,1 1 5 0,6 0 13 0,1 6 7 0,3 0 1 16,6 7 2-16,2 2 4 0,2 6-8 0,1 0-2 15,1 2-11-15,0 0-8 0,2 1-5 0,-1 1-5 16,2-2 1-16,0 1-5 0,-4-1 5 0,1 0-7 15,-2 2 4-15,1 1-6 0,-4-3-8 0,-2 1-13 0,-1 0-42 0,-4 0-18 16,-3-1-49-16,-12 0-44 0,4-3-64 0,-7-2-64 16,0 1-80-16,-4 1-47 0,0-5-3 0,-4 0-43 15</inkml:trace>
  <inkml:trace contextRef="#ctx0" brushRef="#br5" timeOffset="-35133.97">9298 13937 2093 0,'-2'-15'12'0,"-1"1"10"16,1 11 1-16,-10-4 5 0,11 2 7 0,-3 1 11 0,4 2 9 16,0 1-1-16,8 1-11 0,0-3-11 0,11-2-2 15,-2 1-5-15,-1 2-9 0,13 0-11 0,1-4-13 16,-2 3 2-16,1-2-1 0,2-1-4 0,-4 1 3 0,-2-4-3 0,4 1 5 16,-12-1-3-16,-1 4 14 0,-3 0 22 15,2 0 31-15,-15 3 20 0,2-1 26 0,-4 6 25 0,-2-2 30 16,4 3 19-16,-2 0 28 0,2 3-4 0,-3 2-19 15,14 5-8-15,-13 4-19 0,9 2-16 0,-9 4-25 16,-1 4-7-16,-3 3-29 0,4 2-19 0,-2-1-11 16,-4-1-6-16,6 5-9 0,0 0-3 15,6 2-11-15,-4-1-7 0,6 4-9 0,-3-4-4 16,3 4 6-16,1 1-1 0,2 3-4 0,-2-3-2 0,-4 2-17 16,8-2-25-16,-3-2-11 0,1-3-13 0,-7-1-13 0,5-5-27 15,-7-7-13-15,-3-2 0 0,-1-6 8 0,-9-2 20 16,-4-4 5-16,-2 0 7 0,-2-7 4 0,-7-2 26 0,3-5 20 0,-3-3-2 0,0-4 10 15,4-4 9-15,2-2 15 0,-3-3 18 0,7 0 12 0,3-4 9 16,2 2 2-16,7 0 4 16,4 1 3-16,2 1-3 0,-3-1-6 0,17 2-10 15,-4 1-7-15,7 1-9 0,2 3-1 0,5-3-2 16,6 1-1-16,3-1-3 0,8 3-4 0,-8-4-5 0,8-2-10 0,-1-3-12 16,6-2-8-16,-3 0-17 0,5 0-35 15,-8-2-27-15,1-1-34 0,8-3-41 0,-9 4-35 0,-2-2-22 0,-1 1-28 0,-14 3-14 0,-1 1 6 16,-5 1 12-1,-6 2 20-15,-9 4 41 0,-2-1 37 0,-10-1 23 0,-7 6 26 0,-2-4 30 16,-10 1 23-16,-5 2 20 0,-5-3 12 0,-6-3 7 16,-2 4 7-16,-1 1 17 0,-4-1 25 0,-2-2 8 0,5 3 26 0,-9 2 10 15,-1 0 18-15,4 6 44 16,-13-4 29-16,8 5 25 0,-13 0 20 0,-3 5 23 16,-5 4 11-16,3 0 15 0,-3 6 2 0,-5 2-28 15,7 9-17-15,-6 1-7 0,4 5-29 0,7 5-22 0,-5 5-27 16,7 8-25-16,-1 3 0 0,9 3 0 0,6 5-8 15,6 4-15-15,12 4-12 0,4-3-1 0,15 5-5 0,5-1 0 0,16 3-14 16,8 0-9-16,10 1-6 0,10-2-2 16,10-1-1-16,6 0 2 0,10-4 3 0,3-6-5 0,6-4-4 15,4-5-5-15,6-5 0 0,-1-4-5 0,4-12 2 16,3-1-9-16,0-10-1 0,2-7 4 0,0-11-1 16,2-6 1-16,-1-9 2 0,1-10 0 0,1-10-2 0,-1-5-3 15,-8-12 7-15,-6-1-9 0,-3-13 1 0,-9-2-1 16,-15-1-4-16,-14-2-2 0,-12-2-3 0,-13 4-15 15,-6-2-15-15,-10 4-12 0,-20 2-1 0,-2 6-16 0,-12-3-34 16,-7 6-14-16,-3 5-52 0,-11 7-53 0,5 9-79 16,-2 8-80-16,5 14-106 0</inkml:trace>
  <inkml:trace contextRef="#ctx0" brushRef="#br5" timeOffset="-3572.01">21297 827 1066 0,'1'-8'0'16,"2"-5"3"-16,-3 5-1 0,-9-2 3 0,6-1 14 0,6 3 9 15,-7 3 26-15,4 0 27 0,-4-1 17 0,3 4 20 0,-1-3 16 16,4-2 18-16,-2 4-2 16,-2 0-3-16,4-4-20 0,-5 4-21 0,-1 0-12 0,3 0-5 0,1-1 2 0,0-1-8 15,-4-1-8-15,3-1 5 0,-2 1 9 0,-2 0 0 0,1 0-2 16,2-2-11-16,-4 3-13 0,-3-3-10 0,-4 0 2 0,4 4-4 15,-5-4-10-15,0-1 2 0,1-1 2 0,-6 2 2 16,7 2-5-16,-7 2 1 0,3-1-5 0,-5-1-4 0,3 6-5 16,1 0-6-16,-8 6-3 0,5 2-5 15,-4 4 2-15,0 1 0 0,1 5 7 0,1 1 2 16,-2 4 6-16,-2 3 5 0,3-1-5 0,2 1 5 0,4-1-1 0,4 0-5 0,4 0-9 0,2 1 2 0,6-3-4 16,2 0-6-16,2-1-2 0,9-3-5 0,0 0-3 0,2-1 5 15,5-2-4-15,-3-1-2 0,1-4-5 0,6 2 5 16,1-5-3-16,-1-2 6 0,-1-1-4 0,-1-4-4 15,3-1-11-15,2-3-3 0,0-1-5 0,-3-4-4 0,1-4 1 0,3-1-1 16,2-3-2-16,1 0 5 0,-5-7 8 0,-2 0 7 0,3-2 2 16,-5 3-2-16,2-4 9 0,-2 1-6 0,-4 3 4 0,4 1-3 15,-5 0 6-15,2 4 3 0,-5 1 15 16,0 1 17-16,0 5 6 0,-4 1 7 0,-1 3 5 0,-5 1 3 16,-1 4 2-16,-1-2 3 0,1 7 1 0,-4-1-7 0,2 3 10 0,-1 2 0 0,1 0-5 0,0 5 1 15,1 0-1-15,-2 0-10 0,1 5-3 16,1-1-95-16,1 2-18 0,-1-1-6 0,4 4 7 15,3 0 0-15,-7 0 2 0,6 1 2 0,-1 2-9 0,2 3 85 16,1 2 4-16,-1 0 2 0,-1 3-6 0,-2 1 1 0,1 1-6 0,0 2 1 16,-4-1 0-16,2 3 2 0,-4-1-1 15,0 4-4-15,-3-5-1 0,0 1-6 0,-1 1 1 0,-3 0 0 16,6-3 0-16,-7 0-2 0,0 1 1 0,-3-2-3 0,4-4-2 16,-1-7 4-16,0 1 1 0,1-4-5 0,-1 0 2 0,1-5-2 15,-2-4-4-15,0-3-3 0,0 4-1 0,0-4-7 16,-3-4-5-16,-1-3 95 0,0-4-11 0,-1-2-4 0,1-6-14 15,-1-1-1-15,1-3-1 0,-1-4 2 0,3-2 2 0,0-5-97 16,2-4 6-16,1 2 10 0,3-4 9 0,1-2 10 16,1 3 0-16,5-3 4 0,3 2 3 0,-4 0-2 0,7 6 1 15,2-1-10-15,-1 1-2 0,6-2-7 0,0 0-1 0,1 3 0 16,5 0-2-16,1 1 3 0,2-1 5 0,3-1 7 16,4 2 0-16,-2-2 6 0,1-1 5 0,3 3-1 0,-3-2 0 15,2 0-1-15,-2 1-4 0,0 2 1 0,0 2 6 0,-4-2 1 16,1 6-9-16,0 1 7 0,-8 1 0 0,3 3 1 0,-5 3 6 15,0 3 0-15,-4 2 7 0,-4 3 2 0,-1 2 24 0,-5 4-4 0,2 2 10 16,-9 3 9-16,4 0 5 0,-4 5 0 0,2 1-4 16,-6 3-4-16,5-1-15 0,-5 2-1 0,3-2-6 0,1 2-10 15,-1-3-11-15,3 0-3 0,-1-3-2 0,1-2-15 0,2 0-21 16,5-4-12-16,2 3-60 0,6-4-17 0,-9-3-60 16,1-2-53-16,-4-2-64 0,-2-3-66 0,-8-1-56 0,-4-4-50 0,0-4-8 15</inkml:trace>
  <inkml:trace contextRef="#ctx0" brushRef="#br5" timeOffset="-3433.3">21786 636 1416 0,'-12'-19'12'0,"8"1"10"0,-9 2 0 0,4 0 3 15,-3 7-1-15,8-3-2 0,-2 8 1 0,2-1-14 0,8-1-37 16,-4 3-23-16,12 1-37 0,-4 2-40 0,6 2-42 0</inkml:trace>
  <inkml:trace contextRef="#ctx0" brushRef="#br5" timeOffset="-2903.43">22546 899 1553 0,'-13'-5'12'0,"-9"0"5"0,3-3 23 0,8 0 27 0,-4 2 29 0,-3 0 26 16,-9 1 24-16,26-3 29 0,-8 5-3 0,8-3 12 0,1 6-12 15,-3 0-18-15,3 3-22 0,-9 1-22 0,9 5-18 16,-7 1-22-16,1 2-2 0,-8 5-9 0,2-2 2 15,1 1 3-15,2 3-1 0,-4-1 1 0,-1 0-5 0,1 1-4 0,1-3-8 16,1 2-3-16,4-5-16 0,1 2-8 0,3-5-5 0,3 2-4 16,3-3-8-16,2-3 0 0,3-2 2 0,3 2-6 0,3-3-2 15,2-6 0-15,0 3-2 0,4-6-6 16,-1-1 8-16,3-2-6 0,2-3-5 0,-1-5-2 47,-3-2-9-47,3 1 10 0,-4-2-13 0,2 0 18 15,-5-2-16-15,1 2 17 0,-4-1-7 0,-5 5 13 0,0-2 11 0,-1 4-1 0,-2 0 34 0,-5 4 3 0,0 4 19 0,0 0 0 0,-5 3 22 16,5 1 2-16,-7 6 13 0,0 0 2 0,-2 2-10 0,1 0-80 0,-6 5-2 0,1 0-6 16,-4 2-12-16,2 0-13 0,-2 2-12 0,6-2-12 0,-2 1-13 0,7-1 65 0,1-2-1 0,5 1-6 0,3 0 0 15,2-3 1-15,6 2-1 0,-1-3 3 0,2-1-3 0,2-1 2 16,2 0-2-16,0-3-2 0,6-3 1 0,-6-3 68 0,6 1 0 16,-4-3-1-16,2-2 0 0,0-4-1 0,1-2-1 15,1 2-1-15,-1 0 2 0,-2-1-68 0,-2 0 0 16,-2 1 2-16,-3 0 1 0,-1 4 3 0,-6 1 0 0,3 3 4 0,-7 0 2 0,-1 0-74 15,-4 3 5-15,-1 0-3 0,0 0 5 0,-3 0 9 0,2 2 7 16,-3 0 13-16,2 3 4 16,-4 1 75-16,3 1-7 0,1 4 3 0,0-1-3 0,2 0-9 15,0 3-6-15,2-2-17 0,2-1-6 0,2 0-3 0,2 1 6 16,2-3-4-16,2-2 0 0,1 3-4 0,2-1 1 0,2-3 2 0,-3-1-1 0,5 0-7 16,4-2-10-1,-2 0-27-15,-2 0-5 0,8-1 76 0,-6-1-26 0,0 0-30 0,-1-1-10 0,0 2-52 0,0-4-11 0,-4 0-35 16,-7-4-35-16,-11 0-145 0,-2-4-36 0,-10-2-46 15,-2-5-43-15,5-4 1 0,-9 0-27 16</inkml:trace>
  <inkml:trace contextRef="#ctx0" brushRef="#br5" timeOffset="-2708.04">22728 281 2120 0,'-11'-16'24'0,"1"-1"22"0,9 0 22 0,7-1 12 0,-1 7 12 0,-4 7 29 15,22-4 21-15,0 8 33 0,4 0-7 0,-2 8-3 0,-3-5 1 16,1 4-2-16,-1-3-8 0,-2 3-28 0,1 0-17 0,-5 1-32 15,-3-1-15-15,0 2-17 0,-3 4-20 0,-2 0-9 0,-8 0-4 16,0 7-3-16,-5-2-5 0,-3 1-15 0,-6 4-36 0,-3 0-18 16,-5 5-42-16,-7-6-51 0,-2 7-49 0,-16-5-71 0,4 2-49 15,-7-1-62-15,0 0-33 0</inkml:trace>
  <inkml:trace contextRef="#ctx0" brushRef="#br5" timeOffset="-2218.78">22903 627 1886 0,'-7'-6'24'0,"0"2"36"0,2 1 20 0,5 3 34 0,0 0 23 16,0 0 20-16,0 0 17 0,0 0 10 0,0 0-25 16,0 0-33-16,0 0-23 0,34-11-33 0,-34 11-33 0,0 0-55 15,0 0-44-15,0 0-64 0,0 0-71 0,0 0-67 0,0 0-75 16</inkml:trace>
  <inkml:trace contextRef="#ctx0" brushRef="#br5" timeOffset="-2076.55">22918 603 3231 0,'0'0'-126'0,"0"0"-71"0,0 0-67 0,0 0-75 0</inkml:trace>
  <inkml:trace contextRef="#ctx0" brushRef="#br5" timeOffset="-1410.74">23577 777 1416 0,'-18'-10'5'0,"-3"6"16"0,8-7 13 0,-16 3 12 0,7 0 18 16,-1 5 28-16,-5 1 23 0,11-2 35 0,0 7 4 0,6-2-3 16,-4 5 4-16,3 1-7 0,-3 2-10 15,5 2-25-15,-3 5-16 0,2 2-30 0,-7 3-3 16,2-1-9-16,7 4-10 0,-4-1-3 0,5 0 4 0,-2-1-3 15,5 2-5-15,-2-1-6 0,11-5-7 0,-3 3 1 0,1-5-12 0,4 0 2 16,19 6-8-16,-11-13-5 0,-1-5 0 0,6 0 0 16,0-6-2-16,2-1 6 0,-4-5-7 0,4 0 1 15,1-4 3-15,-5-4 0 0,2 0-3 16,0-5 2-16,0 2-7 0,-5-6 9 0,4 5 12 0,-4-4 18 0,-1 4 37 0,1-3 10 0,-6 4 37 0,0 3 24 16,-7 3 29-16,-6 1 21 15,2 3-87-15,-6 5-9 0,0-2-10 0,-4 4-1 0,0 2-28 0,-3 2-9 0,2 2-13 0,5 5-21 16,-6 0 85-16,10 5-4 15,-7 6-14-15,6 2-6 0,-6 4-3 0,3-1-12 0,4 6-8 0,-3 0-9 16,3 1-9-16,2-3-7 0,2 4-10 16,-4-2-7-16,5 3 1 0,2-3-7 15,1 1 0-15,1-1-1 0,-4-1 1 0,4 0-2 0,-3 1 0 16,3-5 0-16,-3 1 0 0,2-5-3 0,-3 3-4 0,0-3-13 0,0-2-13 16,-3-3-5-16,3-4-14 0,-1 1-22 0,-1-8-19 0,-5 5-17 15,7-7 71-15,-3 6-16 0,6-5-21 0,-3-2-28 0,5 8-35 0,-1-9-31 16,-3-4-69-16,-4-3-41 0,-7 2-146 0,1-10-25 15,0-5-34-15,-3-1 9 0,2-6 5 0,1-3 15 0</inkml:trace>
  <inkml:trace contextRef="#ctx0" brushRef="#br5" timeOffset="-196.27">23779 752 1877 0,'5'-8'31'0,"3"0"45"0,-7-2 24 0,-1 3 34 0,-1 5 25 16,2 0 26-16,-2 1 16 0,2 0 18 0,6 2-1 0,-7 5-27 15,9 1-16-15,-9 8-23 0,0-5-12 0,-3 8-14 0,3 1-10 16,-1 5-14-16,-4 1-22 0,1 2-13 0,1-3-8 0,-1 4-13 16,4-3-10-16,0-1-12 0,0-1-2 0,4-3-10 15,-1 1-3-15,4-5-8 0,7 13 4 0,-3-16-5 16,-3-5-2-16,3-2-6 0,0 0-5 0,4-3-6 0,-1-3-5 0,-2-5-20 16,6 0-8-16,-1-6-6 0,4-4-2 0,1-2-3 0,-3-4 3 15,5-1 4-15,-8-4 3 0,6 0 18 0,-7-1 6 0,-2 0 2 16,1-1 4-16,-3 2 8 0,-4 1 0 0,1 1 3 15,-2 2 0-15,-5 5 6 0,2 2 11 0,-1 2 11 16,-4 7 30-16,-2-1 16 0,-2 7 8 0,-2 0 5 0,1 1 3 0,-2 5 6 0,-2 0-4 16,0 4 1-16,4 0-22 0,-7 4-16 15,6 2-1-15,-1 0-9 0,9 2 4 0,-8-2-10 0,6 1-4 16,2-2-11-16,4 1-9 0,2-2 4 0,2-2-9 0,1-1 5 16,-1-1-6-16,5-2 3 0,0-2-1 0,-1-2-3 0,1 2-6 15,2-6-8-15,1 3-8 0,0-6-4 0,2 0-7 0,2-1-2 16,-2-3-3-16,2-3 2 0,-1 0 3 0,0-1 3 0,-2-1 7 15,4-2 4-15,-12 3 10 0,3 0 2 0,-3 4 4 0,-5 1 0 0,1 0 7 16,-6 4 4-16,-3 2 13 0,0 1 1 0,-5 2 17 0,0 4 4 16,-2-1 8-16,-3 3 9 0,5 2 4 0,-5 2 4 0,6 0-10 15,-4 0 1-15,8 3-17 0,-6-1-3 0,9-4-6 0,-1 3-14 16,2-2-4-16,3-1-6 0,5-2 1 0,-2 0-8 16,6-3-2-16,-3-2-12 0,5 0-15 0,7-2-5 0,-5-2-12 0,2-6-18 15,0 3 1-15,4-6-4 0,2 0-4 16,1-5 3-16,-1 0 13 0,1-2 12 0,-1-1 10 0,1-1 21 0,-1-2-4 15,-3-1 6-15,-1 2 10 0,-6-3 3 0,2 4 2 16,-5-1-3-16,2 1 14 0,-5 3 13 0,-2 1 14 16,2 2 16-16,-5 1 17 0,0 4 12 0,-1 2 15 0,-7 0 13 15,4 3-101-15,-7 2 2 0,3 0 11 0,-5 4-4 16,-1 0-13-16,3 7 7 0,-4 2-10 0,1 0-1 0,0 9 89 0,-1 0-10 0,0 4-20 0,1 1-6 16,4 1-4-16,-5 3-19 0,4 1-5 15,3 2-13-15,7 1 0 0,-4 1-8 0,-3 1 0 0,1-3-6 0,2 5-3 0,1-4 2 16,1 2-2-16,0-2 0 15,-3 0-10-15,7 0-6 0,1-4-10 0,-1 2-6 0,-2-2-9 0,5-1-11 0,-1-9-1 16,0 5 1-16,3-9 2 0,-7 2 1 0,8-8-4 16,-4-3-10-16,-1-3 110 0,-3-1 9 0,0 4-16 0,-8-10-6 15,0 1-7-15,-4-6-2 0,-4 0 7 0,0 1 10 16,-2-4-100-16,-5-5 5 0,3-4 18 0,-6 5 14 16,8-5 7-16,0 0 6 0,0 0 8 0,1-1 8 0,10 3-10 0,-1 0 7 15,4-2-10-15,2 6 2 0,0-2-6 0,3 4 3 16,2-3-4-16,5 3 1 0,-1-3 7 0,2 3-8 0,5-1 4 0,3-1-14 15,1 2-5-15,5-3-11 0,5 1-21 0,4-3-23 0,1 3-9 0,-1-6-10 16,0 6-31-16,2-5-5 0,2-1 4 0,1 0-17 16,-4-5-2-16,-2 4 4 0,1-6-11 0,-3 5 1 15,1-4 27-15,-5-3 13 0,0 3 3 0,-5-3 26 0,3 3 21 16,-4-5 19-16,-1 2 20 0,-4 1 7 0,0-4 5 16,1 5 3-16,-3 1 7 0,-7-2 0 0,-1 4 7 0,-1 2 6 0,-1 3 16 15,3 2 18-15,-6 4 22 0,-2 4 16 0,-6-3 15 16,5 9 13-16,-5-2 1 0,-1 4 7 0,-2 2 0 0,-2 0-3 15,3 4-9-15,-3 1-15 0,0 4-13 0,1-2-12 0,-2 7-3 0,4 0-14 0,2 5-13 16,1-1-12-16,1 2-10 0,1 2-1 0,4 1-4 16,0 1-2-16,1-2 1 0,2 2-16 0,0-4-33 15,4-1-11-15,-1-2-30 0,1-1-30 0,-3-5-24 16,7-1-17-16,-1-6-13 0,-4 0-6 0,6-5 7 0,-2-2 2 16,3-1 24-16,3-5 24 0,0-4 26 0,-2-3 17 0,3 0 12 15,0-6 17-15,1 0 26 0,-6-9 17 0,6 3 32 0,-10-1 29 16,3 1 20-16,1-2 27 0,-5-3 43 0,2 4 19 0,-2 2 42 0,3 2 9 0,-8 1 6 15,3-1 0 1,-3 5-13-16,2-1-8 0,0 10-36 0,-6 2-6 0,5-2-26 0,-4 6-9 16,2-2-21-16,-2 5-111 0,1 0 0 0,-2 7-2 15,0 1-3-15,1 1-4 0,-6 5-15 0,4 3-7 0,-6 5-11 16,6 4 89-16,-7 1-10 0,4 1-16 0,-2 3-3 0,-1 0-7 16,4 0-1-16,1-2-5 0,0-3 2 0,0-2-4 0,3-1 2 15,2-2-1-15,1-5-3 0,1 2-5 0,4-7-6 0,-2 2-2 0,4-6-1 16,-1 0 5-16,0-4-6 0,1-3 3 0,4-3 4 15,-4-3 2-15,4-4 7 0,-4-2 8 0,4-3-1 0,3 0-6 16,-3-3 4-16,2-2 1 0,0 0-2 0,-1-3 2 0,0 6-1 16,-1-4-4-16,3 3-1 0,-4-2 3 0,6 3-19 0,-6-1 88 15,2 5-28-15,-2-2-20 0,2 3-30 0,-5 1-18 16,6 5-48-16,-1 0-40 0,-5 1-37 0,8 1-151 0,-10 1-47 0,-1 1-33 16,-2-2-52-16,-1 3-37 0,-3 0-12 0</inkml:trace>
  <inkml:trace contextRef="#ctx0" brushRef="#br5" timeOffset="-46.31">24916 667 2749 0,'-32'-19'9'0,"7"-2"6"0,6-1 6 15,-5-6 6-15,18 6 11 0,2-5 8 0,11 1 10 0,8 4 2 16,10-2 6-16,6 1 2 0,4 3-2 0,2-1-7 0,4 5-7 16,1 3-11-16,4 1-6 0,-1 6-23 0,-6 3-53 0,-1-1-50 15,-3 4-61-15,-5 0-47 0,-3 0-63 0,-3 2-62 0,-7 4-67 16</inkml:trace>
  <inkml:trace contextRef="#ctx0" brushRef="#br5" timeOffset="122.13">25254 258 3103 0,'4'-14'1'0,"-1"5"3"15,-3-9 11-15,2 7 15 0,2-1 13 0,13 2 11 0,-2 7 0 0,10-8 2 16,4 4-3-16,2-1-3 0,12 6-22 0,1-7-39 15,3-9-62-15,-4 5-69 0,2 2-86 0,-1-3-79 0,0 3-91 16</inkml:trace>
  <inkml:trace contextRef="#ctx0" brushRef="#br5" timeOffset="720.55">25133 633 2093 0,'-21'1'26'0,"0"3"28"0,-5-9 42 0,-6 6 41 0,13-1 47 15,-2 2 25-15,6 0 39 0,5-2 11 0,-1 1-16 0,10 0-18 16,7 1-31-16,-2 0-36 0,1-1-38 0,8 2-23 0,3-3-38 16,-2 3-8-16,11-3-12 0,2 0-11 0,3 0-21 15,7-3-33-15,4-3-26 0,8-3-55 0,3-4-66 0,-1 2-65 16,2-4-94-16,1 2-79 0,-6-1-82 0</inkml:trace>
  <inkml:trace contextRef="#ctx0" brushRef="#br5" timeOffset="1824.83">26609 708 1231 0,'-18'-10'11'0,"-17"4"12"0,6-2 6 0,12 4 28 0,-26 2 22 15,19 7 27-15,-6-2 16 0,-1 0 21 0,13 4 9 16,10 3-4-16,15 3 0 0,-15 1-33 0,-1 4-17 0,-7-2-21 15,11 6-14-15,-2 0-19 0,-13 1-22 0,9 1 3 0,2-1-2 16,2-2 5-16,6-2-1 0,1 4-8 0,-4-6 0 0,4 0-2 16,0-3-2-16,5 0-8 0,-2-1-1 0,7-5-3 0,10-2-3 15,-6-2-7-15,-2-3-7 0,0-3-6 0,14-4-15 16,-6-3-30-16,-5-4-14 0,-2-3-14 0,-1-3-18 0,2-3 0 0,-5-5-3 16,7 2 1-16,-5-5 14 0,5-5 22 15,-4 2 18-15,5-4 13 0,-3-1 20 0,6-5 5 16,-6 2 15-16,2-2 13 0,-2 2 21 0,-1 2 26 0,8 3 17 0,-8-1 28 15,-3 8 9-15,-7 4 26 0,10 9 8 0,-8-4 13 0,-5 12-2 0,0 0-2 0,-6 1-7 0,3 7 5 16,-9 5 143-16,2-5-159 0,5 10 0 16,-11 6 129-16,7 0-145 0,-1-1-25 0,3 9-11 15,-2-5-12-15,4 10-2 0,-3-2-17 0,5 2-19 0,2 3-4 16,2-1-6-16,2 0-6 0,2 0-3 0,3-1 6 0,1 0-6 0,3-1-1 16,-3-2 1-16,5-2-3 0,1-1 3 0,-1-1 0 0,3-4 1 15,4-3-4-15,-6-1-7 0,6-2-13 0,0-3 3 16,-4-2-12-16,4-5-9 0,1 2-8 0,-11-5-8 15,13-1-8-15,-7-6 2 0,0 1 4 0,-1-4-1 0,2-4 6 0,0 0 5 0,2-7 5 16,-5 3 3-16,1-4 8 0,1-1 3 0,1-2 10 0,-2 3-5 16,-1 0 8-16,-3 0-3 0,-3 6 2 15,0-3 12-15,-2 8 0 0,-2 3 12 0,-5 2 18 0,0 4 12 0,-4 0 6 0,-1 4 15 16,-4 2 4-16,3 7-3 0,-5-1 5 0,-2 5-9 16,4 1-16-16,-1 3-3 0,-2 1-6 15,4 2-9-15,3 0-3 0,-2 1-3 16,6-2-6-16,2-1 4 0,3-3-6 0,-1 0-7 15,3 2 0-15,4-4-4 0,2-2-3 0,0 0-2 0,3-1 2 0,0-5-5 0,3-1-7 0,-2 0-6 0,2-1-8 0,2-5-2 0,-2 0-2 16,0-6-5-16,0 1-11 0,-1-1-11 0,4-4-2 16,13-18-56-16,-19 13 54 0,2-1 7 0,-2-2 3 15,2-1 6-15,-4 3 12 0,1-2 6 0,-6 1 10 16,0-1 6-16,-3 4 3 0,-1-1 3 0,1 3 6 0,-5 2 21 0,0 1 15 0,-5 3 5 16,1 1 2-16,-1 4 12 0,-2 2 10 0,1 2 2 15,-3 3-5-15,-3 2-15 0,4 0-13 0,-2 3-3 0,0 2-4 0,4-1-4 0,-1 4-13 16,2-1-8-16,-1 0 1 15,6 0-2-15,4-1-1 0,2 2 3 0,-2-3-5 0,6-3-4 0,1 3 3 0,5-5-5 16,-3-1-3-16,7-2-17 0,-1 0-3 16,2 0-12-16,4-5-4 0,-1 1-11 0,-4-5-5 0,2 0 4 0,2 0 0 0,-4-4 15 0,-2-3 5 15,1-3 8-15,-5-1 5 16,4 0 12-16,-6-1 2 0,1 1 7 0,-5-3 12 0,0 1 8 16,-2 2 8-16,-5 1 14 0,-1 3 21 0,-4 0 20 0,-1 1-71 0,-1 2 21 15,-1 4 3-15,-2-1-3 0,-4 4-2 0,2-2 3 16,-3 6-15-16,3 1-6 0,-2 2 79 0,-1 2-16 0,0 5-7 0,0 3 3 0,-1 1 2 0,3 6-15 0,2-2-1 15,0 5-13-15,3-1-8 0,1 3-10 16,2-1-6-16,3 3-6 0,1-1-10 0,0 1-4 16,0-1 1-16,3 1-2 0,3-1 0 0,0 1 0 15,2-4 5-15,-1 5-10 0,-1-5-1 0,1 1-11 0,0-2-8 16,0-2-9-16,-3 1-6 0,0-5-7 0,-3 0-14 0,-1-6-12 16,0-1-6-16,-3-2-7 0,1 1 87 0,-4-5-23 15,3 1-8-15,-4 1-19 0,0-5-27 0,-1 7-14 0,-5-4-50 0,-1-2-51 16,-4-1-157-16,-7 2-43 0,-7-7-62 0,-1-2-52 0,0 1-11 15</inkml:trace>
  <inkml:trace contextRef="#ctx0" brushRef="#br5" timeOffset="1964.37">26736 1458 2472 0,'-11'5'44'0,"-2"-9"16"0,9 8 5 0,12-11 9 0,2 6 12 16,-13 4 14-16,18-6 22 0,-3-2 26 0,-10 1-32 15,7 7-11-15,-7-6-5 0,12 3-8 0,-3-2-12 0,2 0-17 0,1 1-56 16,-1-2-58-16,2-3-49 0,-8 0-69 0,6-1-58 0,-13 1-69 15,1-2-66-15,-1-1-60 0</inkml:trace>
  <inkml:trace contextRef="#ctx0" brushRef="#br5" timeOffset="2157.61">26176 588 3357 0,'-6'-9'8'0,"-7"3"3"0,13 2-1 0,-8-10 3 0,15 11 5 16,4 3 22-16,5-2 25 0,1 0 13 0,-3 0 29 0,23 4 12 15,-1-4 5-15,11 2 1 0,4-2-1 0,4 0-22 16,8 2-29-16,9 0-34 0,4-3-60 0,-2 3-30 0,-5 0-55 16,3 0-58-16,-1 0-64 0,-10 0-93 15,-1 0-66 1,-7-2-75-16</inkml:trace>
  <inkml:trace contextRef="#ctx0" brushRef="#br5" timeOffset="3170.55">28445 744 1074 0,'-12'-2'1'0,"5"-3"6"16,1-2 6-16,-1 0 28 0,-8 3 11 0,7 2 39 15,-8-1 17-15,11 0 33 0,2 0 21 0,-3 0 23 0,1 3 5 0,0 0-20 16,8-3-7-16,-10 3-29 0,0 0-16 0,-2 0-26 0,-4 3-17 15,10 5-25-15,-10-2-6 0,4 1 3 0,-7 5 4 0,5-1-4 16,-5 4 2-16,10 2 4 0,-9 0 2 0,1-1-2 0,1 6-2 16,6-6-10-16,1 5-9 0,4 0-5 0,0-4-2 0,2-1-7 15,0 1-7-15,7-3-1 0,2-3-6 0,1 2 6 0,1-6-7 16,-1-1-11-16,3-1-11 0,1-3-13 0,1-2-18 0,-4-6-20 16,9-1-7-16,-2-4-16 0,7-4-8 15,-6-2-21-15,10-5-1 0,-8-3-6 0,8-4 7 16,-3-2 4-16,0 0 3 0,-4-2 5 0,0-4 13 0,-2 1 32 0,-6-2 8 15,3-3 15-15,-3 1 10 0,1 1 21 0,-5-3 21 0,-3 4 19 0,-1 1 21 0,-6 2 32 0,7 1 18 16,-9 3 40-16,-4 5 28 0,-1 4 27 0,-2 6 21 0,1 5 5 16,-1 0 3-16,4 7-4 0,-8 1-13 0,9 6-27 0,0-1-23 0,-4 1-26 15,7 3-23-15,-6 4-13 0,1 3-12 16,-2 1-25-16,2 7 0 0,-1 4-5 0,-6 36 38 0,8-30-58 0,3 5-5 0,0 0-8 16,2-1 0-16,2 0-8 0,1 2-3 0,2-1-2 0,-2-5-4 15,0 2-7-15,2-2-15 0,-4-1-6 0,6-3-14 0,-2-4-12 16,-4 3-20-16,4-6-14 0,6-2-2 15,-6-1-3-15,4-4-22 0,-7-3-11 0,4-3 3 0,0-1-8 0,2-6-2 0,-1 1-6 16,1-5-11-16,2 1-7 0,3-4 27 16,5-1 12-16,-6-2-5 0,9-2 24 0,-7-2 20 15,5-1 14-15,-4-1 21 0,2-7 19 16,-4 2 9-16,0-4 10 0,0 4 21 0,1-5 19 0,-2 0 21 0,-1 3 28 16,-4-2 25-16,-3 7 15 15,4 1 42-15,-7 5 9 0,2 3 20 0,1 1 10 0,-4 6-14 0,1-1-5 16,-2 6-18-16,1-2 126 15,0 0-169-15,-5 3-15 0,-2 0-121 0,3 3 0 0,-6 4-7 0,9 0-8 0,-7 4-14 0,5 1-10 16,-2 2-9-16,3 0-13 0,0 1 90 16,4-3-6-16,-2 3-8 15,3-1 0-15,1-1 1 0,0 0-10 0,0-3 0 0,0 0 0 0,2-1-4 0,1 0 86 16,-2 0-7-16,-1-2-22 0,1-4-18 16,4 4-4-16,-5-4-10 0,-1 0-13 0,0-2-5 15,-1-1-109-15,-2-4-11 0,0 2 6 0,-4-4 9 16,3-1-7-16,-2-3-22 0,3-3 2 15,-6-3-3-15,6-2-5 0,0-4 1 0,0-3-2 0,2 0 1 16,-4-3 16-16,4-1 29 0,-4 3 13 0,2-3 14 0,-4 0 25 0,0 0 17 16,-3 2 23-1,1-4 21-15,-3 4 15 0,-3-2 14 0,4-5 9 16,-6-15 83-16,6 24-51 0,8 1-5 16,0 0 0-16,4 4-9 0,0 1-12 0,5 5-8 15,0-2-5-15,2 6-7 0,4-4-17 0,-2 8-2 16,6-4-12-16,0 6-5 0,2-2 0 0,2 6-2 0,-1-2-4 0,2 0 4 0,2 3-3 15,0 1-1 1,0 1 2-16,0-3 3 0,0 7-3 0,-5-4-24 0,19 18-78 16,-20-8 13-16,-7-6-28 0,2 4-38 0,-5 4-52 15,0-4-28-15,-5 5-28 0,2-5-14 0,-7 5-38 16,0 2-12-16,-8 0-11 0</inkml:trace>
  <inkml:trace contextRef="#ctx0" brushRef="#br5" timeOffset="3609.67">28825 1280 1692 0,'-13'12'9'0,"5"-2"10"0,3-1 37 0,1-7-21 0,4 4 5 16,0-10 4-16,4 3 0 0,1-4-9 0,-3-2-23 0,4 1-34 0,-2-4-37 0,0-2-48 0,1-6-48 0,3 4-43 0</inkml:trace>
  <inkml:trace contextRef="#ctx0" brushRef="#br5" timeOffset="3796.21">28243 531 3913 0,'-19'-4'1'0,"5"1"2"0,4 2-2 16,2-14 2-16,4 15 3 0,14-2 20 0,13 2-4 0,2 0 1 0,2 0 3 0,9 2 0 0,10-2 4 0,3-2-8 0,2 0-7 0,1 2-26 0,-1-2-48 0,4 2-50 0,-2-1-70 0,4-2-86 0,-3-1-85 0,2 0-80 0,-4-2-73 0</inkml:trace>
  <inkml:trace contextRef="#ctx0" brushRef="#br5" timeOffset="4327.17">29391 230 2472 0,'0'0'24'0,"0"0"-8"16,0 0 3-16,0 0 8 0,-7-34 23 0,7 34 23 0,0 0 24 0,0 0 13 15,0 0 11-15,0 0 13 0,0 0 6 0,0 0-2 0,-17 73-18 16,17-73-24-16,0 0-21 0,0 0-22 0,0 0-11 0,0 0-16 16,34 318-4-16,-25-282-14 0,-1-3 0 0,-2 0-4 15,0-2 2-15,0-2-6 16,1-5 6-1,-2-2 1-15,-5-4 0 0,1-1-1 0,2-3 9 0,1-2 5 0,-4-4 10 16,1-2 7-16,5-3 3 0,-3-3 1 0,4 0 5 0,-2-4 0 0,3-13 16 0,1 7-44 0,-4-6-7 0,3-2-6 16,-2 0 1-16,5-3-3 0,-3 0-6 0,5-4 6 15,1 4 0-15,-1-1-5 0,0 3 1 0,5 0-2 0,-2 2 3 0,5 3 1 0,-3 5 7 16,3 3-3-16,-3 2 9 0,-1 4 1 0,-1 2 3 0,-1 3 8 0,-2 4-5 16,-1 2-3-16,0 3 0 15,-4 1 5-15,-2 1-6 0,-2 3 2 0,0 3 0 0,1-1-4 0,-4-1 0 0,1 1 0 16,-2 2-5-16,-2-2 0 15,1 1-3-15,-4-3 2 0,1 2 2 0,0-5-3 0,-5 2 0 16,1-5 1-16,1 3 0 0,-4-4-1 0,2-2-1 0,1 1-1 16,-5-4 0-16,4-1 0 0,-3 0 1 0,-1-5-3 0,0-1 1 0,0 3-4 15,-1-6 2-15,-1 3-9 0,1-5-18 0,-2 1-11 0,1-2-18 16,0 1-7-16,-2-2-7 0,-2 0-39 0,5-4-13 0,1 1-24 16,1 0-20-16,-1 0-27 0,5-1-25 0,3-3-31 0,5 6-41 0,8-2-3 15,-2 2-24-15,1-5 7 0,4 5 11 0,6-1 18 0,4 0 23 16,-2-1 22-16,8 2 25 0,0 0 31 0</inkml:trace>
  <inkml:trace contextRef="#ctx0" brushRef="#br5" timeOffset="4789.75">30011 696 1323 0,'7'-1'42'0,"-8"0"41"0,-5 2 36 15,2-1 26-15,1 0 42 0,-3 3 21 0,-1 1 22 0,-2 2 44 16,-12 9 216-16,13-8-276 0,-1 2-10 0,-1 5-15 16,4 0-5-16,3 0-15 0,-8 3-36 0,5-2-18 0,-2 2-29 15,-2-1-9-15,-1 1-11 0,2-3-27 0,2 3-14 0,-2-3-7 16,6-3-9-16,1 1 1 0,2-1-6 0,3-2 3 0,1-2-5 0,3-1-4 15,0-1 1-15,2 0-4 0,2-2-5 0,7-3-8 16,-6-3 3-16,2-2-3 0,-2-1-8 0,3-2-1 0,1-2 0 16,2-2 4-16,-2-4 1 0,6 1-1 0,-4-1 6 0,2-1 0 15,2-4 12-15,-5 6 0 0,-3-1 3 0,2 0 0 16,-2 3 4-16,-1-4-2 0,-5 7 7 0,-5 0 11 0,2 3 15 0,-4-4 10 16,-2 4 14-16,1 2-65 0,-5 1-2 0,0 0 1 0,0 2-1 0,1-1 2 15,1 1-12-15,1-2-10 0,-3 7-12 0,4-3 72 0,1 0-4 16,1 0-2-16,3 0-7 0,-4-3-10 0,0 6-1 0,1-3-5 15,1-3-2-15,-2 3-2 0,3 0 2 0,1-4 1 0,1 4 1 0,-2 0 6 16,1-2-7-16,2 1 2 0,-3 1 0 0,0-1 3 16,3 1 3-16,-2 1 6 0,-3 0 7 0,1 1-1 0,3 0 1 0,-1 3 23 15,1-2 8-15,2 3 13 0,-1 3-2 0,2 1 2 0,-5 1 10 16,5 6 3-16,-7-1 5 0,1 5-16 0,-2 2-8 0,2 2-9 0,-4 2 8 0,-1 5 1 16,3-3-15-16,-3 3-3 0,3-2 1 0,-4 5-5 15,3-2-1-15,-1 1-8 0,1-2-9 0,-1-3-10 0,4 1 2 0,-4 2-9 16,0-2-4-16,2-3 4 0,0-3-4 15,0 1 4-15,-4-1 1 0,4-1-2 0,-8-3-2 0,3-3 5 16,2-2-2-16,-3 0-5 0,-2-4-16 0,-5-2-12 0,2-1-9 0,-5-7-22 0,4-1-19 16,-4-7-36-16,-3 3-22 0,0-9 55 0,4 6-31 0,-3-5-33 15,3 0-51-15,-4-4-59 0,-3-2-54 0,-2 4-49 16,9-13-55-16,-6 1-114 0,0-6-28 0</inkml:trace>
  <inkml:trace contextRef="#ctx0" brushRef="#br5" timeOffset="4943.21">29983 281 3024 0,'-4'2'7'0,"-4"2"-3"16,3-10 21-16,-6 6 11 0,17 4 35 0,-6 0 26 0,7 10 32 0,2-8 12 0,7-1 4 15,2 1 9-15,4 7-19 0,6-8-7 0,-3 8-34 0,4-10-25 0,2 6-34 16,-2-3-23-16,-1 1-23 0,1-2-54 0,2-2-32 0,-2-2-53 16,17-2-285-16,-28-3 146 0,-3-2-41 0,0 1-35 15,-3-2 14-15,-4-4-7 0,-3 4 24 0,4 1 3 0</inkml:trace>
  <inkml:trace contextRef="#ctx0" brushRef="#br5" timeOffset="5100.32">30383 148 1780 0,'-10'-4'35'0,"2"-3"37"0,-4-4 36 0,3 6 14 16,4 3 16-16,1-1 23 0,0 6 17 0,1-6 16 0,1 6-9 0,4 1-23 15,5 8-16-15,1-3 7 0,7 3-13 0,4-2-16 0,2 5-20 16,2-2-10-16,6-5-28 0,2 0-9 0,3 1-36 0,2-1-46 16,1-4-18-16,2 2-37 0,4-9-38 0,-5 4-50 0,0-5-57 0,1 4-70 0,1 0-48 15,-7-3-33-15,-3-2-42 0</inkml:trace>
  <inkml:trace contextRef="#ctx0" brushRef="#br5" timeOffset="5909.5">31277 508 976 0,'3'-7'6'0,"-2"-2"16"0,-5 0 9 0,-2-1 6 16,6 4 21-16,1 1 19 0,8-1 3 0,3 3 13 0,-4 2 5 15,1 2-7-15,1-3-6 0,-4-1-6 0,-6 1-20 0,5 4-16 16,-8-6 0-16,3 2-10 0,-2-5-8 0,2 5-1 0,-3 2 1 16,3 0 10-16,-3 5 12 0,-2-6 8 0,1-1 4 0,0 4 5 15,-4 3 23-15,2-9 6 0,2 5 6 0,1 2-8 0,2-10 2 16,1 5 0-16,0 2-3 0,-4-2-2 0,8-3-17 0,-3 2-8 16,1-1-2-16,-4-1 3 0,1 4-13 0,-4-3-9 0,-1 1-5 0,3-1-5 15,-4 7-9-15,-2 1-1 0,-5 1-8 0,2 1 7 0,1 0 1 16,-3 1 3-16,1 4-2 0,13-11 4 0,0 0 1 0,0 0-4 0,0 0 1 15,0 0-5-15,0 0 0 0,0 0-4 0,0 0 9 16,0 0-2-16,-63 44-14 0,63-44-5 16,0 0 3 15,0 0 18-15,0 0-5-16,0 0 29 0,25 1 16 0,-25-1 3 15,0 0 10-15,0 0 15 0,16 38 8 0,-20-26 15 0,-8 5-5 0,3-2-18 16,3 0-11-16,-4 1-81 0,-1 1-8 15,7 3-17-15,-4-5-10 0,3 5-6 0,0-2 0 16,-3 4-5-16,4-3 6 0,0 5 74 0,-1-4 2 0,-3 1 5 16,4 4-1-16,-4-4-8 0,2 2-7 0,-1-2-2 0,2-1-7 0,5-20 7 0,0 0 2 15,-31 81-22-15,31-81-30 16,-7 19-3 0,7-19-11-16,0 0-1 0,0 0 71 0,0 0-9 0,38-63-14 15,-38 63-85-15,65-117-12 16,-52 87-11-16,1-1 5 0,-3-3-3 0,3-3 11 15,6-42-70-15,-12 38 91 0,1 1 20 16,-4 2 23-16,-2 0 4 0,2 7 2 0,-4 4 9 16,2 6 8-16,-1 9 1 0,0-3 16 15,-2 9 12-15,0 4 54 0,0 1-32 0,0 4-5 16,0-3 0-16,0 0-1 0,6 3-4 0,-5 2-14 0,2 1-7 0,4 1 1 0,-2 2-1 16,3 0 0-16,1 4 1 0,0 2-8 0,1 1-2 0,2 1 0 0,0 4-1 15,-3 0 0-15,0 1 3 0,0 3-3 0,-3 1 0 16,-1-1 5-16,-5 4 3 0,-3-2 3 0,-1-2 2 15,0 0 2-15,-5 1-2 0,-1-2 6 0,-2-4-1 16,3 4-1-16,-3-6-7 0,-1 2 0 0,-4-4-6 16,4 3-6-16,-1-3 2 0,1 1-4 0,0-4-5 0,1-1-10 0,0 0-7 0,4 1-36 15,7-5-23-15,-12-2-38 0,9 0-40 0,-9-4-61 0,-1 1-49 0,1-1-57 16,1-2-60-16,-3-5-25 0,-4 3-26 0,2 0 1 0</inkml:trace>
  <inkml:trace contextRef="#ctx0" brushRef="#br5" timeOffset="6531.89">31681 437 1976 0,'4'-2'4'0,"-8"-2"15"0,-3 0 19 0,-12-2 13 0,0 6 40 0,-8 2 15 0,8-2 34 15,-3-3 17-15,7 6 7 0,1 5-6 0,1 3-18 0,0 0-11 16,1 5-39-16,6-2-9 0,-2 4-35 0,-1 0-13 0,-3 2-14 16,2-3-5-16,3 3 2 0,1 2-4 0,3-3-1 0,-1 6-3 15,-2-9 0-15,6 6-3 0,2-4 2 0,1 3-2 0,-2-4-4 0,4 0 4 16,-2-1-2-16,6-1 1 0,0-1 1 0,-3 2-1 0,0-2 1 15,1 0-3-15,5-4 1 0,-4 2-4 0,0 0 2 16,8-2-2-16,-10 0 1 0,2 1 0 0,0-1-2 0,2-2 2 0,-9 0 2 16,2 1 3-16,-3-3-1 0,-3-2 8 0,2 2 6 0,-5 0 10 15,6 1 2-15,-7-1 9 0,6-1 2 0,-4-1-2 0,0-1 3 0,-2 3-8 16,0-2-7-16,-3-3-8 0,1-1-3 0,-4 2-7 16,0-2-6-16,5-2 1 0,-1 2-12 0,1-4-8 0,2 2-23 0,-1-3-20 15,6 0-13-15,-8-3-26 16,6 1-8-16,-2-4-23 0,3 1-16 0,4-5-13 0,3 1 10 15,4 0-8-15,3-2-10 0,14 3 5 0,4-5-12 0,3-1 11 0,2-1 19 0,1-1 14 16,1 0 6-16,-4 2 27 0,-5-6 25 0,-4 5 23 0,-5-4 28 16,4 4 17-16,-8-4 18 0,5 2 37 0,-4 4 20 15,0-6 33-15,3 8 20 0,-7-5 28 0,0 5 17 0,-15 0 24 0,-4 2-1 16,10 0 12-16,-17-1-10 0,25 8 20 0,-26 1-33 0,24 3 7 0,-9-1 8 0,3 4-81 0,15 3 15 0,-20 4-41 0,26 1-4 16,-29 2-40-1,21 7 14-15,-16-3-32 0,9 8-22 0,-8 0 52 0,-2 2-24 0,-2 1-1 0,-2 1-5 0,-3 3-7 0,0-2-6 0,3-2-5 16,-5 3-10-16,3-3 3 15,-1 2-3-15,2-3 1 0,-3 2 2 0,2-5-4 0,2 1 1 0,-3 0 3 0,-5-5 1 16,4 2-8-16,-2-3 5 0,4-5-2 0,-5 1 1 0,6-4 1 0,-4-2-5 0,4-2 0 0,6 2 4 16,0-6 0-1,0 0-5-15,0 0 2 0,2-6 2 0,9 4 1 0,3-6 7 16,0-1-5-16,2-4 2 0,1 1-1 0,4-4 5 0,1-1-5 0,5 0 0 16,-8-2-2-16,-5 3 1 0,5 1 1 0,-4 1-3 0,2 2 5 0,-3 0-5 0,2 6 7 15,-7-1 1-15,3 4-1 0,-5 1 0 0,3 2 4 16,-4 2 2-16,2 1-1 0,0-2 5 0,0 3-2 0,-2 2-3 0,7 1 1 0,-5 0-1 0,3-1-5 0,-1 1 0 0,0 0 0 15,0 3-4 1,4-2 0-16,-1 1-3 0,-3-5-8 0,0 5-25 0,-3-1-10 0,2-6-11 0,-5 4 63 0,3-3-23 0,-7 3-31 16,-7-6-26-16,3 3-32 15,-5-4-31-15,15-4-38 0,-1 0-49 0,9-2-112 0,0-3-23 16,8-3-16-16,0 4-10 0,-10 0 2 0,14-4 14 0,-11 4 4 0</inkml:trace>
  <inkml:trace contextRef="#ctx0" brushRef="#br5" timeOffset="6920.56">32478 531 2332 0,'7'-12'29'0,"-4"-5"36"0,-6-2 24 0,-8 3 34 16,-2 2 38-16,5 7 26 0,-6-4 39 0,3 7 25 0,0-1 11 0,5 5-85 15,6 0-20-15,1 1-31 0,12 5-18 0,-5-2-10 0,1 3-35 0,-1 4-17 16,-3 4-45-16,-4 3 52 0,-1 2-5 0,0 3-1 0,-3 5-20 0,0 0-18 16,-5 2-1-16,5-2-8 0,-3 1 3 0,1-1 3 0,-3 1 0 15,-1-2-5-15,1-1 5 0,3-2 0 0,-3 2-3 0,3-4-5 0,-3-1 7 16,7-2-1-16,-4-2-4 0,3-3 3 0,-2-1-13 0,0-2-12 15,3-4-15-15,-7 1-7 0,7-3-3 0,-4 0 66 0,3-4-9 16,-4-1-23-16,-1-1-10 0,1 1 5 0,-2-7 1 0,7 1-22 0,-6-5-16 0,11 1-77 16,-4-5 4-16,12-1 3 0,-4-3 5 0,8 0-8 0,3-2-3 0,1 2 22 15,7-3 4-15,-4 3-1 0,5-2 3 0,-3 2 20 0,4 0 13 16,-7 1 15-16,0-1 17 0,-2 3 13 0,2 0 9 0,-5 0 6 16,0 4 5-16,-4-1 3 0,-4 2 4 0,4 0 11 15,-5-1 5-15,1 4 13 0,-5 0 7 0,0-1 12 0,-3 1 17 0,4 2 10 0,-5 0 14 16,0 1-6-16,-5 3 1 0,5 2 1 0,-5-3 28 0,2 5-6 0,-3-2 3 15,0 6 12-15,0 0-65 0,-4 5 12 0,2 1 11 0,-4 3 20 0,2 4-24 16,-6 1 22-16,3 3-7 0,-2 0-21 0,0 0 63 0,3 0-13 0,-1-3-13 16,5 1-32-16,3-4-11 0,5 0-30 0,2-1-6 0,8-3-12 0,4-1-9 15,10-3-16-15,7-1-24 0,7-6-33 0,13-2-31 0,1-6-36 16,8 2 1-16,0-4-62 0,10-3-71 0,1-6-69 0,9 0-66 0,6-5-55 16,1 4-44-16</inkml:trace>
  <inkml:trace contextRef="#ctx0" brushRef="#br5" timeOffset="9014.59">20649 327 318 0,'-2'-14'8'0,"-1"0"9"0,-7-2 10 0,7-1 1 0,-6 6 13 15,1-9 5-15,2 9 11 0,-1-7 11 0,2 8 3 0,5-5 3 0,-3 9-4 16,3-3 16-16,3 2-8 0,-1 4-7 0,1 3-10 0,0 4-14 16,1-4-6-16,2 10-10 0,6-7 10 0,-7 12 4 0,8-5-3 15,-5 5 5-15,4 2 9 0,-2 3 17 0,4 3 10 0,-7-2 12 16,-6 5-5-16,12 2-8 0,-9 5 12 0,4 0 11 16,-8 5 0-16,7-2 10 0,-6 6-2 15,4 5 3-15,-5 54 101 0,-1-49-120 0,1-2-12 0,1 6-2 16,-2 0-16-16,-6 0-12 0,2-2-12 0,2 2 1 0,0-2-7 15,0 1 0-15,-5-1-4 0,5-1-5 0,1-1-7 0,-1-3-1 0,3-5-1 16,8 1-14-16,-5-4 5 0,2 0-2 0,-1-7-4 0,1-4-4 16,3-2 6-16,10 0 2 0,-6-4-3 0,-2-4 11 0,10-6-8 15,-2-2-1-15,3-2 6 0,0-4 4 0,6-3-10 16,-5-3 2-16,6-1 3 0,0 1-3 0,4-3 1 0,4-4-3 0,2 1 5 16,1-4-2-16,5 1 2 0,-1-2-3 0,8 1-1 15,-7-4 0-15,3 1-2 0,3 8 2 0,2-3-5 0,1 2-1 16,-3 0 2-16,3 4 0 0,4-1-3 0,-2 6-2 15,-1-3 0-15,7 0-2 0,-1 0 1 0,0 5-5 0,3-1 1 16,3 1-2-16,4-3-5 0,-2 2 1 0,5 3-6 0,-5-1-6 0,-1-3 5 16,-2 1 9-16,2 4 5 0,-4-2 7 0,3 3 4 15,-1-3 1-15,0 0 15 0,8 2 5 0,-1 0 1 16,6-2-9-16,-1-5-4 0,5 1-5 0,-2 0 2 0,5-2 1 16,0 0-11-16,2 0 0 0,3 0-6 0,2 0-1 0,-3 0-1 0,3 0-8 0,-1 0-3 15,3 0-14-15,-11 3 9 0,4-3 3 16,2 0 7-16,-6 0 6 0,2 2-1 0,0 1 11 15,-3 1 5-15,-4 2 16 0,10 0-9 0,-8 1-2 0,1 1-1 0,1-2-5 0,-4 4 1 16,1-4-4-16,1-3-3 0,3 0-5 0,-1 1 3 16,2-2-1-16,-2 0-6 0,4 3-5 15,0-1-1-15,8-2-6 0,5 0 7 0,-4-1 5 0,9-2 7 16,-1 0 3-16,5 1 6 0,-5-3 7 0,3-4 3 0,-4 5 7 0,-4-3-6 16,0-4-6-16,1 4-7 0,-1-1-10 0,-2-5-9 0,2 8-6 15,-3-5-6-15,1 1-7 0,-6 3-4 0,7 0-7 16,-9 0 1-16,-1 0 10 0,0 4 7 0,-4-5 7 0,0 5 1 0,-2 0 5 0,-4 0 3 15,74-2-1-15,-5 2-29 0,-77 0 13 16,-1 0 2-16,-7 0 4 16,6 0-5-16,-7 0-1 0,3 2 2 0,-4-2 3 0,-1 0 3 0,0-2-3 0,3 4-5 0,-1-2-5 15,-4 0 1-15,1 0 0 0,5-2 0 16,0-1-2-16,1-2 4 0,-5 5-3 0,6-1-3 0,-7-6 9 0,6-5 3 0,-3 6 10 16,0 3 4-16,5 1 4 0,-6-2-2 0,7 2 4 0,-6 1 9 0,5 2-4 15,-4 5-2-15,67-6-4 16,-66 5-3-16,0 0-1 0,-4-1 2 0,-4-4-5 15,6 0-10-15,-1 0-7 0,51 7-68 0,-55-12 43 0,2 3 3 0,-6-2-1 0,5 2 3 0,-1 2 12 0,-6-3 8 16,0 1 14-16,4-8 6 16,-3 4 1-16,-1-3 1 0,-5 1 0 0,2 2-2 0,-7-3-1 15,9 7-3-15,-1-4 3 0,-4 7 5 0,-4-2 5 16,3 4 3-16,-4-6 1 0,-4 8 9 0,2 2-1 0,-7-7 10 0,-5 5 1 0,-5-5-4 0,8 6 4 16,-10-2-1-16,4 2 1 0,4-1-5 15,-12 0 2-15,7 1-3 0,-1 1-4 0,3 1 5 0,-6 0-6 0,6-2 2 0,-4 0 6 16,0 2 5-16,2-3 3 0,-2 1-2 0,17-4 38 15,-16 0-25-15,-6-1 3 0,1-1-3 0,0-2 2 0,4 2-2 0,-1-3 7 0,-1 3-5 0,0-1 0 0,-1-2-5 0,9 3-4 16,-5-5-1-16,2 3 0 16,-4-4-5-16,5 3-5 0,2-4 2 0,-2-2-4 15,-1 0-4-15,1-2 0 0,0 2-6 0,-4 1-3 0,5-3 2 16,-1 1 2-16,-4 2-3 0,4 4 1 0,-3-5-3 0,0 2-3 0,3 3 3 0,-3-2-3 16,-2 0-1-16,4-1-5 0,-4 2 5 0,1 0 2 15,-4-1 6-15,2 1 5 0,-5-2 3 0,1 3 4 0,-2-5 1 0,-2 3 9 16,1-5 1-16,-3 5-6 0,1-4 3 0,-4-1-2 0,2 0-8 15,-2 0 0-15,-1-2-1 0,-1 3-10 0,-2-6-2 0,1 1-4 0,0-1-2 16,0-1-2-16,1-1 1 0,-2-3-6 0,1 1 1 0,4-4-1 0,1 4-5 16,-4-5 5-16,3-2-6 0,-3-1 2 0,2 0 2 0,1-1-1 15,-1-3 0-15,0-1 9 0,-1-1 13 0,4-2 16 0,-3 1 11 0,0-2-4 16,3 2 7-16,-2 2 3 0,-3-1 1 0,1-1-2 0,0 4-11 16,1-1-11-16,0 1-2 0,0 4 2 0,-3 0-1 0,1 1 1 0,-1 6-5 0,2-1-3 15,-2 3-1-15,-2-2-6 0,1 6-6 0,-4-3-4 0,1 3-1 16,-1-1-6-16,0 0 3 0,-3 1-6 0,-3 1-18 0,1 0-5 15,-4 0-12-15,-2 0-9 0,-2 1-41 0,0 1-24 0,1 2-48 0,1-2-37 16,2 5-41-16,3-3-50 0,1 0-43 0,-1 1-33 0,1 1-10 0,4 7-23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12-11T01:08:16.9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16618 4541 1198 0,'5'-24'1'0,"-7"8"5"0,1-9 9 16,2 6 20-16,-10 0 18 0,5 2 37 0,-1 17 34 15,5-11 35-15,-7 11 38 0,4-6 28 0,0 3 19 0,-8-2 11 32,8-3 10-32,3 5-30 0,-7-6-27 0,4 12-31 15,-5 0-33-15,7 7-20 0,-12 11-9 0,7 1-18 0,-10 10-21 16,-3 3-2-16,-3 11-4 0,-2 1-4 0,0 11-5 16,-6 2-7-16,5 3-21 0,-3 3-2 0,2 2-4 0,0 3 4 15,8-4 6-15,-2 2 12 0,7-5-2 0,4-1-6 16,5-2 2-16,8-5-7 0,6 0-7 0,8-4-6 0,2-1-18 15,7-4-16-15,6-3-24 0,5-2-12 0,2-1-16 16,11-6-34-16,-4-5-28 0,2-5-45 0,6-14-54 16,-10-2-61-16,8-9-41 0,4-5-53 0,-3-13-56 0,-11 3-11 15,4-6-23-15</inkml:trace>
  <inkml:trace contextRef="#ctx0" brushRef="#br0" timeOffset="485.41">17438 4859 1173 0,'-4'-31'30'16,"1"6"30"-16,0 4 35 0,-8 6 34 0,-2 1 28 15,4 6 47-15,1 2 23 0,-10-1 28 0,10 3-7 0,-2 3-18 16,2 1-12-16,-2 1-26 0,7 6-22 0,-5 5-41 16,2 4-17-16,1 9-11 0,0 7-12 0,0 4-10 0,2 5-14 15,2 0-10-15,-5 2-3 0,1 2-5 0,5 0-10 16,-5-1-14-16,3 0-10 0,2-3-4 0,0-2-7 15,2 0 0-15,-4-3-15 0,7-1-31 0,-3-6-6 16,1-4-17-16,0-6-35 0,2-1-25 0,1-11-28 0,-6 1-33 0,10-8-23 16,-10-2 9-16,1-2-30 0,4-7-21 0,1 1 2 15,-4-7-14-15,-1 0 6 0,4-3 14 0,-2-5 27 16,2-1 20-16,3-2 36 0,-2-8 38 0,4 0 28 0,-1-3 44 16,-2 0 29-16,2-4 26 0,1 1 21 0,-4-4 15 15,0 4 27-15,0 4 5 0,-1 2 29 0,2-1 25 16,2 5 22-16,-2 4 3 0,2 0 4 0,-3 0 8 15,4 4-6-15,-1 1 5 0,2 4-10 0,-3 0-9 0,6 1-9 0,-3 5-5 16,2 1-9-16,4 5-16 0,2-3-20 0,-3 5-6 16,3 1-10-16,0 5-18 0,2 7-9 0,-4 1 0 15,4 5-2-15,2 1-3 0,-4 4 7 0,-3 5 3 16,1 1-2-16,-2 3 5 0,-4 1-5 0,-5 0-6 0,1 4-8 0,-12 1 5 16,0 2-9-16,-4-2-10 0,-3 2-4 15,-5 0-5-15,-4-1-6 0,1 2 0 0,-10-4 2 16,8 3-5-16,-8-5 2 0,4 2-8 0,-5-5-17 15,2-1-23-15,-4-3-23 0,1 0-16 0,0-6-47 16,-2-5-28-16,10 1-46 0,-6-7-35 0,5-1-41 0,11 3-12 0,0-7-19 0,1-2-24 16</inkml:trace>
  <inkml:trace contextRef="#ctx0" brushRef="#br0" timeOffset="776.45">17926 5021 1206 0,'17'-8'3'0,"-1"4"4"0,-3-2 32 15,-10 4 22-15,3 2 32 0,-1 3 37 0,2 2 37 0,-6 3 29 16,2 2 31-16,-3 3 6 0,0 3-13 0,5 1-14 16,-5 2-22-16,4 0-26 0,-2-1-22 0,5 1-12 0,1-3-28 15,2 0-12-15,3-4-14 0,-2-1-6 0,3-3-6 16,2-2-11-16,2-2-14 0,-4-2-16 0,3-5-6 16,-1-2 1-16,0-4-3 0,-2-2-1 0,-1-6 2 0,-2 0 14 15,3-2 13-15,-4-1 7 0,-2 0 15 16,-7-1 3-16,-1 0 2 0,-6 3 1 15,-1-2 2-15,-5 2-13 0,-2 0-11 0,-5 2-9 0,-4 2-13 0,-2 0-3 16,-2 3-8-16,-1 3 3 0,-4 2-10 0,2 2-10 16,2 2-16-16,-4 2-31 0,2 4-32 0,2-2-48 15,-1 1-44-15,4 0-75 0,4 0-68 0,2 0-80 16,-3 4-49-16,8-4-37 0</inkml:trace>
  <inkml:trace contextRef="#ctx0" brushRef="#br0" timeOffset="963.21">18026 4538 3849 0,'-5'-16'8'0,"-1"1"1"0,-3-1 2 0,0-2 2 0,6 10-2 16,-3-1 2-16,4 6 15 0,10-5 17 0,4 6-5 0,6-5-2 16,9 5-1-16,6-6-1 0,11 3-17 0,7-2-33 15,8-1-65-15,-1 3-76 0,9-2-84 0,3 4-97 0,2-6-84 16,-3 8-69-16</inkml:trace>
  <inkml:trace contextRef="#ctx0" brushRef="#br0" timeOffset="1235.53">19374 4225 2294 0,'0'0'17'0,"0"0"42"0,0 0 30 0,0 0 30 16,0 0 29-16,0 0 32 0,21-79 12 0,-21 79 36 0,0 0 5 15,0 0-25-15,0 0-14 0,0 0-13 0,0 0-21 16,0 0-29-16,1 28-12 0,-1-28-37 0,0 0-19 0,-8 158-19 16,2-109-15-16,3-2-15 0,-2-2-8 0,1 0-4 15,4 4-4-15,-4-1 4 16,-1 0-8-16,2 0-14 15,-1-2-25-15,2 4-17 0,-6 0-27 0,4-3-38 0,-6-4-40 16,-2-2-54-16,2-6-60 0,-3-2-35 0,-3-3-48 0,-1-5-46 16,4-4-23-16,-4 0-17 0</inkml:trace>
  <inkml:trace contextRef="#ctx0" brushRef="#br0" timeOffset="1742.41">19175 4959 1066 0,'5'-23'7'0,"-7"2"4"0,4-2 27 16,-1 0 20-16,6 0 17 0,4 0 22 0,-2 1 18 0,10 5 19 0,-3-8 9 0,8 6 6 0,-3-4-25 0,-3 4-15 0,7 5-13 0,2 0-20 15,-1 1-17-15,1 2-16 0,-2 7-13 0,-1 0-2 0,1 7 13 16,-6 2 18-16,3-4 13 0,-6 5 4 0,1 1 9 16,-9 3 11-16,5-1 7 0,-5 4 0 0,-5 1-3 0,0 2-9 15,0 4 0-15,-1 1-1 0,-4 1-3 0,2 0-12 16,-3 3-7-16,2-4-2 15,-3 5-4-15,4-1-11 0,-3 2-4 0,-2-5 1 0,4 3-6 0,-2-2 0 16,1-2 3-16,0-1-7 0,-2-1-5 0,2-2-3 0,1-3-10 16,-1 0 0-16,2-3-4 0,0 0-3 0,-1-1-1 15,1 0-5-15,-2-5 1 0,2 1 3 0,0-2-1 16,0-1-2-16,-2-3 2 0,2 0 7 0,0 0-2 0,0-3 5 16,2 3-4-16,-2-2 0 0,0 0-3 0,0-1-2 0,2 0 2 15,-1-2-6-15,-1 2-3 0,2-4-3 16,-1 0 2-16,5 1-6 0,-4-2 8 0,1 2-4 15,-1-3-2-15,3 3-2 0,-2-2 0 0,-2 4 4 0,1 0 2 0,0-3-1 16,-1 5-4-16,2-2 1 0,-3 4 2 0,2-4-1 0,-4 4 3 16,2-2 0-16,-3 1-5 0,2 2 5 15,1-1-4-15,0 0 1 0,1 0-2 0,-1 0 4 16,3 0-5-16,-3 0-1 0,4-1 0 0,-2-2 2 0,0 2 2 0,1-2-1 16,4 0-5-16,-3-2-2 0,4 0-1 0,3-1-1 15,-6 0-2-15,5 0-2 0,-1-2-6 0,0 3-9 0,-1-3-1 16,2 2-15-16,-5-4-16 0,-1 1-6 15,4 0-7-15,-4 3-11 0,0-4-16 0,-4 0-12 0,0 0-16 16,0 2-1-16,4-2-30 0,-4 1-21 0,1 0-49 0,1 0-33 16,-2 1-43-16,-3-3-24 0,3 3-35 0</inkml:trace>
  <inkml:trace contextRef="#ctx0" brushRef="#br0" timeOffset="2367.07">19943 4584 2166 0,'3'-2'20'0,"-6"2"16"0,-3 0 3 0,-2-6 21 0,4 7 34 15,0 1 17-15,-5 1 26 0,4 0 16 0,1 7-14 0,2 1-1 16,0 6 1-16,4 2-23 0,-2 6-32 0,0 0-18 16,6 5-26-16,-1-1-14 0,-2 2-5 0,-2 1-14 15,4-1-5-15,-3-5 6 0,3 0-7 0,-4 0 7 16,3-3 3-16,-8-2 9 0,8-4 2 0,-3 0 7 0,2-2 7 0,-4-2 0 15,2-6 17-15,-4 2 6 0,6-3 5 16,-1 0-10-16,1-3-3 0,-8-2-6 16,7-3-7-16,-2-3-2 0,-2-4-13 0,-1-2-13 0,3-4-6 15,2-3-4-15,-1-4 1 0,4-3-1 0,1-1 2 16,1-1-5-16,1 3 2 0,7 0 2 0,-5 0-2 0,-1 1 3 16,2 2-6-16,-1 3 2 0,0-1 3 0,-1 3-1 15,-1 3 0-15,-2 0-1 0,2 2 1 0,1 2 0 0,1 1 4 0,1 0-2 0,-2 5-4 16,1 1 2-16,1 0-2 0,0 4 1 15,0 3 1-15,-3 4 0 0,3 4-4 0,-3-1 5 0,-2 5-2 0,2 4-2 16,-3-2 4-16,4 6-2 16,-5-1 2-16,-4 1-2 0,6 1 1 0,-3 3-1 15,0-2 6-15,-3 0 6 0,2-1 0 0,-4 0 7 16,-2-3 2-16,2 0 3 0,-6-2 14 0,-3-3 3 0,2-2 5 16,-1 1 8-16,-4-8 6 0,6-1 3 0,-2-3-7 0,5-5 3 15,-5 2-9-15,7-5-2 0,-4-1-7 0,4-7-11 16,0 2-9-16,1-5-5 0,-3-2-1 15,5-5-6-15,0 0 0 0,5-5-6 0,-2-1 1 16,5 2-2-16,-1 0 1 0,2-1 4 0,1 5 1 16,-1-1 0-16,5 6 1 0,1 3 2 0,-6 1-1 0,8 3-3 0,-1-1 0 15,3 5-7-15,0 0-1 0,0 2 2 0,0 1-3 16,6 1-3-16,-3 2 0 0,2 9 3 0,-2-3-5 16,2 4 3-16,0 0 1 0,-5 4-1 0,3 0 1 0,-6 2 2 15,0 0 2-15,1 5-3 0,-8-1 5 0,3 2-1 16,-6-3-2-16,3 0 2 0,-1 1-5 0,-1-1-9 0,-3-1-22 15,0 0-13-15,3-3-34 0,-13-1-22 16,11-1-49-16,-18-3-50 0,-3-2-55 0,-6-6-79 0,2-3-64 0,-12-8-65 16,-8-1-26-16</inkml:trace>
  <inkml:trace contextRef="#ctx0" brushRef="#br0" timeOffset="2527.59">19556 4293 4011 0,'-8'-16'-3'0,"2"-4"-1"0,1 5 4 15,-4 1 1-15,15 4 2 0,10 3-1 0,9 5 1 0,8 0 12 16,12-1 5-16,8-1 3 0,11 0-6 0,10 0-40 16,7 0-45-16,-1 1-70 0,12 3-109 0,-3-1-109 0,2-2-113 15</inkml:trace>
  <inkml:trace contextRef="#ctx0" brushRef="#br0" timeOffset="3027.66">21477 4165 2935 0,'-3'-42'11'0,"-2"1"27"0,2 5 29 0,-3 5 37 0,1 4 28 0,5 1 38 16,6 7 18-16,-1 11 37 0,3 1-4 0,1 7-9 16,-1 1-23-16,2 5-33 0,0 5-22 0,-1 3-36 0,-4 6-16 15,4 6-35-15,-1 5-8 0,5 3-17 0,-2 5-8 0,0 4 0 16,-3 2-5-16,1 3-4 0,-1 1-4 0,0 2-1 0,-3-1-9 15,-2 4-11-15,0-1-11 0,-1 0-34 16,4-3-22-16,-6 1-17 0,3-4-45 16,-3 0-19-16,-3-2-35 15,-3-7-34-15,-2-5-30 0,-5 0-18 0,0-7-34 0,-4-4-35 16,1-3-9-16,5-5-24 0,-1-3-1 0</inkml:trace>
  <inkml:trace contextRef="#ctx0" brushRef="#br0" timeOffset="3867.06">21465 4667 1425 0,'1'-20'19'16,"1"4"3"-16,7-5 14 0,-3 8 24 0,7-2 17 0,-2 4 31 0,10 4 18 16,-1-1 5-16,9-2-4 0,5-4 15 0,0-1-1 15,5-1-20-15,-1 4-15 0,5 1-26 0,-5 0-15 0,2 4-3 16,-4 4-14-16,-2 2-9 0,-2 10 2 16,0 2 4-16,-7 2 18 0,-4 2 11 0,2 4 13 0,-10 6 10 15,3 0 9-15,-10 5-7 0,2 1 5 0,-13 2 12 0,7-2-9 16,-8 6-12-16,-3-5-10 0,-4 5-7 15,1-5-14-15,0-1 2 0,-1-6-21 16,7 0-18-16,-5-4-12 0,9 0-6 0,-2-4-2 16,4-7-10-16,6 2 6 0,1-1-6 0,3-7 1 0,1-1-1 0,3-5-5 15,1-1 1-15,5-7-8 0,5-3-5 0,-4-5-3 0,3-5-1 0,3-3-1 16,-1-9-2-16,1 0 3 0,2-7 2 16,-2 6 3-16,-7-5 10 0,4 4 1 0,-2 3 3 15,-7 5 0-15,0 8 5 0,-4 5 5 0,-12 6 3 16,4 2 10-16,-6 4 0 0,1 2 11 0,2 2 3 15,-6 0 1-15,2 1 0 0,-5-1 1 0,15 7-4 0,-16 2-6 0,6 3-3 0,-5 4-7 16,-1 2-4-16,2 1-3 0,0 6-1 16,4 0-6-16,-1-1 1 0,3 0-1 0,5-2 1 0,4-1-3 0,-1-4-3 15,8 0 3-15,1-5-5 16,0-1-3-16,0-8-3 0,3 0-4 0,2-3-4 16,5-3-23-16,-5-3 16 0,0 0-16 0,2-8 12 0,-2 0-5 0,-1-8-3 15,7 1 6-15,-9-5 6 0,-3-2 21 0,3 3-13 16,1-4 20-16,-1 4-9 0,-4 4 12 0,4 5 5 15,-9 5 4-15,0 3 6 0,-3 5 4 0,-5 2-3 16,-5 1 5-16,-1 4 7 0,-5-2 10 0,-3 2 4 0,-1 3-3 0,2 8-1 16,-2 1-2-16,3 0 3 0,-1 5 0 15,3-2-10-15,5 5-15 0,0-1-7 0,5 1-7 16,5-6-1-16,2 0 1 0,2-1-11 0,7-3-14 16,3-2-18-16,1-2 4 0,6-4-7 0,0-6-1 0,4-2-20 0,0-6-22 0,0-2-1 0,4-3 9 15,-4-4 12-15,-2 0 4 16,1-4 3-16,-7 0 0 0,3-2 21 0,-4 3 21 15,-7-3 5-15,-2 2 3 0,-3 0 6 0,-5 5-1 16,0-4 2-16,-3 4 6 0,-2 1-3 0,-3-1 4 16,1 8 5-16,-5-3 2 0,-3 2 2 0,7 0 4 0,-6 8 6 15,-1 0 4-15,-3-1 2 0,6 2 0 0,-8-3-5 0,8 3 1 16,0 3-3-16,2-3 4 0,-3 0-4 0,4 0-6 16,1 2 0-16,3-4 3 0,-1 5 6 0,2-4 0 0,-1 2 0 15,-1-2-4-15,0 1 2 0,2 1 0 0,0 2-3 16,-3 0-2-16,2 1 5 0,-1 1 0 0,2-4 4 15,-3 2-2-15,3 0-4 0,-1-1 1 0,-1-2-1 0,2 0-5 16,0-2-4-16,-2 2-2 0,2 2 0 0,2-2 2 0,-2-3 0 16,0 3 1-16,2-2 6 0,-2-1 3 0,0 2-5 0,0-2 4 15,0-2-1-15,-2 3 2 0,0-2 0 0,-1 3-1 16,2-2-6-16,-3 3-2 0,1-3 4 0,-2 2-11 0,2-1-4 16,-2-2-6-16,-1 3 0 0,2-3 1 0,-3 0 2 0,1 1-3 15,-5-1 1-15,1-1 2 0,1 2-5 0,-7 3 2 16,3-6 2-16,-2 5-8 0,2 1 3 0,-3 3 1 15,3 1-11-15,1-1-10 0,-4 5-18 0,5-1-22 0,-2 3-25 16,4-2-45-16,-4-1-51 0,-3 5-54 0,2 0-78 16,-8 1-68-16,2-2-54 0,0 4-38 0</inkml:trace>
  <inkml:trace contextRef="#ctx0" brushRef="#br0" timeOffset="4487.68">22971 4606 1123 0,'-1'-11'-1'0,"1"-2"7"0,4 4 7 0,6 0 24 15,-7 4 20-15,-6 6 21 0,-2-2 10 0,2 1 8 0,3 0 4 16,-3 7-3-16,0-7-8 0,-4 1-19 0,10 3-7 16,4-3 5-16,-2 0 1 0,1 3 5 0,-6-4 25 0,3 0 19 15,3 7 9-15,1-1 9 0,-1-1 2 0,1 3-17 16,-4 0 4-16,-3-2 1 0,1 8-22 0,4 1-9 15,-10-2-3-15,5-2-8 0,-4 4-12 0,-3-2-7 0,4 5-17 16,1-2-11-16,-3-1-9 0,-2 1-13 16,2 0-6-16,0 1-5 0,4-3-3 15,-3-1-1-15,4 0 0 0,-1 2 1 0,2-5 1 0,-1 0 0 0,2-3-2 16,-2-1 4-16,2-1-2 0,-1-2-3 0,-1 0 1 0,4-3 0 16,-4 2 0-16,1-4-3 0,-1 2 4 0,5-3-4 15,-1-3-1-15,3-2 0 0,-1 1 0 0,2-3-4 16,3-3 3-16,3 0-4 0,-4 0-2 0,2 0-5 15,1 1 2-15,0 0 2 0,-1 0-3 0,1-2 6 0,1 5-3 0,-2-1-1 16,-2-2 5-16,1 5 8 0,-2-3 1 0,1 0 5 16,-3 4 4-16,-1 3 2 0,-1-3 4 15,-5 2 10-15,3 4 0 0,-3-3-3 0,3 3 4 16,-3 2-6-16,0 1 1 0,0-2 3 0,5 6 10 0,-8-1-3 0,3 2 2 16,0 3 3-16,0 4-3 0,-2 1 0 0,2 1-2 15,-3 0-3-15,0 2-7 0,3-3 6 16,-2-2-5-16,-1 3 1 0,3-6 2 0,0 3 4 0,3-3-2 15,-3 0-3-15,4-5-2 0,-4 2-7 0,0-4 4 0,1 0-3 0,2-1 1 16,-3-2-1-16,2 1 1 0,1-4-2 0,-8 1-2 16,10-4 0-16,-1-3-7 0,1-2 0 0,0-1-3 15,2-2 0-15,-1 1-2 0,1-1-2 16,0-1 3-16,1 0-3 0,-3 5-2 0,2 1 1 0,1 1 2 16,-3 0-2-16,0 2 0 0,3 0 1 0,-2 4-6 15,0-1 2-15,1 2 8 0,-1 0-1 0,1 2-3 0,3 1 0 0,0 0-2 0,-3 1 5 0,3 0 3 16,-2 2-6-1,0 2-10-15,2 0-8 0,1-2-15 0,-2 5-25 16,-2-4-22-16,0 0-24 0,-4-1-48 0,-3 0-41 0,-4 1-66 0,-13 2-86 0,-4-5-80 16,3 0-44-16</inkml:trace>
  <inkml:trace contextRef="#ctx0" brushRef="#br0" timeOffset="4688.1">22738 4286 3438 0,'7'-40'5'0,"1"7"1"0,7-4 2 0,2 9 4 0,5 1 13 16,3 9 14-16,11 11 12 0,-1 1 11 0,11 4 2 0,8 2-3 15,-2 4-3-15,5 0-9 0,-1 5-21 0,-3 0-21 16,-1 2-36-16,-6 2-41 0,-3 0-36 0,-13 2-30 16,0 3-56-16,-16-6-58 0,-3 2-54 0,-1-3-47 0,-6 3-18 15,-7-1-17-15</inkml:trace>
  <inkml:trace contextRef="#ctx0" brushRef="#br0" timeOffset="4780.81">23181 4142 936 0,'-3'-21'12'0,"6"-1"8"0,7 2 3 0,9-4 1 0,0 7 1 15,6 2 4-15,2 7 0 0,5 3-3 0,-1-1-12 16,4 5-29-16,0 2-16 0,4 2-37 0,-1 0-42 16</inkml:trace>
  <inkml:trace contextRef="#ctx0" brushRef="#br0" timeOffset="5376.23">24410 3934 2827 0,'-2'-8'33'0,"4"-2"14"0,-2 4 36 16,-4-2 29-16,-1 4 40 0,2 6 24 0,3 2 19 0,-2 9 30 0,5 1-29 16,-6 4-12-16,3 4-30 0,-2 2-30 15,6 4-35-15,-1 2-31 0,-3 2-14 0,7 0-24 0,0 4-4 16,-2 2-1-16,1 2-4 0,-3 0-1 0,2 0-1 15,-2 3 3-15,0 1-4 0,-6-2-9 16,2-1-3-16,1 0 1 0,-4 1-1 0,0 0-2 0,-1-2-9 0,-2-4-1 16,1-2-4-16,-5 3 0 0,2-5-7 0,-3 0-22 15,5-9-22-15,7-23-8 0,0 0-10 0,0 0-30 16,0 0-13-16,0 0-17 0,0 0-11 0,0 0-13 0,0 0 1 0,-15 23 3 16,15-23-3-16,0 0 30 0,0 0 17 0,0 0 24 15,0 0 23-15,0 0 42 0,-17-144 44 16,17 120 33-16,8 7 6 0,-8 17 16 0,0 0 11 15,0 0-3-15,0 0 6 0,0 0-13 0,0 0 6 0,0 0-8 0,0 0-3 16,0 0-16-16,0 0-6 0,0 0 8 0,0 0-11 16,0 0 14-16,95-112-6 0,-95 112 4 0,0 0 4 15,85-44 5-15,-85 44-5 0,0 0-1 0,0 0-5 16,0 0-6-16,0 0-3 0,0 0 1 0,0 0 5 0,0 0 2 0,0 0 4 16,0 0 0-16,0 0 4 0,0 0-2 0,114 117 4 15,-114-117-4-15,0 0-2 0,44 93 0 0,-42-78-2 16,-4-1-1-16,2 1-5 0,-3-2-1 0,3-1-4 15,0-3 5-15,0-2-7 0,3-2-8 0,-1-1 1 0,2-4-5 0,1 0 1 16,5-1-3-16,2-4-5 0,3-4-10 16,3-4 2-16,5-3-2 0,1-5-3 0,1 0-5 15,0-9-1-15,2 2-2 0,-3 3 2 0,1-4 0 16,0 2 3-16,-4 4-1 0,-2 5-1 0,0 0 7 0,-6 10 1 0,-3-1 1 0,-2 2-1 16,-3 6 2-16,-3 4-1 0,0 5 5 15,-4 0-1-15,0 7-2 0,1 5 5 0,-1 0-3 16,0-1-3-16,2 3-15 0,0 0-15 0,2-3-23 15,1 4-24-15,8-8-33 0,-6-4-32 0,6 2-44 0,-1 0-51 0,-3-1-39 0,0-5-61 16,2-3-39-16,-5-5-41 0,-6-2-9 0,4-3-23 16</inkml:trace>
  <inkml:trace contextRef="#ctx0" brushRef="#br0" timeOffset="5547.6">25139 4303 2212 0,'5'-36'44'0,"1"4"21"0,-1 1 30 0,0-7 28 0,-4 10 18 16,7 3 21-16,-1 3 18 0,5 1 34 0,7 6-36 0,-3 10-15 15,7-3-28-15,-5 12-29 0,6 0-19 0,-2 6-15 16,-3 1-20-16,1 8-34 0,-4 0-11 0,-3 2-6 16,-2 6-6-16,0-3-14 0,-5 2-43 0,-4-2-40 0,-5 5-45 15,-1 1-35-15,-10 3-57 0,-2 5-44 0,-2-5-42 16,-9 5-18-16,-6-3 2 0,-6 9 8 0,-2-2 8 16,-9 5 3-1</inkml:trace>
  <inkml:trace contextRef="#ctx0" brushRef="#br0" timeOffset="5668.67">24691 5120 1913 0,'4'22'66'0,"0"-3"37"0,5-3 56 0,-9-3 46 16,1 0 48-16,1-5 21 0,-2 2 33 0,1-1 5 0,5-3-70 16,-3-1-33-16,1 0-55 15,4-4-61-15,1 0-87 0,7-3-37 0,4-8-91 0,-2 2-77 16,9-10-90-16,-7 0-105 0,10-3-96 0</inkml:trace>
  <inkml:trace contextRef="#ctx0" brushRef="#br0" timeOffset="5843.44">25911 4026 3490 0,'28'-20'36'0,"2"2"9"0,-5 1 23 0,2 1 32 0,-5 15 27 16,-2 0 34-16,5 5 20 0,-2 3 9 0,7 4-27 0,-1 5 3 0,2 2-17 0,3 7-25 0,-3-2-29 0,7 8-31 0,-6 2-21 16,1 5-8-16,-8 1-10 0,1 5-8 0,-10 0-5 15,-2 1-9 1,-6 0-6-16,-7 0-20 0,-1 1-11 0,-1 2-26 15,-11 6-32-15,-6-3-40 0,-4-1-53 0,-8 2-31 0,-4 2-64 0,-20-4-52 16,1 2-81-16,-7-4-56 16,-10-2-56-16</inkml:trace>
  <inkml:trace contextRef="#ctx0" brushRef="#br0" timeOffset="22540.74">2901 6514 1416 0,'-8'-17'1'0,"-3"-1"2"0,-5 2-5 16,2-1 1-16,-8 1 2 0,6-3 1 0,3 3 2 16,-2 7 8-16,3 4 12 0,6-1 10 0,-2 4 24 0,-1-3 4 15,6 0 4-15,-2 5 4 0,0 0-2 0,3-2-12 16,-1 2-7-16,-6 0-15 0,7 2-17 0,-1 1-8 0,-2 2-7 15,-1 1-5-15,1 5 3 0,2 5 8 0,-8-1 2 0,3 9 12 16,-3 5 6-16,-3 2 18 0,1 2 4 0,-1 5 7 0,1 1-1 16,0 2 6 15,-2 0 12-15,2 3 5-16,-1-2 0 0,6 0-13 0,-2-5 2 0,1-2-7 0,4-4 4 0,-1-2-3 0,9-6-20 0,0 0-13 0,4-7-7 0,5 2 0 0,-1-7 0 0,3 4-2 0,6-8-5 0,-2 0-6 15,3-3-1-15,3-1 2 0,3-3 5 0,0-4-4 16,1-2-7-16,0-3 6 0,6-4 0 0,-1 2-1 0,0-6 1 15,0 2-5-15,-3-4-2 0,-1-1-2 0,-4 1 5 0,0-1-2 0,-7 2-4 16,-4-1 0-16,0 2 4 0,-6 2 2 0,0 2-4 0,-5 2 11 16,-1 3 6-16,-2 1 3 15,-2 4 11-15,0 2 10 0,-4 1 1 0,2 1 13 0,-1 4 12 16,-2-3-6-16,3 4-6 0,-3-3-1 0,1 6-2 0,3-1-10 0,-2 1-7 16,2-2-9-16,1 6-10 0,6-2-3 0,-4-2-3 15,3 2-3-15,0 0-2 0,3-2-1 0,2-4 0 16,-2 1-3-16,3 2 1 0,-2-1-4 0,1-3 2 15,2 2 0-15,-2-3-2 0,2-2-4 0,-5 3 6 0,2-1-1 0,-1-3-1 0,2 0 4 0,-2-3-1 16,-3 3-4-16,1-1 1 0,-1-5 3 16,2 1-5-16,-4-1 2 0,-1-2-1 0,-1-1 1 15,-1 3-4-15,-4-4 0 0,2-1-11 0,-5 4-18 0,-4-6-30 0,2 5-24 0,-1-5-23 16,-3 2-57 0,4 3-26-16,-6-7-44 0,0 5-34 0,5-4-34 0,-2 7-6 0,0-6-15 15,-2 5-22-15</inkml:trace>
  <inkml:trace contextRef="#ctx0" brushRef="#br0" timeOffset="22713.88">3062 6596 2075 0,'9'-11'19'0,"-4"-2"25"0,-3 2 5 0,3 1 13 16,1-2 16-16,5 0 33 0,0 2 15 0,0 4 12 0,7-2-15 16,0-1-20-16,2 1-9 0,-3 0-10 0,8-4-15 15,-1 2-41-15,3 2-26 0,5-2-36 0,-4-3-44 0,5 1-42 16,-3 2-45-16,8-4-51 0,-8 0-49 0,-3 6-38 15,-3-4-27-15,6-1-26 0</inkml:trace>
  <inkml:trace contextRef="#ctx0" brushRef="#br0" timeOffset="23269.73">4106 6350 2047 0,'0'-8'3'0,"9"1"3"16,-9 1-5-16,-2 6-3 0,2-5 1 0,8-3-1 0,-1 10 13 31,-4-2 17-31,7 6 2 0,-4-4 3 0,11 1 11 0,-9-3 5 16,11 0 0-16,-3 0 2 0,0-3-9 0,7 5-17 15,1-7-4-15,0 2-1 0,1-1-8 0,4-3-1 0,1 4 1 16,-5-5-2-16,0 3 0 0,-7-3 7 0,2-2 24 15,-7 0 8-15,1 4 11 0,-3-2 20 0,-8 1 14 16,5 6 34-16,-3 0 24 0,-4 0 1 0,-4 3 12 0,0 3 6 16,-8-5 1-16,3 0-5 0,-3 0 6 0,0-1-20 15,-14-3-17-15,9 4-5 0,0-2-30 0,0 0-15 0,1 4-1 16,-3 1-13-16,2 4-15 0,2 2-11 0,6 3-4 16,-1 4-1-16,7 2 1 0,-1 5-4 0,3 3-5 0,5 3-2 15,-2 0-11-15,3 6 1 0,2 2-6 0,0 1-4 16,-2 3-4-16,2 1-2 0,-2 1-2 0,1 3-5 0,-4 0 7 15,-1-2-5-15,-2-1-2 0,1 1-2 0,-2-3-13 0,-4-4-13 16,5 1-15-16,0-4-11 0,-2-3-24 0,2 1-34 0,-5 1-21 16,5-4-51-16,0-29-25 0,0 0-42 0,0 0-34 15,0 0-58-15,0 0-40 0,0 0-33 0,0 0-17 0,0 0 5 16</inkml:trace>
  <inkml:trace contextRef="#ctx0" brushRef="#br0" timeOffset="23392.74">4199 7082 1562 0,'0'0'32'15,"-83"-107"19"-15,83 107 12 0,0 0 15 0,0 0 5 0,0 0 9 16,0 0 4-16,0 0 4 0,0 0-20 0,15-84-3 16,-15 84-4-16,0 0-9 0,0 0-3 0,0 0-9 0,0 0-32 15,0 0-86-15,235-192-58 0,-95 97-72 16,-80 76-51-16,-2-5-67 0</inkml:trace>
  <inkml:trace contextRef="#ctx0" brushRef="#br0" timeOffset="24923.39">5380 6679 993 0,'0'0'28'0,"0"0"16"0,0 0 38 15,0 0 34-15,0 0 29 0,0 0 40 0,19-30 14 0,-19 30 48 0,0 0-15 0,0 0 6 16,0 0-29-16,0 0-27 0,0 0-17 0,0 0-27 16,-24-17-1-16,24 17-35 0,0 0-12 0,0 0-10 0,0 0-7 15,0 0-1-15,0 0-8 0,0 0 0 0,-114 103-7 16,114-103-7-16,0 0 0 0,-83 122-12 0,71-97-1 0,3 2-8 16,5-2-9-16,4-4-7 0,0-21-38 15,0 0-5 1,70 75-8-1,-70-75-7-15,0 0-11 0,64 9-20 0,-50-24-15 16,0 2-4-16,2-14 0 0,-5 3 5 16,-11 24 5-16,0 0 0 15,0 0 14-15,0 0 21 0,0 0 21 0,0 0 8 0,0 0 0 16,89-249 18-16,-42 2 11 0,-50 208 3 0,1 6 4 0,-1 4 18 0,-3 6 12 0,1 5 16 16,0 5 6-16,5 2 5 0,-6 8 2 0,4-1-6 15,-4 9-2-15,3 5-6 0,-6 1-13 0,7 4-8 16,-8 7 8-16,10 1 5 0,-6 7 5 0,6 4 0 15,-2 4 3-15,5-3-5 0,-1 8-4 0,1-2-7 0,5 3-15 0,-3-2-9 0,6-2-13 0,-1-1 3 16,1-5-6-16,3 0-4 16,0-4 2-16,3-2-4 0,-2-4 0 0,2-2-4 15,-1-2 6-15,3-4-3 0,0 1-4 0,-2-5 2 16,2-3-4-16,-1-7-3 0,2 2-2 0,-1-2-3 0,-3-8-5 0,3 2-16 0,-3-6-11 0,-2-6-9 16,0-1-4-16,-3-5 6 15,2-3 1-15,-2-1 2 0,3-4 7 0,-1 3 12 0,-2-4 16 0,0 4 9 0,-5-1 2 16,4 8 4-16,-4-1 2 0,-1 5 4 15,-5 4-2-15,-2 6 6 0,2 0 1 0,-9 5 5 16,6 5 11-16,-4 1 15 0,1 8 8 0,1 0 2 0,-1 3 2 0,-2 2-1 16,3 6-4-16,4-2-2 15,1 0-10-15,1 0-18 0,1-2-7 0,1-4-5 16,5 2-4-16,-5-5-1 0,7-2 1 0,2-1-7 16,1-5 4-16,1-1-3 0,2 0 2 0,3-4-10 0,-2-4 11 0,2-2-8 15,-3-4 7-15,-3 0-2 0,3-4 3 0,-10-3-1 16,8-1-2-16,-6-2 13 0,2-2-14 0,-6 1 14 15,6 0-10-15,-4 3 13 0,-1 3-6 0,0 2 7 16,-5 6 7-16,0 1 13 0,0 6 6 0,-4 0 2 16,4 7 9-16,-6 1-9 0,4 7 1 0,-2-1-8 0,0 6 1 15,-2 2-21-15,5 1 2 0,-1 0-15 0,2 1-17 16,2-4-19-16,-1-2-17 0,9 0-42 0,1-8-40 0,-6-1-57 16,13-8-60-16,-3 2-47 0,-6-6-54 0,4-5-40 15,6-7-31-15,-10-2 2 0</inkml:trace>
  <inkml:trace contextRef="#ctx0" brushRef="#br0" timeOffset="25079.56">6174 6461 1913 0,'-2'-13'25'0,"-4"1"19"15,-1 6 3-15,1 4 8 0,0-1 3 0,4 0 8 0,-4 5 26 16,5 6 19-16,-1-2-21 0,5 4-15 0,3 1-3 16,0 3-7-16,1-2-3 0,-2 0-10 0,1 2-40 0,-1-2-45 15,-1 3-24-15,3-4-15 0,-6 0-41 0,-2-6-37 16,1 2-36-16,-5-4-40 0,2 2-16 0,-10-1 0 15,-1-3-15-15,0-4-8 0,-2 0 23 0</inkml:trace>
  <inkml:trace contextRef="#ctx0" brushRef="#br0" timeOffset="25277.3">5933 6298 871 0,'-20'-23'20'0,"10"2"21"0,-7 6 21 16,12-8 34-16,4 4 26 0,2 1 29 0,12 3 29 0,-5 3 12 16,4 3 20-16,4 4-5 0,7 3-5 0,-5 9-19 15,-2 3-8-15,6 3-13 0,0-1-18 0,7-5-1 16,4 0-28-16,-1-2-5 0,1-3-11 0,3-4-7 0,-1-3-18 15,0-2-13-15,3 1-11 0,-4-5-8 0,-4-2-13 16,-3-4-10-16,-1 4-4 0,-6-5-7 0,-4 4-2 0,-3-6-4 16,-5 2-1-16,-2 1-14 0,-1 3-21 0,-5-1-31 15,-2-6-26-15,-2-2-25 0,2-3-45 0,-6 8-24 0,-2-6-52 16,2 5-35-16,-2-7-26 0,0 10-11 16,-6 8-18-16,2 8-28 0</inkml:trace>
  <inkml:trace contextRef="#ctx0" brushRef="#br0" timeOffset="26353.79">6773 6963 1631 0,'14'1'4'0,"-3"-1"-1"0,5-3-2 0,-5-11-1 16,8 1 3-16,3-3-1 0,-1-2 5 0,3-2-2 15,3-3-3-15,-1-3 0 0,1-5 5 0,0 1-3 16,-2-4-2-16,-1-1 3 0,0-2-7 0,-2-1 15 0,-3-2 18 16,-2 1 18-16,-7 2 38 0,2-1 19 15,-5 4 16-15,-1 5 27 0,-6 4 27 0,5 4 2 16,-10 5-1-16,4 4 9 0,-4 6-13 16,3 3 1-16,2 1-4 0,-8 2-12 0,5 4-12 0,-8 0-2 0,11 2-13 0,-8 6-21 0,5-1-22 15,-5 3-9-15,-1 4-1 0,1 2-11 0,1 5-1 16,1 4-9-16,-2 1-3 0,5-2-2 15,0 7-6-15,1-3-1 0,1 2-15 0,1 0-9 0,0-1-8 0,3-2-6 16,0 1-2-16,3-4-4 0,-1-2 3 0,3-5-7 16,-2-1 3-16,7-4-3 0,-2-3 2 0,2-2-1 15,1-6 1-15,0-3 2 0,5-2-2 0,-3-3-2 0,1-6 2 0,2-2 2 16,0-3-8-16,0-4 4 16,-3-2-4-16,3-4-1 0,1-1 2 0,-4-1 2 0,3 3 0 0,-6 2-4 15,1 1 7-15,0 3 1 0,-4 4 1 0,-2 1-1 16,-2 6-1-16,-3 2 1 0,-3 1 0 0,2 6 6 15,-2 1 4-15,1 7-3 0,-1 1 1 0,0 2-1 0,0 6 2 16,0 1-1-16,0 0-3 0,0 0 1 0,-1 2-8 0,1-2 4 16,1-1-2-16,-1-4-2 0,2-1-5 15,1-2-5-15,2-2-15 0,-3 0-20 0,5-4-14 16,-2 0-15-16,3-1-12 0,-1-3-25 0,0-3-15 0,-4-3-10 0,-6-5-12 16,3-6-12-16,-6-3-1 0,3-5-1 0,-10 0 7 15,8-9 18-15,-9 6 7 0,8-6 4 0,-5-1 23 16,0 1 25-16,4-2 16 0,-4 6 14 0,2-1 17 0,1 3 38 0,0 6 28 15,3 3 19-15,2 8 31 16,3 4 5-16,-3 2 12 0,4 4 11 0,-1 3 8 0,2 0-15 0,4 3-9 16,-4 2-6-16,9-2-22 0,0 4-1 15,3-4-14-15,-1 3-10 0,6-2-17 0,3 0-18 16,0-4-4-16,2 1-6 0,1-4 0 0,-3-2-9 0,5 0 6 0,-2-2-2 16,4-4-7-16,-5-1 2 0,4 0-3 0,-4-4-5 15,-4-2-1-15,1 1 4 0,0-5 1 0,-3 1-3 16,-5 1 8-16,0 0 0 0,-1-3-5 0,-4 2 16 15,-1 3 2-15,-7 4 1 0,0-3 9 0,3 7 5 0,-1-1 11 0,-9 4 14 16,2 4 21-16,-3 4 5 0,2 1 5 0,-6 4 8 16,5 0-8-16,-12 6 4 0,5-1-5 0,0 9-2 15,-2-6-11-15,0 9-7 0,2-1-8 0,4-1-6 16,-4 5-5-16,6-5-5 0,3 1-5 0,2-4-15 0,6 4-5 0,4-9-2 0,4 0-2 16,3-3-8-16,2-5-1 15,1 0-5-15,5-5-26 0,-1-2 3 0,1-3-3 16,-6-3-4-16,3-1-4 0,-5-6 0 0,2 0 4 0,1-4 0 0,-9-3 26 0,4-3 2 15,1 0 4-15,0-1 3 0,-3-2 3 16,7 5 9-16,-9-3 5 0,3 5 8 0,0 2 2 16,-6 6 6-16,-2 1 4 0,-1 2 5 0,-2 3 13 15,-2 0 7-15,2 0 10 0,-3 6-1 0,1 0-2 0,2 0-3 0,0 2 0 0,0 5-7 32,2 0-11-32,1 1-5 0,-1 0-12 0,3 1-10 0,-1 0 1 0,4-4-3 15,-2 3-2-15,3-6 1 0,1 1 0 16,-2-2-3-16,4-3-2 0,-2 1 7 0,3-2-8 15,-2-2 3-15,3-3-4 0,-1-2 5 0,1-1-4 16,1-6 3-16,0 0-1 0,1-1-4 0,0-4 6 0,-3-1-2 16,1-3 1-16,0 3-1 0,0 0 0 0,-3 1 6 15,2-1 12-15,-1 6 2 0,-5 0-1 0,7 6 3 16,-8 2 7-16,2 5-4 0,-8 0 5 0,0 0-8 0,0 0 1 16,0 0-5-16,0 0-49 15,0 0-1-15,75 168-21 0,-64-148-27 16,0-5-18-16,-1 6-33 0,0-8-28 0,-3-1-32 15,-1-4-32-15,-3-5-26 0,-1-2-32 0,0-4-17 0,-4-1-35 16,0-5-21-16,-1 4-8 0,-3-3-4 0,1 0-9 16</inkml:trace>
  <inkml:trace contextRef="#ctx0" brushRef="#br0" timeOffset="26502.58">7676 6361 1173 0,'-16'-32'-3'0,"-3"3"1"0,13 4 0 0,-1-1-3 15,10 8 1-15,7-4-3 0,7 5-1 0,4 1 1 0,9 7-1 16,3 1-8-16,5 2-21 0,0-3-26 0,-3 1-33 0,3 1-31 16</inkml:trace>
  <inkml:trace contextRef="#ctx0" brushRef="#br0" timeOffset="26644.75">7883 7329 2681 0,'-10'27'0'0,"10"-11"-4"0,0 0 4 16,-3-13-1-16,3 0 5 0,0-5 0 0,0 4-1 0,8-7 3 15,11 1-45-15,-8 8-46 0,5-14-75 0,-2-8-80 16,4 6-92-16</inkml:trace>
  <inkml:trace contextRef="#ctx0" brushRef="#br0" timeOffset="27029.23">9143 6763 3316 0,'8'0'-2'0,"-3"0"-2"0,7-2 3 16,-10-3 5-16,15-3 12 0,4 5 18 0,6-1 6 15,11-3-1-15,3 1-1 0,9-5 2 0,-1 5-16 0,4 2-28 16,-6-4-44-16,2 1-58 0,-5-1-25 0,-9-3-45 16,0 5-33-16,-8-4-32 0,-2 2-24 0,-3-1-21 15,-9 5 2-15,-5 0 18 0,1 1-17 0,-1-2 29 16</inkml:trace>
  <inkml:trace contextRef="#ctx0" brushRef="#br0" timeOffset="27213.76">9684 6539 1140 0,'-19'-5'34'0,"0"-9"73"0,-2 3 49 0,-1-4 57 0,-2 6 54 0,6 0 41 0,13 0 19 15,-3 3 36-15,14-3-23 0,-11 7-63 0,12 0-31 16,2 2-40-16,9-2-41 0,0-1-39 0,3-2-10 0,3 3-29 16,-5 1-8-16,12 0-2 0,-7 2-20 15,6 0-17-15,-6 4-7 0,3 0 4 16,-7 1-4-16,2 1-6 0,-4 2-1 0,-3 1 4 0,-6-3 5 0,-3 5 0 0,-6-2-4 16,-2 0-8-16,-4 1-6 15,-5 4-11-15,-5 2-31 0,-6 5-29 16,1-1-28-16,-9 8-44 0,10-2-66 15,-12-2-82-15,-8 2-99 0,-2-3-117 0,-4 2-77 0</inkml:trace>
  <inkml:trace contextRef="#ctx0" brushRef="#br0" timeOffset="28738.7">10908 6598 1066 0,'-4'-7'5'0,"-5"2"4"16,4 3 3-16,-11 0 6 0,7 2 27 0,5-10 23 16,-3 5 23-16,10-5 21 0,-9 7 12 0,6-3 14 0,-7 0 5 0,3-2-1 15,-5 3-18-15,-4 10-17 0,4-5-12 0,-8 5 13 16,4 1-1-16,-10 2 6 0,8 4 11 0,-2 3 23 15,1 3 12-15,-3 2 4 0,2 4-6 0,1 4-31 0,-3 1-11 0,8 1-9 16,-3 0-11-16,1-3-22 0,7 3-18 0,-1-5-13 0,7-1-7 31,0-3 0-31,8-1-3 0,2-2-19 0,6-6-6 0,3 2-8 16,5-4-27-16,4-4-7 0,4-4-8 0,-1 0-30 0,7-8-40 0,-6 1-27 16,9-10-29-16,-8 3-44 0,5-7 1 0,6 2-18 15,-4-7-13-15,3-1 13 0,-3-1 25 0,6-3 30 16,-14 5 26-16,6-5 49 0,-8 1 20 0,-3 3 37 15,-8 2 38-15,-2 2 32 0,-7 3 36 0,-4 3 23 0,-3 1 23 0,-6 7 36 16,5-2 15-16,-12 8 20 16,4-3 7-16,-12 5 6 0,10 2-1 0,-4 4-3 0,-1 0 13 15,1-1-22-15,-11 5 1 0,8-2-12 0,-9 5 0 16,6-4-11-16,-4 7-17 0,-3-5-11 0,4 3-26 0,-5 2-11 0,7-3-7 16,-5 5-16-16,10-5-18 0,-5 4-8 15,9-4-7-15,-1 1-12 0,5-1-7 0,5-2-4 0,2-1-6 16,7-2-4-16,3-1-4 0,2 0-3 15,2-6 3-15,1-2-1 0,5 0-1 0,-1-1 1 0,3-3-7 0,0-4 4 16,2-2-6-16,1-5-5 0,-1 2 1 16,-1-5 6-16,-2 0-6 0,2 0 1 0,-4-3 1 15,-1 1 3-15,-5 2 5 0,2-1 5 0,-8 5-1 16,1 0 9-16,-5 3 11 0,-3 1 8 0,-1 4 12 16,-3 1 0-16,0 3-95 0,-6 0 0 0,2 2 3 0,-1 4-4 15,0 1-7-15,-1 4-10 0,3 1-2 0,-4 5-6 0,5 1 101 16,-4-1 3-16,6 4-10 0,1-2-5 0,2 0 2 15,2-2-4-15,1 1-3 0,6-3 0 0,-1-1-9 16,3 0-11-16,3-4 5 0,-1-2-3 0,4-1-11 0,1 1 95 16,2-6-16-16,2 2-4 0,-2-4-2 0,7-1 5 15,-7-1-1-15,-1-3 2 0,0 1 9 0,3-4-90 16,-3 3 13-16,3-4 7 0,-6 6 5 0,-5-2 5 0,0 3-4 16,-2 1 1-16,-2 2-1 0,-5 1 8 0,-4 1 3 15,0 2-3-15,-3 1 9 0,1 3-2 0,-5-2 5 16,2 6 6-16,2-1 1 0,-3 0-4 0,-2-2-93 15,-5 1 0-15,4-1 0 0,3-1 11 0,5-3 9 0,-7 0-1 16,6-2 0-16,-1 0 1 0,8-3 91 0,2 1-1 0,-4-1-3 16,-2-4-12-16,2-2-10 0,6-2-3 15,-6-2-4-15,1-2-6 0,1-2 1 0,4-2 3 16,7 1-1-16,0-2 0 0,5 2 4 0,1 1-2 0,3 2-2 0,2 4 5 16,-3 2 0-16,2 3-3 0,-3 1 1 0,-3 6-3 15,0 1 0-15,-1 3 3 0,-1 2 1 0,-2 2-4 16,-1 3-4-16,1-1-14 0,0 4-14 0,-4-3 89 15,-1-1-23-15,1 1-26 0,-4 2-19 16,3-4-24-16,-5 7-38 0,2-7-33 0,-4 1-40 0,-2-1-158 0,-7-4-60 16,-1-5-67-16,-9-3-66 0,-1 1-35 0</inkml:trace>
  <inkml:trace contextRef="#ctx0" brushRef="#br0" timeOffset="28922.37">11088 6461 2895 0,'-7'-25'6'0,"-3"0"1"0,10 3-2 0,7 3-2 0,6 2 0 0,6-2 3 16,8 11 14-16,-3 2 10 0,13-1-6 0,6 3-2 16,9 1-6-16,2 3 0 0,-5 0-29 0,5-6-29 15,-10 1-61-15,2-2-59 0,-10 3-47 0,2-1-44 0,-16 8-18 16,-6 0-32-16,0-3-4 0,-8 3-5 0</inkml:trace>
  <inkml:trace contextRef="#ctx0" brushRef="#br0" timeOffset="29048.85">11420 6244 1709 0,'-13'-23'27'0,"-8"-1"30"0,8 3 15 0,-5 1 12 16,-1 0 14-16,14 1 15 0,8 1 4 0,9 13 2 16,-5 2-25-16,13 5-34 0,1-1-18 0,16-1-5 15,9 5-9-15,-2-1-21 0,10-4-42 0,-2 0-40 16,8-4-54-16,0-2-54 0,5 16-45 0,-4-9-61 0</inkml:trace>
  <inkml:trace contextRef="#ctx0" brushRef="#br0" timeOffset="29284.06">12490 6441 1332 0,'5'7'23'0,"3"8"12"0,-5 1 27 0,-3 2 24 0,-2 3 33 0,11-3 18 0,-9 3 23 16,1 0 29-16,-1 4-11 0,-1 1-10 0,2-2-20 15,-6 2-21-15,9-2-28 0,-8 1-21 0,4-5-17 0,-1 4-29 16,2-7-14-16,-2 3-2 0,1-6-5 0,0-1-2 16,0-2-13-16,-2-4-10 15,2-1-21-15,-2-5-49 0,2 3-25 0,4-9-48 0,-6 1-60 0,5-10-61 16,-4 3-30-16,1-7-42 0</inkml:trace>
  <inkml:trace contextRef="#ctx0" brushRef="#br0" timeOffset="29609.1">12686 6156 2322 0,'0'3'14'0,"-3"2"17"0,3 9 31 0,-8 5 18 15,2 2 13 1,1-1 20-16,-3 14 19 0,8 0 16 0,0 2-7 0,11 0-12 0,-3-3-33 16,0 4-20-16,0-6-12 0,2 6-17 0,2-5-23 0,-4-2-18 0,-1 1-5 15,-6-4-8 1,2 0-8-16,-1-6 0 0,-2-1-11 0,-2-2-9 15,-1 1-1-15,0-7-2 0,-2-2-5 0,0-3 2 0,2 1 5 16,-2-4 6-16,-4-2 4 0,4-5 3 0,-3-2 6 16,0-4-1-16,-1-2 7 0,-4-3 1 0,5-3 6 0,-1-4-4 15,1 1 15-15,2-3 9 0,2 1 15 16,1 3 16-16,1-1 10 0,2 6 12 0,2 0 0 0,1 3 5 16,2 4-6-16,0 6-5 0,9-3-16 0,-3 4-14 15,5 0-13-15,1 2-12 0,2 1-6 0,-1 0 2 0,6 1-8 16,-1 2-1-16,2-1 2 0,1 1-10 0,2-2-24 15,3-2-20-15,-1-2-29 0,-2-2-32 0,-3-2-34 16,2-5-34-16,1 1-47 0,-7-4-42 0,1-3-30 0,-5 6-30 16,-10-3-8-16</inkml:trace>
  <inkml:trace contextRef="#ctx0" brushRef="#br0" timeOffset="29766.97">12346 6221 2944 0,'-11'-8'2'15,"11"0"2"-15,0 6-3 0,0 3 5 0,6-6 2 0,14-4 11 16,-1 5 16-16,12 0 7 0,1 1-3 0,12-2-1 16,0-2-2-16,10-4-17 0,0 3-28 0,5-4-46 15,-1-9-64-15,0 3-69 0,7-7-75 0,-10 6-58 0,2-5-69 16</inkml:trace>
  <inkml:trace contextRef="#ctx0" brushRef="#br0" timeOffset="30312.88">13886 6373 3214 0,'5'-3'25'0,"2"3"21"0,-6 3 15 0,-11 2 9 0,9 1 26 0,-1-2 25 16,2 9 17-16,2-3 16 0,-1 3-15 0,3 4-10 16,-3-5-17-16,4 7-7 0,-2-2-24 0,-1 3-26 15,2-1-15-15,-1 1-26 0,-1-1-28 0,0 5-23 0,-1-4-12 16,1 1-29-16,0-4-33 0,-4-2-28 0,-3-1-45 16,-1-6-24-16,-7-1-39 0,7-3-19 0,-10-4-32 15,-1-4-11-15,-1-1 4 0,-1-4-2 0,0 3 22 0,-1 0 17 16,2-4 40-16,-5-5 5 0,2-1 39 15,2-4 32-15,-5 2 21 0,7-5 38 16,-2-4 25-16,3 0 20 0,0 1 43 0,4 0 33 16,2 5 29-16,6-2 22 15,2 6 23-15,2 0 1 0,3 3 15 0,0-11 16 16,9 5-16-16,2-2 10 0,0 0-9 0,5-2-7 0,1 1-10 0,10 3-6 0,-4-5-17 0,7 13-18 0,2 4-10 16,3 1-15-16,1-2-21 0,8 6-21 0,-4-3-28 15,1 1-20-15,2 7-37 0,-1 6-27 0,-3 2-24 16,-4-2-39-16,-3 1-25 0</inkml:trace>
  <inkml:trace contextRef="#ctx0" brushRef="#br0" timeOffset="30512.85">13638 6732 3595 0,'-19'11'6'0,"5"-1"-1"0,5-4-2 15,2-2 5-15,12 0 5 0,6-4 1 0,8 3 11 0,14-3 7 16,5-2-3-16,6 1 4 0,10 2-5 0,6-2-17 15,2-3-37-15,3 4-43 0,1-7-47 0,-4-1-64 0,-1 1-65 16,-5-2-51-16,-7-8-43 0,-7 11-21 0,-5-2-2 0,-6-5-10 16</inkml:trace>
  <inkml:trace contextRef="#ctx0" brushRef="#br0" timeOffset="30698.8">14493 5899 4153 0,'5'0'5'0,"3"1"2"0,-6 12 5 0,-10-3 9 15,6-5 8-15,4 9 17 0,-6-2 15 0,3 6 3 0,-5 1-3 0,1 4-7 0,4 3-42 16,-3 6-44-16,1 0-71 0,-5-1-101 0,0-7-131 16,1-1-121-16,-3 4-110 0</inkml:trace>
  <inkml:trace contextRef="#ctx0" brushRef="#br0" timeOffset="31291.24">15253 6432 1649 0,'-4'-29'8'0,"1"1"4"0,6 3 1 15,2 4 10-15,-6 3 18 0,7-2 30 0,3 3 28 0,9 12 36 0,2 8 1 0,5-3 4 16,-5 3 8-16,-2 2-8 0,9 3-15 0,0-3-31 0,1 2-28 15,-5 2-34-15,2-2-6 0,0-1-8 0,5 1-6 16,0 2 0-16,-3 0-2 0,3-3-2 0,-5 0 0 16,2-4 0-16,-3 3 3 0,0-3 9 0,-4 0 11 0,-2-1 19 15,-1 1 23-15,-1 0 17 0,-2 0 13 0,-9 2 36 16,5-1 9-16,-7-1 1 0,4-2 7 0,-7 0 4 16,0-2-12-16,-3-1 0 0,-1-1-6 0,1 0-32 15,-4-1-4-15,1 4-3 0,-4 4-12 0,1 2-25 0,-4 8-6 16,-1 3-12-16,3 4-9 0,1 4-5 0,-4 6-105 15,5-1-5-15,2 3-2 0,4 1-3 16,3 1-6-16,3 0 0 0,2 1 2 0,3 0-2 16,-1 0 99-16,0 1-9 0,1-1-2 0,-3-2-8 0,2 2 88 0,-6-3-30 15,2 1-21-15,-7 2-23 0,4-5-49 0,-9 9-25 0,5-8-65 16,-9-4-58-16,0-2-163 0,-1 6-39 16,-2-9-52-16,0-11-41 0,-4 7-14 0</inkml:trace>
  <inkml:trace contextRef="#ctx0" brushRef="#br0" timeOffset="31474.06">15339 7149 1649 0,'0'0'28'0,"0"0"23"15,0 0 16-15,0 0 15 0,0 0 40 0,0 0 15 0,0 0 18 16,0 0 19-16,30-135-22 0,-30 135-18 0,0 0-16 16,0 0-13-16,0 0-61 0,0 0-27 0,0 0-101 15,318-163-11-15,-154 85-35 0,-116 64-42 0,3-6-43 16,-5 3-21-16,-9 6-16 0,-37 11-14 0,0 0 5 15,0 0-16-15</inkml:trace>
  <inkml:trace contextRef="#ctx0" brushRef="#br0" timeOffset="34583.6">17026 6442 2847 0,'0'0'19'0,"0"0"3"0,21-4 5 16,-21 4 3-16,0 0 2 0,0 0 18 0,0 0 26 15,0 0 23-15,0 0-12 0,0 0 15 0,-46-45 1 0,46 45 1 16,0 0 0-16,0 0-26 0,0 0-17 0,0 0-27 15,0 0-11-15,0 0-10 0,0 0 3 32,0 0 0-17,0 0 9 1,-20 4-9-16,20-4 7 0,0 0 2 0,0 0 7 0,0 0 9 16,0 0-2-16,0 0-4 0,0 0-6 0,-118 106-2 15,118-106 0-15,0 0-4 0,0 0-5 0,-87 139-4 16,84-114 2-16,3-25 0 0,0 0-32 15,162 125-5 1,-162-125 5-16,235-51 5 31,43-193 7-15,-260 206 4 0,-2 1 2-16,-5-1-1 0,-2-2-4 0,-5 2 2 15,0-3-2-15,-7 3-1 0,-2 3 2 0,-1-2 2 16,0 4-1-16,-4 3 5 0,-1 4 8 0,3 2 11 0,0 10 13 0,-1 2 11 15,3-1 3-15,1 8 6 0,0 1 6 0,-2 8-3 0,0 3 6 16,1 5-3-16,-2 5-10 0,1 6-1 16,-4 8 5-16,7 0-4 0,-3 11 2 0,5 1-2 15,1 6-1-15,1-2-8 0,1 2-1 0,1 0-6 0,3-2-5 0,-2 0 0 16,5-1-108-16,-5-4-4 0,0 0-6 0,0-4 0 0,4-3-3 16,-2-2-3-16,-1-2-3 0,2-5 1 0,-3-2 95 15,2-6 6-15,0-2-2 0,-2-3 1 0,2-5-1 16,-2-3-3-16,-1 0 4 0,0-4-10 15,0-2 5-15,2-1 2 0,-3-3-2 0,1-3 0 0,-1-4-4 0,1-4 5 0,1-4-3 16,2-2 1-16,-2-6 100 16,2 1-7-16,6-4 0 0,-2 1-1 0,3 1 6 15,0 3-9-15,3 3 4 0,-2 2 1 0,0 4-105 16,1 5-4-16,-1 1 1 0,-2 5-9 0,0 1-3 0,2 7 1 0,-5 0-3 16,3 5 1-16,0 1 4 0,-3 3 4 0,4 1 2 0,-4 5 11 0,2-1-1 15,-1 6 7-15,-1-2-2 16,2 3 3-16,-1 0 4 0,-3 2 2 0,1-1-5 15,-1-3-2-15,-1 2 4 0,3-5-6 0,-2 1 3 0,-1-4-3 16,1-1-5-16,-1-2-5 0,3-4 3 0,-5-1-11 0,2 0-3 0,1-4 1 16,-1-1-7-16,-2-1-2 15,6-4-2-15,-1 0-9 0,4-4-16 0,-2-4-3 16,6 1-9-16,-3-3 4 0,4-4 0 0,1 0 1 0,3-2 5 16,-3 0 10-16,4 1 19 0,-6 0 13 0,3 2 8 0,-3 3 2 0,0 0 3 15,-3 6 7-15,-4-1-1 0,0 5 2 0,-4 1 2 16,-3 2 0-16,-2 2 7 15,-2-1 0-15,1 1 2 0,-6 4 4 0,1 1 1 0,3 2 4 16,-7 0-5-16,6 2 3 0,-3 3-2 0,2-1 2 0,1 1-2 16,2 3-6-16,1-4-1 0,2 4-5 0,1-3 2 0,2 0-2 0,1-2 0 15,-2 1-3 1,5-4-1-16,0-2-3 0,2 1 0 0,-1-2 3 0,-1-3-4 0,5 0-7 16,-4-3-14-16,3-1 1 0,-2-2-12 15,1-1-7-15,-1-6-20 0,-1 0-22 0,1-3-2 0,-4-4-4 16,-2 1 6-16,0-5-9 0,-5 3-2 15,1-5 2-15,-7 5 14 0,4-3 17 0,-7 5 6 0,-2-1 10 0,2 3 7 16,-2 4 4-16,-4 0 16 0,6 2 9 16,-2 5 4-16,7-1 6 0,-4 1-2 0,5 3 0 15,1-3-3-15,3 3-4 0,3 0-7 0,-3 0-3 16,7 0-10-16,-4-3-14 0,5 1-1 0,1 1-10 0,4-4 0 16,3 3 0-16,-7-5-16 0,7 1-19 0,0 1 6 15,0 3 5-15,1-5-1 0,0 2-1 0,-1 1-12 16,-4-1-10-16,3-3 7 0,-7 5 4 0,6-4-8 0,-7-1-6 15,-1-2 1-15,-6 0 10 0,2-2 8 0,-6-5 18 16,4 2 14-16,-3-6 16 0,-5 0 10 0,-4-3 7 0,2-2 5 16,-3-1-1-16,-2-1 5 0,-4-1 4 0,0 0 10 15,-2-2 7-15,4 1 17 0,-4-1 21 0,1 7 11 16,5 3 23-16,-2 0 23 0,8 6 12 0,-1 5-4 0,4-1-2 16,4 9-6-16,4 2-15 0,-2 0-1 0,9 4 7 0,-2 1-9 15,5 6-7-15,-1-4 2 0,5 7 8 16,1-1-3-16,13-1 2 0,-7 2-1 0,11 0-18 0,1-6-13 15,2-4-3-15,2 3-4 0,4-10-10 16,0 1 0-16,-1-4 1 0,2-1-7 0,-6-6-7 0,2 0 2 0,-7-2-6 16,1-4-6-16,-9 3 1 0,-2-3-2 15,-10 3 1-15,1-3-4 0,-11 4 5 0,-3-3-9 16,-6 0 7-16,-5 6 1 0,-6-2-1 0,-7 2-1 0,-4-1-4 0,-1 2-6 16,-1 2-14-16,-1 4-28 0,1-4-51 0,-7 1-52 15,10 2-77-15,6-7-77 0,3 5-100 16,-4 5-73-16</inkml:trace>
  <inkml:trace contextRef="#ctx0" brushRef="#br0" timeOffset="35297.31">18040 6588 927 0,'-7'0'3'0,"-2"1"5"0,4-1 18 16,-6 3 4-16,9-6 7 0,2 0 23 0,5-5 26 15,8-5 22-15,-4 2 15 0,11-5 13 0,-6-1 9 0,3-1 6 16,-3-3 5-16,10 0-20 0,-10 5-2 0,-1 1 9 15,4 0-4-15,-9 4 7 0,9 0-15 0,-2 4 10 16,-1 2 5-16,-4 1 8 0,-1 2-18 0,0 0-25 16,1 6-11-16,3-3-13 0,-7 5 8 0,8-1-14 0,-2 5-13 15,6 0-13-15,-3 6-5 0,8 1-5 0,-4 2-6 16,2-1-15-16,3 2-44 0,2 1-24 0,1-2-21 16,-2-1-44-16,4-3-54 0,-7-1-69 0,7-7-85 0,-1-2-75 15,1 0-50-15</inkml:trace>
  <inkml:trace contextRef="#ctx0" brushRef="#br0" timeOffset="37877.29">19518 6602 547 0,'32'-4'15'0,"-32"4"10"0,0 0 15 0,0 0 14 16,0 0 22-16,0 0 6 0,0 0 22 0,0 0 21 0,13-37-3 15,-13 37 10-15,0 0-1 16,0 0 1-16,0 0 1 0,0 0 12 0,0 0-11 0,0 0 15 0,-47-83 8 16,47 83-6-16,0 0 2 0,0 0-3 15,0 0-6-15,0 0-8 0,0 0-3 0,0 0-27 16,-167 104-15-16,153-73-11 0,-2 0-12 0,2 2-15 15,4 1-15-15,-1-2-11 0,5 1-7 16,6-2-7-16,5-4-6 0,1-1-2 0,8-2-2 0,2-5-1 16,6 0 2-16,5-5-4 0,3 0-15 0,2-5-15 0,-1-5-17 15,4-4-14-15,3-4-13 0,-3-2-12 0,3-5-10 16,-2-2-15-16,0-7-19 0,1 2 3 0,-4-6 8 0,6 0-10 16,-2-1-2-16,-2-7 4 0,-5 2 1 0,3-4 18 15,-6 0 30-15,1-4 4 0,-7 2 8 0,-2-4 22 16,-6 0 17-16,1-2 9 0,-5 3 7 0,-1 1-1 15,-2-2 8-15,-4 5 11 0,-2 1 4 0,-3 7 10 16,-2 2 9-16,-6 5 13 0,3 5 18 0,-3 5 15 0,3 5-3 0,-5 4 4 16,3 2 10-16,0 4 10 0,4 5 4 15,-1 2-6-15,-2 5-10 0,1 2-5 0,3 5 9 16,-3 1-3-16,3 3-9 0,-1 1-17 0,-2 2-3 16,5 3 2-16,3-5 0 0,0 1 1 0,2 1-11 0,4-2 1 15,-3 2-8-15,-1-3 4 0,7-2-6 16,-6 0-10-16,1-1-6 0,2-3 0 0,-4-1 2 0,-1-1-4 15,-1-4 7-15,3-3-9 0,3-1 0 0,-4-2-3 16,0-3-1-16,-2-4-5 0,1 0-7 0,2-2-2 16,1-2 2-16,0-3-1 0,1-3-3 0,6-5 3 0,0 1-6 15,2-3 2-15,3-5-2 0,-2 0-6 0,10-5-6 16,-6-2-2-16,-1 1-6 0,0-2-9 0,2 1-3 16,0 2 0-16,1-1 5 0,-2 4 0 0,1 3 1 0,-3 4 8 15,-1 2-2-15,0 2 13 0,-5 6 6 0,0 2-3 16,-3 2 3-16,-3 3 7 0,-4 4 1 0,0 4 1 15,-3 6 13-15,0 0 2 0,-2 3 2 0,5 1 0 0,-8 3 3 16,6-2-2-16,2 2 4 0,0-3-6 0,2 0-11 16,5-1-6-16,-3-2-1 0,6 1-1 0,-4-4-3 15,7 1-3-15,-5-3-4 0,4-1 3 0,3-5 2 0,-1 0 3 16,-5-2-1-16,2-3-3 0,3 0 0 0,-6-2-1 16,5-3 3-16,-2 0-2 0,-3-2-1 0,0-4-4 0,4 1-4 15,-2-2-1-15,1-5-20 0,0 1-1 0,2-4-13 16,-7 0-2-16,12-1 4 0,-10-2 0 15,6 3 3-15,-5 1 8 0,-2 4 17 0,1 0 7 0,-2 6 9 0,-5 0 10 16,-1 5 0-16,-1 2 0 0,-5 2 6 0,6-1-4 16,0 2 4-16,-2 2 1 0,2 2 3 0,0 3-4 0,2-2 0 15,-1 5 4-15,-1 2-1 0,6-1 1 0,-12 3-2 16,6-1 0-16,0 1-1 0,6-2-3 16,-1 1-4-16,1-3-4 0,1 0-2 0,4-1-1 0,-3-4-5 0,6 0-1 15,6-3-5-15,-2-2 2 0,-5-1-1 16,5-2 8-16,-3-5-8 0,-2 0-9 0,9-4-1 15,-13-3-7-15,10-1 1 0,-3-3-11 0,5-5-2 0,-4 1-8 0,5-1 7 16,-1-2 6-16,-6-1 6 0,3-1 7 0,-6 2 5 0,3 2 8 16,-5 1 17-16,-6 3 15 0,0 3 15 15,-7 3 22-15,0 5-1 0,-5 3 5 0,-3 6 8 16,-2 0 10-16,-1 5 3 0,3 3-11 0,0 4-6 0,2-2-16 16,-3 9 2-16,11-2-9 0,-7 3-6 0,8 0-8 15,5 0-16-15,-4 0-3 0,6-2-10 0,2-1-2 16,5-1-8-16,2-2-14 0,2-3-21 0,4-1-9 15,3-5-13-15,0 0-16 0,2-6-13 0,-2 0-18 0,2-7-6 0,-3 1 3 16,6-8 11-16,-4 0 5 0,-3-1 10 0,2-5 14 16,1 0 15-16,-5-3 16 0,2 2 14 15,-3-5 12-15,-3 5 9 0,-3-5 5 0,-2 5 2 16,-4-2 11-16,0 3 7 0,-6 0 17 0,-1 3 9 0,1 4 24 0,-5 0 8 16,-2 5 15-16,-3 2 13 0,3 2-3 0,-4 5-1 0,0 0-13 15,-6 7-8-15,1-1-8 0,-2 4-12 0,2 2-6 16,-3 1-16-16,-2 2-2 15,-1 1-8-15,3 0-6 0,4-1 2 0,1-1-13 0,6 0-2 0,-1-4-8 16,7-3-2-16,3 1 1 0,2-3-4 0,3 0 7 0,1-5-3 16,3-1 0-16,2-2-6 0,-2-2 3 15,1-1 2-15,5-3-3 0,-1-4 3 0,4-1-2 0,-3-1 3 0,2 1-2 16,2-2 3-16,0 2-2 0,-5 0 2 16,5 0 4-16,-1 5 1 15,-8 5 2-15,5-2 5 0,-5 3 4 0,1 4 6 0,-3 2-1 0,1 1 0 16,-3 4-3-16,0 2 1 0,-1 0-5 0,0 4-20 15,0-3-19-15,-3 1-14 0,0-1-9 0,-1-1-25 0,-5 0-27 0,1-7-33 0,-7 1-26 16,6-6-40-16,-6 2-13 16,-2-3-43-16,1-3-33 0,0-2-40 15,2 2-15-15,-7-1-30 0</inkml:trace>
  <inkml:trace contextRef="#ctx0" brushRef="#br0" timeOffset="38045.14">21043 6265 1348 0,'-7'-26'22'0,"5"5"10"0,-1 8 8 0,3 7 11 0,-1-1 10 0,2 3 11 0,6 1 9 0,2 2 3 31,-3 14-25-31,4 1-6 0,1 0-9 0,-3 4-21 0,5 4-28 0,-12-2-38 0,2-2-29 0,-6 3-29 16,3 2-19-16,-10-2-29 0,-2 3-26 0,-2-9-21 0,-7-3-14 16</inkml:trace>
  <inkml:trace contextRef="#ctx0" brushRef="#br0" timeOffset="38145.48">20536 6291 602 0,'27'-24'0'15,"2"4"-3"-15,4 4 3 0,-5-2-9 0,15 2-16 0,9-2-9 16,5-2-22-16</inkml:trace>
  <inkml:trace contextRef="#ctx0" brushRef="#br0" timeOffset="38963.44">22496 5899 2416 0,'2'-2'16'0,"2"2"11"15,-8-5 11-15,-5 18 12 0,6 1 34 0,-2 1 26 0,22 10 21 16,6 2 31-16,-17 7 13 0,8 0-13 15,-1 9-9-15,7-8-12 0,-2 9-35 0,-5-4-27 0,-9 4-21 16,-4 2-31-16,4-2-32 0,-8 3 6 0,0-2 7 16,5-2-10-16,-4-1-1 0,5-2-32 15,-6-4-8-15,1 0-22 0,-2-5 6 0,-2 2-22 0,0-8-16 16,-7-1-12-16,0-6-22 0,-10-2 9 0,10 1-25 0,-11-6-11 0,-4-2-39 16,11-4-21-16,-7-2-25 0,5-3-22 0,7 0-7 15,-4 0-7-15,-8-8 15 0,13-2 6 0,-2-4 32 16,0 0 37-16,3-4 31 0,-2-1 50 15,-3-5 58-15,10-2 39 0,3 1 38 0,-6-1 40 0,10-1 20 0,-4 5 16 16,9-2 27-16,-9 7 2 0,22-1 3 0,-13-4 2 16,-1 2 0-16,11 1 3 0,-10 2-9 15,18 1-5-15,-11 3-19 0,10-4-8 16,-11 5-24-16,14 7-10 0,9-1-19 0,-8 7-16 0,5-1-3 0,-10 2-16 0,6 0 0 16,-1-2 0-16,1 1-2 0,-4 0 3 0,-2 4-2 15,4-5 5-15,-3 3 4 0,1 0 15 0,-2 2 1 16,-3 4 7-16,-6-3 26 0,6 5 17 15,-8-2 5-15,-3 5 2 0,-2-5-2 0,-5 3-5 0,3 2 4 0,-4 1-4 16,-4-2-20-16,-3 1-21 0,2-2 0 0,0-4-2 16,4 5-7-16,-3-3-6 0,0-3-8 0,2-2-5 15,0 1-6-15,1-4-4 0,4 3-6 0,-3-1-2 16,3-3 2-16,0-1 4 0,-1-1-5 0,0-1-7 0,3-3 2 0,4-1-7 16,-6-1-5-16,7-4-7 0,-2-2-4 15,5 1-6-15,-3 3 4 0,1-3 8 0,2 1-2 16,0 0 11-16,-4 1 12 0,5 0 22 0,-1 5 17 15,-4-2 24-15,7 4 23 0,-2 2 18 0,-1 2 30 0,0-1 24 0,-1 10 7 16,0-2 7-16,-8 6 5 0,2-2-13 0,-6 6-22 16,0 1-20-16,-1 5-22 0,-5 1-22 0,4 1 1 0,-3 6-18 15,1 0-20-15,-1 5-4 16,-2 0-3-16,3 3-1 0,-1 0-5 0,-1 3-5 16,1 1-11-16,-2 0-7 0,3 1 0 0,-1-2-3 0,1-1 1 15,-1 3-1-15,-2-4-1 0,-1-2 1 0,1 0 1 0,0-6-2 16,-4 5 0-16,0-5-5 0,-3-2-2 15,1-3-1-15,-6-2-1 0,5-4-3 0,-5-1-5 0,-1-3 1 0,0-5-2 0,-3-4-2 16,1-2 1-16,-4-6-8 0,6-2 1 16,-6-6-1-16,6-4 2 0,2-3 9 0,0-8-2 15,-1 4 6-15,-1-6 3 0,5-6 11 0,4-2 8 16,-2-4 1-16,8-3 12 0,1-1-6 0,5 0-3 0,6-4 1 16,8 1 3-16,7 2 2 0,11 1-6 0,1 5 2 15,4 0-11-15,9 0-8 0,-3 6-7 0,12 0-17 16,-1 2-36-16,2 1-17 0,0 0-50 0,2 1-37 15,-3-3-64-15,-7-3-63 0,-6-2-71 0,0-3-67 0,-1 2-46 0</inkml:trace>
  <inkml:trace contextRef="#ctx0" brushRef="#br0" timeOffset="39755.37">23855 6409 2166 0,'2'-2'9'16,"-6"2"10"-16,2 2 9 0,-5 6 13 0,-1-3 46 0,0 7 18 15,-4 10 30-15,9 4 16 0,-1 3 9 0,4 2 1 16,0 5-6-16,0-1-8 0,8-1-48 0,-2-3-19 16,6 0-29-16,-4-2-13 0,4-4-17 0,-2-2-12 0,2 0-2 15,-1-9-6-15,4 1 0 0,0-2 0 0,-2-4 1 16,0-5-5-1,3-3 1-15,1-5-4 0,0 0 0 0,4-5-9 0,-2-5-4 16,1-4-12-16,6-4-8 0,-1 0-5 0,2-7-9 0,-3 0-1 0,-1-1-1 0,3-1 6 16,-3 1 7-16,1 2 11 0,-3 0 12 0,-6 8 12 15,3 0 10-15,-4 6 11 0,-1 4 14 0,-8 4 12 0,4 1 7 16,-9 5 7-16,4 5 14 0,-7 3 18 0,3 1 10 16,-9 5 0-16,8 0-8 0,-8 5-7 0,5 0-6 15,-4 3-5-15,0-1-20 0,2 3-24 0,-1-4-10 0,6-1-7 16,1-1-4-16,1 0-5 0,1-1-5 0,4-3 0 15,1-1-1-15,7-3-8 0,-5-1-31 0,5-2 16 16,-2-2-26-16,2-5-3 0,0 0 0 0,-1-7-12 0,1 2 1 16,-6-6-3-16,3 0 20 0,5-6-15 0,-4 1 21 15,4-4 4-15,2 1 2 0,4-2 10 0,-7 0 7 16,6 0 10-16,-9-1 8 0,3 5 10 0,-3 0 25 0,0 2 21 16,-4 5 12-16,-4 2 6 0,-2 0 6 0,0 6 27 15,-4 1 7-15,-4 1-2 0,-1 1-15 0,1 4-17 16,-10 2 5-16,8 0 5 0,-3 2 0 0,-1 6-23 15,2-1-8-15,5 3-3 0,-4 4 0 0,3 2-4 0,-1 1-11 16,2 2-5-16,4 1-14 0,-3-1-4 0,3 3 1 0,1-1-2 16,0-1-2-16,5 0-4 0,-5 0-3 0,1-2-5 15,1 1 8-15,1-2-3 16,-1-1-2-16,-1 0-2 0,4-3-1 0,-5 1 5 0,3-3 2 0,-1 0-4 16,-2 0-1-16,-2-2 4 0,1 0 1 0,2-2 5 0,-15 0-3 15,1-3 10-15,2 2 2 0,-2-2 10 0,-2-1-6 16,4-2-8-16,-5 4 15 0,-6-2-1 15,6 1 4-15,1-1-14 0,-15-1-1 0,12 0-20 0,-9-1-7 0,2-1-4 16,-1-3-32-16,2 3-22 0,10-5-45 0,0 2-18 16,7-6-54-16,-11-3-49 0,3-1-48 0,-7-3-73 15,4-4-62-15,-16-13-69 0,-5 5-29 0</inkml:trace>
  <inkml:trace contextRef="#ctx0" brushRef="#br0" timeOffset="39964.04">24321 6005 3024 0,'23'8'16'0,"-4"1"0"0,-4 1 9 15,-15 7 26-15,10-7 28 0,0 15 26 0,-7 4 20 16,2-1 17-16,-1-1-24 0,7 2 6 0,-9 1-15 0,3-3-17 16,-5 4-38-16,0-3-34 0,-4-1-20 0,1 1-46 15,-3 1-17-15,-7-4-37 0,-4-4-42 0,-13-3-58 16,1-7-58-16,2-4-59 15,-11-4-61-15,-6 1-21 0,3-4-35 16</inkml:trace>
  <inkml:trace contextRef="#ctx0" brushRef="#br0" timeOffset="40110.49">23814 5921 2434 0,'22'-21'23'15,"7"0"31"-15,-1 8 14 0,5 0 28 0,10-6 18 0,11 7 13 0,3 3 2 16,6-1 0-16,8-1-18 0,10-4-33 15,10-3-27-15,4-5-50 0,8 1-48 0,-5-1-66 16,3-8-68-16,2 7-79 0,4-3-72 16,-9 3-44-16</inkml:trace>
  <inkml:trace contextRef="#ctx0" brushRef="#br0" timeOffset="41082.28">22963 6143 775 0,'0'0'21'0,"0"0"21"16,0 0 30-16,0 0 46 0,0 0 36 0,0 0 33 0,0 0 53 15,-82-9 25-15,82 9 23 0,0 0 4 16,0 0-11-16,0 0-35 0,0 0-23 0,0 0-17 16,0 0-45-16,0 0-12 0,0 0-40 0,0 0-12 0,0 0-17 0,0 0-5 15,0 0-12-15,0 0-10 16,0 0-5-16,40 25-10 0,-40-25-5 0,0 0-15 0,0 0 3 16,0 0 4-16,115 155-22 15,-116-133-16-15,-4 5-7 0,-2-4-19 0,-7 1-58 16,-3 1-65-16,-13-4-87 15,-21-1-95-15,-1-4-101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12-11T01:11:58.2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6398 10574 302 0,'-3'-11'9'0,"-3"2"6"0,-2-2 5 0,-2 0 16 0,2 3 10 0,-1-1 11 0,4 0 17 0,-3 2 9 16,-3-2 7-16,2 1 4 0,1-2-2 0,-8 3-14 16,7 1 1-16,-6 2 15 0,1 3-9 0,3-2 8 15,-6 6-4-15,4 0 3 0,-6 5 10 0,8 2 11 0,-8-1-8 16,3 8-24-16,-3 1-1 0,0 3-24 0,13 4-5 16,-7-2-20-16,8 2-7 0,1-1-9 0,5 0-2 15,7-3 4-15,2-3-9 0,10 0 8 0,-4-3-6 16,8-2 13-1,4 0-5-15,7-4 0 0,4-5 0 0,6-1-1 0,-4-3-2 0,0-4 4 16,5-7-6-16,1 0-6 0,1-7-2 0,-4-1-7 0,-3-3-2 16,-9-5-9-16,1-2 6 0,-6-4 0 0,-7 3 0 15,-2-4 2-15,-6-2 4 0,-10-2 9 0,-2 1 10 16,-6-2 16-16,-4 2 12 0,-6 0 15 0,-9 3 17 0,-2 5 11 0,-3 0 14 16,-8 1 6-16,2 9 3 15,-10 4 7-15,0 5-5 0,0 5-12 0,-1 5-10 0,-4 6-11 0,-2 4-13 16,3 6-12-16,2 0-10 0,3 7-17 15,7 6-12-15,0 6-1 0,8 4-2 0,0-4-2 0,8 5-6 16,8 3 0-16,4 3-2 0,4-4-7 0,9-4-1 0,7-1-1 16,1-4 1-16,9-2 1 0,7 0 6 0,6-5 3 15,4-4-3-15,12-5-5 0,-2-4 1 0,2-5-4 16,5-6-14-16,3-5-5 0,-3-7-6 0,-4-2 0 0,1-7 0 16,-9-1 8-16,-2-5 3 0,-3-3 1 0,-4-3 12 15,-5-2 0-15,-6 0 6 0,-7 2 0 0,-8-3-1 0,-7 2 2 16,-3-1-3-16,-11 0 2 0,-2 3-3 0,-9 2 3 15,-4 2-4-15,-4 2-1 0,-6 3 2 0,-2 6-1 16,-4 4 8-16,1 4 7 0,1 2 5 0,-5 7-6 0,0 5 7 0,-3 5 0 16,8 4 0-16,3 6-1 0,5 6-4 0,5 0-7 15,0 7-5-15,11 3 2 0,6 1 1 0,8 0-7 0,1 3 7 0,5 0 5 16,6-4-3-16,10-1 5 16,4-7-1-16,9 1-2 0,7-9-18 0,6-4-6 0,7-2-14 15,6-12-12-15,3 5-3 0,-1-9-3 16,1-3-1-16,1-7 4 0,-7-1 14 0,1-3 11 0,-6-5 10 15,-6-4 3-15,-4 0 7 0,-10-2 0 0,-5-4 3 16,-3-2-2-16,-6-6 0 0,-10 3 3 0,-6-1-2 0,-4 1 5 16,-4-3-3-16,-6 2 12 0,-2 1 2 0,-11 7 12 15,-1 2 7-15,-2 6 15 0,-4 0 8 0,-6 5 0 0,2 3 9 16,-6 10-8-16,2 1 8 0,-2 1-11 0,-3 5-3 16,-3 9-15-16,6 6-11 0,-1 5 1 0,4 8-9 0,3 2-5 15,7 4-15-15,1 7 3 0,13 5-6 0,7-4 4 16,12 1 2-16,9-2-2 0,4-1 3 0,17-6-13 0,3-1-11 15,13-3-11-15,4-7-6 0,12-8-22 0,-5 2-21 16,11-13-8-16,-5-1-10 0,4-9 7 0,-4-3 11 0,-3-11 12 16,-3 2 5-16,-3-9 17 0,-4-7 23 0,-1-4 11 15,-9-7 4-15,-7 1 8 0,-1-6 4 0,-7-5-9 16,-7-1 7-16,-3-4 4 0,-5-1 4 0,-10 0 9 0,0 3 26 16,-10-1 23-16,-4 2 5 0,-7 7 15 0,-2-4-3 0,-10 10 13 15,-1 0 9-15,-10 9 5 0,3-5-18 0,-7 15-22 16,-2-2-6-16,-2 8-5 0,-2 7-3 0,2 9-14 0,0 6-14 15,1 8-19-15,2 10-4 0,3 4-2 0,2 4 0 16,4 11-4-16,7 5-1 0,3 5 0 0,8 4 0 16,8 2 1-16,6 1-1 0,10-2 2 0,8 1-1 15,11-5-2-15,6-7-5 0,11-7-5 0,6-5-8 0,5-7-9 16,5-7-10-16,1-4-15 0,5-10-5 0,-3-5 0 0,-3-4 6 16,-2-7 4-16,-6-4 6 0,-2-5 12 0,-4-5 7 15,-7-5 15-15,-1-5 7 0,-7-4-1 0,-4-7 2 16,-7 0-1-16,-2-8-1 0,-5-1 2 0,-7 0 0 15,-8-1-2-15,-5 4 2 0,-4 1-2 0,-10 2 1 16,0 6-2-16,-5-2 5 0,-6 8 7 0,-2 1 10 0,-2 10 6 0,-4-2-2 16,1 8 4-16,-3 6 0 0,-4 6 1 15,0 9-2-15,3 7-11 0,-3 8-10 0,4-2-3 16,1 10-8-16,4 4 6 0,0 3-7 0,12 7 6 0,-1 3-3 0,7 0 1 16,6 2 1-16,3 2 3 0,8-1 3 0,13-3-9 0,5-1 6 15,10-10-24-15,-1-1-4 0,12-8-6 16,4-2 2-16,5-9-11 0,7-2-8 0,-6-10-1 15,7-3-11-15,-6-6 12 0,8-6 0 0,-2-8 1 0,-5-4 0 0,3-7 3 16,-6-4 15-16,-4-3 2 16,-4-5 12-16,-5-3 7 0,-5-1 9 0,-6 0 10 0,-6 1 25 0,-8 2 17 0,-5 2 1 0,-11 0 7 15,3 3 8 1,-13 5 21-16,-3 3 14 0,-8 8-3 0,4-1-21 0,-11 8-17 0,0 1-4 16,-1 9-1-16,-6 6-11 0,0 5-22 0,-3 5-10 15,0 8-3-15,-1 4-6 0,0 3 0 0,4 7 1 0,8 4-5 0,6 3 0 16,5 7 1-16,5 1-5 15,10 0-2-15,4 5 3 0,10-1 2 0,2-1-10 0,9-1-8 0,-1-6-7 16,12-2-26-16,3-7-14 0,10-6-3 0,4-7-9 16,7-6-1-16,2-4-2 0,2-11 0 0,0-1 10 15,3-9 25-15,-4-3 15 0,-3-8 3 16,-5-1 7-16,-7-8 1 0,-3-3 15 0,-8-1 5 0,-4-5 8 0,-13-3 14 16,-1-2 13-16,-8 1 6 0,-3-1 8 0,-10 7 22 15,-2-1 9-15,-6 8 6 0,-2-3-7 0,-6 5-12 16,-1 3-14-16,-7 7-9 0,1-1-7 0,-5 6-23 0,-3 1-14 0,-1 3-10 15,-1 8-1-15,7 4-1 16,3 4 5-16,-2 6 0 0,7 3 2 0,0 10 3 0,7 1 6 0,-1 3 4 0,13 10 2 0,-7-1 0 16,4 7-5-16,11-1 1 15,1 4-3-15,7-5 1 0,8 1-10 0,5 0 2 0,3-7-3 0,7-1-7 16,4-8 9-16,3-3-2 0,4-3-6 0,4-8-9 16,-2-4-4-16,5-6-11 0,2-5-1 0,4-5 1 15,-3-8-3-15,3-3-1 0,-2-6 7 0,-2-9 11 0,-2 1 9 0,-2-8 9 16,-9 1 5-1,-3-4 0-15,-6 0-1 0,-7-3 2 0,-6 0-2 0,-8 0 1 16,-6 6 12-16,-10 7 10 0,-3-3 10 0,-5 6 13 0,-6-4 3 16,-5 9 2-16,-3 3 5 0,-6 3-7 0,1 0-8 15,-5 5-13-15,-2 5-3 0,0 5-10 0,6 10-3 0,-4 2 3 0,9 8-1 16,-2-2 5-16,4 12-4 0,4 1 0 0,8 6-3 16,0 2 1-16,4 6-8 0,5 2-3 0,7 4-1 15,7 6-3-15,5-3-1 0,8 0 1 16,8-4-7-16,3 2-9 0,1-5-8 0,10-6 6 0,0-3-7 15,8-7-9-15,0-4-20 0,8-3-9 0,-1-7 5 16,1-9 9-16,7-4 9 0,-3-6-3 0,-3-3 5 16,2-10 10-16,-4-3 21 0,-4-9 12 0,-1-2 0 0,-1-8 0 15,-5 0 2-15,-6-6-4 0,4-1 4 0,-11-1 1 0,-2-1-1 16,-8 1 4-16,-7 2 6 0,-9 3 6 0,-1 4 10 16,-11 5 12-16,-10 2 9 0,-1 6-2 0,-9 2 3 0,-2 7-2 15,-6 0-9-15,-3 8-9 0,-5 0-13 0,-2 6-9 0,-1 2-15 16,-5 10-1-16,1 3-4 0,-2 6-2 15,6 10 2-15,2 6 4 0,7 9 5 0,-2 5-2 0,8 6 7 16,3-1-1-16,11 6 3 0,1 3 0 0,7-2-4 0,6-3 0 16,9-5-3-16,6 0-8 0,10-7-21 0,8-3-18 15,-1-7-18-15,16-6 1 0,3-3-7 0,13-11-9 16,-4-3-15-16,12-12 0 0,-5-1 11 0,9-11 17 0,2-4 14 16,-3-7 6-16,-6-3 4 0,-6-7 11 0,-1-7 17 15,-6-2 3-15,-8-6 9 0,-8 0 4 0,-3-5 4 0,-8-1 18 16,-8-3 27-16,-11 1 13 0,-5-4 8 15,-11 7 9-15,-4 0 15 0,-9 4 12 0,-2 4 4 0,-12 9-13 0,-1 2-28 16,-4 8-14-16,-4 3-8 0,-3 8-7 0,-5 2-22 16,0 9-13-16,-3 3-9 0,4 5-10 0,7 5 7 15,-4 4 7-15,4 12 0 0,5 3 2 0,4 8 5 16,4 4 0-16,10 6 6 0,-2 7 0 0,4 1-2 0,12 3-7 16,5 0-1-16,10-2-2 0,9-1-1 0,4-6-2 0,10-3-19 15,9-4 0-15,-4-3-16 0,7-10-21 0,3-3-7 16,11-6 2-16,-6-9-9 0,10-6 0 0,-5-3 10 15,4-11-2-15,5-3 15 0,5-10 18 0,-9-2 14 0,-2-8-6 0,0-3 11 16,-12-5 3-16,-2-3 4 0,-7-3 6 0,-7-4 3 16,-10-1 1-16,0-3 6 0,-10 2 20 0,-6 1 1 15,-7-2 5-15,-4 1 12 0,-6 8 11 0,-3-1 6 16,-5 8 4-16,-7-1-7 0,-3 7-17 0,-1 1-2 0,-4 9-6 16,-6 1-12-16,-2 7-17 0,4 7-11 0,-5 8-3 0,7 8 2 15,-8 6 6-15,7 6-3 0,-6 0 5 16,9 10 1-16,0-1 5 0,0 11 2 0,5-1-1 0,4 6-4 0,11-3 1 15,-2 11-1-15,16 2-6 0,3-2-2 0,10-2 1 16,4-4-4-16,10 0-2 0,5-3-1 0,7-4-9 16,7-9-14-16,2 0-15 0,-3-6-11 0,12-6-2 15,4-3 2-15,0-6 3 0,-4-6-2 0,9-6 8 16,-5-9 16-16,6-6 17 0,-2-1 10 0,-2-11 6 0,-10-2-5 0,0-4 5 16,-4-5 1-16,-9 0-4 0,-4-4 0 0,-6-3 1 15,-9-1 6-15,-8 0-10 0,-8 2 9 0,-7-2-2 0,-6 3 4 0,-7 1 0 16,-6 4 2-16,-3 5 5 15,-3 3 3-15,-6 8 6 0,-4-4 3 0,-1 8 7 0,1 0-1 0,-3 9-1 16,-1-1-4-16,5 6-6 16,4 2-12-16,2 3 11 0,4 6-7 0,-6 7-11 0,6 3-2 15,-3 0 3-15,13 10 4 0,-7 2-1 0,-2 4 4 16,5 6-12-16,7 4 2 0,8 3 4 0,4 6 0 0,8-1-4 0,2 0-2 0,9-1 0 0,4-1 1 16,5-3-5-16,7-5-2 15,5-2-6-15,-1-6-20 0,4-3-11 0,0-10-3 16,13-4 3-16,-3-2-3 0,7-10 6 0,-7-4-1 15,9-6 10-15,-4-6 13 0,7-6 18 0,-3-3 7 0,-11-6-6 0,3-4 7 16,-9-2-4-16,0-5 2 0,-7-4-1 16,-2 1 4-16,-12-8-4 0,5 0-5 0,-11-1 5 0,-2-1-3 0,-2-3 2 0,-8 5-5 15,-5 3 1-15,-2 1-4 16,-8 4-1-16,-3 0 4 0,-8 5-1 0,-4 2 3 0,-4 11-3 0,-6-3 19 16,0 9 13-16,-8 1 6 0,4 12 0 0,-1 4 5 15,3 13 5-15,2 6 4 0,-3 6 4 0,6 8-12 0,0 5-10 0,4 10-5 0,2 5 1 16,-1 9-3-1,3 0-10-15,10 4-6 0,6 0 1 0,8 2-8 0,9-1-1 0,6-4-3 16,10-5-2-16,9-5-13 16,10-6 5-16,-5-2-9 0,13-9-9 0,-2-5-21 0,17-6-9 15,-6-6-1-15,13-10-6 0,-8-5 2 0,11-9-12 16,2-4 0-16,-2-12 5 0,1-3 24 0,-4-6 11 16,-2-9 1-16,-6-3 9 0,-6-2 11 0,-2-5 9 0,-9-3 8 15,-7-2 7-15,-3 0 18 0,-11 2 13 0,-5 0 10 16,-6 1 6-16,-7 4 22 0,-10 4 20 0,3 2 11 0,-15 10 3 15,4 4-18-15,-10 4-14 0,-5 7-9 0,-1 7-6 16,-7 1-23-16,-4 10-20 0,3 9-11 0,-3-1-6 0,-2 8-2 16,3 7-2-16,6 4 1 0,-2 4-1 0,6 9 1 15,5-2-3-15,4 6 0 0,8 0 3 0,5 3 1 0,8-1-5 16,2-1 0-16,7 1-3 0,6-7-6 0,9-2-1 16,-2 0-3-16,9-8-11 0,1-4-8 0,1-3-11 0,5-6-8 15,-4-7-2-15,4-1 2 0,0-10 6 0,-2-5 0 16,2-5 10-16,-1-7 7 0,-5-6 19 0,2-2 7 15,-4-5 6-15,-3-6 1 0,-2-2-2 0,-4-2 1 0,-6-3 3 16,-5-1 1-16,-7 0 10 0,0 2 9 0,-10-1 13 0,-1 1 13 16,-8-2 5-16,-4 6 2 0,-6 1 1 15,-1 6-2-15,-1 6-8 0,-4-1-8 0,0 10-14 0,-2 2-14 16,1 13 1-16,-3-2-5 0,1 13-5 0,1 1 0 0,1 9-4 16,-1 7 0-16,7 5 0 0,2 6-2 0,3 5 1 15,3 5-1-15,9 4 3 0,0-1 5 0,10 4-5 16,6-5 2-16,5 2-5 0,6-6 8 0,8 0-5 15,5-4-4-15,3-5 0 0,8-5-12 0,4-4-5 0,3-5-19 0,1-6-2 16,3-6-12-16,-1-3 0 0,-3-8 1 0,0-2 2 16,-3-8 8-16,-4-7 12 0,-1-2 13 0,-7-6 4 15,0-3 12-15,-7-7-1 0,0-1 7 0,-6-4-4 16,0-3 1-16,-10-2-3 0,-1 1 23 0,-4-2 17 0,-4 2 6 0,-6-2 13 16,-4 1 2-16,-3 3 6 0,-5 2 1 0,-2 5 4 15,-1 4-13-15,-3 4-8 0,2 8 2 0,-4 5-12 16,-1 9-2-16,-1 5-5 0,2 8 2 15,2 8-5-15,-4 8-9 0,0 7-5 0,2 3-14 0,2 9 4 0,6 3-1 16,4 4 2-16,2 2-7 0,9-2-1 0,5 1 5 0,3-4-4 16,5-1 2-16,10-4-1 0,3-2-8 0,4-5-5 0,5-1-9 15,4-6 4-15,-1-4-10 16,5-4-1-16,2-3 4 0,-2-4-6 0,1-10 6 0,-2-3 3 0,1-6 7 16,-5-6 1-16,5-5 9 0,-6-6 2 0,2-3-5 15,-5-7 9-15,-1-2-3 0,-4-5 3 16,-4-2 3-16,-5-4 0 0,-3 2-6 0,-4-3 5 0,-5-3 1 15,-7 0 1-15,-3 3 13 0,-7 2 3 0,1 4 7 16,-9 3 5-16,-1 3 6 0,-1 7 2 0,-5 9-2 0,2 1-1 16,-1 6-11-16,1 8-3 0,-4 3-10 0,5 6-5 15,0 7 1-15,3 6-9 0,1 1 3 0,2 7-1 16,2 4-5-16,-1 3 1 0,8 1 5 0,0 0-1 0,3 2-10 0,5 1-20 16,1-3-20-16,2-1-43 0,4 0-31 0,2-6-60 15,-1 3-80-15,2-8-79 0,5 0-90 0,-1-6-55 16,3 1-46-16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12700" y="2997201"/>
            <a:ext cx="2940051" cy="2663825"/>
          </a:xfrm>
          <a:custGeom>
            <a:avLst/>
            <a:gdLst>
              <a:gd name="T0" fmla="*/ 0 w 1406"/>
              <a:gd name="T1" fmla="*/ 1678 h 1678"/>
              <a:gd name="T2" fmla="*/ 0 w 1406"/>
              <a:gd name="T3" fmla="*/ 1134 h 1678"/>
              <a:gd name="T4" fmla="*/ 1406 w 1406"/>
              <a:gd name="T5" fmla="*/ 0 h 1678"/>
              <a:gd name="T6" fmla="*/ 1406 w 1406"/>
              <a:gd name="T7" fmla="*/ 91 h 1678"/>
              <a:gd name="T8" fmla="*/ 0 w 1406"/>
              <a:gd name="T9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30400" y="1782764"/>
            <a:ext cx="9812867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757767" y="-9525"/>
            <a:ext cx="2379133" cy="6875463"/>
          </a:xfrm>
          <a:custGeom>
            <a:avLst/>
            <a:gdLst>
              <a:gd name="T0" fmla="*/ 0 w 1124"/>
              <a:gd name="T1" fmla="*/ 0 h 4343"/>
              <a:gd name="T2" fmla="*/ 490 w 1124"/>
              <a:gd name="T3" fmla="*/ 2 h 4343"/>
              <a:gd name="T4" fmla="*/ 1124 w 1124"/>
              <a:gd name="T5" fmla="*/ 1373 h 4343"/>
              <a:gd name="T6" fmla="*/ 1124 w 1124"/>
              <a:gd name="T7" fmla="*/ 2036 h 4343"/>
              <a:gd name="T8" fmla="*/ 889 w 1124"/>
              <a:gd name="T9" fmla="*/ 4343 h 4343"/>
              <a:gd name="T10" fmla="*/ 526 w 1124"/>
              <a:gd name="T11" fmla="*/ 4343 h 4343"/>
              <a:gd name="T12" fmla="*/ 1079 w 1124"/>
              <a:gd name="T13" fmla="*/ 2031 h 4343"/>
              <a:gd name="T14" fmla="*/ 1079 w 1124"/>
              <a:gd name="T15" fmla="*/ 1383 h 4343"/>
              <a:gd name="T16" fmla="*/ 0 w 1124"/>
              <a:gd name="T17" fmla="*/ 0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6933" y="-9525"/>
            <a:ext cx="3189817" cy="6880225"/>
          </a:xfrm>
          <a:custGeom>
            <a:avLst/>
            <a:gdLst>
              <a:gd name="T0" fmla="*/ 181 w 1507"/>
              <a:gd name="T1" fmla="*/ 0 h 4334"/>
              <a:gd name="T2" fmla="*/ 1507 w 1507"/>
              <a:gd name="T3" fmla="*/ 1379 h 4334"/>
              <a:gd name="T4" fmla="*/ 1507 w 1507"/>
              <a:gd name="T5" fmla="*/ 2036 h 4334"/>
              <a:gd name="T6" fmla="*/ 727 w 1507"/>
              <a:gd name="T7" fmla="*/ 4334 h 4334"/>
              <a:gd name="T8" fmla="*/ 2 w 1507"/>
              <a:gd name="T9" fmla="*/ 4334 h 4334"/>
              <a:gd name="T10" fmla="*/ 2 w 1507"/>
              <a:gd name="T11" fmla="*/ 4162 h 4334"/>
              <a:gd name="T12" fmla="*/ 1441 w 1507"/>
              <a:gd name="T13" fmla="*/ 1936 h 4334"/>
              <a:gd name="T14" fmla="*/ 1441 w 1507"/>
              <a:gd name="T15" fmla="*/ 1447 h 4334"/>
              <a:gd name="T16" fmla="*/ 8 w 1507"/>
              <a:gd name="T17" fmla="*/ 434 h 4334"/>
              <a:gd name="T18" fmla="*/ 0 w 1507"/>
              <a:gd name="T19" fmla="*/ 6 h 4334"/>
              <a:gd name="T20" fmla="*/ 181 w 1507"/>
              <a:gd name="T21" fmla="*/ 0 h 4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3409951" y="0"/>
            <a:ext cx="4030133" cy="6858000"/>
          </a:xfrm>
          <a:custGeom>
            <a:avLst/>
            <a:gdLst>
              <a:gd name="T0" fmla="*/ 1904 w 1904"/>
              <a:gd name="T1" fmla="*/ 0 h 4354"/>
              <a:gd name="T2" fmla="*/ 1178 w 1904"/>
              <a:gd name="T3" fmla="*/ 0 h 4354"/>
              <a:gd name="T4" fmla="*/ 0 w 1904"/>
              <a:gd name="T5" fmla="*/ 1342 h 4354"/>
              <a:gd name="T6" fmla="*/ 0 w 1904"/>
              <a:gd name="T7" fmla="*/ 1950 h 4354"/>
              <a:gd name="T8" fmla="*/ 498 w 1904"/>
              <a:gd name="T9" fmla="*/ 4354 h 4354"/>
              <a:gd name="T10" fmla="*/ 1088 w 1904"/>
              <a:gd name="T11" fmla="*/ 4354 h 4354"/>
              <a:gd name="T12" fmla="*/ 44 w 1904"/>
              <a:gd name="T13" fmla="*/ 1985 h 4354"/>
              <a:gd name="T14" fmla="*/ 44 w 1904"/>
              <a:gd name="T15" fmla="*/ 1361 h 4354"/>
              <a:gd name="T16" fmla="*/ 1904 w 1904"/>
              <a:gd name="T17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3945467" y="-14288"/>
            <a:ext cx="3615267" cy="1887538"/>
          </a:xfrm>
          <a:custGeom>
            <a:avLst/>
            <a:gdLst>
              <a:gd name="T0" fmla="*/ 1708 w 1708"/>
              <a:gd name="T1" fmla="*/ 1 h 1189"/>
              <a:gd name="T2" fmla="*/ 1379 w 1708"/>
              <a:gd name="T3" fmla="*/ 0 h 1189"/>
              <a:gd name="T4" fmla="*/ 0 w 1708"/>
              <a:gd name="T5" fmla="*/ 1189 h 1189"/>
              <a:gd name="T6" fmla="*/ 1708 w 1708"/>
              <a:gd name="T7" fmla="*/ 1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3331634" y="-9525"/>
            <a:ext cx="8140700" cy="6867525"/>
          </a:xfrm>
          <a:custGeom>
            <a:avLst/>
            <a:gdLst>
              <a:gd name="T0" fmla="*/ 3665 w 3846"/>
              <a:gd name="T1" fmla="*/ 0 h 4354"/>
              <a:gd name="T2" fmla="*/ 2122 w 3846"/>
              <a:gd name="T3" fmla="*/ 0 h 4354"/>
              <a:gd name="T4" fmla="*/ 0 w 3846"/>
              <a:gd name="T5" fmla="*/ 1339 h 4354"/>
              <a:gd name="T6" fmla="*/ 0 w 3846"/>
              <a:gd name="T7" fmla="*/ 1950 h 4354"/>
              <a:gd name="T8" fmla="*/ 1215 w 3846"/>
              <a:gd name="T9" fmla="*/ 4354 h 4354"/>
              <a:gd name="T10" fmla="*/ 1941 w 3846"/>
              <a:gd name="T11" fmla="*/ 4354 h 4354"/>
              <a:gd name="T12" fmla="*/ 72 w 3846"/>
              <a:gd name="T13" fmla="*/ 1877 h 4354"/>
              <a:gd name="T14" fmla="*/ 72 w 3846"/>
              <a:gd name="T15" fmla="*/ 1361 h 4354"/>
              <a:gd name="T16" fmla="*/ 3846 w 3846"/>
              <a:gd name="T17" fmla="*/ 0 h 4354"/>
              <a:gd name="T18" fmla="*/ 2122 w 3846"/>
              <a:gd name="T19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12699" y="185739"/>
            <a:ext cx="2995084" cy="5984875"/>
          </a:xfrm>
          <a:custGeom>
            <a:avLst/>
            <a:gdLst>
              <a:gd name="T0" fmla="*/ 0 w 1415"/>
              <a:gd name="T1" fmla="*/ 0 h 3770"/>
              <a:gd name="T2" fmla="*/ 1415 w 1415"/>
              <a:gd name="T3" fmla="*/ 1197 h 3770"/>
              <a:gd name="T4" fmla="*/ 1415 w 1415"/>
              <a:gd name="T5" fmla="*/ 1862 h 3770"/>
              <a:gd name="T6" fmla="*/ 0 w 1415"/>
              <a:gd name="T7" fmla="*/ 3770 h 3770"/>
              <a:gd name="T8" fmla="*/ 0 w 1415"/>
              <a:gd name="T9" fmla="*/ 3272 h 3770"/>
              <a:gd name="T10" fmla="*/ 1376 w 1415"/>
              <a:gd name="T11" fmla="*/ 1801 h 3770"/>
              <a:gd name="T12" fmla="*/ 1376 w 1415"/>
              <a:gd name="T13" fmla="*/ 1272 h 3770"/>
              <a:gd name="T14" fmla="*/ 6 w 1415"/>
              <a:gd name="T15" fmla="*/ 962 h 3770"/>
              <a:gd name="T16" fmla="*/ 0 w 1415"/>
              <a:gd name="T17" fmla="*/ 0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3477684" y="642938"/>
            <a:ext cx="8720667" cy="6215062"/>
          </a:xfrm>
          <a:custGeom>
            <a:avLst/>
            <a:gdLst>
              <a:gd name="T0" fmla="*/ 4115 w 4120"/>
              <a:gd name="T1" fmla="*/ 0 h 3915"/>
              <a:gd name="T2" fmla="*/ 4120 w 4120"/>
              <a:gd name="T3" fmla="*/ 500 h 3915"/>
              <a:gd name="T4" fmla="*/ 61 w 4120"/>
              <a:gd name="T5" fmla="*/ 1059 h 3915"/>
              <a:gd name="T6" fmla="*/ 61 w 4120"/>
              <a:gd name="T7" fmla="*/ 1466 h 3915"/>
              <a:gd name="T8" fmla="*/ 2419 w 4120"/>
              <a:gd name="T9" fmla="*/ 3915 h 3915"/>
              <a:gd name="T10" fmla="*/ 1830 w 4120"/>
              <a:gd name="T11" fmla="*/ 3915 h 3915"/>
              <a:gd name="T12" fmla="*/ 0 w 4120"/>
              <a:gd name="T13" fmla="*/ 1449 h 3915"/>
              <a:gd name="T14" fmla="*/ 0 w 4120"/>
              <a:gd name="T15" fmla="*/ 967 h 3915"/>
              <a:gd name="T16" fmla="*/ 4115 w 4120"/>
              <a:gd name="T17" fmla="*/ 0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3448051" y="-17463"/>
            <a:ext cx="8743949" cy="6875463"/>
          </a:xfrm>
          <a:custGeom>
            <a:avLst/>
            <a:gdLst>
              <a:gd name="T0" fmla="*/ 4131 w 4131"/>
              <a:gd name="T1" fmla="*/ 0 h 4348"/>
              <a:gd name="T2" fmla="*/ 4126 w 4131"/>
              <a:gd name="T3" fmla="*/ 494 h 4348"/>
              <a:gd name="T4" fmla="*/ 55 w 4131"/>
              <a:gd name="T5" fmla="*/ 1404 h 4348"/>
              <a:gd name="T6" fmla="*/ 55 w 4131"/>
              <a:gd name="T7" fmla="*/ 1853 h 4348"/>
              <a:gd name="T8" fmla="*/ 3156 w 4131"/>
              <a:gd name="T9" fmla="*/ 4348 h 4348"/>
              <a:gd name="T10" fmla="*/ 2067 w 4131"/>
              <a:gd name="T11" fmla="*/ 4348 h 4348"/>
              <a:gd name="T12" fmla="*/ 0 w 4131"/>
              <a:gd name="T13" fmla="*/ 1882 h 4348"/>
              <a:gd name="T14" fmla="*/ 0 w 4131"/>
              <a:gd name="T15" fmla="*/ 1355 h 4348"/>
              <a:gd name="T16" fmla="*/ 3615 w 4131"/>
              <a:gd name="T17" fmla="*/ 0 h 4348"/>
              <a:gd name="T18" fmla="*/ 4131 w 4131"/>
              <a:gd name="T19" fmla="*/ 0 h 4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3695700" y="-26988"/>
            <a:ext cx="7681384" cy="2087563"/>
          </a:xfrm>
          <a:custGeom>
            <a:avLst/>
            <a:gdLst>
              <a:gd name="T0" fmla="*/ 0 w 3629"/>
              <a:gd name="T1" fmla="*/ 1315 h 1315"/>
              <a:gd name="T2" fmla="*/ 2858 w 3629"/>
              <a:gd name="T3" fmla="*/ 0 h 1315"/>
              <a:gd name="T4" fmla="*/ 3629 w 3629"/>
              <a:gd name="T5" fmla="*/ 0 h 1315"/>
              <a:gd name="T6" fmla="*/ 0 w 3629"/>
              <a:gd name="T7" fmla="*/ 1315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3407834" y="2924175"/>
            <a:ext cx="4512733" cy="3944938"/>
          </a:xfrm>
          <a:custGeom>
            <a:avLst/>
            <a:gdLst>
              <a:gd name="T0" fmla="*/ 0 w 2132"/>
              <a:gd name="T1" fmla="*/ 0 h 2495"/>
              <a:gd name="T2" fmla="*/ 2132 w 2132"/>
              <a:gd name="T3" fmla="*/ 2495 h 2495"/>
              <a:gd name="T4" fmla="*/ 1814 w 2132"/>
              <a:gd name="T5" fmla="*/ 2495 h 2495"/>
              <a:gd name="T6" fmla="*/ 0 w 2132"/>
              <a:gd name="T7" fmla="*/ 0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25400" y="180976"/>
            <a:ext cx="3016251" cy="1914525"/>
          </a:xfrm>
          <a:custGeom>
            <a:avLst/>
            <a:gdLst>
              <a:gd name="T0" fmla="*/ 1425 w 1425"/>
              <a:gd name="T1" fmla="*/ 1206 h 1206"/>
              <a:gd name="T2" fmla="*/ 0 w 1425"/>
              <a:gd name="T3" fmla="*/ 0 h 1206"/>
              <a:gd name="T4" fmla="*/ 0 w 1425"/>
              <a:gd name="T5" fmla="*/ 186 h 1206"/>
              <a:gd name="T6" fmla="*/ 1425 w 1425"/>
              <a:gd name="T7" fmla="*/ 1206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6933" y="3105151"/>
            <a:ext cx="3103033" cy="3762375"/>
          </a:xfrm>
          <a:custGeom>
            <a:avLst/>
            <a:gdLst>
              <a:gd name="T0" fmla="*/ 0 w 1466"/>
              <a:gd name="T1" fmla="*/ 2248 h 2370"/>
              <a:gd name="T2" fmla="*/ 1466 w 1466"/>
              <a:gd name="T3" fmla="*/ 0 h 2370"/>
              <a:gd name="T4" fmla="*/ 194 w 1466"/>
              <a:gd name="T5" fmla="*/ 2370 h 2370"/>
              <a:gd name="T6" fmla="*/ 4 w 1466"/>
              <a:gd name="T7" fmla="*/ 2364 h 2370"/>
              <a:gd name="T8" fmla="*/ 0 w 1466"/>
              <a:gd name="T9" fmla="*/ 2248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12700" y="1403350"/>
            <a:ext cx="3090333" cy="5265738"/>
          </a:xfrm>
          <a:custGeom>
            <a:avLst/>
            <a:gdLst>
              <a:gd name="T0" fmla="*/ 6 w 1460"/>
              <a:gd name="T1" fmla="*/ 0 h 3317"/>
              <a:gd name="T2" fmla="*/ 6 w 1460"/>
              <a:gd name="T3" fmla="*/ 643 h 3317"/>
              <a:gd name="T4" fmla="*/ 1410 w 1460"/>
              <a:gd name="T5" fmla="*/ 564 h 3317"/>
              <a:gd name="T6" fmla="*/ 1410 w 1460"/>
              <a:gd name="T7" fmla="*/ 1049 h 3317"/>
              <a:gd name="T8" fmla="*/ 0 w 1460"/>
              <a:gd name="T9" fmla="*/ 2852 h 3317"/>
              <a:gd name="T10" fmla="*/ 0 w 1460"/>
              <a:gd name="T11" fmla="*/ 3317 h 3317"/>
              <a:gd name="T12" fmla="*/ 1460 w 1460"/>
              <a:gd name="T13" fmla="*/ 1062 h 3317"/>
              <a:gd name="T14" fmla="*/ 1460 w 1460"/>
              <a:gd name="T15" fmla="*/ 505 h 3317"/>
              <a:gd name="T16" fmla="*/ 6 w 1460"/>
              <a:gd name="T17" fmla="*/ 0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4132" name="Group 36"/>
          <p:cNvGrpSpPr>
            <a:grpSpLocks/>
          </p:cNvGrpSpPr>
          <p:nvPr/>
        </p:nvGrpSpPr>
        <p:grpSpPr bwMode="auto">
          <a:xfrm>
            <a:off x="1" y="-19050"/>
            <a:ext cx="12204700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3" name="Rectangle 27"/>
            <p:cNvSpPr>
              <a:spLocks noChangeArrowheads="1"/>
            </p:cNvSpPr>
            <p:nvPr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pic>
        <p:nvPicPr>
          <p:cNvPr id="4115" name="Picture 19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522385" y="4041776"/>
            <a:ext cx="554567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71CB52C-8C18-4AE3-8A8A-10577D532EB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4451" y="3787776"/>
            <a:ext cx="10363200" cy="8858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72200" y="3505200"/>
            <a:ext cx="5505451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gray">
          <a:xfrm>
            <a:off x="10470270" y="5476876"/>
            <a:ext cx="12073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2000">
                <a:solidFill>
                  <a:srgbClr val="FF7F00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gray">
          <a:xfrm>
            <a:off x="9544759" y="5781675"/>
            <a:ext cx="21328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600">
                <a:latin typeface="Times New Roman" panose="02020603050405020304" pitchFamily="18" charset="0"/>
              </a:rPr>
              <a:t>www.themegallery.com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FE445EE-548B-4B93-91DD-5A15528F4826}" type="slidenum">
              <a:rPr lang="en-US" smtClean="0"/>
              <a:t>‹#›</a:t>
            </a:fld>
            <a:endParaRPr 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455085" y="722313"/>
            <a:ext cx="11305116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40518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1CB52C-8C18-4AE3-8A8A-10577D532EB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445EE-548B-4B93-91DD-5A15528F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96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8439"/>
            <a:ext cx="2743200" cy="5927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8439"/>
            <a:ext cx="8026400" cy="5927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1CB52C-8C18-4AE3-8A8A-10577D532EB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445EE-548B-4B93-91DD-5A15528F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258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385" y="198438"/>
            <a:ext cx="840316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83325"/>
            <a:ext cx="2844800" cy="304800"/>
          </a:xfrm>
        </p:spPr>
        <p:txBody>
          <a:bodyPr/>
          <a:lstStyle>
            <a:lvl1pPr>
              <a:defRPr/>
            </a:lvl1pPr>
          </a:lstStyle>
          <a:p>
            <a:fld id="{671CB52C-8C18-4AE3-8A8A-10577D532EB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83325"/>
            <a:ext cx="38608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83325"/>
            <a:ext cx="2844800" cy="304800"/>
          </a:xfrm>
        </p:spPr>
        <p:txBody>
          <a:bodyPr/>
          <a:lstStyle>
            <a:lvl1pPr>
              <a:defRPr/>
            </a:lvl1pPr>
          </a:lstStyle>
          <a:p>
            <a:fld id="{8FE445EE-548B-4B93-91DD-5A15528F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484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1CB52C-8C18-4AE3-8A8A-10577D532EB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445EE-548B-4B93-91DD-5A15528F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966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1CB52C-8C18-4AE3-8A8A-10577D532EB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445EE-548B-4B93-91DD-5A15528F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18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1CB52C-8C18-4AE3-8A8A-10577D532EB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445EE-548B-4B93-91DD-5A15528F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35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1CB52C-8C18-4AE3-8A8A-10577D532EB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445EE-548B-4B93-91DD-5A15528F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670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1CB52C-8C18-4AE3-8A8A-10577D532EB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445EE-548B-4B93-91DD-5A15528F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410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1CB52C-8C18-4AE3-8A8A-10577D532EB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445EE-548B-4B93-91DD-5A15528F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615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1CB52C-8C18-4AE3-8A8A-10577D532EB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445EE-548B-4B93-91DD-5A15528F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880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1CB52C-8C18-4AE3-8A8A-10577D532EB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445EE-548B-4B93-91DD-5A15528F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889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10210800" y="1"/>
            <a:ext cx="1473200" cy="6848475"/>
          </a:xfrm>
          <a:custGeom>
            <a:avLst/>
            <a:gdLst>
              <a:gd name="T0" fmla="*/ 312 w 696"/>
              <a:gd name="T1" fmla="*/ 0 h 4314"/>
              <a:gd name="T2" fmla="*/ 528 w 696"/>
              <a:gd name="T3" fmla="*/ 444 h 4314"/>
              <a:gd name="T4" fmla="*/ 696 w 696"/>
              <a:gd name="T5" fmla="*/ 960 h 4314"/>
              <a:gd name="T6" fmla="*/ 426 w 696"/>
              <a:gd name="T7" fmla="*/ 4314 h 4314"/>
              <a:gd name="T8" fmla="*/ 108 w 696"/>
              <a:gd name="T9" fmla="*/ 4314 h 4314"/>
              <a:gd name="T10" fmla="*/ 648 w 696"/>
              <a:gd name="T11" fmla="*/ 960 h 4314"/>
              <a:gd name="T12" fmla="*/ 456 w 696"/>
              <a:gd name="T13" fmla="*/ 432 h 4314"/>
              <a:gd name="T14" fmla="*/ 0 w 696"/>
              <a:gd name="T15" fmla="*/ 0 h 4314"/>
              <a:gd name="T16" fmla="*/ 312 w 696"/>
              <a:gd name="T1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422400" y="0"/>
            <a:ext cx="10058400" cy="6858000"/>
          </a:xfrm>
          <a:custGeom>
            <a:avLst/>
            <a:gdLst>
              <a:gd name="T0" fmla="*/ 0 w 4752"/>
              <a:gd name="T1" fmla="*/ 0 h 4320"/>
              <a:gd name="T2" fmla="*/ 1536 w 4752"/>
              <a:gd name="T3" fmla="*/ 0 h 4320"/>
              <a:gd name="T4" fmla="*/ 4590 w 4752"/>
              <a:gd name="T5" fmla="*/ 450 h 4320"/>
              <a:gd name="T6" fmla="*/ 4752 w 4752"/>
              <a:gd name="T7" fmla="*/ 972 h 4320"/>
              <a:gd name="T8" fmla="*/ 3600 w 4752"/>
              <a:gd name="T9" fmla="*/ 4320 h 4320"/>
              <a:gd name="T10" fmla="*/ 3312 w 4752"/>
              <a:gd name="T11" fmla="*/ 4320 h 4320"/>
              <a:gd name="T12" fmla="*/ 4712 w 4752"/>
              <a:gd name="T13" fmla="*/ 994 h 4320"/>
              <a:gd name="T14" fmla="*/ 4518 w 4752"/>
              <a:gd name="T15" fmla="*/ 524 h 4320"/>
              <a:gd name="T16" fmla="*/ 0 w 4752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7315200" y="1657350"/>
            <a:ext cx="3987800" cy="5200650"/>
          </a:xfrm>
          <a:custGeom>
            <a:avLst/>
            <a:gdLst>
              <a:gd name="T0" fmla="*/ 384 w 1884"/>
              <a:gd name="T1" fmla="*/ 3276 h 3276"/>
              <a:gd name="T2" fmla="*/ 1884 w 1884"/>
              <a:gd name="T3" fmla="*/ 0 h 3276"/>
              <a:gd name="T4" fmla="*/ 0 w 1884"/>
              <a:gd name="T5" fmla="*/ 3276 h 3276"/>
              <a:gd name="T6" fmla="*/ 384 w 1884"/>
              <a:gd name="T7" fmla="*/ 3276 h 3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4572001" y="0"/>
            <a:ext cx="6896100" cy="6858000"/>
          </a:xfrm>
          <a:custGeom>
            <a:avLst/>
            <a:gdLst>
              <a:gd name="T0" fmla="*/ 0 w 3258"/>
              <a:gd name="T1" fmla="*/ 0 h 4320"/>
              <a:gd name="T2" fmla="*/ 3082 w 3258"/>
              <a:gd name="T3" fmla="*/ 475 h 4320"/>
              <a:gd name="T4" fmla="*/ 3210 w 3258"/>
              <a:gd name="T5" fmla="*/ 936 h 4320"/>
              <a:gd name="T6" fmla="*/ 1728 w 3258"/>
              <a:gd name="T7" fmla="*/ 4320 h 4320"/>
              <a:gd name="T8" fmla="*/ 1872 w 3258"/>
              <a:gd name="T9" fmla="*/ 4320 h 4320"/>
              <a:gd name="T10" fmla="*/ 3258 w 3258"/>
              <a:gd name="T11" fmla="*/ 912 h 4320"/>
              <a:gd name="T12" fmla="*/ 3120 w 3258"/>
              <a:gd name="T13" fmla="*/ 432 h 4320"/>
              <a:gd name="T14" fmla="*/ 1296 w 3258"/>
              <a:gd name="T15" fmla="*/ 0 h 4320"/>
              <a:gd name="T16" fmla="*/ 0 w 3258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11176000" y="0"/>
            <a:ext cx="1016000" cy="1143000"/>
          </a:xfrm>
          <a:custGeom>
            <a:avLst/>
            <a:gdLst>
              <a:gd name="T0" fmla="*/ 48 w 480"/>
              <a:gd name="T1" fmla="*/ 0 h 720"/>
              <a:gd name="T2" fmla="*/ 0 w 480"/>
              <a:gd name="T3" fmla="*/ 96 h 720"/>
              <a:gd name="T4" fmla="*/ 354 w 480"/>
              <a:gd name="T5" fmla="*/ 690 h 720"/>
              <a:gd name="T6" fmla="*/ 480 w 480"/>
              <a:gd name="T7" fmla="*/ 720 h 720"/>
              <a:gd name="T8" fmla="*/ 480 w 480"/>
              <a:gd name="T9" fmla="*/ 576 h 720"/>
              <a:gd name="T10" fmla="*/ 48 w 480"/>
              <a:gd name="T11" fmla="*/ 96 h 720"/>
              <a:gd name="T12" fmla="*/ 89 w 480"/>
              <a:gd name="T13" fmla="*/ 0 h 720"/>
              <a:gd name="T14" fmla="*/ 48 w 480"/>
              <a:gd name="T1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11480800" y="228600"/>
            <a:ext cx="711200" cy="533400"/>
          </a:xfrm>
          <a:custGeom>
            <a:avLst/>
            <a:gdLst>
              <a:gd name="T0" fmla="*/ 336 w 336"/>
              <a:gd name="T1" fmla="*/ 336 h 336"/>
              <a:gd name="T2" fmla="*/ 0 w 336"/>
              <a:gd name="T3" fmla="*/ 0 h 336"/>
              <a:gd name="T4" fmla="*/ 336 w 336"/>
              <a:gd name="T5" fmla="*/ 240 h 336"/>
              <a:gd name="T6" fmla="*/ 336 w 336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7416801" y="0"/>
            <a:ext cx="4356100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3504" y="0"/>
              <a:ext cx="2058" cy="4320"/>
            </a:xfrm>
            <a:custGeom>
              <a:avLst/>
              <a:gdLst>
                <a:gd name="T0" fmla="*/ 0 w 2058"/>
                <a:gd name="T1" fmla="*/ 0 h 4320"/>
                <a:gd name="T2" fmla="*/ 1056 w 2058"/>
                <a:gd name="T3" fmla="*/ 0 h 4320"/>
                <a:gd name="T4" fmla="*/ 1854 w 2058"/>
                <a:gd name="T5" fmla="*/ 402 h 4320"/>
                <a:gd name="T6" fmla="*/ 2058 w 2058"/>
                <a:gd name="T7" fmla="*/ 972 h 4320"/>
                <a:gd name="T8" fmla="*/ 1296 w 2058"/>
                <a:gd name="T9" fmla="*/ 4320 h 4320"/>
                <a:gd name="T10" fmla="*/ 720 w 2058"/>
                <a:gd name="T11" fmla="*/ 4320 h 4320"/>
                <a:gd name="T12" fmla="*/ 1920 w 2058"/>
                <a:gd name="T13" fmla="*/ 912 h 4320"/>
                <a:gd name="T14" fmla="*/ 1776 w 2058"/>
                <a:gd name="T15" fmla="*/ 432 h 4320"/>
                <a:gd name="T16" fmla="*/ 0 w 2058"/>
                <a:gd name="T17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4217" y="1056"/>
              <a:ext cx="1152" cy="3264"/>
            </a:xfrm>
            <a:custGeom>
              <a:avLst/>
              <a:gdLst>
                <a:gd name="T0" fmla="*/ 0 w 1152"/>
                <a:gd name="T1" fmla="*/ 3264 h 3264"/>
                <a:gd name="T2" fmla="*/ 1152 w 1152"/>
                <a:gd name="T3" fmla="*/ 0 h 3264"/>
                <a:gd name="T4" fmla="*/ 96 w 1152"/>
                <a:gd name="T5" fmla="*/ 3264 h 3264"/>
                <a:gd name="T6" fmla="*/ 0 w 1152"/>
                <a:gd name="T7" fmla="*/ 3264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90500" y="765175"/>
            <a:ext cx="1181100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508000" y="676275"/>
            <a:ext cx="83312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66751" y="577851"/>
            <a:ext cx="4953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09600" y="6283325"/>
            <a:ext cx="284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71CB52C-8C18-4AE3-8A8A-10577D532EB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283325"/>
            <a:ext cx="386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737600" y="6283325"/>
            <a:ext cx="284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E445EE-548B-4B93-91DD-5A15528F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2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6.png"/><Relationship Id="rId4" Type="http://schemas.openxmlformats.org/officeDocument/2006/relationships/customXml" Target="../ink/ink10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Bảng </a:t>
            </a:r>
            <a:r>
              <a:rPr lang="en-US" dirty="0" err="1"/>
              <a:t>băm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7087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quyết </a:t>
            </a:r>
            <a:r>
              <a:rPr lang="en-US" dirty="0" err="1"/>
              <a:t>đụng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Phương pháp kết nối trực tiếp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997" y="2344739"/>
            <a:ext cx="5915025" cy="3781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D00B4F-25AA-CA05-FE8B-199976105A60}"/>
                  </a:ext>
                </a:extLst>
              </p14:cNvPr>
              <p14:cNvContentPartPr/>
              <p14:nvPr/>
            </p14:nvContentPartPr>
            <p14:xfrm>
              <a:off x="2448360" y="1125360"/>
              <a:ext cx="6207480" cy="169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D00B4F-25AA-CA05-FE8B-199976105A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9000" y="1116000"/>
                <a:ext cx="6226200" cy="171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72661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8CE5-A207-8C4A-06E5-C799D07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2F516-2466-ABC3-7A8B-716FD472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D79BA4-D820-D7B6-7638-E6E5A667F889}"/>
                  </a:ext>
                </a:extLst>
              </p14:cNvPr>
              <p14:cNvContentPartPr/>
              <p14:nvPr/>
            </p14:nvContentPartPr>
            <p14:xfrm>
              <a:off x="387360" y="27720"/>
              <a:ext cx="11591640" cy="657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D79BA4-D820-D7B6-7638-E6E5A667F8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18360"/>
                <a:ext cx="11610360" cy="65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9473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quyết </a:t>
            </a:r>
            <a:r>
              <a:rPr lang="en-US" dirty="0" err="1"/>
              <a:t>đụng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Phuơng</a:t>
            </a:r>
            <a:r>
              <a:rPr lang="en-US" dirty="0"/>
              <a:t> pháp dò </a:t>
            </a:r>
            <a:r>
              <a:rPr lang="en-US" dirty="0" err="1"/>
              <a:t>tuyến</a:t>
            </a:r>
            <a:r>
              <a:rPr lang="en-US" dirty="0"/>
              <a:t> tính</a:t>
            </a:r>
          </a:p>
          <a:p>
            <a:endParaRPr lang="en-US" dirty="0"/>
          </a:p>
          <a:p>
            <a:r>
              <a:rPr lang="vi-VN" dirty="0"/>
              <a:t>Hàm băm lại lần i được biểu diễn bằng công thức sau: </a:t>
            </a:r>
          </a:p>
          <a:p>
            <a:r>
              <a:rPr lang="en-US" b="1" i="1" dirty="0"/>
              <a:t>f(key) = (f(key)+</a:t>
            </a:r>
            <a:r>
              <a:rPr lang="en-US" b="1" i="1" dirty="0" err="1"/>
              <a:t>i</a:t>
            </a:r>
            <a:r>
              <a:rPr lang="en-US" b="1" i="1" dirty="0"/>
              <a:t>) %M </a:t>
            </a:r>
            <a:endParaRPr lang="en-US" dirty="0"/>
          </a:p>
          <a:p>
            <a:r>
              <a:rPr lang="en-US" dirty="0"/>
              <a:t>Trong đó f(key) là hàm </a:t>
            </a:r>
            <a:r>
              <a:rPr lang="en-US" dirty="0" err="1"/>
              <a:t>băm</a:t>
            </a:r>
            <a:r>
              <a:rPr lang="en-US" dirty="0"/>
              <a:t> chính của bảng </a:t>
            </a:r>
            <a:r>
              <a:rPr lang="en-US" dirty="0" err="1"/>
              <a:t>băm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6AACCE-94D2-878F-F903-9368BF92EDA1}"/>
                  </a:ext>
                </a:extLst>
              </p14:cNvPr>
              <p14:cNvContentPartPr/>
              <p14:nvPr/>
            </p14:nvContentPartPr>
            <p14:xfrm>
              <a:off x="908280" y="1403280"/>
              <a:ext cx="8617320" cy="131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6AACCE-94D2-878F-F903-9368BF92E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920" y="1393920"/>
                <a:ext cx="8636040" cy="13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2347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6F1E-5829-D178-F706-40366E0E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9A1B-F973-2DA7-0FF6-1AFAE9D5E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185410-2C3F-5160-0DEF-5BA121437995}"/>
                  </a:ext>
                </a:extLst>
              </p14:cNvPr>
              <p14:cNvContentPartPr/>
              <p14:nvPr/>
            </p14:nvContentPartPr>
            <p14:xfrm>
              <a:off x="2077560" y="3592080"/>
              <a:ext cx="528840" cy="39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185410-2C3F-5160-0DEF-5BA1214379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1720" y="3528720"/>
                <a:ext cx="56016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F231ED-7B96-7296-15E6-0E80B30128DE}"/>
                  </a:ext>
                </a:extLst>
              </p14:cNvPr>
              <p14:cNvContentPartPr/>
              <p14:nvPr/>
            </p14:nvContentPartPr>
            <p14:xfrm>
              <a:off x="4024080" y="2838960"/>
              <a:ext cx="1848600" cy="29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F231ED-7B96-7296-15E6-0E80B30128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8240" y="2775600"/>
                <a:ext cx="18799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24DE72-D283-49D8-C6BE-85883459CBA6}"/>
                  </a:ext>
                </a:extLst>
              </p14:cNvPr>
              <p14:cNvContentPartPr/>
              <p14:nvPr/>
            </p14:nvContentPartPr>
            <p14:xfrm>
              <a:off x="687240" y="6356880"/>
              <a:ext cx="10800" cy="1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24DE72-D283-49D8-C6BE-85883459CB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1400" y="6293520"/>
                <a:ext cx="421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AD4147-CE23-3BE0-8BBA-E9CA582C2033}"/>
                  </a:ext>
                </a:extLst>
              </p14:cNvPr>
              <p14:cNvContentPartPr/>
              <p14:nvPr/>
            </p14:nvContentPartPr>
            <p14:xfrm>
              <a:off x="1104480" y="120240"/>
              <a:ext cx="10384560" cy="6627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AD4147-CE23-3BE0-8BBA-E9CA582C20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5120" y="110880"/>
                <a:ext cx="10403280" cy="66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6802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Dò </a:t>
            </a:r>
            <a:r>
              <a:rPr lang="en-US" dirty="0" err="1"/>
              <a:t>tuyến</a:t>
            </a:r>
            <a:r>
              <a:rPr lang="en-US" dirty="0"/>
              <a:t>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33" y="3031457"/>
            <a:ext cx="7867650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33" y="1710992"/>
            <a:ext cx="74485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0639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quyết </a:t>
            </a:r>
            <a:r>
              <a:rPr lang="en-US" dirty="0" err="1"/>
              <a:t>đụng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Tương tự dò tuần tự nhưng hàm băm lại lần thứ i được biểu diễn bằng công thức sau: </a:t>
            </a:r>
          </a:p>
          <a:p>
            <a:r>
              <a:rPr lang="en-US" b="1" i="1" dirty="0"/>
              <a:t>fi(key) = (f(key</a:t>
            </a:r>
            <a:r>
              <a:rPr lang="en-US" b="1" i="1"/>
              <a:t>)+i</a:t>
            </a:r>
            <a:r>
              <a:rPr lang="en-US" b="1" i="1" baseline="30000"/>
              <a:t>2</a:t>
            </a:r>
            <a:r>
              <a:rPr lang="en-US" b="1" i="1" dirty="0"/>
              <a:t>) %M </a:t>
            </a:r>
            <a:endParaRPr lang="en-US" dirty="0"/>
          </a:p>
          <a:p>
            <a:r>
              <a:rPr lang="en-US" dirty="0"/>
              <a:t>Trong đó: f(key) là hàm </a:t>
            </a:r>
            <a:r>
              <a:rPr lang="en-US" dirty="0" err="1"/>
              <a:t>băm</a:t>
            </a:r>
            <a:r>
              <a:rPr lang="en-US" dirty="0"/>
              <a:t> chính của bảng </a:t>
            </a:r>
            <a:r>
              <a:rPr lang="en-US" dirty="0" err="1"/>
              <a:t>băm</a:t>
            </a:r>
            <a:r>
              <a:rPr lang="en-US" dirty="0"/>
              <a:t>. </a:t>
            </a:r>
          </a:p>
          <a:p>
            <a:r>
              <a:rPr lang="en-US" dirty="0"/>
              <a:t>Nếu đã dò đến cuối bảng thì </a:t>
            </a:r>
            <a:r>
              <a:rPr lang="en-US" dirty="0" err="1"/>
              <a:t>trở</a:t>
            </a:r>
            <a:r>
              <a:rPr lang="en-US" dirty="0"/>
              <a:t> về dò lại từ </a:t>
            </a:r>
            <a:r>
              <a:rPr lang="en-US" dirty="0" err="1"/>
              <a:t>đầu</a:t>
            </a:r>
            <a:r>
              <a:rPr lang="en-US" dirty="0"/>
              <a:t> bảng. </a:t>
            </a:r>
          </a:p>
        </p:txBody>
      </p:sp>
    </p:spTree>
    <p:extLst>
      <p:ext uri="{BB962C8B-B14F-4D97-AF65-F5344CB8AC3E}">
        <p14:creationId xmlns:p14="http://schemas.microsoft.com/office/powerpoint/2010/main" val="30835680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quyết </a:t>
            </a:r>
            <a:r>
              <a:rPr lang="en-US" dirty="0" err="1"/>
              <a:t>đụng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h1(key)= key %M. 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h2(key) =(M-2)-key %(M-2).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H(key)=(h1(k)+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*h2(k)) Mod M</a:t>
            </a:r>
          </a:p>
        </p:txBody>
      </p:sp>
    </p:spTree>
    <p:extLst>
      <p:ext uri="{BB962C8B-B14F-4D97-AF65-F5344CB8AC3E}">
        <p14:creationId xmlns:p14="http://schemas.microsoft.com/office/powerpoint/2010/main" val="6552771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Bài 1: </a:t>
            </a:r>
            <a:r>
              <a:rPr lang="vi-VN" sz="2800" dirty="0"/>
              <a:t>Cho bảng băm có kích thước M = 11</a:t>
            </a:r>
            <a:r>
              <a:rPr lang="vi-VN" sz="2800"/>
              <a:t>. Hàm</a:t>
            </a:r>
            <a:r>
              <a:rPr lang="en-US" sz="2800"/>
              <a:t> </a:t>
            </a:r>
            <a:r>
              <a:rPr lang="vi-VN" sz="2800"/>
              <a:t>băm</a:t>
            </a:r>
            <a:r>
              <a:rPr lang="vi-VN" sz="2800" dirty="0"/>
              <a:t>: h(k) = k mod M. Dùng phương pháp </a:t>
            </a:r>
            <a:r>
              <a:rPr lang="vi-VN" sz="2800"/>
              <a:t>địa chỉ </a:t>
            </a:r>
            <a:r>
              <a:rPr lang="vi-VN" sz="2800" dirty="0"/>
              <a:t>mở. Cho biết kết quả sau khi thêm </a:t>
            </a:r>
            <a:r>
              <a:rPr lang="vi-VN" sz="2800"/>
              <a:t>vào bảng </a:t>
            </a:r>
            <a:r>
              <a:rPr lang="vi-VN" sz="2800" dirty="0"/>
              <a:t>băm các khóa 10, 22, 31, 4, 15, 28, 17</a:t>
            </a:r>
            <a:r>
              <a:rPr lang="vi-VN" sz="2800"/>
              <a:t>, 88</a:t>
            </a:r>
            <a:r>
              <a:rPr lang="vi-VN" sz="2800" dirty="0"/>
              <a:t>, 59, </a:t>
            </a:r>
            <a:r>
              <a:rPr lang="vi-VN" sz="2800"/>
              <a:t>với 3</a:t>
            </a:r>
            <a:r>
              <a:rPr lang="en-US" sz="2800"/>
              <a:t> </a:t>
            </a:r>
            <a:r>
              <a:rPr lang="vi-VN" sz="2800"/>
              <a:t>phương </a:t>
            </a:r>
            <a:r>
              <a:rPr lang="vi-VN" sz="2800" dirty="0"/>
              <a:t>pháp xử lý đụng độ:</a:t>
            </a:r>
            <a:endParaRPr lang="en-US" sz="2800" dirty="0"/>
          </a:p>
          <a:p>
            <a:pPr marL="0" indent="0">
              <a:buNone/>
            </a:pPr>
            <a:br>
              <a:rPr lang="vi-VN" sz="2800" dirty="0"/>
            </a:br>
            <a:r>
              <a:rPr lang="vi-VN" sz="2800" b="1" dirty="0"/>
              <a:t>a. Dò tuyến tính.</a:t>
            </a:r>
            <a:br>
              <a:rPr lang="vi-VN" sz="2800" b="1" dirty="0"/>
            </a:br>
            <a:r>
              <a:rPr lang="vi-VN" sz="2800" b="1" dirty="0"/>
              <a:t>b. Dò bậc 2.</a:t>
            </a:r>
            <a:br>
              <a:rPr lang="vi-VN" sz="2800" b="1" dirty="0"/>
            </a:br>
            <a:r>
              <a:rPr lang="vi-VN" sz="2800" b="1" dirty="0"/>
              <a:t>c. Băm kép h2(k) = (k mod 19)+1.</a:t>
            </a:r>
            <a:br>
              <a:rPr lang="vi-VN" sz="2800" dirty="0"/>
            </a:br>
            <a:br>
              <a:rPr lang="vi-VN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02127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Bài 2: </a:t>
            </a:r>
            <a:r>
              <a:rPr lang="vi-VN" dirty="0"/>
              <a:t>Viết lại chương trình</a:t>
            </a:r>
            <a:r>
              <a:rPr lang="en-US" dirty="0"/>
              <a:t>(GV cung cấp)</a:t>
            </a:r>
            <a:r>
              <a:rPr lang="vi-VN" dirty="0"/>
              <a:t>, cho phép người dùng tự nhập số lượng giá trị k và thông tin của SV cần đưa vào bảng băm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775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1439"/>
            <a:ext cx="10972800" cy="47847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Bài 3: </a:t>
            </a:r>
            <a:r>
              <a:rPr lang="en-US" dirty="0" err="1"/>
              <a:t>Áp</a:t>
            </a:r>
            <a:r>
              <a:rPr lang="en-US" dirty="0"/>
              <a:t> dụng các phương pháp sau để giải quyết </a:t>
            </a:r>
            <a:r>
              <a:rPr lang="en-US" dirty="0" err="1"/>
              <a:t>đụng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  <a:p>
            <a:r>
              <a:rPr lang="en-US" dirty="0"/>
              <a:t>P</a:t>
            </a:r>
            <a:r>
              <a:rPr lang="vi-VN" dirty="0"/>
              <a:t>hương pháp nối kết </a:t>
            </a:r>
            <a:endParaRPr lang="en-US" dirty="0"/>
          </a:p>
          <a:p>
            <a:r>
              <a:rPr lang="en-US" dirty="0"/>
              <a:t>P</a:t>
            </a:r>
            <a:r>
              <a:rPr lang="vi-VN" dirty="0"/>
              <a:t>hương pháp dò tuyến tính </a:t>
            </a:r>
            <a:endParaRPr lang="en-US" dirty="0"/>
          </a:p>
          <a:p>
            <a:r>
              <a:rPr lang="en-US" dirty="0"/>
              <a:t>P</a:t>
            </a:r>
            <a:r>
              <a:rPr lang="vi-VN" dirty="0"/>
              <a:t>hương pháp dò bậc 2 </a:t>
            </a:r>
            <a:endParaRPr lang="en-US" dirty="0"/>
          </a:p>
          <a:p>
            <a:r>
              <a:rPr lang="en-US" dirty="0"/>
              <a:t>P</a:t>
            </a:r>
            <a:r>
              <a:rPr lang="vi-VN" dirty="0"/>
              <a:t>hương pháp băm kép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92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Lý thuyết về bảng </a:t>
            </a:r>
            <a:r>
              <a:rPr lang="en-US" b="0" dirty="0" err="1"/>
              <a:t>băm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8" y="1600201"/>
            <a:ext cx="6576560" cy="45259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93B97D-FDB3-2ACA-93FC-450874E3F568}"/>
                  </a:ext>
                </a:extLst>
              </p14:cNvPr>
              <p14:cNvContentPartPr/>
              <p14:nvPr/>
            </p14:nvContentPartPr>
            <p14:xfrm>
              <a:off x="4320" y="1800"/>
              <a:ext cx="11803680" cy="663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93B97D-FDB3-2ACA-93FC-450874E3F5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040" y="-7560"/>
                <a:ext cx="11822400" cy="66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32578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E963-DE54-18A3-7E84-50F89D5A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C946-CA1C-A3C2-4C6B-0F945AAA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35AD9E-334E-093D-B40A-3AF55B0C05CF}"/>
                  </a:ext>
                </a:extLst>
              </p14:cNvPr>
              <p14:cNvContentPartPr/>
              <p14:nvPr/>
            </p14:nvContentPartPr>
            <p14:xfrm>
              <a:off x="248760" y="352800"/>
              <a:ext cx="11539080" cy="525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35AD9E-334E-093D-B40A-3AF55B0C05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400" y="343440"/>
                <a:ext cx="11557800" cy="52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9608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Hàm </a:t>
            </a:r>
            <a:r>
              <a:rPr lang="en-US" dirty="0" err="1"/>
              <a:t>băm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Hàm băm là bất kỳ hàm nào có thể được sử dụng để ánh xạ tập dữ liệu có kích thước tùy ý thành tập dữ liệu có kích thước cố định và đưa vào bảng băm. Các giá trị được trả về bởi hàm băm được gọi là giá trị băm.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8A4B8D-0886-63FE-9D0E-C7D211C676B9}"/>
                  </a:ext>
                </a:extLst>
              </p14:cNvPr>
              <p14:cNvContentPartPr/>
              <p14:nvPr/>
            </p14:nvContentPartPr>
            <p14:xfrm>
              <a:off x="1026720" y="2097000"/>
              <a:ext cx="10510560" cy="54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8A4B8D-0886-63FE-9D0E-C7D211C676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360" y="2087640"/>
                <a:ext cx="10529280" cy="56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90206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Hàm </a:t>
            </a:r>
            <a:r>
              <a:rPr lang="en-US" dirty="0" err="1"/>
              <a:t>băm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Một hàm băm được đánh giá tốt nếu nó đạt được các yêu cầu cơ bản sau:</a:t>
            </a:r>
          </a:p>
          <a:p>
            <a:r>
              <a:rPr lang="vi-VN" dirty="0"/>
              <a:t>Dễ tính toán: Nó phải dễ tính toán và bản thân nó không phải là một thuật toán</a:t>
            </a:r>
          </a:p>
          <a:p>
            <a:r>
              <a:rPr lang="vi-VN" dirty="0"/>
              <a:t>Phân bố đồng đều: Nó cần phải phân phối đồng đều trên bảng băm, không xảy ra việc tập trung thành các cụm</a:t>
            </a:r>
          </a:p>
          <a:p>
            <a:r>
              <a:rPr lang="vi-VN" dirty="0"/>
              <a:t>Ít va chạm: Va chạm xảy ra khi các cặp phần tử được ánh xạ tới cùng một giá trị băm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593949-926E-C27E-6F4C-753496F834C6}"/>
                  </a:ext>
                </a:extLst>
              </p14:cNvPr>
              <p14:cNvContentPartPr/>
              <p14:nvPr/>
            </p14:nvContentPartPr>
            <p14:xfrm>
              <a:off x="1123920" y="1586160"/>
              <a:ext cx="5440680" cy="380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593949-926E-C27E-6F4C-753496F834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560" y="1576800"/>
                <a:ext cx="5459400" cy="38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5548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385" y="198438"/>
            <a:ext cx="10095961" cy="1143000"/>
          </a:xfrm>
        </p:spPr>
        <p:txBody>
          <a:bodyPr/>
          <a:lstStyle/>
          <a:p>
            <a:r>
              <a:rPr lang="vi-VN" dirty="0"/>
              <a:t> Hàm Băm sử dụng Phương pháp chia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Dùng số dư:</a:t>
            </a:r>
          </a:p>
          <a:p>
            <a:pPr lvl="1"/>
            <a:r>
              <a:rPr lang="vi-VN" i="1" dirty="0"/>
              <a:t>h</a:t>
            </a:r>
            <a:r>
              <a:rPr lang="vi-VN" dirty="0"/>
              <a:t>(</a:t>
            </a:r>
            <a:r>
              <a:rPr lang="vi-VN" i="1" dirty="0"/>
              <a:t>k</a:t>
            </a:r>
            <a:r>
              <a:rPr lang="vi-VN" dirty="0"/>
              <a:t>) = </a:t>
            </a:r>
            <a:r>
              <a:rPr lang="vi-VN" i="1" dirty="0"/>
              <a:t>k</a:t>
            </a:r>
            <a:r>
              <a:rPr lang="vi-VN" dirty="0"/>
              <a:t> mod </a:t>
            </a:r>
            <a:r>
              <a:rPr lang="vi-VN" i="1" dirty="0"/>
              <a:t>m</a:t>
            </a:r>
            <a:endParaRPr lang="vi-VN" dirty="0"/>
          </a:p>
          <a:p>
            <a:pPr lvl="1"/>
            <a:r>
              <a:rPr lang="vi-VN" i="1" dirty="0"/>
              <a:t>k</a:t>
            </a:r>
            <a:r>
              <a:rPr lang="vi-VN" dirty="0"/>
              <a:t> là khoá, </a:t>
            </a:r>
            <a:r>
              <a:rPr lang="vi-VN" i="1" dirty="0"/>
              <a:t>m</a:t>
            </a:r>
            <a:r>
              <a:rPr lang="vi-VN" dirty="0"/>
              <a:t> là kích thước của bảng.</a:t>
            </a:r>
          </a:p>
          <a:p>
            <a:r>
              <a:rPr lang="vi-VN" dirty="0"/>
              <a:t>Vấn đề chọn giá trị </a:t>
            </a:r>
            <a:r>
              <a:rPr lang="vi-VN" i="1" dirty="0"/>
              <a:t>m</a:t>
            </a:r>
            <a:endParaRPr lang="vi-VN" dirty="0"/>
          </a:p>
          <a:p>
            <a:pPr lvl="1"/>
            <a:r>
              <a:rPr lang="vi-VN" i="1" dirty="0"/>
              <a:t>m</a:t>
            </a:r>
            <a:r>
              <a:rPr lang="vi-VN" dirty="0"/>
              <a:t> = 2</a:t>
            </a:r>
            <a:r>
              <a:rPr lang="vi-VN" i="1" baseline="30000" dirty="0"/>
              <a:t>n</a:t>
            </a:r>
            <a:r>
              <a:rPr lang="vi-VN" dirty="0"/>
              <a:t> (không tốt)</a:t>
            </a:r>
          </a:p>
          <a:p>
            <a:pPr lvl="1"/>
            <a:r>
              <a:rPr lang="vi-VN" dirty="0"/>
              <a:t>nếu chọn m= 2</a:t>
            </a:r>
            <a:r>
              <a:rPr lang="vi-VN" baseline="30000" dirty="0"/>
              <a:t>n</a:t>
            </a:r>
            <a:r>
              <a:rPr lang="vi-VN" dirty="0"/>
              <a:t> thông thường không tốt  h(k) = k mod 2</a:t>
            </a:r>
            <a:r>
              <a:rPr lang="vi-VN" baseline="30000" dirty="0"/>
              <a:t>n </a:t>
            </a:r>
            <a:r>
              <a:rPr lang="vi-VN" dirty="0"/>
              <a:t>sẽ chọn cùng n bits cuối của k</a:t>
            </a:r>
          </a:p>
          <a:p>
            <a:pPr lvl="1"/>
            <a:r>
              <a:rPr lang="vi-VN" i="1" dirty="0"/>
              <a:t>m</a:t>
            </a:r>
            <a:r>
              <a:rPr lang="vi-VN" dirty="0"/>
              <a:t> là nguyên tố (tốt). Thông thường m được chọn là số nguyên tố gần với 2</a:t>
            </a:r>
            <a:r>
              <a:rPr lang="vi-VN" baseline="30000" dirty="0"/>
              <a:t>n</a:t>
            </a:r>
            <a:r>
              <a:rPr lang="vi-VN" dirty="0"/>
              <a:t>. Chẳng hạn bảng ~4000 mục, chọn </a:t>
            </a:r>
            <a:r>
              <a:rPr lang="vi-VN" i="1" dirty="0"/>
              <a:t>m</a:t>
            </a:r>
            <a:r>
              <a:rPr lang="vi-VN" dirty="0"/>
              <a:t> = 4093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185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385" y="198438"/>
            <a:ext cx="10150552" cy="1143000"/>
          </a:xfrm>
        </p:spPr>
        <p:txBody>
          <a:bodyPr/>
          <a:lstStyle/>
          <a:p>
            <a:r>
              <a:rPr lang="vi-VN" dirty="0"/>
              <a:t>Hàm Băm sử dụng Phương pháp 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Sử dụng</a:t>
            </a:r>
          </a:p>
          <a:p>
            <a:pPr lvl="1"/>
            <a:r>
              <a:rPr lang="vi-VN" i="1" dirty="0"/>
              <a:t>h</a:t>
            </a:r>
            <a:r>
              <a:rPr lang="vi-VN" dirty="0"/>
              <a:t>(</a:t>
            </a:r>
            <a:r>
              <a:rPr lang="vi-VN" i="1" dirty="0"/>
              <a:t>k</a:t>
            </a:r>
            <a:r>
              <a:rPr lang="vi-VN" dirty="0"/>
              <a:t>) = m</a:t>
            </a:r>
            <a:r>
              <a:rPr lang="en-US" dirty="0"/>
              <a:t>*</a:t>
            </a:r>
            <a:r>
              <a:rPr lang="vi-VN" dirty="0"/>
              <a:t> (</a:t>
            </a:r>
            <a:r>
              <a:rPr lang="vi-VN" i="1" dirty="0"/>
              <a:t>k</a:t>
            </a:r>
            <a:r>
              <a:rPr lang="en-US" i="1" dirty="0"/>
              <a:t>*</a:t>
            </a:r>
            <a:r>
              <a:rPr lang="vi-VN" dirty="0"/>
              <a:t> </a:t>
            </a:r>
            <a:r>
              <a:rPr lang="vi-VN" i="1" dirty="0"/>
              <a:t>A</a:t>
            </a:r>
            <a:r>
              <a:rPr lang="vi-VN" dirty="0"/>
              <a:t> mod 1)</a:t>
            </a:r>
          </a:p>
          <a:p>
            <a:pPr lvl="1"/>
            <a:r>
              <a:rPr lang="vi-VN" dirty="0"/>
              <a:t>k là khóa, m là kích thước bảng, </a:t>
            </a:r>
            <a:r>
              <a:rPr lang="vi-VN" i="1" dirty="0"/>
              <a:t>A</a:t>
            </a:r>
            <a:r>
              <a:rPr lang="vi-VN" dirty="0"/>
              <a:t> là hằng số: 0 &lt; </a:t>
            </a:r>
            <a:r>
              <a:rPr lang="vi-VN" i="1" dirty="0"/>
              <a:t>A &lt; </a:t>
            </a:r>
            <a:r>
              <a:rPr lang="vi-VN" dirty="0"/>
              <a:t>1</a:t>
            </a:r>
          </a:p>
          <a:p>
            <a:r>
              <a:rPr lang="vi-VN" i="1" dirty="0"/>
              <a:t>Chọn m và A</a:t>
            </a:r>
            <a:endParaRPr lang="vi-VN" dirty="0"/>
          </a:p>
          <a:p>
            <a:pPr lvl="1"/>
            <a:r>
              <a:rPr lang="vi-VN" dirty="0"/>
              <a:t>thường chọn </a:t>
            </a:r>
            <a:r>
              <a:rPr lang="vi-VN" i="1" dirty="0"/>
              <a:t>m =</a:t>
            </a:r>
            <a:r>
              <a:rPr lang="vi-VN" dirty="0"/>
              <a:t> 2p</a:t>
            </a:r>
          </a:p>
          <a:p>
            <a:pPr lvl="1"/>
            <a:r>
              <a:rPr lang="vi-VN" dirty="0"/>
              <a:t>Sự tối ưu trong việc chọn A phụ thuộc vào đặc trưng của dữ liệu.</a:t>
            </a:r>
          </a:p>
          <a:p>
            <a:pPr lvl="1"/>
            <a:r>
              <a:rPr lang="vi-VN" dirty="0"/>
              <a:t>Theo Knuth chọn A = 1/2(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vi-VN" dirty="0"/>
              <a:t>5</a:t>
            </a:r>
            <a:r>
              <a:rPr lang="en-US" dirty="0"/>
              <a:t>)</a:t>
            </a:r>
            <a:r>
              <a:rPr lang="vi-VN" dirty="0"/>
              <a:t> -1) » 0.618033987 được xem là tốt.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679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Việc chọn hàm băm m không tốt có thể dẫn đến xác suất đụng độ lớn.</a:t>
            </a:r>
          </a:p>
          <a:p>
            <a:r>
              <a:rPr lang="vi-VN" dirty="0"/>
              <a:t>Giải pháp:</a:t>
            </a:r>
          </a:p>
          <a:p>
            <a:pPr lvl="1"/>
            <a:r>
              <a:rPr lang="vi-VN" dirty="0"/>
              <a:t>Lựa chọn hàm băm h ngẫu nhiên.</a:t>
            </a:r>
          </a:p>
          <a:p>
            <a:pPr lvl="1"/>
            <a:r>
              <a:rPr lang="vi-VN" dirty="0"/>
              <a:t>Chọn hàm băm độc lập với khóa.</a:t>
            </a:r>
          </a:p>
          <a:p>
            <a:pPr lvl="1"/>
            <a:r>
              <a:rPr lang="vi-VN" dirty="0"/>
              <a:t>Khởi tạo một tập các hàm băm H phổ quát và từ đó h được chọn ngẫu nhiên.</a:t>
            </a:r>
          </a:p>
          <a:p>
            <a:pPr lvl="1"/>
            <a:r>
              <a:rPr lang="vi-VN" dirty="0"/>
              <a:t>Một tập các hàm băm H là phổ quát (</a:t>
            </a:r>
            <a:r>
              <a:rPr lang="vi-VN" i="1" dirty="0"/>
              <a:t>universal</a:t>
            </a:r>
            <a:r>
              <a:rPr lang="vi-VN" dirty="0"/>
              <a:t> ) nếu với mọi  f, k </a:t>
            </a:r>
            <a:r>
              <a:rPr lang="en-US" dirty="0"/>
              <a:t>belong</a:t>
            </a:r>
            <a:r>
              <a:rPr lang="vi-VN" dirty="0"/>
              <a:t> H và 2 khoá k, l ta có xác suất: Pr{</a:t>
            </a:r>
            <a:r>
              <a:rPr lang="vi-VN" i="1" dirty="0"/>
              <a:t>f(k)</a:t>
            </a:r>
            <a:r>
              <a:rPr lang="vi-VN" dirty="0"/>
              <a:t> = </a:t>
            </a:r>
            <a:r>
              <a:rPr lang="vi-VN" i="1" dirty="0"/>
              <a:t>f(l)</a:t>
            </a:r>
            <a:r>
              <a:rPr lang="vi-VN" dirty="0"/>
              <a:t>} &lt;= 1/</a:t>
            </a:r>
            <a:r>
              <a:rPr lang="vi-VN" i="1" dirty="0"/>
              <a:t>m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061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Xung </a:t>
            </a:r>
            <a:r>
              <a:rPr lang="en-US" dirty="0" err="1"/>
              <a:t>đột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75" y="1453357"/>
            <a:ext cx="8048625" cy="48196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77A52A-A89F-278E-AE21-6FA390059162}"/>
                  </a:ext>
                </a:extLst>
              </p14:cNvPr>
              <p14:cNvContentPartPr/>
              <p14:nvPr/>
            </p14:nvContentPartPr>
            <p14:xfrm>
              <a:off x="1413360" y="445680"/>
              <a:ext cx="9327600" cy="4878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77A52A-A89F-278E-AE21-6FA3900591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4000" y="436320"/>
                <a:ext cx="9346320" cy="48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9288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4C142F8-E73F-404E-91C7-672676B14012}" vid="{A21B9A24-F811-4612-B410-23B3F083D6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1372</TotalTime>
  <Words>801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Times New Roman</vt:lpstr>
      <vt:lpstr>Theme1</vt:lpstr>
      <vt:lpstr>Bảng băm</vt:lpstr>
      <vt:lpstr>Lý thuyết về bảng băm</vt:lpstr>
      <vt:lpstr>PowerPoint Presentation</vt:lpstr>
      <vt:lpstr>Hàm băm</vt:lpstr>
      <vt:lpstr>Hàm băm</vt:lpstr>
      <vt:lpstr> Hàm Băm sử dụng Phương pháp chia</vt:lpstr>
      <vt:lpstr>Hàm Băm sử dụng Phương pháp nhân</vt:lpstr>
      <vt:lpstr>Phép băm phổ quát</vt:lpstr>
      <vt:lpstr>Xung đột</vt:lpstr>
      <vt:lpstr>Giải quyết đụng độ</vt:lpstr>
      <vt:lpstr>PowerPoint Presentation</vt:lpstr>
      <vt:lpstr>Giải quyết đụng độ</vt:lpstr>
      <vt:lpstr>PowerPoint Presentation</vt:lpstr>
      <vt:lpstr>Dò tuyến tính</vt:lpstr>
      <vt:lpstr>Giải quyết đụng độ</vt:lpstr>
      <vt:lpstr>Giải quyết đụng độ</vt:lpstr>
      <vt:lpstr>Bài tập</vt:lpstr>
      <vt:lpstr>Bài tập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Bảng băm</dc:title>
  <dc:creator>Nguyen Huy</dc:creator>
  <cp:lastModifiedBy>Huỳnh Nguyễn Quốc Bảo-CN22CLCA</cp:lastModifiedBy>
  <cp:revision>27</cp:revision>
  <dcterms:created xsi:type="dcterms:W3CDTF">2021-10-01T20:00:34Z</dcterms:created>
  <dcterms:modified xsi:type="dcterms:W3CDTF">2023-12-11T01:54:09Z</dcterms:modified>
</cp:coreProperties>
</file>