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2" r:id="rId13"/>
    <p:sldId id="273" r:id="rId14"/>
    <p:sldId id="274" r:id="rId15"/>
    <p:sldId id="275" r:id="rId16"/>
    <p:sldId id="277" r:id="rId17"/>
    <p:sldId id="278" r:id="rId18"/>
    <p:sldId id="279" r:id="rId19"/>
    <p:sldId id="280" r:id="rId20"/>
    <p:sldId id="281" r:id="rId21"/>
    <p:sldId id="283" r:id="rId22"/>
    <p:sldId id="284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170" autoAdjust="0"/>
  </p:normalViewPr>
  <p:slideViewPr>
    <p:cSldViewPr snapToGrid="0">
      <p:cViewPr varScale="1">
        <p:scale>
          <a:sx n="73" d="100"/>
          <a:sy n="73" d="100"/>
        </p:scale>
        <p:origin x="107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491558-6F8F-4933-BF37-FB9C44167EF0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AFBCB-F134-4CE5-A253-29C75AA89E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ut.edu.vn/course/view.php?id=1804#section-7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Chương 4. Phân tích độ phức tạp của một số giải thuật đồ thị</a:t>
            </a:r>
            <a:r>
              <a:rPr lang="vi-V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FBCB-F134-4CE5-A253-29C75AA89E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04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5AFBCB-F134-4CE5-A253-29C75AA89E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32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19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94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0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1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8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92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70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351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41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15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3E2B2-8DD5-43FD-888A-E908BB8998F9}" type="datetimeFigureOut">
              <a:rPr lang="en-US" smtClean="0"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BAB50-1481-4E27-B8CB-8D30C7ABC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4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612" y="209550"/>
            <a:ext cx="848677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6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52412"/>
            <a:ext cx="84867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41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257175"/>
            <a:ext cx="84582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1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9550"/>
            <a:ext cx="85058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89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47650"/>
            <a:ext cx="84772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949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09550"/>
            <a:ext cx="8077200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667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57175"/>
            <a:ext cx="850582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85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9550"/>
            <a:ext cx="85058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330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71462"/>
            <a:ext cx="8467725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07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662" y="261937"/>
            <a:ext cx="84486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1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66700"/>
            <a:ext cx="8486775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19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252412"/>
            <a:ext cx="84772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211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52412"/>
            <a:ext cx="84867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360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42887"/>
            <a:ext cx="8477250" cy="637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036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66700"/>
            <a:ext cx="849630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0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52412"/>
            <a:ext cx="846772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61937"/>
            <a:ext cx="84677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45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61937"/>
            <a:ext cx="84867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52412"/>
            <a:ext cx="8486775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5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9550"/>
            <a:ext cx="85058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087" y="209550"/>
            <a:ext cx="8505825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310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90512"/>
            <a:ext cx="8467725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99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57175"/>
            <a:ext cx="8486775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02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261937"/>
            <a:ext cx="841057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15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137" y="261937"/>
            <a:ext cx="8467725" cy="633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47650"/>
            <a:ext cx="849630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39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325" y="252412"/>
            <a:ext cx="851535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704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5" y="247650"/>
            <a:ext cx="84772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02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12" y="276225"/>
            <a:ext cx="8486775" cy="630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7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0" y="257175"/>
            <a:ext cx="849630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17</Words>
  <Application>Microsoft Office PowerPoint</Application>
  <PresentationFormat>Widescreen</PresentationFormat>
  <Paragraphs>3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anhtuangtvt@gmail.com</dc:creator>
  <cp:lastModifiedBy>anhtuangtvt@gmail.com</cp:lastModifiedBy>
  <cp:revision>16</cp:revision>
  <dcterms:created xsi:type="dcterms:W3CDTF">2020-04-14T05:21:29Z</dcterms:created>
  <dcterms:modified xsi:type="dcterms:W3CDTF">2020-04-14T11:08:00Z</dcterms:modified>
</cp:coreProperties>
</file>