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6"/>
  </p:notesMasterIdLst>
  <p:sldIdLst>
    <p:sldId id="256" r:id="rId2"/>
    <p:sldId id="315" r:id="rId3"/>
    <p:sldId id="312" r:id="rId4"/>
    <p:sldId id="258" r:id="rId5"/>
  </p:sldIdLst>
  <p:sldSz cx="9144000" cy="5143500" type="screen16x9"/>
  <p:notesSz cx="6858000" cy="9144000"/>
  <p:embeddedFontLst>
    <p:embeddedFont>
      <p:font typeface="Josefin Sans" pitchFamily="2" charset="0"/>
      <p:regular r:id="rId7"/>
      <p:bold r:id="rId8"/>
      <p:italic r:id="rId9"/>
      <p:boldItalic r:id="rId10"/>
    </p:embeddedFont>
    <p:embeddedFont>
      <p:font typeface="Nunito Sans" pitchFamily="2" charset="0"/>
      <p:regular r:id="rId11"/>
      <p:bold r:id="rId12"/>
      <p:italic r:id="rId13"/>
      <p:boldItalic r:id="rId14"/>
    </p:embeddedFont>
    <p:embeddedFont>
      <p:font typeface="Nunito Sans Light" pitchFamily="2" charset="0"/>
      <p:regular r:id="rId15"/>
      <p:bold r:id="rId16"/>
      <p:italic r:id="rId17"/>
      <p:boldItalic r:id="rId18"/>
    </p:embeddedFont>
    <p:embeddedFont>
      <p:font typeface="Patua On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A27C0D-725E-4924-AE5B-CCA2684D1AAA}">
  <a:tblStyle styleId="{19A27C0D-725E-4924-AE5B-CCA2684D1A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918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bc6ada9a20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bc6ada9a20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bae88d605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bae88d605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725" y="1285850"/>
            <a:ext cx="4048500" cy="19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rgbClr val="252C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2100" y="3315585"/>
            <a:ext cx="38493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600">
                <a:solidFill>
                  <a:srgbClr val="252C40"/>
                </a:solidFill>
              </a:defRPr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11597"/>
            <a:ext cx="10760450" cy="8044026"/>
            <a:chOff x="0" y="-11597"/>
            <a:chExt cx="10760450" cy="8044026"/>
          </a:xfrm>
        </p:grpSpPr>
        <p:sp>
          <p:nvSpPr>
            <p:cNvPr id="12" name="Google Shape;12;p2"/>
            <p:cNvSpPr/>
            <p:nvPr/>
          </p:nvSpPr>
          <p:spPr>
            <a:xfrm>
              <a:off x="0" y="1"/>
              <a:ext cx="1166731" cy="1163744"/>
            </a:xfrm>
            <a:custGeom>
              <a:avLst/>
              <a:gdLst/>
              <a:ahLst/>
              <a:cxnLst/>
              <a:rect l="l" t="t" r="r" b="b"/>
              <a:pathLst>
                <a:path w="25777" h="25711" extrusionOk="0">
                  <a:moveTo>
                    <a:pt x="0" y="1"/>
                  </a:moveTo>
                  <a:lnTo>
                    <a:pt x="0" y="25711"/>
                  </a:lnTo>
                  <a:lnTo>
                    <a:pt x="25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7818526" y="4350659"/>
              <a:ext cx="1346494" cy="813017"/>
              <a:chOff x="7399994" y="4094158"/>
              <a:chExt cx="1754847" cy="1059582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399994" y="4474931"/>
                <a:ext cx="1361846" cy="678809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16;p2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" name="Google Shape;35;p2"/>
            <p:cNvGrpSpPr/>
            <p:nvPr/>
          </p:nvGrpSpPr>
          <p:grpSpPr>
            <a:xfrm>
              <a:off x="8703849" y="-11597"/>
              <a:ext cx="451002" cy="1311854"/>
              <a:chOff x="8703849" y="7849"/>
              <a:chExt cx="451002" cy="1311854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703849" y="400847"/>
                <a:ext cx="223517" cy="223582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438" extrusionOk="0">
                    <a:moveTo>
                      <a:pt x="1716" y="1"/>
                    </a:moveTo>
                    <a:cubicBezTo>
                      <a:pt x="764" y="1"/>
                      <a:pt x="0" y="765"/>
                      <a:pt x="0" y="1722"/>
                    </a:cubicBezTo>
                    <a:cubicBezTo>
                      <a:pt x="0" y="2674"/>
                      <a:pt x="764" y="3437"/>
                      <a:pt x="1716" y="3437"/>
                    </a:cubicBezTo>
                    <a:cubicBezTo>
                      <a:pt x="2673" y="3437"/>
                      <a:pt x="3437" y="2674"/>
                      <a:pt x="3437" y="1722"/>
                    </a:cubicBezTo>
                    <a:cubicBezTo>
                      <a:pt x="3437" y="765"/>
                      <a:pt x="2673" y="1"/>
                      <a:pt x="17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8745210" y="1005141"/>
                <a:ext cx="409640" cy="314562"/>
              </a:xfrm>
              <a:custGeom>
                <a:avLst/>
                <a:gdLst/>
                <a:ahLst/>
                <a:cxnLst/>
                <a:rect l="l" t="t" r="r" b="b"/>
                <a:pathLst>
                  <a:path w="6299" h="4837" extrusionOk="0">
                    <a:moveTo>
                      <a:pt x="1" y="0"/>
                    </a:moveTo>
                    <a:cubicBezTo>
                      <a:pt x="1" y="637"/>
                      <a:pt x="128" y="1273"/>
                      <a:pt x="383" y="1848"/>
                    </a:cubicBezTo>
                    <a:cubicBezTo>
                      <a:pt x="698" y="2739"/>
                      <a:pt x="1335" y="3503"/>
                      <a:pt x="2098" y="4012"/>
                    </a:cubicBezTo>
                    <a:cubicBezTo>
                      <a:pt x="2480" y="4266"/>
                      <a:pt x="2928" y="4455"/>
                      <a:pt x="3371" y="4648"/>
                    </a:cubicBezTo>
                    <a:cubicBezTo>
                      <a:pt x="3880" y="4776"/>
                      <a:pt x="4328" y="4837"/>
                      <a:pt x="4837" y="4837"/>
                    </a:cubicBezTo>
                    <a:lnTo>
                      <a:pt x="6298" y="4837"/>
                    </a:lnTo>
                    <a:lnTo>
                      <a:pt x="6298" y="2230"/>
                    </a:lnTo>
                    <a:lnTo>
                      <a:pt x="4837" y="2230"/>
                    </a:lnTo>
                    <a:cubicBezTo>
                      <a:pt x="4517" y="2230"/>
                      <a:pt x="4262" y="2164"/>
                      <a:pt x="3946" y="2037"/>
                    </a:cubicBezTo>
                    <a:cubicBezTo>
                      <a:pt x="3565" y="1848"/>
                      <a:pt x="3244" y="1594"/>
                      <a:pt x="2989" y="1212"/>
                    </a:cubicBezTo>
                    <a:cubicBezTo>
                      <a:pt x="2862" y="1018"/>
                      <a:pt x="2735" y="830"/>
                      <a:pt x="2674" y="637"/>
                    </a:cubicBezTo>
                    <a:cubicBezTo>
                      <a:pt x="2607" y="448"/>
                      <a:pt x="2607" y="194"/>
                      <a:pt x="26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" name="Google Shape;57;p2"/>
            <p:cNvSpPr/>
            <p:nvPr/>
          </p:nvSpPr>
          <p:spPr>
            <a:xfrm>
              <a:off x="227519" y="23706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7505" y="14132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02130" y="4703193"/>
              <a:ext cx="107896" cy="10792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844725" y="354328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85249" y="3641747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" y="3869813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70967" y="-6008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2"/>
            <p:cNvGrpSpPr/>
            <p:nvPr/>
          </p:nvGrpSpPr>
          <p:grpSpPr>
            <a:xfrm rot="-5400000">
              <a:off x="9170533" y="1526206"/>
              <a:ext cx="1084270" cy="2095564"/>
              <a:chOff x="4128125" y="488675"/>
              <a:chExt cx="1462857" cy="2827259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" name="Google Shape;70;p2"/>
            <p:cNvSpPr/>
            <p:nvPr/>
          </p:nvSpPr>
          <p:spPr>
            <a:xfrm>
              <a:off x="566450" y="4401727"/>
              <a:ext cx="307094" cy="307161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1307406" y="4249838"/>
              <a:ext cx="1957156" cy="3782590"/>
              <a:chOff x="4128125" y="488675"/>
              <a:chExt cx="1462857" cy="2827259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720000" y="1250025"/>
            <a:ext cx="77526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52600" cy="50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2" name="Google Shape;142;p4"/>
          <p:cNvGrpSpPr/>
          <p:nvPr/>
        </p:nvGrpSpPr>
        <p:grpSpPr>
          <a:xfrm flipH="1">
            <a:off x="-1627906" y="-11597"/>
            <a:ext cx="10771895" cy="5175273"/>
            <a:chOff x="-11444" y="-11597"/>
            <a:chExt cx="10771895" cy="5175273"/>
          </a:xfrm>
        </p:grpSpPr>
        <p:grpSp>
          <p:nvGrpSpPr>
            <p:cNvPr id="143" name="Google Shape;143;p4"/>
            <p:cNvGrpSpPr/>
            <p:nvPr/>
          </p:nvGrpSpPr>
          <p:grpSpPr>
            <a:xfrm>
              <a:off x="1600156" y="4350659"/>
              <a:ext cx="7564864" cy="813016"/>
              <a:chOff x="-704229" y="4094158"/>
              <a:chExt cx="9859069" cy="1059581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-704229" y="4715656"/>
                <a:ext cx="878894" cy="438083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4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147" name="Google Shape;147;p4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4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4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4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4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4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4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4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4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4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4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4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4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4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4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5" name="Google Shape;165;p4"/>
            <p:cNvGrpSpPr/>
            <p:nvPr/>
          </p:nvGrpSpPr>
          <p:grpSpPr>
            <a:xfrm>
              <a:off x="8703849" y="-11597"/>
              <a:ext cx="451002" cy="707619"/>
              <a:chOff x="8703849" y="7849"/>
              <a:chExt cx="451002" cy="707619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8703849" y="400847"/>
                <a:ext cx="223517" cy="223582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438" extrusionOk="0">
                    <a:moveTo>
                      <a:pt x="1716" y="1"/>
                    </a:moveTo>
                    <a:cubicBezTo>
                      <a:pt x="764" y="1"/>
                      <a:pt x="0" y="765"/>
                      <a:pt x="0" y="1722"/>
                    </a:cubicBezTo>
                    <a:cubicBezTo>
                      <a:pt x="0" y="2674"/>
                      <a:pt x="764" y="3437"/>
                      <a:pt x="1716" y="3437"/>
                    </a:cubicBezTo>
                    <a:cubicBezTo>
                      <a:pt x="2673" y="3437"/>
                      <a:pt x="3437" y="2674"/>
                      <a:pt x="3437" y="1722"/>
                    </a:cubicBezTo>
                    <a:cubicBezTo>
                      <a:pt x="3437" y="765"/>
                      <a:pt x="2673" y="1"/>
                      <a:pt x="17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186;p4"/>
            <p:cNvSpPr/>
            <p:nvPr/>
          </p:nvSpPr>
          <p:spPr>
            <a:xfrm>
              <a:off x="227519" y="23706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27505" y="14132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892530" y="4855593"/>
              <a:ext cx="107896" cy="10792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8756562" y="354328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8585249" y="4170822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-11444" y="456088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570967" y="-6008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 rot="-5400000">
              <a:off x="9170533" y="1526206"/>
              <a:ext cx="1084270" cy="2095564"/>
              <a:chOff x="4128125" y="488675"/>
              <a:chExt cx="1462857" cy="2827259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" name="Google Shape;199;p4"/>
            <p:cNvSpPr/>
            <p:nvPr/>
          </p:nvSpPr>
          <p:spPr>
            <a:xfrm>
              <a:off x="265344" y="4467636"/>
              <a:ext cx="118109" cy="118135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720000" y="1275425"/>
            <a:ext cx="3591600" cy="3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body" idx="2"/>
          </p:nvPr>
        </p:nvSpPr>
        <p:spPr>
          <a:xfrm>
            <a:off x="4572000" y="1275425"/>
            <a:ext cx="3591600" cy="3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4" name="Google Shape;204;p5"/>
          <p:cNvGrpSpPr/>
          <p:nvPr/>
        </p:nvGrpSpPr>
        <p:grpSpPr>
          <a:xfrm>
            <a:off x="-32476" y="238536"/>
            <a:ext cx="9176465" cy="4925135"/>
            <a:chOff x="-32476" y="238536"/>
            <a:chExt cx="9176465" cy="4925135"/>
          </a:xfrm>
        </p:grpSpPr>
        <p:grpSp>
          <p:nvGrpSpPr>
            <p:cNvPr id="205" name="Google Shape;205;p5"/>
            <p:cNvGrpSpPr/>
            <p:nvPr/>
          </p:nvGrpSpPr>
          <p:grpSpPr>
            <a:xfrm flipH="1">
              <a:off x="-32476" y="4350659"/>
              <a:ext cx="813012" cy="813012"/>
              <a:chOff x="8095266" y="4094158"/>
              <a:chExt cx="1059575" cy="1059575"/>
            </a:xfrm>
          </p:grpSpPr>
          <p:sp>
            <p:nvSpPr>
              <p:cNvPr id="206" name="Google Shape;206;p5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" name="Google Shape;207;p5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208" name="Google Shape;208;p5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5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5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5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5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5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5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5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5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5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5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5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5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5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5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5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5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5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26" name="Google Shape;226;p5"/>
            <p:cNvSpPr/>
            <p:nvPr/>
          </p:nvSpPr>
          <p:spPr>
            <a:xfrm flipH="1">
              <a:off x="8836653" y="456088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8749091" y="238536"/>
              <a:ext cx="118109" cy="118134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287816" y="1014922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83286" y="76343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288362" y="32850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288345" y="23276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5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5"/>
          <p:cNvSpPr txBox="1">
            <a:spLocks noGrp="1"/>
          </p:cNvSpPr>
          <p:nvPr>
            <p:ph type="subTitle" idx="1"/>
          </p:nvPr>
        </p:nvSpPr>
        <p:spPr>
          <a:xfrm>
            <a:off x="4686650" y="2567325"/>
            <a:ext cx="35271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8" name="Google Shape;458;p15"/>
          <p:cNvSpPr txBox="1">
            <a:spLocks noGrp="1"/>
          </p:cNvSpPr>
          <p:nvPr>
            <p:ph type="ctrTitle"/>
          </p:nvPr>
        </p:nvSpPr>
        <p:spPr>
          <a:xfrm>
            <a:off x="4686650" y="1723000"/>
            <a:ext cx="35088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59" name="Google Shape;459;p15"/>
          <p:cNvGrpSpPr/>
          <p:nvPr/>
        </p:nvGrpSpPr>
        <p:grpSpPr>
          <a:xfrm rot="10800000" flipH="1">
            <a:off x="-24656" y="-11597"/>
            <a:ext cx="10771895" cy="5175273"/>
            <a:chOff x="-11444" y="-11597"/>
            <a:chExt cx="10771895" cy="5175273"/>
          </a:xfrm>
        </p:grpSpPr>
        <p:grpSp>
          <p:nvGrpSpPr>
            <p:cNvPr id="460" name="Google Shape;460;p15"/>
            <p:cNvGrpSpPr/>
            <p:nvPr/>
          </p:nvGrpSpPr>
          <p:grpSpPr>
            <a:xfrm>
              <a:off x="1600156" y="4350659"/>
              <a:ext cx="7564864" cy="813016"/>
              <a:chOff x="-704229" y="4094158"/>
              <a:chExt cx="9859069" cy="1059581"/>
            </a:xfrm>
          </p:grpSpPr>
          <p:sp>
            <p:nvSpPr>
              <p:cNvPr id="461" name="Google Shape;461;p15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-704229" y="4715656"/>
                <a:ext cx="878894" cy="438083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3" name="Google Shape;463;p15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464" name="Google Shape;464;p15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15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15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15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15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15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15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15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15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15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15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15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15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15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15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5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2" name="Google Shape;482;p15"/>
            <p:cNvGrpSpPr/>
            <p:nvPr/>
          </p:nvGrpSpPr>
          <p:grpSpPr>
            <a:xfrm>
              <a:off x="8703849" y="-11597"/>
              <a:ext cx="451002" cy="707619"/>
              <a:chOff x="8703849" y="7849"/>
              <a:chExt cx="451002" cy="707619"/>
            </a:xfrm>
          </p:grpSpPr>
          <p:sp>
            <p:nvSpPr>
              <p:cNvPr id="483" name="Google Shape;483;p15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5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5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5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5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5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5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5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5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5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5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5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5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5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8703849" y="400847"/>
                <a:ext cx="223517" cy="223582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438" extrusionOk="0">
                    <a:moveTo>
                      <a:pt x="1716" y="1"/>
                    </a:moveTo>
                    <a:cubicBezTo>
                      <a:pt x="764" y="1"/>
                      <a:pt x="0" y="765"/>
                      <a:pt x="0" y="1722"/>
                    </a:cubicBezTo>
                    <a:cubicBezTo>
                      <a:pt x="0" y="2674"/>
                      <a:pt x="764" y="3437"/>
                      <a:pt x="1716" y="3437"/>
                    </a:cubicBezTo>
                    <a:cubicBezTo>
                      <a:pt x="2673" y="3437"/>
                      <a:pt x="3437" y="2674"/>
                      <a:pt x="3437" y="1722"/>
                    </a:cubicBezTo>
                    <a:cubicBezTo>
                      <a:pt x="3437" y="765"/>
                      <a:pt x="2673" y="1"/>
                      <a:pt x="17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3" name="Google Shape;503;p15"/>
            <p:cNvSpPr/>
            <p:nvPr/>
          </p:nvSpPr>
          <p:spPr>
            <a:xfrm>
              <a:off x="227519" y="23706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227505" y="14132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2892530" y="4855593"/>
              <a:ext cx="107896" cy="10792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8756562" y="354328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8585249" y="4170822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-11444" y="456088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2570967" y="-6008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5"/>
            <p:cNvGrpSpPr/>
            <p:nvPr/>
          </p:nvGrpSpPr>
          <p:grpSpPr>
            <a:xfrm rot="-5400000">
              <a:off x="9170533" y="1526206"/>
              <a:ext cx="1084270" cy="2095564"/>
              <a:chOff x="4128125" y="488675"/>
              <a:chExt cx="1462857" cy="2827259"/>
            </a:xfrm>
          </p:grpSpPr>
          <p:sp>
            <p:nvSpPr>
              <p:cNvPr id="511" name="Google Shape;511;p15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6" name="Google Shape;516;p15"/>
            <p:cNvSpPr/>
            <p:nvPr/>
          </p:nvSpPr>
          <p:spPr>
            <a:xfrm>
              <a:off x="265344" y="4467636"/>
              <a:ext cx="118109" cy="118135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4_1_1_1"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30"/>
          <p:cNvGrpSpPr/>
          <p:nvPr/>
        </p:nvGrpSpPr>
        <p:grpSpPr>
          <a:xfrm flipH="1">
            <a:off x="-1617918" y="-11597"/>
            <a:ext cx="10760450" cy="8044026"/>
            <a:chOff x="0" y="-11597"/>
            <a:chExt cx="10760450" cy="8044026"/>
          </a:xfrm>
        </p:grpSpPr>
        <p:sp>
          <p:nvSpPr>
            <p:cNvPr id="1037" name="Google Shape;1037;p30"/>
            <p:cNvSpPr/>
            <p:nvPr/>
          </p:nvSpPr>
          <p:spPr>
            <a:xfrm>
              <a:off x="0" y="1"/>
              <a:ext cx="1166731" cy="1163744"/>
            </a:xfrm>
            <a:custGeom>
              <a:avLst/>
              <a:gdLst/>
              <a:ahLst/>
              <a:cxnLst/>
              <a:rect l="l" t="t" r="r" b="b"/>
              <a:pathLst>
                <a:path w="25777" h="25711" extrusionOk="0">
                  <a:moveTo>
                    <a:pt x="0" y="1"/>
                  </a:moveTo>
                  <a:lnTo>
                    <a:pt x="0" y="25711"/>
                  </a:lnTo>
                  <a:lnTo>
                    <a:pt x="25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8" name="Google Shape;1038;p30"/>
            <p:cNvGrpSpPr/>
            <p:nvPr/>
          </p:nvGrpSpPr>
          <p:grpSpPr>
            <a:xfrm>
              <a:off x="7583546" y="4350659"/>
              <a:ext cx="1581474" cy="813017"/>
              <a:chOff x="7093751" y="4094158"/>
              <a:chExt cx="2061089" cy="1059582"/>
            </a:xfrm>
          </p:grpSpPr>
          <p:sp>
            <p:nvSpPr>
              <p:cNvPr id="1039" name="Google Shape;1039;p30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7399994" y="4474931"/>
                <a:ext cx="1361846" cy="678809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7093751" y="4582562"/>
                <a:ext cx="918844" cy="206933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3182" extrusionOk="0">
                    <a:moveTo>
                      <a:pt x="7067" y="0"/>
                    </a:moveTo>
                    <a:cubicBezTo>
                      <a:pt x="6619" y="0"/>
                      <a:pt x="6110" y="61"/>
                      <a:pt x="5667" y="255"/>
                    </a:cubicBezTo>
                    <a:cubicBezTo>
                      <a:pt x="5219" y="443"/>
                      <a:pt x="4776" y="698"/>
                      <a:pt x="4394" y="1079"/>
                    </a:cubicBezTo>
                    <a:cubicBezTo>
                      <a:pt x="4139" y="1334"/>
                      <a:pt x="3885" y="1527"/>
                      <a:pt x="3630" y="1588"/>
                    </a:cubicBezTo>
                    <a:cubicBezTo>
                      <a:pt x="3309" y="1716"/>
                      <a:pt x="2994" y="1782"/>
                      <a:pt x="2673" y="1782"/>
                    </a:cubicBezTo>
                    <a:cubicBezTo>
                      <a:pt x="2357" y="1782"/>
                      <a:pt x="2037" y="1716"/>
                      <a:pt x="1782" y="1588"/>
                    </a:cubicBezTo>
                    <a:cubicBezTo>
                      <a:pt x="1466" y="1527"/>
                      <a:pt x="1212" y="1334"/>
                      <a:pt x="957" y="1079"/>
                    </a:cubicBezTo>
                    <a:lnTo>
                      <a:pt x="0" y="2036"/>
                    </a:lnTo>
                    <a:cubicBezTo>
                      <a:pt x="382" y="2418"/>
                      <a:pt x="830" y="2673"/>
                      <a:pt x="1273" y="2861"/>
                    </a:cubicBezTo>
                    <a:cubicBezTo>
                      <a:pt x="1721" y="3055"/>
                      <a:pt x="2230" y="3182"/>
                      <a:pt x="2673" y="3182"/>
                    </a:cubicBezTo>
                    <a:cubicBezTo>
                      <a:pt x="3182" y="3182"/>
                      <a:pt x="3630" y="3055"/>
                      <a:pt x="4139" y="2861"/>
                    </a:cubicBezTo>
                    <a:cubicBezTo>
                      <a:pt x="4582" y="2673"/>
                      <a:pt x="4964" y="2418"/>
                      <a:pt x="5346" y="2036"/>
                    </a:cubicBezTo>
                    <a:cubicBezTo>
                      <a:pt x="5600" y="1782"/>
                      <a:pt x="5855" y="1655"/>
                      <a:pt x="6176" y="1527"/>
                    </a:cubicBezTo>
                    <a:cubicBezTo>
                      <a:pt x="6430" y="1400"/>
                      <a:pt x="6746" y="1334"/>
                      <a:pt x="7067" y="1334"/>
                    </a:cubicBezTo>
                    <a:cubicBezTo>
                      <a:pt x="7382" y="1334"/>
                      <a:pt x="7703" y="1400"/>
                      <a:pt x="8019" y="1527"/>
                    </a:cubicBezTo>
                    <a:cubicBezTo>
                      <a:pt x="8273" y="1655"/>
                      <a:pt x="8528" y="1782"/>
                      <a:pt x="8782" y="2036"/>
                    </a:cubicBezTo>
                    <a:cubicBezTo>
                      <a:pt x="9164" y="2418"/>
                      <a:pt x="9612" y="2673"/>
                      <a:pt x="10055" y="2861"/>
                    </a:cubicBezTo>
                    <a:cubicBezTo>
                      <a:pt x="10503" y="3055"/>
                      <a:pt x="11012" y="3182"/>
                      <a:pt x="11455" y="3182"/>
                    </a:cubicBezTo>
                    <a:cubicBezTo>
                      <a:pt x="11964" y="3182"/>
                      <a:pt x="12412" y="3055"/>
                      <a:pt x="12921" y="2861"/>
                    </a:cubicBezTo>
                    <a:cubicBezTo>
                      <a:pt x="13364" y="2673"/>
                      <a:pt x="13746" y="2418"/>
                      <a:pt x="14128" y="2036"/>
                    </a:cubicBezTo>
                    <a:lnTo>
                      <a:pt x="13176" y="1079"/>
                    </a:lnTo>
                    <a:cubicBezTo>
                      <a:pt x="12921" y="1334"/>
                      <a:pt x="12667" y="1527"/>
                      <a:pt x="12412" y="1588"/>
                    </a:cubicBezTo>
                    <a:cubicBezTo>
                      <a:pt x="12092" y="1716"/>
                      <a:pt x="11776" y="1782"/>
                      <a:pt x="11455" y="1782"/>
                    </a:cubicBezTo>
                    <a:cubicBezTo>
                      <a:pt x="11140" y="1782"/>
                      <a:pt x="10819" y="1716"/>
                      <a:pt x="10564" y="1588"/>
                    </a:cubicBezTo>
                    <a:cubicBezTo>
                      <a:pt x="10249" y="1527"/>
                      <a:pt x="9994" y="1334"/>
                      <a:pt x="9739" y="1079"/>
                    </a:cubicBezTo>
                    <a:cubicBezTo>
                      <a:pt x="9358" y="698"/>
                      <a:pt x="8976" y="443"/>
                      <a:pt x="8528" y="255"/>
                    </a:cubicBezTo>
                    <a:cubicBezTo>
                      <a:pt x="8019" y="61"/>
                      <a:pt x="7576" y="0"/>
                      <a:pt x="70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2" name="Google Shape;1042;p30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1043" name="Google Shape;1043;p30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30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30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30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30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30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30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30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30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30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30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30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30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30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30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30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30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30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61" name="Google Shape;1061;p30"/>
            <p:cNvGrpSpPr/>
            <p:nvPr/>
          </p:nvGrpSpPr>
          <p:grpSpPr>
            <a:xfrm>
              <a:off x="8703849" y="-11597"/>
              <a:ext cx="451002" cy="1311854"/>
              <a:chOff x="8703849" y="7849"/>
              <a:chExt cx="451002" cy="1311854"/>
            </a:xfrm>
          </p:grpSpPr>
          <p:sp>
            <p:nvSpPr>
              <p:cNvPr id="1062" name="Google Shape;1062;p30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0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0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0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0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0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0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0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0"/>
              <p:cNvSpPr/>
              <p:nvPr/>
            </p:nvSpPr>
            <p:spPr>
              <a:xfrm>
                <a:off x="8703849" y="400847"/>
                <a:ext cx="223517" cy="223582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438" extrusionOk="0">
                    <a:moveTo>
                      <a:pt x="1716" y="1"/>
                    </a:moveTo>
                    <a:cubicBezTo>
                      <a:pt x="764" y="1"/>
                      <a:pt x="0" y="765"/>
                      <a:pt x="0" y="1722"/>
                    </a:cubicBezTo>
                    <a:cubicBezTo>
                      <a:pt x="0" y="2674"/>
                      <a:pt x="764" y="3437"/>
                      <a:pt x="1716" y="3437"/>
                    </a:cubicBezTo>
                    <a:cubicBezTo>
                      <a:pt x="2673" y="3437"/>
                      <a:pt x="3437" y="2674"/>
                      <a:pt x="3437" y="1722"/>
                    </a:cubicBezTo>
                    <a:cubicBezTo>
                      <a:pt x="3437" y="765"/>
                      <a:pt x="2673" y="1"/>
                      <a:pt x="17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8745210" y="1005141"/>
                <a:ext cx="409640" cy="314562"/>
              </a:xfrm>
              <a:custGeom>
                <a:avLst/>
                <a:gdLst/>
                <a:ahLst/>
                <a:cxnLst/>
                <a:rect l="l" t="t" r="r" b="b"/>
                <a:pathLst>
                  <a:path w="6299" h="4837" extrusionOk="0">
                    <a:moveTo>
                      <a:pt x="1" y="0"/>
                    </a:moveTo>
                    <a:cubicBezTo>
                      <a:pt x="1" y="637"/>
                      <a:pt x="128" y="1273"/>
                      <a:pt x="383" y="1848"/>
                    </a:cubicBezTo>
                    <a:cubicBezTo>
                      <a:pt x="698" y="2739"/>
                      <a:pt x="1335" y="3503"/>
                      <a:pt x="2098" y="4012"/>
                    </a:cubicBezTo>
                    <a:cubicBezTo>
                      <a:pt x="2480" y="4266"/>
                      <a:pt x="2928" y="4455"/>
                      <a:pt x="3371" y="4648"/>
                    </a:cubicBezTo>
                    <a:cubicBezTo>
                      <a:pt x="3880" y="4776"/>
                      <a:pt x="4328" y="4837"/>
                      <a:pt x="4837" y="4837"/>
                    </a:cubicBezTo>
                    <a:lnTo>
                      <a:pt x="6298" y="4837"/>
                    </a:lnTo>
                    <a:lnTo>
                      <a:pt x="6298" y="2230"/>
                    </a:lnTo>
                    <a:lnTo>
                      <a:pt x="4837" y="2230"/>
                    </a:lnTo>
                    <a:cubicBezTo>
                      <a:pt x="4517" y="2230"/>
                      <a:pt x="4262" y="2164"/>
                      <a:pt x="3946" y="2037"/>
                    </a:cubicBezTo>
                    <a:cubicBezTo>
                      <a:pt x="3565" y="1848"/>
                      <a:pt x="3244" y="1594"/>
                      <a:pt x="2989" y="1212"/>
                    </a:cubicBezTo>
                    <a:cubicBezTo>
                      <a:pt x="2862" y="1018"/>
                      <a:pt x="2735" y="830"/>
                      <a:pt x="2674" y="637"/>
                    </a:cubicBezTo>
                    <a:cubicBezTo>
                      <a:pt x="2607" y="448"/>
                      <a:pt x="2607" y="194"/>
                      <a:pt x="26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3" name="Google Shape;1083;p30"/>
            <p:cNvSpPr/>
            <p:nvPr/>
          </p:nvSpPr>
          <p:spPr>
            <a:xfrm>
              <a:off x="227519" y="23706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227505" y="14132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3502130" y="4703193"/>
              <a:ext cx="107896" cy="10792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8844725" y="354328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8585249" y="3641747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11" y="3869813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2570967" y="-6008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0" name="Google Shape;1090;p30"/>
            <p:cNvGrpSpPr/>
            <p:nvPr/>
          </p:nvGrpSpPr>
          <p:grpSpPr>
            <a:xfrm rot="-5400000">
              <a:off x="9170533" y="1526206"/>
              <a:ext cx="1084270" cy="2095564"/>
              <a:chOff x="4128125" y="488675"/>
              <a:chExt cx="1462857" cy="2827259"/>
            </a:xfrm>
          </p:grpSpPr>
          <p:sp>
            <p:nvSpPr>
              <p:cNvPr id="1091" name="Google Shape;1091;p30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0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0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30"/>
            <p:cNvSpPr/>
            <p:nvPr/>
          </p:nvSpPr>
          <p:spPr>
            <a:xfrm>
              <a:off x="566450" y="4401727"/>
              <a:ext cx="307094" cy="307161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7" name="Google Shape;1097;p30"/>
            <p:cNvGrpSpPr/>
            <p:nvPr/>
          </p:nvGrpSpPr>
          <p:grpSpPr>
            <a:xfrm>
              <a:off x="1307406" y="4249838"/>
              <a:ext cx="1957156" cy="3782590"/>
              <a:chOff x="4128125" y="488675"/>
              <a:chExt cx="1462857" cy="2827259"/>
            </a:xfrm>
          </p:grpSpPr>
          <p:sp>
            <p:nvSpPr>
              <p:cNvPr id="1098" name="Google Shape;1098;p30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0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4_1_1_1_1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1"/>
          <p:cNvSpPr txBox="1">
            <a:spLocks noGrp="1"/>
          </p:cNvSpPr>
          <p:nvPr>
            <p:ph type="sldNum" idx="12"/>
          </p:nvPr>
        </p:nvSpPr>
        <p:spPr>
          <a:xfrm rot="10800000" flipH="1">
            <a:off x="8556784" y="-958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5" name="Google Shape;1105;p31"/>
          <p:cNvSpPr txBox="1"/>
          <p:nvPr/>
        </p:nvSpPr>
        <p:spPr>
          <a:xfrm rot="10800000" flipH="1">
            <a:off x="8556784" y="-958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>
                <a:solidFill>
                  <a:srgbClr val="252C40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300" b="1">
              <a:solidFill>
                <a:srgbClr val="252C4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1106" name="Google Shape;1106;p31"/>
          <p:cNvGrpSpPr/>
          <p:nvPr/>
        </p:nvGrpSpPr>
        <p:grpSpPr>
          <a:xfrm rot="10800000" flipH="1">
            <a:off x="4571999" y="-29592"/>
            <a:ext cx="4592564" cy="1059582"/>
            <a:chOff x="4571999" y="4103882"/>
            <a:chExt cx="4592564" cy="1059582"/>
          </a:xfrm>
        </p:grpSpPr>
        <p:sp>
          <p:nvSpPr>
            <p:cNvPr id="1107" name="Google Shape;1107;p31"/>
            <p:cNvSpPr/>
            <p:nvPr/>
          </p:nvSpPr>
          <p:spPr>
            <a:xfrm>
              <a:off x="8104989" y="4103882"/>
              <a:ext cx="1059575" cy="1059575"/>
            </a:xfrm>
            <a:custGeom>
              <a:avLst/>
              <a:gdLst/>
              <a:ahLst/>
              <a:cxnLst/>
              <a:rect l="l" t="t" r="r" b="b"/>
              <a:pathLst>
                <a:path w="16293" h="16293" extrusionOk="0">
                  <a:moveTo>
                    <a:pt x="16292" y="1"/>
                  </a:moveTo>
                  <a:lnTo>
                    <a:pt x="1" y="16292"/>
                  </a:lnTo>
                  <a:lnTo>
                    <a:pt x="16292" y="16292"/>
                  </a:lnTo>
                  <a:lnTo>
                    <a:pt x="162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7409717" y="4484654"/>
              <a:ext cx="1361846" cy="678809"/>
            </a:xfrm>
            <a:custGeom>
              <a:avLst/>
              <a:gdLst/>
              <a:ahLst/>
              <a:cxnLst/>
              <a:rect l="l" t="t" r="r" b="b"/>
              <a:pathLst>
                <a:path w="20941" h="10438" extrusionOk="0">
                  <a:moveTo>
                    <a:pt x="10437" y="0"/>
                  </a:moveTo>
                  <a:cubicBezTo>
                    <a:pt x="8976" y="0"/>
                    <a:pt x="7637" y="316"/>
                    <a:pt x="6364" y="825"/>
                  </a:cubicBezTo>
                  <a:cubicBezTo>
                    <a:pt x="4521" y="1589"/>
                    <a:pt x="2867" y="2928"/>
                    <a:pt x="1782" y="4582"/>
                  </a:cubicBezTo>
                  <a:cubicBezTo>
                    <a:pt x="637" y="6298"/>
                    <a:pt x="0" y="8273"/>
                    <a:pt x="0" y="10437"/>
                  </a:cubicBezTo>
                  <a:lnTo>
                    <a:pt x="2291" y="10437"/>
                  </a:lnTo>
                  <a:cubicBezTo>
                    <a:pt x="2291" y="9353"/>
                    <a:pt x="2485" y="8273"/>
                    <a:pt x="2928" y="7255"/>
                  </a:cubicBezTo>
                  <a:cubicBezTo>
                    <a:pt x="3503" y="5789"/>
                    <a:pt x="4582" y="4582"/>
                    <a:pt x="5855" y="3691"/>
                  </a:cubicBezTo>
                  <a:cubicBezTo>
                    <a:pt x="7194" y="2801"/>
                    <a:pt x="8722" y="2291"/>
                    <a:pt x="10437" y="2291"/>
                  </a:cubicBezTo>
                  <a:cubicBezTo>
                    <a:pt x="11583" y="2291"/>
                    <a:pt x="12667" y="2546"/>
                    <a:pt x="13619" y="2928"/>
                  </a:cubicBezTo>
                  <a:cubicBezTo>
                    <a:pt x="15085" y="3564"/>
                    <a:pt x="16358" y="4582"/>
                    <a:pt x="17249" y="5916"/>
                  </a:cubicBezTo>
                  <a:cubicBezTo>
                    <a:pt x="18074" y="7189"/>
                    <a:pt x="18583" y="8783"/>
                    <a:pt x="18649" y="10437"/>
                  </a:cubicBezTo>
                  <a:lnTo>
                    <a:pt x="20940" y="10437"/>
                  </a:lnTo>
                  <a:cubicBezTo>
                    <a:pt x="20940" y="9037"/>
                    <a:pt x="20620" y="7637"/>
                    <a:pt x="20110" y="6364"/>
                  </a:cubicBezTo>
                  <a:cubicBezTo>
                    <a:pt x="19286" y="4516"/>
                    <a:pt x="17947" y="2928"/>
                    <a:pt x="16292" y="1782"/>
                  </a:cubicBezTo>
                  <a:cubicBezTo>
                    <a:pt x="14637" y="637"/>
                    <a:pt x="12601" y="0"/>
                    <a:pt x="10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4571999" y="4592285"/>
              <a:ext cx="918844" cy="206933"/>
            </a:xfrm>
            <a:custGeom>
              <a:avLst/>
              <a:gdLst/>
              <a:ahLst/>
              <a:cxnLst/>
              <a:rect l="l" t="t" r="r" b="b"/>
              <a:pathLst>
                <a:path w="14129" h="3182" extrusionOk="0">
                  <a:moveTo>
                    <a:pt x="7067" y="0"/>
                  </a:moveTo>
                  <a:cubicBezTo>
                    <a:pt x="6619" y="0"/>
                    <a:pt x="6110" y="61"/>
                    <a:pt x="5667" y="255"/>
                  </a:cubicBezTo>
                  <a:cubicBezTo>
                    <a:pt x="5219" y="443"/>
                    <a:pt x="4776" y="698"/>
                    <a:pt x="4394" y="1079"/>
                  </a:cubicBezTo>
                  <a:cubicBezTo>
                    <a:pt x="4139" y="1334"/>
                    <a:pt x="3885" y="1527"/>
                    <a:pt x="3630" y="1588"/>
                  </a:cubicBezTo>
                  <a:cubicBezTo>
                    <a:pt x="3309" y="1716"/>
                    <a:pt x="2994" y="1782"/>
                    <a:pt x="2673" y="1782"/>
                  </a:cubicBezTo>
                  <a:cubicBezTo>
                    <a:pt x="2357" y="1782"/>
                    <a:pt x="2037" y="1716"/>
                    <a:pt x="1782" y="1588"/>
                  </a:cubicBezTo>
                  <a:cubicBezTo>
                    <a:pt x="1466" y="1527"/>
                    <a:pt x="1212" y="1334"/>
                    <a:pt x="957" y="1079"/>
                  </a:cubicBezTo>
                  <a:lnTo>
                    <a:pt x="0" y="2036"/>
                  </a:lnTo>
                  <a:cubicBezTo>
                    <a:pt x="382" y="2418"/>
                    <a:pt x="830" y="2673"/>
                    <a:pt x="1273" y="2861"/>
                  </a:cubicBezTo>
                  <a:cubicBezTo>
                    <a:pt x="1721" y="3055"/>
                    <a:pt x="2230" y="3182"/>
                    <a:pt x="2673" y="3182"/>
                  </a:cubicBezTo>
                  <a:cubicBezTo>
                    <a:pt x="3182" y="3182"/>
                    <a:pt x="3630" y="3055"/>
                    <a:pt x="4139" y="2861"/>
                  </a:cubicBezTo>
                  <a:cubicBezTo>
                    <a:pt x="4582" y="2673"/>
                    <a:pt x="4964" y="2418"/>
                    <a:pt x="5346" y="2036"/>
                  </a:cubicBezTo>
                  <a:cubicBezTo>
                    <a:pt x="5600" y="1782"/>
                    <a:pt x="5855" y="1655"/>
                    <a:pt x="6176" y="1527"/>
                  </a:cubicBezTo>
                  <a:cubicBezTo>
                    <a:pt x="6430" y="1400"/>
                    <a:pt x="6746" y="1334"/>
                    <a:pt x="7067" y="1334"/>
                  </a:cubicBezTo>
                  <a:cubicBezTo>
                    <a:pt x="7382" y="1334"/>
                    <a:pt x="7703" y="1400"/>
                    <a:pt x="8019" y="1527"/>
                  </a:cubicBezTo>
                  <a:cubicBezTo>
                    <a:pt x="8273" y="1655"/>
                    <a:pt x="8528" y="1782"/>
                    <a:pt x="8782" y="2036"/>
                  </a:cubicBezTo>
                  <a:cubicBezTo>
                    <a:pt x="9164" y="2418"/>
                    <a:pt x="9612" y="2673"/>
                    <a:pt x="10055" y="2861"/>
                  </a:cubicBezTo>
                  <a:cubicBezTo>
                    <a:pt x="10503" y="3055"/>
                    <a:pt x="11012" y="3182"/>
                    <a:pt x="11455" y="3182"/>
                  </a:cubicBezTo>
                  <a:cubicBezTo>
                    <a:pt x="11964" y="3182"/>
                    <a:pt x="12412" y="3055"/>
                    <a:pt x="12921" y="2861"/>
                  </a:cubicBezTo>
                  <a:cubicBezTo>
                    <a:pt x="13364" y="2673"/>
                    <a:pt x="13746" y="2418"/>
                    <a:pt x="14128" y="2036"/>
                  </a:cubicBezTo>
                  <a:lnTo>
                    <a:pt x="13176" y="1079"/>
                  </a:lnTo>
                  <a:cubicBezTo>
                    <a:pt x="12921" y="1334"/>
                    <a:pt x="12667" y="1527"/>
                    <a:pt x="12412" y="1588"/>
                  </a:cubicBezTo>
                  <a:cubicBezTo>
                    <a:pt x="12092" y="1716"/>
                    <a:pt x="11776" y="1782"/>
                    <a:pt x="11455" y="1782"/>
                  </a:cubicBezTo>
                  <a:cubicBezTo>
                    <a:pt x="11140" y="1782"/>
                    <a:pt x="10819" y="1716"/>
                    <a:pt x="10564" y="1588"/>
                  </a:cubicBezTo>
                  <a:cubicBezTo>
                    <a:pt x="10249" y="1527"/>
                    <a:pt x="9994" y="1334"/>
                    <a:pt x="9739" y="1079"/>
                  </a:cubicBezTo>
                  <a:cubicBezTo>
                    <a:pt x="9358" y="698"/>
                    <a:pt x="8976" y="443"/>
                    <a:pt x="8528" y="255"/>
                  </a:cubicBezTo>
                  <a:cubicBezTo>
                    <a:pt x="8019" y="61"/>
                    <a:pt x="7576" y="0"/>
                    <a:pt x="7067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0" name="Google Shape;1110;p31"/>
            <p:cNvGrpSpPr/>
            <p:nvPr/>
          </p:nvGrpSpPr>
          <p:grpSpPr>
            <a:xfrm>
              <a:off x="8887406" y="4255169"/>
              <a:ext cx="177866" cy="385129"/>
              <a:chOff x="8877683" y="4321646"/>
              <a:chExt cx="177866" cy="385129"/>
            </a:xfrm>
          </p:grpSpPr>
          <p:sp>
            <p:nvSpPr>
              <p:cNvPr id="1111" name="Google Shape;1111;p31"/>
              <p:cNvSpPr/>
              <p:nvPr/>
            </p:nvSpPr>
            <p:spPr>
              <a:xfrm>
                <a:off x="9030642" y="4321646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6" y="0"/>
                      <a:pt x="0" y="66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66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>
                <a:off x="9030642" y="43921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6" y="1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>
                <a:off x="9030642" y="4466672"/>
                <a:ext cx="24907" cy="2484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2" extrusionOk="0">
                    <a:moveTo>
                      <a:pt x="194" y="0"/>
                    </a:moveTo>
                    <a:cubicBezTo>
                      <a:pt x="66" y="0"/>
                      <a:pt x="0" y="61"/>
                      <a:pt x="0" y="189"/>
                    </a:cubicBezTo>
                    <a:cubicBezTo>
                      <a:pt x="0" y="255"/>
                      <a:pt x="66" y="382"/>
                      <a:pt x="194" y="382"/>
                    </a:cubicBezTo>
                    <a:cubicBezTo>
                      <a:pt x="321" y="382"/>
                      <a:pt x="382" y="255"/>
                      <a:pt x="382" y="189"/>
                    </a:cubicBezTo>
                    <a:cubicBezTo>
                      <a:pt x="382" y="61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>
                <a:off x="9030642" y="45368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6" y="0"/>
                      <a:pt x="0" y="67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67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>
                <a:off x="9030642" y="460734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6" y="1"/>
                      <a:pt x="0" y="128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128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>
                <a:off x="9030642" y="4681868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6" y="0"/>
                      <a:pt x="0" y="61"/>
                      <a:pt x="0" y="189"/>
                    </a:cubicBezTo>
                    <a:cubicBezTo>
                      <a:pt x="0" y="255"/>
                      <a:pt x="66" y="382"/>
                      <a:pt x="194" y="382"/>
                    </a:cubicBezTo>
                    <a:cubicBezTo>
                      <a:pt x="321" y="382"/>
                      <a:pt x="382" y="255"/>
                      <a:pt x="382" y="189"/>
                    </a:cubicBezTo>
                    <a:cubicBezTo>
                      <a:pt x="382" y="61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>
                <a:off x="8952146" y="4321646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66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3" y="321"/>
                      <a:pt x="383" y="194"/>
                    </a:cubicBezTo>
                    <a:cubicBezTo>
                      <a:pt x="383" y="66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>
                <a:off x="8952146" y="43921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3" y="316"/>
                      <a:pt x="383" y="189"/>
                    </a:cubicBezTo>
                    <a:cubicBezTo>
                      <a:pt x="383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>
                <a:off x="8952146" y="4466672"/>
                <a:ext cx="24907" cy="2484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2" extrusionOk="0">
                    <a:moveTo>
                      <a:pt x="189" y="0"/>
                    </a:moveTo>
                    <a:cubicBezTo>
                      <a:pt x="128" y="0"/>
                      <a:pt x="1" y="61"/>
                      <a:pt x="1" y="189"/>
                    </a:cubicBezTo>
                    <a:cubicBezTo>
                      <a:pt x="1" y="255"/>
                      <a:pt x="128" y="382"/>
                      <a:pt x="189" y="382"/>
                    </a:cubicBezTo>
                    <a:cubicBezTo>
                      <a:pt x="316" y="382"/>
                      <a:pt x="383" y="255"/>
                      <a:pt x="383" y="189"/>
                    </a:cubicBezTo>
                    <a:cubicBezTo>
                      <a:pt x="383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>
                <a:off x="8952146" y="45368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67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3" y="321"/>
                      <a:pt x="383" y="194"/>
                    </a:cubicBezTo>
                    <a:cubicBezTo>
                      <a:pt x="383" y="67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8952146" y="460734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128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3" y="317"/>
                      <a:pt x="383" y="189"/>
                    </a:cubicBezTo>
                    <a:cubicBezTo>
                      <a:pt x="383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8952146" y="4681868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61"/>
                      <a:pt x="1" y="189"/>
                    </a:cubicBezTo>
                    <a:cubicBezTo>
                      <a:pt x="1" y="255"/>
                      <a:pt x="128" y="382"/>
                      <a:pt x="189" y="382"/>
                    </a:cubicBezTo>
                    <a:cubicBezTo>
                      <a:pt x="316" y="382"/>
                      <a:pt x="383" y="255"/>
                      <a:pt x="383" y="189"/>
                    </a:cubicBezTo>
                    <a:cubicBezTo>
                      <a:pt x="383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8877683" y="4321646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0"/>
                    </a:moveTo>
                    <a:cubicBezTo>
                      <a:pt x="61" y="0"/>
                      <a:pt x="0" y="66"/>
                      <a:pt x="0" y="194"/>
                    </a:cubicBezTo>
                    <a:cubicBezTo>
                      <a:pt x="0" y="321"/>
                      <a:pt x="61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66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8877683" y="4392143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1"/>
                    </a:moveTo>
                    <a:cubicBezTo>
                      <a:pt x="61" y="1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8877683" y="4466672"/>
                <a:ext cx="24842" cy="2484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89" y="0"/>
                    </a:moveTo>
                    <a:cubicBezTo>
                      <a:pt x="61" y="0"/>
                      <a:pt x="0" y="61"/>
                      <a:pt x="0" y="189"/>
                    </a:cubicBezTo>
                    <a:cubicBezTo>
                      <a:pt x="0" y="255"/>
                      <a:pt x="61" y="382"/>
                      <a:pt x="189" y="382"/>
                    </a:cubicBezTo>
                    <a:cubicBezTo>
                      <a:pt x="316" y="382"/>
                      <a:pt x="382" y="255"/>
                      <a:pt x="382" y="189"/>
                    </a:cubicBezTo>
                    <a:cubicBezTo>
                      <a:pt x="382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8877683" y="4536843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0"/>
                    </a:moveTo>
                    <a:cubicBezTo>
                      <a:pt x="61" y="0"/>
                      <a:pt x="0" y="67"/>
                      <a:pt x="0" y="194"/>
                    </a:cubicBezTo>
                    <a:cubicBezTo>
                      <a:pt x="0" y="321"/>
                      <a:pt x="61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67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8877683" y="460734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1"/>
                    </a:moveTo>
                    <a:cubicBezTo>
                      <a:pt x="61" y="1"/>
                      <a:pt x="0" y="128"/>
                      <a:pt x="0" y="189"/>
                    </a:cubicBezTo>
                    <a:cubicBezTo>
                      <a:pt x="0" y="317"/>
                      <a:pt x="61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8877683" y="4681868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0"/>
                    </a:moveTo>
                    <a:cubicBezTo>
                      <a:pt x="61" y="0"/>
                      <a:pt x="0" y="61"/>
                      <a:pt x="0" y="189"/>
                    </a:cubicBezTo>
                    <a:cubicBezTo>
                      <a:pt x="0" y="255"/>
                      <a:pt x="61" y="382"/>
                      <a:pt x="189" y="382"/>
                    </a:cubicBezTo>
                    <a:cubicBezTo>
                      <a:pt x="316" y="382"/>
                      <a:pt x="382" y="255"/>
                      <a:pt x="382" y="189"/>
                    </a:cubicBezTo>
                    <a:cubicBezTo>
                      <a:pt x="382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9" name="Google Shape;1129;p31"/>
          <p:cNvSpPr/>
          <p:nvPr/>
        </p:nvSpPr>
        <p:spPr>
          <a:xfrm rot="10800000" flipH="1">
            <a:off x="2365677" y="4424318"/>
            <a:ext cx="169504" cy="169554"/>
          </a:xfrm>
          <a:custGeom>
            <a:avLst/>
            <a:gdLst/>
            <a:ahLst/>
            <a:cxnLst/>
            <a:rect l="l" t="t" r="r" b="b"/>
            <a:pathLst>
              <a:path w="3437" h="3438" extrusionOk="0">
                <a:moveTo>
                  <a:pt x="3437" y="1"/>
                </a:moveTo>
                <a:cubicBezTo>
                  <a:pt x="1528" y="1"/>
                  <a:pt x="0" y="1528"/>
                  <a:pt x="0" y="3437"/>
                </a:cubicBezTo>
                <a:cubicBezTo>
                  <a:pt x="1909" y="3437"/>
                  <a:pt x="3437" y="1910"/>
                  <a:pt x="3437" y="1"/>
                </a:cubicBezTo>
                <a:close/>
              </a:path>
            </a:pathLst>
          </a:custGeom>
          <a:solidFill>
            <a:srgbClr val="252C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1"/>
          <p:cNvSpPr/>
          <p:nvPr/>
        </p:nvSpPr>
        <p:spPr>
          <a:xfrm rot="10800000" flipH="1">
            <a:off x="3957854" y="4455040"/>
            <a:ext cx="678827" cy="678827"/>
          </a:xfrm>
          <a:custGeom>
            <a:avLst/>
            <a:gdLst/>
            <a:ahLst/>
            <a:cxnLst/>
            <a:rect l="l" t="t" r="r" b="b"/>
            <a:pathLst>
              <a:path w="14322" h="14322" extrusionOk="0">
                <a:moveTo>
                  <a:pt x="1" y="0"/>
                </a:moveTo>
                <a:cubicBezTo>
                  <a:pt x="1" y="764"/>
                  <a:pt x="194" y="1528"/>
                  <a:pt x="449" y="2230"/>
                </a:cubicBezTo>
                <a:cubicBezTo>
                  <a:pt x="892" y="3248"/>
                  <a:pt x="1594" y="4073"/>
                  <a:pt x="2546" y="4710"/>
                </a:cubicBezTo>
                <a:cubicBezTo>
                  <a:pt x="2994" y="5030"/>
                  <a:pt x="3503" y="5219"/>
                  <a:pt x="4012" y="5412"/>
                </a:cubicBezTo>
                <a:cubicBezTo>
                  <a:pt x="4522" y="5601"/>
                  <a:pt x="5092" y="5667"/>
                  <a:pt x="5667" y="5667"/>
                </a:cubicBezTo>
                <a:cubicBezTo>
                  <a:pt x="6110" y="5667"/>
                  <a:pt x="6492" y="5728"/>
                  <a:pt x="6874" y="5921"/>
                </a:cubicBezTo>
                <a:cubicBezTo>
                  <a:pt x="7383" y="6110"/>
                  <a:pt x="7831" y="6491"/>
                  <a:pt x="8213" y="7001"/>
                </a:cubicBezTo>
                <a:lnTo>
                  <a:pt x="8594" y="7764"/>
                </a:lnTo>
                <a:cubicBezTo>
                  <a:pt x="8656" y="8085"/>
                  <a:pt x="8722" y="8401"/>
                  <a:pt x="8722" y="8655"/>
                </a:cubicBezTo>
                <a:cubicBezTo>
                  <a:pt x="8722" y="9485"/>
                  <a:pt x="8849" y="10183"/>
                  <a:pt x="9165" y="10885"/>
                </a:cubicBezTo>
                <a:cubicBezTo>
                  <a:pt x="9546" y="11903"/>
                  <a:pt x="10310" y="12794"/>
                  <a:pt x="11201" y="13364"/>
                </a:cubicBezTo>
                <a:cubicBezTo>
                  <a:pt x="11649" y="13685"/>
                  <a:pt x="12158" y="13940"/>
                  <a:pt x="12667" y="14067"/>
                </a:cubicBezTo>
                <a:cubicBezTo>
                  <a:pt x="13176" y="14255"/>
                  <a:pt x="13747" y="14322"/>
                  <a:pt x="14322" y="14322"/>
                </a:cubicBezTo>
                <a:lnTo>
                  <a:pt x="14322" y="11710"/>
                </a:lnTo>
                <a:cubicBezTo>
                  <a:pt x="13940" y="11710"/>
                  <a:pt x="13558" y="11649"/>
                  <a:pt x="13176" y="11455"/>
                </a:cubicBezTo>
                <a:cubicBezTo>
                  <a:pt x="12667" y="11267"/>
                  <a:pt x="12158" y="10885"/>
                  <a:pt x="11837" y="10376"/>
                </a:cubicBezTo>
                <a:lnTo>
                  <a:pt x="11456" y="9612"/>
                </a:lnTo>
                <a:cubicBezTo>
                  <a:pt x="11395" y="9292"/>
                  <a:pt x="11328" y="8976"/>
                  <a:pt x="11328" y="8655"/>
                </a:cubicBezTo>
                <a:cubicBezTo>
                  <a:pt x="11328" y="7892"/>
                  <a:pt x="11201" y="7194"/>
                  <a:pt x="10885" y="6491"/>
                </a:cubicBezTo>
                <a:cubicBezTo>
                  <a:pt x="10437" y="5473"/>
                  <a:pt x="9740" y="4582"/>
                  <a:pt x="8849" y="4012"/>
                </a:cubicBezTo>
                <a:cubicBezTo>
                  <a:pt x="8401" y="3691"/>
                  <a:pt x="7892" y="3437"/>
                  <a:pt x="7383" y="3310"/>
                </a:cubicBezTo>
                <a:cubicBezTo>
                  <a:pt x="6813" y="3121"/>
                  <a:pt x="6237" y="3055"/>
                  <a:pt x="5667" y="3055"/>
                </a:cubicBezTo>
                <a:cubicBezTo>
                  <a:pt x="5285" y="3055"/>
                  <a:pt x="4837" y="2928"/>
                  <a:pt x="4522" y="2800"/>
                </a:cubicBezTo>
                <a:cubicBezTo>
                  <a:pt x="3946" y="2546"/>
                  <a:pt x="3503" y="2164"/>
                  <a:pt x="3183" y="1721"/>
                </a:cubicBezTo>
                <a:cubicBezTo>
                  <a:pt x="2994" y="1467"/>
                  <a:pt x="2867" y="1212"/>
                  <a:pt x="2801" y="891"/>
                </a:cubicBezTo>
                <a:cubicBezTo>
                  <a:pt x="2740" y="637"/>
                  <a:pt x="2673" y="321"/>
                  <a:pt x="26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31"/>
          <p:cNvGrpSpPr/>
          <p:nvPr/>
        </p:nvGrpSpPr>
        <p:grpSpPr>
          <a:xfrm rot="10800000" flipH="1">
            <a:off x="189622" y="3419710"/>
            <a:ext cx="249156" cy="539522"/>
            <a:chOff x="1266755" y="4029330"/>
            <a:chExt cx="148325" cy="321163"/>
          </a:xfrm>
        </p:grpSpPr>
        <p:sp>
          <p:nvSpPr>
            <p:cNvPr id="1132" name="Google Shape;1132;p31"/>
            <p:cNvSpPr/>
            <p:nvPr/>
          </p:nvSpPr>
          <p:spPr>
            <a:xfrm>
              <a:off x="1394309" y="4029330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0"/>
                  </a:moveTo>
                  <a:cubicBezTo>
                    <a:pt x="67" y="0"/>
                    <a:pt x="1" y="128"/>
                    <a:pt x="1" y="194"/>
                  </a:cubicBezTo>
                  <a:cubicBezTo>
                    <a:pt x="1" y="321"/>
                    <a:pt x="67" y="382"/>
                    <a:pt x="194" y="382"/>
                  </a:cubicBezTo>
                  <a:cubicBezTo>
                    <a:pt x="321" y="382"/>
                    <a:pt x="382" y="321"/>
                    <a:pt x="382" y="194"/>
                  </a:cubicBezTo>
                  <a:cubicBezTo>
                    <a:pt x="382" y="128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1394309" y="4091426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1"/>
                  </a:moveTo>
                  <a:cubicBezTo>
                    <a:pt x="67" y="1"/>
                    <a:pt x="1" y="67"/>
                    <a:pt x="1" y="194"/>
                  </a:cubicBezTo>
                  <a:cubicBezTo>
                    <a:pt x="1" y="255"/>
                    <a:pt x="67" y="383"/>
                    <a:pt x="194" y="383"/>
                  </a:cubicBezTo>
                  <a:cubicBezTo>
                    <a:pt x="321" y="383"/>
                    <a:pt x="382" y="255"/>
                    <a:pt x="382" y="194"/>
                  </a:cubicBezTo>
                  <a:cubicBezTo>
                    <a:pt x="382" y="67"/>
                    <a:pt x="321" y="1"/>
                    <a:pt x="194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1394309" y="4150268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0"/>
                  </a:moveTo>
                  <a:cubicBezTo>
                    <a:pt x="67" y="0"/>
                    <a:pt x="1" y="61"/>
                    <a:pt x="1" y="189"/>
                  </a:cubicBezTo>
                  <a:cubicBezTo>
                    <a:pt x="1" y="316"/>
                    <a:pt x="67" y="382"/>
                    <a:pt x="194" y="382"/>
                  </a:cubicBezTo>
                  <a:cubicBezTo>
                    <a:pt x="321" y="382"/>
                    <a:pt x="382" y="316"/>
                    <a:pt x="382" y="189"/>
                  </a:cubicBezTo>
                  <a:cubicBezTo>
                    <a:pt x="382" y="61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1394309" y="4208784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1"/>
                  </a:moveTo>
                  <a:cubicBezTo>
                    <a:pt x="67" y="1"/>
                    <a:pt x="1" y="128"/>
                    <a:pt x="1" y="194"/>
                  </a:cubicBezTo>
                  <a:cubicBezTo>
                    <a:pt x="1" y="321"/>
                    <a:pt x="67" y="382"/>
                    <a:pt x="194" y="382"/>
                  </a:cubicBezTo>
                  <a:cubicBezTo>
                    <a:pt x="321" y="382"/>
                    <a:pt x="382" y="321"/>
                    <a:pt x="382" y="194"/>
                  </a:cubicBezTo>
                  <a:cubicBezTo>
                    <a:pt x="382" y="128"/>
                    <a:pt x="321" y="1"/>
                    <a:pt x="194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1394309" y="4270934"/>
              <a:ext cx="20771" cy="20717"/>
            </a:xfrm>
            <a:custGeom>
              <a:avLst/>
              <a:gdLst/>
              <a:ahLst/>
              <a:cxnLst/>
              <a:rect l="l" t="t" r="r" b="b"/>
              <a:pathLst>
                <a:path w="383" h="382" extrusionOk="0">
                  <a:moveTo>
                    <a:pt x="194" y="0"/>
                  </a:moveTo>
                  <a:cubicBezTo>
                    <a:pt x="67" y="0"/>
                    <a:pt x="1" y="66"/>
                    <a:pt x="1" y="194"/>
                  </a:cubicBezTo>
                  <a:cubicBezTo>
                    <a:pt x="1" y="255"/>
                    <a:pt x="67" y="382"/>
                    <a:pt x="194" y="382"/>
                  </a:cubicBezTo>
                  <a:cubicBezTo>
                    <a:pt x="321" y="382"/>
                    <a:pt x="382" y="255"/>
                    <a:pt x="382" y="194"/>
                  </a:cubicBezTo>
                  <a:cubicBezTo>
                    <a:pt x="382" y="66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1394309" y="4329722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0"/>
                  </a:moveTo>
                  <a:cubicBezTo>
                    <a:pt x="67" y="0"/>
                    <a:pt x="1" y="62"/>
                    <a:pt x="1" y="189"/>
                  </a:cubicBezTo>
                  <a:cubicBezTo>
                    <a:pt x="1" y="316"/>
                    <a:pt x="67" y="382"/>
                    <a:pt x="194" y="382"/>
                  </a:cubicBezTo>
                  <a:cubicBezTo>
                    <a:pt x="321" y="382"/>
                    <a:pt x="382" y="316"/>
                    <a:pt x="382" y="189"/>
                  </a:cubicBezTo>
                  <a:cubicBezTo>
                    <a:pt x="382" y="62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1332213" y="4029330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0"/>
                  </a:moveTo>
                  <a:cubicBezTo>
                    <a:pt x="66" y="0"/>
                    <a:pt x="0" y="128"/>
                    <a:pt x="0" y="194"/>
                  </a:cubicBezTo>
                  <a:cubicBezTo>
                    <a:pt x="0" y="321"/>
                    <a:pt x="66" y="382"/>
                    <a:pt x="193" y="382"/>
                  </a:cubicBezTo>
                  <a:cubicBezTo>
                    <a:pt x="255" y="382"/>
                    <a:pt x="382" y="321"/>
                    <a:pt x="382" y="194"/>
                  </a:cubicBezTo>
                  <a:cubicBezTo>
                    <a:pt x="382" y="128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1332213" y="4091426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1"/>
                  </a:moveTo>
                  <a:cubicBezTo>
                    <a:pt x="66" y="1"/>
                    <a:pt x="0" y="67"/>
                    <a:pt x="0" y="194"/>
                  </a:cubicBezTo>
                  <a:cubicBezTo>
                    <a:pt x="0" y="255"/>
                    <a:pt x="66" y="383"/>
                    <a:pt x="193" y="383"/>
                  </a:cubicBezTo>
                  <a:cubicBezTo>
                    <a:pt x="255" y="383"/>
                    <a:pt x="382" y="255"/>
                    <a:pt x="382" y="194"/>
                  </a:cubicBezTo>
                  <a:cubicBezTo>
                    <a:pt x="382" y="67"/>
                    <a:pt x="255" y="1"/>
                    <a:pt x="193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1332213" y="4150268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0"/>
                  </a:moveTo>
                  <a:cubicBezTo>
                    <a:pt x="66" y="0"/>
                    <a:pt x="0" y="61"/>
                    <a:pt x="0" y="189"/>
                  </a:cubicBezTo>
                  <a:cubicBezTo>
                    <a:pt x="0" y="316"/>
                    <a:pt x="66" y="382"/>
                    <a:pt x="193" y="382"/>
                  </a:cubicBezTo>
                  <a:cubicBezTo>
                    <a:pt x="255" y="382"/>
                    <a:pt x="382" y="316"/>
                    <a:pt x="382" y="189"/>
                  </a:cubicBezTo>
                  <a:cubicBezTo>
                    <a:pt x="382" y="61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1332213" y="4208784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1"/>
                  </a:moveTo>
                  <a:cubicBezTo>
                    <a:pt x="66" y="1"/>
                    <a:pt x="0" y="128"/>
                    <a:pt x="0" y="194"/>
                  </a:cubicBezTo>
                  <a:cubicBezTo>
                    <a:pt x="0" y="321"/>
                    <a:pt x="66" y="382"/>
                    <a:pt x="193" y="382"/>
                  </a:cubicBezTo>
                  <a:cubicBezTo>
                    <a:pt x="255" y="382"/>
                    <a:pt x="382" y="321"/>
                    <a:pt x="382" y="194"/>
                  </a:cubicBezTo>
                  <a:cubicBezTo>
                    <a:pt x="382" y="128"/>
                    <a:pt x="255" y="1"/>
                    <a:pt x="193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1332213" y="4270934"/>
              <a:ext cx="20717" cy="20717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3" y="0"/>
                  </a:moveTo>
                  <a:cubicBezTo>
                    <a:pt x="66" y="0"/>
                    <a:pt x="0" y="66"/>
                    <a:pt x="0" y="194"/>
                  </a:cubicBezTo>
                  <a:cubicBezTo>
                    <a:pt x="0" y="255"/>
                    <a:pt x="66" y="382"/>
                    <a:pt x="193" y="382"/>
                  </a:cubicBezTo>
                  <a:cubicBezTo>
                    <a:pt x="255" y="382"/>
                    <a:pt x="382" y="255"/>
                    <a:pt x="382" y="194"/>
                  </a:cubicBezTo>
                  <a:cubicBezTo>
                    <a:pt x="382" y="66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1332213" y="4329722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0"/>
                  </a:moveTo>
                  <a:cubicBezTo>
                    <a:pt x="66" y="0"/>
                    <a:pt x="0" y="62"/>
                    <a:pt x="0" y="189"/>
                  </a:cubicBezTo>
                  <a:cubicBezTo>
                    <a:pt x="0" y="316"/>
                    <a:pt x="66" y="382"/>
                    <a:pt x="193" y="382"/>
                  </a:cubicBezTo>
                  <a:cubicBezTo>
                    <a:pt x="255" y="382"/>
                    <a:pt x="382" y="316"/>
                    <a:pt x="382" y="189"/>
                  </a:cubicBezTo>
                  <a:cubicBezTo>
                    <a:pt x="382" y="62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1266755" y="4029330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0"/>
                  </a:moveTo>
                  <a:cubicBezTo>
                    <a:pt x="62" y="0"/>
                    <a:pt x="0" y="128"/>
                    <a:pt x="0" y="194"/>
                  </a:cubicBezTo>
                  <a:cubicBezTo>
                    <a:pt x="0" y="321"/>
                    <a:pt x="62" y="382"/>
                    <a:pt x="189" y="382"/>
                  </a:cubicBezTo>
                  <a:cubicBezTo>
                    <a:pt x="316" y="382"/>
                    <a:pt x="382" y="321"/>
                    <a:pt x="382" y="194"/>
                  </a:cubicBezTo>
                  <a:cubicBezTo>
                    <a:pt x="382" y="128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1266755" y="4091426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1"/>
                  </a:moveTo>
                  <a:cubicBezTo>
                    <a:pt x="62" y="1"/>
                    <a:pt x="0" y="67"/>
                    <a:pt x="0" y="194"/>
                  </a:cubicBezTo>
                  <a:cubicBezTo>
                    <a:pt x="0" y="255"/>
                    <a:pt x="62" y="383"/>
                    <a:pt x="189" y="383"/>
                  </a:cubicBezTo>
                  <a:cubicBezTo>
                    <a:pt x="316" y="383"/>
                    <a:pt x="382" y="255"/>
                    <a:pt x="382" y="194"/>
                  </a:cubicBezTo>
                  <a:cubicBezTo>
                    <a:pt x="382" y="67"/>
                    <a:pt x="316" y="1"/>
                    <a:pt x="189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1266755" y="4150268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0"/>
                  </a:moveTo>
                  <a:cubicBezTo>
                    <a:pt x="62" y="0"/>
                    <a:pt x="0" y="61"/>
                    <a:pt x="0" y="189"/>
                  </a:cubicBezTo>
                  <a:cubicBezTo>
                    <a:pt x="0" y="316"/>
                    <a:pt x="62" y="382"/>
                    <a:pt x="189" y="382"/>
                  </a:cubicBezTo>
                  <a:cubicBezTo>
                    <a:pt x="316" y="382"/>
                    <a:pt x="382" y="316"/>
                    <a:pt x="382" y="189"/>
                  </a:cubicBezTo>
                  <a:cubicBezTo>
                    <a:pt x="382" y="61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1266755" y="4208784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1"/>
                  </a:moveTo>
                  <a:cubicBezTo>
                    <a:pt x="62" y="1"/>
                    <a:pt x="0" y="128"/>
                    <a:pt x="0" y="194"/>
                  </a:cubicBezTo>
                  <a:cubicBezTo>
                    <a:pt x="0" y="321"/>
                    <a:pt x="62" y="382"/>
                    <a:pt x="189" y="382"/>
                  </a:cubicBezTo>
                  <a:cubicBezTo>
                    <a:pt x="316" y="382"/>
                    <a:pt x="382" y="321"/>
                    <a:pt x="382" y="194"/>
                  </a:cubicBezTo>
                  <a:cubicBezTo>
                    <a:pt x="382" y="128"/>
                    <a:pt x="316" y="1"/>
                    <a:pt x="189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1266755" y="4270934"/>
              <a:ext cx="20771" cy="20717"/>
            </a:xfrm>
            <a:custGeom>
              <a:avLst/>
              <a:gdLst/>
              <a:ahLst/>
              <a:cxnLst/>
              <a:rect l="l" t="t" r="r" b="b"/>
              <a:pathLst>
                <a:path w="383" h="382" extrusionOk="0">
                  <a:moveTo>
                    <a:pt x="189" y="0"/>
                  </a:moveTo>
                  <a:cubicBezTo>
                    <a:pt x="62" y="0"/>
                    <a:pt x="0" y="66"/>
                    <a:pt x="0" y="194"/>
                  </a:cubicBezTo>
                  <a:cubicBezTo>
                    <a:pt x="0" y="255"/>
                    <a:pt x="62" y="382"/>
                    <a:pt x="189" y="382"/>
                  </a:cubicBezTo>
                  <a:cubicBezTo>
                    <a:pt x="316" y="382"/>
                    <a:pt x="382" y="255"/>
                    <a:pt x="382" y="194"/>
                  </a:cubicBezTo>
                  <a:cubicBezTo>
                    <a:pt x="382" y="66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1266755" y="4329722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0"/>
                  </a:moveTo>
                  <a:cubicBezTo>
                    <a:pt x="62" y="0"/>
                    <a:pt x="0" y="62"/>
                    <a:pt x="0" y="189"/>
                  </a:cubicBezTo>
                  <a:cubicBezTo>
                    <a:pt x="0" y="316"/>
                    <a:pt x="62" y="382"/>
                    <a:pt x="189" y="382"/>
                  </a:cubicBezTo>
                  <a:cubicBezTo>
                    <a:pt x="316" y="382"/>
                    <a:pt x="382" y="316"/>
                    <a:pt x="382" y="189"/>
                  </a:cubicBezTo>
                  <a:cubicBezTo>
                    <a:pt x="382" y="62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0" name="Google Shape;1150;p31"/>
          <p:cNvSpPr/>
          <p:nvPr/>
        </p:nvSpPr>
        <p:spPr>
          <a:xfrm rot="10800000" flipH="1">
            <a:off x="-26" y="543750"/>
            <a:ext cx="720106" cy="720120"/>
          </a:xfrm>
          <a:custGeom>
            <a:avLst/>
            <a:gdLst/>
            <a:ahLst/>
            <a:cxnLst/>
            <a:rect l="l" t="t" r="r" b="b"/>
            <a:pathLst>
              <a:path w="5667" h="5667" extrusionOk="0">
                <a:moveTo>
                  <a:pt x="2994" y="1"/>
                </a:moveTo>
                <a:cubicBezTo>
                  <a:pt x="2994" y="449"/>
                  <a:pt x="2927" y="830"/>
                  <a:pt x="2800" y="1212"/>
                </a:cubicBezTo>
                <a:cubicBezTo>
                  <a:pt x="2546" y="1721"/>
                  <a:pt x="2164" y="2164"/>
                  <a:pt x="1655" y="2546"/>
                </a:cubicBezTo>
                <a:cubicBezTo>
                  <a:pt x="1466" y="2673"/>
                  <a:pt x="1212" y="2801"/>
                  <a:pt x="891" y="2928"/>
                </a:cubicBezTo>
                <a:cubicBezTo>
                  <a:pt x="636" y="2994"/>
                  <a:pt x="321" y="3055"/>
                  <a:pt x="0" y="3055"/>
                </a:cubicBezTo>
                <a:lnTo>
                  <a:pt x="0" y="5667"/>
                </a:lnTo>
                <a:cubicBezTo>
                  <a:pt x="764" y="5667"/>
                  <a:pt x="1527" y="5540"/>
                  <a:pt x="2230" y="5219"/>
                </a:cubicBezTo>
                <a:cubicBezTo>
                  <a:pt x="3182" y="4776"/>
                  <a:pt x="4073" y="4073"/>
                  <a:pt x="4709" y="3183"/>
                </a:cubicBezTo>
                <a:cubicBezTo>
                  <a:pt x="4964" y="2740"/>
                  <a:pt x="5219" y="2230"/>
                  <a:pt x="5412" y="1721"/>
                </a:cubicBezTo>
                <a:cubicBezTo>
                  <a:pt x="5539" y="1146"/>
                  <a:pt x="5667" y="576"/>
                  <a:pt x="56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1" name="Google Shape;1151;p31"/>
          <p:cNvGrpSpPr/>
          <p:nvPr/>
        </p:nvGrpSpPr>
        <p:grpSpPr>
          <a:xfrm rot="10800000" flipH="1">
            <a:off x="1572312" y="-2518722"/>
            <a:ext cx="1957156" cy="3782590"/>
            <a:chOff x="4128125" y="488675"/>
            <a:chExt cx="1462857" cy="2827259"/>
          </a:xfrm>
        </p:grpSpPr>
        <p:sp>
          <p:nvSpPr>
            <p:cNvPr id="1152" name="Google Shape;1152;p31"/>
            <p:cNvSpPr/>
            <p:nvPr/>
          </p:nvSpPr>
          <p:spPr>
            <a:xfrm>
              <a:off x="4128125" y="488675"/>
              <a:ext cx="1462857" cy="2827259"/>
            </a:xfrm>
            <a:custGeom>
              <a:avLst/>
              <a:gdLst/>
              <a:ahLst/>
              <a:cxnLst/>
              <a:rect l="l" t="t" r="r" b="b"/>
              <a:pathLst>
                <a:path w="15081" h="29147" extrusionOk="0">
                  <a:moveTo>
                    <a:pt x="7571" y="0"/>
                  </a:moveTo>
                  <a:cubicBezTo>
                    <a:pt x="3437" y="0"/>
                    <a:pt x="0" y="3437"/>
                    <a:pt x="0" y="7571"/>
                  </a:cubicBezTo>
                  <a:lnTo>
                    <a:pt x="0" y="29147"/>
                  </a:lnTo>
                  <a:lnTo>
                    <a:pt x="61" y="29147"/>
                  </a:lnTo>
                  <a:lnTo>
                    <a:pt x="61" y="7571"/>
                  </a:lnTo>
                  <a:cubicBezTo>
                    <a:pt x="61" y="3437"/>
                    <a:pt x="3437" y="61"/>
                    <a:pt x="7571" y="61"/>
                  </a:cubicBezTo>
                  <a:cubicBezTo>
                    <a:pt x="11710" y="61"/>
                    <a:pt x="15019" y="3437"/>
                    <a:pt x="15019" y="7571"/>
                  </a:cubicBezTo>
                  <a:lnTo>
                    <a:pt x="15019" y="29147"/>
                  </a:lnTo>
                  <a:lnTo>
                    <a:pt x="15080" y="29147"/>
                  </a:lnTo>
                  <a:lnTo>
                    <a:pt x="15080" y="7571"/>
                  </a:lnTo>
                  <a:cubicBezTo>
                    <a:pt x="15080" y="3437"/>
                    <a:pt x="11710" y="0"/>
                    <a:pt x="7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4239189" y="599739"/>
              <a:ext cx="1247032" cy="2716194"/>
            </a:xfrm>
            <a:custGeom>
              <a:avLst/>
              <a:gdLst/>
              <a:ahLst/>
              <a:cxnLst/>
              <a:rect l="l" t="t" r="r" b="b"/>
              <a:pathLst>
                <a:path w="12856" h="28002" extrusionOk="0">
                  <a:moveTo>
                    <a:pt x="6426" y="1"/>
                  </a:moveTo>
                  <a:cubicBezTo>
                    <a:pt x="2862" y="1"/>
                    <a:pt x="1" y="2862"/>
                    <a:pt x="1" y="6426"/>
                  </a:cubicBezTo>
                  <a:lnTo>
                    <a:pt x="1" y="28002"/>
                  </a:lnTo>
                  <a:lnTo>
                    <a:pt x="62" y="28002"/>
                  </a:lnTo>
                  <a:lnTo>
                    <a:pt x="62" y="6426"/>
                  </a:lnTo>
                  <a:cubicBezTo>
                    <a:pt x="62" y="2928"/>
                    <a:pt x="2928" y="62"/>
                    <a:pt x="6426" y="62"/>
                  </a:cubicBezTo>
                  <a:cubicBezTo>
                    <a:pt x="9929" y="62"/>
                    <a:pt x="12790" y="2928"/>
                    <a:pt x="12790" y="6426"/>
                  </a:cubicBezTo>
                  <a:lnTo>
                    <a:pt x="12790" y="28002"/>
                  </a:lnTo>
                  <a:lnTo>
                    <a:pt x="12856" y="28002"/>
                  </a:lnTo>
                  <a:lnTo>
                    <a:pt x="12856" y="6426"/>
                  </a:lnTo>
                  <a:cubicBezTo>
                    <a:pt x="12856" y="2862"/>
                    <a:pt x="9990" y="1"/>
                    <a:pt x="6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4343947" y="704400"/>
              <a:ext cx="1037124" cy="2611531"/>
            </a:xfrm>
            <a:custGeom>
              <a:avLst/>
              <a:gdLst/>
              <a:ahLst/>
              <a:cxnLst/>
              <a:rect l="l" t="t" r="r" b="b"/>
              <a:pathLst>
                <a:path w="10692" h="26923" extrusionOk="0">
                  <a:moveTo>
                    <a:pt x="5346" y="1"/>
                  </a:moveTo>
                  <a:cubicBezTo>
                    <a:pt x="2418" y="1"/>
                    <a:pt x="0" y="2419"/>
                    <a:pt x="0" y="5347"/>
                  </a:cubicBezTo>
                  <a:lnTo>
                    <a:pt x="0" y="26923"/>
                  </a:lnTo>
                  <a:lnTo>
                    <a:pt x="66" y="26923"/>
                  </a:lnTo>
                  <a:lnTo>
                    <a:pt x="66" y="5347"/>
                  </a:lnTo>
                  <a:cubicBezTo>
                    <a:pt x="66" y="2419"/>
                    <a:pt x="2418" y="67"/>
                    <a:pt x="5346" y="67"/>
                  </a:cubicBezTo>
                  <a:cubicBezTo>
                    <a:pt x="8273" y="67"/>
                    <a:pt x="10630" y="2419"/>
                    <a:pt x="10630" y="5347"/>
                  </a:cubicBezTo>
                  <a:lnTo>
                    <a:pt x="10630" y="26923"/>
                  </a:lnTo>
                  <a:lnTo>
                    <a:pt x="10691" y="26923"/>
                  </a:lnTo>
                  <a:lnTo>
                    <a:pt x="10691" y="5347"/>
                  </a:lnTo>
                  <a:cubicBezTo>
                    <a:pt x="10691" y="2419"/>
                    <a:pt x="8273" y="1"/>
                    <a:pt x="5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4449094" y="809644"/>
              <a:ext cx="827313" cy="2506286"/>
            </a:xfrm>
            <a:custGeom>
              <a:avLst/>
              <a:gdLst/>
              <a:ahLst/>
              <a:cxnLst/>
              <a:rect l="l" t="t" r="r" b="b"/>
              <a:pathLst>
                <a:path w="8529" h="25838" extrusionOk="0">
                  <a:moveTo>
                    <a:pt x="4262" y="0"/>
                  </a:moveTo>
                  <a:cubicBezTo>
                    <a:pt x="1910" y="0"/>
                    <a:pt x="1" y="1909"/>
                    <a:pt x="1" y="4262"/>
                  </a:cubicBezTo>
                  <a:lnTo>
                    <a:pt x="1" y="25838"/>
                  </a:lnTo>
                  <a:lnTo>
                    <a:pt x="62" y="25838"/>
                  </a:lnTo>
                  <a:lnTo>
                    <a:pt x="62" y="4262"/>
                  </a:lnTo>
                  <a:cubicBezTo>
                    <a:pt x="62" y="1971"/>
                    <a:pt x="1971" y="61"/>
                    <a:pt x="4262" y="61"/>
                  </a:cubicBezTo>
                  <a:cubicBezTo>
                    <a:pt x="6553" y="61"/>
                    <a:pt x="8462" y="1971"/>
                    <a:pt x="8462" y="4262"/>
                  </a:cubicBezTo>
                  <a:lnTo>
                    <a:pt x="8462" y="25838"/>
                  </a:lnTo>
                  <a:lnTo>
                    <a:pt x="8528" y="25838"/>
                  </a:lnTo>
                  <a:lnTo>
                    <a:pt x="8528" y="4262"/>
                  </a:lnTo>
                  <a:cubicBezTo>
                    <a:pt x="8528" y="1909"/>
                    <a:pt x="6619" y="0"/>
                    <a:pt x="4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4553756" y="914306"/>
              <a:ext cx="617405" cy="2401623"/>
            </a:xfrm>
            <a:custGeom>
              <a:avLst/>
              <a:gdLst/>
              <a:ahLst/>
              <a:cxnLst/>
              <a:rect l="l" t="t" r="r" b="b"/>
              <a:pathLst>
                <a:path w="6365" h="24759" extrusionOk="0">
                  <a:moveTo>
                    <a:pt x="3183" y="1"/>
                  </a:moveTo>
                  <a:cubicBezTo>
                    <a:pt x="1467" y="1"/>
                    <a:pt x="1" y="1401"/>
                    <a:pt x="1" y="3183"/>
                  </a:cubicBezTo>
                  <a:lnTo>
                    <a:pt x="1" y="24759"/>
                  </a:lnTo>
                  <a:lnTo>
                    <a:pt x="67" y="24759"/>
                  </a:lnTo>
                  <a:lnTo>
                    <a:pt x="67" y="3183"/>
                  </a:lnTo>
                  <a:cubicBezTo>
                    <a:pt x="67" y="1467"/>
                    <a:pt x="1467" y="67"/>
                    <a:pt x="3183" y="67"/>
                  </a:cubicBezTo>
                  <a:cubicBezTo>
                    <a:pt x="4904" y="67"/>
                    <a:pt x="6304" y="1467"/>
                    <a:pt x="6304" y="3183"/>
                  </a:cubicBezTo>
                  <a:lnTo>
                    <a:pt x="6304" y="24759"/>
                  </a:lnTo>
                  <a:lnTo>
                    <a:pt x="6365" y="24759"/>
                  </a:lnTo>
                  <a:lnTo>
                    <a:pt x="6365" y="3183"/>
                  </a:lnTo>
                  <a:cubicBezTo>
                    <a:pt x="6365" y="1401"/>
                    <a:pt x="4904" y="1"/>
                    <a:pt x="3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31"/>
          <p:cNvSpPr/>
          <p:nvPr/>
        </p:nvSpPr>
        <p:spPr>
          <a:xfrm flipH="1">
            <a:off x="7116708" y="4584020"/>
            <a:ext cx="1103120" cy="549848"/>
          </a:xfrm>
          <a:custGeom>
            <a:avLst/>
            <a:gdLst/>
            <a:ahLst/>
            <a:cxnLst/>
            <a:rect l="l" t="t" r="r" b="b"/>
            <a:pathLst>
              <a:path w="20941" h="10438" extrusionOk="0">
                <a:moveTo>
                  <a:pt x="10437" y="0"/>
                </a:moveTo>
                <a:cubicBezTo>
                  <a:pt x="8976" y="0"/>
                  <a:pt x="7637" y="316"/>
                  <a:pt x="6364" y="825"/>
                </a:cubicBezTo>
                <a:cubicBezTo>
                  <a:pt x="4521" y="1589"/>
                  <a:pt x="2867" y="2928"/>
                  <a:pt x="1782" y="4582"/>
                </a:cubicBezTo>
                <a:cubicBezTo>
                  <a:pt x="637" y="6298"/>
                  <a:pt x="0" y="8273"/>
                  <a:pt x="0" y="10437"/>
                </a:cubicBezTo>
                <a:lnTo>
                  <a:pt x="2291" y="10437"/>
                </a:lnTo>
                <a:cubicBezTo>
                  <a:pt x="2291" y="9353"/>
                  <a:pt x="2485" y="8273"/>
                  <a:pt x="2928" y="7255"/>
                </a:cubicBezTo>
                <a:cubicBezTo>
                  <a:pt x="3503" y="5789"/>
                  <a:pt x="4582" y="4582"/>
                  <a:pt x="5855" y="3691"/>
                </a:cubicBezTo>
                <a:cubicBezTo>
                  <a:pt x="7194" y="2801"/>
                  <a:pt x="8722" y="2291"/>
                  <a:pt x="10437" y="2291"/>
                </a:cubicBezTo>
                <a:cubicBezTo>
                  <a:pt x="11583" y="2291"/>
                  <a:pt x="12667" y="2546"/>
                  <a:pt x="13619" y="2928"/>
                </a:cubicBezTo>
                <a:cubicBezTo>
                  <a:pt x="15085" y="3564"/>
                  <a:pt x="16358" y="4582"/>
                  <a:pt x="17249" y="5916"/>
                </a:cubicBezTo>
                <a:cubicBezTo>
                  <a:pt x="18074" y="7189"/>
                  <a:pt x="18583" y="8783"/>
                  <a:pt x="18649" y="10437"/>
                </a:cubicBezTo>
                <a:lnTo>
                  <a:pt x="20940" y="10437"/>
                </a:lnTo>
                <a:cubicBezTo>
                  <a:pt x="20940" y="9037"/>
                  <a:pt x="20620" y="7637"/>
                  <a:pt x="20110" y="6364"/>
                </a:cubicBezTo>
                <a:cubicBezTo>
                  <a:pt x="19286" y="4516"/>
                  <a:pt x="17947" y="2928"/>
                  <a:pt x="16292" y="1782"/>
                </a:cubicBezTo>
                <a:cubicBezTo>
                  <a:pt x="14637" y="637"/>
                  <a:pt x="12601" y="0"/>
                  <a:pt x="104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31"/>
          <p:cNvGrpSpPr/>
          <p:nvPr/>
        </p:nvGrpSpPr>
        <p:grpSpPr>
          <a:xfrm rot="5400000" flipH="1">
            <a:off x="-298920" y="3501767"/>
            <a:ext cx="1620553" cy="3132038"/>
            <a:chOff x="4128125" y="488675"/>
            <a:chExt cx="1462857" cy="2827259"/>
          </a:xfrm>
        </p:grpSpPr>
        <p:sp>
          <p:nvSpPr>
            <p:cNvPr id="1159" name="Google Shape;1159;p31"/>
            <p:cNvSpPr/>
            <p:nvPr/>
          </p:nvSpPr>
          <p:spPr>
            <a:xfrm>
              <a:off x="4128125" y="488675"/>
              <a:ext cx="1462857" cy="2827259"/>
            </a:xfrm>
            <a:custGeom>
              <a:avLst/>
              <a:gdLst/>
              <a:ahLst/>
              <a:cxnLst/>
              <a:rect l="l" t="t" r="r" b="b"/>
              <a:pathLst>
                <a:path w="15081" h="29147" extrusionOk="0">
                  <a:moveTo>
                    <a:pt x="7571" y="0"/>
                  </a:moveTo>
                  <a:cubicBezTo>
                    <a:pt x="3437" y="0"/>
                    <a:pt x="0" y="3437"/>
                    <a:pt x="0" y="7571"/>
                  </a:cubicBezTo>
                  <a:lnTo>
                    <a:pt x="0" y="29147"/>
                  </a:lnTo>
                  <a:lnTo>
                    <a:pt x="61" y="29147"/>
                  </a:lnTo>
                  <a:lnTo>
                    <a:pt x="61" y="7571"/>
                  </a:lnTo>
                  <a:cubicBezTo>
                    <a:pt x="61" y="3437"/>
                    <a:pt x="3437" y="61"/>
                    <a:pt x="7571" y="61"/>
                  </a:cubicBezTo>
                  <a:cubicBezTo>
                    <a:pt x="11710" y="61"/>
                    <a:pt x="15019" y="3437"/>
                    <a:pt x="15019" y="7571"/>
                  </a:cubicBezTo>
                  <a:lnTo>
                    <a:pt x="15019" y="29147"/>
                  </a:lnTo>
                  <a:lnTo>
                    <a:pt x="15080" y="29147"/>
                  </a:lnTo>
                  <a:lnTo>
                    <a:pt x="15080" y="7571"/>
                  </a:lnTo>
                  <a:cubicBezTo>
                    <a:pt x="15080" y="3437"/>
                    <a:pt x="11710" y="0"/>
                    <a:pt x="7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4239189" y="599739"/>
              <a:ext cx="1247032" cy="2716194"/>
            </a:xfrm>
            <a:custGeom>
              <a:avLst/>
              <a:gdLst/>
              <a:ahLst/>
              <a:cxnLst/>
              <a:rect l="l" t="t" r="r" b="b"/>
              <a:pathLst>
                <a:path w="12856" h="28002" extrusionOk="0">
                  <a:moveTo>
                    <a:pt x="6426" y="1"/>
                  </a:moveTo>
                  <a:cubicBezTo>
                    <a:pt x="2862" y="1"/>
                    <a:pt x="1" y="2862"/>
                    <a:pt x="1" y="6426"/>
                  </a:cubicBezTo>
                  <a:lnTo>
                    <a:pt x="1" y="28002"/>
                  </a:lnTo>
                  <a:lnTo>
                    <a:pt x="62" y="28002"/>
                  </a:lnTo>
                  <a:lnTo>
                    <a:pt x="62" y="6426"/>
                  </a:lnTo>
                  <a:cubicBezTo>
                    <a:pt x="62" y="2928"/>
                    <a:pt x="2928" y="62"/>
                    <a:pt x="6426" y="62"/>
                  </a:cubicBezTo>
                  <a:cubicBezTo>
                    <a:pt x="9929" y="62"/>
                    <a:pt x="12790" y="2928"/>
                    <a:pt x="12790" y="6426"/>
                  </a:cubicBezTo>
                  <a:lnTo>
                    <a:pt x="12790" y="28002"/>
                  </a:lnTo>
                  <a:lnTo>
                    <a:pt x="12856" y="28002"/>
                  </a:lnTo>
                  <a:lnTo>
                    <a:pt x="12856" y="6426"/>
                  </a:lnTo>
                  <a:cubicBezTo>
                    <a:pt x="12856" y="2862"/>
                    <a:pt x="9990" y="1"/>
                    <a:pt x="6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4343947" y="704400"/>
              <a:ext cx="1037124" cy="2611531"/>
            </a:xfrm>
            <a:custGeom>
              <a:avLst/>
              <a:gdLst/>
              <a:ahLst/>
              <a:cxnLst/>
              <a:rect l="l" t="t" r="r" b="b"/>
              <a:pathLst>
                <a:path w="10692" h="26923" extrusionOk="0">
                  <a:moveTo>
                    <a:pt x="5346" y="1"/>
                  </a:moveTo>
                  <a:cubicBezTo>
                    <a:pt x="2418" y="1"/>
                    <a:pt x="0" y="2419"/>
                    <a:pt x="0" y="5347"/>
                  </a:cubicBezTo>
                  <a:lnTo>
                    <a:pt x="0" y="26923"/>
                  </a:lnTo>
                  <a:lnTo>
                    <a:pt x="66" y="26923"/>
                  </a:lnTo>
                  <a:lnTo>
                    <a:pt x="66" y="5347"/>
                  </a:lnTo>
                  <a:cubicBezTo>
                    <a:pt x="66" y="2419"/>
                    <a:pt x="2418" y="67"/>
                    <a:pt x="5346" y="67"/>
                  </a:cubicBezTo>
                  <a:cubicBezTo>
                    <a:pt x="8273" y="67"/>
                    <a:pt x="10630" y="2419"/>
                    <a:pt x="10630" y="5347"/>
                  </a:cubicBezTo>
                  <a:lnTo>
                    <a:pt x="10630" y="26923"/>
                  </a:lnTo>
                  <a:lnTo>
                    <a:pt x="10691" y="26923"/>
                  </a:lnTo>
                  <a:lnTo>
                    <a:pt x="10691" y="5347"/>
                  </a:lnTo>
                  <a:cubicBezTo>
                    <a:pt x="10691" y="2419"/>
                    <a:pt x="8273" y="1"/>
                    <a:pt x="5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4449094" y="809644"/>
              <a:ext cx="827313" cy="2506286"/>
            </a:xfrm>
            <a:custGeom>
              <a:avLst/>
              <a:gdLst/>
              <a:ahLst/>
              <a:cxnLst/>
              <a:rect l="l" t="t" r="r" b="b"/>
              <a:pathLst>
                <a:path w="8529" h="25838" extrusionOk="0">
                  <a:moveTo>
                    <a:pt x="4262" y="0"/>
                  </a:moveTo>
                  <a:cubicBezTo>
                    <a:pt x="1910" y="0"/>
                    <a:pt x="1" y="1909"/>
                    <a:pt x="1" y="4262"/>
                  </a:cubicBezTo>
                  <a:lnTo>
                    <a:pt x="1" y="25838"/>
                  </a:lnTo>
                  <a:lnTo>
                    <a:pt x="62" y="25838"/>
                  </a:lnTo>
                  <a:lnTo>
                    <a:pt x="62" y="4262"/>
                  </a:lnTo>
                  <a:cubicBezTo>
                    <a:pt x="62" y="1971"/>
                    <a:pt x="1971" y="61"/>
                    <a:pt x="4262" y="61"/>
                  </a:cubicBezTo>
                  <a:cubicBezTo>
                    <a:pt x="6553" y="61"/>
                    <a:pt x="8462" y="1971"/>
                    <a:pt x="8462" y="4262"/>
                  </a:cubicBezTo>
                  <a:lnTo>
                    <a:pt x="8462" y="25838"/>
                  </a:lnTo>
                  <a:lnTo>
                    <a:pt x="8528" y="25838"/>
                  </a:lnTo>
                  <a:lnTo>
                    <a:pt x="8528" y="4262"/>
                  </a:lnTo>
                  <a:cubicBezTo>
                    <a:pt x="8528" y="1909"/>
                    <a:pt x="6619" y="0"/>
                    <a:pt x="4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4553756" y="914306"/>
              <a:ext cx="617405" cy="2401623"/>
            </a:xfrm>
            <a:custGeom>
              <a:avLst/>
              <a:gdLst/>
              <a:ahLst/>
              <a:cxnLst/>
              <a:rect l="l" t="t" r="r" b="b"/>
              <a:pathLst>
                <a:path w="6365" h="24759" extrusionOk="0">
                  <a:moveTo>
                    <a:pt x="3183" y="1"/>
                  </a:moveTo>
                  <a:cubicBezTo>
                    <a:pt x="1467" y="1"/>
                    <a:pt x="1" y="1401"/>
                    <a:pt x="1" y="3183"/>
                  </a:cubicBezTo>
                  <a:lnTo>
                    <a:pt x="1" y="24759"/>
                  </a:lnTo>
                  <a:lnTo>
                    <a:pt x="67" y="24759"/>
                  </a:lnTo>
                  <a:lnTo>
                    <a:pt x="67" y="3183"/>
                  </a:lnTo>
                  <a:cubicBezTo>
                    <a:pt x="67" y="1467"/>
                    <a:pt x="1467" y="67"/>
                    <a:pt x="3183" y="67"/>
                  </a:cubicBezTo>
                  <a:cubicBezTo>
                    <a:pt x="4904" y="67"/>
                    <a:pt x="6304" y="1467"/>
                    <a:pt x="6304" y="3183"/>
                  </a:cubicBezTo>
                  <a:lnTo>
                    <a:pt x="6304" y="24759"/>
                  </a:lnTo>
                  <a:lnTo>
                    <a:pt x="6365" y="24759"/>
                  </a:lnTo>
                  <a:lnTo>
                    <a:pt x="6365" y="3183"/>
                  </a:lnTo>
                  <a:cubicBezTo>
                    <a:pt x="6365" y="1401"/>
                    <a:pt x="4904" y="1"/>
                    <a:pt x="3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1" r:id="rId5"/>
    <p:sldLayoutId id="2147483676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4"/>
          <p:cNvSpPr txBox="1">
            <a:spLocks noGrp="1"/>
          </p:cNvSpPr>
          <p:nvPr>
            <p:ph type="ctrTitle"/>
          </p:nvPr>
        </p:nvSpPr>
        <p:spPr>
          <a:xfrm>
            <a:off x="759301" y="1788211"/>
            <a:ext cx="4048500" cy="1567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 Salon</a:t>
            </a:r>
          </a:p>
        </p:txBody>
      </p:sp>
      <p:pic>
        <p:nvPicPr>
          <p:cNvPr id="1404" name="Picture 1403">
            <a:extLst>
              <a:ext uri="{FF2B5EF4-FFF2-40B4-BE49-F238E27FC236}">
                <a16:creationId xmlns:a16="http://schemas.microsoft.com/office/drawing/2014/main" id="{1F4AF2FD-1279-7975-9E66-FA8C04CE8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287" y="1285875"/>
            <a:ext cx="2939817" cy="257175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9BF37-7942-85A1-7161-2FACB650E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898902"/>
            <a:ext cx="3852000" cy="3705323"/>
          </a:xfrm>
        </p:spPr>
        <p:txBody>
          <a:bodyPr/>
          <a:lstStyle/>
          <a:p>
            <a:pPr marL="139700" indent="0">
              <a:buNone/>
            </a:pPr>
            <a:endParaRPr lang="en-US" sz="1100" dirty="0"/>
          </a:p>
          <a:p>
            <a:pPr marL="139700" indent="0">
              <a:buNone/>
            </a:pPr>
            <a:endParaRPr lang="en-US" sz="1100" dirty="0"/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0800E-127B-E772-1F42-07BA8E8486E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898902"/>
            <a:ext cx="3913322" cy="3705323"/>
          </a:xfrm>
        </p:spPr>
        <p:txBody>
          <a:bodyPr/>
          <a:lstStyle/>
          <a:p>
            <a:pPr marL="139700" indent="0">
              <a:buNone/>
            </a:pPr>
            <a:endParaRPr lang="en-US" sz="1100" dirty="0"/>
          </a:p>
          <a:p>
            <a:pPr marL="139700" indent="0">
              <a:buNone/>
            </a:pPr>
            <a:endParaRPr lang="en-US" sz="1100" dirty="0"/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4830B3-D5A7-89D4-DE08-DF268C49A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232475"/>
            <a:ext cx="2289900" cy="666427"/>
          </a:xfrm>
        </p:spPr>
        <p:txBody>
          <a:bodyPr/>
          <a:lstStyle/>
          <a:p>
            <a:r>
              <a:rPr lang="en-US" sz="2800" dirty="0" err="1"/>
              <a:t>FlowChart</a:t>
            </a:r>
            <a:endParaRPr lang="en-US" dirty="0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4D5538E4-3901-1C6B-EF52-9D7B4791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924" y="0"/>
            <a:ext cx="378062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41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835F24-52C7-BF69-939C-434396EDC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just">
              <a:buNone/>
            </a:pPr>
            <a:r>
              <a:rPr lang="en-US" sz="1400" dirty="0"/>
              <a:t>1. Strengths (</a:t>
            </a:r>
            <a:r>
              <a:rPr lang="en-US" sz="1400" dirty="0" err="1"/>
              <a:t>Kekuatan</a:t>
            </a:r>
            <a:r>
              <a:rPr lang="en-US" sz="1400" dirty="0"/>
              <a:t>)💪</a:t>
            </a:r>
          </a:p>
          <a:p>
            <a:pPr marL="139700" indent="0" algn="just">
              <a:buNone/>
            </a:pPr>
            <a:r>
              <a:rPr lang="en-US" sz="1400" dirty="0"/>
              <a:t> - </a:t>
            </a:r>
            <a:r>
              <a:rPr lang="en-US" sz="1400" dirty="0" err="1"/>
              <a:t>Kemudahan</a:t>
            </a:r>
            <a:r>
              <a:rPr lang="en-US" sz="1400" dirty="0"/>
              <a:t> Booking Online</a:t>
            </a:r>
          </a:p>
          <a:p>
            <a:pPr marL="139700" indent="0" algn="just">
              <a:buNone/>
            </a:pPr>
            <a:r>
              <a:rPr lang="en-US" sz="1400" dirty="0"/>
              <a:t> - </a:t>
            </a:r>
            <a:r>
              <a:rPr lang="it-IT" sz="1400" dirty="0"/>
              <a:t>Portofolio Model Rambut &amp; Penata Rambut</a:t>
            </a:r>
          </a:p>
          <a:p>
            <a:pPr marL="139700" indent="0" algn="just">
              <a:buNone/>
            </a:pPr>
            <a:endParaRPr lang="en-US" sz="1400" dirty="0"/>
          </a:p>
          <a:p>
            <a:pPr marL="139700" indent="0" algn="just">
              <a:buNone/>
            </a:pPr>
            <a:r>
              <a:rPr lang="en-US" sz="1400" dirty="0"/>
              <a:t>2. Weaknesses (</a:t>
            </a:r>
            <a:r>
              <a:rPr lang="en-US" sz="1400" dirty="0" err="1"/>
              <a:t>Kelemahan</a:t>
            </a:r>
            <a:r>
              <a:rPr lang="en-US" sz="1400" dirty="0"/>
              <a:t>)🚧 </a:t>
            </a:r>
          </a:p>
          <a:p>
            <a:pPr marL="139700" indent="0" algn="just">
              <a:buNone/>
            </a:pPr>
            <a:r>
              <a:rPr lang="en-US" sz="1400" dirty="0"/>
              <a:t> - </a:t>
            </a:r>
            <a:r>
              <a:rPr lang="en-US" sz="1400" dirty="0" err="1"/>
              <a:t>Ketergantungan</a:t>
            </a:r>
            <a:r>
              <a:rPr lang="en-US" sz="1400" dirty="0"/>
              <a:t> pada </a:t>
            </a:r>
            <a:r>
              <a:rPr lang="en-US" sz="1400" dirty="0" err="1"/>
              <a:t>Koneksi</a:t>
            </a:r>
            <a:r>
              <a:rPr lang="en-US" sz="1400" dirty="0"/>
              <a:t> Internet</a:t>
            </a:r>
          </a:p>
          <a:p>
            <a:pPr marL="139700" indent="0" algn="just">
              <a:buNone/>
            </a:pPr>
            <a:r>
              <a:rPr lang="en-US" sz="1400" dirty="0"/>
              <a:t> - Minim Fitur </a:t>
            </a:r>
            <a:r>
              <a:rPr lang="en-US" sz="1400" dirty="0" err="1"/>
              <a:t>Pembayaran</a:t>
            </a:r>
            <a:r>
              <a:rPr lang="en-US" sz="1400" dirty="0"/>
              <a:t> </a:t>
            </a:r>
            <a:r>
              <a:rPr lang="en-US" sz="1400" dirty="0" err="1"/>
              <a:t>Otomatis</a:t>
            </a:r>
            <a:endParaRPr lang="en-US" sz="1400" dirty="0"/>
          </a:p>
          <a:p>
            <a:pPr marL="139700" indent="0" algn="just">
              <a:buNone/>
            </a:pPr>
            <a:endParaRPr lang="en-US" sz="1400" dirty="0"/>
          </a:p>
          <a:p>
            <a:pPr marL="139700" indent="0" algn="just">
              <a:buNone/>
            </a:pPr>
            <a:r>
              <a:rPr lang="en-US" sz="1400" dirty="0"/>
              <a:t>3. Opportunities (</a:t>
            </a:r>
            <a:r>
              <a:rPr lang="en-US" sz="1400" dirty="0" err="1"/>
              <a:t>Peluang</a:t>
            </a:r>
            <a:r>
              <a:rPr lang="en-US" sz="1400" dirty="0"/>
              <a:t>) 🌟</a:t>
            </a:r>
          </a:p>
          <a:p>
            <a:pPr marL="139700" indent="0" algn="just">
              <a:buNone/>
            </a:pPr>
            <a:r>
              <a:rPr lang="en-US" sz="1400" dirty="0"/>
              <a:t> - </a:t>
            </a:r>
            <a:r>
              <a:rPr lang="en-US" sz="1400" dirty="0" err="1"/>
              <a:t>Kolaborasi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Influencer Beauty</a:t>
            </a:r>
          </a:p>
          <a:p>
            <a:pPr marL="139700" indent="0" algn="just">
              <a:buNone/>
            </a:pPr>
            <a:r>
              <a:rPr lang="en-US" sz="1400" dirty="0"/>
              <a:t> - Program Loyalty Member</a:t>
            </a:r>
          </a:p>
          <a:p>
            <a:pPr marL="139700" indent="0" algn="just">
              <a:buNone/>
            </a:pPr>
            <a:endParaRPr lang="en-US" sz="1400" dirty="0"/>
          </a:p>
          <a:p>
            <a:pPr marL="139700" indent="0" algn="just">
              <a:buNone/>
            </a:pPr>
            <a:r>
              <a:rPr lang="en-US" sz="1400" dirty="0"/>
              <a:t>4. Threats (</a:t>
            </a:r>
            <a:r>
              <a:rPr lang="en-US" sz="1400" dirty="0" err="1"/>
              <a:t>Ancaman</a:t>
            </a:r>
            <a:r>
              <a:rPr lang="en-US" sz="1400" dirty="0"/>
              <a:t>)⚠️</a:t>
            </a:r>
          </a:p>
          <a:p>
            <a:pPr marL="139700" indent="0" algn="just">
              <a:buNone/>
            </a:pPr>
            <a:r>
              <a:rPr lang="en-US" sz="1400" dirty="0"/>
              <a:t> - </a:t>
            </a:r>
            <a:r>
              <a:rPr lang="en-US" sz="1400" dirty="0" err="1"/>
              <a:t>Kompetitor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lengkap</a:t>
            </a:r>
            <a:endParaRPr lang="en-US" sz="1400" dirty="0"/>
          </a:p>
          <a:p>
            <a:pPr marL="139700" indent="0" algn="just">
              <a:buNone/>
            </a:pPr>
            <a:r>
              <a:rPr lang="en-US" sz="1400" dirty="0"/>
              <a:t> - Review </a:t>
            </a:r>
            <a:r>
              <a:rPr lang="en-US" sz="1400" dirty="0" err="1"/>
              <a:t>Negatif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Pelanggan</a:t>
            </a:r>
            <a:endParaRPr lang="en-US" sz="1400" dirty="0"/>
          </a:p>
          <a:p>
            <a:pPr marL="139700" indent="0" algn="just">
              <a:buNone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D4E6FA-3766-5104-F464-C0B6856455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400" dirty="0"/>
              <a:t>SWOT</a:t>
            </a:r>
          </a:p>
        </p:txBody>
      </p:sp>
    </p:spTree>
    <p:extLst>
      <p:ext uri="{BB962C8B-B14F-4D97-AF65-F5344CB8AC3E}">
        <p14:creationId xmlns:p14="http://schemas.microsoft.com/office/powerpoint/2010/main" val="291504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36"/>
          <p:cNvSpPr txBox="1">
            <a:spLocks noGrp="1"/>
          </p:cNvSpPr>
          <p:nvPr>
            <p:ph type="ctrTitle"/>
          </p:nvPr>
        </p:nvSpPr>
        <p:spPr>
          <a:xfrm>
            <a:off x="4686650" y="1822067"/>
            <a:ext cx="3860665" cy="1520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THANKYOU!</a:t>
            </a:r>
            <a:endParaRPr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97553-4935-2B16-3CA1-60AA23330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807" y="1560576"/>
            <a:ext cx="2311785" cy="20223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ports and Physical Activity During COVID-19 by Slidesgo">
  <a:themeElements>
    <a:clrScheme name="Simple Light">
      <a:dk1>
        <a:srgbClr val="252C40"/>
      </a:dk1>
      <a:lt1>
        <a:srgbClr val="FF8062"/>
      </a:lt1>
      <a:dk2>
        <a:srgbClr val="378E6D"/>
      </a:dk2>
      <a:lt2>
        <a:srgbClr val="FFFCEE"/>
      </a:lt2>
      <a:accent1>
        <a:srgbClr val="FCD04C"/>
      </a:accent1>
      <a:accent2>
        <a:srgbClr val="FF6945"/>
      </a:accent2>
      <a:accent3>
        <a:srgbClr val="FFDCE0"/>
      </a:accent3>
      <a:accent4>
        <a:srgbClr val="FFBDC4"/>
      </a:accent4>
      <a:accent5>
        <a:srgbClr val="FF9D86"/>
      </a:accent5>
      <a:accent6>
        <a:srgbClr val="87BBA8"/>
      </a:accent6>
      <a:hlink>
        <a:srgbClr val="2A6A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84</Words>
  <Application>Microsoft Office PowerPoint</Application>
  <PresentationFormat>On-screen Show (16:9)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Nunito Sans Light</vt:lpstr>
      <vt:lpstr>Nunito Sans</vt:lpstr>
      <vt:lpstr>Patua One</vt:lpstr>
      <vt:lpstr>Josefin Sans</vt:lpstr>
      <vt:lpstr>Sports and Physical Activity During COVID-19 by Slidesgo</vt:lpstr>
      <vt:lpstr>Website Salon</vt:lpstr>
      <vt:lpstr>FlowChart</vt:lpstr>
      <vt:lpstr>SWOT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Importance of Physical Fitness</dc:title>
  <dc:creator>ASUS</dc:creator>
  <cp:lastModifiedBy>harry goldenbatamraya</cp:lastModifiedBy>
  <cp:revision>4</cp:revision>
  <dcterms:modified xsi:type="dcterms:W3CDTF">2025-04-28T03:01:35Z</dcterms:modified>
</cp:coreProperties>
</file>